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1A212B"/>
    <a:srgbClr val="151820"/>
    <a:srgbClr val="1CFDD9"/>
    <a:srgbClr val="29E0FF"/>
    <a:srgbClr val="0084A8"/>
    <a:srgbClr val="00AEDF"/>
    <a:srgbClr val="363D45"/>
    <a:srgbClr val="333232"/>
    <a:srgbClr val="B0C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4" y="1328"/>
      </p:cViewPr>
      <p:guideLst>
        <p:guide orient="horz" pos="2160"/>
        <p:guide pos="3840"/>
        <p:guide pos="551"/>
        <p:guide pos="7129"/>
        <p:guide orient="horz" pos="34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E99DCCD-302C-4A2B-A6B9-A30F5CB7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2E0264B-A21C-4206-877C-D69D7B4C9EB3}"/>
              </a:ext>
            </a:extLst>
          </p:cNvPr>
          <p:cNvSpPr txBox="1"/>
          <p:nvPr/>
        </p:nvSpPr>
        <p:spPr>
          <a:xfrm>
            <a:off x="4714853" y="109036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Mid-year summary report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1FD6C0-EC8F-4BEE-B9CF-B148137B604F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64A-A51B-40DD-B6B4-5AF2D89C5E64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079E957-5083-4EA1-A7C7-B29121F581B1}"/>
              </a:ext>
            </a:extLst>
          </p:cNvPr>
          <p:cNvSpPr txBox="1"/>
          <p:nvPr/>
        </p:nvSpPr>
        <p:spPr>
          <a:xfrm>
            <a:off x="3470926" y="1546832"/>
            <a:ext cx="5250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FFFF"/>
                </a:solidFill>
              </a:rPr>
              <a:t>互联网公司</a:t>
            </a:r>
          </a:p>
          <a:p>
            <a:pPr algn="ctr"/>
            <a:r>
              <a:rPr lang="en-US" altLang="zh-CN" sz="4800" b="1" dirty="0">
                <a:solidFill>
                  <a:srgbClr val="00FFFF"/>
                </a:solidFill>
              </a:rPr>
              <a:t>2019</a:t>
            </a:r>
            <a:r>
              <a:rPr lang="zh-CN" altLang="en-US" sz="4800" b="1" dirty="0">
                <a:solidFill>
                  <a:srgbClr val="00FFFF"/>
                </a:solidFill>
              </a:rPr>
              <a:t>年中总结汇报</a:t>
            </a:r>
          </a:p>
        </p:txBody>
      </p:sp>
    </p:spTree>
    <p:extLst>
      <p:ext uri="{BB962C8B-B14F-4D97-AF65-F5344CB8AC3E}">
        <p14:creationId xmlns:p14="http://schemas.microsoft.com/office/powerpoint/2010/main" val="30346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FC58BC8A-B7E1-4072-97EF-DD10D68A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430375"/>
            <a:ext cx="12193057" cy="34262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7EDF236-4BB4-4E88-8C7A-32FF83E84CAD}"/>
              </a:ext>
            </a:extLst>
          </p:cNvPr>
          <p:cNvSpPr/>
          <p:nvPr/>
        </p:nvSpPr>
        <p:spPr>
          <a:xfrm>
            <a:off x="777264" y="461452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FFFF"/>
                </a:solidFill>
              </a:rPr>
              <a:t>工作情况概述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036EBF-8296-4027-86DD-AB8FF6DEF946}"/>
              </a:ext>
            </a:extLst>
          </p:cNvPr>
          <p:cNvSpPr/>
          <p:nvPr/>
        </p:nvSpPr>
        <p:spPr>
          <a:xfrm>
            <a:off x="6861300" y="549672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FFFF"/>
                </a:solidFill>
              </a:rPr>
              <a:t>工作存在的问题</a:t>
            </a:r>
            <a:endParaRPr lang="zh-CN" altLang="en-US" sz="2000" b="1" dirty="0">
              <a:solidFill>
                <a:srgbClr val="00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6E8EAF-1871-4D80-B6E9-594E723D4DA2}"/>
              </a:ext>
            </a:extLst>
          </p:cNvPr>
          <p:cNvSpPr/>
          <p:nvPr/>
        </p:nvSpPr>
        <p:spPr>
          <a:xfrm>
            <a:off x="9562946" y="32823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FFFF"/>
                </a:solidFill>
              </a:rPr>
              <a:t>下半年工作计划</a:t>
            </a:r>
            <a:endParaRPr lang="zh-CN" altLang="en-US" sz="2000" b="1" dirty="0">
              <a:solidFill>
                <a:srgbClr val="00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26AB40-0B77-43DC-BF33-D70A1D488621}"/>
              </a:ext>
            </a:extLst>
          </p:cNvPr>
          <p:cNvSpPr/>
          <p:nvPr/>
        </p:nvSpPr>
        <p:spPr>
          <a:xfrm>
            <a:off x="3743679" y="35829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FFFF"/>
                </a:solidFill>
              </a:rPr>
              <a:t>销量完成情况</a:t>
            </a:r>
            <a:endParaRPr lang="zh-CN" altLang="en-US" sz="2000" b="1" dirty="0">
              <a:solidFill>
                <a:srgbClr val="00FFFF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5E1553A-F6B4-44F8-B095-8B77E15B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18" y="2746004"/>
            <a:ext cx="1505843" cy="150584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F0DD945-CBC4-44A3-A46B-BE1231E2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3" y="2523480"/>
            <a:ext cx="1944793" cy="195088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5F31E8C-B4A5-4910-A603-139C41C54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35" y="2614928"/>
            <a:ext cx="1743607" cy="176799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8A96F0C-65CF-40D3-9DCC-3915001EA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447" y="2595964"/>
            <a:ext cx="841321" cy="45114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690319B-EF97-49C7-B0B5-68601FBB6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498" y="800420"/>
            <a:ext cx="2267909" cy="227400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8711CB28-317C-4E9E-839C-F6E659086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6190" y="465112"/>
            <a:ext cx="2938527" cy="294462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BBA6AF5-8745-4CE8-A5E0-82DB7D1F3A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602" y="611426"/>
            <a:ext cx="2633700" cy="265199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EA1B1E87-8C36-4A45-89DC-B8F656818B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0021" y="2714837"/>
            <a:ext cx="981541" cy="65842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8DBDB32-70AC-47F0-BA8F-655DDBCA59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2823" y="3102439"/>
            <a:ext cx="1956986" cy="1956986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AB99C9A0-7B7E-403C-B265-6606545DB0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6286" y="2815902"/>
            <a:ext cx="2530059" cy="2530059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BD3E4B7-7F36-4138-B2F0-20D88C7373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0409" y="2937832"/>
            <a:ext cx="2261812" cy="228619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F749442-9E24-43F0-84DC-FAD650964D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1673" y="2710824"/>
            <a:ext cx="908383" cy="652329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D31C9708-DAA4-44E8-89E1-41C20B27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39" y="1427872"/>
            <a:ext cx="1505843" cy="150584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5B281A0-187B-4147-8A59-A72C7C1864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80563" y="1208398"/>
            <a:ext cx="1944793" cy="1944793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5B4115AD-A677-434E-ACE0-E1250183B4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5693" y="1299212"/>
            <a:ext cx="1749704" cy="1767993"/>
          </a:xfrm>
          <a:prstGeom prst="rect">
            <a:avLst/>
          </a:prstGeom>
        </p:spPr>
      </p:pic>
      <p:sp>
        <p:nvSpPr>
          <p:cNvPr id="76" name="Freeform 5">
            <a:extLst>
              <a:ext uri="{FF2B5EF4-FFF2-40B4-BE49-F238E27FC236}">
                <a16:creationId xmlns:a16="http://schemas.microsoft.com/office/drawing/2014/main" id="{18957762-A40A-4C38-A604-168BBECFF313}"/>
              </a:ext>
            </a:extLst>
          </p:cNvPr>
          <p:cNvSpPr>
            <a:spLocks noEditPoints="1"/>
          </p:cNvSpPr>
          <p:nvPr/>
        </p:nvSpPr>
        <p:spPr bwMode="auto">
          <a:xfrm>
            <a:off x="7427596" y="3657915"/>
            <a:ext cx="847442" cy="832831"/>
          </a:xfrm>
          <a:custGeom>
            <a:avLst/>
            <a:gdLst>
              <a:gd name="T0" fmla="*/ 816 w 3396"/>
              <a:gd name="T1" fmla="*/ 0 h 3336"/>
              <a:gd name="T2" fmla="*/ 1572 w 3396"/>
              <a:gd name="T3" fmla="*/ 756 h 3336"/>
              <a:gd name="T4" fmla="*/ 1572 w 3396"/>
              <a:gd name="T5" fmla="*/ 1512 h 3336"/>
              <a:gd name="T6" fmla="*/ 816 w 3396"/>
              <a:gd name="T7" fmla="*/ 1512 h 3336"/>
              <a:gd name="T8" fmla="*/ 80 w 3396"/>
              <a:gd name="T9" fmla="*/ 756 h 3336"/>
              <a:gd name="T10" fmla="*/ 816 w 3396"/>
              <a:gd name="T11" fmla="*/ 0 h 3336"/>
              <a:gd name="T12" fmla="*/ 816 w 3396"/>
              <a:gd name="T13" fmla="*/ 1764 h 3336"/>
              <a:gd name="T14" fmla="*/ 1572 w 3396"/>
              <a:gd name="T15" fmla="*/ 1764 h 3336"/>
              <a:gd name="T16" fmla="*/ 1572 w 3396"/>
              <a:gd name="T17" fmla="*/ 2520 h 3336"/>
              <a:gd name="T18" fmla="*/ 1105 w 3396"/>
              <a:gd name="T19" fmla="*/ 3219 h 3336"/>
              <a:gd name="T20" fmla="*/ 281 w 3396"/>
              <a:gd name="T21" fmla="*/ 3055 h 3336"/>
              <a:gd name="T22" fmla="*/ 117 w 3396"/>
              <a:gd name="T23" fmla="*/ 2230 h 3336"/>
              <a:gd name="T24" fmla="*/ 816 w 3396"/>
              <a:gd name="T25" fmla="*/ 1764 h 3336"/>
              <a:gd name="T26" fmla="*/ 2580 w 3396"/>
              <a:gd name="T27" fmla="*/ 0 h 3336"/>
              <a:gd name="T28" fmla="*/ 3316 w 3396"/>
              <a:gd name="T29" fmla="*/ 756 h 3336"/>
              <a:gd name="T30" fmla="*/ 2580 w 3396"/>
              <a:gd name="T31" fmla="*/ 1512 h 3336"/>
              <a:gd name="T32" fmla="*/ 1825 w 3396"/>
              <a:gd name="T33" fmla="*/ 1512 h 3336"/>
              <a:gd name="T34" fmla="*/ 1825 w 3396"/>
              <a:gd name="T35" fmla="*/ 756 h 3336"/>
              <a:gd name="T36" fmla="*/ 2580 w 3396"/>
              <a:gd name="T37" fmla="*/ 0 h 3336"/>
              <a:gd name="T38" fmla="*/ 1825 w 3396"/>
              <a:gd name="T39" fmla="*/ 1764 h 3336"/>
              <a:gd name="T40" fmla="*/ 2580 w 3396"/>
              <a:gd name="T41" fmla="*/ 1764 h 3336"/>
              <a:gd name="T42" fmla="*/ 3279 w 3396"/>
              <a:gd name="T43" fmla="*/ 2231 h 3336"/>
              <a:gd name="T44" fmla="*/ 3115 w 3396"/>
              <a:gd name="T45" fmla="*/ 3056 h 3336"/>
              <a:gd name="T46" fmla="*/ 2290 w 3396"/>
              <a:gd name="T47" fmla="*/ 3219 h 3336"/>
              <a:gd name="T48" fmla="*/ 1824 w 3396"/>
              <a:gd name="T49" fmla="*/ 2520 h 3336"/>
              <a:gd name="T50" fmla="*/ 1824 w 3396"/>
              <a:gd name="T51" fmla="*/ 1764 h 3336"/>
              <a:gd name="T52" fmla="*/ 1825 w 3396"/>
              <a:gd name="T53" fmla="*/ 1764 h 3336"/>
              <a:gd name="T54" fmla="*/ 1825 w 3396"/>
              <a:gd name="T55" fmla="*/ 1764 h 3336"/>
              <a:gd name="T56" fmla="*/ 1825 w 3396"/>
              <a:gd name="T57" fmla="*/ 1764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96" h="3336">
                <a:moveTo>
                  <a:pt x="816" y="0"/>
                </a:moveTo>
                <a:cubicBezTo>
                  <a:pt x="1234" y="0"/>
                  <a:pt x="1572" y="339"/>
                  <a:pt x="1572" y="756"/>
                </a:cubicBezTo>
                <a:cubicBezTo>
                  <a:pt x="1572" y="1512"/>
                  <a:pt x="1572" y="1512"/>
                  <a:pt x="1572" y="1512"/>
                </a:cubicBezTo>
                <a:cubicBezTo>
                  <a:pt x="816" y="1512"/>
                  <a:pt x="816" y="1512"/>
                  <a:pt x="816" y="1512"/>
                </a:cubicBezTo>
                <a:cubicBezTo>
                  <a:pt x="407" y="1501"/>
                  <a:pt x="80" y="1166"/>
                  <a:pt x="80" y="756"/>
                </a:cubicBezTo>
                <a:cubicBezTo>
                  <a:pt x="80" y="346"/>
                  <a:pt x="407" y="11"/>
                  <a:pt x="816" y="0"/>
                </a:cubicBezTo>
                <a:close/>
                <a:moveTo>
                  <a:pt x="816" y="1764"/>
                </a:moveTo>
                <a:cubicBezTo>
                  <a:pt x="1572" y="1764"/>
                  <a:pt x="1572" y="1764"/>
                  <a:pt x="1572" y="1764"/>
                </a:cubicBezTo>
                <a:cubicBezTo>
                  <a:pt x="1572" y="2520"/>
                  <a:pt x="1572" y="2520"/>
                  <a:pt x="1572" y="2520"/>
                </a:cubicBezTo>
                <a:cubicBezTo>
                  <a:pt x="1572" y="2826"/>
                  <a:pt x="1388" y="3102"/>
                  <a:pt x="1105" y="3219"/>
                </a:cubicBezTo>
                <a:cubicBezTo>
                  <a:pt x="822" y="3336"/>
                  <a:pt x="497" y="3271"/>
                  <a:pt x="281" y="3055"/>
                </a:cubicBezTo>
                <a:cubicBezTo>
                  <a:pt x="65" y="2838"/>
                  <a:pt x="0" y="2513"/>
                  <a:pt x="117" y="2230"/>
                </a:cubicBezTo>
                <a:cubicBezTo>
                  <a:pt x="234" y="1948"/>
                  <a:pt x="510" y="1764"/>
                  <a:pt x="816" y="1764"/>
                </a:cubicBezTo>
                <a:close/>
                <a:moveTo>
                  <a:pt x="2580" y="0"/>
                </a:moveTo>
                <a:cubicBezTo>
                  <a:pt x="2990" y="11"/>
                  <a:pt x="3316" y="346"/>
                  <a:pt x="3316" y="756"/>
                </a:cubicBezTo>
                <a:cubicBezTo>
                  <a:pt x="3316" y="1166"/>
                  <a:pt x="2990" y="1501"/>
                  <a:pt x="2580" y="1512"/>
                </a:cubicBezTo>
                <a:cubicBezTo>
                  <a:pt x="1825" y="1512"/>
                  <a:pt x="1825" y="1512"/>
                  <a:pt x="1825" y="1512"/>
                </a:cubicBezTo>
                <a:cubicBezTo>
                  <a:pt x="1825" y="756"/>
                  <a:pt x="1825" y="756"/>
                  <a:pt x="1825" y="756"/>
                </a:cubicBezTo>
                <a:cubicBezTo>
                  <a:pt x="1825" y="339"/>
                  <a:pt x="2163" y="1"/>
                  <a:pt x="2580" y="0"/>
                </a:cubicBezTo>
                <a:close/>
                <a:moveTo>
                  <a:pt x="1825" y="1764"/>
                </a:moveTo>
                <a:cubicBezTo>
                  <a:pt x="2580" y="1764"/>
                  <a:pt x="2580" y="1764"/>
                  <a:pt x="2580" y="1764"/>
                </a:cubicBezTo>
                <a:cubicBezTo>
                  <a:pt x="2886" y="1764"/>
                  <a:pt x="3162" y="1949"/>
                  <a:pt x="3279" y="2231"/>
                </a:cubicBezTo>
                <a:cubicBezTo>
                  <a:pt x="3396" y="2514"/>
                  <a:pt x="3331" y="2839"/>
                  <a:pt x="3115" y="3056"/>
                </a:cubicBezTo>
                <a:cubicBezTo>
                  <a:pt x="2898" y="3272"/>
                  <a:pt x="2573" y="3336"/>
                  <a:pt x="2290" y="3219"/>
                </a:cubicBezTo>
                <a:cubicBezTo>
                  <a:pt x="2008" y="3102"/>
                  <a:pt x="1824" y="2826"/>
                  <a:pt x="1824" y="2520"/>
                </a:cubicBezTo>
                <a:cubicBezTo>
                  <a:pt x="1824" y="1764"/>
                  <a:pt x="1824" y="1764"/>
                  <a:pt x="1824" y="1764"/>
                </a:cubicBezTo>
                <a:lnTo>
                  <a:pt x="1825" y="1764"/>
                </a:lnTo>
                <a:close/>
                <a:moveTo>
                  <a:pt x="1825" y="1764"/>
                </a:moveTo>
                <a:cubicBezTo>
                  <a:pt x="1825" y="1764"/>
                  <a:pt x="1825" y="1764"/>
                  <a:pt x="1825" y="1764"/>
                </a:cubicBezTo>
              </a:path>
            </a:pathLst>
          </a:custGeom>
          <a:solidFill>
            <a:srgbClr val="00FFFF"/>
          </a:solidFill>
          <a:ln w="3175" cap="flat">
            <a:noFill/>
            <a:miter lim="800000"/>
          </a:ln>
          <a:effectLst>
            <a:outerShdw blurRad="76200" dist="38100" dir="5400000" algn="t" rotWithShape="0">
              <a:srgbClr val="00FFF6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75403810-D500-44FF-AFFC-5E883CC26B61}"/>
              </a:ext>
            </a:extLst>
          </p:cNvPr>
          <p:cNvSpPr>
            <a:spLocks noEditPoints="1"/>
          </p:cNvSpPr>
          <p:nvPr/>
        </p:nvSpPr>
        <p:spPr bwMode="auto">
          <a:xfrm>
            <a:off x="1317967" y="3174624"/>
            <a:ext cx="642146" cy="635398"/>
          </a:xfrm>
          <a:custGeom>
            <a:avLst/>
            <a:gdLst>
              <a:gd name="T0" fmla="*/ 1337 w 3344"/>
              <a:gd name="T1" fmla="*/ 245 h 3305"/>
              <a:gd name="T2" fmla="*/ 1966 w 3344"/>
              <a:gd name="T3" fmla="*/ 36 h 3305"/>
              <a:gd name="T4" fmla="*/ 2661 w 3344"/>
              <a:gd name="T5" fmla="*/ 156 h 3305"/>
              <a:gd name="T6" fmla="*/ 2876 w 3344"/>
              <a:gd name="T7" fmla="*/ 378 h 3305"/>
              <a:gd name="T8" fmla="*/ 2992 w 3344"/>
              <a:gd name="T9" fmla="*/ 1100 h 3305"/>
              <a:gd name="T10" fmla="*/ 2790 w 3344"/>
              <a:gd name="T11" fmla="*/ 1754 h 3305"/>
              <a:gd name="T12" fmla="*/ 1598 w 3344"/>
              <a:gd name="T13" fmla="*/ 2992 h 3305"/>
              <a:gd name="T14" fmla="*/ 1335 w 3344"/>
              <a:gd name="T15" fmla="*/ 3105 h 3305"/>
              <a:gd name="T16" fmla="*/ 1072 w 3344"/>
              <a:gd name="T17" fmla="*/ 2992 h 3305"/>
              <a:gd name="T18" fmla="*/ 146 w 3344"/>
              <a:gd name="T19" fmla="*/ 2029 h 3305"/>
              <a:gd name="T20" fmla="*/ 145 w 3344"/>
              <a:gd name="T21" fmla="*/ 1483 h 3305"/>
              <a:gd name="T22" fmla="*/ 1337 w 3344"/>
              <a:gd name="T23" fmla="*/ 245 h 3305"/>
              <a:gd name="T24" fmla="*/ 1799 w 3344"/>
              <a:gd name="T25" fmla="*/ 924 h 3305"/>
              <a:gd name="T26" fmla="*/ 2058 w 3344"/>
              <a:gd name="T27" fmla="*/ 1193 h 3305"/>
              <a:gd name="T28" fmla="*/ 2316 w 3344"/>
              <a:gd name="T29" fmla="*/ 924 h 3305"/>
              <a:gd name="T30" fmla="*/ 2058 w 3344"/>
              <a:gd name="T31" fmla="*/ 656 h 3305"/>
              <a:gd name="T32" fmla="*/ 1799 w 3344"/>
              <a:gd name="T33" fmla="*/ 924 h 3305"/>
              <a:gd name="T34" fmla="*/ 3006 w 3344"/>
              <a:gd name="T35" fmla="*/ 472 h 3305"/>
              <a:gd name="T36" fmla="*/ 3082 w 3344"/>
              <a:gd name="T37" fmla="*/ 361 h 3305"/>
              <a:gd name="T38" fmla="*/ 3189 w 3344"/>
              <a:gd name="T39" fmla="*/ 441 h 3305"/>
              <a:gd name="T40" fmla="*/ 3305 w 3344"/>
              <a:gd name="T41" fmla="*/ 1162 h 3305"/>
              <a:gd name="T42" fmla="*/ 3075 w 3344"/>
              <a:gd name="T43" fmla="*/ 1903 h 3305"/>
              <a:gd name="T44" fmla="*/ 1711 w 3344"/>
              <a:gd name="T45" fmla="*/ 3278 h 3305"/>
              <a:gd name="T46" fmla="*/ 1645 w 3344"/>
              <a:gd name="T47" fmla="*/ 3305 h 3305"/>
              <a:gd name="T48" fmla="*/ 1580 w 3344"/>
              <a:gd name="T49" fmla="*/ 3276 h 3305"/>
              <a:gd name="T50" fmla="*/ 1582 w 3344"/>
              <a:gd name="T51" fmla="*/ 3139 h 3305"/>
              <a:gd name="T52" fmla="*/ 2944 w 3344"/>
              <a:gd name="T53" fmla="*/ 1766 h 3305"/>
              <a:gd name="T54" fmla="*/ 3122 w 3344"/>
              <a:gd name="T55" fmla="*/ 1194 h 3305"/>
              <a:gd name="T56" fmla="*/ 3006 w 3344"/>
              <a:gd name="T57" fmla="*/ 472 h 3305"/>
              <a:gd name="T58" fmla="*/ 3006 w 3344"/>
              <a:gd name="T59" fmla="*/ 472 h 3305"/>
              <a:gd name="T60" fmla="*/ 3006 w 3344"/>
              <a:gd name="T61" fmla="*/ 472 h 3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44" h="3305">
                <a:moveTo>
                  <a:pt x="1337" y="245"/>
                </a:moveTo>
                <a:cubicBezTo>
                  <a:pt x="1482" y="94"/>
                  <a:pt x="1762" y="0"/>
                  <a:pt x="1966" y="36"/>
                </a:cubicBezTo>
                <a:cubicBezTo>
                  <a:pt x="2661" y="156"/>
                  <a:pt x="2661" y="156"/>
                  <a:pt x="2661" y="156"/>
                </a:cubicBezTo>
                <a:cubicBezTo>
                  <a:pt x="2763" y="173"/>
                  <a:pt x="2859" y="273"/>
                  <a:pt x="2876" y="378"/>
                </a:cubicBezTo>
                <a:cubicBezTo>
                  <a:pt x="2992" y="1100"/>
                  <a:pt x="2992" y="1100"/>
                  <a:pt x="2992" y="1100"/>
                </a:cubicBezTo>
                <a:cubicBezTo>
                  <a:pt x="3025" y="1311"/>
                  <a:pt x="2935" y="1604"/>
                  <a:pt x="2790" y="1754"/>
                </a:cubicBezTo>
                <a:cubicBezTo>
                  <a:pt x="1598" y="2992"/>
                  <a:pt x="1598" y="2992"/>
                  <a:pt x="1598" y="2992"/>
                </a:cubicBezTo>
                <a:cubicBezTo>
                  <a:pt x="1529" y="3064"/>
                  <a:pt x="1434" y="3105"/>
                  <a:pt x="1335" y="3105"/>
                </a:cubicBezTo>
                <a:cubicBezTo>
                  <a:pt x="1236" y="3105"/>
                  <a:pt x="1141" y="3064"/>
                  <a:pt x="1072" y="2992"/>
                </a:cubicBezTo>
                <a:cubicBezTo>
                  <a:pt x="146" y="2029"/>
                  <a:pt x="146" y="2029"/>
                  <a:pt x="146" y="2029"/>
                </a:cubicBezTo>
                <a:cubicBezTo>
                  <a:pt x="0" y="1878"/>
                  <a:pt x="0" y="1633"/>
                  <a:pt x="145" y="1483"/>
                </a:cubicBezTo>
                <a:lnTo>
                  <a:pt x="1337" y="245"/>
                </a:lnTo>
                <a:close/>
                <a:moveTo>
                  <a:pt x="1799" y="924"/>
                </a:moveTo>
                <a:cubicBezTo>
                  <a:pt x="1799" y="1073"/>
                  <a:pt x="1915" y="1193"/>
                  <a:pt x="2058" y="1193"/>
                </a:cubicBezTo>
                <a:cubicBezTo>
                  <a:pt x="2201" y="1193"/>
                  <a:pt x="2316" y="1073"/>
                  <a:pt x="2316" y="924"/>
                </a:cubicBezTo>
                <a:cubicBezTo>
                  <a:pt x="2316" y="776"/>
                  <a:pt x="2201" y="656"/>
                  <a:pt x="2058" y="656"/>
                </a:cubicBezTo>
                <a:cubicBezTo>
                  <a:pt x="1915" y="656"/>
                  <a:pt x="1799" y="776"/>
                  <a:pt x="1799" y="924"/>
                </a:cubicBezTo>
                <a:close/>
                <a:moveTo>
                  <a:pt x="3006" y="472"/>
                </a:moveTo>
                <a:cubicBezTo>
                  <a:pt x="2997" y="420"/>
                  <a:pt x="3032" y="370"/>
                  <a:pt x="3082" y="361"/>
                </a:cubicBezTo>
                <a:cubicBezTo>
                  <a:pt x="3133" y="353"/>
                  <a:pt x="3181" y="388"/>
                  <a:pt x="3189" y="441"/>
                </a:cubicBezTo>
                <a:cubicBezTo>
                  <a:pt x="3305" y="1162"/>
                  <a:pt x="3305" y="1162"/>
                  <a:pt x="3305" y="1162"/>
                </a:cubicBezTo>
                <a:cubicBezTo>
                  <a:pt x="3344" y="1404"/>
                  <a:pt x="3243" y="1729"/>
                  <a:pt x="3075" y="1903"/>
                </a:cubicBezTo>
                <a:cubicBezTo>
                  <a:pt x="1711" y="3278"/>
                  <a:pt x="1711" y="3278"/>
                  <a:pt x="1711" y="3278"/>
                </a:cubicBezTo>
                <a:cubicBezTo>
                  <a:pt x="1694" y="3295"/>
                  <a:pt x="1670" y="3305"/>
                  <a:pt x="1645" y="3305"/>
                </a:cubicBezTo>
                <a:cubicBezTo>
                  <a:pt x="1620" y="3304"/>
                  <a:pt x="1597" y="3294"/>
                  <a:pt x="1580" y="3276"/>
                </a:cubicBezTo>
                <a:cubicBezTo>
                  <a:pt x="1544" y="3237"/>
                  <a:pt x="1545" y="3177"/>
                  <a:pt x="1582" y="3139"/>
                </a:cubicBezTo>
                <a:cubicBezTo>
                  <a:pt x="2944" y="1766"/>
                  <a:pt x="2944" y="1766"/>
                  <a:pt x="2944" y="1766"/>
                </a:cubicBezTo>
                <a:cubicBezTo>
                  <a:pt x="3069" y="1636"/>
                  <a:pt x="3150" y="1374"/>
                  <a:pt x="3122" y="1194"/>
                </a:cubicBezTo>
                <a:lnTo>
                  <a:pt x="3006" y="472"/>
                </a:lnTo>
                <a:close/>
                <a:moveTo>
                  <a:pt x="3006" y="472"/>
                </a:moveTo>
                <a:cubicBezTo>
                  <a:pt x="3006" y="472"/>
                  <a:pt x="3006" y="472"/>
                  <a:pt x="3006" y="472"/>
                </a:cubicBezTo>
              </a:path>
            </a:pathLst>
          </a:custGeom>
          <a:solidFill>
            <a:srgbClr val="00FFFF"/>
          </a:solidFill>
          <a:ln w="3175" cap="flat">
            <a:noFill/>
            <a:miter lim="800000"/>
          </a:ln>
          <a:effectLst>
            <a:outerShdw blurRad="76200" dist="38100" dir="5400000" algn="t" rotWithShape="0">
              <a:srgbClr val="00FFF6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2AD7231-22D3-45EA-8B7F-3370D3C28B1A}"/>
              </a:ext>
            </a:extLst>
          </p:cNvPr>
          <p:cNvGrpSpPr/>
          <p:nvPr/>
        </p:nvGrpSpPr>
        <p:grpSpPr>
          <a:xfrm>
            <a:off x="4127160" y="1456592"/>
            <a:ext cx="956588" cy="948458"/>
            <a:chOff x="4287756" y="2026434"/>
            <a:chExt cx="635394" cy="629994"/>
          </a:xfrm>
          <a:solidFill>
            <a:srgbClr val="00FFFF"/>
          </a:solidFill>
        </p:grpSpPr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A4EE926-3460-429A-A8B0-EC1895617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7756" y="2026434"/>
              <a:ext cx="593994" cy="629994"/>
            </a:xfrm>
            <a:custGeom>
              <a:avLst/>
              <a:gdLst>
                <a:gd name="T0" fmla="*/ 2316 w 3063"/>
                <a:gd name="T1" fmla="*/ 1925 h 3247"/>
                <a:gd name="T2" fmla="*/ 594 w 3063"/>
                <a:gd name="T3" fmla="*/ 1925 h 3247"/>
                <a:gd name="T4" fmla="*/ 455 w 3063"/>
                <a:gd name="T5" fmla="*/ 1805 h 3247"/>
                <a:gd name="T6" fmla="*/ 581 w 3063"/>
                <a:gd name="T7" fmla="*/ 1674 h 3247"/>
                <a:gd name="T8" fmla="*/ 2315 w 3063"/>
                <a:gd name="T9" fmla="*/ 1674 h 3247"/>
                <a:gd name="T10" fmla="*/ 2454 w 3063"/>
                <a:gd name="T11" fmla="*/ 1794 h 3247"/>
                <a:gd name="T12" fmla="*/ 2328 w 3063"/>
                <a:gd name="T13" fmla="*/ 1925 h 3247"/>
                <a:gd name="T14" fmla="*/ 2316 w 3063"/>
                <a:gd name="T15" fmla="*/ 1925 h 3247"/>
                <a:gd name="T16" fmla="*/ 2316 w 3063"/>
                <a:gd name="T17" fmla="*/ 2554 h 3247"/>
                <a:gd name="T18" fmla="*/ 594 w 3063"/>
                <a:gd name="T19" fmla="*/ 2554 h 3247"/>
                <a:gd name="T20" fmla="*/ 455 w 3063"/>
                <a:gd name="T21" fmla="*/ 2435 h 3247"/>
                <a:gd name="T22" fmla="*/ 581 w 3063"/>
                <a:gd name="T23" fmla="*/ 2303 h 3247"/>
                <a:gd name="T24" fmla="*/ 2315 w 3063"/>
                <a:gd name="T25" fmla="*/ 2303 h 3247"/>
                <a:gd name="T26" fmla="*/ 2454 w 3063"/>
                <a:gd name="T27" fmla="*/ 2423 h 3247"/>
                <a:gd name="T28" fmla="*/ 2328 w 3063"/>
                <a:gd name="T29" fmla="*/ 2554 h 3247"/>
                <a:gd name="T30" fmla="*/ 2316 w 3063"/>
                <a:gd name="T31" fmla="*/ 2554 h 3247"/>
                <a:gd name="T32" fmla="*/ 529 w 3063"/>
                <a:gd name="T33" fmla="*/ 667 h 3247"/>
                <a:gd name="T34" fmla="*/ 794 w 3063"/>
                <a:gd name="T35" fmla="*/ 414 h 3247"/>
                <a:gd name="T36" fmla="*/ 1125 w 3063"/>
                <a:gd name="T37" fmla="*/ 414 h 3247"/>
                <a:gd name="T38" fmla="*/ 1391 w 3063"/>
                <a:gd name="T39" fmla="*/ 667 h 3247"/>
                <a:gd name="T40" fmla="*/ 1391 w 3063"/>
                <a:gd name="T41" fmla="*/ 981 h 3247"/>
                <a:gd name="T42" fmla="*/ 1127 w 3063"/>
                <a:gd name="T43" fmla="*/ 1234 h 3247"/>
                <a:gd name="T44" fmla="*/ 794 w 3063"/>
                <a:gd name="T45" fmla="*/ 1234 h 3247"/>
                <a:gd name="T46" fmla="*/ 529 w 3063"/>
                <a:gd name="T47" fmla="*/ 981 h 3247"/>
                <a:gd name="T48" fmla="*/ 529 w 3063"/>
                <a:gd name="T49" fmla="*/ 667 h 3247"/>
                <a:gd name="T50" fmla="*/ 2847 w 3063"/>
                <a:gd name="T51" fmla="*/ 2933 h 3247"/>
                <a:gd name="T52" fmla="*/ 2847 w 3063"/>
                <a:gd name="T53" fmla="*/ 314 h 3247"/>
                <a:gd name="T54" fmla="*/ 2516 w 3063"/>
                <a:gd name="T55" fmla="*/ 0 h 3247"/>
                <a:gd name="T56" fmla="*/ 330 w 3063"/>
                <a:gd name="T57" fmla="*/ 0 h 3247"/>
                <a:gd name="T58" fmla="*/ 0 w 3063"/>
                <a:gd name="T59" fmla="*/ 314 h 3247"/>
                <a:gd name="T60" fmla="*/ 0 w 3063"/>
                <a:gd name="T61" fmla="*/ 2933 h 3247"/>
                <a:gd name="T62" fmla="*/ 330 w 3063"/>
                <a:gd name="T63" fmla="*/ 3247 h 3247"/>
                <a:gd name="T64" fmla="*/ 2986 w 3063"/>
                <a:gd name="T65" fmla="*/ 3247 h 3247"/>
                <a:gd name="T66" fmla="*/ 3019 w 3063"/>
                <a:gd name="T67" fmla="*/ 3147 h 3247"/>
                <a:gd name="T68" fmla="*/ 2847 w 3063"/>
                <a:gd name="T69" fmla="*/ 2933 h 3247"/>
                <a:gd name="T70" fmla="*/ 2847 w 3063"/>
                <a:gd name="T71" fmla="*/ 2933 h 3247"/>
                <a:gd name="T72" fmla="*/ 2847 w 3063"/>
                <a:gd name="T73" fmla="*/ 2933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63" h="3247">
                  <a:moveTo>
                    <a:pt x="2316" y="1925"/>
                  </a:moveTo>
                  <a:cubicBezTo>
                    <a:pt x="594" y="1925"/>
                    <a:pt x="594" y="1925"/>
                    <a:pt x="594" y="1925"/>
                  </a:cubicBezTo>
                  <a:cubicBezTo>
                    <a:pt x="521" y="1928"/>
                    <a:pt x="458" y="1874"/>
                    <a:pt x="455" y="1805"/>
                  </a:cubicBezTo>
                  <a:cubicBezTo>
                    <a:pt x="452" y="1735"/>
                    <a:pt x="509" y="1676"/>
                    <a:pt x="581" y="1674"/>
                  </a:cubicBezTo>
                  <a:cubicBezTo>
                    <a:pt x="2315" y="1674"/>
                    <a:pt x="2315" y="1674"/>
                    <a:pt x="2315" y="1674"/>
                  </a:cubicBezTo>
                  <a:cubicBezTo>
                    <a:pt x="2388" y="1671"/>
                    <a:pt x="2451" y="1725"/>
                    <a:pt x="2454" y="1794"/>
                  </a:cubicBezTo>
                  <a:cubicBezTo>
                    <a:pt x="2457" y="1864"/>
                    <a:pt x="2400" y="1923"/>
                    <a:pt x="2328" y="1925"/>
                  </a:cubicBezTo>
                  <a:cubicBezTo>
                    <a:pt x="2324" y="1927"/>
                    <a:pt x="2321" y="1927"/>
                    <a:pt x="2316" y="1925"/>
                  </a:cubicBezTo>
                  <a:close/>
                  <a:moveTo>
                    <a:pt x="2316" y="2554"/>
                  </a:moveTo>
                  <a:cubicBezTo>
                    <a:pt x="594" y="2554"/>
                    <a:pt x="594" y="2554"/>
                    <a:pt x="594" y="2554"/>
                  </a:cubicBezTo>
                  <a:cubicBezTo>
                    <a:pt x="521" y="2557"/>
                    <a:pt x="458" y="2503"/>
                    <a:pt x="455" y="2435"/>
                  </a:cubicBezTo>
                  <a:cubicBezTo>
                    <a:pt x="452" y="2364"/>
                    <a:pt x="509" y="2305"/>
                    <a:pt x="581" y="2303"/>
                  </a:cubicBezTo>
                  <a:cubicBezTo>
                    <a:pt x="2315" y="2303"/>
                    <a:pt x="2315" y="2303"/>
                    <a:pt x="2315" y="2303"/>
                  </a:cubicBezTo>
                  <a:cubicBezTo>
                    <a:pt x="2388" y="2300"/>
                    <a:pt x="2451" y="2354"/>
                    <a:pt x="2454" y="2423"/>
                  </a:cubicBezTo>
                  <a:cubicBezTo>
                    <a:pt x="2457" y="2494"/>
                    <a:pt x="2400" y="2553"/>
                    <a:pt x="2328" y="2554"/>
                  </a:cubicBezTo>
                  <a:cubicBezTo>
                    <a:pt x="2324" y="2556"/>
                    <a:pt x="2321" y="2556"/>
                    <a:pt x="2316" y="2554"/>
                  </a:cubicBezTo>
                  <a:close/>
                  <a:moveTo>
                    <a:pt x="529" y="667"/>
                  </a:moveTo>
                  <a:cubicBezTo>
                    <a:pt x="529" y="527"/>
                    <a:pt x="647" y="414"/>
                    <a:pt x="794" y="414"/>
                  </a:cubicBezTo>
                  <a:cubicBezTo>
                    <a:pt x="1125" y="414"/>
                    <a:pt x="1125" y="414"/>
                    <a:pt x="1125" y="414"/>
                  </a:cubicBezTo>
                  <a:cubicBezTo>
                    <a:pt x="1271" y="414"/>
                    <a:pt x="1391" y="527"/>
                    <a:pt x="1391" y="667"/>
                  </a:cubicBezTo>
                  <a:cubicBezTo>
                    <a:pt x="1391" y="981"/>
                    <a:pt x="1391" y="981"/>
                    <a:pt x="1391" y="981"/>
                  </a:cubicBezTo>
                  <a:cubicBezTo>
                    <a:pt x="1391" y="1121"/>
                    <a:pt x="1273" y="1234"/>
                    <a:pt x="1127" y="1234"/>
                  </a:cubicBezTo>
                  <a:cubicBezTo>
                    <a:pt x="794" y="1234"/>
                    <a:pt x="794" y="1234"/>
                    <a:pt x="794" y="1234"/>
                  </a:cubicBezTo>
                  <a:cubicBezTo>
                    <a:pt x="648" y="1234"/>
                    <a:pt x="529" y="1121"/>
                    <a:pt x="529" y="981"/>
                  </a:cubicBezTo>
                  <a:lnTo>
                    <a:pt x="529" y="667"/>
                  </a:lnTo>
                  <a:close/>
                  <a:moveTo>
                    <a:pt x="2847" y="2933"/>
                  </a:moveTo>
                  <a:cubicBezTo>
                    <a:pt x="2847" y="314"/>
                    <a:pt x="2847" y="314"/>
                    <a:pt x="2847" y="314"/>
                  </a:cubicBezTo>
                  <a:cubicBezTo>
                    <a:pt x="2847" y="175"/>
                    <a:pt x="2662" y="0"/>
                    <a:pt x="2516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185" y="0"/>
                    <a:pt x="0" y="175"/>
                    <a:pt x="0" y="314"/>
                  </a:cubicBezTo>
                  <a:cubicBezTo>
                    <a:pt x="0" y="2933"/>
                    <a:pt x="0" y="2933"/>
                    <a:pt x="0" y="2933"/>
                  </a:cubicBezTo>
                  <a:cubicBezTo>
                    <a:pt x="0" y="3072"/>
                    <a:pt x="185" y="3247"/>
                    <a:pt x="330" y="3247"/>
                  </a:cubicBezTo>
                  <a:cubicBezTo>
                    <a:pt x="2986" y="3247"/>
                    <a:pt x="2986" y="3247"/>
                    <a:pt x="2986" y="3247"/>
                  </a:cubicBezTo>
                  <a:cubicBezTo>
                    <a:pt x="3040" y="3247"/>
                    <a:pt x="3063" y="3180"/>
                    <a:pt x="3019" y="3147"/>
                  </a:cubicBezTo>
                  <a:cubicBezTo>
                    <a:pt x="2934" y="3085"/>
                    <a:pt x="2847" y="3005"/>
                    <a:pt x="2847" y="2933"/>
                  </a:cubicBezTo>
                  <a:close/>
                  <a:moveTo>
                    <a:pt x="2847" y="2933"/>
                  </a:moveTo>
                  <a:cubicBezTo>
                    <a:pt x="2847" y="2933"/>
                    <a:pt x="2847" y="2933"/>
                    <a:pt x="2847" y="2933"/>
                  </a:cubicBezTo>
                </a:path>
              </a:pathLst>
            </a:custGeom>
            <a:grpFill/>
            <a:ln w="3175" cap="flat">
              <a:noFill/>
              <a:miter lim="800000"/>
            </a:ln>
            <a:effectLst>
              <a:outerShdw blurRad="76200" dist="38100" dir="5400000" algn="t" rotWithShape="0">
                <a:srgbClr val="00FFF6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1D2621E-8949-469A-BE64-69E42FBA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850" y="2262232"/>
              <a:ext cx="51300" cy="341097"/>
            </a:xfrm>
            <a:custGeom>
              <a:avLst/>
              <a:gdLst>
                <a:gd name="T0" fmla="*/ 134 w 265"/>
                <a:gd name="T1" fmla="*/ 0 h 1758"/>
                <a:gd name="T2" fmla="*/ 265 w 265"/>
                <a:gd name="T3" fmla="*/ 126 h 1758"/>
                <a:gd name="T4" fmla="*/ 265 w 265"/>
                <a:gd name="T5" fmla="*/ 1635 h 1758"/>
                <a:gd name="T6" fmla="*/ 126 w 265"/>
                <a:gd name="T7" fmla="*/ 1755 h 1758"/>
                <a:gd name="T8" fmla="*/ 0 w 265"/>
                <a:gd name="T9" fmla="*/ 1635 h 1758"/>
                <a:gd name="T10" fmla="*/ 0 w 265"/>
                <a:gd name="T11" fmla="*/ 126 h 1758"/>
                <a:gd name="T12" fmla="*/ 134 w 265"/>
                <a:gd name="T13" fmla="*/ 0 h 1758"/>
                <a:gd name="T14" fmla="*/ 134 w 265"/>
                <a:gd name="T1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1758">
                  <a:moveTo>
                    <a:pt x="134" y="0"/>
                  </a:moveTo>
                  <a:cubicBezTo>
                    <a:pt x="206" y="0"/>
                    <a:pt x="265" y="57"/>
                    <a:pt x="265" y="126"/>
                  </a:cubicBezTo>
                  <a:cubicBezTo>
                    <a:pt x="265" y="1635"/>
                    <a:pt x="265" y="1635"/>
                    <a:pt x="265" y="1635"/>
                  </a:cubicBezTo>
                  <a:cubicBezTo>
                    <a:pt x="262" y="1705"/>
                    <a:pt x="200" y="1758"/>
                    <a:pt x="126" y="1755"/>
                  </a:cubicBezTo>
                  <a:cubicBezTo>
                    <a:pt x="57" y="1751"/>
                    <a:pt x="3" y="1699"/>
                    <a:pt x="0" y="163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59" y="0"/>
                    <a:pt x="134" y="0"/>
                  </a:cubicBezTo>
                  <a:cubicBezTo>
                    <a:pt x="133" y="0"/>
                    <a:pt x="133" y="0"/>
                    <a:pt x="134" y="0"/>
                  </a:cubicBezTo>
                </a:path>
              </a:pathLst>
            </a:custGeom>
            <a:grpFill/>
            <a:ln w="3175" cap="flat">
              <a:noFill/>
              <a:miter lim="800000"/>
            </a:ln>
            <a:effectLst>
              <a:outerShdw blurRad="76200" dist="38100" dir="5400000" algn="t" rotWithShape="0">
                <a:srgbClr val="00FFF6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1" name="Freeform 18">
            <a:extLst>
              <a:ext uri="{FF2B5EF4-FFF2-40B4-BE49-F238E27FC236}">
                <a16:creationId xmlns:a16="http://schemas.microsoft.com/office/drawing/2014/main" id="{FD6229FF-EB1F-4840-AE83-A4855790A528}"/>
              </a:ext>
            </a:extLst>
          </p:cNvPr>
          <p:cNvSpPr>
            <a:spLocks noEditPoints="1"/>
          </p:cNvSpPr>
          <p:nvPr/>
        </p:nvSpPr>
        <p:spPr bwMode="auto">
          <a:xfrm>
            <a:off x="10239098" y="1860527"/>
            <a:ext cx="627726" cy="627330"/>
          </a:xfrm>
          <a:custGeom>
            <a:avLst/>
            <a:gdLst>
              <a:gd name="T0" fmla="*/ 3028 w 3068"/>
              <a:gd name="T1" fmla="*/ 2664 h 3068"/>
              <a:gd name="T2" fmla="*/ 2591 w 3068"/>
              <a:gd name="T3" fmla="*/ 2227 h 3068"/>
              <a:gd name="T4" fmla="*/ 2445 w 3068"/>
              <a:gd name="T5" fmla="*/ 2227 h 3068"/>
              <a:gd name="T6" fmla="*/ 2434 w 3068"/>
              <a:gd name="T7" fmla="*/ 2239 h 3068"/>
              <a:gd name="T8" fmla="*/ 2228 w 3068"/>
              <a:gd name="T9" fmla="*/ 2033 h 3068"/>
              <a:gd name="T10" fmla="*/ 2211 w 3068"/>
              <a:gd name="T11" fmla="*/ 2021 h 3068"/>
              <a:gd name="T12" fmla="*/ 2485 w 3068"/>
              <a:gd name="T13" fmla="*/ 1242 h 3068"/>
              <a:gd name="T14" fmla="*/ 1243 w 3068"/>
              <a:gd name="T15" fmla="*/ 0 h 3068"/>
              <a:gd name="T16" fmla="*/ 0 w 3068"/>
              <a:gd name="T17" fmla="*/ 1242 h 3068"/>
              <a:gd name="T18" fmla="*/ 1243 w 3068"/>
              <a:gd name="T19" fmla="*/ 2485 h 3068"/>
              <a:gd name="T20" fmla="*/ 2021 w 3068"/>
              <a:gd name="T21" fmla="*/ 2210 h 3068"/>
              <a:gd name="T22" fmla="*/ 2033 w 3068"/>
              <a:gd name="T23" fmla="*/ 2227 h 3068"/>
              <a:gd name="T24" fmla="*/ 2238 w 3068"/>
              <a:gd name="T25" fmla="*/ 2433 h 3068"/>
              <a:gd name="T26" fmla="*/ 2227 w 3068"/>
              <a:gd name="T27" fmla="*/ 2445 h 3068"/>
              <a:gd name="T28" fmla="*/ 2227 w 3068"/>
              <a:gd name="T29" fmla="*/ 2590 h 3068"/>
              <a:gd name="T30" fmla="*/ 2663 w 3068"/>
              <a:gd name="T31" fmla="*/ 3027 h 3068"/>
              <a:gd name="T32" fmla="*/ 2809 w 3068"/>
              <a:gd name="T33" fmla="*/ 3027 h 3068"/>
              <a:gd name="T34" fmla="*/ 3027 w 3068"/>
              <a:gd name="T35" fmla="*/ 2809 h 3068"/>
              <a:gd name="T36" fmla="*/ 3028 w 3068"/>
              <a:gd name="T37" fmla="*/ 2664 h 3068"/>
              <a:gd name="T38" fmla="*/ 1246 w 3068"/>
              <a:gd name="T39" fmla="*/ 2076 h 3068"/>
              <a:gd name="T40" fmla="*/ 416 w 3068"/>
              <a:gd name="T41" fmla="*/ 1245 h 3068"/>
              <a:gd name="T42" fmla="*/ 1246 w 3068"/>
              <a:gd name="T43" fmla="*/ 415 h 3068"/>
              <a:gd name="T44" fmla="*/ 2077 w 3068"/>
              <a:gd name="T45" fmla="*/ 1245 h 3068"/>
              <a:gd name="T46" fmla="*/ 1246 w 3068"/>
              <a:gd name="T47" fmla="*/ 2076 h 3068"/>
              <a:gd name="T48" fmla="*/ 1246 w 3068"/>
              <a:gd name="T49" fmla="*/ 2076 h 3068"/>
              <a:gd name="T50" fmla="*/ 1246 w 3068"/>
              <a:gd name="T51" fmla="*/ 2076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68" h="3068">
                <a:moveTo>
                  <a:pt x="3028" y="2664"/>
                </a:moveTo>
                <a:cubicBezTo>
                  <a:pt x="2591" y="2227"/>
                  <a:pt x="2591" y="2227"/>
                  <a:pt x="2591" y="2227"/>
                </a:cubicBezTo>
                <a:cubicBezTo>
                  <a:pt x="2551" y="2187"/>
                  <a:pt x="2486" y="2187"/>
                  <a:pt x="2445" y="2227"/>
                </a:cubicBezTo>
                <a:cubicBezTo>
                  <a:pt x="2434" y="2239"/>
                  <a:pt x="2434" y="2239"/>
                  <a:pt x="2434" y="2239"/>
                </a:cubicBezTo>
                <a:cubicBezTo>
                  <a:pt x="2228" y="2033"/>
                  <a:pt x="2228" y="2033"/>
                  <a:pt x="2228" y="2033"/>
                </a:cubicBezTo>
                <a:cubicBezTo>
                  <a:pt x="2223" y="2028"/>
                  <a:pt x="2216" y="2025"/>
                  <a:pt x="2211" y="2021"/>
                </a:cubicBezTo>
                <a:cubicBezTo>
                  <a:pt x="2382" y="1808"/>
                  <a:pt x="2485" y="1538"/>
                  <a:pt x="2485" y="1242"/>
                </a:cubicBezTo>
                <a:cubicBezTo>
                  <a:pt x="2485" y="556"/>
                  <a:pt x="1929" y="0"/>
                  <a:pt x="1243" y="0"/>
                </a:cubicBezTo>
                <a:cubicBezTo>
                  <a:pt x="556" y="0"/>
                  <a:pt x="0" y="556"/>
                  <a:pt x="0" y="1242"/>
                </a:cubicBezTo>
                <a:cubicBezTo>
                  <a:pt x="0" y="1929"/>
                  <a:pt x="556" y="2485"/>
                  <a:pt x="1243" y="2485"/>
                </a:cubicBezTo>
                <a:cubicBezTo>
                  <a:pt x="1537" y="2485"/>
                  <a:pt x="1808" y="2382"/>
                  <a:pt x="2021" y="2210"/>
                </a:cubicBezTo>
                <a:cubicBezTo>
                  <a:pt x="2025" y="2216"/>
                  <a:pt x="2028" y="2222"/>
                  <a:pt x="2033" y="2227"/>
                </a:cubicBezTo>
                <a:cubicBezTo>
                  <a:pt x="2238" y="2433"/>
                  <a:pt x="2238" y="2433"/>
                  <a:pt x="2238" y="2433"/>
                </a:cubicBezTo>
                <a:cubicBezTo>
                  <a:pt x="2227" y="2445"/>
                  <a:pt x="2227" y="2445"/>
                  <a:pt x="2227" y="2445"/>
                </a:cubicBezTo>
                <a:cubicBezTo>
                  <a:pt x="2186" y="2485"/>
                  <a:pt x="2186" y="2550"/>
                  <a:pt x="2227" y="2590"/>
                </a:cubicBezTo>
                <a:cubicBezTo>
                  <a:pt x="2663" y="3027"/>
                  <a:pt x="2663" y="3027"/>
                  <a:pt x="2663" y="3027"/>
                </a:cubicBezTo>
                <a:cubicBezTo>
                  <a:pt x="2704" y="3068"/>
                  <a:pt x="2769" y="3068"/>
                  <a:pt x="2809" y="3027"/>
                </a:cubicBezTo>
                <a:cubicBezTo>
                  <a:pt x="3027" y="2809"/>
                  <a:pt x="3027" y="2809"/>
                  <a:pt x="3027" y="2809"/>
                </a:cubicBezTo>
                <a:cubicBezTo>
                  <a:pt x="3068" y="2769"/>
                  <a:pt x="3068" y="2704"/>
                  <a:pt x="3028" y="2664"/>
                </a:cubicBezTo>
                <a:close/>
                <a:moveTo>
                  <a:pt x="1246" y="2076"/>
                </a:moveTo>
                <a:cubicBezTo>
                  <a:pt x="787" y="2076"/>
                  <a:pt x="416" y="1704"/>
                  <a:pt x="416" y="1245"/>
                </a:cubicBezTo>
                <a:cubicBezTo>
                  <a:pt x="416" y="787"/>
                  <a:pt x="788" y="415"/>
                  <a:pt x="1246" y="415"/>
                </a:cubicBezTo>
                <a:cubicBezTo>
                  <a:pt x="1705" y="415"/>
                  <a:pt x="2077" y="787"/>
                  <a:pt x="2077" y="1245"/>
                </a:cubicBezTo>
                <a:cubicBezTo>
                  <a:pt x="2077" y="1704"/>
                  <a:pt x="1705" y="2076"/>
                  <a:pt x="1246" y="2076"/>
                </a:cubicBezTo>
                <a:close/>
                <a:moveTo>
                  <a:pt x="1246" y="2076"/>
                </a:moveTo>
                <a:cubicBezTo>
                  <a:pt x="1246" y="2076"/>
                  <a:pt x="1246" y="2076"/>
                  <a:pt x="1246" y="2076"/>
                </a:cubicBezTo>
              </a:path>
            </a:pathLst>
          </a:custGeom>
          <a:solidFill>
            <a:srgbClr val="00FFFF"/>
          </a:solidFill>
          <a:ln w="3175" cap="flat">
            <a:noFill/>
            <a:miter lim="800000"/>
          </a:ln>
          <a:effectLst>
            <a:outerShdw blurRad="76200" dist="38100" dir="5400000" algn="t" rotWithShape="0">
              <a:srgbClr val="00FFF6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882786-FBE3-4727-882D-D5406C9F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430375"/>
            <a:ext cx="12193057" cy="3426249"/>
          </a:xfrm>
          <a:prstGeom prst="rect">
            <a:avLst/>
          </a:prstGeom>
        </p:spPr>
      </p:pic>
      <p:pic>
        <p:nvPicPr>
          <p:cNvPr id="382" name="图片 381">
            <a:extLst>
              <a:ext uri="{FF2B5EF4-FFF2-40B4-BE49-F238E27FC236}">
                <a16:creationId xmlns:a16="http://schemas.microsoft.com/office/drawing/2014/main" id="{402AE6BE-02DF-4CB4-B3FD-0C8C3F49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9" y="2553286"/>
            <a:ext cx="2926334" cy="792549"/>
          </a:xfrm>
          <a:prstGeom prst="rect">
            <a:avLst/>
          </a:prstGeom>
        </p:spPr>
      </p:pic>
      <p:pic>
        <p:nvPicPr>
          <p:cNvPr id="383" name="图片 382">
            <a:extLst>
              <a:ext uri="{FF2B5EF4-FFF2-40B4-BE49-F238E27FC236}">
                <a16:creationId xmlns:a16="http://schemas.microsoft.com/office/drawing/2014/main" id="{37C0CA87-B07C-4E2B-9A2E-558455F9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9" y="3927734"/>
            <a:ext cx="2926334" cy="792549"/>
          </a:xfrm>
          <a:prstGeom prst="rect">
            <a:avLst/>
          </a:prstGeom>
        </p:spPr>
      </p:pic>
      <p:pic>
        <p:nvPicPr>
          <p:cNvPr id="384" name="图片 383">
            <a:extLst>
              <a:ext uri="{FF2B5EF4-FFF2-40B4-BE49-F238E27FC236}">
                <a16:creationId xmlns:a16="http://schemas.microsoft.com/office/drawing/2014/main" id="{B661D6A1-2553-4CF4-82B3-A7FC678F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9" y="3927734"/>
            <a:ext cx="2926334" cy="792549"/>
          </a:xfrm>
          <a:prstGeom prst="rect">
            <a:avLst/>
          </a:prstGeom>
        </p:spPr>
      </p:pic>
      <p:pic>
        <p:nvPicPr>
          <p:cNvPr id="385" name="图片 384">
            <a:extLst>
              <a:ext uri="{FF2B5EF4-FFF2-40B4-BE49-F238E27FC236}">
                <a16:creationId xmlns:a16="http://schemas.microsoft.com/office/drawing/2014/main" id="{20AEC040-0FB0-45A2-94BE-6F74E255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9" y="2553286"/>
            <a:ext cx="2926334" cy="792549"/>
          </a:xfrm>
          <a:prstGeom prst="rect">
            <a:avLst/>
          </a:prstGeom>
        </p:spPr>
      </p:pic>
      <p:pic>
        <p:nvPicPr>
          <p:cNvPr id="386" name="图片 385">
            <a:extLst>
              <a:ext uri="{FF2B5EF4-FFF2-40B4-BE49-F238E27FC236}">
                <a16:creationId xmlns:a16="http://schemas.microsoft.com/office/drawing/2014/main" id="{4AD76EE5-320C-4B65-A612-8D4E5D78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38" y="2553286"/>
            <a:ext cx="2926334" cy="792549"/>
          </a:xfrm>
          <a:prstGeom prst="rect">
            <a:avLst/>
          </a:prstGeom>
        </p:spPr>
      </p:pic>
      <p:pic>
        <p:nvPicPr>
          <p:cNvPr id="387" name="图片 386">
            <a:extLst>
              <a:ext uri="{FF2B5EF4-FFF2-40B4-BE49-F238E27FC236}">
                <a16:creationId xmlns:a16="http://schemas.microsoft.com/office/drawing/2014/main" id="{EF0E8A5A-F022-42D3-BACF-4B00F8BD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38" y="3927734"/>
            <a:ext cx="2926334" cy="792549"/>
          </a:xfrm>
          <a:prstGeom prst="rect">
            <a:avLst/>
          </a:prstGeom>
        </p:spPr>
      </p:pic>
      <p:sp>
        <p:nvSpPr>
          <p:cNvPr id="9" name="弧形 8">
            <a:extLst>
              <a:ext uri="{FF2B5EF4-FFF2-40B4-BE49-F238E27FC236}">
                <a16:creationId xmlns:a16="http://schemas.microsoft.com/office/drawing/2014/main" id="{172EA355-45C5-402B-8CB3-CF09953DE1E7}"/>
              </a:ext>
            </a:extLst>
          </p:cNvPr>
          <p:cNvSpPr/>
          <p:nvPr/>
        </p:nvSpPr>
        <p:spPr>
          <a:xfrm>
            <a:off x="875727" y="2511375"/>
            <a:ext cx="876370" cy="876370"/>
          </a:xfrm>
          <a:prstGeom prst="arc">
            <a:avLst>
              <a:gd name="adj1" fmla="val 2122513"/>
              <a:gd name="adj2" fmla="val 19494882"/>
            </a:avLst>
          </a:prstGeom>
          <a:ln w="15875">
            <a:solidFill>
              <a:srgbClr val="00F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FC617025-3E5E-43C4-BBA1-DA9779C2026F}"/>
              </a:ext>
            </a:extLst>
          </p:cNvPr>
          <p:cNvGrpSpPr/>
          <p:nvPr/>
        </p:nvGrpSpPr>
        <p:grpSpPr>
          <a:xfrm>
            <a:off x="1052487" y="2714242"/>
            <a:ext cx="522848" cy="470636"/>
            <a:chOff x="1034051" y="2599941"/>
            <a:chExt cx="522848" cy="470636"/>
          </a:xfrm>
        </p:grpSpPr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6EFFBAB7-1772-4024-A585-28B13DAFBAF6}"/>
                </a:ext>
              </a:extLst>
            </p:cNvPr>
            <p:cNvSpPr/>
            <p:nvPr/>
          </p:nvSpPr>
          <p:spPr>
            <a:xfrm>
              <a:off x="1034051" y="2669726"/>
              <a:ext cx="522848" cy="400851"/>
            </a:xfrm>
            <a:custGeom>
              <a:avLst/>
              <a:gdLst>
                <a:gd name="connsiteX0" fmla="*/ 4495800 w 4572000"/>
                <a:gd name="connsiteY0" fmla="*/ 2590800 h 3505200"/>
                <a:gd name="connsiteX1" fmla="*/ 4267200 w 4572000"/>
                <a:gd name="connsiteY1" fmla="*/ 2590800 h 3505200"/>
                <a:gd name="connsiteX2" fmla="*/ 4267200 w 4572000"/>
                <a:gd name="connsiteY2" fmla="*/ 381000 h 3505200"/>
                <a:gd name="connsiteX3" fmla="*/ 3886200 w 4572000"/>
                <a:gd name="connsiteY3" fmla="*/ 0 h 3505200"/>
                <a:gd name="connsiteX4" fmla="*/ 2362200 w 4572000"/>
                <a:gd name="connsiteY4" fmla="*/ 0 h 3505200"/>
                <a:gd name="connsiteX5" fmla="*/ 2286000 w 4572000"/>
                <a:gd name="connsiteY5" fmla="*/ 76200 h 3505200"/>
                <a:gd name="connsiteX6" fmla="*/ 2362200 w 4572000"/>
                <a:gd name="connsiteY6" fmla="*/ 152400 h 3505200"/>
                <a:gd name="connsiteX7" fmla="*/ 3886200 w 4572000"/>
                <a:gd name="connsiteY7" fmla="*/ 152400 h 3505200"/>
                <a:gd name="connsiteX8" fmla="*/ 4114800 w 4572000"/>
                <a:gd name="connsiteY8" fmla="*/ 381000 h 3505200"/>
                <a:gd name="connsiteX9" fmla="*/ 4114800 w 4572000"/>
                <a:gd name="connsiteY9" fmla="*/ 2590800 h 3505200"/>
                <a:gd name="connsiteX10" fmla="*/ 457200 w 4572000"/>
                <a:gd name="connsiteY10" fmla="*/ 2590800 h 3505200"/>
                <a:gd name="connsiteX11" fmla="*/ 457200 w 4572000"/>
                <a:gd name="connsiteY11" fmla="*/ 2286000 h 3505200"/>
                <a:gd name="connsiteX12" fmla="*/ 2286000 w 4572000"/>
                <a:gd name="connsiteY12" fmla="*/ 2286000 h 3505200"/>
                <a:gd name="connsiteX13" fmla="*/ 2362200 w 4572000"/>
                <a:gd name="connsiteY13" fmla="*/ 2209800 h 3505200"/>
                <a:gd name="connsiteX14" fmla="*/ 2362200 w 4572000"/>
                <a:gd name="connsiteY14" fmla="*/ 838200 h 3505200"/>
                <a:gd name="connsiteX15" fmla="*/ 2286000 w 4572000"/>
                <a:gd name="connsiteY15" fmla="*/ 762000 h 3505200"/>
                <a:gd name="connsiteX16" fmla="*/ 2209800 w 4572000"/>
                <a:gd name="connsiteY16" fmla="*/ 838200 h 3505200"/>
                <a:gd name="connsiteX17" fmla="*/ 2209800 w 4572000"/>
                <a:gd name="connsiteY17" fmla="*/ 1676400 h 3505200"/>
                <a:gd name="connsiteX18" fmla="*/ 1676400 w 4572000"/>
                <a:gd name="connsiteY18" fmla="*/ 1676400 h 3505200"/>
                <a:gd name="connsiteX19" fmla="*/ 1600200 w 4572000"/>
                <a:gd name="connsiteY19" fmla="*/ 1752600 h 3505200"/>
                <a:gd name="connsiteX20" fmla="*/ 1600200 w 4572000"/>
                <a:gd name="connsiteY20" fmla="*/ 2133600 h 3505200"/>
                <a:gd name="connsiteX21" fmla="*/ 457200 w 4572000"/>
                <a:gd name="connsiteY21" fmla="*/ 2133600 h 3505200"/>
                <a:gd name="connsiteX22" fmla="*/ 457200 w 4572000"/>
                <a:gd name="connsiteY22" fmla="*/ 1905000 h 3505200"/>
                <a:gd name="connsiteX23" fmla="*/ 1066800 w 4572000"/>
                <a:gd name="connsiteY23" fmla="*/ 1905000 h 3505200"/>
                <a:gd name="connsiteX24" fmla="*/ 1143000 w 4572000"/>
                <a:gd name="connsiteY24" fmla="*/ 1828800 h 3505200"/>
                <a:gd name="connsiteX25" fmla="*/ 1066800 w 4572000"/>
                <a:gd name="connsiteY25" fmla="*/ 1752600 h 3505200"/>
                <a:gd name="connsiteX26" fmla="*/ 457200 w 4572000"/>
                <a:gd name="connsiteY26" fmla="*/ 1752600 h 3505200"/>
                <a:gd name="connsiteX27" fmla="*/ 457200 w 4572000"/>
                <a:gd name="connsiteY27" fmla="*/ 1447800 h 3505200"/>
                <a:gd name="connsiteX28" fmla="*/ 685800 w 4572000"/>
                <a:gd name="connsiteY28" fmla="*/ 1447800 h 3505200"/>
                <a:gd name="connsiteX29" fmla="*/ 762000 w 4572000"/>
                <a:gd name="connsiteY29" fmla="*/ 1371600 h 3505200"/>
                <a:gd name="connsiteX30" fmla="*/ 685800 w 4572000"/>
                <a:gd name="connsiteY30" fmla="*/ 1295400 h 3505200"/>
                <a:gd name="connsiteX31" fmla="*/ 457200 w 4572000"/>
                <a:gd name="connsiteY31" fmla="*/ 1295400 h 3505200"/>
                <a:gd name="connsiteX32" fmla="*/ 457200 w 4572000"/>
                <a:gd name="connsiteY32" fmla="*/ 914400 h 3505200"/>
                <a:gd name="connsiteX33" fmla="*/ 609600 w 4572000"/>
                <a:gd name="connsiteY33" fmla="*/ 914400 h 3505200"/>
                <a:gd name="connsiteX34" fmla="*/ 685800 w 4572000"/>
                <a:gd name="connsiteY34" fmla="*/ 838200 h 3505200"/>
                <a:gd name="connsiteX35" fmla="*/ 609600 w 4572000"/>
                <a:gd name="connsiteY35" fmla="*/ 762000 h 3505200"/>
                <a:gd name="connsiteX36" fmla="*/ 457200 w 4572000"/>
                <a:gd name="connsiteY36" fmla="*/ 762000 h 3505200"/>
                <a:gd name="connsiteX37" fmla="*/ 457200 w 4572000"/>
                <a:gd name="connsiteY37" fmla="*/ 381000 h 3505200"/>
                <a:gd name="connsiteX38" fmla="*/ 533400 w 4572000"/>
                <a:gd name="connsiteY38" fmla="*/ 209550 h 3505200"/>
                <a:gd name="connsiteX39" fmla="*/ 540258 w 4572000"/>
                <a:gd name="connsiteY39" fmla="*/ 102108 h 3505200"/>
                <a:gd name="connsiteX40" fmla="*/ 432816 w 4572000"/>
                <a:gd name="connsiteY40" fmla="*/ 95250 h 3505200"/>
                <a:gd name="connsiteX41" fmla="*/ 304800 w 4572000"/>
                <a:gd name="connsiteY41" fmla="*/ 381000 h 3505200"/>
                <a:gd name="connsiteX42" fmla="*/ 304800 w 4572000"/>
                <a:gd name="connsiteY42" fmla="*/ 2590800 h 3505200"/>
                <a:gd name="connsiteX43" fmla="*/ 76200 w 4572000"/>
                <a:gd name="connsiteY43" fmla="*/ 2590800 h 3505200"/>
                <a:gd name="connsiteX44" fmla="*/ 0 w 4572000"/>
                <a:gd name="connsiteY44" fmla="*/ 2667000 h 3505200"/>
                <a:gd name="connsiteX45" fmla="*/ 0 w 4572000"/>
                <a:gd name="connsiteY45" fmla="*/ 2819400 h 3505200"/>
                <a:gd name="connsiteX46" fmla="*/ 685800 w 4572000"/>
                <a:gd name="connsiteY46" fmla="*/ 3505200 h 3505200"/>
                <a:gd name="connsiteX47" fmla="*/ 2952750 w 4572000"/>
                <a:gd name="connsiteY47" fmla="*/ 3505200 h 3505200"/>
                <a:gd name="connsiteX48" fmla="*/ 3028950 w 4572000"/>
                <a:gd name="connsiteY48" fmla="*/ 3429000 h 3505200"/>
                <a:gd name="connsiteX49" fmla="*/ 2952750 w 4572000"/>
                <a:gd name="connsiteY49" fmla="*/ 3352800 h 3505200"/>
                <a:gd name="connsiteX50" fmla="*/ 685800 w 4572000"/>
                <a:gd name="connsiteY50" fmla="*/ 3352800 h 3505200"/>
                <a:gd name="connsiteX51" fmla="*/ 152400 w 4572000"/>
                <a:gd name="connsiteY51" fmla="*/ 2819400 h 3505200"/>
                <a:gd name="connsiteX52" fmla="*/ 152400 w 4572000"/>
                <a:gd name="connsiteY52" fmla="*/ 2743200 h 3505200"/>
                <a:gd name="connsiteX53" fmla="*/ 4419600 w 4572000"/>
                <a:gd name="connsiteY53" fmla="*/ 2743200 h 3505200"/>
                <a:gd name="connsiteX54" fmla="*/ 4419600 w 4572000"/>
                <a:gd name="connsiteY54" fmla="*/ 2819400 h 3505200"/>
                <a:gd name="connsiteX55" fmla="*/ 3886200 w 4572000"/>
                <a:gd name="connsiteY55" fmla="*/ 3352800 h 3505200"/>
                <a:gd name="connsiteX56" fmla="*/ 3352800 w 4572000"/>
                <a:gd name="connsiteY56" fmla="*/ 3352800 h 3505200"/>
                <a:gd name="connsiteX57" fmla="*/ 3276600 w 4572000"/>
                <a:gd name="connsiteY57" fmla="*/ 3429000 h 3505200"/>
                <a:gd name="connsiteX58" fmla="*/ 3352800 w 4572000"/>
                <a:gd name="connsiteY58" fmla="*/ 3505200 h 3505200"/>
                <a:gd name="connsiteX59" fmla="*/ 3886200 w 4572000"/>
                <a:gd name="connsiteY59" fmla="*/ 3505200 h 3505200"/>
                <a:gd name="connsiteX60" fmla="*/ 4572000 w 4572000"/>
                <a:gd name="connsiteY60" fmla="*/ 2819400 h 3505200"/>
                <a:gd name="connsiteX61" fmla="*/ 4572000 w 4572000"/>
                <a:gd name="connsiteY61" fmla="*/ 2667000 h 3505200"/>
                <a:gd name="connsiteX62" fmla="*/ 4495800 w 4572000"/>
                <a:gd name="connsiteY62" fmla="*/ 2590800 h 3505200"/>
                <a:gd name="connsiteX63" fmla="*/ 1752600 w 4572000"/>
                <a:gd name="connsiteY63" fmla="*/ 1828800 h 3505200"/>
                <a:gd name="connsiteX64" fmla="*/ 2209800 w 4572000"/>
                <a:gd name="connsiteY64" fmla="*/ 1828800 h 3505200"/>
                <a:gd name="connsiteX65" fmla="*/ 2209800 w 4572000"/>
                <a:gd name="connsiteY65" fmla="*/ 2133600 h 3505200"/>
                <a:gd name="connsiteX66" fmla="*/ 1752600 w 4572000"/>
                <a:gd name="connsiteY66" fmla="*/ 21336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572000" h="3505200">
                  <a:moveTo>
                    <a:pt x="4495800" y="2590800"/>
                  </a:moveTo>
                  <a:lnTo>
                    <a:pt x="4267200" y="2590800"/>
                  </a:lnTo>
                  <a:lnTo>
                    <a:pt x="4267200" y="381000"/>
                  </a:lnTo>
                  <a:cubicBezTo>
                    <a:pt x="4267200" y="170579"/>
                    <a:pt x="4096621" y="0"/>
                    <a:pt x="3886200" y="0"/>
                  </a:cubicBezTo>
                  <a:lnTo>
                    <a:pt x="2362200" y="0"/>
                  </a:lnTo>
                  <a:cubicBezTo>
                    <a:pt x="2320116" y="0"/>
                    <a:pt x="2286000" y="34116"/>
                    <a:pt x="2286000" y="76200"/>
                  </a:cubicBezTo>
                  <a:cubicBezTo>
                    <a:pt x="2286000" y="118284"/>
                    <a:pt x="2320116" y="152400"/>
                    <a:pt x="2362200" y="152400"/>
                  </a:cubicBezTo>
                  <a:lnTo>
                    <a:pt x="3886200" y="152400"/>
                  </a:lnTo>
                  <a:cubicBezTo>
                    <a:pt x="4012452" y="152400"/>
                    <a:pt x="4114800" y="254748"/>
                    <a:pt x="4114800" y="381000"/>
                  </a:cubicBezTo>
                  <a:lnTo>
                    <a:pt x="4114800" y="2590800"/>
                  </a:lnTo>
                  <a:lnTo>
                    <a:pt x="457200" y="2590800"/>
                  </a:lnTo>
                  <a:lnTo>
                    <a:pt x="457200" y="2286000"/>
                  </a:lnTo>
                  <a:lnTo>
                    <a:pt x="2286000" y="2286000"/>
                  </a:lnTo>
                  <a:cubicBezTo>
                    <a:pt x="2328084" y="2286000"/>
                    <a:pt x="2362200" y="2251884"/>
                    <a:pt x="2362200" y="2209800"/>
                  </a:cubicBezTo>
                  <a:lnTo>
                    <a:pt x="2362200" y="838200"/>
                  </a:lnTo>
                  <a:cubicBezTo>
                    <a:pt x="2362200" y="796116"/>
                    <a:pt x="2328084" y="762000"/>
                    <a:pt x="2286000" y="762000"/>
                  </a:cubicBezTo>
                  <a:cubicBezTo>
                    <a:pt x="2243916" y="762000"/>
                    <a:pt x="2209800" y="796116"/>
                    <a:pt x="2209800" y="838200"/>
                  </a:cubicBezTo>
                  <a:lnTo>
                    <a:pt x="2209800" y="1676400"/>
                  </a:lnTo>
                  <a:lnTo>
                    <a:pt x="1676400" y="1676400"/>
                  </a:lnTo>
                  <a:cubicBezTo>
                    <a:pt x="1634316" y="1676400"/>
                    <a:pt x="1600200" y="1710516"/>
                    <a:pt x="1600200" y="1752600"/>
                  </a:cubicBezTo>
                  <a:lnTo>
                    <a:pt x="1600200" y="2133600"/>
                  </a:lnTo>
                  <a:lnTo>
                    <a:pt x="457200" y="2133600"/>
                  </a:lnTo>
                  <a:lnTo>
                    <a:pt x="457200" y="1905000"/>
                  </a:lnTo>
                  <a:lnTo>
                    <a:pt x="1066800" y="1905000"/>
                  </a:lnTo>
                  <a:cubicBezTo>
                    <a:pt x="1108884" y="1905000"/>
                    <a:pt x="1143000" y="1870884"/>
                    <a:pt x="1143000" y="1828800"/>
                  </a:cubicBezTo>
                  <a:cubicBezTo>
                    <a:pt x="1143000" y="1786716"/>
                    <a:pt x="1108884" y="1752600"/>
                    <a:pt x="1066800" y="1752600"/>
                  </a:cubicBezTo>
                  <a:lnTo>
                    <a:pt x="457200" y="1752600"/>
                  </a:lnTo>
                  <a:lnTo>
                    <a:pt x="457200" y="1447800"/>
                  </a:lnTo>
                  <a:lnTo>
                    <a:pt x="685800" y="1447800"/>
                  </a:lnTo>
                  <a:cubicBezTo>
                    <a:pt x="727884" y="1447800"/>
                    <a:pt x="762000" y="1413684"/>
                    <a:pt x="762000" y="1371600"/>
                  </a:cubicBezTo>
                  <a:cubicBezTo>
                    <a:pt x="762000" y="1329516"/>
                    <a:pt x="727884" y="1295400"/>
                    <a:pt x="685800" y="1295400"/>
                  </a:cubicBezTo>
                  <a:lnTo>
                    <a:pt x="457200" y="1295400"/>
                  </a:lnTo>
                  <a:lnTo>
                    <a:pt x="457200" y="914400"/>
                  </a:lnTo>
                  <a:lnTo>
                    <a:pt x="609600" y="914400"/>
                  </a:lnTo>
                  <a:cubicBezTo>
                    <a:pt x="651684" y="914400"/>
                    <a:pt x="685800" y="880284"/>
                    <a:pt x="685800" y="838200"/>
                  </a:cubicBezTo>
                  <a:cubicBezTo>
                    <a:pt x="685800" y="796116"/>
                    <a:pt x="651684" y="762000"/>
                    <a:pt x="609600" y="762000"/>
                  </a:cubicBezTo>
                  <a:lnTo>
                    <a:pt x="457200" y="762000"/>
                  </a:lnTo>
                  <a:lnTo>
                    <a:pt x="457200" y="381000"/>
                  </a:lnTo>
                  <a:cubicBezTo>
                    <a:pt x="456897" y="315579"/>
                    <a:pt x="484637" y="253164"/>
                    <a:pt x="533400" y="209550"/>
                  </a:cubicBezTo>
                  <a:cubicBezTo>
                    <a:pt x="564924" y="181755"/>
                    <a:pt x="567993" y="133685"/>
                    <a:pt x="540258" y="102108"/>
                  </a:cubicBezTo>
                  <a:cubicBezTo>
                    <a:pt x="512464" y="70584"/>
                    <a:pt x="464393" y="67515"/>
                    <a:pt x="432816" y="95250"/>
                  </a:cubicBezTo>
                  <a:cubicBezTo>
                    <a:pt x="351168" y="167755"/>
                    <a:pt x="304553" y="271806"/>
                    <a:pt x="304800" y="381000"/>
                  </a:cubicBezTo>
                  <a:lnTo>
                    <a:pt x="304800" y="2590800"/>
                  </a:lnTo>
                  <a:lnTo>
                    <a:pt x="76200" y="2590800"/>
                  </a:lnTo>
                  <a:cubicBezTo>
                    <a:pt x="34116" y="2590800"/>
                    <a:pt x="0" y="2624916"/>
                    <a:pt x="0" y="2667000"/>
                  </a:cubicBezTo>
                  <a:lnTo>
                    <a:pt x="0" y="2819400"/>
                  </a:lnTo>
                  <a:cubicBezTo>
                    <a:pt x="0" y="3198157"/>
                    <a:pt x="307043" y="3505200"/>
                    <a:pt x="685800" y="3505200"/>
                  </a:cubicBezTo>
                  <a:lnTo>
                    <a:pt x="2952750" y="3505200"/>
                  </a:lnTo>
                  <a:cubicBezTo>
                    <a:pt x="2994834" y="3505200"/>
                    <a:pt x="3028950" y="3471084"/>
                    <a:pt x="3028950" y="3429000"/>
                  </a:cubicBezTo>
                  <a:cubicBezTo>
                    <a:pt x="3028950" y="3386916"/>
                    <a:pt x="2994834" y="3352800"/>
                    <a:pt x="2952750" y="3352800"/>
                  </a:cubicBezTo>
                  <a:lnTo>
                    <a:pt x="685800" y="3352800"/>
                  </a:lnTo>
                  <a:cubicBezTo>
                    <a:pt x="391211" y="3352800"/>
                    <a:pt x="152400" y="3113989"/>
                    <a:pt x="152400" y="2819400"/>
                  </a:cubicBezTo>
                  <a:lnTo>
                    <a:pt x="152400" y="2743200"/>
                  </a:lnTo>
                  <a:lnTo>
                    <a:pt x="4419600" y="2743200"/>
                  </a:lnTo>
                  <a:lnTo>
                    <a:pt x="4419600" y="2819400"/>
                  </a:lnTo>
                  <a:cubicBezTo>
                    <a:pt x="4419600" y="3113989"/>
                    <a:pt x="4180789" y="3352800"/>
                    <a:pt x="3886200" y="3352800"/>
                  </a:cubicBezTo>
                  <a:lnTo>
                    <a:pt x="3352800" y="3352800"/>
                  </a:lnTo>
                  <a:cubicBezTo>
                    <a:pt x="3310716" y="3352800"/>
                    <a:pt x="3276600" y="3386916"/>
                    <a:pt x="3276600" y="3429000"/>
                  </a:cubicBezTo>
                  <a:cubicBezTo>
                    <a:pt x="3276600" y="3471084"/>
                    <a:pt x="3310716" y="3505200"/>
                    <a:pt x="3352800" y="3505200"/>
                  </a:cubicBezTo>
                  <a:lnTo>
                    <a:pt x="3886200" y="3505200"/>
                  </a:lnTo>
                  <a:cubicBezTo>
                    <a:pt x="4264957" y="3505200"/>
                    <a:pt x="4572000" y="3198157"/>
                    <a:pt x="4572000" y="2819400"/>
                  </a:cubicBezTo>
                  <a:lnTo>
                    <a:pt x="4572000" y="2667000"/>
                  </a:lnTo>
                  <a:cubicBezTo>
                    <a:pt x="4572000" y="2624916"/>
                    <a:pt x="4537884" y="2590800"/>
                    <a:pt x="4495800" y="2590800"/>
                  </a:cubicBezTo>
                  <a:close/>
                  <a:moveTo>
                    <a:pt x="1752600" y="1828800"/>
                  </a:moveTo>
                  <a:lnTo>
                    <a:pt x="2209800" y="1828800"/>
                  </a:lnTo>
                  <a:lnTo>
                    <a:pt x="2209800" y="2133600"/>
                  </a:lnTo>
                  <a:lnTo>
                    <a:pt x="1752600" y="2133600"/>
                  </a:ln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C3F0C8D3-F70D-41AF-8750-91AD6C471BCD}"/>
                </a:ext>
              </a:extLst>
            </p:cNvPr>
            <p:cNvSpPr/>
            <p:nvPr/>
          </p:nvSpPr>
          <p:spPr>
            <a:xfrm>
              <a:off x="1322599" y="2765582"/>
              <a:ext cx="148140" cy="156855"/>
            </a:xfrm>
            <a:custGeom>
              <a:avLst/>
              <a:gdLst>
                <a:gd name="connsiteX0" fmla="*/ 834953 w 1295400"/>
                <a:gd name="connsiteY0" fmla="*/ 0 h 1371600"/>
                <a:gd name="connsiteX1" fmla="*/ 530153 w 1295400"/>
                <a:gd name="connsiteY1" fmla="*/ 0 h 1371600"/>
                <a:gd name="connsiteX2" fmla="*/ 453953 w 1295400"/>
                <a:gd name="connsiteY2" fmla="*/ 76200 h 1371600"/>
                <a:gd name="connsiteX3" fmla="*/ 453953 w 1295400"/>
                <a:gd name="connsiteY3" fmla="*/ 204216 h 1371600"/>
                <a:gd name="connsiteX4" fmla="*/ 377753 w 1295400"/>
                <a:gd name="connsiteY4" fmla="*/ 246888 h 1371600"/>
                <a:gd name="connsiteX5" fmla="*/ 266501 w 1295400"/>
                <a:gd name="connsiteY5" fmla="*/ 182880 h 1371600"/>
                <a:gd name="connsiteX6" fmla="*/ 162869 w 1295400"/>
                <a:gd name="connsiteY6" fmla="*/ 211074 h 1371600"/>
                <a:gd name="connsiteX7" fmla="*/ 10469 w 1295400"/>
                <a:gd name="connsiteY7" fmla="*/ 474726 h 1371600"/>
                <a:gd name="connsiteX8" fmla="*/ 37687 w 1295400"/>
                <a:gd name="connsiteY8" fmla="*/ 578995 h 1371600"/>
                <a:gd name="connsiteX9" fmla="*/ 37901 w 1295400"/>
                <a:gd name="connsiteY9" fmla="*/ 579120 h 1371600"/>
                <a:gd name="connsiteX10" fmla="*/ 149153 w 1295400"/>
                <a:gd name="connsiteY10" fmla="*/ 643128 h 1371600"/>
                <a:gd name="connsiteX11" fmla="*/ 149153 w 1295400"/>
                <a:gd name="connsiteY11" fmla="*/ 728472 h 1371600"/>
                <a:gd name="connsiteX12" fmla="*/ 37901 w 1295400"/>
                <a:gd name="connsiteY12" fmla="*/ 792480 h 1371600"/>
                <a:gd name="connsiteX13" fmla="*/ 10344 w 1295400"/>
                <a:gd name="connsiteY13" fmla="*/ 896660 h 1371600"/>
                <a:gd name="connsiteX14" fmla="*/ 10469 w 1295400"/>
                <a:gd name="connsiteY14" fmla="*/ 896874 h 1371600"/>
                <a:gd name="connsiteX15" fmla="*/ 162869 w 1295400"/>
                <a:gd name="connsiteY15" fmla="*/ 1160526 h 1371600"/>
                <a:gd name="connsiteX16" fmla="*/ 266501 w 1295400"/>
                <a:gd name="connsiteY16" fmla="*/ 1188720 h 1371600"/>
                <a:gd name="connsiteX17" fmla="*/ 377753 w 1295400"/>
                <a:gd name="connsiteY17" fmla="*/ 1124712 h 1371600"/>
                <a:gd name="connsiteX18" fmla="*/ 453953 w 1295400"/>
                <a:gd name="connsiteY18" fmla="*/ 1167384 h 1371600"/>
                <a:gd name="connsiteX19" fmla="*/ 453953 w 1295400"/>
                <a:gd name="connsiteY19" fmla="*/ 1295400 h 1371600"/>
                <a:gd name="connsiteX20" fmla="*/ 530153 w 1295400"/>
                <a:gd name="connsiteY20" fmla="*/ 1371600 h 1371600"/>
                <a:gd name="connsiteX21" fmla="*/ 834953 w 1295400"/>
                <a:gd name="connsiteY21" fmla="*/ 1371600 h 1371600"/>
                <a:gd name="connsiteX22" fmla="*/ 911153 w 1295400"/>
                <a:gd name="connsiteY22" fmla="*/ 1295400 h 1371600"/>
                <a:gd name="connsiteX23" fmla="*/ 911153 w 1295400"/>
                <a:gd name="connsiteY23" fmla="*/ 1167384 h 1371600"/>
                <a:gd name="connsiteX24" fmla="*/ 987353 w 1295400"/>
                <a:gd name="connsiteY24" fmla="*/ 1124712 h 1371600"/>
                <a:gd name="connsiteX25" fmla="*/ 1098605 w 1295400"/>
                <a:gd name="connsiteY25" fmla="*/ 1188720 h 1371600"/>
                <a:gd name="connsiteX26" fmla="*/ 1202737 w 1295400"/>
                <a:gd name="connsiteY26" fmla="*/ 1160982 h 1371600"/>
                <a:gd name="connsiteX27" fmla="*/ 1202999 w 1295400"/>
                <a:gd name="connsiteY27" fmla="*/ 1160526 h 1371600"/>
                <a:gd name="connsiteX28" fmla="*/ 1174805 w 1295400"/>
                <a:gd name="connsiteY28" fmla="*/ 1056894 h 1371600"/>
                <a:gd name="connsiteX29" fmla="*/ 1022405 w 1295400"/>
                <a:gd name="connsiteY29" fmla="*/ 966978 h 1371600"/>
                <a:gd name="connsiteX30" fmla="*/ 934775 w 1295400"/>
                <a:gd name="connsiteY30" fmla="*/ 975360 h 1371600"/>
                <a:gd name="connsiteX31" fmla="*/ 814379 w 1295400"/>
                <a:gd name="connsiteY31" fmla="*/ 1044702 h 1371600"/>
                <a:gd name="connsiteX32" fmla="*/ 763325 w 1295400"/>
                <a:gd name="connsiteY32" fmla="*/ 1116330 h 1371600"/>
                <a:gd name="connsiteX33" fmla="*/ 763325 w 1295400"/>
                <a:gd name="connsiteY33" fmla="*/ 1219200 h 1371600"/>
                <a:gd name="connsiteX34" fmla="*/ 610925 w 1295400"/>
                <a:gd name="connsiteY34" fmla="*/ 1219200 h 1371600"/>
                <a:gd name="connsiteX35" fmla="*/ 610925 w 1295400"/>
                <a:gd name="connsiteY35" fmla="*/ 1116330 h 1371600"/>
                <a:gd name="connsiteX36" fmla="*/ 560633 w 1295400"/>
                <a:gd name="connsiteY36" fmla="*/ 1044702 h 1371600"/>
                <a:gd name="connsiteX37" fmla="*/ 440237 w 1295400"/>
                <a:gd name="connsiteY37" fmla="*/ 975360 h 1371600"/>
                <a:gd name="connsiteX38" fmla="*/ 352607 w 1295400"/>
                <a:gd name="connsiteY38" fmla="*/ 966978 h 1371600"/>
                <a:gd name="connsiteX39" fmla="*/ 263453 w 1295400"/>
                <a:gd name="connsiteY39" fmla="*/ 1018794 h 1371600"/>
                <a:gd name="connsiteX40" fmla="*/ 187253 w 1295400"/>
                <a:gd name="connsiteY40" fmla="*/ 886206 h 1371600"/>
                <a:gd name="connsiteX41" fmla="*/ 271835 w 1295400"/>
                <a:gd name="connsiteY41" fmla="*/ 838200 h 1371600"/>
                <a:gd name="connsiteX42" fmla="*/ 308411 w 1295400"/>
                <a:gd name="connsiteY42" fmla="*/ 758190 h 1371600"/>
                <a:gd name="connsiteX43" fmla="*/ 308411 w 1295400"/>
                <a:gd name="connsiteY43" fmla="*/ 619506 h 1371600"/>
                <a:gd name="connsiteX44" fmla="*/ 271835 w 1295400"/>
                <a:gd name="connsiteY44" fmla="*/ 533400 h 1371600"/>
                <a:gd name="connsiteX45" fmla="*/ 182681 w 1295400"/>
                <a:gd name="connsiteY45" fmla="*/ 482346 h 1371600"/>
                <a:gd name="connsiteX46" fmla="*/ 258881 w 1295400"/>
                <a:gd name="connsiteY46" fmla="*/ 349758 h 1371600"/>
                <a:gd name="connsiteX47" fmla="*/ 348035 w 1295400"/>
                <a:gd name="connsiteY47" fmla="*/ 401574 h 1371600"/>
                <a:gd name="connsiteX48" fmla="*/ 435665 w 1295400"/>
                <a:gd name="connsiteY48" fmla="*/ 393192 h 1371600"/>
                <a:gd name="connsiteX49" fmla="*/ 556061 w 1295400"/>
                <a:gd name="connsiteY49" fmla="*/ 323850 h 1371600"/>
                <a:gd name="connsiteX50" fmla="*/ 606353 w 1295400"/>
                <a:gd name="connsiteY50" fmla="*/ 252222 h 1371600"/>
                <a:gd name="connsiteX51" fmla="*/ 606353 w 1295400"/>
                <a:gd name="connsiteY51" fmla="*/ 152400 h 1371600"/>
                <a:gd name="connsiteX52" fmla="*/ 758753 w 1295400"/>
                <a:gd name="connsiteY52" fmla="*/ 152400 h 1371600"/>
                <a:gd name="connsiteX53" fmla="*/ 758753 w 1295400"/>
                <a:gd name="connsiteY53" fmla="*/ 255270 h 1371600"/>
                <a:gd name="connsiteX54" fmla="*/ 809807 w 1295400"/>
                <a:gd name="connsiteY54" fmla="*/ 326898 h 1371600"/>
                <a:gd name="connsiteX55" fmla="*/ 930203 w 1295400"/>
                <a:gd name="connsiteY55" fmla="*/ 396240 h 1371600"/>
                <a:gd name="connsiteX56" fmla="*/ 1017833 w 1295400"/>
                <a:gd name="connsiteY56" fmla="*/ 404622 h 1371600"/>
                <a:gd name="connsiteX57" fmla="*/ 1106225 w 1295400"/>
                <a:gd name="connsiteY57" fmla="*/ 352806 h 1371600"/>
                <a:gd name="connsiteX58" fmla="*/ 1182425 w 1295400"/>
                <a:gd name="connsiteY58" fmla="*/ 485394 h 1371600"/>
                <a:gd name="connsiteX59" fmla="*/ 1094033 w 1295400"/>
                <a:gd name="connsiteY59" fmla="*/ 533400 h 1371600"/>
                <a:gd name="connsiteX60" fmla="*/ 1058219 w 1295400"/>
                <a:gd name="connsiteY60" fmla="*/ 616458 h 1371600"/>
                <a:gd name="connsiteX61" fmla="*/ 1058219 w 1295400"/>
                <a:gd name="connsiteY61" fmla="*/ 755142 h 1371600"/>
                <a:gd name="connsiteX62" fmla="*/ 1094033 w 1295400"/>
                <a:gd name="connsiteY62" fmla="*/ 838200 h 1371600"/>
                <a:gd name="connsiteX63" fmla="*/ 1246433 w 1295400"/>
                <a:gd name="connsiteY63" fmla="*/ 927354 h 1371600"/>
                <a:gd name="connsiteX64" fmla="*/ 1350702 w 1295400"/>
                <a:gd name="connsiteY64" fmla="*/ 900136 h 1371600"/>
                <a:gd name="connsiteX65" fmla="*/ 1350827 w 1295400"/>
                <a:gd name="connsiteY65" fmla="*/ 899922 h 1371600"/>
                <a:gd name="connsiteX66" fmla="*/ 1323089 w 1295400"/>
                <a:gd name="connsiteY66" fmla="*/ 795790 h 1371600"/>
                <a:gd name="connsiteX67" fmla="*/ 1322633 w 1295400"/>
                <a:gd name="connsiteY67" fmla="*/ 795528 h 1371600"/>
                <a:gd name="connsiteX68" fmla="*/ 1212143 w 1295400"/>
                <a:gd name="connsiteY68" fmla="*/ 731520 h 1371600"/>
                <a:gd name="connsiteX69" fmla="*/ 1212143 w 1295400"/>
                <a:gd name="connsiteY69" fmla="*/ 688848 h 1371600"/>
                <a:gd name="connsiteX70" fmla="*/ 1212143 w 1295400"/>
                <a:gd name="connsiteY70" fmla="*/ 646176 h 1371600"/>
                <a:gd name="connsiteX71" fmla="*/ 1322633 w 1295400"/>
                <a:gd name="connsiteY71" fmla="*/ 582168 h 1371600"/>
                <a:gd name="connsiteX72" fmla="*/ 1351089 w 1295400"/>
                <a:gd name="connsiteY72" fmla="*/ 478230 h 1371600"/>
                <a:gd name="connsiteX73" fmla="*/ 1350827 w 1295400"/>
                <a:gd name="connsiteY73" fmla="*/ 477774 h 1371600"/>
                <a:gd name="connsiteX74" fmla="*/ 1198427 w 1295400"/>
                <a:gd name="connsiteY74" fmla="*/ 214122 h 1371600"/>
                <a:gd name="connsiteX75" fmla="*/ 1094489 w 1295400"/>
                <a:gd name="connsiteY75" fmla="*/ 185666 h 1371600"/>
                <a:gd name="connsiteX76" fmla="*/ 1094033 w 1295400"/>
                <a:gd name="connsiteY76" fmla="*/ 185928 h 1371600"/>
                <a:gd name="connsiteX77" fmla="*/ 983543 w 1295400"/>
                <a:gd name="connsiteY77" fmla="*/ 249936 h 1371600"/>
                <a:gd name="connsiteX78" fmla="*/ 907343 w 1295400"/>
                <a:gd name="connsiteY78" fmla="*/ 207264 h 1371600"/>
                <a:gd name="connsiteX79" fmla="*/ 907343 w 1295400"/>
                <a:gd name="connsiteY79" fmla="*/ 76200 h 1371600"/>
                <a:gd name="connsiteX80" fmla="*/ 834953 w 1295400"/>
                <a:gd name="connsiteY80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95400" h="1371600">
                  <a:moveTo>
                    <a:pt x="834953" y="0"/>
                  </a:moveTo>
                  <a:lnTo>
                    <a:pt x="530153" y="0"/>
                  </a:lnTo>
                  <a:cubicBezTo>
                    <a:pt x="488069" y="0"/>
                    <a:pt x="453953" y="34116"/>
                    <a:pt x="453953" y="76200"/>
                  </a:cubicBezTo>
                  <a:lnTo>
                    <a:pt x="453953" y="204216"/>
                  </a:lnTo>
                  <a:cubicBezTo>
                    <a:pt x="427456" y="216387"/>
                    <a:pt x="401975" y="230656"/>
                    <a:pt x="377753" y="246888"/>
                  </a:cubicBezTo>
                  <a:lnTo>
                    <a:pt x="266501" y="182880"/>
                  </a:lnTo>
                  <a:cubicBezTo>
                    <a:pt x="230079" y="162200"/>
                    <a:pt x="183794" y="174792"/>
                    <a:pt x="162869" y="211074"/>
                  </a:cubicBezTo>
                  <a:lnTo>
                    <a:pt x="10469" y="474726"/>
                  </a:lnTo>
                  <a:cubicBezTo>
                    <a:pt x="-10808" y="511035"/>
                    <a:pt x="1378" y="557718"/>
                    <a:pt x="37687" y="578995"/>
                  </a:cubicBezTo>
                  <a:cubicBezTo>
                    <a:pt x="37758" y="579037"/>
                    <a:pt x="37829" y="579078"/>
                    <a:pt x="37901" y="579120"/>
                  </a:cubicBezTo>
                  <a:lnTo>
                    <a:pt x="149153" y="643128"/>
                  </a:lnTo>
                  <a:cubicBezTo>
                    <a:pt x="146104" y="671494"/>
                    <a:pt x="146104" y="700106"/>
                    <a:pt x="149153" y="728472"/>
                  </a:cubicBezTo>
                  <a:lnTo>
                    <a:pt x="37901" y="792480"/>
                  </a:lnTo>
                  <a:cubicBezTo>
                    <a:pt x="1523" y="813639"/>
                    <a:pt x="-10815" y="860282"/>
                    <a:pt x="10344" y="896660"/>
                  </a:cubicBezTo>
                  <a:cubicBezTo>
                    <a:pt x="10386" y="896732"/>
                    <a:pt x="10427" y="896803"/>
                    <a:pt x="10469" y="896874"/>
                  </a:cubicBezTo>
                  <a:lnTo>
                    <a:pt x="162869" y="1160526"/>
                  </a:lnTo>
                  <a:cubicBezTo>
                    <a:pt x="183794" y="1196808"/>
                    <a:pt x="230079" y="1209400"/>
                    <a:pt x="266501" y="1188720"/>
                  </a:cubicBezTo>
                  <a:lnTo>
                    <a:pt x="377753" y="1124712"/>
                  </a:lnTo>
                  <a:cubicBezTo>
                    <a:pt x="401975" y="1140944"/>
                    <a:pt x="427456" y="1155213"/>
                    <a:pt x="453953" y="1167384"/>
                  </a:cubicBezTo>
                  <a:lnTo>
                    <a:pt x="453953" y="1295400"/>
                  </a:lnTo>
                  <a:cubicBezTo>
                    <a:pt x="453953" y="1337484"/>
                    <a:pt x="488069" y="1371600"/>
                    <a:pt x="530153" y="1371600"/>
                  </a:cubicBezTo>
                  <a:lnTo>
                    <a:pt x="834953" y="1371600"/>
                  </a:lnTo>
                  <a:cubicBezTo>
                    <a:pt x="877037" y="1371600"/>
                    <a:pt x="911153" y="1337484"/>
                    <a:pt x="911153" y="1295400"/>
                  </a:cubicBezTo>
                  <a:lnTo>
                    <a:pt x="911153" y="1167384"/>
                  </a:lnTo>
                  <a:cubicBezTo>
                    <a:pt x="937739" y="1155390"/>
                    <a:pt x="963234" y="1141112"/>
                    <a:pt x="987353" y="1124712"/>
                  </a:cubicBezTo>
                  <a:lnTo>
                    <a:pt x="1098605" y="1188720"/>
                  </a:lnTo>
                  <a:cubicBezTo>
                    <a:pt x="1135020" y="1209815"/>
                    <a:pt x="1181641" y="1197397"/>
                    <a:pt x="1202737" y="1160982"/>
                  </a:cubicBezTo>
                  <a:cubicBezTo>
                    <a:pt x="1202825" y="1160830"/>
                    <a:pt x="1202912" y="1160678"/>
                    <a:pt x="1202999" y="1160526"/>
                  </a:cubicBezTo>
                  <a:cubicBezTo>
                    <a:pt x="1223679" y="1124104"/>
                    <a:pt x="1211086" y="1077819"/>
                    <a:pt x="1174805" y="1056894"/>
                  </a:cubicBezTo>
                  <a:lnTo>
                    <a:pt x="1022405" y="966978"/>
                  </a:lnTo>
                  <a:cubicBezTo>
                    <a:pt x="994372" y="950911"/>
                    <a:pt x="959253" y="954270"/>
                    <a:pt x="934775" y="975360"/>
                  </a:cubicBezTo>
                  <a:cubicBezTo>
                    <a:pt x="899143" y="1005532"/>
                    <a:pt x="858357" y="1029023"/>
                    <a:pt x="814379" y="1044702"/>
                  </a:cubicBezTo>
                  <a:cubicBezTo>
                    <a:pt x="783907" y="1055354"/>
                    <a:pt x="763453" y="1084050"/>
                    <a:pt x="763325" y="1116330"/>
                  </a:cubicBezTo>
                  <a:lnTo>
                    <a:pt x="763325" y="1219200"/>
                  </a:lnTo>
                  <a:lnTo>
                    <a:pt x="610925" y="1219200"/>
                  </a:lnTo>
                  <a:lnTo>
                    <a:pt x="610925" y="1116330"/>
                  </a:lnTo>
                  <a:cubicBezTo>
                    <a:pt x="610911" y="1084248"/>
                    <a:pt x="590804" y="1055610"/>
                    <a:pt x="560633" y="1044702"/>
                  </a:cubicBezTo>
                  <a:cubicBezTo>
                    <a:pt x="516493" y="1029374"/>
                    <a:pt x="475645" y="1005848"/>
                    <a:pt x="440237" y="975360"/>
                  </a:cubicBezTo>
                  <a:cubicBezTo>
                    <a:pt x="415758" y="954270"/>
                    <a:pt x="380640" y="950911"/>
                    <a:pt x="352607" y="966978"/>
                  </a:cubicBezTo>
                  <a:lnTo>
                    <a:pt x="263453" y="1018794"/>
                  </a:lnTo>
                  <a:lnTo>
                    <a:pt x="187253" y="886206"/>
                  </a:lnTo>
                  <a:lnTo>
                    <a:pt x="271835" y="838200"/>
                  </a:lnTo>
                  <a:cubicBezTo>
                    <a:pt x="299746" y="821972"/>
                    <a:pt x="314400" y="789915"/>
                    <a:pt x="308411" y="758190"/>
                  </a:cubicBezTo>
                  <a:cubicBezTo>
                    <a:pt x="299276" y="712414"/>
                    <a:pt x="299276" y="665283"/>
                    <a:pt x="308411" y="619506"/>
                  </a:cubicBezTo>
                  <a:cubicBezTo>
                    <a:pt x="317346" y="585817"/>
                    <a:pt x="302285" y="550359"/>
                    <a:pt x="271835" y="533400"/>
                  </a:cubicBezTo>
                  <a:lnTo>
                    <a:pt x="182681" y="482346"/>
                  </a:lnTo>
                  <a:lnTo>
                    <a:pt x="258881" y="349758"/>
                  </a:lnTo>
                  <a:lnTo>
                    <a:pt x="348035" y="401574"/>
                  </a:lnTo>
                  <a:cubicBezTo>
                    <a:pt x="376068" y="417642"/>
                    <a:pt x="411186" y="414282"/>
                    <a:pt x="435665" y="393192"/>
                  </a:cubicBezTo>
                  <a:cubicBezTo>
                    <a:pt x="471074" y="362704"/>
                    <a:pt x="511921" y="339178"/>
                    <a:pt x="556061" y="323850"/>
                  </a:cubicBezTo>
                  <a:cubicBezTo>
                    <a:pt x="586232" y="312942"/>
                    <a:pt x="606340" y="284304"/>
                    <a:pt x="606353" y="252222"/>
                  </a:cubicBezTo>
                  <a:lnTo>
                    <a:pt x="606353" y="152400"/>
                  </a:lnTo>
                  <a:lnTo>
                    <a:pt x="758753" y="152400"/>
                  </a:lnTo>
                  <a:lnTo>
                    <a:pt x="758753" y="255270"/>
                  </a:lnTo>
                  <a:cubicBezTo>
                    <a:pt x="758881" y="287550"/>
                    <a:pt x="779335" y="316246"/>
                    <a:pt x="809807" y="326898"/>
                  </a:cubicBezTo>
                  <a:cubicBezTo>
                    <a:pt x="853785" y="342577"/>
                    <a:pt x="894572" y="366068"/>
                    <a:pt x="930203" y="396240"/>
                  </a:cubicBezTo>
                  <a:cubicBezTo>
                    <a:pt x="954682" y="417330"/>
                    <a:pt x="989800" y="420689"/>
                    <a:pt x="1017833" y="404622"/>
                  </a:cubicBezTo>
                  <a:lnTo>
                    <a:pt x="1106225" y="352806"/>
                  </a:lnTo>
                  <a:lnTo>
                    <a:pt x="1182425" y="485394"/>
                  </a:lnTo>
                  <a:lnTo>
                    <a:pt x="1094033" y="533400"/>
                  </a:lnTo>
                  <a:cubicBezTo>
                    <a:pt x="1065177" y="550241"/>
                    <a:pt x="1050657" y="583915"/>
                    <a:pt x="1058219" y="616458"/>
                  </a:cubicBezTo>
                  <a:cubicBezTo>
                    <a:pt x="1067354" y="662235"/>
                    <a:pt x="1067354" y="709365"/>
                    <a:pt x="1058219" y="755142"/>
                  </a:cubicBezTo>
                  <a:cubicBezTo>
                    <a:pt x="1050657" y="787686"/>
                    <a:pt x="1065177" y="821359"/>
                    <a:pt x="1094033" y="838200"/>
                  </a:cubicBezTo>
                  <a:lnTo>
                    <a:pt x="1246433" y="927354"/>
                  </a:lnTo>
                  <a:cubicBezTo>
                    <a:pt x="1282742" y="948631"/>
                    <a:pt x="1329425" y="936445"/>
                    <a:pt x="1350702" y="900136"/>
                  </a:cubicBezTo>
                  <a:cubicBezTo>
                    <a:pt x="1350744" y="900065"/>
                    <a:pt x="1350786" y="899993"/>
                    <a:pt x="1350827" y="899922"/>
                  </a:cubicBezTo>
                  <a:cubicBezTo>
                    <a:pt x="1371923" y="863507"/>
                    <a:pt x="1359504" y="816885"/>
                    <a:pt x="1323089" y="795790"/>
                  </a:cubicBezTo>
                  <a:cubicBezTo>
                    <a:pt x="1322937" y="795702"/>
                    <a:pt x="1322786" y="795615"/>
                    <a:pt x="1322633" y="795528"/>
                  </a:cubicBezTo>
                  <a:lnTo>
                    <a:pt x="1212143" y="731520"/>
                  </a:lnTo>
                  <a:cubicBezTo>
                    <a:pt x="1212143" y="717042"/>
                    <a:pt x="1212143" y="703326"/>
                    <a:pt x="1212143" y="688848"/>
                  </a:cubicBezTo>
                  <a:cubicBezTo>
                    <a:pt x="1212143" y="674370"/>
                    <a:pt x="1212143" y="660654"/>
                    <a:pt x="1212143" y="646176"/>
                  </a:cubicBezTo>
                  <a:lnTo>
                    <a:pt x="1322633" y="582168"/>
                  </a:lnTo>
                  <a:cubicBezTo>
                    <a:pt x="1359193" y="561324"/>
                    <a:pt x="1371933" y="514790"/>
                    <a:pt x="1351089" y="478230"/>
                  </a:cubicBezTo>
                  <a:cubicBezTo>
                    <a:pt x="1351002" y="478078"/>
                    <a:pt x="1350915" y="477926"/>
                    <a:pt x="1350827" y="477774"/>
                  </a:cubicBezTo>
                  <a:lnTo>
                    <a:pt x="1198427" y="214122"/>
                  </a:lnTo>
                  <a:cubicBezTo>
                    <a:pt x="1177583" y="177562"/>
                    <a:pt x="1131048" y="164822"/>
                    <a:pt x="1094489" y="185666"/>
                  </a:cubicBezTo>
                  <a:cubicBezTo>
                    <a:pt x="1094336" y="185753"/>
                    <a:pt x="1094184" y="185840"/>
                    <a:pt x="1094033" y="185928"/>
                  </a:cubicBezTo>
                  <a:lnTo>
                    <a:pt x="983543" y="249936"/>
                  </a:lnTo>
                  <a:cubicBezTo>
                    <a:pt x="959301" y="233737"/>
                    <a:pt x="933822" y="219469"/>
                    <a:pt x="907343" y="207264"/>
                  </a:cubicBezTo>
                  <a:lnTo>
                    <a:pt x="907343" y="76200"/>
                  </a:lnTo>
                  <a:cubicBezTo>
                    <a:pt x="907394" y="35560"/>
                    <a:pt x="875542" y="2032"/>
                    <a:pt x="834953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0FB01EC-B67F-4B68-B2B8-B408ACB54D94}"/>
                </a:ext>
              </a:extLst>
            </p:cNvPr>
            <p:cNvSpPr/>
            <p:nvPr/>
          </p:nvSpPr>
          <p:spPr>
            <a:xfrm>
              <a:off x="1374512" y="2817867"/>
              <a:ext cx="52285" cy="52285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457200 h 457200"/>
                <a:gd name="connsiteX2" fmla="*/ 457200 w 457200"/>
                <a:gd name="connsiteY2" fmla="*/ 228600 h 457200"/>
                <a:gd name="connsiteX3" fmla="*/ 228600 w 457200"/>
                <a:gd name="connsiteY3" fmla="*/ 0 h 457200"/>
                <a:gd name="connsiteX4" fmla="*/ 0 w 457200"/>
                <a:gd name="connsiteY4" fmla="*/ 228600 h 457200"/>
                <a:gd name="connsiteX5" fmla="*/ 304800 w 457200"/>
                <a:gd name="connsiteY5" fmla="*/ 228600 h 457200"/>
                <a:gd name="connsiteX6" fmla="*/ 228600 w 457200"/>
                <a:gd name="connsiteY6" fmla="*/ 304800 h 457200"/>
                <a:gd name="connsiteX7" fmla="*/ 152400 w 457200"/>
                <a:gd name="connsiteY7" fmla="*/ 228600 h 457200"/>
                <a:gd name="connsiteX8" fmla="*/ 228600 w 457200"/>
                <a:gd name="connsiteY8" fmla="*/ 152400 h 457200"/>
                <a:gd name="connsiteX9" fmla="*/ 304800 w 457200"/>
                <a:gd name="connsiteY9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0" y="228600"/>
                  </a:moveTo>
                  <a:cubicBezTo>
                    <a:pt x="0" y="354852"/>
                    <a:pt x="102348" y="457200"/>
                    <a:pt x="228600" y="457200"/>
                  </a:cubicBezTo>
                  <a:cubicBezTo>
                    <a:pt x="354852" y="457200"/>
                    <a:pt x="457200" y="354852"/>
                    <a:pt x="457200" y="228600"/>
                  </a:cubicBezTo>
                  <a:cubicBezTo>
                    <a:pt x="457200" y="102348"/>
                    <a:pt x="354852" y="0"/>
                    <a:pt x="228600" y="0"/>
                  </a:cubicBezTo>
                  <a:cubicBezTo>
                    <a:pt x="102348" y="0"/>
                    <a:pt x="0" y="102348"/>
                    <a:pt x="0" y="228600"/>
                  </a:cubicBezTo>
                  <a:close/>
                  <a:moveTo>
                    <a:pt x="304800" y="228600"/>
                  </a:move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ubicBezTo>
                    <a:pt x="270684" y="152400"/>
                    <a:pt x="304800" y="186516"/>
                    <a:pt x="304800" y="2286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0E59EA24-9EC4-4EF3-8BF7-6BFCF9B6299A}"/>
                </a:ext>
              </a:extLst>
            </p:cNvPr>
            <p:cNvSpPr/>
            <p:nvPr/>
          </p:nvSpPr>
          <p:spPr>
            <a:xfrm>
              <a:off x="1243190" y="3009578"/>
              <a:ext cx="104570" cy="17428"/>
            </a:xfrm>
            <a:custGeom>
              <a:avLst/>
              <a:gdLst>
                <a:gd name="connsiteX0" fmla="*/ 76200 w 914400"/>
                <a:gd name="connsiteY0" fmla="*/ 0 h 152400"/>
                <a:gd name="connsiteX1" fmla="*/ 0 w 914400"/>
                <a:gd name="connsiteY1" fmla="*/ 76200 h 152400"/>
                <a:gd name="connsiteX2" fmla="*/ 76200 w 914400"/>
                <a:gd name="connsiteY2" fmla="*/ 152400 h 152400"/>
                <a:gd name="connsiteX3" fmla="*/ 838200 w 914400"/>
                <a:gd name="connsiteY3" fmla="*/ 152400 h 152400"/>
                <a:gd name="connsiteX4" fmla="*/ 914400 w 914400"/>
                <a:gd name="connsiteY4" fmla="*/ 76200 h 152400"/>
                <a:gd name="connsiteX5" fmla="*/ 838200 w 914400"/>
                <a:gd name="connsiteY5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cubicBezTo>
                    <a:pt x="880284" y="152400"/>
                    <a:pt x="914400" y="118284"/>
                    <a:pt x="914400" y="76200"/>
                  </a:cubicBezTo>
                  <a:cubicBezTo>
                    <a:pt x="914400" y="34116"/>
                    <a:pt x="880284" y="0"/>
                    <a:pt x="8382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82F8D3D0-AFA9-48EC-AE38-1D8AE61BF91F}"/>
                </a:ext>
              </a:extLst>
            </p:cNvPr>
            <p:cNvSpPr/>
            <p:nvPr/>
          </p:nvSpPr>
          <p:spPr>
            <a:xfrm>
              <a:off x="1452330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63A6AF1A-C0B0-46B5-992F-D3623FBD2008}"/>
                </a:ext>
              </a:extLst>
            </p:cNvPr>
            <p:cNvSpPr/>
            <p:nvPr/>
          </p:nvSpPr>
          <p:spPr>
            <a:xfrm>
              <a:off x="1417473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3634E077-A597-4863-88FB-CEF1EEC74033}"/>
                </a:ext>
              </a:extLst>
            </p:cNvPr>
            <p:cNvSpPr/>
            <p:nvPr/>
          </p:nvSpPr>
          <p:spPr>
            <a:xfrm>
              <a:off x="1103764" y="3009578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76BDA2BD-891A-4943-B578-68B8F088E9E4}"/>
                </a:ext>
              </a:extLst>
            </p:cNvPr>
            <p:cNvSpPr/>
            <p:nvPr/>
          </p:nvSpPr>
          <p:spPr>
            <a:xfrm>
              <a:off x="1121192" y="2599941"/>
              <a:ext cx="156854" cy="243996"/>
            </a:xfrm>
            <a:custGeom>
              <a:avLst/>
              <a:gdLst>
                <a:gd name="connsiteX0" fmla="*/ 228607 w 1371600"/>
                <a:gd name="connsiteY0" fmla="*/ 1196972 h 2133600"/>
                <a:gd name="connsiteX1" fmla="*/ 228607 w 1371600"/>
                <a:gd name="connsiteY1" fmla="*/ 1385948 h 2133600"/>
                <a:gd name="connsiteX2" fmla="*/ 91689 w 1371600"/>
                <a:gd name="connsiteY2" fmla="*/ 1678812 h 2133600"/>
                <a:gd name="connsiteX3" fmla="*/ 304807 w 1371600"/>
                <a:gd name="connsiteY3" fmla="*/ 1829432 h 2133600"/>
                <a:gd name="connsiteX4" fmla="*/ 312427 w 1371600"/>
                <a:gd name="connsiteY4" fmla="*/ 1829432 h 2133600"/>
                <a:gd name="connsiteX5" fmla="*/ 761625 w 1371600"/>
                <a:gd name="connsiteY5" fmla="*/ 2126994 h 2133600"/>
                <a:gd name="connsiteX6" fmla="*/ 1059187 w 1371600"/>
                <a:gd name="connsiteY6" fmla="*/ 1829432 h 2133600"/>
                <a:gd name="connsiteX7" fmla="*/ 1066807 w 1371600"/>
                <a:gd name="connsiteY7" fmla="*/ 1829432 h 2133600"/>
                <a:gd name="connsiteX8" fmla="*/ 1293626 w 1371600"/>
                <a:gd name="connsiteY8" fmla="*/ 1599065 h 2133600"/>
                <a:gd name="connsiteX9" fmla="*/ 1143007 w 1371600"/>
                <a:gd name="connsiteY9" fmla="*/ 1385948 h 2133600"/>
                <a:gd name="connsiteX10" fmla="*/ 1143007 w 1371600"/>
                <a:gd name="connsiteY10" fmla="*/ 1196972 h 2133600"/>
                <a:gd name="connsiteX11" fmla="*/ 1196972 w 1371600"/>
                <a:gd name="connsiteY11" fmla="*/ 228607 h 2133600"/>
                <a:gd name="connsiteX12" fmla="*/ 228607 w 1371600"/>
                <a:gd name="connsiteY12" fmla="*/ 174641 h 2133600"/>
                <a:gd name="connsiteX13" fmla="*/ 174641 w 1371600"/>
                <a:gd name="connsiteY13" fmla="*/ 1143007 h 2133600"/>
                <a:gd name="connsiteX14" fmla="*/ 228607 w 1371600"/>
                <a:gd name="connsiteY14" fmla="*/ 1196972 h 2133600"/>
                <a:gd name="connsiteX15" fmla="*/ 685807 w 1371600"/>
                <a:gd name="connsiteY15" fmla="*/ 1981832 h 2133600"/>
                <a:gd name="connsiteX16" fmla="*/ 470161 w 1371600"/>
                <a:gd name="connsiteY16" fmla="*/ 1829432 h 2133600"/>
                <a:gd name="connsiteX17" fmla="*/ 901453 w 1371600"/>
                <a:gd name="connsiteY17" fmla="*/ 1829432 h 2133600"/>
                <a:gd name="connsiteX18" fmla="*/ 685807 w 1371600"/>
                <a:gd name="connsiteY18" fmla="*/ 1981832 h 2133600"/>
                <a:gd name="connsiteX19" fmla="*/ 1066807 w 1371600"/>
                <a:gd name="connsiteY19" fmla="*/ 1677032 h 2133600"/>
                <a:gd name="connsiteX20" fmla="*/ 304807 w 1371600"/>
                <a:gd name="connsiteY20" fmla="*/ 1677032 h 2133600"/>
                <a:gd name="connsiteX21" fmla="*/ 228607 w 1371600"/>
                <a:gd name="connsiteY21" fmla="*/ 1600832 h 2133600"/>
                <a:gd name="connsiteX22" fmla="*/ 304807 w 1371600"/>
                <a:gd name="connsiteY22" fmla="*/ 1524632 h 2133600"/>
                <a:gd name="connsiteX23" fmla="*/ 1066807 w 1371600"/>
                <a:gd name="connsiteY23" fmla="*/ 1524632 h 2133600"/>
                <a:gd name="connsiteX24" fmla="*/ 1143007 w 1371600"/>
                <a:gd name="connsiteY24" fmla="*/ 1600832 h 2133600"/>
                <a:gd name="connsiteX25" fmla="*/ 1066807 w 1371600"/>
                <a:gd name="connsiteY25" fmla="*/ 1677032 h 2133600"/>
                <a:gd name="connsiteX26" fmla="*/ 567697 w 1371600"/>
                <a:gd name="connsiteY26" fmla="*/ 771014 h 2133600"/>
                <a:gd name="connsiteX27" fmla="*/ 457207 w 1371600"/>
                <a:gd name="connsiteY27" fmla="*/ 715388 h 2133600"/>
                <a:gd name="connsiteX28" fmla="*/ 457207 w 1371600"/>
                <a:gd name="connsiteY28" fmla="*/ 631568 h 2133600"/>
                <a:gd name="connsiteX29" fmla="*/ 667519 w 1371600"/>
                <a:gd name="connsiteY29" fmla="*/ 684146 h 2133600"/>
                <a:gd name="connsiteX30" fmla="*/ 704095 w 1371600"/>
                <a:gd name="connsiteY30" fmla="*/ 684146 h 2133600"/>
                <a:gd name="connsiteX31" fmla="*/ 914407 w 1371600"/>
                <a:gd name="connsiteY31" fmla="*/ 631568 h 2133600"/>
                <a:gd name="connsiteX32" fmla="*/ 914407 w 1371600"/>
                <a:gd name="connsiteY32" fmla="*/ 715388 h 2133600"/>
                <a:gd name="connsiteX33" fmla="*/ 803917 w 1371600"/>
                <a:gd name="connsiteY33" fmla="*/ 771014 h 2133600"/>
                <a:gd name="connsiteX34" fmla="*/ 762007 w 1371600"/>
                <a:gd name="connsiteY34" fmla="*/ 838832 h 2133600"/>
                <a:gd name="connsiteX35" fmla="*/ 762007 w 1371600"/>
                <a:gd name="connsiteY35" fmla="*/ 1372232 h 2133600"/>
                <a:gd name="connsiteX36" fmla="*/ 609607 w 1371600"/>
                <a:gd name="connsiteY36" fmla="*/ 1372232 h 2133600"/>
                <a:gd name="connsiteX37" fmla="*/ 609607 w 1371600"/>
                <a:gd name="connsiteY37" fmla="*/ 838832 h 2133600"/>
                <a:gd name="connsiteX38" fmla="*/ 567697 w 1371600"/>
                <a:gd name="connsiteY38" fmla="*/ 771014 h 2133600"/>
                <a:gd name="connsiteX39" fmla="*/ 685807 w 1371600"/>
                <a:gd name="connsiteY39" fmla="*/ 153032 h 2133600"/>
                <a:gd name="connsiteX40" fmla="*/ 1218410 w 1371600"/>
                <a:gd name="connsiteY40" fmla="*/ 687227 h 2133600"/>
                <a:gd name="connsiteX41" fmla="*/ 1018801 w 1371600"/>
                <a:gd name="connsiteY41" fmla="*/ 1102484 h 2133600"/>
                <a:gd name="connsiteX42" fmla="*/ 990607 w 1371600"/>
                <a:gd name="connsiteY42" fmla="*/ 1161920 h 2133600"/>
                <a:gd name="connsiteX43" fmla="*/ 990607 w 1371600"/>
                <a:gd name="connsiteY43" fmla="*/ 1372232 h 2133600"/>
                <a:gd name="connsiteX44" fmla="*/ 914407 w 1371600"/>
                <a:gd name="connsiteY44" fmla="*/ 1372232 h 2133600"/>
                <a:gd name="connsiteX45" fmla="*/ 914407 w 1371600"/>
                <a:gd name="connsiteY45" fmla="*/ 886076 h 2133600"/>
                <a:gd name="connsiteX46" fmla="*/ 1024897 w 1371600"/>
                <a:gd name="connsiteY46" fmla="*/ 830450 h 2133600"/>
                <a:gd name="connsiteX47" fmla="*/ 1066807 w 1371600"/>
                <a:gd name="connsiteY47" fmla="*/ 762632 h 2133600"/>
                <a:gd name="connsiteX48" fmla="*/ 1066807 w 1371600"/>
                <a:gd name="connsiteY48" fmla="*/ 534032 h 2133600"/>
                <a:gd name="connsiteX49" fmla="*/ 1037851 w 1371600"/>
                <a:gd name="connsiteY49" fmla="*/ 473834 h 2133600"/>
                <a:gd name="connsiteX50" fmla="*/ 972319 w 1371600"/>
                <a:gd name="connsiteY50" fmla="*/ 460118 h 2133600"/>
                <a:gd name="connsiteX51" fmla="*/ 685807 w 1371600"/>
                <a:gd name="connsiteY51" fmla="*/ 534032 h 2133600"/>
                <a:gd name="connsiteX52" fmla="*/ 399295 w 1371600"/>
                <a:gd name="connsiteY52" fmla="*/ 457832 h 2133600"/>
                <a:gd name="connsiteX53" fmla="*/ 333763 w 1371600"/>
                <a:gd name="connsiteY53" fmla="*/ 471548 h 2133600"/>
                <a:gd name="connsiteX54" fmla="*/ 304807 w 1371600"/>
                <a:gd name="connsiteY54" fmla="*/ 534032 h 2133600"/>
                <a:gd name="connsiteX55" fmla="*/ 304807 w 1371600"/>
                <a:gd name="connsiteY55" fmla="*/ 762632 h 2133600"/>
                <a:gd name="connsiteX56" fmla="*/ 346717 w 1371600"/>
                <a:gd name="connsiteY56" fmla="*/ 830450 h 2133600"/>
                <a:gd name="connsiteX57" fmla="*/ 457207 w 1371600"/>
                <a:gd name="connsiteY57" fmla="*/ 886076 h 2133600"/>
                <a:gd name="connsiteX58" fmla="*/ 457207 w 1371600"/>
                <a:gd name="connsiteY58" fmla="*/ 1372232 h 2133600"/>
                <a:gd name="connsiteX59" fmla="*/ 381007 w 1371600"/>
                <a:gd name="connsiteY59" fmla="*/ 1372232 h 2133600"/>
                <a:gd name="connsiteX60" fmla="*/ 381007 w 1371600"/>
                <a:gd name="connsiteY60" fmla="*/ 1161920 h 2133600"/>
                <a:gd name="connsiteX61" fmla="*/ 352813 w 1371600"/>
                <a:gd name="connsiteY61" fmla="*/ 1102484 h 2133600"/>
                <a:gd name="connsiteX62" fmla="*/ 270550 w 1371600"/>
                <a:gd name="connsiteY62" fmla="*/ 352641 h 2133600"/>
                <a:gd name="connsiteX63" fmla="*/ 685806 w 1371600"/>
                <a:gd name="connsiteY63" fmla="*/ 15303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71600" h="2133600">
                  <a:moveTo>
                    <a:pt x="228607" y="1196972"/>
                  </a:moveTo>
                  <a:lnTo>
                    <a:pt x="228607" y="1385948"/>
                  </a:lnTo>
                  <a:cubicBezTo>
                    <a:pt x="109926" y="1429011"/>
                    <a:pt x="48626" y="1560131"/>
                    <a:pt x="91689" y="1678812"/>
                  </a:cubicBezTo>
                  <a:cubicBezTo>
                    <a:pt x="124276" y="1768619"/>
                    <a:pt x="209273" y="1828690"/>
                    <a:pt x="304807" y="1829432"/>
                  </a:cubicBezTo>
                  <a:lnTo>
                    <a:pt x="312427" y="1829432"/>
                  </a:lnTo>
                  <a:cubicBezTo>
                    <a:pt x="354300" y="2035644"/>
                    <a:pt x="555413" y="2168867"/>
                    <a:pt x="761625" y="2126994"/>
                  </a:cubicBezTo>
                  <a:cubicBezTo>
                    <a:pt x="911560" y="2096548"/>
                    <a:pt x="1028741" y="1979367"/>
                    <a:pt x="1059187" y="1829432"/>
                  </a:cubicBezTo>
                  <a:lnTo>
                    <a:pt x="1066807" y="1829432"/>
                  </a:lnTo>
                  <a:cubicBezTo>
                    <a:pt x="1193055" y="1828452"/>
                    <a:pt x="1294606" y="1725314"/>
                    <a:pt x="1293626" y="1599065"/>
                  </a:cubicBezTo>
                  <a:cubicBezTo>
                    <a:pt x="1292885" y="1503532"/>
                    <a:pt x="1232814" y="1418534"/>
                    <a:pt x="1143007" y="1385948"/>
                  </a:cubicBezTo>
                  <a:lnTo>
                    <a:pt x="1143007" y="1196972"/>
                  </a:lnTo>
                  <a:cubicBezTo>
                    <a:pt x="1425315" y="944467"/>
                    <a:pt x="1449476" y="510915"/>
                    <a:pt x="1196972" y="228607"/>
                  </a:cubicBezTo>
                  <a:cubicBezTo>
                    <a:pt x="944467" y="-53702"/>
                    <a:pt x="510915" y="-77863"/>
                    <a:pt x="228607" y="174641"/>
                  </a:cubicBezTo>
                  <a:cubicBezTo>
                    <a:pt x="-53702" y="427146"/>
                    <a:pt x="-77863" y="860698"/>
                    <a:pt x="174641" y="1143007"/>
                  </a:cubicBezTo>
                  <a:cubicBezTo>
                    <a:pt x="191614" y="1161983"/>
                    <a:pt x="209630" y="1179999"/>
                    <a:pt x="228607" y="1196972"/>
                  </a:cubicBezTo>
                  <a:close/>
                  <a:moveTo>
                    <a:pt x="685807" y="1981832"/>
                  </a:moveTo>
                  <a:cubicBezTo>
                    <a:pt x="588886" y="1981883"/>
                    <a:pt x="502468" y="1920810"/>
                    <a:pt x="470161" y="1829432"/>
                  </a:cubicBezTo>
                  <a:lnTo>
                    <a:pt x="901453" y="1829432"/>
                  </a:lnTo>
                  <a:cubicBezTo>
                    <a:pt x="869146" y="1920810"/>
                    <a:pt x="782727" y="1981883"/>
                    <a:pt x="685807" y="1981832"/>
                  </a:cubicBezTo>
                  <a:close/>
                  <a:moveTo>
                    <a:pt x="1066807" y="1677032"/>
                  </a:moveTo>
                  <a:lnTo>
                    <a:pt x="304807" y="1677032"/>
                  </a:lnTo>
                  <a:cubicBezTo>
                    <a:pt x="262722" y="1677032"/>
                    <a:pt x="228607" y="1642916"/>
                    <a:pt x="228607" y="1600832"/>
                  </a:cubicBezTo>
                  <a:cubicBezTo>
                    <a:pt x="228607" y="1558748"/>
                    <a:pt x="262722" y="1524632"/>
                    <a:pt x="304807" y="1524632"/>
                  </a:cubicBezTo>
                  <a:lnTo>
                    <a:pt x="1066807" y="1524632"/>
                  </a:lnTo>
                  <a:cubicBezTo>
                    <a:pt x="1108891" y="1524632"/>
                    <a:pt x="1143007" y="1558748"/>
                    <a:pt x="1143007" y="1600832"/>
                  </a:cubicBezTo>
                  <a:cubicBezTo>
                    <a:pt x="1143007" y="1642916"/>
                    <a:pt x="1108891" y="1677032"/>
                    <a:pt x="1066807" y="1677032"/>
                  </a:cubicBezTo>
                  <a:close/>
                  <a:moveTo>
                    <a:pt x="567697" y="771014"/>
                  </a:moveTo>
                  <a:lnTo>
                    <a:pt x="457207" y="715388"/>
                  </a:lnTo>
                  <a:lnTo>
                    <a:pt x="457207" y="631568"/>
                  </a:lnTo>
                  <a:lnTo>
                    <a:pt x="667519" y="684146"/>
                  </a:lnTo>
                  <a:cubicBezTo>
                    <a:pt x="679530" y="687115"/>
                    <a:pt x="692083" y="687115"/>
                    <a:pt x="704095" y="684146"/>
                  </a:cubicBezTo>
                  <a:lnTo>
                    <a:pt x="914407" y="631568"/>
                  </a:lnTo>
                  <a:lnTo>
                    <a:pt x="914407" y="715388"/>
                  </a:lnTo>
                  <a:lnTo>
                    <a:pt x="803917" y="771014"/>
                  </a:lnTo>
                  <a:cubicBezTo>
                    <a:pt x="778292" y="783926"/>
                    <a:pt x="762094" y="810138"/>
                    <a:pt x="762007" y="838832"/>
                  </a:cubicBezTo>
                  <a:lnTo>
                    <a:pt x="762007" y="1372232"/>
                  </a:lnTo>
                  <a:lnTo>
                    <a:pt x="609607" y="1372232"/>
                  </a:lnTo>
                  <a:lnTo>
                    <a:pt x="609607" y="838832"/>
                  </a:lnTo>
                  <a:cubicBezTo>
                    <a:pt x="609520" y="810138"/>
                    <a:pt x="593321" y="783926"/>
                    <a:pt x="567697" y="771014"/>
                  </a:cubicBezTo>
                  <a:close/>
                  <a:moveTo>
                    <a:pt x="685807" y="153032"/>
                  </a:moveTo>
                  <a:cubicBezTo>
                    <a:pt x="980395" y="153471"/>
                    <a:pt x="1218850" y="392639"/>
                    <a:pt x="1218410" y="687227"/>
                  </a:cubicBezTo>
                  <a:cubicBezTo>
                    <a:pt x="1218169" y="848727"/>
                    <a:pt x="1144771" y="1001421"/>
                    <a:pt x="1018801" y="1102484"/>
                  </a:cubicBezTo>
                  <a:cubicBezTo>
                    <a:pt x="1000894" y="1117010"/>
                    <a:pt x="990528" y="1138862"/>
                    <a:pt x="990607" y="1161920"/>
                  </a:cubicBezTo>
                  <a:lnTo>
                    <a:pt x="990607" y="1372232"/>
                  </a:lnTo>
                  <a:lnTo>
                    <a:pt x="914407" y="1372232"/>
                  </a:lnTo>
                  <a:lnTo>
                    <a:pt x="914407" y="886076"/>
                  </a:lnTo>
                  <a:lnTo>
                    <a:pt x="1024897" y="830450"/>
                  </a:lnTo>
                  <a:cubicBezTo>
                    <a:pt x="1050521" y="817538"/>
                    <a:pt x="1066720" y="791325"/>
                    <a:pt x="1066807" y="762632"/>
                  </a:cubicBezTo>
                  <a:lnTo>
                    <a:pt x="1066807" y="534032"/>
                  </a:lnTo>
                  <a:cubicBezTo>
                    <a:pt x="1066933" y="510579"/>
                    <a:pt x="1056252" y="488374"/>
                    <a:pt x="1037851" y="473834"/>
                  </a:cubicBezTo>
                  <a:cubicBezTo>
                    <a:pt x="1019293" y="459396"/>
                    <a:pt x="995109" y="454334"/>
                    <a:pt x="972319" y="460118"/>
                  </a:cubicBezTo>
                  <a:lnTo>
                    <a:pt x="685807" y="534032"/>
                  </a:lnTo>
                  <a:lnTo>
                    <a:pt x="399295" y="457832"/>
                  </a:lnTo>
                  <a:cubicBezTo>
                    <a:pt x="376504" y="452048"/>
                    <a:pt x="352321" y="457110"/>
                    <a:pt x="333763" y="471548"/>
                  </a:cubicBezTo>
                  <a:cubicBezTo>
                    <a:pt x="314712" y="486577"/>
                    <a:pt x="303959" y="509781"/>
                    <a:pt x="304807" y="534032"/>
                  </a:cubicBezTo>
                  <a:lnTo>
                    <a:pt x="304807" y="762632"/>
                  </a:lnTo>
                  <a:cubicBezTo>
                    <a:pt x="304894" y="791325"/>
                    <a:pt x="321092" y="817538"/>
                    <a:pt x="346717" y="830450"/>
                  </a:cubicBezTo>
                  <a:lnTo>
                    <a:pt x="457207" y="886076"/>
                  </a:lnTo>
                  <a:lnTo>
                    <a:pt x="457207" y="1372232"/>
                  </a:lnTo>
                  <a:lnTo>
                    <a:pt x="381007" y="1372232"/>
                  </a:lnTo>
                  <a:lnTo>
                    <a:pt x="381007" y="1161920"/>
                  </a:lnTo>
                  <a:cubicBezTo>
                    <a:pt x="381085" y="1138863"/>
                    <a:pt x="370719" y="1117010"/>
                    <a:pt x="352813" y="1102484"/>
                  </a:cubicBezTo>
                  <a:cubicBezTo>
                    <a:pt x="123033" y="918136"/>
                    <a:pt x="86203" y="582420"/>
                    <a:pt x="270550" y="352641"/>
                  </a:cubicBezTo>
                  <a:cubicBezTo>
                    <a:pt x="371613" y="226671"/>
                    <a:pt x="524307" y="153273"/>
                    <a:pt x="685806" y="153032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D3604DFC-D943-454B-A089-34C7ADD34090}"/>
                </a:ext>
              </a:extLst>
            </p:cNvPr>
            <p:cNvSpPr/>
            <p:nvPr/>
          </p:nvSpPr>
          <p:spPr>
            <a:xfrm>
              <a:off x="1295475" y="2704583"/>
              <a:ext cx="113284" cy="43571"/>
            </a:xfrm>
            <a:custGeom>
              <a:avLst/>
              <a:gdLst>
                <a:gd name="connsiteX0" fmla="*/ 914400 w 990600"/>
                <a:gd name="connsiteY0" fmla="*/ 0 h 381000"/>
                <a:gd name="connsiteX1" fmla="*/ 76200 w 990600"/>
                <a:gd name="connsiteY1" fmla="*/ 0 h 381000"/>
                <a:gd name="connsiteX2" fmla="*/ 0 w 990600"/>
                <a:gd name="connsiteY2" fmla="*/ 76200 h 381000"/>
                <a:gd name="connsiteX3" fmla="*/ 76200 w 990600"/>
                <a:gd name="connsiteY3" fmla="*/ 152400 h 381000"/>
                <a:gd name="connsiteX4" fmla="*/ 838200 w 990600"/>
                <a:gd name="connsiteY4" fmla="*/ 152400 h 381000"/>
                <a:gd name="connsiteX5" fmla="*/ 838200 w 990600"/>
                <a:gd name="connsiteY5" fmla="*/ 304800 h 381000"/>
                <a:gd name="connsiteX6" fmla="*/ 914400 w 990600"/>
                <a:gd name="connsiteY6" fmla="*/ 381000 h 381000"/>
                <a:gd name="connsiteX7" fmla="*/ 990600 w 990600"/>
                <a:gd name="connsiteY7" fmla="*/ 304800 h 381000"/>
                <a:gd name="connsiteX8" fmla="*/ 990600 w 990600"/>
                <a:gd name="connsiteY8" fmla="*/ 76200 h 381000"/>
                <a:gd name="connsiteX9" fmla="*/ 914400 w 990600"/>
                <a:gd name="connsiteY9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381000">
                  <a:moveTo>
                    <a:pt x="914400" y="0"/>
                  </a:moveTo>
                  <a:lnTo>
                    <a:pt x="76200" y="0"/>
                  </a:ln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lnTo>
                    <a:pt x="838200" y="304800"/>
                  </a:lnTo>
                  <a:cubicBezTo>
                    <a:pt x="838200" y="346884"/>
                    <a:pt x="872316" y="381000"/>
                    <a:pt x="914400" y="381000"/>
                  </a:cubicBezTo>
                  <a:cubicBezTo>
                    <a:pt x="956484" y="381000"/>
                    <a:pt x="990600" y="346884"/>
                    <a:pt x="990600" y="304800"/>
                  </a:cubicBezTo>
                  <a:lnTo>
                    <a:pt x="990600" y="76200"/>
                  </a:lnTo>
                  <a:cubicBezTo>
                    <a:pt x="990600" y="34116"/>
                    <a:pt x="956484" y="0"/>
                    <a:pt x="9144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7" name="弧形 306">
            <a:extLst>
              <a:ext uri="{FF2B5EF4-FFF2-40B4-BE49-F238E27FC236}">
                <a16:creationId xmlns:a16="http://schemas.microsoft.com/office/drawing/2014/main" id="{94D459C6-A30C-44B8-8FC8-DF5AE928E6AE}"/>
              </a:ext>
            </a:extLst>
          </p:cNvPr>
          <p:cNvSpPr/>
          <p:nvPr/>
        </p:nvSpPr>
        <p:spPr>
          <a:xfrm>
            <a:off x="875727" y="3885823"/>
            <a:ext cx="876370" cy="876370"/>
          </a:xfrm>
          <a:prstGeom prst="arc">
            <a:avLst>
              <a:gd name="adj1" fmla="val 2122513"/>
              <a:gd name="adj2" fmla="val 19494882"/>
            </a:avLst>
          </a:prstGeom>
          <a:ln w="15875">
            <a:solidFill>
              <a:srgbClr val="00F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9738CD23-7962-45F5-AF72-10DA89C1FA4D}"/>
              </a:ext>
            </a:extLst>
          </p:cNvPr>
          <p:cNvGrpSpPr/>
          <p:nvPr/>
        </p:nvGrpSpPr>
        <p:grpSpPr>
          <a:xfrm>
            <a:off x="1052487" y="4088690"/>
            <a:ext cx="522848" cy="470636"/>
            <a:chOff x="1034051" y="2599941"/>
            <a:chExt cx="522848" cy="470636"/>
          </a:xfrm>
        </p:grpSpPr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6283A210-BAD6-423A-9E88-390481E74A80}"/>
                </a:ext>
              </a:extLst>
            </p:cNvPr>
            <p:cNvSpPr/>
            <p:nvPr/>
          </p:nvSpPr>
          <p:spPr>
            <a:xfrm>
              <a:off x="1034051" y="2669726"/>
              <a:ext cx="522848" cy="400851"/>
            </a:xfrm>
            <a:custGeom>
              <a:avLst/>
              <a:gdLst>
                <a:gd name="connsiteX0" fmla="*/ 4495800 w 4572000"/>
                <a:gd name="connsiteY0" fmla="*/ 2590800 h 3505200"/>
                <a:gd name="connsiteX1" fmla="*/ 4267200 w 4572000"/>
                <a:gd name="connsiteY1" fmla="*/ 2590800 h 3505200"/>
                <a:gd name="connsiteX2" fmla="*/ 4267200 w 4572000"/>
                <a:gd name="connsiteY2" fmla="*/ 381000 h 3505200"/>
                <a:gd name="connsiteX3" fmla="*/ 3886200 w 4572000"/>
                <a:gd name="connsiteY3" fmla="*/ 0 h 3505200"/>
                <a:gd name="connsiteX4" fmla="*/ 2362200 w 4572000"/>
                <a:gd name="connsiteY4" fmla="*/ 0 h 3505200"/>
                <a:gd name="connsiteX5" fmla="*/ 2286000 w 4572000"/>
                <a:gd name="connsiteY5" fmla="*/ 76200 h 3505200"/>
                <a:gd name="connsiteX6" fmla="*/ 2362200 w 4572000"/>
                <a:gd name="connsiteY6" fmla="*/ 152400 h 3505200"/>
                <a:gd name="connsiteX7" fmla="*/ 3886200 w 4572000"/>
                <a:gd name="connsiteY7" fmla="*/ 152400 h 3505200"/>
                <a:gd name="connsiteX8" fmla="*/ 4114800 w 4572000"/>
                <a:gd name="connsiteY8" fmla="*/ 381000 h 3505200"/>
                <a:gd name="connsiteX9" fmla="*/ 4114800 w 4572000"/>
                <a:gd name="connsiteY9" fmla="*/ 2590800 h 3505200"/>
                <a:gd name="connsiteX10" fmla="*/ 457200 w 4572000"/>
                <a:gd name="connsiteY10" fmla="*/ 2590800 h 3505200"/>
                <a:gd name="connsiteX11" fmla="*/ 457200 w 4572000"/>
                <a:gd name="connsiteY11" fmla="*/ 2286000 h 3505200"/>
                <a:gd name="connsiteX12" fmla="*/ 2286000 w 4572000"/>
                <a:gd name="connsiteY12" fmla="*/ 2286000 h 3505200"/>
                <a:gd name="connsiteX13" fmla="*/ 2362200 w 4572000"/>
                <a:gd name="connsiteY13" fmla="*/ 2209800 h 3505200"/>
                <a:gd name="connsiteX14" fmla="*/ 2362200 w 4572000"/>
                <a:gd name="connsiteY14" fmla="*/ 838200 h 3505200"/>
                <a:gd name="connsiteX15" fmla="*/ 2286000 w 4572000"/>
                <a:gd name="connsiteY15" fmla="*/ 762000 h 3505200"/>
                <a:gd name="connsiteX16" fmla="*/ 2209800 w 4572000"/>
                <a:gd name="connsiteY16" fmla="*/ 838200 h 3505200"/>
                <a:gd name="connsiteX17" fmla="*/ 2209800 w 4572000"/>
                <a:gd name="connsiteY17" fmla="*/ 1676400 h 3505200"/>
                <a:gd name="connsiteX18" fmla="*/ 1676400 w 4572000"/>
                <a:gd name="connsiteY18" fmla="*/ 1676400 h 3505200"/>
                <a:gd name="connsiteX19" fmla="*/ 1600200 w 4572000"/>
                <a:gd name="connsiteY19" fmla="*/ 1752600 h 3505200"/>
                <a:gd name="connsiteX20" fmla="*/ 1600200 w 4572000"/>
                <a:gd name="connsiteY20" fmla="*/ 2133600 h 3505200"/>
                <a:gd name="connsiteX21" fmla="*/ 457200 w 4572000"/>
                <a:gd name="connsiteY21" fmla="*/ 2133600 h 3505200"/>
                <a:gd name="connsiteX22" fmla="*/ 457200 w 4572000"/>
                <a:gd name="connsiteY22" fmla="*/ 1905000 h 3505200"/>
                <a:gd name="connsiteX23" fmla="*/ 1066800 w 4572000"/>
                <a:gd name="connsiteY23" fmla="*/ 1905000 h 3505200"/>
                <a:gd name="connsiteX24" fmla="*/ 1143000 w 4572000"/>
                <a:gd name="connsiteY24" fmla="*/ 1828800 h 3505200"/>
                <a:gd name="connsiteX25" fmla="*/ 1066800 w 4572000"/>
                <a:gd name="connsiteY25" fmla="*/ 1752600 h 3505200"/>
                <a:gd name="connsiteX26" fmla="*/ 457200 w 4572000"/>
                <a:gd name="connsiteY26" fmla="*/ 1752600 h 3505200"/>
                <a:gd name="connsiteX27" fmla="*/ 457200 w 4572000"/>
                <a:gd name="connsiteY27" fmla="*/ 1447800 h 3505200"/>
                <a:gd name="connsiteX28" fmla="*/ 685800 w 4572000"/>
                <a:gd name="connsiteY28" fmla="*/ 1447800 h 3505200"/>
                <a:gd name="connsiteX29" fmla="*/ 762000 w 4572000"/>
                <a:gd name="connsiteY29" fmla="*/ 1371600 h 3505200"/>
                <a:gd name="connsiteX30" fmla="*/ 685800 w 4572000"/>
                <a:gd name="connsiteY30" fmla="*/ 1295400 h 3505200"/>
                <a:gd name="connsiteX31" fmla="*/ 457200 w 4572000"/>
                <a:gd name="connsiteY31" fmla="*/ 1295400 h 3505200"/>
                <a:gd name="connsiteX32" fmla="*/ 457200 w 4572000"/>
                <a:gd name="connsiteY32" fmla="*/ 914400 h 3505200"/>
                <a:gd name="connsiteX33" fmla="*/ 609600 w 4572000"/>
                <a:gd name="connsiteY33" fmla="*/ 914400 h 3505200"/>
                <a:gd name="connsiteX34" fmla="*/ 685800 w 4572000"/>
                <a:gd name="connsiteY34" fmla="*/ 838200 h 3505200"/>
                <a:gd name="connsiteX35" fmla="*/ 609600 w 4572000"/>
                <a:gd name="connsiteY35" fmla="*/ 762000 h 3505200"/>
                <a:gd name="connsiteX36" fmla="*/ 457200 w 4572000"/>
                <a:gd name="connsiteY36" fmla="*/ 762000 h 3505200"/>
                <a:gd name="connsiteX37" fmla="*/ 457200 w 4572000"/>
                <a:gd name="connsiteY37" fmla="*/ 381000 h 3505200"/>
                <a:gd name="connsiteX38" fmla="*/ 533400 w 4572000"/>
                <a:gd name="connsiteY38" fmla="*/ 209550 h 3505200"/>
                <a:gd name="connsiteX39" fmla="*/ 540258 w 4572000"/>
                <a:gd name="connsiteY39" fmla="*/ 102108 h 3505200"/>
                <a:gd name="connsiteX40" fmla="*/ 432816 w 4572000"/>
                <a:gd name="connsiteY40" fmla="*/ 95250 h 3505200"/>
                <a:gd name="connsiteX41" fmla="*/ 304800 w 4572000"/>
                <a:gd name="connsiteY41" fmla="*/ 381000 h 3505200"/>
                <a:gd name="connsiteX42" fmla="*/ 304800 w 4572000"/>
                <a:gd name="connsiteY42" fmla="*/ 2590800 h 3505200"/>
                <a:gd name="connsiteX43" fmla="*/ 76200 w 4572000"/>
                <a:gd name="connsiteY43" fmla="*/ 2590800 h 3505200"/>
                <a:gd name="connsiteX44" fmla="*/ 0 w 4572000"/>
                <a:gd name="connsiteY44" fmla="*/ 2667000 h 3505200"/>
                <a:gd name="connsiteX45" fmla="*/ 0 w 4572000"/>
                <a:gd name="connsiteY45" fmla="*/ 2819400 h 3505200"/>
                <a:gd name="connsiteX46" fmla="*/ 685800 w 4572000"/>
                <a:gd name="connsiteY46" fmla="*/ 3505200 h 3505200"/>
                <a:gd name="connsiteX47" fmla="*/ 2952750 w 4572000"/>
                <a:gd name="connsiteY47" fmla="*/ 3505200 h 3505200"/>
                <a:gd name="connsiteX48" fmla="*/ 3028950 w 4572000"/>
                <a:gd name="connsiteY48" fmla="*/ 3429000 h 3505200"/>
                <a:gd name="connsiteX49" fmla="*/ 2952750 w 4572000"/>
                <a:gd name="connsiteY49" fmla="*/ 3352800 h 3505200"/>
                <a:gd name="connsiteX50" fmla="*/ 685800 w 4572000"/>
                <a:gd name="connsiteY50" fmla="*/ 3352800 h 3505200"/>
                <a:gd name="connsiteX51" fmla="*/ 152400 w 4572000"/>
                <a:gd name="connsiteY51" fmla="*/ 2819400 h 3505200"/>
                <a:gd name="connsiteX52" fmla="*/ 152400 w 4572000"/>
                <a:gd name="connsiteY52" fmla="*/ 2743200 h 3505200"/>
                <a:gd name="connsiteX53" fmla="*/ 4419600 w 4572000"/>
                <a:gd name="connsiteY53" fmla="*/ 2743200 h 3505200"/>
                <a:gd name="connsiteX54" fmla="*/ 4419600 w 4572000"/>
                <a:gd name="connsiteY54" fmla="*/ 2819400 h 3505200"/>
                <a:gd name="connsiteX55" fmla="*/ 3886200 w 4572000"/>
                <a:gd name="connsiteY55" fmla="*/ 3352800 h 3505200"/>
                <a:gd name="connsiteX56" fmla="*/ 3352800 w 4572000"/>
                <a:gd name="connsiteY56" fmla="*/ 3352800 h 3505200"/>
                <a:gd name="connsiteX57" fmla="*/ 3276600 w 4572000"/>
                <a:gd name="connsiteY57" fmla="*/ 3429000 h 3505200"/>
                <a:gd name="connsiteX58" fmla="*/ 3352800 w 4572000"/>
                <a:gd name="connsiteY58" fmla="*/ 3505200 h 3505200"/>
                <a:gd name="connsiteX59" fmla="*/ 3886200 w 4572000"/>
                <a:gd name="connsiteY59" fmla="*/ 3505200 h 3505200"/>
                <a:gd name="connsiteX60" fmla="*/ 4572000 w 4572000"/>
                <a:gd name="connsiteY60" fmla="*/ 2819400 h 3505200"/>
                <a:gd name="connsiteX61" fmla="*/ 4572000 w 4572000"/>
                <a:gd name="connsiteY61" fmla="*/ 2667000 h 3505200"/>
                <a:gd name="connsiteX62" fmla="*/ 4495800 w 4572000"/>
                <a:gd name="connsiteY62" fmla="*/ 2590800 h 3505200"/>
                <a:gd name="connsiteX63" fmla="*/ 1752600 w 4572000"/>
                <a:gd name="connsiteY63" fmla="*/ 1828800 h 3505200"/>
                <a:gd name="connsiteX64" fmla="*/ 2209800 w 4572000"/>
                <a:gd name="connsiteY64" fmla="*/ 1828800 h 3505200"/>
                <a:gd name="connsiteX65" fmla="*/ 2209800 w 4572000"/>
                <a:gd name="connsiteY65" fmla="*/ 2133600 h 3505200"/>
                <a:gd name="connsiteX66" fmla="*/ 1752600 w 4572000"/>
                <a:gd name="connsiteY66" fmla="*/ 21336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572000" h="3505200">
                  <a:moveTo>
                    <a:pt x="4495800" y="2590800"/>
                  </a:moveTo>
                  <a:lnTo>
                    <a:pt x="4267200" y="2590800"/>
                  </a:lnTo>
                  <a:lnTo>
                    <a:pt x="4267200" y="381000"/>
                  </a:lnTo>
                  <a:cubicBezTo>
                    <a:pt x="4267200" y="170579"/>
                    <a:pt x="4096621" y="0"/>
                    <a:pt x="3886200" y="0"/>
                  </a:cubicBezTo>
                  <a:lnTo>
                    <a:pt x="2362200" y="0"/>
                  </a:lnTo>
                  <a:cubicBezTo>
                    <a:pt x="2320116" y="0"/>
                    <a:pt x="2286000" y="34116"/>
                    <a:pt x="2286000" y="76200"/>
                  </a:cubicBezTo>
                  <a:cubicBezTo>
                    <a:pt x="2286000" y="118284"/>
                    <a:pt x="2320116" y="152400"/>
                    <a:pt x="2362200" y="152400"/>
                  </a:cubicBezTo>
                  <a:lnTo>
                    <a:pt x="3886200" y="152400"/>
                  </a:lnTo>
                  <a:cubicBezTo>
                    <a:pt x="4012452" y="152400"/>
                    <a:pt x="4114800" y="254748"/>
                    <a:pt x="4114800" y="381000"/>
                  </a:cubicBezTo>
                  <a:lnTo>
                    <a:pt x="4114800" y="2590800"/>
                  </a:lnTo>
                  <a:lnTo>
                    <a:pt x="457200" y="2590800"/>
                  </a:lnTo>
                  <a:lnTo>
                    <a:pt x="457200" y="2286000"/>
                  </a:lnTo>
                  <a:lnTo>
                    <a:pt x="2286000" y="2286000"/>
                  </a:lnTo>
                  <a:cubicBezTo>
                    <a:pt x="2328084" y="2286000"/>
                    <a:pt x="2362200" y="2251884"/>
                    <a:pt x="2362200" y="2209800"/>
                  </a:cubicBezTo>
                  <a:lnTo>
                    <a:pt x="2362200" y="838200"/>
                  </a:lnTo>
                  <a:cubicBezTo>
                    <a:pt x="2362200" y="796116"/>
                    <a:pt x="2328084" y="762000"/>
                    <a:pt x="2286000" y="762000"/>
                  </a:cubicBezTo>
                  <a:cubicBezTo>
                    <a:pt x="2243916" y="762000"/>
                    <a:pt x="2209800" y="796116"/>
                    <a:pt x="2209800" y="838200"/>
                  </a:cubicBezTo>
                  <a:lnTo>
                    <a:pt x="2209800" y="1676400"/>
                  </a:lnTo>
                  <a:lnTo>
                    <a:pt x="1676400" y="1676400"/>
                  </a:lnTo>
                  <a:cubicBezTo>
                    <a:pt x="1634316" y="1676400"/>
                    <a:pt x="1600200" y="1710516"/>
                    <a:pt x="1600200" y="1752600"/>
                  </a:cubicBezTo>
                  <a:lnTo>
                    <a:pt x="1600200" y="2133600"/>
                  </a:lnTo>
                  <a:lnTo>
                    <a:pt x="457200" y="2133600"/>
                  </a:lnTo>
                  <a:lnTo>
                    <a:pt x="457200" y="1905000"/>
                  </a:lnTo>
                  <a:lnTo>
                    <a:pt x="1066800" y="1905000"/>
                  </a:lnTo>
                  <a:cubicBezTo>
                    <a:pt x="1108884" y="1905000"/>
                    <a:pt x="1143000" y="1870884"/>
                    <a:pt x="1143000" y="1828800"/>
                  </a:cubicBezTo>
                  <a:cubicBezTo>
                    <a:pt x="1143000" y="1786716"/>
                    <a:pt x="1108884" y="1752600"/>
                    <a:pt x="1066800" y="1752600"/>
                  </a:cubicBezTo>
                  <a:lnTo>
                    <a:pt x="457200" y="1752600"/>
                  </a:lnTo>
                  <a:lnTo>
                    <a:pt x="457200" y="1447800"/>
                  </a:lnTo>
                  <a:lnTo>
                    <a:pt x="685800" y="1447800"/>
                  </a:lnTo>
                  <a:cubicBezTo>
                    <a:pt x="727884" y="1447800"/>
                    <a:pt x="762000" y="1413684"/>
                    <a:pt x="762000" y="1371600"/>
                  </a:cubicBezTo>
                  <a:cubicBezTo>
                    <a:pt x="762000" y="1329516"/>
                    <a:pt x="727884" y="1295400"/>
                    <a:pt x="685800" y="1295400"/>
                  </a:cubicBezTo>
                  <a:lnTo>
                    <a:pt x="457200" y="1295400"/>
                  </a:lnTo>
                  <a:lnTo>
                    <a:pt x="457200" y="914400"/>
                  </a:lnTo>
                  <a:lnTo>
                    <a:pt x="609600" y="914400"/>
                  </a:lnTo>
                  <a:cubicBezTo>
                    <a:pt x="651684" y="914400"/>
                    <a:pt x="685800" y="880284"/>
                    <a:pt x="685800" y="838200"/>
                  </a:cubicBezTo>
                  <a:cubicBezTo>
                    <a:pt x="685800" y="796116"/>
                    <a:pt x="651684" y="762000"/>
                    <a:pt x="609600" y="762000"/>
                  </a:cubicBezTo>
                  <a:lnTo>
                    <a:pt x="457200" y="762000"/>
                  </a:lnTo>
                  <a:lnTo>
                    <a:pt x="457200" y="381000"/>
                  </a:lnTo>
                  <a:cubicBezTo>
                    <a:pt x="456897" y="315579"/>
                    <a:pt x="484637" y="253164"/>
                    <a:pt x="533400" y="209550"/>
                  </a:cubicBezTo>
                  <a:cubicBezTo>
                    <a:pt x="564924" y="181755"/>
                    <a:pt x="567993" y="133685"/>
                    <a:pt x="540258" y="102108"/>
                  </a:cubicBezTo>
                  <a:cubicBezTo>
                    <a:pt x="512464" y="70584"/>
                    <a:pt x="464393" y="67515"/>
                    <a:pt x="432816" y="95250"/>
                  </a:cubicBezTo>
                  <a:cubicBezTo>
                    <a:pt x="351168" y="167755"/>
                    <a:pt x="304553" y="271806"/>
                    <a:pt x="304800" y="381000"/>
                  </a:cubicBezTo>
                  <a:lnTo>
                    <a:pt x="304800" y="2590800"/>
                  </a:lnTo>
                  <a:lnTo>
                    <a:pt x="76200" y="2590800"/>
                  </a:lnTo>
                  <a:cubicBezTo>
                    <a:pt x="34116" y="2590800"/>
                    <a:pt x="0" y="2624916"/>
                    <a:pt x="0" y="2667000"/>
                  </a:cubicBezTo>
                  <a:lnTo>
                    <a:pt x="0" y="2819400"/>
                  </a:lnTo>
                  <a:cubicBezTo>
                    <a:pt x="0" y="3198157"/>
                    <a:pt x="307043" y="3505200"/>
                    <a:pt x="685800" y="3505200"/>
                  </a:cubicBezTo>
                  <a:lnTo>
                    <a:pt x="2952750" y="3505200"/>
                  </a:lnTo>
                  <a:cubicBezTo>
                    <a:pt x="2994834" y="3505200"/>
                    <a:pt x="3028950" y="3471084"/>
                    <a:pt x="3028950" y="3429000"/>
                  </a:cubicBezTo>
                  <a:cubicBezTo>
                    <a:pt x="3028950" y="3386916"/>
                    <a:pt x="2994834" y="3352800"/>
                    <a:pt x="2952750" y="3352800"/>
                  </a:cubicBezTo>
                  <a:lnTo>
                    <a:pt x="685800" y="3352800"/>
                  </a:lnTo>
                  <a:cubicBezTo>
                    <a:pt x="391211" y="3352800"/>
                    <a:pt x="152400" y="3113989"/>
                    <a:pt x="152400" y="2819400"/>
                  </a:cubicBezTo>
                  <a:lnTo>
                    <a:pt x="152400" y="2743200"/>
                  </a:lnTo>
                  <a:lnTo>
                    <a:pt x="4419600" y="2743200"/>
                  </a:lnTo>
                  <a:lnTo>
                    <a:pt x="4419600" y="2819400"/>
                  </a:lnTo>
                  <a:cubicBezTo>
                    <a:pt x="4419600" y="3113989"/>
                    <a:pt x="4180789" y="3352800"/>
                    <a:pt x="3886200" y="3352800"/>
                  </a:cubicBezTo>
                  <a:lnTo>
                    <a:pt x="3352800" y="3352800"/>
                  </a:lnTo>
                  <a:cubicBezTo>
                    <a:pt x="3310716" y="3352800"/>
                    <a:pt x="3276600" y="3386916"/>
                    <a:pt x="3276600" y="3429000"/>
                  </a:cubicBezTo>
                  <a:cubicBezTo>
                    <a:pt x="3276600" y="3471084"/>
                    <a:pt x="3310716" y="3505200"/>
                    <a:pt x="3352800" y="3505200"/>
                  </a:cubicBezTo>
                  <a:lnTo>
                    <a:pt x="3886200" y="3505200"/>
                  </a:lnTo>
                  <a:cubicBezTo>
                    <a:pt x="4264957" y="3505200"/>
                    <a:pt x="4572000" y="3198157"/>
                    <a:pt x="4572000" y="2819400"/>
                  </a:cubicBezTo>
                  <a:lnTo>
                    <a:pt x="4572000" y="2667000"/>
                  </a:lnTo>
                  <a:cubicBezTo>
                    <a:pt x="4572000" y="2624916"/>
                    <a:pt x="4537884" y="2590800"/>
                    <a:pt x="4495800" y="2590800"/>
                  </a:cubicBezTo>
                  <a:close/>
                  <a:moveTo>
                    <a:pt x="1752600" y="1828800"/>
                  </a:moveTo>
                  <a:lnTo>
                    <a:pt x="2209800" y="1828800"/>
                  </a:lnTo>
                  <a:lnTo>
                    <a:pt x="2209800" y="2133600"/>
                  </a:lnTo>
                  <a:lnTo>
                    <a:pt x="1752600" y="2133600"/>
                  </a:ln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96D4876D-639D-4E9A-9748-A522B2E08865}"/>
                </a:ext>
              </a:extLst>
            </p:cNvPr>
            <p:cNvSpPr/>
            <p:nvPr/>
          </p:nvSpPr>
          <p:spPr>
            <a:xfrm>
              <a:off x="1322599" y="2765582"/>
              <a:ext cx="148140" cy="156855"/>
            </a:xfrm>
            <a:custGeom>
              <a:avLst/>
              <a:gdLst>
                <a:gd name="connsiteX0" fmla="*/ 834953 w 1295400"/>
                <a:gd name="connsiteY0" fmla="*/ 0 h 1371600"/>
                <a:gd name="connsiteX1" fmla="*/ 530153 w 1295400"/>
                <a:gd name="connsiteY1" fmla="*/ 0 h 1371600"/>
                <a:gd name="connsiteX2" fmla="*/ 453953 w 1295400"/>
                <a:gd name="connsiteY2" fmla="*/ 76200 h 1371600"/>
                <a:gd name="connsiteX3" fmla="*/ 453953 w 1295400"/>
                <a:gd name="connsiteY3" fmla="*/ 204216 h 1371600"/>
                <a:gd name="connsiteX4" fmla="*/ 377753 w 1295400"/>
                <a:gd name="connsiteY4" fmla="*/ 246888 h 1371600"/>
                <a:gd name="connsiteX5" fmla="*/ 266501 w 1295400"/>
                <a:gd name="connsiteY5" fmla="*/ 182880 h 1371600"/>
                <a:gd name="connsiteX6" fmla="*/ 162869 w 1295400"/>
                <a:gd name="connsiteY6" fmla="*/ 211074 h 1371600"/>
                <a:gd name="connsiteX7" fmla="*/ 10469 w 1295400"/>
                <a:gd name="connsiteY7" fmla="*/ 474726 h 1371600"/>
                <a:gd name="connsiteX8" fmla="*/ 37687 w 1295400"/>
                <a:gd name="connsiteY8" fmla="*/ 578995 h 1371600"/>
                <a:gd name="connsiteX9" fmla="*/ 37901 w 1295400"/>
                <a:gd name="connsiteY9" fmla="*/ 579120 h 1371600"/>
                <a:gd name="connsiteX10" fmla="*/ 149153 w 1295400"/>
                <a:gd name="connsiteY10" fmla="*/ 643128 h 1371600"/>
                <a:gd name="connsiteX11" fmla="*/ 149153 w 1295400"/>
                <a:gd name="connsiteY11" fmla="*/ 728472 h 1371600"/>
                <a:gd name="connsiteX12" fmla="*/ 37901 w 1295400"/>
                <a:gd name="connsiteY12" fmla="*/ 792480 h 1371600"/>
                <a:gd name="connsiteX13" fmla="*/ 10344 w 1295400"/>
                <a:gd name="connsiteY13" fmla="*/ 896660 h 1371600"/>
                <a:gd name="connsiteX14" fmla="*/ 10469 w 1295400"/>
                <a:gd name="connsiteY14" fmla="*/ 896874 h 1371600"/>
                <a:gd name="connsiteX15" fmla="*/ 162869 w 1295400"/>
                <a:gd name="connsiteY15" fmla="*/ 1160526 h 1371600"/>
                <a:gd name="connsiteX16" fmla="*/ 266501 w 1295400"/>
                <a:gd name="connsiteY16" fmla="*/ 1188720 h 1371600"/>
                <a:gd name="connsiteX17" fmla="*/ 377753 w 1295400"/>
                <a:gd name="connsiteY17" fmla="*/ 1124712 h 1371600"/>
                <a:gd name="connsiteX18" fmla="*/ 453953 w 1295400"/>
                <a:gd name="connsiteY18" fmla="*/ 1167384 h 1371600"/>
                <a:gd name="connsiteX19" fmla="*/ 453953 w 1295400"/>
                <a:gd name="connsiteY19" fmla="*/ 1295400 h 1371600"/>
                <a:gd name="connsiteX20" fmla="*/ 530153 w 1295400"/>
                <a:gd name="connsiteY20" fmla="*/ 1371600 h 1371600"/>
                <a:gd name="connsiteX21" fmla="*/ 834953 w 1295400"/>
                <a:gd name="connsiteY21" fmla="*/ 1371600 h 1371600"/>
                <a:gd name="connsiteX22" fmla="*/ 911153 w 1295400"/>
                <a:gd name="connsiteY22" fmla="*/ 1295400 h 1371600"/>
                <a:gd name="connsiteX23" fmla="*/ 911153 w 1295400"/>
                <a:gd name="connsiteY23" fmla="*/ 1167384 h 1371600"/>
                <a:gd name="connsiteX24" fmla="*/ 987353 w 1295400"/>
                <a:gd name="connsiteY24" fmla="*/ 1124712 h 1371600"/>
                <a:gd name="connsiteX25" fmla="*/ 1098605 w 1295400"/>
                <a:gd name="connsiteY25" fmla="*/ 1188720 h 1371600"/>
                <a:gd name="connsiteX26" fmla="*/ 1202737 w 1295400"/>
                <a:gd name="connsiteY26" fmla="*/ 1160982 h 1371600"/>
                <a:gd name="connsiteX27" fmla="*/ 1202999 w 1295400"/>
                <a:gd name="connsiteY27" fmla="*/ 1160526 h 1371600"/>
                <a:gd name="connsiteX28" fmla="*/ 1174805 w 1295400"/>
                <a:gd name="connsiteY28" fmla="*/ 1056894 h 1371600"/>
                <a:gd name="connsiteX29" fmla="*/ 1022405 w 1295400"/>
                <a:gd name="connsiteY29" fmla="*/ 966978 h 1371600"/>
                <a:gd name="connsiteX30" fmla="*/ 934775 w 1295400"/>
                <a:gd name="connsiteY30" fmla="*/ 975360 h 1371600"/>
                <a:gd name="connsiteX31" fmla="*/ 814379 w 1295400"/>
                <a:gd name="connsiteY31" fmla="*/ 1044702 h 1371600"/>
                <a:gd name="connsiteX32" fmla="*/ 763325 w 1295400"/>
                <a:gd name="connsiteY32" fmla="*/ 1116330 h 1371600"/>
                <a:gd name="connsiteX33" fmla="*/ 763325 w 1295400"/>
                <a:gd name="connsiteY33" fmla="*/ 1219200 h 1371600"/>
                <a:gd name="connsiteX34" fmla="*/ 610925 w 1295400"/>
                <a:gd name="connsiteY34" fmla="*/ 1219200 h 1371600"/>
                <a:gd name="connsiteX35" fmla="*/ 610925 w 1295400"/>
                <a:gd name="connsiteY35" fmla="*/ 1116330 h 1371600"/>
                <a:gd name="connsiteX36" fmla="*/ 560633 w 1295400"/>
                <a:gd name="connsiteY36" fmla="*/ 1044702 h 1371600"/>
                <a:gd name="connsiteX37" fmla="*/ 440237 w 1295400"/>
                <a:gd name="connsiteY37" fmla="*/ 975360 h 1371600"/>
                <a:gd name="connsiteX38" fmla="*/ 352607 w 1295400"/>
                <a:gd name="connsiteY38" fmla="*/ 966978 h 1371600"/>
                <a:gd name="connsiteX39" fmla="*/ 263453 w 1295400"/>
                <a:gd name="connsiteY39" fmla="*/ 1018794 h 1371600"/>
                <a:gd name="connsiteX40" fmla="*/ 187253 w 1295400"/>
                <a:gd name="connsiteY40" fmla="*/ 886206 h 1371600"/>
                <a:gd name="connsiteX41" fmla="*/ 271835 w 1295400"/>
                <a:gd name="connsiteY41" fmla="*/ 838200 h 1371600"/>
                <a:gd name="connsiteX42" fmla="*/ 308411 w 1295400"/>
                <a:gd name="connsiteY42" fmla="*/ 758190 h 1371600"/>
                <a:gd name="connsiteX43" fmla="*/ 308411 w 1295400"/>
                <a:gd name="connsiteY43" fmla="*/ 619506 h 1371600"/>
                <a:gd name="connsiteX44" fmla="*/ 271835 w 1295400"/>
                <a:gd name="connsiteY44" fmla="*/ 533400 h 1371600"/>
                <a:gd name="connsiteX45" fmla="*/ 182681 w 1295400"/>
                <a:gd name="connsiteY45" fmla="*/ 482346 h 1371600"/>
                <a:gd name="connsiteX46" fmla="*/ 258881 w 1295400"/>
                <a:gd name="connsiteY46" fmla="*/ 349758 h 1371600"/>
                <a:gd name="connsiteX47" fmla="*/ 348035 w 1295400"/>
                <a:gd name="connsiteY47" fmla="*/ 401574 h 1371600"/>
                <a:gd name="connsiteX48" fmla="*/ 435665 w 1295400"/>
                <a:gd name="connsiteY48" fmla="*/ 393192 h 1371600"/>
                <a:gd name="connsiteX49" fmla="*/ 556061 w 1295400"/>
                <a:gd name="connsiteY49" fmla="*/ 323850 h 1371600"/>
                <a:gd name="connsiteX50" fmla="*/ 606353 w 1295400"/>
                <a:gd name="connsiteY50" fmla="*/ 252222 h 1371600"/>
                <a:gd name="connsiteX51" fmla="*/ 606353 w 1295400"/>
                <a:gd name="connsiteY51" fmla="*/ 152400 h 1371600"/>
                <a:gd name="connsiteX52" fmla="*/ 758753 w 1295400"/>
                <a:gd name="connsiteY52" fmla="*/ 152400 h 1371600"/>
                <a:gd name="connsiteX53" fmla="*/ 758753 w 1295400"/>
                <a:gd name="connsiteY53" fmla="*/ 255270 h 1371600"/>
                <a:gd name="connsiteX54" fmla="*/ 809807 w 1295400"/>
                <a:gd name="connsiteY54" fmla="*/ 326898 h 1371600"/>
                <a:gd name="connsiteX55" fmla="*/ 930203 w 1295400"/>
                <a:gd name="connsiteY55" fmla="*/ 396240 h 1371600"/>
                <a:gd name="connsiteX56" fmla="*/ 1017833 w 1295400"/>
                <a:gd name="connsiteY56" fmla="*/ 404622 h 1371600"/>
                <a:gd name="connsiteX57" fmla="*/ 1106225 w 1295400"/>
                <a:gd name="connsiteY57" fmla="*/ 352806 h 1371600"/>
                <a:gd name="connsiteX58" fmla="*/ 1182425 w 1295400"/>
                <a:gd name="connsiteY58" fmla="*/ 485394 h 1371600"/>
                <a:gd name="connsiteX59" fmla="*/ 1094033 w 1295400"/>
                <a:gd name="connsiteY59" fmla="*/ 533400 h 1371600"/>
                <a:gd name="connsiteX60" fmla="*/ 1058219 w 1295400"/>
                <a:gd name="connsiteY60" fmla="*/ 616458 h 1371600"/>
                <a:gd name="connsiteX61" fmla="*/ 1058219 w 1295400"/>
                <a:gd name="connsiteY61" fmla="*/ 755142 h 1371600"/>
                <a:gd name="connsiteX62" fmla="*/ 1094033 w 1295400"/>
                <a:gd name="connsiteY62" fmla="*/ 838200 h 1371600"/>
                <a:gd name="connsiteX63" fmla="*/ 1246433 w 1295400"/>
                <a:gd name="connsiteY63" fmla="*/ 927354 h 1371600"/>
                <a:gd name="connsiteX64" fmla="*/ 1350702 w 1295400"/>
                <a:gd name="connsiteY64" fmla="*/ 900136 h 1371600"/>
                <a:gd name="connsiteX65" fmla="*/ 1350827 w 1295400"/>
                <a:gd name="connsiteY65" fmla="*/ 899922 h 1371600"/>
                <a:gd name="connsiteX66" fmla="*/ 1323089 w 1295400"/>
                <a:gd name="connsiteY66" fmla="*/ 795790 h 1371600"/>
                <a:gd name="connsiteX67" fmla="*/ 1322633 w 1295400"/>
                <a:gd name="connsiteY67" fmla="*/ 795528 h 1371600"/>
                <a:gd name="connsiteX68" fmla="*/ 1212143 w 1295400"/>
                <a:gd name="connsiteY68" fmla="*/ 731520 h 1371600"/>
                <a:gd name="connsiteX69" fmla="*/ 1212143 w 1295400"/>
                <a:gd name="connsiteY69" fmla="*/ 688848 h 1371600"/>
                <a:gd name="connsiteX70" fmla="*/ 1212143 w 1295400"/>
                <a:gd name="connsiteY70" fmla="*/ 646176 h 1371600"/>
                <a:gd name="connsiteX71" fmla="*/ 1322633 w 1295400"/>
                <a:gd name="connsiteY71" fmla="*/ 582168 h 1371600"/>
                <a:gd name="connsiteX72" fmla="*/ 1351089 w 1295400"/>
                <a:gd name="connsiteY72" fmla="*/ 478230 h 1371600"/>
                <a:gd name="connsiteX73" fmla="*/ 1350827 w 1295400"/>
                <a:gd name="connsiteY73" fmla="*/ 477774 h 1371600"/>
                <a:gd name="connsiteX74" fmla="*/ 1198427 w 1295400"/>
                <a:gd name="connsiteY74" fmla="*/ 214122 h 1371600"/>
                <a:gd name="connsiteX75" fmla="*/ 1094489 w 1295400"/>
                <a:gd name="connsiteY75" fmla="*/ 185666 h 1371600"/>
                <a:gd name="connsiteX76" fmla="*/ 1094033 w 1295400"/>
                <a:gd name="connsiteY76" fmla="*/ 185928 h 1371600"/>
                <a:gd name="connsiteX77" fmla="*/ 983543 w 1295400"/>
                <a:gd name="connsiteY77" fmla="*/ 249936 h 1371600"/>
                <a:gd name="connsiteX78" fmla="*/ 907343 w 1295400"/>
                <a:gd name="connsiteY78" fmla="*/ 207264 h 1371600"/>
                <a:gd name="connsiteX79" fmla="*/ 907343 w 1295400"/>
                <a:gd name="connsiteY79" fmla="*/ 76200 h 1371600"/>
                <a:gd name="connsiteX80" fmla="*/ 834953 w 1295400"/>
                <a:gd name="connsiteY80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95400" h="1371600">
                  <a:moveTo>
                    <a:pt x="834953" y="0"/>
                  </a:moveTo>
                  <a:lnTo>
                    <a:pt x="530153" y="0"/>
                  </a:lnTo>
                  <a:cubicBezTo>
                    <a:pt x="488069" y="0"/>
                    <a:pt x="453953" y="34116"/>
                    <a:pt x="453953" y="76200"/>
                  </a:cubicBezTo>
                  <a:lnTo>
                    <a:pt x="453953" y="204216"/>
                  </a:lnTo>
                  <a:cubicBezTo>
                    <a:pt x="427456" y="216387"/>
                    <a:pt x="401975" y="230656"/>
                    <a:pt x="377753" y="246888"/>
                  </a:cubicBezTo>
                  <a:lnTo>
                    <a:pt x="266501" y="182880"/>
                  </a:lnTo>
                  <a:cubicBezTo>
                    <a:pt x="230079" y="162200"/>
                    <a:pt x="183794" y="174792"/>
                    <a:pt x="162869" y="211074"/>
                  </a:cubicBezTo>
                  <a:lnTo>
                    <a:pt x="10469" y="474726"/>
                  </a:lnTo>
                  <a:cubicBezTo>
                    <a:pt x="-10808" y="511035"/>
                    <a:pt x="1378" y="557718"/>
                    <a:pt x="37687" y="578995"/>
                  </a:cubicBezTo>
                  <a:cubicBezTo>
                    <a:pt x="37758" y="579037"/>
                    <a:pt x="37829" y="579078"/>
                    <a:pt x="37901" y="579120"/>
                  </a:cubicBezTo>
                  <a:lnTo>
                    <a:pt x="149153" y="643128"/>
                  </a:lnTo>
                  <a:cubicBezTo>
                    <a:pt x="146104" y="671494"/>
                    <a:pt x="146104" y="700106"/>
                    <a:pt x="149153" y="728472"/>
                  </a:cubicBezTo>
                  <a:lnTo>
                    <a:pt x="37901" y="792480"/>
                  </a:lnTo>
                  <a:cubicBezTo>
                    <a:pt x="1523" y="813639"/>
                    <a:pt x="-10815" y="860282"/>
                    <a:pt x="10344" y="896660"/>
                  </a:cubicBezTo>
                  <a:cubicBezTo>
                    <a:pt x="10386" y="896732"/>
                    <a:pt x="10427" y="896803"/>
                    <a:pt x="10469" y="896874"/>
                  </a:cubicBezTo>
                  <a:lnTo>
                    <a:pt x="162869" y="1160526"/>
                  </a:lnTo>
                  <a:cubicBezTo>
                    <a:pt x="183794" y="1196808"/>
                    <a:pt x="230079" y="1209400"/>
                    <a:pt x="266501" y="1188720"/>
                  </a:cubicBezTo>
                  <a:lnTo>
                    <a:pt x="377753" y="1124712"/>
                  </a:lnTo>
                  <a:cubicBezTo>
                    <a:pt x="401975" y="1140944"/>
                    <a:pt x="427456" y="1155213"/>
                    <a:pt x="453953" y="1167384"/>
                  </a:cubicBezTo>
                  <a:lnTo>
                    <a:pt x="453953" y="1295400"/>
                  </a:lnTo>
                  <a:cubicBezTo>
                    <a:pt x="453953" y="1337484"/>
                    <a:pt x="488069" y="1371600"/>
                    <a:pt x="530153" y="1371600"/>
                  </a:cubicBezTo>
                  <a:lnTo>
                    <a:pt x="834953" y="1371600"/>
                  </a:lnTo>
                  <a:cubicBezTo>
                    <a:pt x="877037" y="1371600"/>
                    <a:pt x="911153" y="1337484"/>
                    <a:pt x="911153" y="1295400"/>
                  </a:cubicBezTo>
                  <a:lnTo>
                    <a:pt x="911153" y="1167384"/>
                  </a:lnTo>
                  <a:cubicBezTo>
                    <a:pt x="937739" y="1155390"/>
                    <a:pt x="963234" y="1141112"/>
                    <a:pt x="987353" y="1124712"/>
                  </a:cubicBezTo>
                  <a:lnTo>
                    <a:pt x="1098605" y="1188720"/>
                  </a:lnTo>
                  <a:cubicBezTo>
                    <a:pt x="1135020" y="1209815"/>
                    <a:pt x="1181641" y="1197397"/>
                    <a:pt x="1202737" y="1160982"/>
                  </a:cubicBezTo>
                  <a:cubicBezTo>
                    <a:pt x="1202825" y="1160830"/>
                    <a:pt x="1202912" y="1160678"/>
                    <a:pt x="1202999" y="1160526"/>
                  </a:cubicBezTo>
                  <a:cubicBezTo>
                    <a:pt x="1223679" y="1124104"/>
                    <a:pt x="1211086" y="1077819"/>
                    <a:pt x="1174805" y="1056894"/>
                  </a:cubicBezTo>
                  <a:lnTo>
                    <a:pt x="1022405" y="966978"/>
                  </a:lnTo>
                  <a:cubicBezTo>
                    <a:pt x="994372" y="950911"/>
                    <a:pt x="959253" y="954270"/>
                    <a:pt x="934775" y="975360"/>
                  </a:cubicBezTo>
                  <a:cubicBezTo>
                    <a:pt x="899143" y="1005532"/>
                    <a:pt x="858357" y="1029023"/>
                    <a:pt x="814379" y="1044702"/>
                  </a:cubicBezTo>
                  <a:cubicBezTo>
                    <a:pt x="783907" y="1055354"/>
                    <a:pt x="763453" y="1084050"/>
                    <a:pt x="763325" y="1116330"/>
                  </a:cubicBezTo>
                  <a:lnTo>
                    <a:pt x="763325" y="1219200"/>
                  </a:lnTo>
                  <a:lnTo>
                    <a:pt x="610925" y="1219200"/>
                  </a:lnTo>
                  <a:lnTo>
                    <a:pt x="610925" y="1116330"/>
                  </a:lnTo>
                  <a:cubicBezTo>
                    <a:pt x="610911" y="1084248"/>
                    <a:pt x="590804" y="1055610"/>
                    <a:pt x="560633" y="1044702"/>
                  </a:cubicBezTo>
                  <a:cubicBezTo>
                    <a:pt x="516493" y="1029374"/>
                    <a:pt x="475645" y="1005848"/>
                    <a:pt x="440237" y="975360"/>
                  </a:cubicBezTo>
                  <a:cubicBezTo>
                    <a:pt x="415758" y="954270"/>
                    <a:pt x="380640" y="950911"/>
                    <a:pt x="352607" y="966978"/>
                  </a:cubicBezTo>
                  <a:lnTo>
                    <a:pt x="263453" y="1018794"/>
                  </a:lnTo>
                  <a:lnTo>
                    <a:pt x="187253" y="886206"/>
                  </a:lnTo>
                  <a:lnTo>
                    <a:pt x="271835" y="838200"/>
                  </a:lnTo>
                  <a:cubicBezTo>
                    <a:pt x="299746" y="821972"/>
                    <a:pt x="314400" y="789915"/>
                    <a:pt x="308411" y="758190"/>
                  </a:cubicBezTo>
                  <a:cubicBezTo>
                    <a:pt x="299276" y="712414"/>
                    <a:pt x="299276" y="665283"/>
                    <a:pt x="308411" y="619506"/>
                  </a:cubicBezTo>
                  <a:cubicBezTo>
                    <a:pt x="317346" y="585817"/>
                    <a:pt x="302285" y="550359"/>
                    <a:pt x="271835" y="533400"/>
                  </a:cubicBezTo>
                  <a:lnTo>
                    <a:pt x="182681" y="482346"/>
                  </a:lnTo>
                  <a:lnTo>
                    <a:pt x="258881" y="349758"/>
                  </a:lnTo>
                  <a:lnTo>
                    <a:pt x="348035" y="401574"/>
                  </a:lnTo>
                  <a:cubicBezTo>
                    <a:pt x="376068" y="417642"/>
                    <a:pt x="411186" y="414282"/>
                    <a:pt x="435665" y="393192"/>
                  </a:cubicBezTo>
                  <a:cubicBezTo>
                    <a:pt x="471074" y="362704"/>
                    <a:pt x="511921" y="339178"/>
                    <a:pt x="556061" y="323850"/>
                  </a:cubicBezTo>
                  <a:cubicBezTo>
                    <a:pt x="586232" y="312942"/>
                    <a:pt x="606340" y="284304"/>
                    <a:pt x="606353" y="252222"/>
                  </a:cubicBezTo>
                  <a:lnTo>
                    <a:pt x="606353" y="152400"/>
                  </a:lnTo>
                  <a:lnTo>
                    <a:pt x="758753" y="152400"/>
                  </a:lnTo>
                  <a:lnTo>
                    <a:pt x="758753" y="255270"/>
                  </a:lnTo>
                  <a:cubicBezTo>
                    <a:pt x="758881" y="287550"/>
                    <a:pt x="779335" y="316246"/>
                    <a:pt x="809807" y="326898"/>
                  </a:cubicBezTo>
                  <a:cubicBezTo>
                    <a:pt x="853785" y="342577"/>
                    <a:pt x="894572" y="366068"/>
                    <a:pt x="930203" y="396240"/>
                  </a:cubicBezTo>
                  <a:cubicBezTo>
                    <a:pt x="954682" y="417330"/>
                    <a:pt x="989800" y="420689"/>
                    <a:pt x="1017833" y="404622"/>
                  </a:cubicBezTo>
                  <a:lnTo>
                    <a:pt x="1106225" y="352806"/>
                  </a:lnTo>
                  <a:lnTo>
                    <a:pt x="1182425" y="485394"/>
                  </a:lnTo>
                  <a:lnTo>
                    <a:pt x="1094033" y="533400"/>
                  </a:lnTo>
                  <a:cubicBezTo>
                    <a:pt x="1065177" y="550241"/>
                    <a:pt x="1050657" y="583915"/>
                    <a:pt x="1058219" y="616458"/>
                  </a:cubicBezTo>
                  <a:cubicBezTo>
                    <a:pt x="1067354" y="662235"/>
                    <a:pt x="1067354" y="709365"/>
                    <a:pt x="1058219" y="755142"/>
                  </a:cubicBezTo>
                  <a:cubicBezTo>
                    <a:pt x="1050657" y="787686"/>
                    <a:pt x="1065177" y="821359"/>
                    <a:pt x="1094033" y="838200"/>
                  </a:cubicBezTo>
                  <a:lnTo>
                    <a:pt x="1246433" y="927354"/>
                  </a:lnTo>
                  <a:cubicBezTo>
                    <a:pt x="1282742" y="948631"/>
                    <a:pt x="1329425" y="936445"/>
                    <a:pt x="1350702" y="900136"/>
                  </a:cubicBezTo>
                  <a:cubicBezTo>
                    <a:pt x="1350744" y="900065"/>
                    <a:pt x="1350786" y="899993"/>
                    <a:pt x="1350827" y="899922"/>
                  </a:cubicBezTo>
                  <a:cubicBezTo>
                    <a:pt x="1371923" y="863507"/>
                    <a:pt x="1359504" y="816885"/>
                    <a:pt x="1323089" y="795790"/>
                  </a:cubicBezTo>
                  <a:cubicBezTo>
                    <a:pt x="1322937" y="795702"/>
                    <a:pt x="1322786" y="795615"/>
                    <a:pt x="1322633" y="795528"/>
                  </a:cubicBezTo>
                  <a:lnTo>
                    <a:pt x="1212143" y="731520"/>
                  </a:lnTo>
                  <a:cubicBezTo>
                    <a:pt x="1212143" y="717042"/>
                    <a:pt x="1212143" y="703326"/>
                    <a:pt x="1212143" y="688848"/>
                  </a:cubicBezTo>
                  <a:cubicBezTo>
                    <a:pt x="1212143" y="674370"/>
                    <a:pt x="1212143" y="660654"/>
                    <a:pt x="1212143" y="646176"/>
                  </a:cubicBezTo>
                  <a:lnTo>
                    <a:pt x="1322633" y="582168"/>
                  </a:lnTo>
                  <a:cubicBezTo>
                    <a:pt x="1359193" y="561324"/>
                    <a:pt x="1371933" y="514790"/>
                    <a:pt x="1351089" y="478230"/>
                  </a:cubicBezTo>
                  <a:cubicBezTo>
                    <a:pt x="1351002" y="478078"/>
                    <a:pt x="1350915" y="477926"/>
                    <a:pt x="1350827" y="477774"/>
                  </a:cubicBezTo>
                  <a:lnTo>
                    <a:pt x="1198427" y="214122"/>
                  </a:lnTo>
                  <a:cubicBezTo>
                    <a:pt x="1177583" y="177562"/>
                    <a:pt x="1131048" y="164822"/>
                    <a:pt x="1094489" y="185666"/>
                  </a:cubicBezTo>
                  <a:cubicBezTo>
                    <a:pt x="1094336" y="185753"/>
                    <a:pt x="1094184" y="185840"/>
                    <a:pt x="1094033" y="185928"/>
                  </a:cubicBezTo>
                  <a:lnTo>
                    <a:pt x="983543" y="249936"/>
                  </a:lnTo>
                  <a:cubicBezTo>
                    <a:pt x="959301" y="233737"/>
                    <a:pt x="933822" y="219469"/>
                    <a:pt x="907343" y="207264"/>
                  </a:cubicBezTo>
                  <a:lnTo>
                    <a:pt x="907343" y="76200"/>
                  </a:lnTo>
                  <a:cubicBezTo>
                    <a:pt x="907394" y="35560"/>
                    <a:pt x="875542" y="2032"/>
                    <a:pt x="834953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813426E1-7539-43C5-89C6-02418BA66B4F}"/>
                </a:ext>
              </a:extLst>
            </p:cNvPr>
            <p:cNvSpPr/>
            <p:nvPr/>
          </p:nvSpPr>
          <p:spPr>
            <a:xfrm>
              <a:off x="1374512" y="2817867"/>
              <a:ext cx="52285" cy="52285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457200 h 457200"/>
                <a:gd name="connsiteX2" fmla="*/ 457200 w 457200"/>
                <a:gd name="connsiteY2" fmla="*/ 228600 h 457200"/>
                <a:gd name="connsiteX3" fmla="*/ 228600 w 457200"/>
                <a:gd name="connsiteY3" fmla="*/ 0 h 457200"/>
                <a:gd name="connsiteX4" fmla="*/ 0 w 457200"/>
                <a:gd name="connsiteY4" fmla="*/ 228600 h 457200"/>
                <a:gd name="connsiteX5" fmla="*/ 304800 w 457200"/>
                <a:gd name="connsiteY5" fmla="*/ 228600 h 457200"/>
                <a:gd name="connsiteX6" fmla="*/ 228600 w 457200"/>
                <a:gd name="connsiteY6" fmla="*/ 304800 h 457200"/>
                <a:gd name="connsiteX7" fmla="*/ 152400 w 457200"/>
                <a:gd name="connsiteY7" fmla="*/ 228600 h 457200"/>
                <a:gd name="connsiteX8" fmla="*/ 228600 w 457200"/>
                <a:gd name="connsiteY8" fmla="*/ 152400 h 457200"/>
                <a:gd name="connsiteX9" fmla="*/ 304800 w 457200"/>
                <a:gd name="connsiteY9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0" y="228600"/>
                  </a:moveTo>
                  <a:cubicBezTo>
                    <a:pt x="0" y="354852"/>
                    <a:pt x="102348" y="457200"/>
                    <a:pt x="228600" y="457200"/>
                  </a:cubicBezTo>
                  <a:cubicBezTo>
                    <a:pt x="354852" y="457200"/>
                    <a:pt x="457200" y="354852"/>
                    <a:pt x="457200" y="228600"/>
                  </a:cubicBezTo>
                  <a:cubicBezTo>
                    <a:pt x="457200" y="102348"/>
                    <a:pt x="354852" y="0"/>
                    <a:pt x="228600" y="0"/>
                  </a:cubicBezTo>
                  <a:cubicBezTo>
                    <a:pt x="102348" y="0"/>
                    <a:pt x="0" y="102348"/>
                    <a:pt x="0" y="228600"/>
                  </a:cubicBezTo>
                  <a:close/>
                  <a:moveTo>
                    <a:pt x="304800" y="228600"/>
                  </a:move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ubicBezTo>
                    <a:pt x="270684" y="152400"/>
                    <a:pt x="304800" y="186516"/>
                    <a:pt x="304800" y="2286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E6CE3AB0-2A53-40B5-94B4-E821F7866FFC}"/>
                </a:ext>
              </a:extLst>
            </p:cNvPr>
            <p:cNvSpPr/>
            <p:nvPr/>
          </p:nvSpPr>
          <p:spPr>
            <a:xfrm>
              <a:off x="1243190" y="3009578"/>
              <a:ext cx="104570" cy="17428"/>
            </a:xfrm>
            <a:custGeom>
              <a:avLst/>
              <a:gdLst>
                <a:gd name="connsiteX0" fmla="*/ 76200 w 914400"/>
                <a:gd name="connsiteY0" fmla="*/ 0 h 152400"/>
                <a:gd name="connsiteX1" fmla="*/ 0 w 914400"/>
                <a:gd name="connsiteY1" fmla="*/ 76200 h 152400"/>
                <a:gd name="connsiteX2" fmla="*/ 76200 w 914400"/>
                <a:gd name="connsiteY2" fmla="*/ 152400 h 152400"/>
                <a:gd name="connsiteX3" fmla="*/ 838200 w 914400"/>
                <a:gd name="connsiteY3" fmla="*/ 152400 h 152400"/>
                <a:gd name="connsiteX4" fmla="*/ 914400 w 914400"/>
                <a:gd name="connsiteY4" fmla="*/ 76200 h 152400"/>
                <a:gd name="connsiteX5" fmla="*/ 838200 w 914400"/>
                <a:gd name="connsiteY5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cubicBezTo>
                    <a:pt x="880284" y="152400"/>
                    <a:pt x="914400" y="118284"/>
                    <a:pt x="914400" y="76200"/>
                  </a:cubicBezTo>
                  <a:cubicBezTo>
                    <a:pt x="914400" y="34116"/>
                    <a:pt x="880284" y="0"/>
                    <a:pt x="8382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69340C4B-72C4-4E62-9ABE-3893AAA35DB8}"/>
                </a:ext>
              </a:extLst>
            </p:cNvPr>
            <p:cNvSpPr/>
            <p:nvPr/>
          </p:nvSpPr>
          <p:spPr>
            <a:xfrm>
              <a:off x="1452330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90E05D9C-2BDB-4707-969A-F216070CFF54}"/>
                </a:ext>
              </a:extLst>
            </p:cNvPr>
            <p:cNvSpPr/>
            <p:nvPr/>
          </p:nvSpPr>
          <p:spPr>
            <a:xfrm>
              <a:off x="1417473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8EDBF10A-5364-41FF-85CC-D82AC4CC70DF}"/>
                </a:ext>
              </a:extLst>
            </p:cNvPr>
            <p:cNvSpPr/>
            <p:nvPr/>
          </p:nvSpPr>
          <p:spPr>
            <a:xfrm>
              <a:off x="1103764" y="3009578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4599781B-438F-40A6-95C2-BDD2D8DF6FC2}"/>
                </a:ext>
              </a:extLst>
            </p:cNvPr>
            <p:cNvSpPr/>
            <p:nvPr/>
          </p:nvSpPr>
          <p:spPr>
            <a:xfrm>
              <a:off x="1121192" y="2599941"/>
              <a:ext cx="156854" cy="243996"/>
            </a:xfrm>
            <a:custGeom>
              <a:avLst/>
              <a:gdLst>
                <a:gd name="connsiteX0" fmla="*/ 228607 w 1371600"/>
                <a:gd name="connsiteY0" fmla="*/ 1196972 h 2133600"/>
                <a:gd name="connsiteX1" fmla="*/ 228607 w 1371600"/>
                <a:gd name="connsiteY1" fmla="*/ 1385948 h 2133600"/>
                <a:gd name="connsiteX2" fmla="*/ 91689 w 1371600"/>
                <a:gd name="connsiteY2" fmla="*/ 1678812 h 2133600"/>
                <a:gd name="connsiteX3" fmla="*/ 304807 w 1371600"/>
                <a:gd name="connsiteY3" fmla="*/ 1829432 h 2133600"/>
                <a:gd name="connsiteX4" fmla="*/ 312427 w 1371600"/>
                <a:gd name="connsiteY4" fmla="*/ 1829432 h 2133600"/>
                <a:gd name="connsiteX5" fmla="*/ 761625 w 1371600"/>
                <a:gd name="connsiteY5" fmla="*/ 2126994 h 2133600"/>
                <a:gd name="connsiteX6" fmla="*/ 1059187 w 1371600"/>
                <a:gd name="connsiteY6" fmla="*/ 1829432 h 2133600"/>
                <a:gd name="connsiteX7" fmla="*/ 1066807 w 1371600"/>
                <a:gd name="connsiteY7" fmla="*/ 1829432 h 2133600"/>
                <a:gd name="connsiteX8" fmla="*/ 1293626 w 1371600"/>
                <a:gd name="connsiteY8" fmla="*/ 1599065 h 2133600"/>
                <a:gd name="connsiteX9" fmla="*/ 1143007 w 1371600"/>
                <a:gd name="connsiteY9" fmla="*/ 1385948 h 2133600"/>
                <a:gd name="connsiteX10" fmla="*/ 1143007 w 1371600"/>
                <a:gd name="connsiteY10" fmla="*/ 1196972 h 2133600"/>
                <a:gd name="connsiteX11" fmla="*/ 1196972 w 1371600"/>
                <a:gd name="connsiteY11" fmla="*/ 228607 h 2133600"/>
                <a:gd name="connsiteX12" fmla="*/ 228607 w 1371600"/>
                <a:gd name="connsiteY12" fmla="*/ 174641 h 2133600"/>
                <a:gd name="connsiteX13" fmla="*/ 174641 w 1371600"/>
                <a:gd name="connsiteY13" fmla="*/ 1143007 h 2133600"/>
                <a:gd name="connsiteX14" fmla="*/ 228607 w 1371600"/>
                <a:gd name="connsiteY14" fmla="*/ 1196972 h 2133600"/>
                <a:gd name="connsiteX15" fmla="*/ 685807 w 1371600"/>
                <a:gd name="connsiteY15" fmla="*/ 1981832 h 2133600"/>
                <a:gd name="connsiteX16" fmla="*/ 470161 w 1371600"/>
                <a:gd name="connsiteY16" fmla="*/ 1829432 h 2133600"/>
                <a:gd name="connsiteX17" fmla="*/ 901453 w 1371600"/>
                <a:gd name="connsiteY17" fmla="*/ 1829432 h 2133600"/>
                <a:gd name="connsiteX18" fmla="*/ 685807 w 1371600"/>
                <a:gd name="connsiteY18" fmla="*/ 1981832 h 2133600"/>
                <a:gd name="connsiteX19" fmla="*/ 1066807 w 1371600"/>
                <a:gd name="connsiteY19" fmla="*/ 1677032 h 2133600"/>
                <a:gd name="connsiteX20" fmla="*/ 304807 w 1371600"/>
                <a:gd name="connsiteY20" fmla="*/ 1677032 h 2133600"/>
                <a:gd name="connsiteX21" fmla="*/ 228607 w 1371600"/>
                <a:gd name="connsiteY21" fmla="*/ 1600832 h 2133600"/>
                <a:gd name="connsiteX22" fmla="*/ 304807 w 1371600"/>
                <a:gd name="connsiteY22" fmla="*/ 1524632 h 2133600"/>
                <a:gd name="connsiteX23" fmla="*/ 1066807 w 1371600"/>
                <a:gd name="connsiteY23" fmla="*/ 1524632 h 2133600"/>
                <a:gd name="connsiteX24" fmla="*/ 1143007 w 1371600"/>
                <a:gd name="connsiteY24" fmla="*/ 1600832 h 2133600"/>
                <a:gd name="connsiteX25" fmla="*/ 1066807 w 1371600"/>
                <a:gd name="connsiteY25" fmla="*/ 1677032 h 2133600"/>
                <a:gd name="connsiteX26" fmla="*/ 567697 w 1371600"/>
                <a:gd name="connsiteY26" fmla="*/ 771014 h 2133600"/>
                <a:gd name="connsiteX27" fmla="*/ 457207 w 1371600"/>
                <a:gd name="connsiteY27" fmla="*/ 715388 h 2133600"/>
                <a:gd name="connsiteX28" fmla="*/ 457207 w 1371600"/>
                <a:gd name="connsiteY28" fmla="*/ 631568 h 2133600"/>
                <a:gd name="connsiteX29" fmla="*/ 667519 w 1371600"/>
                <a:gd name="connsiteY29" fmla="*/ 684146 h 2133600"/>
                <a:gd name="connsiteX30" fmla="*/ 704095 w 1371600"/>
                <a:gd name="connsiteY30" fmla="*/ 684146 h 2133600"/>
                <a:gd name="connsiteX31" fmla="*/ 914407 w 1371600"/>
                <a:gd name="connsiteY31" fmla="*/ 631568 h 2133600"/>
                <a:gd name="connsiteX32" fmla="*/ 914407 w 1371600"/>
                <a:gd name="connsiteY32" fmla="*/ 715388 h 2133600"/>
                <a:gd name="connsiteX33" fmla="*/ 803917 w 1371600"/>
                <a:gd name="connsiteY33" fmla="*/ 771014 h 2133600"/>
                <a:gd name="connsiteX34" fmla="*/ 762007 w 1371600"/>
                <a:gd name="connsiteY34" fmla="*/ 838832 h 2133600"/>
                <a:gd name="connsiteX35" fmla="*/ 762007 w 1371600"/>
                <a:gd name="connsiteY35" fmla="*/ 1372232 h 2133600"/>
                <a:gd name="connsiteX36" fmla="*/ 609607 w 1371600"/>
                <a:gd name="connsiteY36" fmla="*/ 1372232 h 2133600"/>
                <a:gd name="connsiteX37" fmla="*/ 609607 w 1371600"/>
                <a:gd name="connsiteY37" fmla="*/ 838832 h 2133600"/>
                <a:gd name="connsiteX38" fmla="*/ 567697 w 1371600"/>
                <a:gd name="connsiteY38" fmla="*/ 771014 h 2133600"/>
                <a:gd name="connsiteX39" fmla="*/ 685807 w 1371600"/>
                <a:gd name="connsiteY39" fmla="*/ 153032 h 2133600"/>
                <a:gd name="connsiteX40" fmla="*/ 1218410 w 1371600"/>
                <a:gd name="connsiteY40" fmla="*/ 687227 h 2133600"/>
                <a:gd name="connsiteX41" fmla="*/ 1018801 w 1371600"/>
                <a:gd name="connsiteY41" fmla="*/ 1102484 h 2133600"/>
                <a:gd name="connsiteX42" fmla="*/ 990607 w 1371600"/>
                <a:gd name="connsiteY42" fmla="*/ 1161920 h 2133600"/>
                <a:gd name="connsiteX43" fmla="*/ 990607 w 1371600"/>
                <a:gd name="connsiteY43" fmla="*/ 1372232 h 2133600"/>
                <a:gd name="connsiteX44" fmla="*/ 914407 w 1371600"/>
                <a:gd name="connsiteY44" fmla="*/ 1372232 h 2133600"/>
                <a:gd name="connsiteX45" fmla="*/ 914407 w 1371600"/>
                <a:gd name="connsiteY45" fmla="*/ 886076 h 2133600"/>
                <a:gd name="connsiteX46" fmla="*/ 1024897 w 1371600"/>
                <a:gd name="connsiteY46" fmla="*/ 830450 h 2133600"/>
                <a:gd name="connsiteX47" fmla="*/ 1066807 w 1371600"/>
                <a:gd name="connsiteY47" fmla="*/ 762632 h 2133600"/>
                <a:gd name="connsiteX48" fmla="*/ 1066807 w 1371600"/>
                <a:gd name="connsiteY48" fmla="*/ 534032 h 2133600"/>
                <a:gd name="connsiteX49" fmla="*/ 1037851 w 1371600"/>
                <a:gd name="connsiteY49" fmla="*/ 473834 h 2133600"/>
                <a:gd name="connsiteX50" fmla="*/ 972319 w 1371600"/>
                <a:gd name="connsiteY50" fmla="*/ 460118 h 2133600"/>
                <a:gd name="connsiteX51" fmla="*/ 685807 w 1371600"/>
                <a:gd name="connsiteY51" fmla="*/ 534032 h 2133600"/>
                <a:gd name="connsiteX52" fmla="*/ 399295 w 1371600"/>
                <a:gd name="connsiteY52" fmla="*/ 457832 h 2133600"/>
                <a:gd name="connsiteX53" fmla="*/ 333763 w 1371600"/>
                <a:gd name="connsiteY53" fmla="*/ 471548 h 2133600"/>
                <a:gd name="connsiteX54" fmla="*/ 304807 w 1371600"/>
                <a:gd name="connsiteY54" fmla="*/ 534032 h 2133600"/>
                <a:gd name="connsiteX55" fmla="*/ 304807 w 1371600"/>
                <a:gd name="connsiteY55" fmla="*/ 762632 h 2133600"/>
                <a:gd name="connsiteX56" fmla="*/ 346717 w 1371600"/>
                <a:gd name="connsiteY56" fmla="*/ 830450 h 2133600"/>
                <a:gd name="connsiteX57" fmla="*/ 457207 w 1371600"/>
                <a:gd name="connsiteY57" fmla="*/ 886076 h 2133600"/>
                <a:gd name="connsiteX58" fmla="*/ 457207 w 1371600"/>
                <a:gd name="connsiteY58" fmla="*/ 1372232 h 2133600"/>
                <a:gd name="connsiteX59" fmla="*/ 381007 w 1371600"/>
                <a:gd name="connsiteY59" fmla="*/ 1372232 h 2133600"/>
                <a:gd name="connsiteX60" fmla="*/ 381007 w 1371600"/>
                <a:gd name="connsiteY60" fmla="*/ 1161920 h 2133600"/>
                <a:gd name="connsiteX61" fmla="*/ 352813 w 1371600"/>
                <a:gd name="connsiteY61" fmla="*/ 1102484 h 2133600"/>
                <a:gd name="connsiteX62" fmla="*/ 270550 w 1371600"/>
                <a:gd name="connsiteY62" fmla="*/ 352641 h 2133600"/>
                <a:gd name="connsiteX63" fmla="*/ 685806 w 1371600"/>
                <a:gd name="connsiteY63" fmla="*/ 15303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71600" h="2133600">
                  <a:moveTo>
                    <a:pt x="228607" y="1196972"/>
                  </a:moveTo>
                  <a:lnTo>
                    <a:pt x="228607" y="1385948"/>
                  </a:lnTo>
                  <a:cubicBezTo>
                    <a:pt x="109926" y="1429011"/>
                    <a:pt x="48626" y="1560131"/>
                    <a:pt x="91689" y="1678812"/>
                  </a:cubicBezTo>
                  <a:cubicBezTo>
                    <a:pt x="124276" y="1768619"/>
                    <a:pt x="209273" y="1828690"/>
                    <a:pt x="304807" y="1829432"/>
                  </a:cubicBezTo>
                  <a:lnTo>
                    <a:pt x="312427" y="1829432"/>
                  </a:lnTo>
                  <a:cubicBezTo>
                    <a:pt x="354300" y="2035644"/>
                    <a:pt x="555413" y="2168867"/>
                    <a:pt x="761625" y="2126994"/>
                  </a:cubicBezTo>
                  <a:cubicBezTo>
                    <a:pt x="911560" y="2096548"/>
                    <a:pt x="1028741" y="1979367"/>
                    <a:pt x="1059187" y="1829432"/>
                  </a:cubicBezTo>
                  <a:lnTo>
                    <a:pt x="1066807" y="1829432"/>
                  </a:lnTo>
                  <a:cubicBezTo>
                    <a:pt x="1193055" y="1828452"/>
                    <a:pt x="1294606" y="1725314"/>
                    <a:pt x="1293626" y="1599065"/>
                  </a:cubicBezTo>
                  <a:cubicBezTo>
                    <a:pt x="1292885" y="1503532"/>
                    <a:pt x="1232814" y="1418534"/>
                    <a:pt x="1143007" y="1385948"/>
                  </a:cubicBezTo>
                  <a:lnTo>
                    <a:pt x="1143007" y="1196972"/>
                  </a:lnTo>
                  <a:cubicBezTo>
                    <a:pt x="1425315" y="944467"/>
                    <a:pt x="1449476" y="510915"/>
                    <a:pt x="1196972" y="228607"/>
                  </a:cubicBezTo>
                  <a:cubicBezTo>
                    <a:pt x="944467" y="-53702"/>
                    <a:pt x="510915" y="-77863"/>
                    <a:pt x="228607" y="174641"/>
                  </a:cubicBezTo>
                  <a:cubicBezTo>
                    <a:pt x="-53702" y="427146"/>
                    <a:pt x="-77863" y="860698"/>
                    <a:pt x="174641" y="1143007"/>
                  </a:cubicBezTo>
                  <a:cubicBezTo>
                    <a:pt x="191614" y="1161983"/>
                    <a:pt x="209630" y="1179999"/>
                    <a:pt x="228607" y="1196972"/>
                  </a:cubicBezTo>
                  <a:close/>
                  <a:moveTo>
                    <a:pt x="685807" y="1981832"/>
                  </a:moveTo>
                  <a:cubicBezTo>
                    <a:pt x="588886" y="1981883"/>
                    <a:pt x="502468" y="1920810"/>
                    <a:pt x="470161" y="1829432"/>
                  </a:cubicBezTo>
                  <a:lnTo>
                    <a:pt x="901453" y="1829432"/>
                  </a:lnTo>
                  <a:cubicBezTo>
                    <a:pt x="869146" y="1920810"/>
                    <a:pt x="782727" y="1981883"/>
                    <a:pt x="685807" y="1981832"/>
                  </a:cubicBezTo>
                  <a:close/>
                  <a:moveTo>
                    <a:pt x="1066807" y="1677032"/>
                  </a:moveTo>
                  <a:lnTo>
                    <a:pt x="304807" y="1677032"/>
                  </a:lnTo>
                  <a:cubicBezTo>
                    <a:pt x="262722" y="1677032"/>
                    <a:pt x="228607" y="1642916"/>
                    <a:pt x="228607" y="1600832"/>
                  </a:cubicBezTo>
                  <a:cubicBezTo>
                    <a:pt x="228607" y="1558748"/>
                    <a:pt x="262722" y="1524632"/>
                    <a:pt x="304807" y="1524632"/>
                  </a:cubicBezTo>
                  <a:lnTo>
                    <a:pt x="1066807" y="1524632"/>
                  </a:lnTo>
                  <a:cubicBezTo>
                    <a:pt x="1108891" y="1524632"/>
                    <a:pt x="1143007" y="1558748"/>
                    <a:pt x="1143007" y="1600832"/>
                  </a:cubicBezTo>
                  <a:cubicBezTo>
                    <a:pt x="1143007" y="1642916"/>
                    <a:pt x="1108891" y="1677032"/>
                    <a:pt x="1066807" y="1677032"/>
                  </a:cubicBezTo>
                  <a:close/>
                  <a:moveTo>
                    <a:pt x="567697" y="771014"/>
                  </a:moveTo>
                  <a:lnTo>
                    <a:pt x="457207" y="715388"/>
                  </a:lnTo>
                  <a:lnTo>
                    <a:pt x="457207" y="631568"/>
                  </a:lnTo>
                  <a:lnTo>
                    <a:pt x="667519" y="684146"/>
                  </a:lnTo>
                  <a:cubicBezTo>
                    <a:pt x="679530" y="687115"/>
                    <a:pt x="692083" y="687115"/>
                    <a:pt x="704095" y="684146"/>
                  </a:cubicBezTo>
                  <a:lnTo>
                    <a:pt x="914407" y="631568"/>
                  </a:lnTo>
                  <a:lnTo>
                    <a:pt x="914407" y="715388"/>
                  </a:lnTo>
                  <a:lnTo>
                    <a:pt x="803917" y="771014"/>
                  </a:lnTo>
                  <a:cubicBezTo>
                    <a:pt x="778292" y="783926"/>
                    <a:pt x="762094" y="810138"/>
                    <a:pt x="762007" y="838832"/>
                  </a:cubicBezTo>
                  <a:lnTo>
                    <a:pt x="762007" y="1372232"/>
                  </a:lnTo>
                  <a:lnTo>
                    <a:pt x="609607" y="1372232"/>
                  </a:lnTo>
                  <a:lnTo>
                    <a:pt x="609607" y="838832"/>
                  </a:lnTo>
                  <a:cubicBezTo>
                    <a:pt x="609520" y="810138"/>
                    <a:pt x="593321" y="783926"/>
                    <a:pt x="567697" y="771014"/>
                  </a:cubicBezTo>
                  <a:close/>
                  <a:moveTo>
                    <a:pt x="685807" y="153032"/>
                  </a:moveTo>
                  <a:cubicBezTo>
                    <a:pt x="980395" y="153471"/>
                    <a:pt x="1218850" y="392639"/>
                    <a:pt x="1218410" y="687227"/>
                  </a:cubicBezTo>
                  <a:cubicBezTo>
                    <a:pt x="1218169" y="848727"/>
                    <a:pt x="1144771" y="1001421"/>
                    <a:pt x="1018801" y="1102484"/>
                  </a:cubicBezTo>
                  <a:cubicBezTo>
                    <a:pt x="1000894" y="1117010"/>
                    <a:pt x="990528" y="1138862"/>
                    <a:pt x="990607" y="1161920"/>
                  </a:cubicBezTo>
                  <a:lnTo>
                    <a:pt x="990607" y="1372232"/>
                  </a:lnTo>
                  <a:lnTo>
                    <a:pt x="914407" y="1372232"/>
                  </a:lnTo>
                  <a:lnTo>
                    <a:pt x="914407" y="886076"/>
                  </a:lnTo>
                  <a:lnTo>
                    <a:pt x="1024897" y="830450"/>
                  </a:lnTo>
                  <a:cubicBezTo>
                    <a:pt x="1050521" y="817538"/>
                    <a:pt x="1066720" y="791325"/>
                    <a:pt x="1066807" y="762632"/>
                  </a:cubicBezTo>
                  <a:lnTo>
                    <a:pt x="1066807" y="534032"/>
                  </a:lnTo>
                  <a:cubicBezTo>
                    <a:pt x="1066933" y="510579"/>
                    <a:pt x="1056252" y="488374"/>
                    <a:pt x="1037851" y="473834"/>
                  </a:cubicBezTo>
                  <a:cubicBezTo>
                    <a:pt x="1019293" y="459396"/>
                    <a:pt x="995109" y="454334"/>
                    <a:pt x="972319" y="460118"/>
                  </a:cubicBezTo>
                  <a:lnTo>
                    <a:pt x="685807" y="534032"/>
                  </a:lnTo>
                  <a:lnTo>
                    <a:pt x="399295" y="457832"/>
                  </a:lnTo>
                  <a:cubicBezTo>
                    <a:pt x="376504" y="452048"/>
                    <a:pt x="352321" y="457110"/>
                    <a:pt x="333763" y="471548"/>
                  </a:cubicBezTo>
                  <a:cubicBezTo>
                    <a:pt x="314712" y="486577"/>
                    <a:pt x="303959" y="509781"/>
                    <a:pt x="304807" y="534032"/>
                  </a:cubicBezTo>
                  <a:lnTo>
                    <a:pt x="304807" y="762632"/>
                  </a:lnTo>
                  <a:cubicBezTo>
                    <a:pt x="304894" y="791325"/>
                    <a:pt x="321092" y="817538"/>
                    <a:pt x="346717" y="830450"/>
                  </a:cubicBezTo>
                  <a:lnTo>
                    <a:pt x="457207" y="886076"/>
                  </a:lnTo>
                  <a:lnTo>
                    <a:pt x="457207" y="1372232"/>
                  </a:lnTo>
                  <a:lnTo>
                    <a:pt x="381007" y="1372232"/>
                  </a:lnTo>
                  <a:lnTo>
                    <a:pt x="381007" y="1161920"/>
                  </a:lnTo>
                  <a:cubicBezTo>
                    <a:pt x="381085" y="1138863"/>
                    <a:pt x="370719" y="1117010"/>
                    <a:pt x="352813" y="1102484"/>
                  </a:cubicBezTo>
                  <a:cubicBezTo>
                    <a:pt x="123033" y="918136"/>
                    <a:pt x="86203" y="582420"/>
                    <a:pt x="270550" y="352641"/>
                  </a:cubicBezTo>
                  <a:cubicBezTo>
                    <a:pt x="371613" y="226671"/>
                    <a:pt x="524307" y="153273"/>
                    <a:pt x="685806" y="153032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32B9E1EC-8BB6-443D-B33A-A639E019B8C4}"/>
                </a:ext>
              </a:extLst>
            </p:cNvPr>
            <p:cNvSpPr/>
            <p:nvPr/>
          </p:nvSpPr>
          <p:spPr>
            <a:xfrm>
              <a:off x="1295475" y="2704583"/>
              <a:ext cx="113284" cy="43571"/>
            </a:xfrm>
            <a:custGeom>
              <a:avLst/>
              <a:gdLst>
                <a:gd name="connsiteX0" fmla="*/ 914400 w 990600"/>
                <a:gd name="connsiteY0" fmla="*/ 0 h 381000"/>
                <a:gd name="connsiteX1" fmla="*/ 76200 w 990600"/>
                <a:gd name="connsiteY1" fmla="*/ 0 h 381000"/>
                <a:gd name="connsiteX2" fmla="*/ 0 w 990600"/>
                <a:gd name="connsiteY2" fmla="*/ 76200 h 381000"/>
                <a:gd name="connsiteX3" fmla="*/ 76200 w 990600"/>
                <a:gd name="connsiteY3" fmla="*/ 152400 h 381000"/>
                <a:gd name="connsiteX4" fmla="*/ 838200 w 990600"/>
                <a:gd name="connsiteY4" fmla="*/ 152400 h 381000"/>
                <a:gd name="connsiteX5" fmla="*/ 838200 w 990600"/>
                <a:gd name="connsiteY5" fmla="*/ 304800 h 381000"/>
                <a:gd name="connsiteX6" fmla="*/ 914400 w 990600"/>
                <a:gd name="connsiteY6" fmla="*/ 381000 h 381000"/>
                <a:gd name="connsiteX7" fmla="*/ 990600 w 990600"/>
                <a:gd name="connsiteY7" fmla="*/ 304800 h 381000"/>
                <a:gd name="connsiteX8" fmla="*/ 990600 w 990600"/>
                <a:gd name="connsiteY8" fmla="*/ 76200 h 381000"/>
                <a:gd name="connsiteX9" fmla="*/ 914400 w 990600"/>
                <a:gd name="connsiteY9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381000">
                  <a:moveTo>
                    <a:pt x="914400" y="0"/>
                  </a:moveTo>
                  <a:lnTo>
                    <a:pt x="76200" y="0"/>
                  </a:ln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lnTo>
                    <a:pt x="838200" y="304800"/>
                  </a:lnTo>
                  <a:cubicBezTo>
                    <a:pt x="838200" y="346884"/>
                    <a:pt x="872316" y="381000"/>
                    <a:pt x="914400" y="381000"/>
                  </a:cubicBezTo>
                  <a:cubicBezTo>
                    <a:pt x="956484" y="381000"/>
                    <a:pt x="990600" y="346884"/>
                    <a:pt x="990600" y="304800"/>
                  </a:cubicBezTo>
                  <a:lnTo>
                    <a:pt x="990600" y="76200"/>
                  </a:lnTo>
                  <a:cubicBezTo>
                    <a:pt x="990600" y="34116"/>
                    <a:pt x="956484" y="0"/>
                    <a:pt x="9144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20" name="弧形 319">
            <a:extLst>
              <a:ext uri="{FF2B5EF4-FFF2-40B4-BE49-F238E27FC236}">
                <a16:creationId xmlns:a16="http://schemas.microsoft.com/office/drawing/2014/main" id="{0DD388B4-B720-47CE-8959-679ED60FA580}"/>
              </a:ext>
            </a:extLst>
          </p:cNvPr>
          <p:cNvSpPr/>
          <p:nvPr/>
        </p:nvSpPr>
        <p:spPr>
          <a:xfrm>
            <a:off x="4726367" y="2511375"/>
            <a:ext cx="876370" cy="876370"/>
          </a:xfrm>
          <a:prstGeom prst="arc">
            <a:avLst>
              <a:gd name="adj1" fmla="val 2122513"/>
              <a:gd name="adj2" fmla="val 19494882"/>
            </a:avLst>
          </a:prstGeom>
          <a:ln w="15875">
            <a:solidFill>
              <a:srgbClr val="00F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C3492BEF-A170-41F9-8D37-7B8C25B6E372}"/>
              </a:ext>
            </a:extLst>
          </p:cNvPr>
          <p:cNvGrpSpPr/>
          <p:nvPr/>
        </p:nvGrpSpPr>
        <p:grpSpPr>
          <a:xfrm>
            <a:off x="4903127" y="2714242"/>
            <a:ext cx="522848" cy="470636"/>
            <a:chOff x="1034051" y="2599941"/>
            <a:chExt cx="522848" cy="470636"/>
          </a:xfrm>
        </p:grpSpPr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64377A64-BC1C-4A6E-A055-2E03DC0A23AE}"/>
                </a:ext>
              </a:extLst>
            </p:cNvPr>
            <p:cNvSpPr/>
            <p:nvPr/>
          </p:nvSpPr>
          <p:spPr>
            <a:xfrm>
              <a:off x="1034051" y="2669726"/>
              <a:ext cx="522848" cy="400851"/>
            </a:xfrm>
            <a:custGeom>
              <a:avLst/>
              <a:gdLst>
                <a:gd name="connsiteX0" fmla="*/ 4495800 w 4572000"/>
                <a:gd name="connsiteY0" fmla="*/ 2590800 h 3505200"/>
                <a:gd name="connsiteX1" fmla="*/ 4267200 w 4572000"/>
                <a:gd name="connsiteY1" fmla="*/ 2590800 h 3505200"/>
                <a:gd name="connsiteX2" fmla="*/ 4267200 w 4572000"/>
                <a:gd name="connsiteY2" fmla="*/ 381000 h 3505200"/>
                <a:gd name="connsiteX3" fmla="*/ 3886200 w 4572000"/>
                <a:gd name="connsiteY3" fmla="*/ 0 h 3505200"/>
                <a:gd name="connsiteX4" fmla="*/ 2362200 w 4572000"/>
                <a:gd name="connsiteY4" fmla="*/ 0 h 3505200"/>
                <a:gd name="connsiteX5" fmla="*/ 2286000 w 4572000"/>
                <a:gd name="connsiteY5" fmla="*/ 76200 h 3505200"/>
                <a:gd name="connsiteX6" fmla="*/ 2362200 w 4572000"/>
                <a:gd name="connsiteY6" fmla="*/ 152400 h 3505200"/>
                <a:gd name="connsiteX7" fmla="*/ 3886200 w 4572000"/>
                <a:gd name="connsiteY7" fmla="*/ 152400 h 3505200"/>
                <a:gd name="connsiteX8" fmla="*/ 4114800 w 4572000"/>
                <a:gd name="connsiteY8" fmla="*/ 381000 h 3505200"/>
                <a:gd name="connsiteX9" fmla="*/ 4114800 w 4572000"/>
                <a:gd name="connsiteY9" fmla="*/ 2590800 h 3505200"/>
                <a:gd name="connsiteX10" fmla="*/ 457200 w 4572000"/>
                <a:gd name="connsiteY10" fmla="*/ 2590800 h 3505200"/>
                <a:gd name="connsiteX11" fmla="*/ 457200 w 4572000"/>
                <a:gd name="connsiteY11" fmla="*/ 2286000 h 3505200"/>
                <a:gd name="connsiteX12" fmla="*/ 2286000 w 4572000"/>
                <a:gd name="connsiteY12" fmla="*/ 2286000 h 3505200"/>
                <a:gd name="connsiteX13" fmla="*/ 2362200 w 4572000"/>
                <a:gd name="connsiteY13" fmla="*/ 2209800 h 3505200"/>
                <a:gd name="connsiteX14" fmla="*/ 2362200 w 4572000"/>
                <a:gd name="connsiteY14" fmla="*/ 838200 h 3505200"/>
                <a:gd name="connsiteX15" fmla="*/ 2286000 w 4572000"/>
                <a:gd name="connsiteY15" fmla="*/ 762000 h 3505200"/>
                <a:gd name="connsiteX16" fmla="*/ 2209800 w 4572000"/>
                <a:gd name="connsiteY16" fmla="*/ 838200 h 3505200"/>
                <a:gd name="connsiteX17" fmla="*/ 2209800 w 4572000"/>
                <a:gd name="connsiteY17" fmla="*/ 1676400 h 3505200"/>
                <a:gd name="connsiteX18" fmla="*/ 1676400 w 4572000"/>
                <a:gd name="connsiteY18" fmla="*/ 1676400 h 3505200"/>
                <a:gd name="connsiteX19" fmla="*/ 1600200 w 4572000"/>
                <a:gd name="connsiteY19" fmla="*/ 1752600 h 3505200"/>
                <a:gd name="connsiteX20" fmla="*/ 1600200 w 4572000"/>
                <a:gd name="connsiteY20" fmla="*/ 2133600 h 3505200"/>
                <a:gd name="connsiteX21" fmla="*/ 457200 w 4572000"/>
                <a:gd name="connsiteY21" fmla="*/ 2133600 h 3505200"/>
                <a:gd name="connsiteX22" fmla="*/ 457200 w 4572000"/>
                <a:gd name="connsiteY22" fmla="*/ 1905000 h 3505200"/>
                <a:gd name="connsiteX23" fmla="*/ 1066800 w 4572000"/>
                <a:gd name="connsiteY23" fmla="*/ 1905000 h 3505200"/>
                <a:gd name="connsiteX24" fmla="*/ 1143000 w 4572000"/>
                <a:gd name="connsiteY24" fmla="*/ 1828800 h 3505200"/>
                <a:gd name="connsiteX25" fmla="*/ 1066800 w 4572000"/>
                <a:gd name="connsiteY25" fmla="*/ 1752600 h 3505200"/>
                <a:gd name="connsiteX26" fmla="*/ 457200 w 4572000"/>
                <a:gd name="connsiteY26" fmla="*/ 1752600 h 3505200"/>
                <a:gd name="connsiteX27" fmla="*/ 457200 w 4572000"/>
                <a:gd name="connsiteY27" fmla="*/ 1447800 h 3505200"/>
                <a:gd name="connsiteX28" fmla="*/ 685800 w 4572000"/>
                <a:gd name="connsiteY28" fmla="*/ 1447800 h 3505200"/>
                <a:gd name="connsiteX29" fmla="*/ 762000 w 4572000"/>
                <a:gd name="connsiteY29" fmla="*/ 1371600 h 3505200"/>
                <a:gd name="connsiteX30" fmla="*/ 685800 w 4572000"/>
                <a:gd name="connsiteY30" fmla="*/ 1295400 h 3505200"/>
                <a:gd name="connsiteX31" fmla="*/ 457200 w 4572000"/>
                <a:gd name="connsiteY31" fmla="*/ 1295400 h 3505200"/>
                <a:gd name="connsiteX32" fmla="*/ 457200 w 4572000"/>
                <a:gd name="connsiteY32" fmla="*/ 914400 h 3505200"/>
                <a:gd name="connsiteX33" fmla="*/ 609600 w 4572000"/>
                <a:gd name="connsiteY33" fmla="*/ 914400 h 3505200"/>
                <a:gd name="connsiteX34" fmla="*/ 685800 w 4572000"/>
                <a:gd name="connsiteY34" fmla="*/ 838200 h 3505200"/>
                <a:gd name="connsiteX35" fmla="*/ 609600 w 4572000"/>
                <a:gd name="connsiteY35" fmla="*/ 762000 h 3505200"/>
                <a:gd name="connsiteX36" fmla="*/ 457200 w 4572000"/>
                <a:gd name="connsiteY36" fmla="*/ 762000 h 3505200"/>
                <a:gd name="connsiteX37" fmla="*/ 457200 w 4572000"/>
                <a:gd name="connsiteY37" fmla="*/ 381000 h 3505200"/>
                <a:gd name="connsiteX38" fmla="*/ 533400 w 4572000"/>
                <a:gd name="connsiteY38" fmla="*/ 209550 h 3505200"/>
                <a:gd name="connsiteX39" fmla="*/ 540258 w 4572000"/>
                <a:gd name="connsiteY39" fmla="*/ 102108 h 3505200"/>
                <a:gd name="connsiteX40" fmla="*/ 432816 w 4572000"/>
                <a:gd name="connsiteY40" fmla="*/ 95250 h 3505200"/>
                <a:gd name="connsiteX41" fmla="*/ 304800 w 4572000"/>
                <a:gd name="connsiteY41" fmla="*/ 381000 h 3505200"/>
                <a:gd name="connsiteX42" fmla="*/ 304800 w 4572000"/>
                <a:gd name="connsiteY42" fmla="*/ 2590800 h 3505200"/>
                <a:gd name="connsiteX43" fmla="*/ 76200 w 4572000"/>
                <a:gd name="connsiteY43" fmla="*/ 2590800 h 3505200"/>
                <a:gd name="connsiteX44" fmla="*/ 0 w 4572000"/>
                <a:gd name="connsiteY44" fmla="*/ 2667000 h 3505200"/>
                <a:gd name="connsiteX45" fmla="*/ 0 w 4572000"/>
                <a:gd name="connsiteY45" fmla="*/ 2819400 h 3505200"/>
                <a:gd name="connsiteX46" fmla="*/ 685800 w 4572000"/>
                <a:gd name="connsiteY46" fmla="*/ 3505200 h 3505200"/>
                <a:gd name="connsiteX47" fmla="*/ 2952750 w 4572000"/>
                <a:gd name="connsiteY47" fmla="*/ 3505200 h 3505200"/>
                <a:gd name="connsiteX48" fmla="*/ 3028950 w 4572000"/>
                <a:gd name="connsiteY48" fmla="*/ 3429000 h 3505200"/>
                <a:gd name="connsiteX49" fmla="*/ 2952750 w 4572000"/>
                <a:gd name="connsiteY49" fmla="*/ 3352800 h 3505200"/>
                <a:gd name="connsiteX50" fmla="*/ 685800 w 4572000"/>
                <a:gd name="connsiteY50" fmla="*/ 3352800 h 3505200"/>
                <a:gd name="connsiteX51" fmla="*/ 152400 w 4572000"/>
                <a:gd name="connsiteY51" fmla="*/ 2819400 h 3505200"/>
                <a:gd name="connsiteX52" fmla="*/ 152400 w 4572000"/>
                <a:gd name="connsiteY52" fmla="*/ 2743200 h 3505200"/>
                <a:gd name="connsiteX53" fmla="*/ 4419600 w 4572000"/>
                <a:gd name="connsiteY53" fmla="*/ 2743200 h 3505200"/>
                <a:gd name="connsiteX54" fmla="*/ 4419600 w 4572000"/>
                <a:gd name="connsiteY54" fmla="*/ 2819400 h 3505200"/>
                <a:gd name="connsiteX55" fmla="*/ 3886200 w 4572000"/>
                <a:gd name="connsiteY55" fmla="*/ 3352800 h 3505200"/>
                <a:gd name="connsiteX56" fmla="*/ 3352800 w 4572000"/>
                <a:gd name="connsiteY56" fmla="*/ 3352800 h 3505200"/>
                <a:gd name="connsiteX57" fmla="*/ 3276600 w 4572000"/>
                <a:gd name="connsiteY57" fmla="*/ 3429000 h 3505200"/>
                <a:gd name="connsiteX58" fmla="*/ 3352800 w 4572000"/>
                <a:gd name="connsiteY58" fmla="*/ 3505200 h 3505200"/>
                <a:gd name="connsiteX59" fmla="*/ 3886200 w 4572000"/>
                <a:gd name="connsiteY59" fmla="*/ 3505200 h 3505200"/>
                <a:gd name="connsiteX60" fmla="*/ 4572000 w 4572000"/>
                <a:gd name="connsiteY60" fmla="*/ 2819400 h 3505200"/>
                <a:gd name="connsiteX61" fmla="*/ 4572000 w 4572000"/>
                <a:gd name="connsiteY61" fmla="*/ 2667000 h 3505200"/>
                <a:gd name="connsiteX62" fmla="*/ 4495800 w 4572000"/>
                <a:gd name="connsiteY62" fmla="*/ 2590800 h 3505200"/>
                <a:gd name="connsiteX63" fmla="*/ 1752600 w 4572000"/>
                <a:gd name="connsiteY63" fmla="*/ 1828800 h 3505200"/>
                <a:gd name="connsiteX64" fmla="*/ 2209800 w 4572000"/>
                <a:gd name="connsiteY64" fmla="*/ 1828800 h 3505200"/>
                <a:gd name="connsiteX65" fmla="*/ 2209800 w 4572000"/>
                <a:gd name="connsiteY65" fmla="*/ 2133600 h 3505200"/>
                <a:gd name="connsiteX66" fmla="*/ 1752600 w 4572000"/>
                <a:gd name="connsiteY66" fmla="*/ 21336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572000" h="3505200">
                  <a:moveTo>
                    <a:pt x="4495800" y="2590800"/>
                  </a:moveTo>
                  <a:lnTo>
                    <a:pt x="4267200" y="2590800"/>
                  </a:lnTo>
                  <a:lnTo>
                    <a:pt x="4267200" y="381000"/>
                  </a:lnTo>
                  <a:cubicBezTo>
                    <a:pt x="4267200" y="170579"/>
                    <a:pt x="4096621" y="0"/>
                    <a:pt x="3886200" y="0"/>
                  </a:cubicBezTo>
                  <a:lnTo>
                    <a:pt x="2362200" y="0"/>
                  </a:lnTo>
                  <a:cubicBezTo>
                    <a:pt x="2320116" y="0"/>
                    <a:pt x="2286000" y="34116"/>
                    <a:pt x="2286000" y="76200"/>
                  </a:cubicBezTo>
                  <a:cubicBezTo>
                    <a:pt x="2286000" y="118284"/>
                    <a:pt x="2320116" y="152400"/>
                    <a:pt x="2362200" y="152400"/>
                  </a:cubicBezTo>
                  <a:lnTo>
                    <a:pt x="3886200" y="152400"/>
                  </a:lnTo>
                  <a:cubicBezTo>
                    <a:pt x="4012452" y="152400"/>
                    <a:pt x="4114800" y="254748"/>
                    <a:pt x="4114800" y="381000"/>
                  </a:cubicBezTo>
                  <a:lnTo>
                    <a:pt x="4114800" y="2590800"/>
                  </a:lnTo>
                  <a:lnTo>
                    <a:pt x="457200" y="2590800"/>
                  </a:lnTo>
                  <a:lnTo>
                    <a:pt x="457200" y="2286000"/>
                  </a:lnTo>
                  <a:lnTo>
                    <a:pt x="2286000" y="2286000"/>
                  </a:lnTo>
                  <a:cubicBezTo>
                    <a:pt x="2328084" y="2286000"/>
                    <a:pt x="2362200" y="2251884"/>
                    <a:pt x="2362200" y="2209800"/>
                  </a:cubicBezTo>
                  <a:lnTo>
                    <a:pt x="2362200" y="838200"/>
                  </a:lnTo>
                  <a:cubicBezTo>
                    <a:pt x="2362200" y="796116"/>
                    <a:pt x="2328084" y="762000"/>
                    <a:pt x="2286000" y="762000"/>
                  </a:cubicBezTo>
                  <a:cubicBezTo>
                    <a:pt x="2243916" y="762000"/>
                    <a:pt x="2209800" y="796116"/>
                    <a:pt x="2209800" y="838200"/>
                  </a:cubicBezTo>
                  <a:lnTo>
                    <a:pt x="2209800" y="1676400"/>
                  </a:lnTo>
                  <a:lnTo>
                    <a:pt x="1676400" y="1676400"/>
                  </a:lnTo>
                  <a:cubicBezTo>
                    <a:pt x="1634316" y="1676400"/>
                    <a:pt x="1600200" y="1710516"/>
                    <a:pt x="1600200" y="1752600"/>
                  </a:cubicBezTo>
                  <a:lnTo>
                    <a:pt x="1600200" y="2133600"/>
                  </a:lnTo>
                  <a:lnTo>
                    <a:pt x="457200" y="2133600"/>
                  </a:lnTo>
                  <a:lnTo>
                    <a:pt x="457200" y="1905000"/>
                  </a:lnTo>
                  <a:lnTo>
                    <a:pt x="1066800" y="1905000"/>
                  </a:lnTo>
                  <a:cubicBezTo>
                    <a:pt x="1108884" y="1905000"/>
                    <a:pt x="1143000" y="1870884"/>
                    <a:pt x="1143000" y="1828800"/>
                  </a:cubicBezTo>
                  <a:cubicBezTo>
                    <a:pt x="1143000" y="1786716"/>
                    <a:pt x="1108884" y="1752600"/>
                    <a:pt x="1066800" y="1752600"/>
                  </a:cubicBezTo>
                  <a:lnTo>
                    <a:pt x="457200" y="1752600"/>
                  </a:lnTo>
                  <a:lnTo>
                    <a:pt x="457200" y="1447800"/>
                  </a:lnTo>
                  <a:lnTo>
                    <a:pt x="685800" y="1447800"/>
                  </a:lnTo>
                  <a:cubicBezTo>
                    <a:pt x="727884" y="1447800"/>
                    <a:pt x="762000" y="1413684"/>
                    <a:pt x="762000" y="1371600"/>
                  </a:cubicBezTo>
                  <a:cubicBezTo>
                    <a:pt x="762000" y="1329516"/>
                    <a:pt x="727884" y="1295400"/>
                    <a:pt x="685800" y="1295400"/>
                  </a:cubicBezTo>
                  <a:lnTo>
                    <a:pt x="457200" y="1295400"/>
                  </a:lnTo>
                  <a:lnTo>
                    <a:pt x="457200" y="914400"/>
                  </a:lnTo>
                  <a:lnTo>
                    <a:pt x="609600" y="914400"/>
                  </a:lnTo>
                  <a:cubicBezTo>
                    <a:pt x="651684" y="914400"/>
                    <a:pt x="685800" y="880284"/>
                    <a:pt x="685800" y="838200"/>
                  </a:cubicBezTo>
                  <a:cubicBezTo>
                    <a:pt x="685800" y="796116"/>
                    <a:pt x="651684" y="762000"/>
                    <a:pt x="609600" y="762000"/>
                  </a:cubicBezTo>
                  <a:lnTo>
                    <a:pt x="457200" y="762000"/>
                  </a:lnTo>
                  <a:lnTo>
                    <a:pt x="457200" y="381000"/>
                  </a:lnTo>
                  <a:cubicBezTo>
                    <a:pt x="456897" y="315579"/>
                    <a:pt x="484637" y="253164"/>
                    <a:pt x="533400" y="209550"/>
                  </a:cubicBezTo>
                  <a:cubicBezTo>
                    <a:pt x="564924" y="181755"/>
                    <a:pt x="567993" y="133685"/>
                    <a:pt x="540258" y="102108"/>
                  </a:cubicBezTo>
                  <a:cubicBezTo>
                    <a:pt x="512464" y="70584"/>
                    <a:pt x="464393" y="67515"/>
                    <a:pt x="432816" y="95250"/>
                  </a:cubicBezTo>
                  <a:cubicBezTo>
                    <a:pt x="351168" y="167755"/>
                    <a:pt x="304553" y="271806"/>
                    <a:pt x="304800" y="381000"/>
                  </a:cubicBezTo>
                  <a:lnTo>
                    <a:pt x="304800" y="2590800"/>
                  </a:lnTo>
                  <a:lnTo>
                    <a:pt x="76200" y="2590800"/>
                  </a:lnTo>
                  <a:cubicBezTo>
                    <a:pt x="34116" y="2590800"/>
                    <a:pt x="0" y="2624916"/>
                    <a:pt x="0" y="2667000"/>
                  </a:cubicBezTo>
                  <a:lnTo>
                    <a:pt x="0" y="2819400"/>
                  </a:lnTo>
                  <a:cubicBezTo>
                    <a:pt x="0" y="3198157"/>
                    <a:pt x="307043" y="3505200"/>
                    <a:pt x="685800" y="3505200"/>
                  </a:cubicBezTo>
                  <a:lnTo>
                    <a:pt x="2952750" y="3505200"/>
                  </a:lnTo>
                  <a:cubicBezTo>
                    <a:pt x="2994834" y="3505200"/>
                    <a:pt x="3028950" y="3471084"/>
                    <a:pt x="3028950" y="3429000"/>
                  </a:cubicBezTo>
                  <a:cubicBezTo>
                    <a:pt x="3028950" y="3386916"/>
                    <a:pt x="2994834" y="3352800"/>
                    <a:pt x="2952750" y="3352800"/>
                  </a:cubicBezTo>
                  <a:lnTo>
                    <a:pt x="685800" y="3352800"/>
                  </a:lnTo>
                  <a:cubicBezTo>
                    <a:pt x="391211" y="3352800"/>
                    <a:pt x="152400" y="3113989"/>
                    <a:pt x="152400" y="2819400"/>
                  </a:cubicBezTo>
                  <a:lnTo>
                    <a:pt x="152400" y="2743200"/>
                  </a:lnTo>
                  <a:lnTo>
                    <a:pt x="4419600" y="2743200"/>
                  </a:lnTo>
                  <a:lnTo>
                    <a:pt x="4419600" y="2819400"/>
                  </a:lnTo>
                  <a:cubicBezTo>
                    <a:pt x="4419600" y="3113989"/>
                    <a:pt x="4180789" y="3352800"/>
                    <a:pt x="3886200" y="3352800"/>
                  </a:cubicBezTo>
                  <a:lnTo>
                    <a:pt x="3352800" y="3352800"/>
                  </a:lnTo>
                  <a:cubicBezTo>
                    <a:pt x="3310716" y="3352800"/>
                    <a:pt x="3276600" y="3386916"/>
                    <a:pt x="3276600" y="3429000"/>
                  </a:cubicBezTo>
                  <a:cubicBezTo>
                    <a:pt x="3276600" y="3471084"/>
                    <a:pt x="3310716" y="3505200"/>
                    <a:pt x="3352800" y="3505200"/>
                  </a:cubicBezTo>
                  <a:lnTo>
                    <a:pt x="3886200" y="3505200"/>
                  </a:lnTo>
                  <a:cubicBezTo>
                    <a:pt x="4264957" y="3505200"/>
                    <a:pt x="4572000" y="3198157"/>
                    <a:pt x="4572000" y="2819400"/>
                  </a:cubicBezTo>
                  <a:lnTo>
                    <a:pt x="4572000" y="2667000"/>
                  </a:lnTo>
                  <a:cubicBezTo>
                    <a:pt x="4572000" y="2624916"/>
                    <a:pt x="4537884" y="2590800"/>
                    <a:pt x="4495800" y="2590800"/>
                  </a:cubicBezTo>
                  <a:close/>
                  <a:moveTo>
                    <a:pt x="1752600" y="1828800"/>
                  </a:moveTo>
                  <a:lnTo>
                    <a:pt x="2209800" y="1828800"/>
                  </a:lnTo>
                  <a:lnTo>
                    <a:pt x="2209800" y="2133600"/>
                  </a:lnTo>
                  <a:lnTo>
                    <a:pt x="1752600" y="2133600"/>
                  </a:ln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33533612-D2C9-46D9-8351-802714EB833D}"/>
                </a:ext>
              </a:extLst>
            </p:cNvPr>
            <p:cNvSpPr/>
            <p:nvPr/>
          </p:nvSpPr>
          <p:spPr>
            <a:xfrm>
              <a:off x="1322599" y="2765582"/>
              <a:ext cx="148140" cy="156855"/>
            </a:xfrm>
            <a:custGeom>
              <a:avLst/>
              <a:gdLst>
                <a:gd name="connsiteX0" fmla="*/ 834953 w 1295400"/>
                <a:gd name="connsiteY0" fmla="*/ 0 h 1371600"/>
                <a:gd name="connsiteX1" fmla="*/ 530153 w 1295400"/>
                <a:gd name="connsiteY1" fmla="*/ 0 h 1371600"/>
                <a:gd name="connsiteX2" fmla="*/ 453953 w 1295400"/>
                <a:gd name="connsiteY2" fmla="*/ 76200 h 1371600"/>
                <a:gd name="connsiteX3" fmla="*/ 453953 w 1295400"/>
                <a:gd name="connsiteY3" fmla="*/ 204216 h 1371600"/>
                <a:gd name="connsiteX4" fmla="*/ 377753 w 1295400"/>
                <a:gd name="connsiteY4" fmla="*/ 246888 h 1371600"/>
                <a:gd name="connsiteX5" fmla="*/ 266501 w 1295400"/>
                <a:gd name="connsiteY5" fmla="*/ 182880 h 1371600"/>
                <a:gd name="connsiteX6" fmla="*/ 162869 w 1295400"/>
                <a:gd name="connsiteY6" fmla="*/ 211074 h 1371600"/>
                <a:gd name="connsiteX7" fmla="*/ 10469 w 1295400"/>
                <a:gd name="connsiteY7" fmla="*/ 474726 h 1371600"/>
                <a:gd name="connsiteX8" fmla="*/ 37687 w 1295400"/>
                <a:gd name="connsiteY8" fmla="*/ 578995 h 1371600"/>
                <a:gd name="connsiteX9" fmla="*/ 37901 w 1295400"/>
                <a:gd name="connsiteY9" fmla="*/ 579120 h 1371600"/>
                <a:gd name="connsiteX10" fmla="*/ 149153 w 1295400"/>
                <a:gd name="connsiteY10" fmla="*/ 643128 h 1371600"/>
                <a:gd name="connsiteX11" fmla="*/ 149153 w 1295400"/>
                <a:gd name="connsiteY11" fmla="*/ 728472 h 1371600"/>
                <a:gd name="connsiteX12" fmla="*/ 37901 w 1295400"/>
                <a:gd name="connsiteY12" fmla="*/ 792480 h 1371600"/>
                <a:gd name="connsiteX13" fmla="*/ 10344 w 1295400"/>
                <a:gd name="connsiteY13" fmla="*/ 896660 h 1371600"/>
                <a:gd name="connsiteX14" fmla="*/ 10469 w 1295400"/>
                <a:gd name="connsiteY14" fmla="*/ 896874 h 1371600"/>
                <a:gd name="connsiteX15" fmla="*/ 162869 w 1295400"/>
                <a:gd name="connsiteY15" fmla="*/ 1160526 h 1371600"/>
                <a:gd name="connsiteX16" fmla="*/ 266501 w 1295400"/>
                <a:gd name="connsiteY16" fmla="*/ 1188720 h 1371600"/>
                <a:gd name="connsiteX17" fmla="*/ 377753 w 1295400"/>
                <a:gd name="connsiteY17" fmla="*/ 1124712 h 1371600"/>
                <a:gd name="connsiteX18" fmla="*/ 453953 w 1295400"/>
                <a:gd name="connsiteY18" fmla="*/ 1167384 h 1371600"/>
                <a:gd name="connsiteX19" fmla="*/ 453953 w 1295400"/>
                <a:gd name="connsiteY19" fmla="*/ 1295400 h 1371600"/>
                <a:gd name="connsiteX20" fmla="*/ 530153 w 1295400"/>
                <a:gd name="connsiteY20" fmla="*/ 1371600 h 1371600"/>
                <a:gd name="connsiteX21" fmla="*/ 834953 w 1295400"/>
                <a:gd name="connsiteY21" fmla="*/ 1371600 h 1371600"/>
                <a:gd name="connsiteX22" fmla="*/ 911153 w 1295400"/>
                <a:gd name="connsiteY22" fmla="*/ 1295400 h 1371600"/>
                <a:gd name="connsiteX23" fmla="*/ 911153 w 1295400"/>
                <a:gd name="connsiteY23" fmla="*/ 1167384 h 1371600"/>
                <a:gd name="connsiteX24" fmla="*/ 987353 w 1295400"/>
                <a:gd name="connsiteY24" fmla="*/ 1124712 h 1371600"/>
                <a:gd name="connsiteX25" fmla="*/ 1098605 w 1295400"/>
                <a:gd name="connsiteY25" fmla="*/ 1188720 h 1371600"/>
                <a:gd name="connsiteX26" fmla="*/ 1202737 w 1295400"/>
                <a:gd name="connsiteY26" fmla="*/ 1160982 h 1371600"/>
                <a:gd name="connsiteX27" fmla="*/ 1202999 w 1295400"/>
                <a:gd name="connsiteY27" fmla="*/ 1160526 h 1371600"/>
                <a:gd name="connsiteX28" fmla="*/ 1174805 w 1295400"/>
                <a:gd name="connsiteY28" fmla="*/ 1056894 h 1371600"/>
                <a:gd name="connsiteX29" fmla="*/ 1022405 w 1295400"/>
                <a:gd name="connsiteY29" fmla="*/ 966978 h 1371600"/>
                <a:gd name="connsiteX30" fmla="*/ 934775 w 1295400"/>
                <a:gd name="connsiteY30" fmla="*/ 975360 h 1371600"/>
                <a:gd name="connsiteX31" fmla="*/ 814379 w 1295400"/>
                <a:gd name="connsiteY31" fmla="*/ 1044702 h 1371600"/>
                <a:gd name="connsiteX32" fmla="*/ 763325 w 1295400"/>
                <a:gd name="connsiteY32" fmla="*/ 1116330 h 1371600"/>
                <a:gd name="connsiteX33" fmla="*/ 763325 w 1295400"/>
                <a:gd name="connsiteY33" fmla="*/ 1219200 h 1371600"/>
                <a:gd name="connsiteX34" fmla="*/ 610925 w 1295400"/>
                <a:gd name="connsiteY34" fmla="*/ 1219200 h 1371600"/>
                <a:gd name="connsiteX35" fmla="*/ 610925 w 1295400"/>
                <a:gd name="connsiteY35" fmla="*/ 1116330 h 1371600"/>
                <a:gd name="connsiteX36" fmla="*/ 560633 w 1295400"/>
                <a:gd name="connsiteY36" fmla="*/ 1044702 h 1371600"/>
                <a:gd name="connsiteX37" fmla="*/ 440237 w 1295400"/>
                <a:gd name="connsiteY37" fmla="*/ 975360 h 1371600"/>
                <a:gd name="connsiteX38" fmla="*/ 352607 w 1295400"/>
                <a:gd name="connsiteY38" fmla="*/ 966978 h 1371600"/>
                <a:gd name="connsiteX39" fmla="*/ 263453 w 1295400"/>
                <a:gd name="connsiteY39" fmla="*/ 1018794 h 1371600"/>
                <a:gd name="connsiteX40" fmla="*/ 187253 w 1295400"/>
                <a:gd name="connsiteY40" fmla="*/ 886206 h 1371600"/>
                <a:gd name="connsiteX41" fmla="*/ 271835 w 1295400"/>
                <a:gd name="connsiteY41" fmla="*/ 838200 h 1371600"/>
                <a:gd name="connsiteX42" fmla="*/ 308411 w 1295400"/>
                <a:gd name="connsiteY42" fmla="*/ 758190 h 1371600"/>
                <a:gd name="connsiteX43" fmla="*/ 308411 w 1295400"/>
                <a:gd name="connsiteY43" fmla="*/ 619506 h 1371600"/>
                <a:gd name="connsiteX44" fmla="*/ 271835 w 1295400"/>
                <a:gd name="connsiteY44" fmla="*/ 533400 h 1371600"/>
                <a:gd name="connsiteX45" fmla="*/ 182681 w 1295400"/>
                <a:gd name="connsiteY45" fmla="*/ 482346 h 1371600"/>
                <a:gd name="connsiteX46" fmla="*/ 258881 w 1295400"/>
                <a:gd name="connsiteY46" fmla="*/ 349758 h 1371600"/>
                <a:gd name="connsiteX47" fmla="*/ 348035 w 1295400"/>
                <a:gd name="connsiteY47" fmla="*/ 401574 h 1371600"/>
                <a:gd name="connsiteX48" fmla="*/ 435665 w 1295400"/>
                <a:gd name="connsiteY48" fmla="*/ 393192 h 1371600"/>
                <a:gd name="connsiteX49" fmla="*/ 556061 w 1295400"/>
                <a:gd name="connsiteY49" fmla="*/ 323850 h 1371600"/>
                <a:gd name="connsiteX50" fmla="*/ 606353 w 1295400"/>
                <a:gd name="connsiteY50" fmla="*/ 252222 h 1371600"/>
                <a:gd name="connsiteX51" fmla="*/ 606353 w 1295400"/>
                <a:gd name="connsiteY51" fmla="*/ 152400 h 1371600"/>
                <a:gd name="connsiteX52" fmla="*/ 758753 w 1295400"/>
                <a:gd name="connsiteY52" fmla="*/ 152400 h 1371600"/>
                <a:gd name="connsiteX53" fmla="*/ 758753 w 1295400"/>
                <a:gd name="connsiteY53" fmla="*/ 255270 h 1371600"/>
                <a:gd name="connsiteX54" fmla="*/ 809807 w 1295400"/>
                <a:gd name="connsiteY54" fmla="*/ 326898 h 1371600"/>
                <a:gd name="connsiteX55" fmla="*/ 930203 w 1295400"/>
                <a:gd name="connsiteY55" fmla="*/ 396240 h 1371600"/>
                <a:gd name="connsiteX56" fmla="*/ 1017833 w 1295400"/>
                <a:gd name="connsiteY56" fmla="*/ 404622 h 1371600"/>
                <a:gd name="connsiteX57" fmla="*/ 1106225 w 1295400"/>
                <a:gd name="connsiteY57" fmla="*/ 352806 h 1371600"/>
                <a:gd name="connsiteX58" fmla="*/ 1182425 w 1295400"/>
                <a:gd name="connsiteY58" fmla="*/ 485394 h 1371600"/>
                <a:gd name="connsiteX59" fmla="*/ 1094033 w 1295400"/>
                <a:gd name="connsiteY59" fmla="*/ 533400 h 1371600"/>
                <a:gd name="connsiteX60" fmla="*/ 1058219 w 1295400"/>
                <a:gd name="connsiteY60" fmla="*/ 616458 h 1371600"/>
                <a:gd name="connsiteX61" fmla="*/ 1058219 w 1295400"/>
                <a:gd name="connsiteY61" fmla="*/ 755142 h 1371600"/>
                <a:gd name="connsiteX62" fmla="*/ 1094033 w 1295400"/>
                <a:gd name="connsiteY62" fmla="*/ 838200 h 1371600"/>
                <a:gd name="connsiteX63" fmla="*/ 1246433 w 1295400"/>
                <a:gd name="connsiteY63" fmla="*/ 927354 h 1371600"/>
                <a:gd name="connsiteX64" fmla="*/ 1350702 w 1295400"/>
                <a:gd name="connsiteY64" fmla="*/ 900136 h 1371600"/>
                <a:gd name="connsiteX65" fmla="*/ 1350827 w 1295400"/>
                <a:gd name="connsiteY65" fmla="*/ 899922 h 1371600"/>
                <a:gd name="connsiteX66" fmla="*/ 1323089 w 1295400"/>
                <a:gd name="connsiteY66" fmla="*/ 795790 h 1371600"/>
                <a:gd name="connsiteX67" fmla="*/ 1322633 w 1295400"/>
                <a:gd name="connsiteY67" fmla="*/ 795528 h 1371600"/>
                <a:gd name="connsiteX68" fmla="*/ 1212143 w 1295400"/>
                <a:gd name="connsiteY68" fmla="*/ 731520 h 1371600"/>
                <a:gd name="connsiteX69" fmla="*/ 1212143 w 1295400"/>
                <a:gd name="connsiteY69" fmla="*/ 688848 h 1371600"/>
                <a:gd name="connsiteX70" fmla="*/ 1212143 w 1295400"/>
                <a:gd name="connsiteY70" fmla="*/ 646176 h 1371600"/>
                <a:gd name="connsiteX71" fmla="*/ 1322633 w 1295400"/>
                <a:gd name="connsiteY71" fmla="*/ 582168 h 1371600"/>
                <a:gd name="connsiteX72" fmla="*/ 1351089 w 1295400"/>
                <a:gd name="connsiteY72" fmla="*/ 478230 h 1371600"/>
                <a:gd name="connsiteX73" fmla="*/ 1350827 w 1295400"/>
                <a:gd name="connsiteY73" fmla="*/ 477774 h 1371600"/>
                <a:gd name="connsiteX74" fmla="*/ 1198427 w 1295400"/>
                <a:gd name="connsiteY74" fmla="*/ 214122 h 1371600"/>
                <a:gd name="connsiteX75" fmla="*/ 1094489 w 1295400"/>
                <a:gd name="connsiteY75" fmla="*/ 185666 h 1371600"/>
                <a:gd name="connsiteX76" fmla="*/ 1094033 w 1295400"/>
                <a:gd name="connsiteY76" fmla="*/ 185928 h 1371600"/>
                <a:gd name="connsiteX77" fmla="*/ 983543 w 1295400"/>
                <a:gd name="connsiteY77" fmla="*/ 249936 h 1371600"/>
                <a:gd name="connsiteX78" fmla="*/ 907343 w 1295400"/>
                <a:gd name="connsiteY78" fmla="*/ 207264 h 1371600"/>
                <a:gd name="connsiteX79" fmla="*/ 907343 w 1295400"/>
                <a:gd name="connsiteY79" fmla="*/ 76200 h 1371600"/>
                <a:gd name="connsiteX80" fmla="*/ 834953 w 1295400"/>
                <a:gd name="connsiteY80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95400" h="1371600">
                  <a:moveTo>
                    <a:pt x="834953" y="0"/>
                  </a:moveTo>
                  <a:lnTo>
                    <a:pt x="530153" y="0"/>
                  </a:lnTo>
                  <a:cubicBezTo>
                    <a:pt x="488069" y="0"/>
                    <a:pt x="453953" y="34116"/>
                    <a:pt x="453953" y="76200"/>
                  </a:cubicBezTo>
                  <a:lnTo>
                    <a:pt x="453953" y="204216"/>
                  </a:lnTo>
                  <a:cubicBezTo>
                    <a:pt x="427456" y="216387"/>
                    <a:pt x="401975" y="230656"/>
                    <a:pt x="377753" y="246888"/>
                  </a:cubicBezTo>
                  <a:lnTo>
                    <a:pt x="266501" y="182880"/>
                  </a:lnTo>
                  <a:cubicBezTo>
                    <a:pt x="230079" y="162200"/>
                    <a:pt x="183794" y="174792"/>
                    <a:pt x="162869" y="211074"/>
                  </a:cubicBezTo>
                  <a:lnTo>
                    <a:pt x="10469" y="474726"/>
                  </a:lnTo>
                  <a:cubicBezTo>
                    <a:pt x="-10808" y="511035"/>
                    <a:pt x="1378" y="557718"/>
                    <a:pt x="37687" y="578995"/>
                  </a:cubicBezTo>
                  <a:cubicBezTo>
                    <a:pt x="37758" y="579037"/>
                    <a:pt x="37829" y="579078"/>
                    <a:pt x="37901" y="579120"/>
                  </a:cubicBezTo>
                  <a:lnTo>
                    <a:pt x="149153" y="643128"/>
                  </a:lnTo>
                  <a:cubicBezTo>
                    <a:pt x="146104" y="671494"/>
                    <a:pt x="146104" y="700106"/>
                    <a:pt x="149153" y="728472"/>
                  </a:cubicBezTo>
                  <a:lnTo>
                    <a:pt x="37901" y="792480"/>
                  </a:lnTo>
                  <a:cubicBezTo>
                    <a:pt x="1523" y="813639"/>
                    <a:pt x="-10815" y="860282"/>
                    <a:pt x="10344" y="896660"/>
                  </a:cubicBezTo>
                  <a:cubicBezTo>
                    <a:pt x="10386" y="896732"/>
                    <a:pt x="10427" y="896803"/>
                    <a:pt x="10469" y="896874"/>
                  </a:cubicBezTo>
                  <a:lnTo>
                    <a:pt x="162869" y="1160526"/>
                  </a:lnTo>
                  <a:cubicBezTo>
                    <a:pt x="183794" y="1196808"/>
                    <a:pt x="230079" y="1209400"/>
                    <a:pt x="266501" y="1188720"/>
                  </a:cubicBezTo>
                  <a:lnTo>
                    <a:pt x="377753" y="1124712"/>
                  </a:lnTo>
                  <a:cubicBezTo>
                    <a:pt x="401975" y="1140944"/>
                    <a:pt x="427456" y="1155213"/>
                    <a:pt x="453953" y="1167384"/>
                  </a:cubicBezTo>
                  <a:lnTo>
                    <a:pt x="453953" y="1295400"/>
                  </a:lnTo>
                  <a:cubicBezTo>
                    <a:pt x="453953" y="1337484"/>
                    <a:pt x="488069" y="1371600"/>
                    <a:pt x="530153" y="1371600"/>
                  </a:cubicBezTo>
                  <a:lnTo>
                    <a:pt x="834953" y="1371600"/>
                  </a:lnTo>
                  <a:cubicBezTo>
                    <a:pt x="877037" y="1371600"/>
                    <a:pt x="911153" y="1337484"/>
                    <a:pt x="911153" y="1295400"/>
                  </a:cubicBezTo>
                  <a:lnTo>
                    <a:pt x="911153" y="1167384"/>
                  </a:lnTo>
                  <a:cubicBezTo>
                    <a:pt x="937739" y="1155390"/>
                    <a:pt x="963234" y="1141112"/>
                    <a:pt x="987353" y="1124712"/>
                  </a:cubicBezTo>
                  <a:lnTo>
                    <a:pt x="1098605" y="1188720"/>
                  </a:lnTo>
                  <a:cubicBezTo>
                    <a:pt x="1135020" y="1209815"/>
                    <a:pt x="1181641" y="1197397"/>
                    <a:pt x="1202737" y="1160982"/>
                  </a:cubicBezTo>
                  <a:cubicBezTo>
                    <a:pt x="1202825" y="1160830"/>
                    <a:pt x="1202912" y="1160678"/>
                    <a:pt x="1202999" y="1160526"/>
                  </a:cubicBezTo>
                  <a:cubicBezTo>
                    <a:pt x="1223679" y="1124104"/>
                    <a:pt x="1211086" y="1077819"/>
                    <a:pt x="1174805" y="1056894"/>
                  </a:cubicBezTo>
                  <a:lnTo>
                    <a:pt x="1022405" y="966978"/>
                  </a:lnTo>
                  <a:cubicBezTo>
                    <a:pt x="994372" y="950911"/>
                    <a:pt x="959253" y="954270"/>
                    <a:pt x="934775" y="975360"/>
                  </a:cubicBezTo>
                  <a:cubicBezTo>
                    <a:pt x="899143" y="1005532"/>
                    <a:pt x="858357" y="1029023"/>
                    <a:pt x="814379" y="1044702"/>
                  </a:cubicBezTo>
                  <a:cubicBezTo>
                    <a:pt x="783907" y="1055354"/>
                    <a:pt x="763453" y="1084050"/>
                    <a:pt x="763325" y="1116330"/>
                  </a:cubicBezTo>
                  <a:lnTo>
                    <a:pt x="763325" y="1219200"/>
                  </a:lnTo>
                  <a:lnTo>
                    <a:pt x="610925" y="1219200"/>
                  </a:lnTo>
                  <a:lnTo>
                    <a:pt x="610925" y="1116330"/>
                  </a:lnTo>
                  <a:cubicBezTo>
                    <a:pt x="610911" y="1084248"/>
                    <a:pt x="590804" y="1055610"/>
                    <a:pt x="560633" y="1044702"/>
                  </a:cubicBezTo>
                  <a:cubicBezTo>
                    <a:pt x="516493" y="1029374"/>
                    <a:pt x="475645" y="1005848"/>
                    <a:pt x="440237" y="975360"/>
                  </a:cubicBezTo>
                  <a:cubicBezTo>
                    <a:pt x="415758" y="954270"/>
                    <a:pt x="380640" y="950911"/>
                    <a:pt x="352607" y="966978"/>
                  </a:cubicBezTo>
                  <a:lnTo>
                    <a:pt x="263453" y="1018794"/>
                  </a:lnTo>
                  <a:lnTo>
                    <a:pt x="187253" y="886206"/>
                  </a:lnTo>
                  <a:lnTo>
                    <a:pt x="271835" y="838200"/>
                  </a:lnTo>
                  <a:cubicBezTo>
                    <a:pt x="299746" y="821972"/>
                    <a:pt x="314400" y="789915"/>
                    <a:pt x="308411" y="758190"/>
                  </a:cubicBezTo>
                  <a:cubicBezTo>
                    <a:pt x="299276" y="712414"/>
                    <a:pt x="299276" y="665283"/>
                    <a:pt x="308411" y="619506"/>
                  </a:cubicBezTo>
                  <a:cubicBezTo>
                    <a:pt x="317346" y="585817"/>
                    <a:pt x="302285" y="550359"/>
                    <a:pt x="271835" y="533400"/>
                  </a:cubicBezTo>
                  <a:lnTo>
                    <a:pt x="182681" y="482346"/>
                  </a:lnTo>
                  <a:lnTo>
                    <a:pt x="258881" y="349758"/>
                  </a:lnTo>
                  <a:lnTo>
                    <a:pt x="348035" y="401574"/>
                  </a:lnTo>
                  <a:cubicBezTo>
                    <a:pt x="376068" y="417642"/>
                    <a:pt x="411186" y="414282"/>
                    <a:pt x="435665" y="393192"/>
                  </a:cubicBezTo>
                  <a:cubicBezTo>
                    <a:pt x="471074" y="362704"/>
                    <a:pt x="511921" y="339178"/>
                    <a:pt x="556061" y="323850"/>
                  </a:cubicBezTo>
                  <a:cubicBezTo>
                    <a:pt x="586232" y="312942"/>
                    <a:pt x="606340" y="284304"/>
                    <a:pt x="606353" y="252222"/>
                  </a:cubicBezTo>
                  <a:lnTo>
                    <a:pt x="606353" y="152400"/>
                  </a:lnTo>
                  <a:lnTo>
                    <a:pt x="758753" y="152400"/>
                  </a:lnTo>
                  <a:lnTo>
                    <a:pt x="758753" y="255270"/>
                  </a:lnTo>
                  <a:cubicBezTo>
                    <a:pt x="758881" y="287550"/>
                    <a:pt x="779335" y="316246"/>
                    <a:pt x="809807" y="326898"/>
                  </a:cubicBezTo>
                  <a:cubicBezTo>
                    <a:pt x="853785" y="342577"/>
                    <a:pt x="894572" y="366068"/>
                    <a:pt x="930203" y="396240"/>
                  </a:cubicBezTo>
                  <a:cubicBezTo>
                    <a:pt x="954682" y="417330"/>
                    <a:pt x="989800" y="420689"/>
                    <a:pt x="1017833" y="404622"/>
                  </a:cubicBezTo>
                  <a:lnTo>
                    <a:pt x="1106225" y="352806"/>
                  </a:lnTo>
                  <a:lnTo>
                    <a:pt x="1182425" y="485394"/>
                  </a:lnTo>
                  <a:lnTo>
                    <a:pt x="1094033" y="533400"/>
                  </a:lnTo>
                  <a:cubicBezTo>
                    <a:pt x="1065177" y="550241"/>
                    <a:pt x="1050657" y="583915"/>
                    <a:pt x="1058219" y="616458"/>
                  </a:cubicBezTo>
                  <a:cubicBezTo>
                    <a:pt x="1067354" y="662235"/>
                    <a:pt x="1067354" y="709365"/>
                    <a:pt x="1058219" y="755142"/>
                  </a:cubicBezTo>
                  <a:cubicBezTo>
                    <a:pt x="1050657" y="787686"/>
                    <a:pt x="1065177" y="821359"/>
                    <a:pt x="1094033" y="838200"/>
                  </a:cubicBezTo>
                  <a:lnTo>
                    <a:pt x="1246433" y="927354"/>
                  </a:lnTo>
                  <a:cubicBezTo>
                    <a:pt x="1282742" y="948631"/>
                    <a:pt x="1329425" y="936445"/>
                    <a:pt x="1350702" y="900136"/>
                  </a:cubicBezTo>
                  <a:cubicBezTo>
                    <a:pt x="1350744" y="900065"/>
                    <a:pt x="1350786" y="899993"/>
                    <a:pt x="1350827" y="899922"/>
                  </a:cubicBezTo>
                  <a:cubicBezTo>
                    <a:pt x="1371923" y="863507"/>
                    <a:pt x="1359504" y="816885"/>
                    <a:pt x="1323089" y="795790"/>
                  </a:cubicBezTo>
                  <a:cubicBezTo>
                    <a:pt x="1322937" y="795702"/>
                    <a:pt x="1322786" y="795615"/>
                    <a:pt x="1322633" y="795528"/>
                  </a:cubicBezTo>
                  <a:lnTo>
                    <a:pt x="1212143" y="731520"/>
                  </a:lnTo>
                  <a:cubicBezTo>
                    <a:pt x="1212143" y="717042"/>
                    <a:pt x="1212143" y="703326"/>
                    <a:pt x="1212143" y="688848"/>
                  </a:cubicBezTo>
                  <a:cubicBezTo>
                    <a:pt x="1212143" y="674370"/>
                    <a:pt x="1212143" y="660654"/>
                    <a:pt x="1212143" y="646176"/>
                  </a:cubicBezTo>
                  <a:lnTo>
                    <a:pt x="1322633" y="582168"/>
                  </a:lnTo>
                  <a:cubicBezTo>
                    <a:pt x="1359193" y="561324"/>
                    <a:pt x="1371933" y="514790"/>
                    <a:pt x="1351089" y="478230"/>
                  </a:cubicBezTo>
                  <a:cubicBezTo>
                    <a:pt x="1351002" y="478078"/>
                    <a:pt x="1350915" y="477926"/>
                    <a:pt x="1350827" y="477774"/>
                  </a:cubicBezTo>
                  <a:lnTo>
                    <a:pt x="1198427" y="214122"/>
                  </a:lnTo>
                  <a:cubicBezTo>
                    <a:pt x="1177583" y="177562"/>
                    <a:pt x="1131048" y="164822"/>
                    <a:pt x="1094489" y="185666"/>
                  </a:cubicBezTo>
                  <a:cubicBezTo>
                    <a:pt x="1094336" y="185753"/>
                    <a:pt x="1094184" y="185840"/>
                    <a:pt x="1094033" y="185928"/>
                  </a:cubicBezTo>
                  <a:lnTo>
                    <a:pt x="983543" y="249936"/>
                  </a:lnTo>
                  <a:cubicBezTo>
                    <a:pt x="959301" y="233737"/>
                    <a:pt x="933822" y="219469"/>
                    <a:pt x="907343" y="207264"/>
                  </a:cubicBezTo>
                  <a:lnTo>
                    <a:pt x="907343" y="76200"/>
                  </a:lnTo>
                  <a:cubicBezTo>
                    <a:pt x="907394" y="35560"/>
                    <a:pt x="875542" y="2032"/>
                    <a:pt x="834953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423905A1-B7B0-4ECF-AC69-81B6C243242F}"/>
                </a:ext>
              </a:extLst>
            </p:cNvPr>
            <p:cNvSpPr/>
            <p:nvPr/>
          </p:nvSpPr>
          <p:spPr>
            <a:xfrm>
              <a:off x="1374512" y="2817867"/>
              <a:ext cx="52285" cy="52285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457200 h 457200"/>
                <a:gd name="connsiteX2" fmla="*/ 457200 w 457200"/>
                <a:gd name="connsiteY2" fmla="*/ 228600 h 457200"/>
                <a:gd name="connsiteX3" fmla="*/ 228600 w 457200"/>
                <a:gd name="connsiteY3" fmla="*/ 0 h 457200"/>
                <a:gd name="connsiteX4" fmla="*/ 0 w 457200"/>
                <a:gd name="connsiteY4" fmla="*/ 228600 h 457200"/>
                <a:gd name="connsiteX5" fmla="*/ 304800 w 457200"/>
                <a:gd name="connsiteY5" fmla="*/ 228600 h 457200"/>
                <a:gd name="connsiteX6" fmla="*/ 228600 w 457200"/>
                <a:gd name="connsiteY6" fmla="*/ 304800 h 457200"/>
                <a:gd name="connsiteX7" fmla="*/ 152400 w 457200"/>
                <a:gd name="connsiteY7" fmla="*/ 228600 h 457200"/>
                <a:gd name="connsiteX8" fmla="*/ 228600 w 457200"/>
                <a:gd name="connsiteY8" fmla="*/ 152400 h 457200"/>
                <a:gd name="connsiteX9" fmla="*/ 304800 w 457200"/>
                <a:gd name="connsiteY9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0" y="228600"/>
                  </a:moveTo>
                  <a:cubicBezTo>
                    <a:pt x="0" y="354852"/>
                    <a:pt x="102348" y="457200"/>
                    <a:pt x="228600" y="457200"/>
                  </a:cubicBezTo>
                  <a:cubicBezTo>
                    <a:pt x="354852" y="457200"/>
                    <a:pt x="457200" y="354852"/>
                    <a:pt x="457200" y="228600"/>
                  </a:cubicBezTo>
                  <a:cubicBezTo>
                    <a:pt x="457200" y="102348"/>
                    <a:pt x="354852" y="0"/>
                    <a:pt x="228600" y="0"/>
                  </a:cubicBezTo>
                  <a:cubicBezTo>
                    <a:pt x="102348" y="0"/>
                    <a:pt x="0" y="102348"/>
                    <a:pt x="0" y="228600"/>
                  </a:cubicBezTo>
                  <a:close/>
                  <a:moveTo>
                    <a:pt x="304800" y="228600"/>
                  </a:move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ubicBezTo>
                    <a:pt x="270684" y="152400"/>
                    <a:pt x="304800" y="186516"/>
                    <a:pt x="304800" y="2286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C09DB618-EA32-43F0-977C-A69AB92D78E2}"/>
                </a:ext>
              </a:extLst>
            </p:cNvPr>
            <p:cNvSpPr/>
            <p:nvPr/>
          </p:nvSpPr>
          <p:spPr>
            <a:xfrm>
              <a:off x="1243190" y="3009578"/>
              <a:ext cx="104570" cy="17428"/>
            </a:xfrm>
            <a:custGeom>
              <a:avLst/>
              <a:gdLst>
                <a:gd name="connsiteX0" fmla="*/ 76200 w 914400"/>
                <a:gd name="connsiteY0" fmla="*/ 0 h 152400"/>
                <a:gd name="connsiteX1" fmla="*/ 0 w 914400"/>
                <a:gd name="connsiteY1" fmla="*/ 76200 h 152400"/>
                <a:gd name="connsiteX2" fmla="*/ 76200 w 914400"/>
                <a:gd name="connsiteY2" fmla="*/ 152400 h 152400"/>
                <a:gd name="connsiteX3" fmla="*/ 838200 w 914400"/>
                <a:gd name="connsiteY3" fmla="*/ 152400 h 152400"/>
                <a:gd name="connsiteX4" fmla="*/ 914400 w 914400"/>
                <a:gd name="connsiteY4" fmla="*/ 76200 h 152400"/>
                <a:gd name="connsiteX5" fmla="*/ 838200 w 914400"/>
                <a:gd name="connsiteY5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cubicBezTo>
                    <a:pt x="880284" y="152400"/>
                    <a:pt x="914400" y="118284"/>
                    <a:pt x="914400" y="76200"/>
                  </a:cubicBezTo>
                  <a:cubicBezTo>
                    <a:pt x="914400" y="34116"/>
                    <a:pt x="880284" y="0"/>
                    <a:pt x="8382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016EBB90-56AA-44C8-A6F2-FFF0091F5F41}"/>
                </a:ext>
              </a:extLst>
            </p:cNvPr>
            <p:cNvSpPr/>
            <p:nvPr/>
          </p:nvSpPr>
          <p:spPr>
            <a:xfrm>
              <a:off x="1452330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CFBF4F0A-E607-43E5-AF1F-C50915EFCEF0}"/>
                </a:ext>
              </a:extLst>
            </p:cNvPr>
            <p:cNvSpPr/>
            <p:nvPr/>
          </p:nvSpPr>
          <p:spPr>
            <a:xfrm>
              <a:off x="1417473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4385FA51-C37B-41F3-8E5D-49067272B977}"/>
                </a:ext>
              </a:extLst>
            </p:cNvPr>
            <p:cNvSpPr/>
            <p:nvPr/>
          </p:nvSpPr>
          <p:spPr>
            <a:xfrm>
              <a:off x="1103764" y="3009578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F91A5133-C57D-4FC4-BB9B-8ECD10A36F19}"/>
                </a:ext>
              </a:extLst>
            </p:cNvPr>
            <p:cNvSpPr/>
            <p:nvPr/>
          </p:nvSpPr>
          <p:spPr>
            <a:xfrm>
              <a:off x="1121192" y="2599941"/>
              <a:ext cx="156854" cy="243996"/>
            </a:xfrm>
            <a:custGeom>
              <a:avLst/>
              <a:gdLst>
                <a:gd name="connsiteX0" fmla="*/ 228607 w 1371600"/>
                <a:gd name="connsiteY0" fmla="*/ 1196972 h 2133600"/>
                <a:gd name="connsiteX1" fmla="*/ 228607 w 1371600"/>
                <a:gd name="connsiteY1" fmla="*/ 1385948 h 2133600"/>
                <a:gd name="connsiteX2" fmla="*/ 91689 w 1371600"/>
                <a:gd name="connsiteY2" fmla="*/ 1678812 h 2133600"/>
                <a:gd name="connsiteX3" fmla="*/ 304807 w 1371600"/>
                <a:gd name="connsiteY3" fmla="*/ 1829432 h 2133600"/>
                <a:gd name="connsiteX4" fmla="*/ 312427 w 1371600"/>
                <a:gd name="connsiteY4" fmla="*/ 1829432 h 2133600"/>
                <a:gd name="connsiteX5" fmla="*/ 761625 w 1371600"/>
                <a:gd name="connsiteY5" fmla="*/ 2126994 h 2133600"/>
                <a:gd name="connsiteX6" fmla="*/ 1059187 w 1371600"/>
                <a:gd name="connsiteY6" fmla="*/ 1829432 h 2133600"/>
                <a:gd name="connsiteX7" fmla="*/ 1066807 w 1371600"/>
                <a:gd name="connsiteY7" fmla="*/ 1829432 h 2133600"/>
                <a:gd name="connsiteX8" fmla="*/ 1293626 w 1371600"/>
                <a:gd name="connsiteY8" fmla="*/ 1599065 h 2133600"/>
                <a:gd name="connsiteX9" fmla="*/ 1143007 w 1371600"/>
                <a:gd name="connsiteY9" fmla="*/ 1385948 h 2133600"/>
                <a:gd name="connsiteX10" fmla="*/ 1143007 w 1371600"/>
                <a:gd name="connsiteY10" fmla="*/ 1196972 h 2133600"/>
                <a:gd name="connsiteX11" fmla="*/ 1196972 w 1371600"/>
                <a:gd name="connsiteY11" fmla="*/ 228607 h 2133600"/>
                <a:gd name="connsiteX12" fmla="*/ 228607 w 1371600"/>
                <a:gd name="connsiteY12" fmla="*/ 174641 h 2133600"/>
                <a:gd name="connsiteX13" fmla="*/ 174641 w 1371600"/>
                <a:gd name="connsiteY13" fmla="*/ 1143007 h 2133600"/>
                <a:gd name="connsiteX14" fmla="*/ 228607 w 1371600"/>
                <a:gd name="connsiteY14" fmla="*/ 1196972 h 2133600"/>
                <a:gd name="connsiteX15" fmla="*/ 685807 w 1371600"/>
                <a:gd name="connsiteY15" fmla="*/ 1981832 h 2133600"/>
                <a:gd name="connsiteX16" fmla="*/ 470161 w 1371600"/>
                <a:gd name="connsiteY16" fmla="*/ 1829432 h 2133600"/>
                <a:gd name="connsiteX17" fmla="*/ 901453 w 1371600"/>
                <a:gd name="connsiteY17" fmla="*/ 1829432 h 2133600"/>
                <a:gd name="connsiteX18" fmla="*/ 685807 w 1371600"/>
                <a:gd name="connsiteY18" fmla="*/ 1981832 h 2133600"/>
                <a:gd name="connsiteX19" fmla="*/ 1066807 w 1371600"/>
                <a:gd name="connsiteY19" fmla="*/ 1677032 h 2133600"/>
                <a:gd name="connsiteX20" fmla="*/ 304807 w 1371600"/>
                <a:gd name="connsiteY20" fmla="*/ 1677032 h 2133600"/>
                <a:gd name="connsiteX21" fmla="*/ 228607 w 1371600"/>
                <a:gd name="connsiteY21" fmla="*/ 1600832 h 2133600"/>
                <a:gd name="connsiteX22" fmla="*/ 304807 w 1371600"/>
                <a:gd name="connsiteY22" fmla="*/ 1524632 h 2133600"/>
                <a:gd name="connsiteX23" fmla="*/ 1066807 w 1371600"/>
                <a:gd name="connsiteY23" fmla="*/ 1524632 h 2133600"/>
                <a:gd name="connsiteX24" fmla="*/ 1143007 w 1371600"/>
                <a:gd name="connsiteY24" fmla="*/ 1600832 h 2133600"/>
                <a:gd name="connsiteX25" fmla="*/ 1066807 w 1371600"/>
                <a:gd name="connsiteY25" fmla="*/ 1677032 h 2133600"/>
                <a:gd name="connsiteX26" fmla="*/ 567697 w 1371600"/>
                <a:gd name="connsiteY26" fmla="*/ 771014 h 2133600"/>
                <a:gd name="connsiteX27" fmla="*/ 457207 w 1371600"/>
                <a:gd name="connsiteY27" fmla="*/ 715388 h 2133600"/>
                <a:gd name="connsiteX28" fmla="*/ 457207 w 1371600"/>
                <a:gd name="connsiteY28" fmla="*/ 631568 h 2133600"/>
                <a:gd name="connsiteX29" fmla="*/ 667519 w 1371600"/>
                <a:gd name="connsiteY29" fmla="*/ 684146 h 2133600"/>
                <a:gd name="connsiteX30" fmla="*/ 704095 w 1371600"/>
                <a:gd name="connsiteY30" fmla="*/ 684146 h 2133600"/>
                <a:gd name="connsiteX31" fmla="*/ 914407 w 1371600"/>
                <a:gd name="connsiteY31" fmla="*/ 631568 h 2133600"/>
                <a:gd name="connsiteX32" fmla="*/ 914407 w 1371600"/>
                <a:gd name="connsiteY32" fmla="*/ 715388 h 2133600"/>
                <a:gd name="connsiteX33" fmla="*/ 803917 w 1371600"/>
                <a:gd name="connsiteY33" fmla="*/ 771014 h 2133600"/>
                <a:gd name="connsiteX34" fmla="*/ 762007 w 1371600"/>
                <a:gd name="connsiteY34" fmla="*/ 838832 h 2133600"/>
                <a:gd name="connsiteX35" fmla="*/ 762007 w 1371600"/>
                <a:gd name="connsiteY35" fmla="*/ 1372232 h 2133600"/>
                <a:gd name="connsiteX36" fmla="*/ 609607 w 1371600"/>
                <a:gd name="connsiteY36" fmla="*/ 1372232 h 2133600"/>
                <a:gd name="connsiteX37" fmla="*/ 609607 w 1371600"/>
                <a:gd name="connsiteY37" fmla="*/ 838832 h 2133600"/>
                <a:gd name="connsiteX38" fmla="*/ 567697 w 1371600"/>
                <a:gd name="connsiteY38" fmla="*/ 771014 h 2133600"/>
                <a:gd name="connsiteX39" fmla="*/ 685807 w 1371600"/>
                <a:gd name="connsiteY39" fmla="*/ 153032 h 2133600"/>
                <a:gd name="connsiteX40" fmla="*/ 1218410 w 1371600"/>
                <a:gd name="connsiteY40" fmla="*/ 687227 h 2133600"/>
                <a:gd name="connsiteX41" fmla="*/ 1018801 w 1371600"/>
                <a:gd name="connsiteY41" fmla="*/ 1102484 h 2133600"/>
                <a:gd name="connsiteX42" fmla="*/ 990607 w 1371600"/>
                <a:gd name="connsiteY42" fmla="*/ 1161920 h 2133600"/>
                <a:gd name="connsiteX43" fmla="*/ 990607 w 1371600"/>
                <a:gd name="connsiteY43" fmla="*/ 1372232 h 2133600"/>
                <a:gd name="connsiteX44" fmla="*/ 914407 w 1371600"/>
                <a:gd name="connsiteY44" fmla="*/ 1372232 h 2133600"/>
                <a:gd name="connsiteX45" fmla="*/ 914407 w 1371600"/>
                <a:gd name="connsiteY45" fmla="*/ 886076 h 2133600"/>
                <a:gd name="connsiteX46" fmla="*/ 1024897 w 1371600"/>
                <a:gd name="connsiteY46" fmla="*/ 830450 h 2133600"/>
                <a:gd name="connsiteX47" fmla="*/ 1066807 w 1371600"/>
                <a:gd name="connsiteY47" fmla="*/ 762632 h 2133600"/>
                <a:gd name="connsiteX48" fmla="*/ 1066807 w 1371600"/>
                <a:gd name="connsiteY48" fmla="*/ 534032 h 2133600"/>
                <a:gd name="connsiteX49" fmla="*/ 1037851 w 1371600"/>
                <a:gd name="connsiteY49" fmla="*/ 473834 h 2133600"/>
                <a:gd name="connsiteX50" fmla="*/ 972319 w 1371600"/>
                <a:gd name="connsiteY50" fmla="*/ 460118 h 2133600"/>
                <a:gd name="connsiteX51" fmla="*/ 685807 w 1371600"/>
                <a:gd name="connsiteY51" fmla="*/ 534032 h 2133600"/>
                <a:gd name="connsiteX52" fmla="*/ 399295 w 1371600"/>
                <a:gd name="connsiteY52" fmla="*/ 457832 h 2133600"/>
                <a:gd name="connsiteX53" fmla="*/ 333763 w 1371600"/>
                <a:gd name="connsiteY53" fmla="*/ 471548 h 2133600"/>
                <a:gd name="connsiteX54" fmla="*/ 304807 w 1371600"/>
                <a:gd name="connsiteY54" fmla="*/ 534032 h 2133600"/>
                <a:gd name="connsiteX55" fmla="*/ 304807 w 1371600"/>
                <a:gd name="connsiteY55" fmla="*/ 762632 h 2133600"/>
                <a:gd name="connsiteX56" fmla="*/ 346717 w 1371600"/>
                <a:gd name="connsiteY56" fmla="*/ 830450 h 2133600"/>
                <a:gd name="connsiteX57" fmla="*/ 457207 w 1371600"/>
                <a:gd name="connsiteY57" fmla="*/ 886076 h 2133600"/>
                <a:gd name="connsiteX58" fmla="*/ 457207 w 1371600"/>
                <a:gd name="connsiteY58" fmla="*/ 1372232 h 2133600"/>
                <a:gd name="connsiteX59" fmla="*/ 381007 w 1371600"/>
                <a:gd name="connsiteY59" fmla="*/ 1372232 h 2133600"/>
                <a:gd name="connsiteX60" fmla="*/ 381007 w 1371600"/>
                <a:gd name="connsiteY60" fmla="*/ 1161920 h 2133600"/>
                <a:gd name="connsiteX61" fmla="*/ 352813 w 1371600"/>
                <a:gd name="connsiteY61" fmla="*/ 1102484 h 2133600"/>
                <a:gd name="connsiteX62" fmla="*/ 270550 w 1371600"/>
                <a:gd name="connsiteY62" fmla="*/ 352641 h 2133600"/>
                <a:gd name="connsiteX63" fmla="*/ 685806 w 1371600"/>
                <a:gd name="connsiteY63" fmla="*/ 15303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71600" h="2133600">
                  <a:moveTo>
                    <a:pt x="228607" y="1196972"/>
                  </a:moveTo>
                  <a:lnTo>
                    <a:pt x="228607" y="1385948"/>
                  </a:lnTo>
                  <a:cubicBezTo>
                    <a:pt x="109926" y="1429011"/>
                    <a:pt x="48626" y="1560131"/>
                    <a:pt x="91689" y="1678812"/>
                  </a:cubicBezTo>
                  <a:cubicBezTo>
                    <a:pt x="124276" y="1768619"/>
                    <a:pt x="209273" y="1828690"/>
                    <a:pt x="304807" y="1829432"/>
                  </a:cubicBezTo>
                  <a:lnTo>
                    <a:pt x="312427" y="1829432"/>
                  </a:lnTo>
                  <a:cubicBezTo>
                    <a:pt x="354300" y="2035644"/>
                    <a:pt x="555413" y="2168867"/>
                    <a:pt x="761625" y="2126994"/>
                  </a:cubicBezTo>
                  <a:cubicBezTo>
                    <a:pt x="911560" y="2096548"/>
                    <a:pt x="1028741" y="1979367"/>
                    <a:pt x="1059187" y="1829432"/>
                  </a:cubicBezTo>
                  <a:lnTo>
                    <a:pt x="1066807" y="1829432"/>
                  </a:lnTo>
                  <a:cubicBezTo>
                    <a:pt x="1193055" y="1828452"/>
                    <a:pt x="1294606" y="1725314"/>
                    <a:pt x="1293626" y="1599065"/>
                  </a:cubicBezTo>
                  <a:cubicBezTo>
                    <a:pt x="1292885" y="1503532"/>
                    <a:pt x="1232814" y="1418534"/>
                    <a:pt x="1143007" y="1385948"/>
                  </a:cubicBezTo>
                  <a:lnTo>
                    <a:pt x="1143007" y="1196972"/>
                  </a:lnTo>
                  <a:cubicBezTo>
                    <a:pt x="1425315" y="944467"/>
                    <a:pt x="1449476" y="510915"/>
                    <a:pt x="1196972" y="228607"/>
                  </a:cubicBezTo>
                  <a:cubicBezTo>
                    <a:pt x="944467" y="-53702"/>
                    <a:pt x="510915" y="-77863"/>
                    <a:pt x="228607" y="174641"/>
                  </a:cubicBezTo>
                  <a:cubicBezTo>
                    <a:pt x="-53702" y="427146"/>
                    <a:pt x="-77863" y="860698"/>
                    <a:pt x="174641" y="1143007"/>
                  </a:cubicBezTo>
                  <a:cubicBezTo>
                    <a:pt x="191614" y="1161983"/>
                    <a:pt x="209630" y="1179999"/>
                    <a:pt x="228607" y="1196972"/>
                  </a:cubicBezTo>
                  <a:close/>
                  <a:moveTo>
                    <a:pt x="685807" y="1981832"/>
                  </a:moveTo>
                  <a:cubicBezTo>
                    <a:pt x="588886" y="1981883"/>
                    <a:pt x="502468" y="1920810"/>
                    <a:pt x="470161" y="1829432"/>
                  </a:cubicBezTo>
                  <a:lnTo>
                    <a:pt x="901453" y="1829432"/>
                  </a:lnTo>
                  <a:cubicBezTo>
                    <a:pt x="869146" y="1920810"/>
                    <a:pt x="782727" y="1981883"/>
                    <a:pt x="685807" y="1981832"/>
                  </a:cubicBezTo>
                  <a:close/>
                  <a:moveTo>
                    <a:pt x="1066807" y="1677032"/>
                  </a:moveTo>
                  <a:lnTo>
                    <a:pt x="304807" y="1677032"/>
                  </a:lnTo>
                  <a:cubicBezTo>
                    <a:pt x="262722" y="1677032"/>
                    <a:pt x="228607" y="1642916"/>
                    <a:pt x="228607" y="1600832"/>
                  </a:cubicBezTo>
                  <a:cubicBezTo>
                    <a:pt x="228607" y="1558748"/>
                    <a:pt x="262722" y="1524632"/>
                    <a:pt x="304807" y="1524632"/>
                  </a:cubicBezTo>
                  <a:lnTo>
                    <a:pt x="1066807" y="1524632"/>
                  </a:lnTo>
                  <a:cubicBezTo>
                    <a:pt x="1108891" y="1524632"/>
                    <a:pt x="1143007" y="1558748"/>
                    <a:pt x="1143007" y="1600832"/>
                  </a:cubicBezTo>
                  <a:cubicBezTo>
                    <a:pt x="1143007" y="1642916"/>
                    <a:pt x="1108891" y="1677032"/>
                    <a:pt x="1066807" y="1677032"/>
                  </a:cubicBezTo>
                  <a:close/>
                  <a:moveTo>
                    <a:pt x="567697" y="771014"/>
                  </a:moveTo>
                  <a:lnTo>
                    <a:pt x="457207" y="715388"/>
                  </a:lnTo>
                  <a:lnTo>
                    <a:pt x="457207" y="631568"/>
                  </a:lnTo>
                  <a:lnTo>
                    <a:pt x="667519" y="684146"/>
                  </a:lnTo>
                  <a:cubicBezTo>
                    <a:pt x="679530" y="687115"/>
                    <a:pt x="692083" y="687115"/>
                    <a:pt x="704095" y="684146"/>
                  </a:cubicBezTo>
                  <a:lnTo>
                    <a:pt x="914407" y="631568"/>
                  </a:lnTo>
                  <a:lnTo>
                    <a:pt x="914407" y="715388"/>
                  </a:lnTo>
                  <a:lnTo>
                    <a:pt x="803917" y="771014"/>
                  </a:lnTo>
                  <a:cubicBezTo>
                    <a:pt x="778292" y="783926"/>
                    <a:pt x="762094" y="810138"/>
                    <a:pt x="762007" y="838832"/>
                  </a:cubicBezTo>
                  <a:lnTo>
                    <a:pt x="762007" y="1372232"/>
                  </a:lnTo>
                  <a:lnTo>
                    <a:pt x="609607" y="1372232"/>
                  </a:lnTo>
                  <a:lnTo>
                    <a:pt x="609607" y="838832"/>
                  </a:lnTo>
                  <a:cubicBezTo>
                    <a:pt x="609520" y="810138"/>
                    <a:pt x="593321" y="783926"/>
                    <a:pt x="567697" y="771014"/>
                  </a:cubicBezTo>
                  <a:close/>
                  <a:moveTo>
                    <a:pt x="685807" y="153032"/>
                  </a:moveTo>
                  <a:cubicBezTo>
                    <a:pt x="980395" y="153471"/>
                    <a:pt x="1218850" y="392639"/>
                    <a:pt x="1218410" y="687227"/>
                  </a:cubicBezTo>
                  <a:cubicBezTo>
                    <a:pt x="1218169" y="848727"/>
                    <a:pt x="1144771" y="1001421"/>
                    <a:pt x="1018801" y="1102484"/>
                  </a:cubicBezTo>
                  <a:cubicBezTo>
                    <a:pt x="1000894" y="1117010"/>
                    <a:pt x="990528" y="1138862"/>
                    <a:pt x="990607" y="1161920"/>
                  </a:cubicBezTo>
                  <a:lnTo>
                    <a:pt x="990607" y="1372232"/>
                  </a:lnTo>
                  <a:lnTo>
                    <a:pt x="914407" y="1372232"/>
                  </a:lnTo>
                  <a:lnTo>
                    <a:pt x="914407" y="886076"/>
                  </a:lnTo>
                  <a:lnTo>
                    <a:pt x="1024897" y="830450"/>
                  </a:lnTo>
                  <a:cubicBezTo>
                    <a:pt x="1050521" y="817538"/>
                    <a:pt x="1066720" y="791325"/>
                    <a:pt x="1066807" y="762632"/>
                  </a:cubicBezTo>
                  <a:lnTo>
                    <a:pt x="1066807" y="534032"/>
                  </a:lnTo>
                  <a:cubicBezTo>
                    <a:pt x="1066933" y="510579"/>
                    <a:pt x="1056252" y="488374"/>
                    <a:pt x="1037851" y="473834"/>
                  </a:cubicBezTo>
                  <a:cubicBezTo>
                    <a:pt x="1019293" y="459396"/>
                    <a:pt x="995109" y="454334"/>
                    <a:pt x="972319" y="460118"/>
                  </a:cubicBezTo>
                  <a:lnTo>
                    <a:pt x="685807" y="534032"/>
                  </a:lnTo>
                  <a:lnTo>
                    <a:pt x="399295" y="457832"/>
                  </a:lnTo>
                  <a:cubicBezTo>
                    <a:pt x="376504" y="452048"/>
                    <a:pt x="352321" y="457110"/>
                    <a:pt x="333763" y="471548"/>
                  </a:cubicBezTo>
                  <a:cubicBezTo>
                    <a:pt x="314712" y="486577"/>
                    <a:pt x="303959" y="509781"/>
                    <a:pt x="304807" y="534032"/>
                  </a:cubicBezTo>
                  <a:lnTo>
                    <a:pt x="304807" y="762632"/>
                  </a:lnTo>
                  <a:cubicBezTo>
                    <a:pt x="304894" y="791325"/>
                    <a:pt x="321092" y="817538"/>
                    <a:pt x="346717" y="830450"/>
                  </a:cubicBezTo>
                  <a:lnTo>
                    <a:pt x="457207" y="886076"/>
                  </a:lnTo>
                  <a:lnTo>
                    <a:pt x="457207" y="1372232"/>
                  </a:lnTo>
                  <a:lnTo>
                    <a:pt x="381007" y="1372232"/>
                  </a:lnTo>
                  <a:lnTo>
                    <a:pt x="381007" y="1161920"/>
                  </a:lnTo>
                  <a:cubicBezTo>
                    <a:pt x="381085" y="1138863"/>
                    <a:pt x="370719" y="1117010"/>
                    <a:pt x="352813" y="1102484"/>
                  </a:cubicBezTo>
                  <a:cubicBezTo>
                    <a:pt x="123033" y="918136"/>
                    <a:pt x="86203" y="582420"/>
                    <a:pt x="270550" y="352641"/>
                  </a:cubicBezTo>
                  <a:cubicBezTo>
                    <a:pt x="371613" y="226671"/>
                    <a:pt x="524307" y="153273"/>
                    <a:pt x="685806" y="153032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1" name="任意多边形: 形状 330">
              <a:extLst>
                <a:ext uri="{FF2B5EF4-FFF2-40B4-BE49-F238E27FC236}">
                  <a16:creationId xmlns:a16="http://schemas.microsoft.com/office/drawing/2014/main" id="{73A87DD9-F7A6-4823-9E64-EC0525714647}"/>
                </a:ext>
              </a:extLst>
            </p:cNvPr>
            <p:cNvSpPr/>
            <p:nvPr/>
          </p:nvSpPr>
          <p:spPr>
            <a:xfrm>
              <a:off x="1295475" y="2704583"/>
              <a:ext cx="113284" cy="43571"/>
            </a:xfrm>
            <a:custGeom>
              <a:avLst/>
              <a:gdLst>
                <a:gd name="connsiteX0" fmla="*/ 914400 w 990600"/>
                <a:gd name="connsiteY0" fmla="*/ 0 h 381000"/>
                <a:gd name="connsiteX1" fmla="*/ 76200 w 990600"/>
                <a:gd name="connsiteY1" fmla="*/ 0 h 381000"/>
                <a:gd name="connsiteX2" fmla="*/ 0 w 990600"/>
                <a:gd name="connsiteY2" fmla="*/ 76200 h 381000"/>
                <a:gd name="connsiteX3" fmla="*/ 76200 w 990600"/>
                <a:gd name="connsiteY3" fmla="*/ 152400 h 381000"/>
                <a:gd name="connsiteX4" fmla="*/ 838200 w 990600"/>
                <a:gd name="connsiteY4" fmla="*/ 152400 h 381000"/>
                <a:gd name="connsiteX5" fmla="*/ 838200 w 990600"/>
                <a:gd name="connsiteY5" fmla="*/ 304800 h 381000"/>
                <a:gd name="connsiteX6" fmla="*/ 914400 w 990600"/>
                <a:gd name="connsiteY6" fmla="*/ 381000 h 381000"/>
                <a:gd name="connsiteX7" fmla="*/ 990600 w 990600"/>
                <a:gd name="connsiteY7" fmla="*/ 304800 h 381000"/>
                <a:gd name="connsiteX8" fmla="*/ 990600 w 990600"/>
                <a:gd name="connsiteY8" fmla="*/ 76200 h 381000"/>
                <a:gd name="connsiteX9" fmla="*/ 914400 w 990600"/>
                <a:gd name="connsiteY9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381000">
                  <a:moveTo>
                    <a:pt x="914400" y="0"/>
                  </a:moveTo>
                  <a:lnTo>
                    <a:pt x="76200" y="0"/>
                  </a:ln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lnTo>
                    <a:pt x="838200" y="304800"/>
                  </a:lnTo>
                  <a:cubicBezTo>
                    <a:pt x="838200" y="346884"/>
                    <a:pt x="872316" y="381000"/>
                    <a:pt x="914400" y="381000"/>
                  </a:cubicBezTo>
                  <a:cubicBezTo>
                    <a:pt x="956484" y="381000"/>
                    <a:pt x="990600" y="346884"/>
                    <a:pt x="990600" y="304800"/>
                  </a:cubicBezTo>
                  <a:lnTo>
                    <a:pt x="990600" y="76200"/>
                  </a:lnTo>
                  <a:cubicBezTo>
                    <a:pt x="990600" y="34116"/>
                    <a:pt x="956484" y="0"/>
                    <a:pt x="9144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3" name="弧形 332">
            <a:extLst>
              <a:ext uri="{FF2B5EF4-FFF2-40B4-BE49-F238E27FC236}">
                <a16:creationId xmlns:a16="http://schemas.microsoft.com/office/drawing/2014/main" id="{40A35D7D-E1E4-4A80-A8AE-B770022DD699}"/>
              </a:ext>
            </a:extLst>
          </p:cNvPr>
          <p:cNvSpPr/>
          <p:nvPr/>
        </p:nvSpPr>
        <p:spPr>
          <a:xfrm>
            <a:off x="4726367" y="3885823"/>
            <a:ext cx="876370" cy="876370"/>
          </a:xfrm>
          <a:prstGeom prst="arc">
            <a:avLst>
              <a:gd name="adj1" fmla="val 2122513"/>
              <a:gd name="adj2" fmla="val 19494882"/>
            </a:avLst>
          </a:prstGeom>
          <a:ln w="15875">
            <a:solidFill>
              <a:srgbClr val="00F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90436BAE-9A51-47E0-98EE-E8653DF0431B}"/>
              </a:ext>
            </a:extLst>
          </p:cNvPr>
          <p:cNvGrpSpPr/>
          <p:nvPr/>
        </p:nvGrpSpPr>
        <p:grpSpPr>
          <a:xfrm>
            <a:off x="4903127" y="4088690"/>
            <a:ext cx="522848" cy="470636"/>
            <a:chOff x="1034051" y="2599941"/>
            <a:chExt cx="522848" cy="470636"/>
          </a:xfrm>
        </p:grpSpPr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556B136B-F3D4-4261-932D-916849F64F1C}"/>
                </a:ext>
              </a:extLst>
            </p:cNvPr>
            <p:cNvSpPr/>
            <p:nvPr/>
          </p:nvSpPr>
          <p:spPr>
            <a:xfrm>
              <a:off x="1034051" y="2669726"/>
              <a:ext cx="522848" cy="400851"/>
            </a:xfrm>
            <a:custGeom>
              <a:avLst/>
              <a:gdLst>
                <a:gd name="connsiteX0" fmla="*/ 4495800 w 4572000"/>
                <a:gd name="connsiteY0" fmla="*/ 2590800 h 3505200"/>
                <a:gd name="connsiteX1" fmla="*/ 4267200 w 4572000"/>
                <a:gd name="connsiteY1" fmla="*/ 2590800 h 3505200"/>
                <a:gd name="connsiteX2" fmla="*/ 4267200 w 4572000"/>
                <a:gd name="connsiteY2" fmla="*/ 381000 h 3505200"/>
                <a:gd name="connsiteX3" fmla="*/ 3886200 w 4572000"/>
                <a:gd name="connsiteY3" fmla="*/ 0 h 3505200"/>
                <a:gd name="connsiteX4" fmla="*/ 2362200 w 4572000"/>
                <a:gd name="connsiteY4" fmla="*/ 0 h 3505200"/>
                <a:gd name="connsiteX5" fmla="*/ 2286000 w 4572000"/>
                <a:gd name="connsiteY5" fmla="*/ 76200 h 3505200"/>
                <a:gd name="connsiteX6" fmla="*/ 2362200 w 4572000"/>
                <a:gd name="connsiteY6" fmla="*/ 152400 h 3505200"/>
                <a:gd name="connsiteX7" fmla="*/ 3886200 w 4572000"/>
                <a:gd name="connsiteY7" fmla="*/ 152400 h 3505200"/>
                <a:gd name="connsiteX8" fmla="*/ 4114800 w 4572000"/>
                <a:gd name="connsiteY8" fmla="*/ 381000 h 3505200"/>
                <a:gd name="connsiteX9" fmla="*/ 4114800 w 4572000"/>
                <a:gd name="connsiteY9" fmla="*/ 2590800 h 3505200"/>
                <a:gd name="connsiteX10" fmla="*/ 457200 w 4572000"/>
                <a:gd name="connsiteY10" fmla="*/ 2590800 h 3505200"/>
                <a:gd name="connsiteX11" fmla="*/ 457200 w 4572000"/>
                <a:gd name="connsiteY11" fmla="*/ 2286000 h 3505200"/>
                <a:gd name="connsiteX12" fmla="*/ 2286000 w 4572000"/>
                <a:gd name="connsiteY12" fmla="*/ 2286000 h 3505200"/>
                <a:gd name="connsiteX13" fmla="*/ 2362200 w 4572000"/>
                <a:gd name="connsiteY13" fmla="*/ 2209800 h 3505200"/>
                <a:gd name="connsiteX14" fmla="*/ 2362200 w 4572000"/>
                <a:gd name="connsiteY14" fmla="*/ 838200 h 3505200"/>
                <a:gd name="connsiteX15" fmla="*/ 2286000 w 4572000"/>
                <a:gd name="connsiteY15" fmla="*/ 762000 h 3505200"/>
                <a:gd name="connsiteX16" fmla="*/ 2209800 w 4572000"/>
                <a:gd name="connsiteY16" fmla="*/ 838200 h 3505200"/>
                <a:gd name="connsiteX17" fmla="*/ 2209800 w 4572000"/>
                <a:gd name="connsiteY17" fmla="*/ 1676400 h 3505200"/>
                <a:gd name="connsiteX18" fmla="*/ 1676400 w 4572000"/>
                <a:gd name="connsiteY18" fmla="*/ 1676400 h 3505200"/>
                <a:gd name="connsiteX19" fmla="*/ 1600200 w 4572000"/>
                <a:gd name="connsiteY19" fmla="*/ 1752600 h 3505200"/>
                <a:gd name="connsiteX20" fmla="*/ 1600200 w 4572000"/>
                <a:gd name="connsiteY20" fmla="*/ 2133600 h 3505200"/>
                <a:gd name="connsiteX21" fmla="*/ 457200 w 4572000"/>
                <a:gd name="connsiteY21" fmla="*/ 2133600 h 3505200"/>
                <a:gd name="connsiteX22" fmla="*/ 457200 w 4572000"/>
                <a:gd name="connsiteY22" fmla="*/ 1905000 h 3505200"/>
                <a:gd name="connsiteX23" fmla="*/ 1066800 w 4572000"/>
                <a:gd name="connsiteY23" fmla="*/ 1905000 h 3505200"/>
                <a:gd name="connsiteX24" fmla="*/ 1143000 w 4572000"/>
                <a:gd name="connsiteY24" fmla="*/ 1828800 h 3505200"/>
                <a:gd name="connsiteX25" fmla="*/ 1066800 w 4572000"/>
                <a:gd name="connsiteY25" fmla="*/ 1752600 h 3505200"/>
                <a:gd name="connsiteX26" fmla="*/ 457200 w 4572000"/>
                <a:gd name="connsiteY26" fmla="*/ 1752600 h 3505200"/>
                <a:gd name="connsiteX27" fmla="*/ 457200 w 4572000"/>
                <a:gd name="connsiteY27" fmla="*/ 1447800 h 3505200"/>
                <a:gd name="connsiteX28" fmla="*/ 685800 w 4572000"/>
                <a:gd name="connsiteY28" fmla="*/ 1447800 h 3505200"/>
                <a:gd name="connsiteX29" fmla="*/ 762000 w 4572000"/>
                <a:gd name="connsiteY29" fmla="*/ 1371600 h 3505200"/>
                <a:gd name="connsiteX30" fmla="*/ 685800 w 4572000"/>
                <a:gd name="connsiteY30" fmla="*/ 1295400 h 3505200"/>
                <a:gd name="connsiteX31" fmla="*/ 457200 w 4572000"/>
                <a:gd name="connsiteY31" fmla="*/ 1295400 h 3505200"/>
                <a:gd name="connsiteX32" fmla="*/ 457200 w 4572000"/>
                <a:gd name="connsiteY32" fmla="*/ 914400 h 3505200"/>
                <a:gd name="connsiteX33" fmla="*/ 609600 w 4572000"/>
                <a:gd name="connsiteY33" fmla="*/ 914400 h 3505200"/>
                <a:gd name="connsiteX34" fmla="*/ 685800 w 4572000"/>
                <a:gd name="connsiteY34" fmla="*/ 838200 h 3505200"/>
                <a:gd name="connsiteX35" fmla="*/ 609600 w 4572000"/>
                <a:gd name="connsiteY35" fmla="*/ 762000 h 3505200"/>
                <a:gd name="connsiteX36" fmla="*/ 457200 w 4572000"/>
                <a:gd name="connsiteY36" fmla="*/ 762000 h 3505200"/>
                <a:gd name="connsiteX37" fmla="*/ 457200 w 4572000"/>
                <a:gd name="connsiteY37" fmla="*/ 381000 h 3505200"/>
                <a:gd name="connsiteX38" fmla="*/ 533400 w 4572000"/>
                <a:gd name="connsiteY38" fmla="*/ 209550 h 3505200"/>
                <a:gd name="connsiteX39" fmla="*/ 540258 w 4572000"/>
                <a:gd name="connsiteY39" fmla="*/ 102108 h 3505200"/>
                <a:gd name="connsiteX40" fmla="*/ 432816 w 4572000"/>
                <a:gd name="connsiteY40" fmla="*/ 95250 h 3505200"/>
                <a:gd name="connsiteX41" fmla="*/ 304800 w 4572000"/>
                <a:gd name="connsiteY41" fmla="*/ 381000 h 3505200"/>
                <a:gd name="connsiteX42" fmla="*/ 304800 w 4572000"/>
                <a:gd name="connsiteY42" fmla="*/ 2590800 h 3505200"/>
                <a:gd name="connsiteX43" fmla="*/ 76200 w 4572000"/>
                <a:gd name="connsiteY43" fmla="*/ 2590800 h 3505200"/>
                <a:gd name="connsiteX44" fmla="*/ 0 w 4572000"/>
                <a:gd name="connsiteY44" fmla="*/ 2667000 h 3505200"/>
                <a:gd name="connsiteX45" fmla="*/ 0 w 4572000"/>
                <a:gd name="connsiteY45" fmla="*/ 2819400 h 3505200"/>
                <a:gd name="connsiteX46" fmla="*/ 685800 w 4572000"/>
                <a:gd name="connsiteY46" fmla="*/ 3505200 h 3505200"/>
                <a:gd name="connsiteX47" fmla="*/ 2952750 w 4572000"/>
                <a:gd name="connsiteY47" fmla="*/ 3505200 h 3505200"/>
                <a:gd name="connsiteX48" fmla="*/ 3028950 w 4572000"/>
                <a:gd name="connsiteY48" fmla="*/ 3429000 h 3505200"/>
                <a:gd name="connsiteX49" fmla="*/ 2952750 w 4572000"/>
                <a:gd name="connsiteY49" fmla="*/ 3352800 h 3505200"/>
                <a:gd name="connsiteX50" fmla="*/ 685800 w 4572000"/>
                <a:gd name="connsiteY50" fmla="*/ 3352800 h 3505200"/>
                <a:gd name="connsiteX51" fmla="*/ 152400 w 4572000"/>
                <a:gd name="connsiteY51" fmla="*/ 2819400 h 3505200"/>
                <a:gd name="connsiteX52" fmla="*/ 152400 w 4572000"/>
                <a:gd name="connsiteY52" fmla="*/ 2743200 h 3505200"/>
                <a:gd name="connsiteX53" fmla="*/ 4419600 w 4572000"/>
                <a:gd name="connsiteY53" fmla="*/ 2743200 h 3505200"/>
                <a:gd name="connsiteX54" fmla="*/ 4419600 w 4572000"/>
                <a:gd name="connsiteY54" fmla="*/ 2819400 h 3505200"/>
                <a:gd name="connsiteX55" fmla="*/ 3886200 w 4572000"/>
                <a:gd name="connsiteY55" fmla="*/ 3352800 h 3505200"/>
                <a:gd name="connsiteX56" fmla="*/ 3352800 w 4572000"/>
                <a:gd name="connsiteY56" fmla="*/ 3352800 h 3505200"/>
                <a:gd name="connsiteX57" fmla="*/ 3276600 w 4572000"/>
                <a:gd name="connsiteY57" fmla="*/ 3429000 h 3505200"/>
                <a:gd name="connsiteX58" fmla="*/ 3352800 w 4572000"/>
                <a:gd name="connsiteY58" fmla="*/ 3505200 h 3505200"/>
                <a:gd name="connsiteX59" fmla="*/ 3886200 w 4572000"/>
                <a:gd name="connsiteY59" fmla="*/ 3505200 h 3505200"/>
                <a:gd name="connsiteX60" fmla="*/ 4572000 w 4572000"/>
                <a:gd name="connsiteY60" fmla="*/ 2819400 h 3505200"/>
                <a:gd name="connsiteX61" fmla="*/ 4572000 w 4572000"/>
                <a:gd name="connsiteY61" fmla="*/ 2667000 h 3505200"/>
                <a:gd name="connsiteX62" fmla="*/ 4495800 w 4572000"/>
                <a:gd name="connsiteY62" fmla="*/ 2590800 h 3505200"/>
                <a:gd name="connsiteX63" fmla="*/ 1752600 w 4572000"/>
                <a:gd name="connsiteY63" fmla="*/ 1828800 h 3505200"/>
                <a:gd name="connsiteX64" fmla="*/ 2209800 w 4572000"/>
                <a:gd name="connsiteY64" fmla="*/ 1828800 h 3505200"/>
                <a:gd name="connsiteX65" fmla="*/ 2209800 w 4572000"/>
                <a:gd name="connsiteY65" fmla="*/ 2133600 h 3505200"/>
                <a:gd name="connsiteX66" fmla="*/ 1752600 w 4572000"/>
                <a:gd name="connsiteY66" fmla="*/ 21336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572000" h="3505200">
                  <a:moveTo>
                    <a:pt x="4495800" y="2590800"/>
                  </a:moveTo>
                  <a:lnTo>
                    <a:pt x="4267200" y="2590800"/>
                  </a:lnTo>
                  <a:lnTo>
                    <a:pt x="4267200" y="381000"/>
                  </a:lnTo>
                  <a:cubicBezTo>
                    <a:pt x="4267200" y="170579"/>
                    <a:pt x="4096621" y="0"/>
                    <a:pt x="3886200" y="0"/>
                  </a:cubicBezTo>
                  <a:lnTo>
                    <a:pt x="2362200" y="0"/>
                  </a:lnTo>
                  <a:cubicBezTo>
                    <a:pt x="2320116" y="0"/>
                    <a:pt x="2286000" y="34116"/>
                    <a:pt x="2286000" y="76200"/>
                  </a:cubicBezTo>
                  <a:cubicBezTo>
                    <a:pt x="2286000" y="118284"/>
                    <a:pt x="2320116" y="152400"/>
                    <a:pt x="2362200" y="152400"/>
                  </a:cubicBezTo>
                  <a:lnTo>
                    <a:pt x="3886200" y="152400"/>
                  </a:lnTo>
                  <a:cubicBezTo>
                    <a:pt x="4012452" y="152400"/>
                    <a:pt x="4114800" y="254748"/>
                    <a:pt x="4114800" y="381000"/>
                  </a:cubicBezTo>
                  <a:lnTo>
                    <a:pt x="4114800" y="2590800"/>
                  </a:lnTo>
                  <a:lnTo>
                    <a:pt x="457200" y="2590800"/>
                  </a:lnTo>
                  <a:lnTo>
                    <a:pt x="457200" y="2286000"/>
                  </a:lnTo>
                  <a:lnTo>
                    <a:pt x="2286000" y="2286000"/>
                  </a:lnTo>
                  <a:cubicBezTo>
                    <a:pt x="2328084" y="2286000"/>
                    <a:pt x="2362200" y="2251884"/>
                    <a:pt x="2362200" y="2209800"/>
                  </a:cubicBezTo>
                  <a:lnTo>
                    <a:pt x="2362200" y="838200"/>
                  </a:lnTo>
                  <a:cubicBezTo>
                    <a:pt x="2362200" y="796116"/>
                    <a:pt x="2328084" y="762000"/>
                    <a:pt x="2286000" y="762000"/>
                  </a:cubicBezTo>
                  <a:cubicBezTo>
                    <a:pt x="2243916" y="762000"/>
                    <a:pt x="2209800" y="796116"/>
                    <a:pt x="2209800" y="838200"/>
                  </a:cubicBezTo>
                  <a:lnTo>
                    <a:pt x="2209800" y="1676400"/>
                  </a:lnTo>
                  <a:lnTo>
                    <a:pt x="1676400" y="1676400"/>
                  </a:lnTo>
                  <a:cubicBezTo>
                    <a:pt x="1634316" y="1676400"/>
                    <a:pt x="1600200" y="1710516"/>
                    <a:pt x="1600200" y="1752600"/>
                  </a:cubicBezTo>
                  <a:lnTo>
                    <a:pt x="1600200" y="2133600"/>
                  </a:lnTo>
                  <a:lnTo>
                    <a:pt x="457200" y="2133600"/>
                  </a:lnTo>
                  <a:lnTo>
                    <a:pt x="457200" y="1905000"/>
                  </a:lnTo>
                  <a:lnTo>
                    <a:pt x="1066800" y="1905000"/>
                  </a:lnTo>
                  <a:cubicBezTo>
                    <a:pt x="1108884" y="1905000"/>
                    <a:pt x="1143000" y="1870884"/>
                    <a:pt x="1143000" y="1828800"/>
                  </a:cubicBezTo>
                  <a:cubicBezTo>
                    <a:pt x="1143000" y="1786716"/>
                    <a:pt x="1108884" y="1752600"/>
                    <a:pt x="1066800" y="1752600"/>
                  </a:cubicBezTo>
                  <a:lnTo>
                    <a:pt x="457200" y="1752600"/>
                  </a:lnTo>
                  <a:lnTo>
                    <a:pt x="457200" y="1447800"/>
                  </a:lnTo>
                  <a:lnTo>
                    <a:pt x="685800" y="1447800"/>
                  </a:lnTo>
                  <a:cubicBezTo>
                    <a:pt x="727884" y="1447800"/>
                    <a:pt x="762000" y="1413684"/>
                    <a:pt x="762000" y="1371600"/>
                  </a:cubicBezTo>
                  <a:cubicBezTo>
                    <a:pt x="762000" y="1329516"/>
                    <a:pt x="727884" y="1295400"/>
                    <a:pt x="685800" y="1295400"/>
                  </a:cubicBezTo>
                  <a:lnTo>
                    <a:pt x="457200" y="1295400"/>
                  </a:lnTo>
                  <a:lnTo>
                    <a:pt x="457200" y="914400"/>
                  </a:lnTo>
                  <a:lnTo>
                    <a:pt x="609600" y="914400"/>
                  </a:lnTo>
                  <a:cubicBezTo>
                    <a:pt x="651684" y="914400"/>
                    <a:pt x="685800" y="880284"/>
                    <a:pt x="685800" y="838200"/>
                  </a:cubicBezTo>
                  <a:cubicBezTo>
                    <a:pt x="685800" y="796116"/>
                    <a:pt x="651684" y="762000"/>
                    <a:pt x="609600" y="762000"/>
                  </a:cubicBezTo>
                  <a:lnTo>
                    <a:pt x="457200" y="762000"/>
                  </a:lnTo>
                  <a:lnTo>
                    <a:pt x="457200" y="381000"/>
                  </a:lnTo>
                  <a:cubicBezTo>
                    <a:pt x="456897" y="315579"/>
                    <a:pt x="484637" y="253164"/>
                    <a:pt x="533400" y="209550"/>
                  </a:cubicBezTo>
                  <a:cubicBezTo>
                    <a:pt x="564924" y="181755"/>
                    <a:pt x="567993" y="133685"/>
                    <a:pt x="540258" y="102108"/>
                  </a:cubicBezTo>
                  <a:cubicBezTo>
                    <a:pt x="512464" y="70584"/>
                    <a:pt x="464393" y="67515"/>
                    <a:pt x="432816" y="95250"/>
                  </a:cubicBezTo>
                  <a:cubicBezTo>
                    <a:pt x="351168" y="167755"/>
                    <a:pt x="304553" y="271806"/>
                    <a:pt x="304800" y="381000"/>
                  </a:cubicBezTo>
                  <a:lnTo>
                    <a:pt x="304800" y="2590800"/>
                  </a:lnTo>
                  <a:lnTo>
                    <a:pt x="76200" y="2590800"/>
                  </a:lnTo>
                  <a:cubicBezTo>
                    <a:pt x="34116" y="2590800"/>
                    <a:pt x="0" y="2624916"/>
                    <a:pt x="0" y="2667000"/>
                  </a:cubicBezTo>
                  <a:lnTo>
                    <a:pt x="0" y="2819400"/>
                  </a:lnTo>
                  <a:cubicBezTo>
                    <a:pt x="0" y="3198157"/>
                    <a:pt x="307043" y="3505200"/>
                    <a:pt x="685800" y="3505200"/>
                  </a:cubicBezTo>
                  <a:lnTo>
                    <a:pt x="2952750" y="3505200"/>
                  </a:lnTo>
                  <a:cubicBezTo>
                    <a:pt x="2994834" y="3505200"/>
                    <a:pt x="3028950" y="3471084"/>
                    <a:pt x="3028950" y="3429000"/>
                  </a:cubicBezTo>
                  <a:cubicBezTo>
                    <a:pt x="3028950" y="3386916"/>
                    <a:pt x="2994834" y="3352800"/>
                    <a:pt x="2952750" y="3352800"/>
                  </a:cubicBezTo>
                  <a:lnTo>
                    <a:pt x="685800" y="3352800"/>
                  </a:lnTo>
                  <a:cubicBezTo>
                    <a:pt x="391211" y="3352800"/>
                    <a:pt x="152400" y="3113989"/>
                    <a:pt x="152400" y="2819400"/>
                  </a:cubicBezTo>
                  <a:lnTo>
                    <a:pt x="152400" y="2743200"/>
                  </a:lnTo>
                  <a:lnTo>
                    <a:pt x="4419600" y="2743200"/>
                  </a:lnTo>
                  <a:lnTo>
                    <a:pt x="4419600" y="2819400"/>
                  </a:lnTo>
                  <a:cubicBezTo>
                    <a:pt x="4419600" y="3113989"/>
                    <a:pt x="4180789" y="3352800"/>
                    <a:pt x="3886200" y="3352800"/>
                  </a:cubicBezTo>
                  <a:lnTo>
                    <a:pt x="3352800" y="3352800"/>
                  </a:lnTo>
                  <a:cubicBezTo>
                    <a:pt x="3310716" y="3352800"/>
                    <a:pt x="3276600" y="3386916"/>
                    <a:pt x="3276600" y="3429000"/>
                  </a:cubicBezTo>
                  <a:cubicBezTo>
                    <a:pt x="3276600" y="3471084"/>
                    <a:pt x="3310716" y="3505200"/>
                    <a:pt x="3352800" y="3505200"/>
                  </a:cubicBezTo>
                  <a:lnTo>
                    <a:pt x="3886200" y="3505200"/>
                  </a:lnTo>
                  <a:cubicBezTo>
                    <a:pt x="4264957" y="3505200"/>
                    <a:pt x="4572000" y="3198157"/>
                    <a:pt x="4572000" y="2819400"/>
                  </a:cubicBezTo>
                  <a:lnTo>
                    <a:pt x="4572000" y="2667000"/>
                  </a:lnTo>
                  <a:cubicBezTo>
                    <a:pt x="4572000" y="2624916"/>
                    <a:pt x="4537884" y="2590800"/>
                    <a:pt x="4495800" y="2590800"/>
                  </a:cubicBezTo>
                  <a:close/>
                  <a:moveTo>
                    <a:pt x="1752600" y="1828800"/>
                  </a:moveTo>
                  <a:lnTo>
                    <a:pt x="2209800" y="1828800"/>
                  </a:lnTo>
                  <a:lnTo>
                    <a:pt x="2209800" y="2133600"/>
                  </a:lnTo>
                  <a:lnTo>
                    <a:pt x="1752600" y="2133600"/>
                  </a:ln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20E3FEF4-1D58-454B-9170-12C3EAA8F507}"/>
                </a:ext>
              </a:extLst>
            </p:cNvPr>
            <p:cNvSpPr/>
            <p:nvPr/>
          </p:nvSpPr>
          <p:spPr>
            <a:xfrm>
              <a:off x="1322599" y="2765582"/>
              <a:ext cx="148140" cy="156855"/>
            </a:xfrm>
            <a:custGeom>
              <a:avLst/>
              <a:gdLst>
                <a:gd name="connsiteX0" fmla="*/ 834953 w 1295400"/>
                <a:gd name="connsiteY0" fmla="*/ 0 h 1371600"/>
                <a:gd name="connsiteX1" fmla="*/ 530153 w 1295400"/>
                <a:gd name="connsiteY1" fmla="*/ 0 h 1371600"/>
                <a:gd name="connsiteX2" fmla="*/ 453953 w 1295400"/>
                <a:gd name="connsiteY2" fmla="*/ 76200 h 1371600"/>
                <a:gd name="connsiteX3" fmla="*/ 453953 w 1295400"/>
                <a:gd name="connsiteY3" fmla="*/ 204216 h 1371600"/>
                <a:gd name="connsiteX4" fmla="*/ 377753 w 1295400"/>
                <a:gd name="connsiteY4" fmla="*/ 246888 h 1371600"/>
                <a:gd name="connsiteX5" fmla="*/ 266501 w 1295400"/>
                <a:gd name="connsiteY5" fmla="*/ 182880 h 1371600"/>
                <a:gd name="connsiteX6" fmla="*/ 162869 w 1295400"/>
                <a:gd name="connsiteY6" fmla="*/ 211074 h 1371600"/>
                <a:gd name="connsiteX7" fmla="*/ 10469 w 1295400"/>
                <a:gd name="connsiteY7" fmla="*/ 474726 h 1371600"/>
                <a:gd name="connsiteX8" fmla="*/ 37687 w 1295400"/>
                <a:gd name="connsiteY8" fmla="*/ 578995 h 1371600"/>
                <a:gd name="connsiteX9" fmla="*/ 37901 w 1295400"/>
                <a:gd name="connsiteY9" fmla="*/ 579120 h 1371600"/>
                <a:gd name="connsiteX10" fmla="*/ 149153 w 1295400"/>
                <a:gd name="connsiteY10" fmla="*/ 643128 h 1371600"/>
                <a:gd name="connsiteX11" fmla="*/ 149153 w 1295400"/>
                <a:gd name="connsiteY11" fmla="*/ 728472 h 1371600"/>
                <a:gd name="connsiteX12" fmla="*/ 37901 w 1295400"/>
                <a:gd name="connsiteY12" fmla="*/ 792480 h 1371600"/>
                <a:gd name="connsiteX13" fmla="*/ 10344 w 1295400"/>
                <a:gd name="connsiteY13" fmla="*/ 896660 h 1371600"/>
                <a:gd name="connsiteX14" fmla="*/ 10469 w 1295400"/>
                <a:gd name="connsiteY14" fmla="*/ 896874 h 1371600"/>
                <a:gd name="connsiteX15" fmla="*/ 162869 w 1295400"/>
                <a:gd name="connsiteY15" fmla="*/ 1160526 h 1371600"/>
                <a:gd name="connsiteX16" fmla="*/ 266501 w 1295400"/>
                <a:gd name="connsiteY16" fmla="*/ 1188720 h 1371600"/>
                <a:gd name="connsiteX17" fmla="*/ 377753 w 1295400"/>
                <a:gd name="connsiteY17" fmla="*/ 1124712 h 1371600"/>
                <a:gd name="connsiteX18" fmla="*/ 453953 w 1295400"/>
                <a:gd name="connsiteY18" fmla="*/ 1167384 h 1371600"/>
                <a:gd name="connsiteX19" fmla="*/ 453953 w 1295400"/>
                <a:gd name="connsiteY19" fmla="*/ 1295400 h 1371600"/>
                <a:gd name="connsiteX20" fmla="*/ 530153 w 1295400"/>
                <a:gd name="connsiteY20" fmla="*/ 1371600 h 1371600"/>
                <a:gd name="connsiteX21" fmla="*/ 834953 w 1295400"/>
                <a:gd name="connsiteY21" fmla="*/ 1371600 h 1371600"/>
                <a:gd name="connsiteX22" fmla="*/ 911153 w 1295400"/>
                <a:gd name="connsiteY22" fmla="*/ 1295400 h 1371600"/>
                <a:gd name="connsiteX23" fmla="*/ 911153 w 1295400"/>
                <a:gd name="connsiteY23" fmla="*/ 1167384 h 1371600"/>
                <a:gd name="connsiteX24" fmla="*/ 987353 w 1295400"/>
                <a:gd name="connsiteY24" fmla="*/ 1124712 h 1371600"/>
                <a:gd name="connsiteX25" fmla="*/ 1098605 w 1295400"/>
                <a:gd name="connsiteY25" fmla="*/ 1188720 h 1371600"/>
                <a:gd name="connsiteX26" fmla="*/ 1202737 w 1295400"/>
                <a:gd name="connsiteY26" fmla="*/ 1160982 h 1371600"/>
                <a:gd name="connsiteX27" fmla="*/ 1202999 w 1295400"/>
                <a:gd name="connsiteY27" fmla="*/ 1160526 h 1371600"/>
                <a:gd name="connsiteX28" fmla="*/ 1174805 w 1295400"/>
                <a:gd name="connsiteY28" fmla="*/ 1056894 h 1371600"/>
                <a:gd name="connsiteX29" fmla="*/ 1022405 w 1295400"/>
                <a:gd name="connsiteY29" fmla="*/ 966978 h 1371600"/>
                <a:gd name="connsiteX30" fmla="*/ 934775 w 1295400"/>
                <a:gd name="connsiteY30" fmla="*/ 975360 h 1371600"/>
                <a:gd name="connsiteX31" fmla="*/ 814379 w 1295400"/>
                <a:gd name="connsiteY31" fmla="*/ 1044702 h 1371600"/>
                <a:gd name="connsiteX32" fmla="*/ 763325 w 1295400"/>
                <a:gd name="connsiteY32" fmla="*/ 1116330 h 1371600"/>
                <a:gd name="connsiteX33" fmla="*/ 763325 w 1295400"/>
                <a:gd name="connsiteY33" fmla="*/ 1219200 h 1371600"/>
                <a:gd name="connsiteX34" fmla="*/ 610925 w 1295400"/>
                <a:gd name="connsiteY34" fmla="*/ 1219200 h 1371600"/>
                <a:gd name="connsiteX35" fmla="*/ 610925 w 1295400"/>
                <a:gd name="connsiteY35" fmla="*/ 1116330 h 1371600"/>
                <a:gd name="connsiteX36" fmla="*/ 560633 w 1295400"/>
                <a:gd name="connsiteY36" fmla="*/ 1044702 h 1371600"/>
                <a:gd name="connsiteX37" fmla="*/ 440237 w 1295400"/>
                <a:gd name="connsiteY37" fmla="*/ 975360 h 1371600"/>
                <a:gd name="connsiteX38" fmla="*/ 352607 w 1295400"/>
                <a:gd name="connsiteY38" fmla="*/ 966978 h 1371600"/>
                <a:gd name="connsiteX39" fmla="*/ 263453 w 1295400"/>
                <a:gd name="connsiteY39" fmla="*/ 1018794 h 1371600"/>
                <a:gd name="connsiteX40" fmla="*/ 187253 w 1295400"/>
                <a:gd name="connsiteY40" fmla="*/ 886206 h 1371600"/>
                <a:gd name="connsiteX41" fmla="*/ 271835 w 1295400"/>
                <a:gd name="connsiteY41" fmla="*/ 838200 h 1371600"/>
                <a:gd name="connsiteX42" fmla="*/ 308411 w 1295400"/>
                <a:gd name="connsiteY42" fmla="*/ 758190 h 1371600"/>
                <a:gd name="connsiteX43" fmla="*/ 308411 w 1295400"/>
                <a:gd name="connsiteY43" fmla="*/ 619506 h 1371600"/>
                <a:gd name="connsiteX44" fmla="*/ 271835 w 1295400"/>
                <a:gd name="connsiteY44" fmla="*/ 533400 h 1371600"/>
                <a:gd name="connsiteX45" fmla="*/ 182681 w 1295400"/>
                <a:gd name="connsiteY45" fmla="*/ 482346 h 1371600"/>
                <a:gd name="connsiteX46" fmla="*/ 258881 w 1295400"/>
                <a:gd name="connsiteY46" fmla="*/ 349758 h 1371600"/>
                <a:gd name="connsiteX47" fmla="*/ 348035 w 1295400"/>
                <a:gd name="connsiteY47" fmla="*/ 401574 h 1371600"/>
                <a:gd name="connsiteX48" fmla="*/ 435665 w 1295400"/>
                <a:gd name="connsiteY48" fmla="*/ 393192 h 1371600"/>
                <a:gd name="connsiteX49" fmla="*/ 556061 w 1295400"/>
                <a:gd name="connsiteY49" fmla="*/ 323850 h 1371600"/>
                <a:gd name="connsiteX50" fmla="*/ 606353 w 1295400"/>
                <a:gd name="connsiteY50" fmla="*/ 252222 h 1371600"/>
                <a:gd name="connsiteX51" fmla="*/ 606353 w 1295400"/>
                <a:gd name="connsiteY51" fmla="*/ 152400 h 1371600"/>
                <a:gd name="connsiteX52" fmla="*/ 758753 w 1295400"/>
                <a:gd name="connsiteY52" fmla="*/ 152400 h 1371600"/>
                <a:gd name="connsiteX53" fmla="*/ 758753 w 1295400"/>
                <a:gd name="connsiteY53" fmla="*/ 255270 h 1371600"/>
                <a:gd name="connsiteX54" fmla="*/ 809807 w 1295400"/>
                <a:gd name="connsiteY54" fmla="*/ 326898 h 1371600"/>
                <a:gd name="connsiteX55" fmla="*/ 930203 w 1295400"/>
                <a:gd name="connsiteY55" fmla="*/ 396240 h 1371600"/>
                <a:gd name="connsiteX56" fmla="*/ 1017833 w 1295400"/>
                <a:gd name="connsiteY56" fmla="*/ 404622 h 1371600"/>
                <a:gd name="connsiteX57" fmla="*/ 1106225 w 1295400"/>
                <a:gd name="connsiteY57" fmla="*/ 352806 h 1371600"/>
                <a:gd name="connsiteX58" fmla="*/ 1182425 w 1295400"/>
                <a:gd name="connsiteY58" fmla="*/ 485394 h 1371600"/>
                <a:gd name="connsiteX59" fmla="*/ 1094033 w 1295400"/>
                <a:gd name="connsiteY59" fmla="*/ 533400 h 1371600"/>
                <a:gd name="connsiteX60" fmla="*/ 1058219 w 1295400"/>
                <a:gd name="connsiteY60" fmla="*/ 616458 h 1371600"/>
                <a:gd name="connsiteX61" fmla="*/ 1058219 w 1295400"/>
                <a:gd name="connsiteY61" fmla="*/ 755142 h 1371600"/>
                <a:gd name="connsiteX62" fmla="*/ 1094033 w 1295400"/>
                <a:gd name="connsiteY62" fmla="*/ 838200 h 1371600"/>
                <a:gd name="connsiteX63" fmla="*/ 1246433 w 1295400"/>
                <a:gd name="connsiteY63" fmla="*/ 927354 h 1371600"/>
                <a:gd name="connsiteX64" fmla="*/ 1350702 w 1295400"/>
                <a:gd name="connsiteY64" fmla="*/ 900136 h 1371600"/>
                <a:gd name="connsiteX65" fmla="*/ 1350827 w 1295400"/>
                <a:gd name="connsiteY65" fmla="*/ 899922 h 1371600"/>
                <a:gd name="connsiteX66" fmla="*/ 1323089 w 1295400"/>
                <a:gd name="connsiteY66" fmla="*/ 795790 h 1371600"/>
                <a:gd name="connsiteX67" fmla="*/ 1322633 w 1295400"/>
                <a:gd name="connsiteY67" fmla="*/ 795528 h 1371600"/>
                <a:gd name="connsiteX68" fmla="*/ 1212143 w 1295400"/>
                <a:gd name="connsiteY68" fmla="*/ 731520 h 1371600"/>
                <a:gd name="connsiteX69" fmla="*/ 1212143 w 1295400"/>
                <a:gd name="connsiteY69" fmla="*/ 688848 h 1371600"/>
                <a:gd name="connsiteX70" fmla="*/ 1212143 w 1295400"/>
                <a:gd name="connsiteY70" fmla="*/ 646176 h 1371600"/>
                <a:gd name="connsiteX71" fmla="*/ 1322633 w 1295400"/>
                <a:gd name="connsiteY71" fmla="*/ 582168 h 1371600"/>
                <a:gd name="connsiteX72" fmla="*/ 1351089 w 1295400"/>
                <a:gd name="connsiteY72" fmla="*/ 478230 h 1371600"/>
                <a:gd name="connsiteX73" fmla="*/ 1350827 w 1295400"/>
                <a:gd name="connsiteY73" fmla="*/ 477774 h 1371600"/>
                <a:gd name="connsiteX74" fmla="*/ 1198427 w 1295400"/>
                <a:gd name="connsiteY74" fmla="*/ 214122 h 1371600"/>
                <a:gd name="connsiteX75" fmla="*/ 1094489 w 1295400"/>
                <a:gd name="connsiteY75" fmla="*/ 185666 h 1371600"/>
                <a:gd name="connsiteX76" fmla="*/ 1094033 w 1295400"/>
                <a:gd name="connsiteY76" fmla="*/ 185928 h 1371600"/>
                <a:gd name="connsiteX77" fmla="*/ 983543 w 1295400"/>
                <a:gd name="connsiteY77" fmla="*/ 249936 h 1371600"/>
                <a:gd name="connsiteX78" fmla="*/ 907343 w 1295400"/>
                <a:gd name="connsiteY78" fmla="*/ 207264 h 1371600"/>
                <a:gd name="connsiteX79" fmla="*/ 907343 w 1295400"/>
                <a:gd name="connsiteY79" fmla="*/ 76200 h 1371600"/>
                <a:gd name="connsiteX80" fmla="*/ 834953 w 1295400"/>
                <a:gd name="connsiteY80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95400" h="1371600">
                  <a:moveTo>
                    <a:pt x="834953" y="0"/>
                  </a:moveTo>
                  <a:lnTo>
                    <a:pt x="530153" y="0"/>
                  </a:lnTo>
                  <a:cubicBezTo>
                    <a:pt x="488069" y="0"/>
                    <a:pt x="453953" y="34116"/>
                    <a:pt x="453953" y="76200"/>
                  </a:cubicBezTo>
                  <a:lnTo>
                    <a:pt x="453953" y="204216"/>
                  </a:lnTo>
                  <a:cubicBezTo>
                    <a:pt x="427456" y="216387"/>
                    <a:pt x="401975" y="230656"/>
                    <a:pt x="377753" y="246888"/>
                  </a:cubicBezTo>
                  <a:lnTo>
                    <a:pt x="266501" y="182880"/>
                  </a:lnTo>
                  <a:cubicBezTo>
                    <a:pt x="230079" y="162200"/>
                    <a:pt x="183794" y="174792"/>
                    <a:pt x="162869" y="211074"/>
                  </a:cubicBezTo>
                  <a:lnTo>
                    <a:pt x="10469" y="474726"/>
                  </a:lnTo>
                  <a:cubicBezTo>
                    <a:pt x="-10808" y="511035"/>
                    <a:pt x="1378" y="557718"/>
                    <a:pt x="37687" y="578995"/>
                  </a:cubicBezTo>
                  <a:cubicBezTo>
                    <a:pt x="37758" y="579037"/>
                    <a:pt x="37829" y="579078"/>
                    <a:pt x="37901" y="579120"/>
                  </a:cubicBezTo>
                  <a:lnTo>
                    <a:pt x="149153" y="643128"/>
                  </a:lnTo>
                  <a:cubicBezTo>
                    <a:pt x="146104" y="671494"/>
                    <a:pt x="146104" y="700106"/>
                    <a:pt x="149153" y="728472"/>
                  </a:cubicBezTo>
                  <a:lnTo>
                    <a:pt x="37901" y="792480"/>
                  </a:lnTo>
                  <a:cubicBezTo>
                    <a:pt x="1523" y="813639"/>
                    <a:pt x="-10815" y="860282"/>
                    <a:pt x="10344" y="896660"/>
                  </a:cubicBezTo>
                  <a:cubicBezTo>
                    <a:pt x="10386" y="896732"/>
                    <a:pt x="10427" y="896803"/>
                    <a:pt x="10469" y="896874"/>
                  </a:cubicBezTo>
                  <a:lnTo>
                    <a:pt x="162869" y="1160526"/>
                  </a:lnTo>
                  <a:cubicBezTo>
                    <a:pt x="183794" y="1196808"/>
                    <a:pt x="230079" y="1209400"/>
                    <a:pt x="266501" y="1188720"/>
                  </a:cubicBezTo>
                  <a:lnTo>
                    <a:pt x="377753" y="1124712"/>
                  </a:lnTo>
                  <a:cubicBezTo>
                    <a:pt x="401975" y="1140944"/>
                    <a:pt x="427456" y="1155213"/>
                    <a:pt x="453953" y="1167384"/>
                  </a:cubicBezTo>
                  <a:lnTo>
                    <a:pt x="453953" y="1295400"/>
                  </a:lnTo>
                  <a:cubicBezTo>
                    <a:pt x="453953" y="1337484"/>
                    <a:pt x="488069" y="1371600"/>
                    <a:pt x="530153" y="1371600"/>
                  </a:cubicBezTo>
                  <a:lnTo>
                    <a:pt x="834953" y="1371600"/>
                  </a:lnTo>
                  <a:cubicBezTo>
                    <a:pt x="877037" y="1371600"/>
                    <a:pt x="911153" y="1337484"/>
                    <a:pt x="911153" y="1295400"/>
                  </a:cubicBezTo>
                  <a:lnTo>
                    <a:pt x="911153" y="1167384"/>
                  </a:lnTo>
                  <a:cubicBezTo>
                    <a:pt x="937739" y="1155390"/>
                    <a:pt x="963234" y="1141112"/>
                    <a:pt x="987353" y="1124712"/>
                  </a:cubicBezTo>
                  <a:lnTo>
                    <a:pt x="1098605" y="1188720"/>
                  </a:lnTo>
                  <a:cubicBezTo>
                    <a:pt x="1135020" y="1209815"/>
                    <a:pt x="1181641" y="1197397"/>
                    <a:pt x="1202737" y="1160982"/>
                  </a:cubicBezTo>
                  <a:cubicBezTo>
                    <a:pt x="1202825" y="1160830"/>
                    <a:pt x="1202912" y="1160678"/>
                    <a:pt x="1202999" y="1160526"/>
                  </a:cubicBezTo>
                  <a:cubicBezTo>
                    <a:pt x="1223679" y="1124104"/>
                    <a:pt x="1211086" y="1077819"/>
                    <a:pt x="1174805" y="1056894"/>
                  </a:cubicBezTo>
                  <a:lnTo>
                    <a:pt x="1022405" y="966978"/>
                  </a:lnTo>
                  <a:cubicBezTo>
                    <a:pt x="994372" y="950911"/>
                    <a:pt x="959253" y="954270"/>
                    <a:pt x="934775" y="975360"/>
                  </a:cubicBezTo>
                  <a:cubicBezTo>
                    <a:pt x="899143" y="1005532"/>
                    <a:pt x="858357" y="1029023"/>
                    <a:pt x="814379" y="1044702"/>
                  </a:cubicBezTo>
                  <a:cubicBezTo>
                    <a:pt x="783907" y="1055354"/>
                    <a:pt x="763453" y="1084050"/>
                    <a:pt x="763325" y="1116330"/>
                  </a:cubicBezTo>
                  <a:lnTo>
                    <a:pt x="763325" y="1219200"/>
                  </a:lnTo>
                  <a:lnTo>
                    <a:pt x="610925" y="1219200"/>
                  </a:lnTo>
                  <a:lnTo>
                    <a:pt x="610925" y="1116330"/>
                  </a:lnTo>
                  <a:cubicBezTo>
                    <a:pt x="610911" y="1084248"/>
                    <a:pt x="590804" y="1055610"/>
                    <a:pt x="560633" y="1044702"/>
                  </a:cubicBezTo>
                  <a:cubicBezTo>
                    <a:pt x="516493" y="1029374"/>
                    <a:pt x="475645" y="1005848"/>
                    <a:pt x="440237" y="975360"/>
                  </a:cubicBezTo>
                  <a:cubicBezTo>
                    <a:pt x="415758" y="954270"/>
                    <a:pt x="380640" y="950911"/>
                    <a:pt x="352607" y="966978"/>
                  </a:cubicBezTo>
                  <a:lnTo>
                    <a:pt x="263453" y="1018794"/>
                  </a:lnTo>
                  <a:lnTo>
                    <a:pt x="187253" y="886206"/>
                  </a:lnTo>
                  <a:lnTo>
                    <a:pt x="271835" y="838200"/>
                  </a:lnTo>
                  <a:cubicBezTo>
                    <a:pt x="299746" y="821972"/>
                    <a:pt x="314400" y="789915"/>
                    <a:pt x="308411" y="758190"/>
                  </a:cubicBezTo>
                  <a:cubicBezTo>
                    <a:pt x="299276" y="712414"/>
                    <a:pt x="299276" y="665283"/>
                    <a:pt x="308411" y="619506"/>
                  </a:cubicBezTo>
                  <a:cubicBezTo>
                    <a:pt x="317346" y="585817"/>
                    <a:pt x="302285" y="550359"/>
                    <a:pt x="271835" y="533400"/>
                  </a:cubicBezTo>
                  <a:lnTo>
                    <a:pt x="182681" y="482346"/>
                  </a:lnTo>
                  <a:lnTo>
                    <a:pt x="258881" y="349758"/>
                  </a:lnTo>
                  <a:lnTo>
                    <a:pt x="348035" y="401574"/>
                  </a:lnTo>
                  <a:cubicBezTo>
                    <a:pt x="376068" y="417642"/>
                    <a:pt x="411186" y="414282"/>
                    <a:pt x="435665" y="393192"/>
                  </a:cubicBezTo>
                  <a:cubicBezTo>
                    <a:pt x="471074" y="362704"/>
                    <a:pt x="511921" y="339178"/>
                    <a:pt x="556061" y="323850"/>
                  </a:cubicBezTo>
                  <a:cubicBezTo>
                    <a:pt x="586232" y="312942"/>
                    <a:pt x="606340" y="284304"/>
                    <a:pt x="606353" y="252222"/>
                  </a:cubicBezTo>
                  <a:lnTo>
                    <a:pt x="606353" y="152400"/>
                  </a:lnTo>
                  <a:lnTo>
                    <a:pt x="758753" y="152400"/>
                  </a:lnTo>
                  <a:lnTo>
                    <a:pt x="758753" y="255270"/>
                  </a:lnTo>
                  <a:cubicBezTo>
                    <a:pt x="758881" y="287550"/>
                    <a:pt x="779335" y="316246"/>
                    <a:pt x="809807" y="326898"/>
                  </a:cubicBezTo>
                  <a:cubicBezTo>
                    <a:pt x="853785" y="342577"/>
                    <a:pt x="894572" y="366068"/>
                    <a:pt x="930203" y="396240"/>
                  </a:cubicBezTo>
                  <a:cubicBezTo>
                    <a:pt x="954682" y="417330"/>
                    <a:pt x="989800" y="420689"/>
                    <a:pt x="1017833" y="404622"/>
                  </a:cubicBezTo>
                  <a:lnTo>
                    <a:pt x="1106225" y="352806"/>
                  </a:lnTo>
                  <a:lnTo>
                    <a:pt x="1182425" y="485394"/>
                  </a:lnTo>
                  <a:lnTo>
                    <a:pt x="1094033" y="533400"/>
                  </a:lnTo>
                  <a:cubicBezTo>
                    <a:pt x="1065177" y="550241"/>
                    <a:pt x="1050657" y="583915"/>
                    <a:pt x="1058219" y="616458"/>
                  </a:cubicBezTo>
                  <a:cubicBezTo>
                    <a:pt x="1067354" y="662235"/>
                    <a:pt x="1067354" y="709365"/>
                    <a:pt x="1058219" y="755142"/>
                  </a:cubicBezTo>
                  <a:cubicBezTo>
                    <a:pt x="1050657" y="787686"/>
                    <a:pt x="1065177" y="821359"/>
                    <a:pt x="1094033" y="838200"/>
                  </a:cubicBezTo>
                  <a:lnTo>
                    <a:pt x="1246433" y="927354"/>
                  </a:lnTo>
                  <a:cubicBezTo>
                    <a:pt x="1282742" y="948631"/>
                    <a:pt x="1329425" y="936445"/>
                    <a:pt x="1350702" y="900136"/>
                  </a:cubicBezTo>
                  <a:cubicBezTo>
                    <a:pt x="1350744" y="900065"/>
                    <a:pt x="1350786" y="899993"/>
                    <a:pt x="1350827" y="899922"/>
                  </a:cubicBezTo>
                  <a:cubicBezTo>
                    <a:pt x="1371923" y="863507"/>
                    <a:pt x="1359504" y="816885"/>
                    <a:pt x="1323089" y="795790"/>
                  </a:cubicBezTo>
                  <a:cubicBezTo>
                    <a:pt x="1322937" y="795702"/>
                    <a:pt x="1322786" y="795615"/>
                    <a:pt x="1322633" y="795528"/>
                  </a:cubicBezTo>
                  <a:lnTo>
                    <a:pt x="1212143" y="731520"/>
                  </a:lnTo>
                  <a:cubicBezTo>
                    <a:pt x="1212143" y="717042"/>
                    <a:pt x="1212143" y="703326"/>
                    <a:pt x="1212143" y="688848"/>
                  </a:cubicBezTo>
                  <a:cubicBezTo>
                    <a:pt x="1212143" y="674370"/>
                    <a:pt x="1212143" y="660654"/>
                    <a:pt x="1212143" y="646176"/>
                  </a:cubicBezTo>
                  <a:lnTo>
                    <a:pt x="1322633" y="582168"/>
                  </a:lnTo>
                  <a:cubicBezTo>
                    <a:pt x="1359193" y="561324"/>
                    <a:pt x="1371933" y="514790"/>
                    <a:pt x="1351089" y="478230"/>
                  </a:cubicBezTo>
                  <a:cubicBezTo>
                    <a:pt x="1351002" y="478078"/>
                    <a:pt x="1350915" y="477926"/>
                    <a:pt x="1350827" y="477774"/>
                  </a:cubicBezTo>
                  <a:lnTo>
                    <a:pt x="1198427" y="214122"/>
                  </a:lnTo>
                  <a:cubicBezTo>
                    <a:pt x="1177583" y="177562"/>
                    <a:pt x="1131048" y="164822"/>
                    <a:pt x="1094489" y="185666"/>
                  </a:cubicBezTo>
                  <a:cubicBezTo>
                    <a:pt x="1094336" y="185753"/>
                    <a:pt x="1094184" y="185840"/>
                    <a:pt x="1094033" y="185928"/>
                  </a:cubicBezTo>
                  <a:lnTo>
                    <a:pt x="983543" y="249936"/>
                  </a:lnTo>
                  <a:cubicBezTo>
                    <a:pt x="959301" y="233737"/>
                    <a:pt x="933822" y="219469"/>
                    <a:pt x="907343" y="207264"/>
                  </a:cubicBezTo>
                  <a:lnTo>
                    <a:pt x="907343" y="76200"/>
                  </a:lnTo>
                  <a:cubicBezTo>
                    <a:pt x="907394" y="35560"/>
                    <a:pt x="875542" y="2032"/>
                    <a:pt x="834953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D717D10F-CA48-4093-87B5-E730793487DE}"/>
                </a:ext>
              </a:extLst>
            </p:cNvPr>
            <p:cNvSpPr/>
            <p:nvPr/>
          </p:nvSpPr>
          <p:spPr>
            <a:xfrm>
              <a:off x="1374512" y="2817867"/>
              <a:ext cx="52285" cy="52285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457200 h 457200"/>
                <a:gd name="connsiteX2" fmla="*/ 457200 w 457200"/>
                <a:gd name="connsiteY2" fmla="*/ 228600 h 457200"/>
                <a:gd name="connsiteX3" fmla="*/ 228600 w 457200"/>
                <a:gd name="connsiteY3" fmla="*/ 0 h 457200"/>
                <a:gd name="connsiteX4" fmla="*/ 0 w 457200"/>
                <a:gd name="connsiteY4" fmla="*/ 228600 h 457200"/>
                <a:gd name="connsiteX5" fmla="*/ 304800 w 457200"/>
                <a:gd name="connsiteY5" fmla="*/ 228600 h 457200"/>
                <a:gd name="connsiteX6" fmla="*/ 228600 w 457200"/>
                <a:gd name="connsiteY6" fmla="*/ 304800 h 457200"/>
                <a:gd name="connsiteX7" fmla="*/ 152400 w 457200"/>
                <a:gd name="connsiteY7" fmla="*/ 228600 h 457200"/>
                <a:gd name="connsiteX8" fmla="*/ 228600 w 457200"/>
                <a:gd name="connsiteY8" fmla="*/ 152400 h 457200"/>
                <a:gd name="connsiteX9" fmla="*/ 304800 w 457200"/>
                <a:gd name="connsiteY9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0" y="228600"/>
                  </a:moveTo>
                  <a:cubicBezTo>
                    <a:pt x="0" y="354852"/>
                    <a:pt x="102348" y="457200"/>
                    <a:pt x="228600" y="457200"/>
                  </a:cubicBezTo>
                  <a:cubicBezTo>
                    <a:pt x="354852" y="457200"/>
                    <a:pt x="457200" y="354852"/>
                    <a:pt x="457200" y="228600"/>
                  </a:cubicBezTo>
                  <a:cubicBezTo>
                    <a:pt x="457200" y="102348"/>
                    <a:pt x="354852" y="0"/>
                    <a:pt x="228600" y="0"/>
                  </a:cubicBezTo>
                  <a:cubicBezTo>
                    <a:pt x="102348" y="0"/>
                    <a:pt x="0" y="102348"/>
                    <a:pt x="0" y="228600"/>
                  </a:cubicBezTo>
                  <a:close/>
                  <a:moveTo>
                    <a:pt x="304800" y="228600"/>
                  </a:move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ubicBezTo>
                    <a:pt x="270684" y="152400"/>
                    <a:pt x="304800" y="186516"/>
                    <a:pt x="304800" y="2286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07BB7F9F-6F96-44F6-9CAB-32FF41AFC8AB}"/>
                </a:ext>
              </a:extLst>
            </p:cNvPr>
            <p:cNvSpPr/>
            <p:nvPr/>
          </p:nvSpPr>
          <p:spPr>
            <a:xfrm>
              <a:off x="1243190" y="3009578"/>
              <a:ext cx="104570" cy="17428"/>
            </a:xfrm>
            <a:custGeom>
              <a:avLst/>
              <a:gdLst>
                <a:gd name="connsiteX0" fmla="*/ 76200 w 914400"/>
                <a:gd name="connsiteY0" fmla="*/ 0 h 152400"/>
                <a:gd name="connsiteX1" fmla="*/ 0 w 914400"/>
                <a:gd name="connsiteY1" fmla="*/ 76200 h 152400"/>
                <a:gd name="connsiteX2" fmla="*/ 76200 w 914400"/>
                <a:gd name="connsiteY2" fmla="*/ 152400 h 152400"/>
                <a:gd name="connsiteX3" fmla="*/ 838200 w 914400"/>
                <a:gd name="connsiteY3" fmla="*/ 152400 h 152400"/>
                <a:gd name="connsiteX4" fmla="*/ 914400 w 914400"/>
                <a:gd name="connsiteY4" fmla="*/ 76200 h 152400"/>
                <a:gd name="connsiteX5" fmla="*/ 838200 w 914400"/>
                <a:gd name="connsiteY5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cubicBezTo>
                    <a:pt x="880284" y="152400"/>
                    <a:pt x="914400" y="118284"/>
                    <a:pt x="914400" y="76200"/>
                  </a:cubicBezTo>
                  <a:cubicBezTo>
                    <a:pt x="914400" y="34116"/>
                    <a:pt x="880284" y="0"/>
                    <a:pt x="8382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A9358545-D0B8-4ECF-8934-67AC0F994D8F}"/>
                </a:ext>
              </a:extLst>
            </p:cNvPr>
            <p:cNvSpPr/>
            <p:nvPr/>
          </p:nvSpPr>
          <p:spPr>
            <a:xfrm>
              <a:off x="1452330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BC74E83D-9007-426B-BB39-444B627F4395}"/>
                </a:ext>
              </a:extLst>
            </p:cNvPr>
            <p:cNvSpPr/>
            <p:nvPr/>
          </p:nvSpPr>
          <p:spPr>
            <a:xfrm>
              <a:off x="1417473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996C7C95-F506-45C8-AEC4-E2400DD6F039}"/>
                </a:ext>
              </a:extLst>
            </p:cNvPr>
            <p:cNvSpPr/>
            <p:nvPr/>
          </p:nvSpPr>
          <p:spPr>
            <a:xfrm>
              <a:off x="1103764" y="3009578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8615814E-DABC-406B-831F-B19B45E91FD8}"/>
                </a:ext>
              </a:extLst>
            </p:cNvPr>
            <p:cNvSpPr/>
            <p:nvPr/>
          </p:nvSpPr>
          <p:spPr>
            <a:xfrm>
              <a:off x="1121192" y="2599941"/>
              <a:ext cx="156854" cy="243996"/>
            </a:xfrm>
            <a:custGeom>
              <a:avLst/>
              <a:gdLst>
                <a:gd name="connsiteX0" fmla="*/ 228607 w 1371600"/>
                <a:gd name="connsiteY0" fmla="*/ 1196972 h 2133600"/>
                <a:gd name="connsiteX1" fmla="*/ 228607 w 1371600"/>
                <a:gd name="connsiteY1" fmla="*/ 1385948 h 2133600"/>
                <a:gd name="connsiteX2" fmla="*/ 91689 w 1371600"/>
                <a:gd name="connsiteY2" fmla="*/ 1678812 h 2133600"/>
                <a:gd name="connsiteX3" fmla="*/ 304807 w 1371600"/>
                <a:gd name="connsiteY3" fmla="*/ 1829432 h 2133600"/>
                <a:gd name="connsiteX4" fmla="*/ 312427 w 1371600"/>
                <a:gd name="connsiteY4" fmla="*/ 1829432 h 2133600"/>
                <a:gd name="connsiteX5" fmla="*/ 761625 w 1371600"/>
                <a:gd name="connsiteY5" fmla="*/ 2126994 h 2133600"/>
                <a:gd name="connsiteX6" fmla="*/ 1059187 w 1371600"/>
                <a:gd name="connsiteY6" fmla="*/ 1829432 h 2133600"/>
                <a:gd name="connsiteX7" fmla="*/ 1066807 w 1371600"/>
                <a:gd name="connsiteY7" fmla="*/ 1829432 h 2133600"/>
                <a:gd name="connsiteX8" fmla="*/ 1293626 w 1371600"/>
                <a:gd name="connsiteY8" fmla="*/ 1599065 h 2133600"/>
                <a:gd name="connsiteX9" fmla="*/ 1143007 w 1371600"/>
                <a:gd name="connsiteY9" fmla="*/ 1385948 h 2133600"/>
                <a:gd name="connsiteX10" fmla="*/ 1143007 w 1371600"/>
                <a:gd name="connsiteY10" fmla="*/ 1196972 h 2133600"/>
                <a:gd name="connsiteX11" fmla="*/ 1196972 w 1371600"/>
                <a:gd name="connsiteY11" fmla="*/ 228607 h 2133600"/>
                <a:gd name="connsiteX12" fmla="*/ 228607 w 1371600"/>
                <a:gd name="connsiteY12" fmla="*/ 174641 h 2133600"/>
                <a:gd name="connsiteX13" fmla="*/ 174641 w 1371600"/>
                <a:gd name="connsiteY13" fmla="*/ 1143007 h 2133600"/>
                <a:gd name="connsiteX14" fmla="*/ 228607 w 1371600"/>
                <a:gd name="connsiteY14" fmla="*/ 1196972 h 2133600"/>
                <a:gd name="connsiteX15" fmla="*/ 685807 w 1371600"/>
                <a:gd name="connsiteY15" fmla="*/ 1981832 h 2133600"/>
                <a:gd name="connsiteX16" fmla="*/ 470161 w 1371600"/>
                <a:gd name="connsiteY16" fmla="*/ 1829432 h 2133600"/>
                <a:gd name="connsiteX17" fmla="*/ 901453 w 1371600"/>
                <a:gd name="connsiteY17" fmla="*/ 1829432 h 2133600"/>
                <a:gd name="connsiteX18" fmla="*/ 685807 w 1371600"/>
                <a:gd name="connsiteY18" fmla="*/ 1981832 h 2133600"/>
                <a:gd name="connsiteX19" fmla="*/ 1066807 w 1371600"/>
                <a:gd name="connsiteY19" fmla="*/ 1677032 h 2133600"/>
                <a:gd name="connsiteX20" fmla="*/ 304807 w 1371600"/>
                <a:gd name="connsiteY20" fmla="*/ 1677032 h 2133600"/>
                <a:gd name="connsiteX21" fmla="*/ 228607 w 1371600"/>
                <a:gd name="connsiteY21" fmla="*/ 1600832 h 2133600"/>
                <a:gd name="connsiteX22" fmla="*/ 304807 w 1371600"/>
                <a:gd name="connsiteY22" fmla="*/ 1524632 h 2133600"/>
                <a:gd name="connsiteX23" fmla="*/ 1066807 w 1371600"/>
                <a:gd name="connsiteY23" fmla="*/ 1524632 h 2133600"/>
                <a:gd name="connsiteX24" fmla="*/ 1143007 w 1371600"/>
                <a:gd name="connsiteY24" fmla="*/ 1600832 h 2133600"/>
                <a:gd name="connsiteX25" fmla="*/ 1066807 w 1371600"/>
                <a:gd name="connsiteY25" fmla="*/ 1677032 h 2133600"/>
                <a:gd name="connsiteX26" fmla="*/ 567697 w 1371600"/>
                <a:gd name="connsiteY26" fmla="*/ 771014 h 2133600"/>
                <a:gd name="connsiteX27" fmla="*/ 457207 w 1371600"/>
                <a:gd name="connsiteY27" fmla="*/ 715388 h 2133600"/>
                <a:gd name="connsiteX28" fmla="*/ 457207 w 1371600"/>
                <a:gd name="connsiteY28" fmla="*/ 631568 h 2133600"/>
                <a:gd name="connsiteX29" fmla="*/ 667519 w 1371600"/>
                <a:gd name="connsiteY29" fmla="*/ 684146 h 2133600"/>
                <a:gd name="connsiteX30" fmla="*/ 704095 w 1371600"/>
                <a:gd name="connsiteY30" fmla="*/ 684146 h 2133600"/>
                <a:gd name="connsiteX31" fmla="*/ 914407 w 1371600"/>
                <a:gd name="connsiteY31" fmla="*/ 631568 h 2133600"/>
                <a:gd name="connsiteX32" fmla="*/ 914407 w 1371600"/>
                <a:gd name="connsiteY32" fmla="*/ 715388 h 2133600"/>
                <a:gd name="connsiteX33" fmla="*/ 803917 w 1371600"/>
                <a:gd name="connsiteY33" fmla="*/ 771014 h 2133600"/>
                <a:gd name="connsiteX34" fmla="*/ 762007 w 1371600"/>
                <a:gd name="connsiteY34" fmla="*/ 838832 h 2133600"/>
                <a:gd name="connsiteX35" fmla="*/ 762007 w 1371600"/>
                <a:gd name="connsiteY35" fmla="*/ 1372232 h 2133600"/>
                <a:gd name="connsiteX36" fmla="*/ 609607 w 1371600"/>
                <a:gd name="connsiteY36" fmla="*/ 1372232 h 2133600"/>
                <a:gd name="connsiteX37" fmla="*/ 609607 w 1371600"/>
                <a:gd name="connsiteY37" fmla="*/ 838832 h 2133600"/>
                <a:gd name="connsiteX38" fmla="*/ 567697 w 1371600"/>
                <a:gd name="connsiteY38" fmla="*/ 771014 h 2133600"/>
                <a:gd name="connsiteX39" fmla="*/ 685807 w 1371600"/>
                <a:gd name="connsiteY39" fmla="*/ 153032 h 2133600"/>
                <a:gd name="connsiteX40" fmla="*/ 1218410 w 1371600"/>
                <a:gd name="connsiteY40" fmla="*/ 687227 h 2133600"/>
                <a:gd name="connsiteX41" fmla="*/ 1018801 w 1371600"/>
                <a:gd name="connsiteY41" fmla="*/ 1102484 h 2133600"/>
                <a:gd name="connsiteX42" fmla="*/ 990607 w 1371600"/>
                <a:gd name="connsiteY42" fmla="*/ 1161920 h 2133600"/>
                <a:gd name="connsiteX43" fmla="*/ 990607 w 1371600"/>
                <a:gd name="connsiteY43" fmla="*/ 1372232 h 2133600"/>
                <a:gd name="connsiteX44" fmla="*/ 914407 w 1371600"/>
                <a:gd name="connsiteY44" fmla="*/ 1372232 h 2133600"/>
                <a:gd name="connsiteX45" fmla="*/ 914407 w 1371600"/>
                <a:gd name="connsiteY45" fmla="*/ 886076 h 2133600"/>
                <a:gd name="connsiteX46" fmla="*/ 1024897 w 1371600"/>
                <a:gd name="connsiteY46" fmla="*/ 830450 h 2133600"/>
                <a:gd name="connsiteX47" fmla="*/ 1066807 w 1371600"/>
                <a:gd name="connsiteY47" fmla="*/ 762632 h 2133600"/>
                <a:gd name="connsiteX48" fmla="*/ 1066807 w 1371600"/>
                <a:gd name="connsiteY48" fmla="*/ 534032 h 2133600"/>
                <a:gd name="connsiteX49" fmla="*/ 1037851 w 1371600"/>
                <a:gd name="connsiteY49" fmla="*/ 473834 h 2133600"/>
                <a:gd name="connsiteX50" fmla="*/ 972319 w 1371600"/>
                <a:gd name="connsiteY50" fmla="*/ 460118 h 2133600"/>
                <a:gd name="connsiteX51" fmla="*/ 685807 w 1371600"/>
                <a:gd name="connsiteY51" fmla="*/ 534032 h 2133600"/>
                <a:gd name="connsiteX52" fmla="*/ 399295 w 1371600"/>
                <a:gd name="connsiteY52" fmla="*/ 457832 h 2133600"/>
                <a:gd name="connsiteX53" fmla="*/ 333763 w 1371600"/>
                <a:gd name="connsiteY53" fmla="*/ 471548 h 2133600"/>
                <a:gd name="connsiteX54" fmla="*/ 304807 w 1371600"/>
                <a:gd name="connsiteY54" fmla="*/ 534032 h 2133600"/>
                <a:gd name="connsiteX55" fmla="*/ 304807 w 1371600"/>
                <a:gd name="connsiteY55" fmla="*/ 762632 h 2133600"/>
                <a:gd name="connsiteX56" fmla="*/ 346717 w 1371600"/>
                <a:gd name="connsiteY56" fmla="*/ 830450 h 2133600"/>
                <a:gd name="connsiteX57" fmla="*/ 457207 w 1371600"/>
                <a:gd name="connsiteY57" fmla="*/ 886076 h 2133600"/>
                <a:gd name="connsiteX58" fmla="*/ 457207 w 1371600"/>
                <a:gd name="connsiteY58" fmla="*/ 1372232 h 2133600"/>
                <a:gd name="connsiteX59" fmla="*/ 381007 w 1371600"/>
                <a:gd name="connsiteY59" fmla="*/ 1372232 h 2133600"/>
                <a:gd name="connsiteX60" fmla="*/ 381007 w 1371600"/>
                <a:gd name="connsiteY60" fmla="*/ 1161920 h 2133600"/>
                <a:gd name="connsiteX61" fmla="*/ 352813 w 1371600"/>
                <a:gd name="connsiteY61" fmla="*/ 1102484 h 2133600"/>
                <a:gd name="connsiteX62" fmla="*/ 270550 w 1371600"/>
                <a:gd name="connsiteY62" fmla="*/ 352641 h 2133600"/>
                <a:gd name="connsiteX63" fmla="*/ 685806 w 1371600"/>
                <a:gd name="connsiteY63" fmla="*/ 15303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71600" h="2133600">
                  <a:moveTo>
                    <a:pt x="228607" y="1196972"/>
                  </a:moveTo>
                  <a:lnTo>
                    <a:pt x="228607" y="1385948"/>
                  </a:lnTo>
                  <a:cubicBezTo>
                    <a:pt x="109926" y="1429011"/>
                    <a:pt x="48626" y="1560131"/>
                    <a:pt x="91689" y="1678812"/>
                  </a:cubicBezTo>
                  <a:cubicBezTo>
                    <a:pt x="124276" y="1768619"/>
                    <a:pt x="209273" y="1828690"/>
                    <a:pt x="304807" y="1829432"/>
                  </a:cubicBezTo>
                  <a:lnTo>
                    <a:pt x="312427" y="1829432"/>
                  </a:lnTo>
                  <a:cubicBezTo>
                    <a:pt x="354300" y="2035644"/>
                    <a:pt x="555413" y="2168867"/>
                    <a:pt x="761625" y="2126994"/>
                  </a:cubicBezTo>
                  <a:cubicBezTo>
                    <a:pt x="911560" y="2096548"/>
                    <a:pt x="1028741" y="1979367"/>
                    <a:pt x="1059187" y="1829432"/>
                  </a:cubicBezTo>
                  <a:lnTo>
                    <a:pt x="1066807" y="1829432"/>
                  </a:lnTo>
                  <a:cubicBezTo>
                    <a:pt x="1193055" y="1828452"/>
                    <a:pt x="1294606" y="1725314"/>
                    <a:pt x="1293626" y="1599065"/>
                  </a:cubicBezTo>
                  <a:cubicBezTo>
                    <a:pt x="1292885" y="1503532"/>
                    <a:pt x="1232814" y="1418534"/>
                    <a:pt x="1143007" y="1385948"/>
                  </a:cubicBezTo>
                  <a:lnTo>
                    <a:pt x="1143007" y="1196972"/>
                  </a:lnTo>
                  <a:cubicBezTo>
                    <a:pt x="1425315" y="944467"/>
                    <a:pt x="1449476" y="510915"/>
                    <a:pt x="1196972" y="228607"/>
                  </a:cubicBezTo>
                  <a:cubicBezTo>
                    <a:pt x="944467" y="-53702"/>
                    <a:pt x="510915" y="-77863"/>
                    <a:pt x="228607" y="174641"/>
                  </a:cubicBezTo>
                  <a:cubicBezTo>
                    <a:pt x="-53702" y="427146"/>
                    <a:pt x="-77863" y="860698"/>
                    <a:pt x="174641" y="1143007"/>
                  </a:cubicBezTo>
                  <a:cubicBezTo>
                    <a:pt x="191614" y="1161983"/>
                    <a:pt x="209630" y="1179999"/>
                    <a:pt x="228607" y="1196972"/>
                  </a:cubicBezTo>
                  <a:close/>
                  <a:moveTo>
                    <a:pt x="685807" y="1981832"/>
                  </a:moveTo>
                  <a:cubicBezTo>
                    <a:pt x="588886" y="1981883"/>
                    <a:pt x="502468" y="1920810"/>
                    <a:pt x="470161" y="1829432"/>
                  </a:cubicBezTo>
                  <a:lnTo>
                    <a:pt x="901453" y="1829432"/>
                  </a:lnTo>
                  <a:cubicBezTo>
                    <a:pt x="869146" y="1920810"/>
                    <a:pt x="782727" y="1981883"/>
                    <a:pt x="685807" y="1981832"/>
                  </a:cubicBezTo>
                  <a:close/>
                  <a:moveTo>
                    <a:pt x="1066807" y="1677032"/>
                  </a:moveTo>
                  <a:lnTo>
                    <a:pt x="304807" y="1677032"/>
                  </a:lnTo>
                  <a:cubicBezTo>
                    <a:pt x="262722" y="1677032"/>
                    <a:pt x="228607" y="1642916"/>
                    <a:pt x="228607" y="1600832"/>
                  </a:cubicBezTo>
                  <a:cubicBezTo>
                    <a:pt x="228607" y="1558748"/>
                    <a:pt x="262722" y="1524632"/>
                    <a:pt x="304807" y="1524632"/>
                  </a:cubicBezTo>
                  <a:lnTo>
                    <a:pt x="1066807" y="1524632"/>
                  </a:lnTo>
                  <a:cubicBezTo>
                    <a:pt x="1108891" y="1524632"/>
                    <a:pt x="1143007" y="1558748"/>
                    <a:pt x="1143007" y="1600832"/>
                  </a:cubicBezTo>
                  <a:cubicBezTo>
                    <a:pt x="1143007" y="1642916"/>
                    <a:pt x="1108891" y="1677032"/>
                    <a:pt x="1066807" y="1677032"/>
                  </a:cubicBezTo>
                  <a:close/>
                  <a:moveTo>
                    <a:pt x="567697" y="771014"/>
                  </a:moveTo>
                  <a:lnTo>
                    <a:pt x="457207" y="715388"/>
                  </a:lnTo>
                  <a:lnTo>
                    <a:pt x="457207" y="631568"/>
                  </a:lnTo>
                  <a:lnTo>
                    <a:pt x="667519" y="684146"/>
                  </a:lnTo>
                  <a:cubicBezTo>
                    <a:pt x="679530" y="687115"/>
                    <a:pt x="692083" y="687115"/>
                    <a:pt x="704095" y="684146"/>
                  </a:cubicBezTo>
                  <a:lnTo>
                    <a:pt x="914407" y="631568"/>
                  </a:lnTo>
                  <a:lnTo>
                    <a:pt x="914407" y="715388"/>
                  </a:lnTo>
                  <a:lnTo>
                    <a:pt x="803917" y="771014"/>
                  </a:lnTo>
                  <a:cubicBezTo>
                    <a:pt x="778292" y="783926"/>
                    <a:pt x="762094" y="810138"/>
                    <a:pt x="762007" y="838832"/>
                  </a:cubicBezTo>
                  <a:lnTo>
                    <a:pt x="762007" y="1372232"/>
                  </a:lnTo>
                  <a:lnTo>
                    <a:pt x="609607" y="1372232"/>
                  </a:lnTo>
                  <a:lnTo>
                    <a:pt x="609607" y="838832"/>
                  </a:lnTo>
                  <a:cubicBezTo>
                    <a:pt x="609520" y="810138"/>
                    <a:pt x="593321" y="783926"/>
                    <a:pt x="567697" y="771014"/>
                  </a:cubicBezTo>
                  <a:close/>
                  <a:moveTo>
                    <a:pt x="685807" y="153032"/>
                  </a:moveTo>
                  <a:cubicBezTo>
                    <a:pt x="980395" y="153471"/>
                    <a:pt x="1218850" y="392639"/>
                    <a:pt x="1218410" y="687227"/>
                  </a:cubicBezTo>
                  <a:cubicBezTo>
                    <a:pt x="1218169" y="848727"/>
                    <a:pt x="1144771" y="1001421"/>
                    <a:pt x="1018801" y="1102484"/>
                  </a:cubicBezTo>
                  <a:cubicBezTo>
                    <a:pt x="1000894" y="1117010"/>
                    <a:pt x="990528" y="1138862"/>
                    <a:pt x="990607" y="1161920"/>
                  </a:cubicBezTo>
                  <a:lnTo>
                    <a:pt x="990607" y="1372232"/>
                  </a:lnTo>
                  <a:lnTo>
                    <a:pt x="914407" y="1372232"/>
                  </a:lnTo>
                  <a:lnTo>
                    <a:pt x="914407" y="886076"/>
                  </a:lnTo>
                  <a:lnTo>
                    <a:pt x="1024897" y="830450"/>
                  </a:lnTo>
                  <a:cubicBezTo>
                    <a:pt x="1050521" y="817538"/>
                    <a:pt x="1066720" y="791325"/>
                    <a:pt x="1066807" y="762632"/>
                  </a:cubicBezTo>
                  <a:lnTo>
                    <a:pt x="1066807" y="534032"/>
                  </a:lnTo>
                  <a:cubicBezTo>
                    <a:pt x="1066933" y="510579"/>
                    <a:pt x="1056252" y="488374"/>
                    <a:pt x="1037851" y="473834"/>
                  </a:cubicBezTo>
                  <a:cubicBezTo>
                    <a:pt x="1019293" y="459396"/>
                    <a:pt x="995109" y="454334"/>
                    <a:pt x="972319" y="460118"/>
                  </a:cubicBezTo>
                  <a:lnTo>
                    <a:pt x="685807" y="534032"/>
                  </a:lnTo>
                  <a:lnTo>
                    <a:pt x="399295" y="457832"/>
                  </a:lnTo>
                  <a:cubicBezTo>
                    <a:pt x="376504" y="452048"/>
                    <a:pt x="352321" y="457110"/>
                    <a:pt x="333763" y="471548"/>
                  </a:cubicBezTo>
                  <a:cubicBezTo>
                    <a:pt x="314712" y="486577"/>
                    <a:pt x="303959" y="509781"/>
                    <a:pt x="304807" y="534032"/>
                  </a:cubicBezTo>
                  <a:lnTo>
                    <a:pt x="304807" y="762632"/>
                  </a:lnTo>
                  <a:cubicBezTo>
                    <a:pt x="304894" y="791325"/>
                    <a:pt x="321092" y="817538"/>
                    <a:pt x="346717" y="830450"/>
                  </a:cubicBezTo>
                  <a:lnTo>
                    <a:pt x="457207" y="886076"/>
                  </a:lnTo>
                  <a:lnTo>
                    <a:pt x="457207" y="1372232"/>
                  </a:lnTo>
                  <a:lnTo>
                    <a:pt x="381007" y="1372232"/>
                  </a:lnTo>
                  <a:lnTo>
                    <a:pt x="381007" y="1161920"/>
                  </a:lnTo>
                  <a:cubicBezTo>
                    <a:pt x="381085" y="1138863"/>
                    <a:pt x="370719" y="1117010"/>
                    <a:pt x="352813" y="1102484"/>
                  </a:cubicBezTo>
                  <a:cubicBezTo>
                    <a:pt x="123033" y="918136"/>
                    <a:pt x="86203" y="582420"/>
                    <a:pt x="270550" y="352641"/>
                  </a:cubicBezTo>
                  <a:cubicBezTo>
                    <a:pt x="371613" y="226671"/>
                    <a:pt x="524307" y="153273"/>
                    <a:pt x="685806" y="153032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794A5E6B-EE16-4137-A7B8-CD76B7D2D579}"/>
                </a:ext>
              </a:extLst>
            </p:cNvPr>
            <p:cNvSpPr/>
            <p:nvPr/>
          </p:nvSpPr>
          <p:spPr>
            <a:xfrm>
              <a:off x="1295475" y="2704583"/>
              <a:ext cx="113284" cy="43571"/>
            </a:xfrm>
            <a:custGeom>
              <a:avLst/>
              <a:gdLst>
                <a:gd name="connsiteX0" fmla="*/ 914400 w 990600"/>
                <a:gd name="connsiteY0" fmla="*/ 0 h 381000"/>
                <a:gd name="connsiteX1" fmla="*/ 76200 w 990600"/>
                <a:gd name="connsiteY1" fmla="*/ 0 h 381000"/>
                <a:gd name="connsiteX2" fmla="*/ 0 w 990600"/>
                <a:gd name="connsiteY2" fmla="*/ 76200 h 381000"/>
                <a:gd name="connsiteX3" fmla="*/ 76200 w 990600"/>
                <a:gd name="connsiteY3" fmla="*/ 152400 h 381000"/>
                <a:gd name="connsiteX4" fmla="*/ 838200 w 990600"/>
                <a:gd name="connsiteY4" fmla="*/ 152400 h 381000"/>
                <a:gd name="connsiteX5" fmla="*/ 838200 w 990600"/>
                <a:gd name="connsiteY5" fmla="*/ 304800 h 381000"/>
                <a:gd name="connsiteX6" fmla="*/ 914400 w 990600"/>
                <a:gd name="connsiteY6" fmla="*/ 381000 h 381000"/>
                <a:gd name="connsiteX7" fmla="*/ 990600 w 990600"/>
                <a:gd name="connsiteY7" fmla="*/ 304800 h 381000"/>
                <a:gd name="connsiteX8" fmla="*/ 990600 w 990600"/>
                <a:gd name="connsiteY8" fmla="*/ 76200 h 381000"/>
                <a:gd name="connsiteX9" fmla="*/ 914400 w 990600"/>
                <a:gd name="connsiteY9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381000">
                  <a:moveTo>
                    <a:pt x="914400" y="0"/>
                  </a:moveTo>
                  <a:lnTo>
                    <a:pt x="76200" y="0"/>
                  </a:ln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lnTo>
                    <a:pt x="838200" y="304800"/>
                  </a:lnTo>
                  <a:cubicBezTo>
                    <a:pt x="838200" y="346884"/>
                    <a:pt x="872316" y="381000"/>
                    <a:pt x="914400" y="381000"/>
                  </a:cubicBezTo>
                  <a:cubicBezTo>
                    <a:pt x="956484" y="381000"/>
                    <a:pt x="990600" y="346884"/>
                    <a:pt x="990600" y="304800"/>
                  </a:cubicBezTo>
                  <a:lnTo>
                    <a:pt x="990600" y="76200"/>
                  </a:lnTo>
                  <a:cubicBezTo>
                    <a:pt x="990600" y="34116"/>
                    <a:pt x="956484" y="0"/>
                    <a:pt x="9144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47" name="弧形 346">
            <a:extLst>
              <a:ext uri="{FF2B5EF4-FFF2-40B4-BE49-F238E27FC236}">
                <a16:creationId xmlns:a16="http://schemas.microsoft.com/office/drawing/2014/main" id="{7F8336B2-78ED-43CB-A401-6244860F2944}"/>
              </a:ext>
            </a:extLst>
          </p:cNvPr>
          <p:cNvSpPr/>
          <p:nvPr/>
        </p:nvSpPr>
        <p:spPr>
          <a:xfrm>
            <a:off x="8502036" y="2511375"/>
            <a:ext cx="876370" cy="876370"/>
          </a:xfrm>
          <a:prstGeom prst="arc">
            <a:avLst>
              <a:gd name="adj1" fmla="val 2122513"/>
              <a:gd name="adj2" fmla="val 19494882"/>
            </a:avLst>
          </a:prstGeom>
          <a:ln w="15875">
            <a:solidFill>
              <a:srgbClr val="00F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2C53492-B44B-4A31-B15E-19449FC0F6E4}"/>
              </a:ext>
            </a:extLst>
          </p:cNvPr>
          <p:cNvGrpSpPr/>
          <p:nvPr/>
        </p:nvGrpSpPr>
        <p:grpSpPr>
          <a:xfrm>
            <a:off x="8678796" y="2714242"/>
            <a:ext cx="522848" cy="470636"/>
            <a:chOff x="1034051" y="2599941"/>
            <a:chExt cx="522848" cy="470636"/>
          </a:xfrm>
        </p:grpSpPr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8D9CEF51-77E3-4278-96E0-C05F273492E9}"/>
                </a:ext>
              </a:extLst>
            </p:cNvPr>
            <p:cNvSpPr/>
            <p:nvPr/>
          </p:nvSpPr>
          <p:spPr>
            <a:xfrm>
              <a:off x="1034051" y="2669726"/>
              <a:ext cx="522848" cy="400851"/>
            </a:xfrm>
            <a:custGeom>
              <a:avLst/>
              <a:gdLst>
                <a:gd name="connsiteX0" fmla="*/ 4495800 w 4572000"/>
                <a:gd name="connsiteY0" fmla="*/ 2590800 h 3505200"/>
                <a:gd name="connsiteX1" fmla="*/ 4267200 w 4572000"/>
                <a:gd name="connsiteY1" fmla="*/ 2590800 h 3505200"/>
                <a:gd name="connsiteX2" fmla="*/ 4267200 w 4572000"/>
                <a:gd name="connsiteY2" fmla="*/ 381000 h 3505200"/>
                <a:gd name="connsiteX3" fmla="*/ 3886200 w 4572000"/>
                <a:gd name="connsiteY3" fmla="*/ 0 h 3505200"/>
                <a:gd name="connsiteX4" fmla="*/ 2362200 w 4572000"/>
                <a:gd name="connsiteY4" fmla="*/ 0 h 3505200"/>
                <a:gd name="connsiteX5" fmla="*/ 2286000 w 4572000"/>
                <a:gd name="connsiteY5" fmla="*/ 76200 h 3505200"/>
                <a:gd name="connsiteX6" fmla="*/ 2362200 w 4572000"/>
                <a:gd name="connsiteY6" fmla="*/ 152400 h 3505200"/>
                <a:gd name="connsiteX7" fmla="*/ 3886200 w 4572000"/>
                <a:gd name="connsiteY7" fmla="*/ 152400 h 3505200"/>
                <a:gd name="connsiteX8" fmla="*/ 4114800 w 4572000"/>
                <a:gd name="connsiteY8" fmla="*/ 381000 h 3505200"/>
                <a:gd name="connsiteX9" fmla="*/ 4114800 w 4572000"/>
                <a:gd name="connsiteY9" fmla="*/ 2590800 h 3505200"/>
                <a:gd name="connsiteX10" fmla="*/ 457200 w 4572000"/>
                <a:gd name="connsiteY10" fmla="*/ 2590800 h 3505200"/>
                <a:gd name="connsiteX11" fmla="*/ 457200 w 4572000"/>
                <a:gd name="connsiteY11" fmla="*/ 2286000 h 3505200"/>
                <a:gd name="connsiteX12" fmla="*/ 2286000 w 4572000"/>
                <a:gd name="connsiteY12" fmla="*/ 2286000 h 3505200"/>
                <a:gd name="connsiteX13" fmla="*/ 2362200 w 4572000"/>
                <a:gd name="connsiteY13" fmla="*/ 2209800 h 3505200"/>
                <a:gd name="connsiteX14" fmla="*/ 2362200 w 4572000"/>
                <a:gd name="connsiteY14" fmla="*/ 838200 h 3505200"/>
                <a:gd name="connsiteX15" fmla="*/ 2286000 w 4572000"/>
                <a:gd name="connsiteY15" fmla="*/ 762000 h 3505200"/>
                <a:gd name="connsiteX16" fmla="*/ 2209800 w 4572000"/>
                <a:gd name="connsiteY16" fmla="*/ 838200 h 3505200"/>
                <a:gd name="connsiteX17" fmla="*/ 2209800 w 4572000"/>
                <a:gd name="connsiteY17" fmla="*/ 1676400 h 3505200"/>
                <a:gd name="connsiteX18" fmla="*/ 1676400 w 4572000"/>
                <a:gd name="connsiteY18" fmla="*/ 1676400 h 3505200"/>
                <a:gd name="connsiteX19" fmla="*/ 1600200 w 4572000"/>
                <a:gd name="connsiteY19" fmla="*/ 1752600 h 3505200"/>
                <a:gd name="connsiteX20" fmla="*/ 1600200 w 4572000"/>
                <a:gd name="connsiteY20" fmla="*/ 2133600 h 3505200"/>
                <a:gd name="connsiteX21" fmla="*/ 457200 w 4572000"/>
                <a:gd name="connsiteY21" fmla="*/ 2133600 h 3505200"/>
                <a:gd name="connsiteX22" fmla="*/ 457200 w 4572000"/>
                <a:gd name="connsiteY22" fmla="*/ 1905000 h 3505200"/>
                <a:gd name="connsiteX23" fmla="*/ 1066800 w 4572000"/>
                <a:gd name="connsiteY23" fmla="*/ 1905000 h 3505200"/>
                <a:gd name="connsiteX24" fmla="*/ 1143000 w 4572000"/>
                <a:gd name="connsiteY24" fmla="*/ 1828800 h 3505200"/>
                <a:gd name="connsiteX25" fmla="*/ 1066800 w 4572000"/>
                <a:gd name="connsiteY25" fmla="*/ 1752600 h 3505200"/>
                <a:gd name="connsiteX26" fmla="*/ 457200 w 4572000"/>
                <a:gd name="connsiteY26" fmla="*/ 1752600 h 3505200"/>
                <a:gd name="connsiteX27" fmla="*/ 457200 w 4572000"/>
                <a:gd name="connsiteY27" fmla="*/ 1447800 h 3505200"/>
                <a:gd name="connsiteX28" fmla="*/ 685800 w 4572000"/>
                <a:gd name="connsiteY28" fmla="*/ 1447800 h 3505200"/>
                <a:gd name="connsiteX29" fmla="*/ 762000 w 4572000"/>
                <a:gd name="connsiteY29" fmla="*/ 1371600 h 3505200"/>
                <a:gd name="connsiteX30" fmla="*/ 685800 w 4572000"/>
                <a:gd name="connsiteY30" fmla="*/ 1295400 h 3505200"/>
                <a:gd name="connsiteX31" fmla="*/ 457200 w 4572000"/>
                <a:gd name="connsiteY31" fmla="*/ 1295400 h 3505200"/>
                <a:gd name="connsiteX32" fmla="*/ 457200 w 4572000"/>
                <a:gd name="connsiteY32" fmla="*/ 914400 h 3505200"/>
                <a:gd name="connsiteX33" fmla="*/ 609600 w 4572000"/>
                <a:gd name="connsiteY33" fmla="*/ 914400 h 3505200"/>
                <a:gd name="connsiteX34" fmla="*/ 685800 w 4572000"/>
                <a:gd name="connsiteY34" fmla="*/ 838200 h 3505200"/>
                <a:gd name="connsiteX35" fmla="*/ 609600 w 4572000"/>
                <a:gd name="connsiteY35" fmla="*/ 762000 h 3505200"/>
                <a:gd name="connsiteX36" fmla="*/ 457200 w 4572000"/>
                <a:gd name="connsiteY36" fmla="*/ 762000 h 3505200"/>
                <a:gd name="connsiteX37" fmla="*/ 457200 w 4572000"/>
                <a:gd name="connsiteY37" fmla="*/ 381000 h 3505200"/>
                <a:gd name="connsiteX38" fmla="*/ 533400 w 4572000"/>
                <a:gd name="connsiteY38" fmla="*/ 209550 h 3505200"/>
                <a:gd name="connsiteX39" fmla="*/ 540258 w 4572000"/>
                <a:gd name="connsiteY39" fmla="*/ 102108 h 3505200"/>
                <a:gd name="connsiteX40" fmla="*/ 432816 w 4572000"/>
                <a:gd name="connsiteY40" fmla="*/ 95250 h 3505200"/>
                <a:gd name="connsiteX41" fmla="*/ 304800 w 4572000"/>
                <a:gd name="connsiteY41" fmla="*/ 381000 h 3505200"/>
                <a:gd name="connsiteX42" fmla="*/ 304800 w 4572000"/>
                <a:gd name="connsiteY42" fmla="*/ 2590800 h 3505200"/>
                <a:gd name="connsiteX43" fmla="*/ 76200 w 4572000"/>
                <a:gd name="connsiteY43" fmla="*/ 2590800 h 3505200"/>
                <a:gd name="connsiteX44" fmla="*/ 0 w 4572000"/>
                <a:gd name="connsiteY44" fmla="*/ 2667000 h 3505200"/>
                <a:gd name="connsiteX45" fmla="*/ 0 w 4572000"/>
                <a:gd name="connsiteY45" fmla="*/ 2819400 h 3505200"/>
                <a:gd name="connsiteX46" fmla="*/ 685800 w 4572000"/>
                <a:gd name="connsiteY46" fmla="*/ 3505200 h 3505200"/>
                <a:gd name="connsiteX47" fmla="*/ 2952750 w 4572000"/>
                <a:gd name="connsiteY47" fmla="*/ 3505200 h 3505200"/>
                <a:gd name="connsiteX48" fmla="*/ 3028950 w 4572000"/>
                <a:gd name="connsiteY48" fmla="*/ 3429000 h 3505200"/>
                <a:gd name="connsiteX49" fmla="*/ 2952750 w 4572000"/>
                <a:gd name="connsiteY49" fmla="*/ 3352800 h 3505200"/>
                <a:gd name="connsiteX50" fmla="*/ 685800 w 4572000"/>
                <a:gd name="connsiteY50" fmla="*/ 3352800 h 3505200"/>
                <a:gd name="connsiteX51" fmla="*/ 152400 w 4572000"/>
                <a:gd name="connsiteY51" fmla="*/ 2819400 h 3505200"/>
                <a:gd name="connsiteX52" fmla="*/ 152400 w 4572000"/>
                <a:gd name="connsiteY52" fmla="*/ 2743200 h 3505200"/>
                <a:gd name="connsiteX53" fmla="*/ 4419600 w 4572000"/>
                <a:gd name="connsiteY53" fmla="*/ 2743200 h 3505200"/>
                <a:gd name="connsiteX54" fmla="*/ 4419600 w 4572000"/>
                <a:gd name="connsiteY54" fmla="*/ 2819400 h 3505200"/>
                <a:gd name="connsiteX55" fmla="*/ 3886200 w 4572000"/>
                <a:gd name="connsiteY55" fmla="*/ 3352800 h 3505200"/>
                <a:gd name="connsiteX56" fmla="*/ 3352800 w 4572000"/>
                <a:gd name="connsiteY56" fmla="*/ 3352800 h 3505200"/>
                <a:gd name="connsiteX57" fmla="*/ 3276600 w 4572000"/>
                <a:gd name="connsiteY57" fmla="*/ 3429000 h 3505200"/>
                <a:gd name="connsiteX58" fmla="*/ 3352800 w 4572000"/>
                <a:gd name="connsiteY58" fmla="*/ 3505200 h 3505200"/>
                <a:gd name="connsiteX59" fmla="*/ 3886200 w 4572000"/>
                <a:gd name="connsiteY59" fmla="*/ 3505200 h 3505200"/>
                <a:gd name="connsiteX60" fmla="*/ 4572000 w 4572000"/>
                <a:gd name="connsiteY60" fmla="*/ 2819400 h 3505200"/>
                <a:gd name="connsiteX61" fmla="*/ 4572000 w 4572000"/>
                <a:gd name="connsiteY61" fmla="*/ 2667000 h 3505200"/>
                <a:gd name="connsiteX62" fmla="*/ 4495800 w 4572000"/>
                <a:gd name="connsiteY62" fmla="*/ 2590800 h 3505200"/>
                <a:gd name="connsiteX63" fmla="*/ 1752600 w 4572000"/>
                <a:gd name="connsiteY63" fmla="*/ 1828800 h 3505200"/>
                <a:gd name="connsiteX64" fmla="*/ 2209800 w 4572000"/>
                <a:gd name="connsiteY64" fmla="*/ 1828800 h 3505200"/>
                <a:gd name="connsiteX65" fmla="*/ 2209800 w 4572000"/>
                <a:gd name="connsiteY65" fmla="*/ 2133600 h 3505200"/>
                <a:gd name="connsiteX66" fmla="*/ 1752600 w 4572000"/>
                <a:gd name="connsiteY66" fmla="*/ 21336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572000" h="3505200">
                  <a:moveTo>
                    <a:pt x="4495800" y="2590800"/>
                  </a:moveTo>
                  <a:lnTo>
                    <a:pt x="4267200" y="2590800"/>
                  </a:lnTo>
                  <a:lnTo>
                    <a:pt x="4267200" y="381000"/>
                  </a:lnTo>
                  <a:cubicBezTo>
                    <a:pt x="4267200" y="170579"/>
                    <a:pt x="4096621" y="0"/>
                    <a:pt x="3886200" y="0"/>
                  </a:cubicBezTo>
                  <a:lnTo>
                    <a:pt x="2362200" y="0"/>
                  </a:lnTo>
                  <a:cubicBezTo>
                    <a:pt x="2320116" y="0"/>
                    <a:pt x="2286000" y="34116"/>
                    <a:pt x="2286000" y="76200"/>
                  </a:cubicBezTo>
                  <a:cubicBezTo>
                    <a:pt x="2286000" y="118284"/>
                    <a:pt x="2320116" y="152400"/>
                    <a:pt x="2362200" y="152400"/>
                  </a:cubicBezTo>
                  <a:lnTo>
                    <a:pt x="3886200" y="152400"/>
                  </a:lnTo>
                  <a:cubicBezTo>
                    <a:pt x="4012452" y="152400"/>
                    <a:pt x="4114800" y="254748"/>
                    <a:pt x="4114800" y="381000"/>
                  </a:cubicBezTo>
                  <a:lnTo>
                    <a:pt x="4114800" y="2590800"/>
                  </a:lnTo>
                  <a:lnTo>
                    <a:pt x="457200" y="2590800"/>
                  </a:lnTo>
                  <a:lnTo>
                    <a:pt x="457200" y="2286000"/>
                  </a:lnTo>
                  <a:lnTo>
                    <a:pt x="2286000" y="2286000"/>
                  </a:lnTo>
                  <a:cubicBezTo>
                    <a:pt x="2328084" y="2286000"/>
                    <a:pt x="2362200" y="2251884"/>
                    <a:pt x="2362200" y="2209800"/>
                  </a:cubicBezTo>
                  <a:lnTo>
                    <a:pt x="2362200" y="838200"/>
                  </a:lnTo>
                  <a:cubicBezTo>
                    <a:pt x="2362200" y="796116"/>
                    <a:pt x="2328084" y="762000"/>
                    <a:pt x="2286000" y="762000"/>
                  </a:cubicBezTo>
                  <a:cubicBezTo>
                    <a:pt x="2243916" y="762000"/>
                    <a:pt x="2209800" y="796116"/>
                    <a:pt x="2209800" y="838200"/>
                  </a:cubicBezTo>
                  <a:lnTo>
                    <a:pt x="2209800" y="1676400"/>
                  </a:lnTo>
                  <a:lnTo>
                    <a:pt x="1676400" y="1676400"/>
                  </a:lnTo>
                  <a:cubicBezTo>
                    <a:pt x="1634316" y="1676400"/>
                    <a:pt x="1600200" y="1710516"/>
                    <a:pt x="1600200" y="1752600"/>
                  </a:cubicBezTo>
                  <a:lnTo>
                    <a:pt x="1600200" y="2133600"/>
                  </a:lnTo>
                  <a:lnTo>
                    <a:pt x="457200" y="2133600"/>
                  </a:lnTo>
                  <a:lnTo>
                    <a:pt x="457200" y="1905000"/>
                  </a:lnTo>
                  <a:lnTo>
                    <a:pt x="1066800" y="1905000"/>
                  </a:lnTo>
                  <a:cubicBezTo>
                    <a:pt x="1108884" y="1905000"/>
                    <a:pt x="1143000" y="1870884"/>
                    <a:pt x="1143000" y="1828800"/>
                  </a:cubicBezTo>
                  <a:cubicBezTo>
                    <a:pt x="1143000" y="1786716"/>
                    <a:pt x="1108884" y="1752600"/>
                    <a:pt x="1066800" y="1752600"/>
                  </a:cubicBezTo>
                  <a:lnTo>
                    <a:pt x="457200" y="1752600"/>
                  </a:lnTo>
                  <a:lnTo>
                    <a:pt x="457200" y="1447800"/>
                  </a:lnTo>
                  <a:lnTo>
                    <a:pt x="685800" y="1447800"/>
                  </a:lnTo>
                  <a:cubicBezTo>
                    <a:pt x="727884" y="1447800"/>
                    <a:pt x="762000" y="1413684"/>
                    <a:pt x="762000" y="1371600"/>
                  </a:cubicBezTo>
                  <a:cubicBezTo>
                    <a:pt x="762000" y="1329516"/>
                    <a:pt x="727884" y="1295400"/>
                    <a:pt x="685800" y="1295400"/>
                  </a:cubicBezTo>
                  <a:lnTo>
                    <a:pt x="457200" y="1295400"/>
                  </a:lnTo>
                  <a:lnTo>
                    <a:pt x="457200" y="914400"/>
                  </a:lnTo>
                  <a:lnTo>
                    <a:pt x="609600" y="914400"/>
                  </a:lnTo>
                  <a:cubicBezTo>
                    <a:pt x="651684" y="914400"/>
                    <a:pt x="685800" y="880284"/>
                    <a:pt x="685800" y="838200"/>
                  </a:cubicBezTo>
                  <a:cubicBezTo>
                    <a:pt x="685800" y="796116"/>
                    <a:pt x="651684" y="762000"/>
                    <a:pt x="609600" y="762000"/>
                  </a:cubicBezTo>
                  <a:lnTo>
                    <a:pt x="457200" y="762000"/>
                  </a:lnTo>
                  <a:lnTo>
                    <a:pt x="457200" y="381000"/>
                  </a:lnTo>
                  <a:cubicBezTo>
                    <a:pt x="456897" y="315579"/>
                    <a:pt x="484637" y="253164"/>
                    <a:pt x="533400" y="209550"/>
                  </a:cubicBezTo>
                  <a:cubicBezTo>
                    <a:pt x="564924" y="181755"/>
                    <a:pt x="567993" y="133685"/>
                    <a:pt x="540258" y="102108"/>
                  </a:cubicBezTo>
                  <a:cubicBezTo>
                    <a:pt x="512464" y="70584"/>
                    <a:pt x="464393" y="67515"/>
                    <a:pt x="432816" y="95250"/>
                  </a:cubicBezTo>
                  <a:cubicBezTo>
                    <a:pt x="351168" y="167755"/>
                    <a:pt x="304553" y="271806"/>
                    <a:pt x="304800" y="381000"/>
                  </a:cubicBezTo>
                  <a:lnTo>
                    <a:pt x="304800" y="2590800"/>
                  </a:lnTo>
                  <a:lnTo>
                    <a:pt x="76200" y="2590800"/>
                  </a:lnTo>
                  <a:cubicBezTo>
                    <a:pt x="34116" y="2590800"/>
                    <a:pt x="0" y="2624916"/>
                    <a:pt x="0" y="2667000"/>
                  </a:cubicBezTo>
                  <a:lnTo>
                    <a:pt x="0" y="2819400"/>
                  </a:lnTo>
                  <a:cubicBezTo>
                    <a:pt x="0" y="3198157"/>
                    <a:pt x="307043" y="3505200"/>
                    <a:pt x="685800" y="3505200"/>
                  </a:cubicBezTo>
                  <a:lnTo>
                    <a:pt x="2952750" y="3505200"/>
                  </a:lnTo>
                  <a:cubicBezTo>
                    <a:pt x="2994834" y="3505200"/>
                    <a:pt x="3028950" y="3471084"/>
                    <a:pt x="3028950" y="3429000"/>
                  </a:cubicBezTo>
                  <a:cubicBezTo>
                    <a:pt x="3028950" y="3386916"/>
                    <a:pt x="2994834" y="3352800"/>
                    <a:pt x="2952750" y="3352800"/>
                  </a:cubicBezTo>
                  <a:lnTo>
                    <a:pt x="685800" y="3352800"/>
                  </a:lnTo>
                  <a:cubicBezTo>
                    <a:pt x="391211" y="3352800"/>
                    <a:pt x="152400" y="3113989"/>
                    <a:pt x="152400" y="2819400"/>
                  </a:cubicBezTo>
                  <a:lnTo>
                    <a:pt x="152400" y="2743200"/>
                  </a:lnTo>
                  <a:lnTo>
                    <a:pt x="4419600" y="2743200"/>
                  </a:lnTo>
                  <a:lnTo>
                    <a:pt x="4419600" y="2819400"/>
                  </a:lnTo>
                  <a:cubicBezTo>
                    <a:pt x="4419600" y="3113989"/>
                    <a:pt x="4180789" y="3352800"/>
                    <a:pt x="3886200" y="3352800"/>
                  </a:cubicBezTo>
                  <a:lnTo>
                    <a:pt x="3352800" y="3352800"/>
                  </a:lnTo>
                  <a:cubicBezTo>
                    <a:pt x="3310716" y="3352800"/>
                    <a:pt x="3276600" y="3386916"/>
                    <a:pt x="3276600" y="3429000"/>
                  </a:cubicBezTo>
                  <a:cubicBezTo>
                    <a:pt x="3276600" y="3471084"/>
                    <a:pt x="3310716" y="3505200"/>
                    <a:pt x="3352800" y="3505200"/>
                  </a:cubicBezTo>
                  <a:lnTo>
                    <a:pt x="3886200" y="3505200"/>
                  </a:lnTo>
                  <a:cubicBezTo>
                    <a:pt x="4264957" y="3505200"/>
                    <a:pt x="4572000" y="3198157"/>
                    <a:pt x="4572000" y="2819400"/>
                  </a:cubicBezTo>
                  <a:lnTo>
                    <a:pt x="4572000" y="2667000"/>
                  </a:lnTo>
                  <a:cubicBezTo>
                    <a:pt x="4572000" y="2624916"/>
                    <a:pt x="4537884" y="2590800"/>
                    <a:pt x="4495800" y="2590800"/>
                  </a:cubicBezTo>
                  <a:close/>
                  <a:moveTo>
                    <a:pt x="1752600" y="1828800"/>
                  </a:moveTo>
                  <a:lnTo>
                    <a:pt x="2209800" y="1828800"/>
                  </a:lnTo>
                  <a:lnTo>
                    <a:pt x="2209800" y="2133600"/>
                  </a:lnTo>
                  <a:lnTo>
                    <a:pt x="1752600" y="2133600"/>
                  </a:ln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>
              <a:extLst>
                <a:ext uri="{FF2B5EF4-FFF2-40B4-BE49-F238E27FC236}">
                  <a16:creationId xmlns:a16="http://schemas.microsoft.com/office/drawing/2014/main" id="{7C555CEB-BE0C-4381-86D3-12A9102DFA5F}"/>
                </a:ext>
              </a:extLst>
            </p:cNvPr>
            <p:cNvSpPr/>
            <p:nvPr/>
          </p:nvSpPr>
          <p:spPr>
            <a:xfrm>
              <a:off x="1322599" y="2765582"/>
              <a:ext cx="148140" cy="156855"/>
            </a:xfrm>
            <a:custGeom>
              <a:avLst/>
              <a:gdLst>
                <a:gd name="connsiteX0" fmla="*/ 834953 w 1295400"/>
                <a:gd name="connsiteY0" fmla="*/ 0 h 1371600"/>
                <a:gd name="connsiteX1" fmla="*/ 530153 w 1295400"/>
                <a:gd name="connsiteY1" fmla="*/ 0 h 1371600"/>
                <a:gd name="connsiteX2" fmla="*/ 453953 w 1295400"/>
                <a:gd name="connsiteY2" fmla="*/ 76200 h 1371600"/>
                <a:gd name="connsiteX3" fmla="*/ 453953 w 1295400"/>
                <a:gd name="connsiteY3" fmla="*/ 204216 h 1371600"/>
                <a:gd name="connsiteX4" fmla="*/ 377753 w 1295400"/>
                <a:gd name="connsiteY4" fmla="*/ 246888 h 1371600"/>
                <a:gd name="connsiteX5" fmla="*/ 266501 w 1295400"/>
                <a:gd name="connsiteY5" fmla="*/ 182880 h 1371600"/>
                <a:gd name="connsiteX6" fmla="*/ 162869 w 1295400"/>
                <a:gd name="connsiteY6" fmla="*/ 211074 h 1371600"/>
                <a:gd name="connsiteX7" fmla="*/ 10469 w 1295400"/>
                <a:gd name="connsiteY7" fmla="*/ 474726 h 1371600"/>
                <a:gd name="connsiteX8" fmla="*/ 37687 w 1295400"/>
                <a:gd name="connsiteY8" fmla="*/ 578995 h 1371600"/>
                <a:gd name="connsiteX9" fmla="*/ 37901 w 1295400"/>
                <a:gd name="connsiteY9" fmla="*/ 579120 h 1371600"/>
                <a:gd name="connsiteX10" fmla="*/ 149153 w 1295400"/>
                <a:gd name="connsiteY10" fmla="*/ 643128 h 1371600"/>
                <a:gd name="connsiteX11" fmla="*/ 149153 w 1295400"/>
                <a:gd name="connsiteY11" fmla="*/ 728472 h 1371600"/>
                <a:gd name="connsiteX12" fmla="*/ 37901 w 1295400"/>
                <a:gd name="connsiteY12" fmla="*/ 792480 h 1371600"/>
                <a:gd name="connsiteX13" fmla="*/ 10344 w 1295400"/>
                <a:gd name="connsiteY13" fmla="*/ 896660 h 1371600"/>
                <a:gd name="connsiteX14" fmla="*/ 10469 w 1295400"/>
                <a:gd name="connsiteY14" fmla="*/ 896874 h 1371600"/>
                <a:gd name="connsiteX15" fmla="*/ 162869 w 1295400"/>
                <a:gd name="connsiteY15" fmla="*/ 1160526 h 1371600"/>
                <a:gd name="connsiteX16" fmla="*/ 266501 w 1295400"/>
                <a:gd name="connsiteY16" fmla="*/ 1188720 h 1371600"/>
                <a:gd name="connsiteX17" fmla="*/ 377753 w 1295400"/>
                <a:gd name="connsiteY17" fmla="*/ 1124712 h 1371600"/>
                <a:gd name="connsiteX18" fmla="*/ 453953 w 1295400"/>
                <a:gd name="connsiteY18" fmla="*/ 1167384 h 1371600"/>
                <a:gd name="connsiteX19" fmla="*/ 453953 w 1295400"/>
                <a:gd name="connsiteY19" fmla="*/ 1295400 h 1371600"/>
                <a:gd name="connsiteX20" fmla="*/ 530153 w 1295400"/>
                <a:gd name="connsiteY20" fmla="*/ 1371600 h 1371600"/>
                <a:gd name="connsiteX21" fmla="*/ 834953 w 1295400"/>
                <a:gd name="connsiteY21" fmla="*/ 1371600 h 1371600"/>
                <a:gd name="connsiteX22" fmla="*/ 911153 w 1295400"/>
                <a:gd name="connsiteY22" fmla="*/ 1295400 h 1371600"/>
                <a:gd name="connsiteX23" fmla="*/ 911153 w 1295400"/>
                <a:gd name="connsiteY23" fmla="*/ 1167384 h 1371600"/>
                <a:gd name="connsiteX24" fmla="*/ 987353 w 1295400"/>
                <a:gd name="connsiteY24" fmla="*/ 1124712 h 1371600"/>
                <a:gd name="connsiteX25" fmla="*/ 1098605 w 1295400"/>
                <a:gd name="connsiteY25" fmla="*/ 1188720 h 1371600"/>
                <a:gd name="connsiteX26" fmla="*/ 1202737 w 1295400"/>
                <a:gd name="connsiteY26" fmla="*/ 1160982 h 1371600"/>
                <a:gd name="connsiteX27" fmla="*/ 1202999 w 1295400"/>
                <a:gd name="connsiteY27" fmla="*/ 1160526 h 1371600"/>
                <a:gd name="connsiteX28" fmla="*/ 1174805 w 1295400"/>
                <a:gd name="connsiteY28" fmla="*/ 1056894 h 1371600"/>
                <a:gd name="connsiteX29" fmla="*/ 1022405 w 1295400"/>
                <a:gd name="connsiteY29" fmla="*/ 966978 h 1371600"/>
                <a:gd name="connsiteX30" fmla="*/ 934775 w 1295400"/>
                <a:gd name="connsiteY30" fmla="*/ 975360 h 1371600"/>
                <a:gd name="connsiteX31" fmla="*/ 814379 w 1295400"/>
                <a:gd name="connsiteY31" fmla="*/ 1044702 h 1371600"/>
                <a:gd name="connsiteX32" fmla="*/ 763325 w 1295400"/>
                <a:gd name="connsiteY32" fmla="*/ 1116330 h 1371600"/>
                <a:gd name="connsiteX33" fmla="*/ 763325 w 1295400"/>
                <a:gd name="connsiteY33" fmla="*/ 1219200 h 1371600"/>
                <a:gd name="connsiteX34" fmla="*/ 610925 w 1295400"/>
                <a:gd name="connsiteY34" fmla="*/ 1219200 h 1371600"/>
                <a:gd name="connsiteX35" fmla="*/ 610925 w 1295400"/>
                <a:gd name="connsiteY35" fmla="*/ 1116330 h 1371600"/>
                <a:gd name="connsiteX36" fmla="*/ 560633 w 1295400"/>
                <a:gd name="connsiteY36" fmla="*/ 1044702 h 1371600"/>
                <a:gd name="connsiteX37" fmla="*/ 440237 w 1295400"/>
                <a:gd name="connsiteY37" fmla="*/ 975360 h 1371600"/>
                <a:gd name="connsiteX38" fmla="*/ 352607 w 1295400"/>
                <a:gd name="connsiteY38" fmla="*/ 966978 h 1371600"/>
                <a:gd name="connsiteX39" fmla="*/ 263453 w 1295400"/>
                <a:gd name="connsiteY39" fmla="*/ 1018794 h 1371600"/>
                <a:gd name="connsiteX40" fmla="*/ 187253 w 1295400"/>
                <a:gd name="connsiteY40" fmla="*/ 886206 h 1371600"/>
                <a:gd name="connsiteX41" fmla="*/ 271835 w 1295400"/>
                <a:gd name="connsiteY41" fmla="*/ 838200 h 1371600"/>
                <a:gd name="connsiteX42" fmla="*/ 308411 w 1295400"/>
                <a:gd name="connsiteY42" fmla="*/ 758190 h 1371600"/>
                <a:gd name="connsiteX43" fmla="*/ 308411 w 1295400"/>
                <a:gd name="connsiteY43" fmla="*/ 619506 h 1371600"/>
                <a:gd name="connsiteX44" fmla="*/ 271835 w 1295400"/>
                <a:gd name="connsiteY44" fmla="*/ 533400 h 1371600"/>
                <a:gd name="connsiteX45" fmla="*/ 182681 w 1295400"/>
                <a:gd name="connsiteY45" fmla="*/ 482346 h 1371600"/>
                <a:gd name="connsiteX46" fmla="*/ 258881 w 1295400"/>
                <a:gd name="connsiteY46" fmla="*/ 349758 h 1371600"/>
                <a:gd name="connsiteX47" fmla="*/ 348035 w 1295400"/>
                <a:gd name="connsiteY47" fmla="*/ 401574 h 1371600"/>
                <a:gd name="connsiteX48" fmla="*/ 435665 w 1295400"/>
                <a:gd name="connsiteY48" fmla="*/ 393192 h 1371600"/>
                <a:gd name="connsiteX49" fmla="*/ 556061 w 1295400"/>
                <a:gd name="connsiteY49" fmla="*/ 323850 h 1371600"/>
                <a:gd name="connsiteX50" fmla="*/ 606353 w 1295400"/>
                <a:gd name="connsiteY50" fmla="*/ 252222 h 1371600"/>
                <a:gd name="connsiteX51" fmla="*/ 606353 w 1295400"/>
                <a:gd name="connsiteY51" fmla="*/ 152400 h 1371600"/>
                <a:gd name="connsiteX52" fmla="*/ 758753 w 1295400"/>
                <a:gd name="connsiteY52" fmla="*/ 152400 h 1371600"/>
                <a:gd name="connsiteX53" fmla="*/ 758753 w 1295400"/>
                <a:gd name="connsiteY53" fmla="*/ 255270 h 1371600"/>
                <a:gd name="connsiteX54" fmla="*/ 809807 w 1295400"/>
                <a:gd name="connsiteY54" fmla="*/ 326898 h 1371600"/>
                <a:gd name="connsiteX55" fmla="*/ 930203 w 1295400"/>
                <a:gd name="connsiteY55" fmla="*/ 396240 h 1371600"/>
                <a:gd name="connsiteX56" fmla="*/ 1017833 w 1295400"/>
                <a:gd name="connsiteY56" fmla="*/ 404622 h 1371600"/>
                <a:gd name="connsiteX57" fmla="*/ 1106225 w 1295400"/>
                <a:gd name="connsiteY57" fmla="*/ 352806 h 1371600"/>
                <a:gd name="connsiteX58" fmla="*/ 1182425 w 1295400"/>
                <a:gd name="connsiteY58" fmla="*/ 485394 h 1371600"/>
                <a:gd name="connsiteX59" fmla="*/ 1094033 w 1295400"/>
                <a:gd name="connsiteY59" fmla="*/ 533400 h 1371600"/>
                <a:gd name="connsiteX60" fmla="*/ 1058219 w 1295400"/>
                <a:gd name="connsiteY60" fmla="*/ 616458 h 1371600"/>
                <a:gd name="connsiteX61" fmla="*/ 1058219 w 1295400"/>
                <a:gd name="connsiteY61" fmla="*/ 755142 h 1371600"/>
                <a:gd name="connsiteX62" fmla="*/ 1094033 w 1295400"/>
                <a:gd name="connsiteY62" fmla="*/ 838200 h 1371600"/>
                <a:gd name="connsiteX63" fmla="*/ 1246433 w 1295400"/>
                <a:gd name="connsiteY63" fmla="*/ 927354 h 1371600"/>
                <a:gd name="connsiteX64" fmla="*/ 1350702 w 1295400"/>
                <a:gd name="connsiteY64" fmla="*/ 900136 h 1371600"/>
                <a:gd name="connsiteX65" fmla="*/ 1350827 w 1295400"/>
                <a:gd name="connsiteY65" fmla="*/ 899922 h 1371600"/>
                <a:gd name="connsiteX66" fmla="*/ 1323089 w 1295400"/>
                <a:gd name="connsiteY66" fmla="*/ 795790 h 1371600"/>
                <a:gd name="connsiteX67" fmla="*/ 1322633 w 1295400"/>
                <a:gd name="connsiteY67" fmla="*/ 795528 h 1371600"/>
                <a:gd name="connsiteX68" fmla="*/ 1212143 w 1295400"/>
                <a:gd name="connsiteY68" fmla="*/ 731520 h 1371600"/>
                <a:gd name="connsiteX69" fmla="*/ 1212143 w 1295400"/>
                <a:gd name="connsiteY69" fmla="*/ 688848 h 1371600"/>
                <a:gd name="connsiteX70" fmla="*/ 1212143 w 1295400"/>
                <a:gd name="connsiteY70" fmla="*/ 646176 h 1371600"/>
                <a:gd name="connsiteX71" fmla="*/ 1322633 w 1295400"/>
                <a:gd name="connsiteY71" fmla="*/ 582168 h 1371600"/>
                <a:gd name="connsiteX72" fmla="*/ 1351089 w 1295400"/>
                <a:gd name="connsiteY72" fmla="*/ 478230 h 1371600"/>
                <a:gd name="connsiteX73" fmla="*/ 1350827 w 1295400"/>
                <a:gd name="connsiteY73" fmla="*/ 477774 h 1371600"/>
                <a:gd name="connsiteX74" fmla="*/ 1198427 w 1295400"/>
                <a:gd name="connsiteY74" fmla="*/ 214122 h 1371600"/>
                <a:gd name="connsiteX75" fmla="*/ 1094489 w 1295400"/>
                <a:gd name="connsiteY75" fmla="*/ 185666 h 1371600"/>
                <a:gd name="connsiteX76" fmla="*/ 1094033 w 1295400"/>
                <a:gd name="connsiteY76" fmla="*/ 185928 h 1371600"/>
                <a:gd name="connsiteX77" fmla="*/ 983543 w 1295400"/>
                <a:gd name="connsiteY77" fmla="*/ 249936 h 1371600"/>
                <a:gd name="connsiteX78" fmla="*/ 907343 w 1295400"/>
                <a:gd name="connsiteY78" fmla="*/ 207264 h 1371600"/>
                <a:gd name="connsiteX79" fmla="*/ 907343 w 1295400"/>
                <a:gd name="connsiteY79" fmla="*/ 76200 h 1371600"/>
                <a:gd name="connsiteX80" fmla="*/ 834953 w 1295400"/>
                <a:gd name="connsiteY80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95400" h="1371600">
                  <a:moveTo>
                    <a:pt x="834953" y="0"/>
                  </a:moveTo>
                  <a:lnTo>
                    <a:pt x="530153" y="0"/>
                  </a:lnTo>
                  <a:cubicBezTo>
                    <a:pt x="488069" y="0"/>
                    <a:pt x="453953" y="34116"/>
                    <a:pt x="453953" y="76200"/>
                  </a:cubicBezTo>
                  <a:lnTo>
                    <a:pt x="453953" y="204216"/>
                  </a:lnTo>
                  <a:cubicBezTo>
                    <a:pt x="427456" y="216387"/>
                    <a:pt x="401975" y="230656"/>
                    <a:pt x="377753" y="246888"/>
                  </a:cubicBezTo>
                  <a:lnTo>
                    <a:pt x="266501" y="182880"/>
                  </a:lnTo>
                  <a:cubicBezTo>
                    <a:pt x="230079" y="162200"/>
                    <a:pt x="183794" y="174792"/>
                    <a:pt x="162869" y="211074"/>
                  </a:cubicBezTo>
                  <a:lnTo>
                    <a:pt x="10469" y="474726"/>
                  </a:lnTo>
                  <a:cubicBezTo>
                    <a:pt x="-10808" y="511035"/>
                    <a:pt x="1378" y="557718"/>
                    <a:pt x="37687" y="578995"/>
                  </a:cubicBezTo>
                  <a:cubicBezTo>
                    <a:pt x="37758" y="579037"/>
                    <a:pt x="37829" y="579078"/>
                    <a:pt x="37901" y="579120"/>
                  </a:cubicBezTo>
                  <a:lnTo>
                    <a:pt x="149153" y="643128"/>
                  </a:lnTo>
                  <a:cubicBezTo>
                    <a:pt x="146104" y="671494"/>
                    <a:pt x="146104" y="700106"/>
                    <a:pt x="149153" y="728472"/>
                  </a:cubicBezTo>
                  <a:lnTo>
                    <a:pt x="37901" y="792480"/>
                  </a:lnTo>
                  <a:cubicBezTo>
                    <a:pt x="1523" y="813639"/>
                    <a:pt x="-10815" y="860282"/>
                    <a:pt x="10344" y="896660"/>
                  </a:cubicBezTo>
                  <a:cubicBezTo>
                    <a:pt x="10386" y="896732"/>
                    <a:pt x="10427" y="896803"/>
                    <a:pt x="10469" y="896874"/>
                  </a:cubicBezTo>
                  <a:lnTo>
                    <a:pt x="162869" y="1160526"/>
                  </a:lnTo>
                  <a:cubicBezTo>
                    <a:pt x="183794" y="1196808"/>
                    <a:pt x="230079" y="1209400"/>
                    <a:pt x="266501" y="1188720"/>
                  </a:cubicBezTo>
                  <a:lnTo>
                    <a:pt x="377753" y="1124712"/>
                  </a:lnTo>
                  <a:cubicBezTo>
                    <a:pt x="401975" y="1140944"/>
                    <a:pt x="427456" y="1155213"/>
                    <a:pt x="453953" y="1167384"/>
                  </a:cubicBezTo>
                  <a:lnTo>
                    <a:pt x="453953" y="1295400"/>
                  </a:lnTo>
                  <a:cubicBezTo>
                    <a:pt x="453953" y="1337484"/>
                    <a:pt x="488069" y="1371600"/>
                    <a:pt x="530153" y="1371600"/>
                  </a:cubicBezTo>
                  <a:lnTo>
                    <a:pt x="834953" y="1371600"/>
                  </a:lnTo>
                  <a:cubicBezTo>
                    <a:pt x="877037" y="1371600"/>
                    <a:pt x="911153" y="1337484"/>
                    <a:pt x="911153" y="1295400"/>
                  </a:cubicBezTo>
                  <a:lnTo>
                    <a:pt x="911153" y="1167384"/>
                  </a:lnTo>
                  <a:cubicBezTo>
                    <a:pt x="937739" y="1155390"/>
                    <a:pt x="963234" y="1141112"/>
                    <a:pt x="987353" y="1124712"/>
                  </a:cubicBezTo>
                  <a:lnTo>
                    <a:pt x="1098605" y="1188720"/>
                  </a:lnTo>
                  <a:cubicBezTo>
                    <a:pt x="1135020" y="1209815"/>
                    <a:pt x="1181641" y="1197397"/>
                    <a:pt x="1202737" y="1160982"/>
                  </a:cubicBezTo>
                  <a:cubicBezTo>
                    <a:pt x="1202825" y="1160830"/>
                    <a:pt x="1202912" y="1160678"/>
                    <a:pt x="1202999" y="1160526"/>
                  </a:cubicBezTo>
                  <a:cubicBezTo>
                    <a:pt x="1223679" y="1124104"/>
                    <a:pt x="1211086" y="1077819"/>
                    <a:pt x="1174805" y="1056894"/>
                  </a:cubicBezTo>
                  <a:lnTo>
                    <a:pt x="1022405" y="966978"/>
                  </a:lnTo>
                  <a:cubicBezTo>
                    <a:pt x="994372" y="950911"/>
                    <a:pt x="959253" y="954270"/>
                    <a:pt x="934775" y="975360"/>
                  </a:cubicBezTo>
                  <a:cubicBezTo>
                    <a:pt x="899143" y="1005532"/>
                    <a:pt x="858357" y="1029023"/>
                    <a:pt x="814379" y="1044702"/>
                  </a:cubicBezTo>
                  <a:cubicBezTo>
                    <a:pt x="783907" y="1055354"/>
                    <a:pt x="763453" y="1084050"/>
                    <a:pt x="763325" y="1116330"/>
                  </a:cubicBezTo>
                  <a:lnTo>
                    <a:pt x="763325" y="1219200"/>
                  </a:lnTo>
                  <a:lnTo>
                    <a:pt x="610925" y="1219200"/>
                  </a:lnTo>
                  <a:lnTo>
                    <a:pt x="610925" y="1116330"/>
                  </a:lnTo>
                  <a:cubicBezTo>
                    <a:pt x="610911" y="1084248"/>
                    <a:pt x="590804" y="1055610"/>
                    <a:pt x="560633" y="1044702"/>
                  </a:cubicBezTo>
                  <a:cubicBezTo>
                    <a:pt x="516493" y="1029374"/>
                    <a:pt x="475645" y="1005848"/>
                    <a:pt x="440237" y="975360"/>
                  </a:cubicBezTo>
                  <a:cubicBezTo>
                    <a:pt x="415758" y="954270"/>
                    <a:pt x="380640" y="950911"/>
                    <a:pt x="352607" y="966978"/>
                  </a:cubicBezTo>
                  <a:lnTo>
                    <a:pt x="263453" y="1018794"/>
                  </a:lnTo>
                  <a:lnTo>
                    <a:pt x="187253" y="886206"/>
                  </a:lnTo>
                  <a:lnTo>
                    <a:pt x="271835" y="838200"/>
                  </a:lnTo>
                  <a:cubicBezTo>
                    <a:pt x="299746" y="821972"/>
                    <a:pt x="314400" y="789915"/>
                    <a:pt x="308411" y="758190"/>
                  </a:cubicBezTo>
                  <a:cubicBezTo>
                    <a:pt x="299276" y="712414"/>
                    <a:pt x="299276" y="665283"/>
                    <a:pt x="308411" y="619506"/>
                  </a:cubicBezTo>
                  <a:cubicBezTo>
                    <a:pt x="317346" y="585817"/>
                    <a:pt x="302285" y="550359"/>
                    <a:pt x="271835" y="533400"/>
                  </a:cubicBezTo>
                  <a:lnTo>
                    <a:pt x="182681" y="482346"/>
                  </a:lnTo>
                  <a:lnTo>
                    <a:pt x="258881" y="349758"/>
                  </a:lnTo>
                  <a:lnTo>
                    <a:pt x="348035" y="401574"/>
                  </a:lnTo>
                  <a:cubicBezTo>
                    <a:pt x="376068" y="417642"/>
                    <a:pt x="411186" y="414282"/>
                    <a:pt x="435665" y="393192"/>
                  </a:cubicBezTo>
                  <a:cubicBezTo>
                    <a:pt x="471074" y="362704"/>
                    <a:pt x="511921" y="339178"/>
                    <a:pt x="556061" y="323850"/>
                  </a:cubicBezTo>
                  <a:cubicBezTo>
                    <a:pt x="586232" y="312942"/>
                    <a:pt x="606340" y="284304"/>
                    <a:pt x="606353" y="252222"/>
                  </a:cubicBezTo>
                  <a:lnTo>
                    <a:pt x="606353" y="152400"/>
                  </a:lnTo>
                  <a:lnTo>
                    <a:pt x="758753" y="152400"/>
                  </a:lnTo>
                  <a:lnTo>
                    <a:pt x="758753" y="255270"/>
                  </a:lnTo>
                  <a:cubicBezTo>
                    <a:pt x="758881" y="287550"/>
                    <a:pt x="779335" y="316246"/>
                    <a:pt x="809807" y="326898"/>
                  </a:cubicBezTo>
                  <a:cubicBezTo>
                    <a:pt x="853785" y="342577"/>
                    <a:pt x="894572" y="366068"/>
                    <a:pt x="930203" y="396240"/>
                  </a:cubicBezTo>
                  <a:cubicBezTo>
                    <a:pt x="954682" y="417330"/>
                    <a:pt x="989800" y="420689"/>
                    <a:pt x="1017833" y="404622"/>
                  </a:cubicBezTo>
                  <a:lnTo>
                    <a:pt x="1106225" y="352806"/>
                  </a:lnTo>
                  <a:lnTo>
                    <a:pt x="1182425" y="485394"/>
                  </a:lnTo>
                  <a:lnTo>
                    <a:pt x="1094033" y="533400"/>
                  </a:lnTo>
                  <a:cubicBezTo>
                    <a:pt x="1065177" y="550241"/>
                    <a:pt x="1050657" y="583915"/>
                    <a:pt x="1058219" y="616458"/>
                  </a:cubicBezTo>
                  <a:cubicBezTo>
                    <a:pt x="1067354" y="662235"/>
                    <a:pt x="1067354" y="709365"/>
                    <a:pt x="1058219" y="755142"/>
                  </a:cubicBezTo>
                  <a:cubicBezTo>
                    <a:pt x="1050657" y="787686"/>
                    <a:pt x="1065177" y="821359"/>
                    <a:pt x="1094033" y="838200"/>
                  </a:cubicBezTo>
                  <a:lnTo>
                    <a:pt x="1246433" y="927354"/>
                  </a:lnTo>
                  <a:cubicBezTo>
                    <a:pt x="1282742" y="948631"/>
                    <a:pt x="1329425" y="936445"/>
                    <a:pt x="1350702" y="900136"/>
                  </a:cubicBezTo>
                  <a:cubicBezTo>
                    <a:pt x="1350744" y="900065"/>
                    <a:pt x="1350786" y="899993"/>
                    <a:pt x="1350827" y="899922"/>
                  </a:cubicBezTo>
                  <a:cubicBezTo>
                    <a:pt x="1371923" y="863507"/>
                    <a:pt x="1359504" y="816885"/>
                    <a:pt x="1323089" y="795790"/>
                  </a:cubicBezTo>
                  <a:cubicBezTo>
                    <a:pt x="1322937" y="795702"/>
                    <a:pt x="1322786" y="795615"/>
                    <a:pt x="1322633" y="795528"/>
                  </a:cubicBezTo>
                  <a:lnTo>
                    <a:pt x="1212143" y="731520"/>
                  </a:lnTo>
                  <a:cubicBezTo>
                    <a:pt x="1212143" y="717042"/>
                    <a:pt x="1212143" y="703326"/>
                    <a:pt x="1212143" y="688848"/>
                  </a:cubicBezTo>
                  <a:cubicBezTo>
                    <a:pt x="1212143" y="674370"/>
                    <a:pt x="1212143" y="660654"/>
                    <a:pt x="1212143" y="646176"/>
                  </a:cubicBezTo>
                  <a:lnTo>
                    <a:pt x="1322633" y="582168"/>
                  </a:lnTo>
                  <a:cubicBezTo>
                    <a:pt x="1359193" y="561324"/>
                    <a:pt x="1371933" y="514790"/>
                    <a:pt x="1351089" y="478230"/>
                  </a:cubicBezTo>
                  <a:cubicBezTo>
                    <a:pt x="1351002" y="478078"/>
                    <a:pt x="1350915" y="477926"/>
                    <a:pt x="1350827" y="477774"/>
                  </a:cubicBezTo>
                  <a:lnTo>
                    <a:pt x="1198427" y="214122"/>
                  </a:lnTo>
                  <a:cubicBezTo>
                    <a:pt x="1177583" y="177562"/>
                    <a:pt x="1131048" y="164822"/>
                    <a:pt x="1094489" y="185666"/>
                  </a:cubicBezTo>
                  <a:cubicBezTo>
                    <a:pt x="1094336" y="185753"/>
                    <a:pt x="1094184" y="185840"/>
                    <a:pt x="1094033" y="185928"/>
                  </a:cubicBezTo>
                  <a:lnTo>
                    <a:pt x="983543" y="249936"/>
                  </a:lnTo>
                  <a:cubicBezTo>
                    <a:pt x="959301" y="233737"/>
                    <a:pt x="933822" y="219469"/>
                    <a:pt x="907343" y="207264"/>
                  </a:cubicBezTo>
                  <a:lnTo>
                    <a:pt x="907343" y="76200"/>
                  </a:lnTo>
                  <a:cubicBezTo>
                    <a:pt x="907394" y="35560"/>
                    <a:pt x="875542" y="2032"/>
                    <a:pt x="834953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>
              <a:extLst>
                <a:ext uri="{FF2B5EF4-FFF2-40B4-BE49-F238E27FC236}">
                  <a16:creationId xmlns:a16="http://schemas.microsoft.com/office/drawing/2014/main" id="{50A93AE7-982C-4536-BD2B-13B076855041}"/>
                </a:ext>
              </a:extLst>
            </p:cNvPr>
            <p:cNvSpPr/>
            <p:nvPr/>
          </p:nvSpPr>
          <p:spPr>
            <a:xfrm>
              <a:off x="1374512" y="2817867"/>
              <a:ext cx="52285" cy="52285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457200 h 457200"/>
                <a:gd name="connsiteX2" fmla="*/ 457200 w 457200"/>
                <a:gd name="connsiteY2" fmla="*/ 228600 h 457200"/>
                <a:gd name="connsiteX3" fmla="*/ 228600 w 457200"/>
                <a:gd name="connsiteY3" fmla="*/ 0 h 457200"/>
                <a:gd name="connsiteX4" fmla="*/ 0 w 457200"/>
                <a:gd name="connsiteY4" fmla="*/ 228600 h 457200"/>
                <a:gd name="connsiteX5" fmla="*/ 304800 w 457200"/>
                <a:gd name="connsiteY5" fmla="*/ 228600 h 457200"/>
                <a:gd name="connsiteX6" fmla="*/ 228600 w 457200"/>
                <a:gd name="connsiteY6" fmla="*/ 304800 h 457200"/>
                <a:gd name="connsiteX7" fmla="*/ 152400 w 457200"/>
                <a:gd name="connsiteY7" fmla="*/ 228600 h 457200"/>
                <a:gd name="connsiteX8" fmla="*/ 228600 w 457200"/>
                <a:gd name="connsiteY8" fmla="*/ 152400 h 457200"/>
                <a:gd name="connsiteX9" fmla="*/ 304800 w 457200"/>
                <a:gd name="connsiteY9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0" y="228600"/>
                  </a:moveTo>
                  <a:cubicBezTo>
                    <a:pt x="0" y="354852"/>
                    <a:pt x="102348" y="457200"/>
                    <a:pt x="228600" y="457200"/>
                  </a:cubicBezTo>
                  <a:cubicBezTo>
                    <a:pt x="354852" y="457200"/>
                    <a:pt x="457200" y="354852"/>
                    <a:pt x="457200" y="228600"/>
                  </a:cubicBezTo>
                  <a:cubicBezTo>
                    <a:pt x="457200" y="102348"/>
                    <a:pt x="354852" y="0"/>
                    <a:pt x="228600" y="0"/>
                  </a:cubicBezTo>
                  <a:cubicBezTo>
                    <a:pt x="102348" y="0"/>
                    <a:pt x="0" y="102348"/>
                    <a:pt x="0" y="228600"/>
                  </a:cubicBezTo>
                  <a:close/>
                  <a:moveTo>
                    <a:pt x="304800" y="228600"/>
                  </a:move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ubicBezTo>
                    <a:pt x="270684" y="152400"/>
                    <a:pt x="304800" y="186516"/>
                    <a:pt x="304800" y="2286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FA557302-0B08-47D5-AF53-1E56383AB000}"/>
                </a:ext>
              </a:extLst>
            </p:cNvPr>
            <p:cNvSpPr/>
            <p:nvPr/>
          </p:nvSpPr>
          <p:spPr>
            <a:xfrm>
              <a:off x="1243190" y="3009578"/>
              <a:ext cx="104570" cy="17428"/>
            </a:xfrm>
            <a:custGeom>
              <a:avLst/>
              <a:gdLst>
                <a:gd name="connsiteX0" fmla="*/ 76200 w 914400"/>
                <a:gd name="connsiteY0" fmla="*/ 0 h 152400"/>
                <a:gd name="connsiteX1" fmla="*/ 0 w 914400"/>
                <a:gd name="connsiteY1" fmla="*/ 76200 h 152400"/>
                <a:gd name="connsiteX2" fmla="*/ 76200 w 914400"/>
                <a:gd name="connsiteY2" fmla="*/ 152400 h 152400"/>
                <a:gd name="connsiteX3" fmla="*/ 838200 w 914400"/>
                <a:gd name="connsiteY3" fmla="*/ 152400 h 152400"/>
                <a:gd name="connsiteX4" fmla="*/ 914400 w 914400"/>
                <a:gd name="connsiteY4" fmla="*/ 76200 h 152400"/>
                <a:gd name="connsiteX5" fmla="*/ 838200 w 914400"/>
                <a:gd name="connsiteY5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cubicBezTo>
                    <a:pt x="880284" y="152400"/>
                    <a:pt x="914400" y="118284"/>
                    <a:pt x="914400" y="76200"/>
                  </a:cubicBezTo>
                  <a:cubicBezTo>
                    <a:pt x="914400" y="34116"/>
                    <a:pt x="880284" y="0"/>
                    <a:pt x="8382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FA103237-3B56-45E3-90C4-7FA937B46DE8}"/>
                </a:ext>
              </a:extLst>
            </p:cNvPr>
            <p:cNvSpPr/>
            <p:nvPr/>
          </p:nvSpPr>
          <p:spPr>
            <a:xfrm>
              <a:off x="1452330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926AD32F-B83D-41FF-94FA-8AFF6442202F}"/>
                </a:ext>
              </a:extLst>
            </p:cNvPr>
            <p:cNvSpPr/>
            <p:nvPr/>
          </p:nvSpPr>
          <p:spPr>
            <a:xfrm>
              <a:off x="1417473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>
              <a:extLst>
                <a:ext uri="{FF2B5EF4-FFF2-40B4-BE49-F238E27FC236}">
                  <a16:creationId xmlns:a16="http://schemas.microsoft.com/office/drawing/2014/main" id="{D78C8123-289D-4070-B12E-9EC6322E6A52}"/>
                </a:ext>
              </a:extLst>
            </p:cNvPr>
            <p:cNvSpPr/>
            <p:nvPr/>
          </p:nvSpPr>
          <p:spPr>
            <a:xfrm>
              <a:off x="1103764" y="3009578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1BFC33CC-8852-43C2-9034-FE1B6CEA8361}"/>
                </a:ext>
              </a:extLst>
            </p:cNvPr>
            <p:cNvSpPr/>
            <p:nvPr/>
          </p:nvSpPr>
          <p:spPr>
            <a:xfrm>
              <a:off x="1121192" y="2599941"/>
              <a:ext cx="156854" cy="243996"/>
            </a:xfrm>
            <a:custGeom>
              <a:avLst/>
              <a:gdLst>
                <a:gd name="connsiteX0" fmla="*/ 228607 w 1371600"/>
                <a:gd name="connsiteY0" fmla="*/ 1196972 h 2133600"/>
                <a:gd name="connsiteX1" fmla="*/ 228607 w 1371600"/>
                <a:gd name="connsiteY1" fmla="*/ 1385948 h 2133600"/>
                <a:gd name="connsiteX2" fmla="*/ 91689 w 1371600"/>
                <a:gd name="connsiteY2" fmla="*/ 1678812 h 2133600"/>
                <a:gd name="connsiteX3" fmla="*/ 304807 w 1371600"/>
                <a:gd name="connsiteY3" fmla="*/ 1829432 h 2133600"/>
                <a:gd name="connsiteX4" fmla="*/ 312427 w 1371600"/>
                <a:gd name="connsiteY4" fmla="*/ 1829432 h 2133600"/>
                <a:gd name="connsiteX5" fmla="*/ 761625 w 1371600"/>
                <a:gd name="connsiteY5" fmla="*/ 2126994 h 2133600"/>
                <a:gd name="connsiteX6" fmla="*/ 1059187 w 1371600"/>
                <a:gd name="connsiteY6" fmla="*/ 1829432 h 2133600"/>
                <a:gd name="connsiteX7" fmla="*/ 1066807 w 1371600"/>
                <a:gd name="connsiteY7" fmla="*/ 1829432 h 2133600"/>
                <a:gd name="connsiteX8" fmla="*/ 1293626 w 1371600"/>
                <a:gd name="connsiteY8" fmla="*/ 1599065 h 2133600"/>
                <a:gd name="connsiteX9" fmla="*/ 1143007 w 1371600"/>
                <a:gd name="connsiteY9" fmla="*/ 1385948 h 2133600"/>
                <a:gd name="connsiteX10" fmla="*/ 1143007 w 1371600"/>
                <a:gd name="connsiteY10" fmla="*/ 1196972 h 2133600"/>
                <a:gd name="connsiteX11" fmla="*/ 1196972 w 1371600"/>
                <a:gd name="connsiteY11" fmla="*/ 228607 h 2133600"/>
                <a:gd name="connsiteX12" fmla="*/ 228607 w 1371600"/>
                <a:gd name="connsiteY12" fmla="*/ 174641 h 2133600"/>
                <a:gd name="connsiteX13" fmla="*/ 174641 w 1371600"/>
                <a:gd name="connsiteY13" fmla="*/ 1143007 h 2133600"/>
                <a:gd name="connsiteX14" fmla="*/ 228607 w 1371600"/>
                <a:gd name="connsiteY14" fmla="*/ 1196972 h 2133600"/>
                <a:gd name="connsiteX15" fmla="*/ 685807 w 1371600"/>
                <a:gd name="connsiteY15" fmla="*/ 1981832 h 2133600"/>
                <a:gd name="connsiteX16" fmla="*/ 470161 w 1371600"/>
                <a:gd name="connsiteY16" fmla="*/ 1829432 h 2133600"/>
                <a:gd name="connsiteX17" fmla="*/ 901453 w 1371600"/>
                <a:gd name="connsiteY17" fmla="*/ 1829432 h 2133600"/>
                <a:gd name="connsiteX18" fmla="*/ 685807 w 1371600"/>
                <a:gd name="connsiteY18" fmla="*/ 1981832 h 2133600"/>
                <a:gd name="connsiteX19" fmla="*/ 1066807 w 1371600"/>
                <a:gd name="connsiteY19" fmla="*/ 1677032 h 2133600"/>
                <a:gd name="connsiteX20" fmla="*/ 304807 w 1371600"/>
                <a:gd name="connsiteY20" fmla="*/ 1677032 h 2133600"/>
                <a:gd name="connsiteX21" fmla="*/ 228607 w 1371600"/>
                <a:gd name="connsiteY21" fmla="*/ 1600832 h 2133600"/>
                <a:gd name="connsiteX22" fmla="*/ 304807 w 1371600"/>
                <a:gd name="connsiteY22" fmla="*/ 1524632 h 2133600"/>
                <a:gd name="connsiteX23" fmla="*/ 1066807 w 1371600"/>
                <a:gd name="connsiteY23" fmla="*/ 1524632 h 2133600"/>
                <a:gd name="connsiteX24" fmla="*/ 1143007 w 1371600"/>
                <a:gd name="connsiteY24" fmla="*/ 1600832 h 2133600"/>
                <a:gd name="connsiteX25" fmla="*/ 1066807 w 1371600"/>
                <a:gd name="connsiteY25" fmla="*/ 1677032 h 2133600"/>
                <a:gd name="connsiteX26" fmla="*/ 567697 w 1371600"/>
                <a:gd name="connsiteY26" fmla="*/ 771014 h 2133600"/>
                <a:gd name="connsiteX27" fmla="*/ 457207 w 1371600"/>
                <a:gd name="connsiteY27" fmla="*/ 715388 h 2133600"/>
                <a:gd name="connsiteX28" fmla="*/ 457207 w 1371600"/>
                <a:gd name="connsiteY28" fmla="*/ 631568 h 2133600"/>
                <a:gd name="connsiteX29" fmla="*/ 667519 w 1371600"/>
                <a:gd name="connsiteY29" fmla="*/ 684146 h 2133600"/>
                <a:gd name="connsiteX30" fmla="*/ 704095 w 1371600"/>
                <a:gd name="connsiteY30" fmla="*/ 684146 h 2133600"/>
                <a:gd name="connsiteX31" fmla="*/ 914407 w 1371600"/>
                <a:gd name="connsiteY31" fmla="*/ 631568 h 2133600"/>
                <a:gd name="connsiteX32" fmla="*/ 914407 w 1371600"/>
                <a:gd name="connsiteY32" fmla="*/ 715388 h 2133600"/>
                <a:gd name="connsiteX33" fmla="*/ 803917 w 1371600"/>
                <a:gd name="connsiteY33" fmla="*/ 771014 h 2133600"/>
                <a:gd name="connsiteX34" fmla="*/ 762007 w 1371600"/>
                <a:gd name="connsiteY34" fmla="*/ 838832 h 2133600"/>
                <a:gd name="connsiteX35" fmla="*/ 762007 w 1371600"/>
                <a:gd name="connsiteY35" fmla="*/ 1372232 h 2133600"/>
                <a:gd name="connsiteX36" fmla="*/ 609607 w 1371600"/>
                <a:gd name="connsiteY36" fmla="*/ 1372232 h 2133600"/>
                <a:gd name="connsiteX37" fmla="*/ 609607 w 1371600"/>
                <a:gd name="connsiteY37" fmla="*/ 838832 h 2133600"/>
                <a:gd name="connsiteX38" fmla="*/ 567697 w 1371600"/>
                <a:gd name="connsiteY38" fmla="*/ 771014 h 2133600"/>
                <a:gd name="connsiteX39" fmla="*/ 685807 w 1371600"/>
                <a:gd name="connsiteY39" fmla="*/ 153032 h 2133600"/>
                <a:gd name="connsiteX40" fmla="*/ 1218410 w 1371600"/>
                <a:gd name="connsiteY40" fmla="*/ 687227 h 2133600"/>
                <a:gd name="connsiteX41" fmla="*/ 1018801 w 1371600"/>
                <a:gd name="connsiteY41" fmla="*/ 1102484 h 2133600"/>
                <a:gd name="connsiteX42" fmla="*/ 990607 w 1371600"/>
                <a:gd name="connsiteY42" fmla="*/ 1161920 h 2133600"/>
                <a:gd name="connsiteX43" fmla="*/ 990607 w 1371600"/>
                <a:gd name="connsiteY43" fmla="*/ 1372232 h 2133600"/>
                <a:gd name="connsiteX44" fmla="*/ 914407 w 1371600"/>
                <a:gd name="connsiteY44" fmla="*/ 1372232 h 2133600"/>
                <a:gd name="connsiteX45" fmla="*/ 914407 w 1371600"/>
                <a:gd name="connsiteY45" fmla="*/ 886076 h 2133600"/>
                <a:gd name="connsiteX46" fmla="*/ 1024897 w 1371600"/>
                <a:gd name="connsiteY46" fmla="*/ 830450 h 2133600"/>
                <a:gd name="connsiteX47" fmla="*/ 1066807 w 1371600"/>
                <a:gd name="connsiteY47" fmla="*/ 762632 h 2133600"/>
                <a:gd name="connsiteX48" fmla="*/ 1066807 w 1371600"/>
                <a:gd name="connsiteY48" fmla="*/ 534032 h 2133600"/>
                <a:gd name="connsiteX49" fmla="*/ 1037851 w 1371600"/>
                <a:gd name="connsiteY49" fmla="*/ 473834 h 2133600"/>
                <a:gd name="connsiteX50" fmla="*/ 972319 w 1371600"/>
                <a:gd name="connsiteY50" fmla="*/ 460118 h 2133600"/>
                <a:gd name="connsiteX51" fmla="*/ 685807 w 1371600"/>
                <a:gd name="connsiteY51" fmla="*/ 534032 h 2133600"/>
                <a:gd name="connsiteX52" fmla="*/ 399295 w 1371600"/>
                <a:gd name="connsiteY52" fmla="*/ 457832 h 2133600"/>
                <a:gd name="connsiteX53" fmla="*/ 333763 w 1371600"/>
                <a:gd name="connsiteY53" fmla="*/ 471548 h 2133600"/>
                <a:gd name="connsiteX54" fmla="*/ 304807 w 1371600"/>
                <a:gd name="connsiteY54" fmla="*/ 534032 h 2133600"/>
                <a:gd name="connsiteX55" fmla="*/ 304807 w 1371600"/>
                <a:gd name="connsiteY55" fmla="*/ 762632 h 2133600"/>
                <a:gd name="connsiteX56" fmla="*/ 346717 w 1371600"/>
                <a:gd name="connsiteY56" fmla="*/ 830450 h 2133600"/>
                <a:gd name="connsiteX57" fmla="*/ 457207 w 1371600"/>
                <a:gd name="connsiteY57" fmla="*/ 886076 h 2133600"/>
                <a:gd name="connsiteX58" fmla="*/ 457207 w 1371600"/>
                <a:gd name="connsiteY58" fmla="*/ 1372232 h 2133600"/>
                <a:gd name="connsiteX59" fmla="*/ 381007 w 1371600"/>
                <a:gd name="connsiteY59" fmla="*/ 1372232 h 2133600"/>
                <a:gd name="connsiteX60" fmla="*/ 381007 w 1371600"/>
                <a:gd name="connsiteY60" fmla="*/ 1161920 h 2133600"/>
                <a:gd name="connsiteX61" fmla="*/ 352813 w 1371600"/>
                <a:gd name="connsiteY61" fmla="*/ 1102484 h 2133600"/>
                <a:gd name="connsiteX62" fmla="*/ 270550 w 1371600"/>
                <a:gd name="connsiteY62" fmla="*/ 352641 h 2133600"/>
                <a:gd name="connsiteX63" fmla="*/ 685806 w 1371600"/>
                <a:gd name="connsiteY63" fmla="*/ 15303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71600" h="2133600">
                  <a:moveTo>
                    <a:pt x="228607" y="1196972"/>
                  </a:moveTo>
                  <a:lnTo>
                    <a:pt x="228607" y="1385948"/>
                  </a:lnTo>
                  <a:cubicBezTo>
                    <a:pt x="109926" y="1429011"/>
                    <a:pt x="48626" y="1560131"/>
                    <a:pt x="91689" y="1678812"/>
                  </a:cubicBezTo>
                  <a:cubicBezTo>
                    <a:pt x="124276" y="1768619"/>
                    <a:pt x="209273" y="1828690"/>
                    <a:pt x="304807" y="1829432"/>
                  </a:cubicBezTo>
                  <a:lnTo>
                    <a:pt x="312427" y="1829432"/>
                  </a:lnTo>
                  <a:cubicBezTo>
                    <a:pt x="354300" y="2035644"/>
                    <a:pt x="555413" y="2168867"/>
                    <a:pt x="761625" y="2126994"/>
                  </a:cubicBezTo>
                  <a:cubicBezTo>
                    <a:pt x="911560" y="2096548"/>
                    <a:pt x="1028741" y="1979367"/>
                    <a:pt x="1059187" y="1829432"/>
                  </a:cubicBezTo>
                  <a:lnTo>
                    <a:pt x="1066807" y="1829432"/>
                  </a:lnTo>
                  <a:cubicBezTo>
                    <a:pt x="1193055" y="1828452"/>
                    <a:pt x="1294606" y="1725314"/>
                    <a:pt x="1293626" y="1599065"/>
                  </a:cubicBezTo>
                  <a:cubicBezTo>
                    <a:pt x="1292885" y="1503532"/>
                    <a:pt x="1232814" y="1418534"/>
                    <a:pt x="1143007" y="1385948"/>
                  </a:cubicBezTo>
                  <a:lnTo>
                    <a:pt x="1143007" y="1196972"/>
                  </a:lnTo>
                  <a:cubicBezTo>
                    <a:pt x="1425315" y="944467"/>
                    <a:pt x="1449476" y="510915"/>
                    <a:pt x="1196972" y="228607"/>
                  </a:cubicBezTo>
                  <a:cubicBezTo>
                    <a:pt x="944467" y="-53702"/>
                    <a:pt x="510915" y="-77863"/>
                    <a:pt x="228607" y="174641"/>
                  </a:cubicBezTo>
                  <a:cubicBezTo>
                    <a:pt x="-53702" y="427146"/>
                    <a:pt x="-77863" y="860698"/>
                    <a:pt x="174641" y="1143007"/>
                  </a:cubicBezTo>
                  <a:cubicBezTo>
                    <a:pt x="191614" y="1161983"/>
                    <a:pt x="209630" y="1179999"/>
                    <a:pt x="228607" y="1196972"/>
                  </a:cubicBezTo>
                  <a:close/>
                  <a:moveTo>
                    <a:pt x="685807" y="1981832"/>
                  </a:moveTo>
                  <a:cubicBezTo>
                    <a:pt x="588886" y="1981883"/>
                    <a:pt x="502468" y="1920810"/>
                    <a:pt x="470161" y="1829432"/>
                  </a:cubicBezTo>
                  <a:lnTo>
                    <a:pt x="901453" y="1829432"/>
                  </a:lnTo>
                  <a:cubicBezTo>
                    <a:pt x="869146" y="1920810"/>
                    <a:pt x="782727" y="1981883"/>
                    <a:pt x="685807" y="1981832"/>
                  </a:cubicBezTo>
                  <a:close/>
                  <a:moveTo>
                    <a:pt x="1066807" y="1677032"/>
                  </a:moveTo>
                  <a:lnTo>
                    <a:pt x="304807" y="1677032"/>
                  </a:lnTo>
                  <a:cubicBezTo>
                    <a:pt x="262722" y="1677032"/>
                    <a:pt x="228607" y="1642916"/>
                    <a:pt x="228607" y="1600832"/>
                  </a:cubicBezTo>
                  <a:cubicBezTo>
                    <a:pt x="228607" y="1558748"/>
                    <a:pt x="262722" y="1524632"/>
                    <a:pt x="304807" y="1524632"/>
                  </a:cubicBezTo>
                  <a:lnTo>
                    <a:pt x="1066807" y="1524632"/>
                  </a:lnTo>
                  <a:cubicBezTo>
                    <a:pt x="1108891" y="1524632"/>
                    <a:pt x="1143007" y="1558748"/>
                    <a:pt x="1143007" y="1600832"/>
                  </a:cubicBezTo>
                  <a:cubicBezTo>
                    <a:pt x="1143007" y="1642916"/>
                    <a:pt x="1108891" y="1677032"/>
                    <a:pt x="1066807" y="1677032"/>
                  </a:cubicBezTo>
                  <a:close/>
                  <a:moveTo>
                    <a:pt x="567697" y="771014"/>
                  </a:moveTo>
                  <a:lnTo>
                    <a:pt x="457207" y="715388"/>
                  </a:lnTo>
                  <a:lnTo>
                    <a:pt x="457207" y="631568"/>
                  </a:lnTo>
                  <a:lnTo>
                    <a:pt x="667519" y="684146"/>
                  </a:lnTo>
                  <a:cubicBezTo>
                    <a:pt x="679530" y="687115"/>
                    <a:pt x="692083" y="687115"/>
                    <a:pt x="704095" y="684146"/>
                  </a:cubicBezTo>
                  <a:lnTo>
                    <a:pt x="914407" y="631568"/>
                  </a:lnTo>
                  <a:lnTo>
                    <a:pt x="914407" y="715388"/>
                  </a:lnTo>
                  <a:lnTo>
                    <a:pt x="803917" y="771014"/>
                  </a:lnTo>
                  <a:cubicBezTo>
                    <a:pt x="778292" y="783926"/>
                    <a:pt x="762094" y="810138"/>
                    <a:pt x="762007" y="838832"/>
                  </a:cubicBezTo>
                  <a:lnTo>
                    <a:pt x="762007" y="1372232"/>
                  </a:lnTo>
                  <a:lnTo>
                    <a:pt x="609607" y="1372232"/>
                  </a:lnTo>
                  <a:lnTo>
                    <a:pt x="609607" y="838832"/>
                  </a:lnTo>
                  <a:cubicBezTo>
                    <a:pt x="609520" y="810138"/>
                    <a:pt x="593321" y="783926"/>
                    <a:pt x="567697" y="771014"/>
                  </a:cubicBezTo>
                  <a:close/>
                  <a:moveTo>
                    <a:pt x="685807" y="153032"/>
                  </a:moveTo>
                  <a:cubicBezTo>
                    <a:pt x="980395" y="153471"/>
                    <a:pt x="1218850" y="392639"/>
                    <a:pt x="1218410" y="687227"/>
                  </a:cubicBezTo>
                  <a:cubicBezTo>
                    <a:pt x="1218169" y="848727"/>
                    <a:pt x="1144771" y="1001421"/>
                    <a:pt x="1018801" y="1102484"/>
                  </a:cubicBezTo>
                  <a:cubicBezTo>
                    <a:pt x="1000894" y="1117010"/>
                    <a:pt x="990528" y="1138862"/>
                    <a:pt x="990607" y="1161920"/>
                  </a:cubicBezTo>
                  <a:lnTo>
                    <a:pt x="990607" y="1372232"/>
                  </a:lnTo>
                  <a:lnTo>
                    <a:pt x="914407" y="1372232"/>
                  </a:lnTo>
                  <a:lnTo>
                    <a:pt x="914407" y="886076"/>
                  </a:lnTo>
                  <a:lnTo>
                    <a:pt x="1024897" y="830450"/>
                  </a:lnTo>
                  <a:cubicBezTo>
                    <a:pt x="1050521" y="817538"/>
                    <a:pt x="1066720" y="791325"/>
                    <a:pt x="1066807" y="762632"/>
                  </a:cubicBezTo>
                  <a:lnTo>
                    <a:pt x="1066807" y="534032"/>
                  </a:lnTo>
                  <a:cubicBezTo>
                    <a:pt x="1066933" y="510579"/>
                    <a:pt x="1056252" y="488374"/>
                    <a:pt x="1037851" y="473834"/>
                  </a:cubicBezTo>
                  <a:cubicBezTo>
                    <a:pt x="1019293" y="459396"/>
                    <a:pt x="995109" y="454334"/>
                    <a:pt x="972319" y="460118"/>
                  </a:cubicBezTo>
                  <a:lnTo>
                    <a:pt x="685807" y="534032"/>
                  </a:lnTo>
                  <a:lnTo>
                    <a:pt x="399295" y="457832"/>
                  </a:lnTo>
                  <a:cubicBezTo>
                    <a:pt x="376504" y="452048"/>
                    <a:pt x="352321" y="457110"/>
                    <a:pt x="333763" y="471548"/>
                  </a:cubicBezTo>
                  <a:cubicBezTo>
                    <a:pt x="314712" y="486577"/>
                    <a:pt x="303959" y="509781"/>
                    <a:pt x="304807" y="534032"/>
                  </a:cubicBezTo>
                  <a:lnTo>
                    <a:pt x="304807" y="762632"/>
                  </a:lnTo>
                  <a:cubicBezTo>
                    <a:pt x="304894" y="791325"/>
                    <a:pt x="321092" y="817538"/>
                    <a:pt x="346717" y="830450"/>
                  </a:cubicBezTo>
                  <a:lnTo>
                    <a:pt x="457207" y="886076"/>
                  </a:lnTo>
                  <a:lnTo>
                    <a:pt x="457207" y="1372232"/>
                  </a:lnTo>
                  <a:lnTo>
                    <a:pt x="381007" y="1372232"/>
                  </a:lnTo>
                  <a:lnTo>
                    <a:pt x="381007" y="1161920"/>
                  </a:lnTo>
                  <a:cubicBezTo>
                    <a:pt x="381085" y="1138863"/>
                    <a:pt x="370719" y="1117010"/>
                    <a:pt x="352813" y="1102484"/>
                  </a:cubicBezTo>
                  <a:cubicBezTo>
                    <a:pt x="123033" y="918136"/>
                    <a:pt x="86203" y="582420"/>
                    <a:pt x="270550" y="352641"/>
                  </a:cubicBezTo>
                  <a:cubicBezTo>
                    <a:pt x="371613" y="226671"/>
                    <a:pt x="524307" y="153273"/>
                    <a:pt x="685806" y="153032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ABC36A77-B5EF-4AD7-9470-EAACF9E21578}"/>
                </a:ext>
              </a:extLst>
            </p:cNvPr>
            <p:cNvSpPr/>
            <p:nvPr/>
          </p:nvSpPr>
          <p:spPr>
            <a:xfrm>
              <a:off x="1295475" y="2704583"/>
              <a:ext cx="113284" cy="43571"/>
            </a:xfrm>
            <a:custGeom>
              <a:avLst/>
              <a:gdLst>
                <a:gd name="connsiteX0" fmla="*/ 914400 w 990600"/>
                <a:gd name="connsiteY0" fmla="*/ 0 h 381000"/>
                <a:gd name="connsiteX1" fmla="*/ 76200 w 990600"/>
                <a:gd name="connsiteY1" fmla="*/ 0 h 381000"/>
                <a:gd name="connsiteX2" fmla="*/ 0 w 990600"/>
                <a:gd name="connsiteY2" fmla="*/ 76200 h 381000"/>
                <a:gd name="connsiteX3" fmla="*/ 76200 w 990600"/>
                <a:gd name="connsiteY3" fmla="*/ 152400 h 381000"/>
                <a:gd name="connsiteX4" fmla="*/ 838200 w 990600"/>
                <a:gd name="connsiteY4" fmla="*/ 152400 h 381000"/>
                <a:gd name="connsiteX5" fmla="*/ 838200 w 990600"/>
                <a:gd name="connsiteY5" fmla="*/ 304800 h 381000"/>
                <a:gd name="connsiteX6" fmla="*/ 914400 w 990600"/>
                <a:gd name="connsiteY6" fmla="*/ 381000 h 381000"/>
                <a:gd name="connsiteX7" fmla="*/ 990600 w 990600"/>
                <a:gd name="connsiteY7" fmla="*/ 304800 h 381000"/>
                <a:gd name="connsiteX8" fmla="*/ 990600 w 990600"/>
                <a:gd name="connsiteY8" fmla="*/ 76200 h 381000"/>
                <a:gd name="connsiteX9" fmla="*/ 914400 w 990600"/>
                <a:gd name="connsiteY9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381000">
                  <a:moveTo>
                    <a:pt x="914400" y="0"/>
                  </a:moveTo>
                  <a:lnTo>
                    <a:pt x="76200" y="0"/>
                  </a:ln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lnTo>
                    <a:pt x="838200" y="304800"/>
                  </a:lnTo>
                  <a:cubicBezTo>
                    <a:pt x="838200" y="346884"/>
                    <a:pt x="872316" y="381000"/>
                    <a:pt x="914400" y="381000"/>
                  </a:cubicBezTo>
                  <a:cubicBezTo>
                    <a:pt x="956484" y="381000"/>
                    <a:pt x="990600" y="346884"/>
                    <a:pt x="990600" y="304800"/>
                  </a:cubicBezTo>
                  <a:lnTo>
                    <a:pt x="990600" y="76200"/>
                  </a:lnTo>
                  <a:cubicBezTo>
                    <a:pt x="990600" y="34116"/>
                    <a:pt x="956484" y="0"/>
                    <a:pt x="9144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0" name="弧形 359">
            <a:extLst>
              <a:ext uri="{FF2B5EF4-FFF2-40B4-BE49-F238E27FC236}">
                <a16:creationId xmlns:a16="http://schemas.microsoft.com/office/drawing/2014/main" id="{08CCF819-6A5D-499E-BC05-15E3898CA98B}"/>
              </a:ext>
            </a:extLst>
          </p:cNvPr>
          <p:cNvSpPr/>
          <p:nvPr/>
        </p:nvSpPr>
        <p:spPr>
          <a:xfrm>
            <a:off x="8502036" y="3885823"/>
            <a:ext cx="876370" cy="876370"/>
          </a:xfrm>
          <a:prstGeom prst="arc">
            <a:avLst>
              <a:gd name="adj1" fmla="val 2122513"/>
              <a:gd name="adj2" fmla="val 19494882"/>
            </a:avLst>
          </a:prstGeom>
          <a:ln w="15875">
            <a:solidFill>
              <a:srgbClr val="00F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8C012BF4-B895-4BA6-B2CA-18888B272DBE}"/>
              </a:ext>
            </a:extLst>
          </p:cNvPr>
          <p:cNvGrpSpPr/>
          <p:nvPr/>
        </p:nvGrpSpPr>
        <p:grpSpPr>
          <a:xfrm>
            <a:off x="8678796" y="4088690"/>
            <a:ext cx="522848" cy="470636"/>
            <a:chOff x="1034051" y="2599941"/>
            <a:chExt cx="522848" cy="470636"/>
          </a:xfrm>
        </p:grpSpPr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D97D30D1-1C05-477A-98EA-D730B8430836}"/>
                </a:ext>
              </a:extLst>
            </p:cNvPr>
            <p:cNvSpPr/>
            <p:nvPr/>
          </p:nvSpPr>
          <p:spPr>
            <a:xfrm>
              <a:off x="1034051" y="2669726"/>
              <a:ext cx="522848" cy="400851"/>
            </a:xfrm>
            <a:custGeom>
              <a:avLst/>
              <a:gdLst>
                <a:gd name="connsiteX0" fmla="*/ 4495800 w 4572000"/>
                <a:gd name="connsiteY0" fmla="*/ 2590800 h 3505200"/>
                <a:gd name="connsiteX1" fmla="*/ 4267200 w 4572000"/>
                <a:gd name="connsiteY1" fmla="*/ 2590800 h 3505200"/>
                <a:gd name="connsiteX2" fmla="*/ 4267200 w 4572000"/>
                <a:gd name="connsiteY2" fmla="*/ 381000 h 3505200"/>
                <a:gd name="connsiteX3" fmla="*/ 3886200 w 4572000"/>
                <a:gd name="connsiteY3" fmla="*/ 0 h 3505200"/>
                <a:gd name="connsiteX4" fmla="*/ 2362200 w 4572000"/>
                <a:gd name="connsiteY4" fmla="*/ 0 h 3505200"/>
                <a:gd name="connsiteX5" fmla="*/ 2286000 w 4572000"/>
                <a:gd name="connsiteY5" fmla="*/ 76200 h 3505200"/>
                <a:gd name="connsiteX6" fmla="*/ 2362200 w 4572000"/>
                <a:gd name="connsiteY6" fmla="*/ 152400 h 3505200"/>
                <a:gd name="connsiteX7" fmla="*/ 3886200 w 4572000"/>
                <a:gd name="connsiteY7" fmla="*/ 152400 h 3505200"/>
                <a:gd name="connsiteX8" fmla="*/ 4114800 w 4572000"/>
                <a:gd name="connsiteY8" fmla="*/ 381000 h 3505200"/>
                <a:gd name="connsiteX9" fmla="*/ 4114800 w 4572000"/>
                <a:gd name="connsiteY9" fmla="*/ 2590800 h 3505200"/>
                <a:gd name="connsiteX10" fmla="*/ 457200 w 4572000"/>
                <a:gd name="connsiteY10" fmla="*/ 2590800 h 3505200"/>
                <a:gd name="connsiteX11" fmla="*/ 457200 w 4572000"/>
                <a:gd name="connsiteY11" fmla="*/ 2286000 h 3505200"/>
                <a:gd name="connsiteX12" fmla="*/ 2286000 w 4572000"/>
                <a:gd name="connsiteY12" fmla="*/ 2286000 h 3505200"/>
                <a:gd name="connsiteX13" fmla="*/ 2362200 w 4572000"/>
                <a:gd name="connsiteY13" fmla="*/ 2209800 h 3505200"/>
                <a:gd name="connsiteX14" fmla="*/ 2362200 w 4572000"/>
                <a:gd name="connsiteY14" fmla="*/ 838200 h 3505200"/>
                <a:gd name="connsiteX15" fmla="*/ 2286000 w 4572000"/>
                <a:gd name="connsiteY15" fmla="*/ 762000 h 3505200"/>
                <a:gd name="connsiteX16" fmla="*/ 2209800 w 4572000"/>
                <a:gd name="connsiteY16" fmla="*/ 838200 h 3505200"/>
                <a:gd name="connsiteX17" fmla="*/ 2209800 w 4572000"/>
                <a:gd name="connsiteY17" fmla="*/ 1676400 h 3505200"/>
                <a:gd name="connsiteX18" fmla="*/ 1676400 w 4572000"/>
                <a:gd name="connsiteY18" fmla="*/ 1676400 h 3505200"/>
                <a:gd name="connsiteX19" fmla="*/ 1600200 w 4572000"/>
                <a:gd name="connsiteY19" fmla="*/ 1752600 h 3505200"/>
                <a:gd name="connsiteX20" fmla="*/ 1600200 w 4572000"/>
                <a:gd name="connsiteY20" fmla="*/ 2133600 h 3505200"/>
                <a:gd name="connsiteX21" fmla="*/ 457200 w 4572000"/>
                <a:gd name="connsiteY21" fmla="*/ 2133600 h 3505200"/>
                <a:gd name="connsiteX22" fmla="*/ 457200 w 4572000"/>
                <a:gd name="connsiteY22" fmla="*/ 1905000 h 3505200"/>
                <a:gd name="connsiteX23" fmla="*/ 1066800 w 4572000"/>
                <a:gd name="connsiteY23" fmla="*/ 1905000 h 3505200"/>
                <a:gd name="connsiteX24" fmla="*/ 1143000 w 4572000"/>
                <a:gd name="connsiteY24" fmla="*/ 1828800 h 3505200"/>
                <a:gd name="connsiteX25" fmla="*/ 1066800 w 4572000"/>
                <a:gd name="connsiteY25" fmla="*/ 1752600 h 3505200"/>
                <a:gd name="connsiteX26" fmla="*/ 457200 w 4572000"/>
                <a:gd name="connsiteY26" fmla="*/ 1752600 h 3505200"/>
                <a:gd name="connsiteX27" fmla="*/ 457200 w 4572000"/>
                <a:gd name="connsiteY27" fmla="*/ 1447800 h 3505200"/>
                <a:gd name="connsiteX28" fmla="*/ 685800 w 4572000"/>
                <a:gd name="connsiteY28" fmla="*/ 1447800 h 3505200"/>
                <a:gd name="connsiteX29" fmla="*/ 762000 w 4572000"/>
                <a:gd name="connsiteY29" fmla="*/ 1371600 h 3505200"/>
                <a:gd name="connsiteX30" fmla="*/ 685800 w 4572000"/>
                <a:gd name="connsiteY30" fmla="*/ 1295400 h 3505200"/>
                <a:gd name="connsiteX31" fmla="*/ 457200 w 4572000"/>
                <a:gd name="connsiteY31" fmla="*/ 1295400 h 3505200"/>
                <a:gd name="connsiteX32" fmla="*/ 457200 w 4572000"/>
                <a:gd name="connsiteY32" fmla="*/ 914400 h 3505200"/>
                <a:gd name="connsiteX33" fmla="*/ 609600 w 4572000"/>
                <a:gd name="connsiteY33" fmla="*/ 914400 h 3505200"/>
                <a:gd name="connsiteX34" fmla="*/ 685800 w 4572000"/>
                <a:gd name="connsiteY34" fmla="*/ 838200 h 3505200"/>
                <a:gd name="connsiteX35" fmla="*/ 609600 w 4572000"/>
                <a:gd name="connsiteY35" fmla="*/ 762000 h 3505200"/>
                <a:gd name="connsiteX36" fmla="*/ 457200 w 4572000"/>
                <a:gd name="connsiteY36" fmla="*/ 762000 h 3505200"/>
                <a:gd name="connsiteX37" fmla="*/ 457200 w 4572000"/>
                <a:gd name="connsiteY37" fmla="*/ 381000 h 3505200"/>
                <a:gd name="connsiteX38" fmla="*/ 533400 w 4572000"/>
                <a:gd name="connsiteY38" fmla="*/ 209550 h 3505200"/>
                <a:gd name="connsiteX39" fmla="*/ 540258 w 4572000"/>
                <a:gd name="connsiteY39" fmla="*/ 102108 h 3505200"/>
                <a:gd name="connsiteX40" fmla="*/ 432816 w 4572000"/>
                <a:gd name="connsiteY40" fmla="*/ 95250 h 3505200"/>
                <a:gd name="connsiteX41" fmla="*/ 304800 w 4572000"/>
                <a:gd name="connsiteY41" fmla="*/ 381000 h 3505200"/>
                <a:gd name="connsiteX42" fmla="*/ 304800 w 4572000"/>
                <a:gd name="connsiteY42" fmla="*/ 2590800 h 3505200"/>
                <a:gd name="connsiteX43" fmla="*/ 76200 w 4572000"/>
                <a:gd name="connsiteY43" fmla="*/ 2590800 h 3505200"/>
                <a:gd name="connsiteX44" fmla="*/ 0 w 4572000"/>
                <a:gd name="connsiteY44" fmla="*/ 2667000 h 3505200"/>
                <a:gd name="connsiteX45" fmla="*/ 0 w 4572000"/>
                <a:gd name="connsiteY45" fmla="*/ 2819400 h 3505200"/>
                <a:gd name="connsiteX46" fmla="*/ 685800 w 4572000"/>
                <a:gd name="connsiteY46" fmla="*/ 3505200 h 3505200"/>
                <a:gd name="connsiteX47" fmla="*/ 2952750 w 4572000"/>
                <a:gd name="connsiteY47" fmla="*/ 3505200 h 3505200"/>
                <a:gd name="connsiteX48" fmla="*/ 3028950 w 4572000"/>
                <a:gd name="connsiteY48" fmla="*/ 3429000 h 3505200"/>
                <a:gd name="connsiteX49" fmla="*/ 2952750 w 4572000"/>
                <a:gd name="connsiteY49" fmla="*/ 3352800 h 3505200"/>
                <a:gd name="connsiteX50" fmla="*/ 685800 w 4572000"/>
                <a:gd name="connsiteY50" fmla="*/ 3352800 h 3505200"/>
                <a:gd name="connsiteX51" fmla="*/ 152400 w 4572000"/>
                <a:gd name="connsiteY51" fmla="*/ 2819400 h 3505200"/>
                <a:gd name="connsiteX52" fmla="*/ 152400 w 4572000"/>
                <a:gd name="connsiteY52" fmla="*/ 2743200 h 3505200"/>
                <a:gd name="connsiteX53" fmla="*/ 4419600 w 4572000"/>
                <a:gd name="connsiteY53" fmla="*/ 2743200 h 3505200"/>
                <a:gd name="connsiteX54" fmla="*/ 4419600 w 4572000"/>
                <a:gd name="connsiteY54" fmla="*/ 2819400 h 3505200"/>
                <a:gd name="connsiteX55" fmla="*/ 3886200 w 4572000"/>
                <a:gd name="connsiteY55" fmla="*/ 3352800 h 3505200"/>
                <a:gd name="connsiteX56" fmla="*/ 3352800 w 4572000"/>
                <a:gd name="connsiteY56" fmla="*/ 3352800 h 3505200"/>
                <a:gd name="connsiteX57" fmla="*/ 3276600 w 4572000"/>
                <a:gd name="connsiteY57" fmla="*/ 3429000 h 3505200"/>
                <a:gd name="connsiteX58" fmla="*/ 3352800 w 4572000"/>
                <a:gd name="connsiteY58" fmla="*/ 3505200 h 3505200"/>
                <a:gd name="connsiteX59" fmla="*/ 3886200 w 4572000"/>
                <a:gd name="connsiteY59" fmla="*/ 3505200 h 3505200"/>
                <a:gd name="connsiteX60" fmla="*/ 4572000 w 4572000"/>
                <a:gd name="connsiteY60" fmla="*/ 2819400 h 3505200"/>
                <a:gd name="connsiteX61" fmla="*/ 4572000 w 4572000"/>
                <a:gd name="connsiteY61" fmla="*/ 2667000 h 3505200"/>
                <a:gd name="connsiteX62" fmla="*/ 4495800 w 4572000"/>
                <a:gd name="connsiteY62" fmla="*/ 2590800 h 3505200"/>
                <a:gd name="connsiteX63" fmla="*/ 1752600 w 4572000"/>
                <a:gd name="connsiteY63" fmla="*/ 1828800 h 3505200"/>
                <a:gd name="connsiteX64" fmla="*/ 2209800 w 4572000"/>
                <a:gd name="connsiteY64" fmla="*/ 1828800 h 3505200"/>
                <a:gd name="connsiteX65" fmla="*/ 2209800 w 4572000"/>
                <a:gd name="connsiteY65" fmla="*/ 2133600 h 3505200"/>
                <a:gd name="connsiteX66" fmla="*/ 1752600 w 4572000"/>
                <a:gd name="connsiteY66" fmla="*/ 213360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572000" h="3505200">
                  <a:moveTo>
                    <a:pt x="4495800" y="2590800"/>
                  </a:moveTo>
                  <a:lnTo>
                    <a:pt x="4267200" y="2590800"/>
                  </a:lnTo>
                  <a:lnTo>
                    <a:pt x="4267200" y="381000"/>
                  </a:lnTo>
                  <a:cubicBezTo>
                    <a:pt x="4267200" y="170579"/>
                    <a:pt x="4096621" y="0"/>
                    <a:pt x="3886200" y="0"/>
                  </a:cubicBezTo>
                  <a:lnTo>
                    <a:pt x="2362200" y="0"/>
                  </a:lnTo>
                  <a:cubicBezTo>
                    <a:pt x="2320116" y="0"/>
                    <a:pt x="2286000" y="34116"/>
                    <a:pt x="2286000" y="76200"/>
                  </a:cubicBezTo>
                  <a:cubicBezTo>
                    <a:pt x="2286000" y="118284"/>
                    <a:pt x="2320116" y="152400"/>
                    <a:pt x="2362200" y="152400"/>
                  </a:cubicBezTo>
                  <a:lnTo>
                    <a:pt x="3886200" y="152400"/>
                  </a:lnTo>
                  <a:cubicBezTo>
                    <a:pt x="4012452" y="152400"/>
                    <a:pt x="4114800" y="254748"/>
                    <a:pt x="4114800" y="381000"/>
                  </a:cubicBezTo>
                  <a:lnTo>
                    <a:pt x="4114800" y="2590800"/>
                  </a:lnTo>
                  <a:lnTo>
                    <a:pt x="457200" y="2590800"/>
                  </a:lnTo>
                  <a:lnTo>
                    <a:pt x="457200" y="2286000"/>
                  </a:lnTo>
                  <a:lnTo>
                    <a:pt x="2286000" y="2286000"/>
                  </a:lnTo>
                  <a:cubicBezTo>
                    <a:pt x="2328084" y="2286000"/>
                    <a:pt x="2362200" y="2251884"/>
                    <a:pt x="2362200" y="2209800"/>
                  </a:cubicBezTo>
                  <a:lnTo>
                    <a:pt x="2362200" y="838200"/>
                  </a:lnTo>
                  <a:cubicBezTo>
                    <a:pt x="2362200" y="796116"/>
                    <a:pt x="2328084" y="762000"/>
                    <a:pt x="2286000" y="762000"/>
                  </a:cubicBezTo>
                  <a:cubicBezTo>
                    <a:pt x="2243916" y="762000"/>
                    <a:pt x="2209800" y="796116"/>
                    <a:pt x="2209800" y="838200"/>
                  </a:cubicBezTo>
                  <a:lnTo>
                    <a:pt x="2209800" y="1676400"/>
                  </a:lnTo>
                  <a:lnTo>
                    <a:pt x="1676400" y="1676400"/>
                  </a:lnTo>
                  <a:cubicBezTo>
                    <a:pt x="1634316" y="1676400"/>
                    <a:pt x="1600200" y="1710516"/>
                    <a:pt x="1600200" y="1752600"/>
                  </a:cubicBezTo>
                  <a:lnTo>
                    <a:pt x="1600200" y="2133600"/>
                  </a:lnTo>
                  <a:lnTo>
                    <a:pt x="457200" y="2133600"/>
                  </a:lnTo>
                  <a:lnTo>
                    <a:pt x="457200" y="1905000"/>
                  </a:lnTo>
                  <a:lnTo>
                    <a:pt x="1066800" y="1905000"/>
                  </a:lnTo>
                  <a:cubicBezTo>
                    <a:pt x="1108884" y="1905000"/>
                    <a:pt x="1143000" y="1870884"/>
                    <a:pt x="1143000" y="1828800"/>
                  </a:cubicBezTo>
                  <a:cubicBezTo>
                    <a:pt x="1143000" y="1786716"/>
                    <a:pt x="1108884" y="1752600"/>
                    <a:pt x="1066800" y="1752600"/>
                  </a:cubicBezTo>
                  <a:lnTo>
                    <a:pt x="457200" y="1752600"/>
                  </a:lnTo>
                  <a:lnTo>
                    <a:pt x="457200" y="1447800"/>
                  </a:lnTo>
                  <a:lnTo>
                    <a:pt x="685800" y="1447800"/>
                  </a:lnTo>
                  <a:cubicBezTo>
                    <a:pt x="727884" y="1447800"/>
                    <a:pt x="762000" y="1413684"/>
                    <a:pt x="762000" y="1371600"/>
                  </a:cubicBezTo>
                  <a:cubicBezTo>
                    <a:pt x="762000" y="1329516"/>
                    <a:pt x="727884" y="1295400"/>
                    <a:pt x="685800" y="1295400"/>
                  </a:cubicBezTo>
                  <a:lnTo>
                    <a:pt x="457200" y="1295400"/>
                  </a:lnTo>
                  <a:lnTo>
                    <a:pt x="457200" y="914400"/>
                  </a:lnTo>
                  <a:lnTo>
                    <a:pt x="609600" y="914400"/>
                  </a:lnTo>
                  <a:cubicBezTo>
                    <a:pt x="651684" y="914400"/>
                    <a:pt x="685800" y="880284"/>
                    <a:pt x="685800" y="838200"/>
                  </a:cubicBezTo>
                  <a:cubicBezTo>
                    <a:pt x="685800" y="796116"/>
                    <a:pt x="651684" y="762000"/>
                    <a:pt x="609600" y="762000"/>
                  </a:cubicBezTo>
                  <a:lnTo>
                    <a:pt x="457200" y="762000"/>
                  </a:lnTo>
                  <a:lnTo>
                    <a:pt x="457200" y="381000"/>
                  </a:lnTo>
                  <a:cubicBezTo>
                    <a:pt x="456897" y="315579"/>
                    <a:pt x="484637" y="253164"/>
                    <a:pt x="533400" y="209550"/>
                  </a:cubicBezTo>
                  <a:cubicBezTo>
                    <a:pt x="564924" y="181755"/>
                    <a:pt x="567993" y="133685"/>
                    <a:pt x="540258" y="102108"/>
                  </a:cubicBezTo>
                  <a:cubicBezTo>
                    <a:pt x="512464" y="70584"/>
                    <a:pt x="464393" y="67515"/>
                    <a:pt x="432816" y="95250"/>
                  </a:cubicBezTo>
                  <a:cubicBezTo>
                    <a:pt x="351168" y="167755"/>
                    <a:pt x="304553" y="271806"/>
                    <a:pt x="304800" y="381000"/>
                  </a:cubicBezTo>
                  <a:lnTo>
                    <a:pt x="304800" y="2590800"/>
                  </a:lnTo>
                  <a:lnTo>
                    <a:pt x="76200" y="2590800"/>
                  </a:lnTo>
                  <a:cubicBezTo>
                    <a:pt x="34116" y="2590800"/>
                    <a:pt x="0" y="2624916"/>
                    <a:pt x="0" y="2667000"/>
                  </a:cubicBezTo>
                  <a:lnTo>
                    <a:pt x="0" y="2819400"/>
                  </a:lnTo>
                  <a:cubicBezTo>
                    <a:pt x="0" y="3198157"/>
                    <a:pt x="307043" y="3505200"/>
                    <a:pt x="685800" y="3505200"/>
                  </a:cubicBezTo>
                  <a:lnTo>
                    <a:pt x="2952750" y="3505200"/>
                  </a:lnTo>
                  <a:cubicBezTo>
                    <a:pt x="2994834" y="3505200"/>
                    <a:pt x="3028950" y="3471084"/>
                    <a:pt x="3028950" y="3429000"/>
                  </a:cubicBezTo>
                  <a:cubicBezTo>
                    <a:pt x="3028950" y="3386916"/>
                    <a:pt x="2994834" y="3352800"/>
                    <a:pt x="2952750" y="3352800"/>
                  </a:cubicBezTo>
                  <a:lnTo>
                    <a:pt x="685800" y="3352800"/>
                  </a:lnTo>
                  <a:cubicBezTo>
                    <a:pt x="391211" y="3352800"/>
                    <a:pt x="152400" y="3113989"/>
                    <a:pt x="152400" y="2819400"/>
                  </a:cubicBezTo>
                  <a:lnTo>
                    <a:pt x="152400" y="2743200"/>
                  </a:lnTo>
                  <a:lnTo>
                    <a:pt x="4419600" y="2743200"/>
                  </a:lnTo>
                  <a:lnTo>
                    <a:pt x="4419600" y="2819400"/>
                  </a:lnTo>
                  <a:cubicBezTo>
                    <a:pt x="4419600" y="3113989"/>
                    <a:pt x="4180789" y="3352800"/>
                    <a:pt x="3886200" y="3352800"/>
                  </a:cubicBezTo>
                  <a:lnTo>
                    <a:pt x="3352800" y="3352800"/>
                  </a:lnTo>
                  <a:cubicBezTo>
                    <a:pt x="3310716" y="3352800"/>
                    <a:pt x="3276600" y="3386916"/>
                    <a:pt x="3276600" y="3429000"/>
                  </a:cubicBezTo>
                  <a:cubicBezTo>
                    <a:pt x="3276600" y="3471084"/>
                    <a:pt x="3310716" y="3505200"/>
                    <a:pt x="3352800" y="3505200"/>
                  </a:cubicBezTo>
                  <a:lnTo>
                    <a:pt x="3886200" y="3505200"/>
                  </a:lnTo>
                  <a:cubicBezTo>
                    <a:pt x="4264957" y="3505200"/>
                    <a:pt x="4572000" y="3198157"/>
                    <a:pt x="4572000" y="2819400"/>
                  </a:cubicBezTo>
                  <a:lnTo>
                    <a:pt x="4572000" y="2667000"/>
                  </a:lnTo>
                  <a:cubicBezTo>
                    <a:pt x="4572000" y="2624916"/>
                    <a:pt x="4537884" y="2590800"/>
                    <a:pt x="4495800" y="2590800"/>
                  </a:cubicBezTo>
                  <a:close/>
                  <a:moveTo>
                    <a:pt x="1752600" y="1828800"/>
                  </a:moveTo>
                  <a:lnTo>
                    <a:pt x="2209800" y="1828800"/>
                  </a:lnTo>
                  <a:lnTo>
                    <a:pt x="2209800" y="2133600"/>
                  </a:lnTo>
                  <a:lnTo>
                    <a:pt x="1752600" y="2133600"/>
                  </a:ln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>
              <a:extLst>
                <a:ext uri="{FF2B5EF4-FFF2-40B4-BE49-F238E27FC236}">
                  <a16:creationId xmlns:a16="http://schemas.microsoft.com/office/drawing/2014/main" id="{FF78417E-DA33-41BB-B92C-89977EAC36C9}"/>
                </a:ext>
              </a:extLst>
            </p:cNvPr>
            <p:cNvSpPr/>
            <p:nvPr/>
          </p:nvSpPr>
          <p:spPr>
            <a:xfrm>
              <a:off x="1322599" y="2765582"/>
              <a:ext cx="148140" cy="156855"/>
            </a:xfrm>
            <a:custGeom>
              <a:avLst/>
              <a:gdLst>
                <a:gd name="connsiteX0" fmla="*/ 834953 w 1295400"/>
                <a:gd name="connsiteY0" fmla="*/ 0 h 1371600"/>
                <a:gd name="connsiteX1" fmla="*/ 530153 w 1295400"/>
                <a:gd name="connsiteY1" fmla="*/ 0 h 1371600"/>
                <a:gd name="connsiteX2" fmla="*/ 453953 w 1295400"/>
                <a:gd name="connsiteY2" fmla="*/ 76200 h 1371600"/>
                <a:gd name="connsiteX3" fmla="*/ 453953 w 1295400"/>
                <a:gd name="connsiteY3" fmla="*/ 204216 h 1371600"/>
                <a:gd name="connsiteX4" fmla="*/ 377753 w 1295400"/>
                <a:gd name="connsiteY4" fmla="*/ 246888 h 1371600"/>
                <a:gd name="connsiteX5" fmla="*/ 266501 w 1295400"/>
                <a:gd name="connsiteY5" fmla="*/ 182880 h 1371600"/>
                <a:gd name="connsiteX6" fmla="*/ 162869 w 1295400"/>
                <a:gd name="connsiteY6" fmla="*/ 211074 h 1371600"/>
                <a:gd name="connsiteX7" fmla="*/ 10469 w 1295400"/>
                <a:gd name="connsiteY7" fmla="*/ 474726 h 1371600"/>
                <a:gd name="connsiteX8" fmla="*/ 37687 w 1295400"/>
                <a:gd name="connsiteY8" fmla="*/ 578995 h 1371600"/>
                <a:gd name="connsiteX9" fmla="*/ 37901 w 1295400"/>
                <a:gd name="connsiteY9" fmla="*/ 579120 h 1371600"/>
                <a:gd name="connsiteX10" fmla="*/ 149153 w 1295400"/>
                <a:gd name="connsiteY10" fmla="*/ 643128 h 1371600"/>
                <a:gd name="connsiteX11" fmla="*/ 149153 w 1295400"/>
                <a:gd name="connsiteY11" fmla="*/ 728472 h 1371600"/>
                <a:gd name="connsiteX12" fmla="*/ 37901 w 1295400"/>
                <a:gd name="connsiteY12" fmla="*/ 792480 h 1371600"/>
                <a:gd name="connsiteX13" fmla="*/ 10344 w 1295400"/>
                <a:gd name="connsiteY13" fmla="*/ 896660 h 1371600"/>
                <a:gd name="connsiteX14" fmla="*/ 10469 w 1295400"/>
                <a:gd name="connsiteY14" fmla="*/ 896874 h 1371600"/>
                <a:gd name="connsiteX15" fmla="*/ 162869 w 1295400"/>
                <a:gd name="connsiteY15" fmla="*/ 1160526 h 1371600"/>
                <a:gd name="connsiteX16" fmla="*/ 266501 w 1295400"/>
                <a:gd name="connsiteY16" fmla="*/ 1188720 h 1371600"/>
                <a:gd name="connsiteX17" fmla="*/ 377753 w 1295400"/>
                <a:gd name="connsiteY17" fmla="*/ 1124712 h 1371600"/>
                <a:gd name="connsiteX18" fmla="*/ 453953 w 1295400"/>
                <a:gd name="connsiteY18" fmla="*/ 1167384 h 1371600"/>
                <a:gd name="connsiteX19" fmla="*/ 453953 w 1295400"/>
                <a:gd name="connsiteY19" fmla="*/ 1295400 h 1371600"/>
                <a:gd name="connsiteX20" fmla="*/ 530153 w 1295400"/>
                <a:gd name="connsiteY20" fmla="*/ 1371600 h 1371600"/>
                <a:gd name="connsiteX21" fmla="*/ 834953 w 1295400"/>
                <a:gd name="connsiteY21" fmla="*/ 1371600 h 1371600"/>
                <a:gd name="connsiteX22" fmla="*/ 911153 w 1295400"/>
                <a:gd name="connsiteY22" fmla="*/ 1295400 h 1371600"/>
                <a:gd name="connsiteX23" fmla="*/ 911153 w 1295400"/>
                <a:gd name="connsiteY23" fmla="*/ 1167384 h 1371600"/>
                <a:gd name="connsiteX24" fmla="*/ 987353 w 1295400"/>
                <a:gd name="connsiteY24" fmla="*/ 1124712 h 1371600"/>
                <a:gd name="connsiteX25" fmla="*/ 1098605 w 1295400"/>
                <a:gd name="connsiteY25" fmla="*/ 1188720 h 1371600"/>
                <a:gd name="connsiteX26" fmla="*/ 1202737 w 1295400"/>
                <a:gd name="connsiteY26" fmla="*/ 1160982 h 1371600"/>
                <a:gd name="connsiteX27" fmla="*/ 1202999 w 1295400"/>
                <a:gd name="connsiteY27" fmla="*/ 1160526 h 1371600"/>
                <a:gd name="connsiteX28" fmla="*/ 1174805 w 1295400"/>
                <a:gd name="connsiteY28" fmla="*/ 1056894 h 1371600"/>
                <a:gd name="connsiteX29" fmla="*/ 1022405 w 1295400"/>
                <a:gd name="connsiteY29" fmla="*/ 966978 h 1371600"/>
                <a:gd name="connsiteX30" fmla="*/ 934775 w 1295400"/>
                <a:gd name="connsiteY30" fmla="*/ 975360 h 1371600"/>
                <a:gd name="connsiteX31" fmla="*/ 814379 w 1295400"/>
                <a:gd name="connsiteY31" fmla="*/ 1044702 h 1371600"/>
                <a:gd name="connsiteX32" fmla="*/ 763325 w 1295400"/>
                <a:gd name="connsiteY32" fmla="*/ 1116330 h 1371600"/>
                <a:gd name="connsiteX33" fmla="*/ 763325 w 1295400"/>
                <a:gd name="connsiteY33" fmla="*/ 1219200 h 1371600"/>
                <a:gd name="connsiteX34" fmla="*/ 610925 w 1295400"/>
                <a:gd name="connsiteY34" fmla="*/ 1219200 h 1371600"/>
                <a:gd name="connsiteX35" fmla="*/ 610925 w 1295400"/>
                <a:gd name="connsiteY35" fmla="*/ 1116330 h 1371600"/>
                <a:gd name="connsiteX36" fmla="*/ 560633 w 1295400"/>
                <a:gd name="connsiteY36" fmla="*/ 1044702 h 1371600"/>
                <a:gd name="connsiteX37" fmla="*/ 440237 w 1295400"/>
                <a:gd name="connsiteY37" fmla="*/ 975360 h 1371600"/>
                <a:gd name="connsiteX38" fmla="*/ 352607 w 1295400"/>
                <a:gd name="connsiteY38" fmla="*/ 966978 h 1371600"/>
                <a:gd name="connsiteX39" fmla="*/ 263453 w 1295400"/>
                <a:gd name="connsiteY39" fmla="*/ 1018794 h 1371600"/>
                <a:gd name="connsiteX40" fmla="*/ 187253 w 1295400"/>
                <a:gd name="connsiteY40" fmla="*/ 886206 h 1371600"/>
                <a:gd name="connsiteX41" fmla="*/ 271835 w 1295400"/>
                <a:gd name="connsiteY41" fmla="*/ 838200 h 1371600"/>
                <a:gd name="connsiteX42" fmla="*/ 308411 w 1295400"/>
                <a:gd name="connsiteY42" fmla="*/ 758190 h 1371600"/>
                <a:gd name="connsiteX43" fmla="*/ 308411 w 1295400"/>
                <a:gd name="connsiteY43" fmla="*/ 619506 h 1371600"/>
                <a:gd name="connsiteX44" fmla="*/ 271835 w 1295400"/>
                <a:gd name="connsiteY44" fmla="*/ 533400 h 1371600"/>
                <a:gd name="connsiteX45" fmla="*/ 182681 w 1295400"/>
                <a:gd name="connsiteY45" fmla="*/ 482346 h 1371600"/>
                <a:gd name="connsiteX46" fmla="*/ 258881 w 1295400"/>
                <a:gd name="connsiteY46" fmla="*/ 349758 h 1371600"/>
                <a:gd name="connsiteX47" fmla="*/ 348035 w 1295400"/>
                <a:gd name="connsiteY47" fmla="*/ 401574 h 1371600"/>
                <a:gd name="connsiteX48" fmla="*/ 435665 w 1295400"/>
                <a:gd name="connsiteY48" fmla="*/ 393192 h 1371600"/>
                <a:gd name="connsiteX49" fmla="*/ 556061 w 1295400"/>
                <a:gd name="connsiteY49" fmla="*/ 323850 h 1371600"/>
                <a:gd name="connsiteX50" fmla="*/ 606353 w 1295400"/>
                <a:gd name="connsiteY50" fmla="*/ 252222 h 1371600"/>
                <a:gd name="connsiteX51" fmla="*/ 606353 w 1295400"/>
                <a:gd name="connsiteY51" fmla="*/ 152400 h 1371600"/>
                <a:gd name="connsiteX52" fmla="*/ 758753 w 1295400"/>
                <a:gd name="connsiteY52" fmla="*/ 152400 h 1371600"/>
                <a:gd name="connsiteX53" fmla="*/ 758753 w 1295400"/>
                <a:gd name="connsiteY53" fmla="*/ 255270 h 1371600"/>
                <a:gd name="connsiteX54" fmla="*/ 809807 w 1295400"/>
                <a:gd name="connsiteY54" fmla="*/ 326898 h 1371600"/>
                <a:gd name="connsiteX55" fmla="*/ 930203 w 1295400"/>
                <a:gd name="connsiteY55" fmla="*/ 396240 h 1371600"/>
                <a:gd name="connsiteX56" fmla="*/ 1017833 w 1295400"/>
                <a:gd name="connsiteY56" fmla="*/ 404622 h 1371600"/>
                <a:gd name="connsiteX57" fmla="*/ 1106225 w 1295400"/>
                <a:gd name="connsiteY57" fmla="*/ 352806 h 1371600"/>
                <a:gd name="connsiteX58" fmla="*/ 1182425 w 1295400"/>
                <a:gd name="connsiteY58" fmla="*/ 485394 h 1371600"/>
                <a:gd name="connsiteX59" fmla="*/ 1094033 w 1295400"/>
                <a:gd name="connsiteY59" fmla="*/ 533400 h 1371600"/>
                <a:gd name="connsiteX60" fmla="*/ 1058219 w 1295400"/>
                <a:gd name="connsiteY60" fmla="*/ 616458 h 1371600"/>
                <a:gd name="connsiteX61" fmla="*/ 1058219 w 1295400"/>
                <a:gd name="connsiteY61" fmla="*/ 755142 h 1371600"/>
                <a:gd name="connsiteX62" fmla="*/ 1094033 w 1295400"/>
                <a:gd name="connsiteY62" fmla="*/ 838200 h 1371600"/>
                <a:gd name="connsiteX63" fmla="*/ 1246433 w 1295400"/>
                <a:gd name="connsiteY63" fmla="*/ 927354 h 1371600"/>
                <a:gd name="connsiteX64" fmla="*/ 1350702 w 1295400"/>
                <a:gd name="connsiteY64" fmla="*/ 900136 h 1371600"/>
                <a:gd name="connsiteX65" fmla="*/ 1350827 w 1295400"/>
                <a:gd name="connsiteY65" fmla="*/ 899922 h 1371600"/>
                <a:gd name="connsiteX66" fmla="*/ 1323089 w 1295400"/>
                <a:gd name="connsiteY66" fmla="*/ 795790 h 1371600"/>
                <a:gd name="connsiteX67" fmla="*/ 1322633 w 1295400"/>
                <a:gd name="connsiteY67" fmla="*/ 795528 h 1371600"/>
                <a:gd name="connsiteX68" fmla="*/ 1212143 w 1295400"/>
                <a:gd name="connsiteY68" fmla="*/ 731520 h 1371600"/>
                <a:gd name="connsiteX69" fmla="*/ 1212143 w 1295400"/>
                <a:gd name="connsiteY69" fmla="*/ 688848 h 1371600"/>
                <a:gd name="connsiteX70" fmla="*/ 1212143 w 1295400"/>
                <a:gd name="connsiteY70" fmla="*/ 646176 h 1371600"/>
                <a:gd name="connsiteX71" fmla="*/ 1322633 w 1295400"/>
                <a:gd name="connsiteY71" fmla="*/ 582168 h 1371600"/>
                <a:gd name="connsiteX72" fmla="*/ 1351089 w 1295400"/>
                <a:gd name="connsiteY72" fmla="*/ 478230 h 1371600"/>
                <a:gd name="connsiteX73" fmla="*/ 1350827 w 1295400"/>
                <a:gd name="connsiteY73" fmla="*/ 477774 h 1371600"/>
                <a:gd name="connsiteX74" fmla="*/ 1198427 w 1295400"/>
                <a:gd name="connsiteY74" fmla="*/ 214122 h 1371600"/>
                <a:gd name="connsiteX75" fmla="*/ 1094489 w 1295400"/>
                <a:gd name="connsiteY75" fmla="*/ 185666 h 1371600"/>
                <a:gd name="connsiteX76" fmla="*/ 1094033 w 1295400"/>
                <a:gd name="connsiteY76" fmla="*/ 185928 h 1371600"/>
                <a:gd name="connsiteX77" fmla="*/ 983543 w 1295400"/>
                <a:gd name="connsiteY77" fmla="*/ 249936 h 1371600"/>
                <a:gd name="connsiteX78" fmla="*/ 907343 w 1295400"/>
                <a:gd name="connsiteY78" fmla="*/ 207264 h 1371600"/>
                <a:gd name="connsiteX79" fmla="*/ 907343 w 1295400"/>
                <a:gd name="connsiteY79" fmla="*/ 76200 h 1371600"/>
                <a:gd name="connsiteX80" fmla="*/ 834953 w 1295400"/>
                <a:gd name="connsiteY80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95400" h="1371600">
                  <a:moveTo>
                    <a:pt x="834953" y="0"/>
                  </a:moveTo>
                  <a:lnTo>
                    <a:pt x="530153" y="0"/>
                  </a:lnTo>
                  <a:cubicBezTo>
                    <a:pt x="488069" y="0"/>
                    <a:pt x="453953" y="34116"/>
                    <a:pt x="453953" y="76200"/>
                  </a:cubicBezTo>
                  <a:lnTo>
                    <a:pt x="453953" y="204216"/>
                  </a:lnTo>
                  <a:cubicBezTo>
                    <a:pt x="427456" y="216387"/>
                    <a:pt x="401975" y="230656"/>
                    <a:pt x="377753" y="246888"/>
                  </a:cubicBezTo>
                  <a:lnTo>
                    <a:pt x="266501" y="182880"/>
                  </a:lnTo>
                  <a:cubicBezTo>
                    <a:pt x="230079" y="162200"/>
                    <a:pt x="183794" y="174792"/>
                    <a:pt x="162869" y="211074"/>
                  </a:cubicBezTo>
                  <a:lnTo>
                    <a:pt x="10469" y="474726"/>
                  </a:lnTo>
                  <a:cubicBezTo>
                    <a:pt x="-10808" y="511035"/>
                    <a:pt x="1378" y="557718"/>
                    <a:pt x="37687" y="578995"/>
                  </a:cubicBezTo>
                  <a:cubicBezTo>
                    <a:pt x="37758" y="579037"/>
                    <a:pt x="37829" y="579078"/>
                    <a:pt x="37901" y="579120"/>
                  </a:cubicBezTo>
                  <a:lnTo>
                    <a:pt x="149153" y="643128"/>
                  </a:lnTo>
                  <a:cubicBezTo>
                    <a:pt x="146104" y="671494"/>
                    <a:pt x="146104" y="700106"/>
                    <a:pt x="149153" y="728472"/>
                  </a:cubicBezTo>
                  <a:lnTo>
                    <a:pt x="37901" y="792480"/>
                  </a:lnTo>
                  <a:cubicBezTo>
                    <a:pt x="1523" y="813639"/>
                    <a:pt x="-10815" y="860282"/>
                    <a:pt x="10344" y="896660"/>
                  </a:cubicBezTo>
                  <a:cubicBezTo>
                    <a:pt x="10386" y="896732"/>
                    <a:pt x="10427" y="896803"/>
                    <a:pt x="10469" y="896874"/>
                  </a:cubicBezTo>
                  <a:lnTo>
                    <a:pt x="162869" y="1160526"/>
                  </a:lnTo>
                  <a:cubicBezTo>
                    <a:pt x="183794" y="1196808"/>
                    <a:pt x="230079" y="1209400"/>
                    <a:pt x="266501" y="1188720"/>
                  </a:cubicBezTo>
                  <a:lnTo>
                    <a:pt x="377753" y="1124712"/>
                  </a:lnTo>
                  <a:cubicBezTo>
                    <a:pt x="401975" y="1140944"/>
                    <a:pt x="427456" y="1155213"/>
                    <a:pt x="453953" y="1167384"/>
                  </a:cubicBezTo>
                  <a:lnTo>
                    <a:pt x="453953" y="1295400"/>
                  </a:lnTo>
                  <a:cubicBezTo>
                    <a:pt x="453953" y="1337484"/>
                    <a:pt x="488069" y="1371600"/>
                    <a:pt x="530153" y="1371600"/>
                  </a:cubicBezTo>
                  <a:lnTo>
                    <a:pt x="834953" y="1371600"/>
                  </a:lnTo>
                  <a:cubicBezTo>
                    <a:pt x="877037" y="1371600"/>
                    <a:pt x="911153" y="1337484"/>
                    <a:pt x="911153" y="1295400"/>
                  </a:cubicBezTo>
                  <a:lnTo>
                    <a:pt x="911153" y="1167384"/>
                  </a:lnTo>
                  <a:cubicBezTo>
                    <a:pt x="937739" y="1155390"/>
                    <a:pt x="963234" y="1141112"/>
                    <a:pt x="987353" y="1124712"/>
                  </a:cubicBezTo>
                  <a:lnTo>
                    <a:pt x="1098605" y="1188720"/>
                  </a:lnTo>
                  <a:cubicBezTo>
                    <a:pt x="1135020" y="1209815"/>
                    <a:pt x="1181641" y="1197397"/>
                    <a:pt x="1202737" y="1160982"/>
                  </a:cubicBezTo>
                  <a:cubicBezTo>
                    <a:pt x="1202825" y="1160830"/>
                    <a:pt x="1202912" y="1160678"/>
                    <a:pt x="1202999" y="1160526"/>
                  </a:cubicBezTo>
                  <a:cubicBezTo>
                    <a:pt x="1223679" y="1124104"/>
                    <a:pt x="1211086" y="1077819"/>
                    <a:pt x="1174805" y="1056894"/>
                  </a:cubicBezTo>
                  <a:lnTo>
                    <a:pt x="1022405" y="966978"/>
                  </a:lnTo>
                  <a:cubicBezTo>
                    <a:pt x="994372" y="950911"/>
                    <a:pt x="959253" y="954270"/>
                    <a:pt x="934775" y="975360"/>
                  </a:cubicBezTo>
                  <a:cubicBezTo>
                    <a:pt x="899143" y="1005532"/>
                    <a:pt x="858357" y="1029023"/>
                    <a:pt x="814379" y="1044702"/>
                  </a:cubicBezTo>
                  <a:cubicBezTo>
                    <a:pt x="783907" y="1055354"/>
                    <a:pt x="763453" y="1084050"/>
                    <a:pt x="763325" y="1116330"/>
                  </a:cubicBezTo>
                  <a:lnTo>
                    <a:pt x="763325" y="1219200"/>
                  </a:lnTo>
                  <a:lnTo>
                    <a:pt x="610925" y="1219200"/>
                  </a:lnTo>
                  <a:lnTo>
                    <a:pt x="610925" y="1116330"/>
                  </a:lnTo>
                  <a:cubicBezTo>
                    <a:pt x="610911" y="1084248"/>
                    <a:pt x="590804" y="1055610"/>
                    <a:pt x="560633" y="1044702"/>
                  </a:cubicBezTo>
                  <a:cubicBezTo>
                    <a:pt x="516493" y="1029374"/>
                    <a:pt x="475645" y="1005848"/>
                    <a:pt x="440237" y="975360"/>
                  </a:cubicBezTo>
                  <a:cubicBezTo>
                    <a:pt x="415758" y="954270"/>
                    <a:pt x="380640" y="950911"/>
                    <a:pt x="352607" y="966978"/>
                  </a:cubicBezTo>
                  <a:lnTo>
                    <a:pt x="263453" y="1018794"/>
                  </a:lnTo>
                  <a:lnTo>
                    <a:pt x="187253" y="886206"/>
                  </a:lnTo>
                  <a:lnTo>
                    <a:pt x="271835" y="838200"/>
                  </a:lnTo>
                  <a:cubicBezTo>
                    <a:pt x="299746" y="821972"/>
                    <a:pt x="314400" y="789915"/>
                    <a:pt x="308411" y="758190"/>
                  </a:cubicBezTo>
                  <a:cubicBezTo>
                    <a:pt x="299276" y="712414"/>
                    <a:pt x="299276" y="665283"/>
                    <a:pt x="308411" y="619506"/>
                  </a:cubicBezTo>
                  <a:cubicBezTo>
                    <a:pt x="317346" y="585817"/>
                    <a:pt x="302285" y="550359"/>
                    <a:pt x="271835" y="533400"/>
                  </a:cubicBezTo>
                  <a:lnTo>
                    <a:pt x="182681" y="482346"/>
                  </a:lnTo>
                  <a:lnTo>
                    <a:pt x="258881" y="349758"/>
                  </a:lnTo>
                  <a:lnTo>
                    <a:pt x="348035" y="401574"/>
                  </a:lnTo>
                  <a:cubicBezTo>
                    <a:pt x="376068" y="417642"/>
                    <a:pt x="411186" y="414282"/>
                    <a:pt x="435665" y="393192"/>
                  </a:cubicBezTo>
                  <a:cubicBezTo>
                    <a:pt x="471074" y="362704"/>
                    <a:pt x="511921" y="339178"/>
                    <a:pt x="556061" y="323850"/>
                  </a:cubicBezTo>
                  <a:cubicBezTo>
                    <a:pt x="586232" y="312942"/>
                    <a:pt x="606340" y="284304"/>
                    <a:pt x="606353" y="252222"/>
                  </a:cubicBezTo>
                  <a:lnTo>
                    <a:pt x="606353" y="152400"/>
                  </a:lnTo>
                  <a:lnTo>
                    <a:pt x="758753" y="152400"/>
                  </a:lnTo>
                  <a:lnTo>
                    <a:pt x="758753" y="255270"/>
                  </a:lnTo>
                  <a:cubicBezTo>
                    <a:pt x="758881" y="287550"/>
                    <a:pt x="779335" y="316246"/>
                    <a:pt x="809807" y="326898"/>
                  </a:cubicBezTo>
                  <a:cubicBezTo>
                    <a:pt x="853785" y="342577"/>
                    <a:pt x="894572" y="366068"/>
                    <a:pt x="930203" y="396240"/>
                  </a:cubicBezTo>
                  <a:cubicBezTo>
                    <a:pt x="954682" y="417330"/>
                    <a:pt x="989800" y="420689"/>
                    <a:pt x="1017833" y="404622"/>
                  </a:cubicBezTo>
                  <a:lnTo>
                    <a:pt x="1106225" y="352806"/>
                  </a:lnTo>
                  <a:lnTo>
                    <a:pt x="1182425" y="485394"/>
                  </a:lnTo>
                  <a:lnTo>
                    <a:pt x="1094033" y="533400"/>
                  </a:lnTo>
                  <a:cubicBezTo>
                    <a:pt x="1065177" y="550241"/>
                    <a:pt x="1050657" y="583915"/>
                    <a:pt x="1058219" y="616458"/>
                  </a:cubicBezTo>
                  <a:cubicBezTo>
                    <a:pt x="1067354" y="662235"/>
                    <a:pt x="1067354" y="709365"/>
                    <a:pt x="1058219" y="755142"/>
                  </a:cubicBezTo>
                  <a:cubicBezTo>
                    <a:pt x="1050657" y="787686"/>
                    <a:pt x="1065177" y="821359"/>
                    <a:pt x="1094033" y="838200"/>
                  </a:cubicBezTo>
                  <a:lnTo>
                    <a:pt x="1246433" y="927354"/>
                  </a:lnTo>
                  <a:cubicBezTo>
                    <a:pt x="1282742" y="948631"/>
                    <a:pt x="1329425" y="936445"/>
                    <a:pt x="1350702" y="900136"/>
                  </a:cubicBezTo>
                  <a:cubicBezTo>
                    <a:pt x="1350744" y="900065"/>
                    <a:pt x="1350786" y="899993"/>
                    <a:pt x="1350827" y="899922"/>
                  </a:cubicBezTo>
                  <a:cubicBezTo>
                    <a:pt x="1371923" y="863507"/>
                    <a:pt x="1359504" y="816885"/>
                    <a:pt x="1323089" y="795790"/>
                  </a:cubicBezTo>
                  <a:cubicBezTo>
                    <a:pt x="1322937" y="795702"/>
                    <a:pt x="1322786" y="795615"/>
                    <a:pt x="1322633" y="795528"/>
                  </a:cubicBezTo>
                  <a:lnTo>
                    <a:pt x="1212143" y="731520"/>
                  </a:lnTo>
                  <a:cubicBezTo>
                    <a:pt x="1212143" y="717042"/>
                    <a:pt x="1212143" y="703326"/>
                    <a:pt x="1212143" y="688848"/>
                  </a:cubicBezTo>
                  <a:cubicBezTo>
                    <a:pt x="1212143" y="674370"/>
                    <a:pt x="1212143" y="660654"/>
                    <a:pt x="1212143" y="646176"/>
                  </a:cubicBezTo>
                  <a:lnTo>
                    <a:pt x="1322633" y="582168"/>
                  </a:lnTo>
                  <a:cubicBezTo>
                    <a:pt x="1359193" y="561324"/>
                    <a:pt x="1371933" y="514790"/>
                    <a:pt x="1351089" y="478230"/>
                  </a:cubicBezTo>
                  <a:cubicBezTo>
                    <a:pt x="1351002" y="478078"/>
                    <a:pt x="1350915" y="477926"/>
                    <a:pt x="1350827" y="477774"/>
                  </a:cubicBezTo>
                  <a:lnTo>
                    <a:pt x="1198427" y="214122"/>
                  </a:lnTo>
                  <a:cubicBezTo>
                    <a:pt x="1177583" y="177562"/>
                    <a:pt x="1131048" y="164822"/>
                    <a:pt x="1094489" y="185666"/>
                  </a:cubicBezTo>
                  <a:cubicBezTo>
                    <a:pt x="1094336" y="185753"/>
                    <a:pt x="1094184" y="185840"/>
                    <a:pt x="1094033" y="185928"/>
                  </a:cubicBezTo>
                  <a:lnTo>
                    <a:pt x="983543" y="249936"/>
                  </a:lnTo>
                  <a:cubicBezTo>
                    <a:pt x="959301" y="233737"/>
                    <a:pt x="933822" y="219469"/>
                    <a:pt x="907343" y="207264"/>
                  </a:cubicBezTo>
                  <a:lnTo>
                    <a:pt x="907343" y="76200"/>
                  </a:lnTo>
                  <a:cubicBezTo>
                    <a:pt x="907394" y="35560"/>
                    <a:pt x="875542" y="2032"/>
                    <a:pt x="834953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02D32F50-115E-40DA-B691-7C0628112B9E}"/>
                </a:ext>
              </a:extLst>
            </p:cNvPr>
            <p:cNvSpPr/>
            <p:nvPr/>
          </p:nvSpPr>
          <p:spPr>
            <a:xfrm>
              <a:off x="1374512" y="2817867"/>
              <a:ext cx="52285" cy="52285"/>
            </a:xfrm>
            <a:custGeom>
              <a:avLst/>
              <a:gdLst>
                <a:gd name="connsiteX0" fmla="*/ 0 w 457200"/>
                <a:gd name="connsiteY0" fmla="*/ 228600 h 457200"/>
                <a:gd name="connsiteX1" fmla="*/ 228600 w 457200"/>
                <a:gd name="connsiteY1" fmla="*/ 457200 h 457200"/>
                <a:gd name="connsiteX2" fmla="*/ 457200 w 457200"/>
                <a:gd name="connsiteY2" fmla="*/ 228600 h 457200"/>
                <a:gd name="connsiteX3" fmla="*/ 228600 w 457200"/>
                <a:gd name="connsiteY3" fmla="*/ 0 h 457200"/>
                <a:gd name="connsiteX4" fmla="*/ 0 w 457200"/>
                <a:gd name="connsiteY4" fmla="*/ 228600 h 457200"/>
                <a:gd name="connsiteX5" fmla="*/ 304800 w 457200"/>
                <a:gd name="connsiteY5" fmla="*/ 228600 h 457200"/>
                <a:gd name="connsiteX6" fmla="*/ 228600 w 457200"/>
                <a:gd name="connsiteY6" fmla="*/ 304800 h 457200"/>
                <a:gd name="connsiteX7" fmla="*/ 152400 w 457200"/>
                <a:gd name="connsiteY7" fmla="*/ 228600 h 457200"/>
                <a:gd name="connsiteX8" fmla="*/ 228600 w 457200"/>
                <a:gd name="connsiteY8" fmla="*/ 152400 h 457200"/>
                <a:gd name="connsiteX9" fmla="*/ 304800 w 457200"/>
                <a:gd name="connsiteY9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0" y="228600"/>
                  </a:moveTo>
                  <a:cubicBezTo>
                    <a:pt x="0" y="354852"/>
                    <a:pt x="102348" y="457200"/>
                    <a:pt x="228600" y="457200"/>
                  </a:cubicBezTo>
                  <a:cubicBezTo>
                    <a:pt x="354852" y="457200"/>
                    <a:pt x="457200" y="354852"/>
                    <a:pt x="457200" y="228600"/>
                  </a:cubicBezTo>
                  <a:cubicBezTo>
                    <a:pt x="457200" y="102348"/>
                    <a:pt x="354852" y="0"/>
                    <a:pt x="228600" y="0"/>
                  </a:cubicBezTo>
                  <a:cubicBezTo>
                    <a:pt x="102348" y="0"/>
                    <a:pt x="0" y="102348"/>
                    <a:pt x="0" y="228600"/>
                  </a:cubicBezTo>
                  <a:close/>
                  <a:moveTo>
                    <a:pt x="304800" y="228600"/>
                  </a:move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ubicBezTo>
                    <a:pt x="270684" y="152400"/>
                    <a:pt x="304800" y="186516"/>
                    <a:pt x="304800" y="2286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7C3EDE30-5110-4D0E-AD20-17D0282F968A}"/>
                </a:ext>
              </a:extLst>
            </p:cNvPr>
            <p:cNvSpPr/>
            <p:nvPr/>
          </p:nvSpPr>
          <p:spPr>
            <a:xfrm>
              <a:off x="1243190" y="3009578"/>
              <a:ext cx="104570" cy="17428"/>
            </a:xfrm>
            <a:custGeom>
              <a:avLst/>
              <a:gdLst>
                <a:gd name="connsiteX0" fmla="*/ 76200 w 914400"/>
                <a:gd name="connsiteY0" fmla="*/ 0 h 152400"/>
                <a:gd name="connsiteX1" fmla="*/ 0 w 914400"/>
                <a:gd name="connsiteY1" fmla="*/ 76200 h 152400"/>
                <a:gd name="connsiteX2" fmla="*/ 76200 w 914400"/>
                <a:gd name="connsiteY2" fmla="*/ 152400 h 152400"/>
                <a:gd name="connsiteX3" fmla="*/ 838200 w 914400"/>
                <a:gd name="connsiteY3" fmla="*/ 152400 h 152400"/>
                <a:gd name="connsiteX4" fmla="*/ 914400 w 914400"/>
                <a:gd name="connsiteY4" fmla="*/ 76200 h 152400"/>
                <a:gd name="connsiteX5" fmla="*/ 838200 w 914400"/>
                <a:gd name="connsiteY5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cubicBezTo>
                    <a:pt x="880284" y="152400"/>
                    <a:pt x="914400" y="118284"/>
                    <a:pt x="914400" y="76200"/>
                  </a:cubicBezTo>
                  <a:cubicBezTo>
                    <a:pt x="914400" y="34116"/>
                    <a:pt x="880284" y="0"/>
                    <a:pt x="8382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>
              <a:extLst>
                <a:ext uri="{FF2B5EF4-FFF2-40B4-BE49-F238E27FC236}">
                  <a16:creationId xmlns:a16="http://schemas.microsoft.com/office/drawing/2014/main" id="{51210254-644F-4145-B438-65DDBEA39820}"/>
                </a:ext>
              </a:extLst>
            </p:cNvPr>
            <p:cNvSpPr/>
            <p:nvPr/>
          </p:nvSpPr>
          <p:spPr>
            <a:xfrm>
              <a:off x="1452330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8DB532D5-3B5C-461F-A980-4187CE9FB1CC}"/>
                </a:ext>
              </a:extLst>
            </p:cNvPr>
            <p:cNvSpPr/>
            <p:nvPr/>
          </p:nvSpPr>
          <p:spPr>
            <a:xfrm>
              <a:off x="1417473" y="3005221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>
              <a:extLst>
                <a:ext uri="{FF2B5EF4-FFF2-40B4-BE49-F238E27FC236}">
                  <a16:creationId xmlns:a16="http://schemas.microsoft.com/office/drawing/2014/main" id="{017A153D-DBCB-466F-87FF-82E381DE4B5A}"/>
                </a:ext>
              </a:extLst>
            </p:cNvPr>
            <p:cNvSpPr/>
            <p:nvPr/>
          </p:nvSpPr>
          <p:spPr>
            <a:xfrm>
              <a:off x="1103764" y="3009578"/>
              <a:ext cx="17428" cy="17428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3EB668BD-EA8E-4E34-801C-EA361884FA85}"/>
                </a:ext>
              </a:extLst>
            </p:cNvPr>
            <p:cNvSpPr/>
            <p:nvPr/>
          </p:nvSpPr>
          <p:spPr>
            <a:xfrm>
              <a:off x="1121192" y="2599941"/>
              <a:ext cx="156854" cy="243996"/>
            </a:xfrm>
            <a:custGeom>
              <a:avLst/>
              <a:gdLst>
                <a:gd name="connsiteX0" fmla="*/ 228607 w 1371600"/>
                <a:gd name="connsiteY0" fmla="*/ 1196972 h 2133600"/>
                <a:gd name="connsiteX1" fmla="*/ 228607 w 1371600"/>
                <a:gd name="connsiteY1" fmla="*/ 1385948 h 2133600"/>
                <a:gd name="connsiteX2" fmla="*/ 91689 w 1371600"/>
                <a:gd name="connsiteY2" fmla="*/ 1678812 h 2133600"/>
                <a:gd name="connsiteX3" fmla="*/ 304807 w 1371600"/>
                <a:gd name="connsiteY3" fmla="*/ 1829432 h 2133600"/>
                <a:gd name="connsiteX4" fmla="*/ 312427 w 1371600"/>
                <a:gd name="connsiteY4" fmla="*/ 1829432 h 2133600"/>
                <a:gd name="connsiteX5" fmla="*/ 761625 w 1371600"/>
                <a:gd name="connsiteY5" fmla="*/ 2126994 h 2133600"/>
                <a:gd name="connsiteX6" fmla="*/ 1059187 w 1371600"/>
                <a:gd name="connsiteY6" fmla="*/ 1829432 h 2133600"/>
                <a:gd name="connsiteX7" fmla="*/ 1066807 w 1371600"/>
                <a:gd name="connsiteY7" fmla="*/ 1829432 h 2133600"/>
                <a:gd name="connsiteX8" fmla="*/ 1293626 w 1371600"/>
                <a:gd name="connsiteY8" fmla="*/ 1599065 h 2133600"/>
                <a:gd name="connsiteX9" fmla="*/ 1143007 w 1371600"/>
                <a:gd name="connsiteY9" fmla="*/ 1385948 h 2133600"/>
                <a:gd name="connsiteX10" fmla="*/ 1143007 w 1371600"/>
                <a:gd name="connsiteY10" fmla="*/ 1196972 h 2133600"/>
                <a:gd name="connsiteX11" fmla="*/ 1196972 w 1371600"/>
                <a:gd name="connsiteY11" fmla="*/ 228607 h 2133600"/>
                <a:gd name="connsiteX12" fmla="*/ 228607 w 1371600"/>
                <a:gd name="connsiteY12" fmla="*/ 174641 h 2133600"/>
                <a:gd name="connsiteX13" fmla="*/ 174641 w 1371600"/>
                <a:gd name="connsiteY13" fmla="*/ 1143007 h 2133600"/>
                <a:gd name="connsiteX14" fmla="*/ 228607 w 1371600"/>
                <a:gd name="connsiteY14" fmla="*/ 1196972 h 2133600"/>
                <a:gd name="connsiteX15" fmla="*/ 685807 w 1371600"/>
                <a:gd name="connsiteY15" fmla="*/ 1981832 h 2133600"/>
                <a:gd name="connsiteX16" fmla="*/ 470161 w 1371600"/>
                <a:gd name="connsiteY16" fmla="*/ 1829432 h 2133600"/>
                <a:gd name="connsiteX17" fmla="*/ 901453 w 1371600"/>
                <a:gd name="connsiteY17" fmla="*/ 1829432 h 2133600"/>
                <a:gd name="connsiteX18" fmla="*/ 685807 w 1371600"/>
                <a:gd name="connsiteY18" fmla="*/ 1981832 h 2133600"/>
                <a:gd name="connsiteX19" fmla="*/ 1066807 w 1371600"/>
                <a:gd name="connsiteY19" fmla="*/ 1677032 h 2133600"/>
                <a:gd name="connsiteX20" fmla="*/ 304807 w 1371600"/>
                <a:gd name="connsiteY20" fmla="*/ 1677032 h 2133600"/>
                <a:gd name="connsiteX21" fmla="*/ 228607 w 1371600"/>
                <a:gd name="connsiteY21" fmla="*/ 1600832 h 2133600"/>
                <a:gd name="connsiteX22" fmla="*/ 304807 w 1371600"/>
                <a:gd name="connsiteY22" fmla="*/ 1524632 h 2133600"/>
                <a:gd name="connsiteX23" fmla="*/ 1066807 w 1371600"/>
                <a:gd name="connsiteY23" fmla="*/ 1524632 h 2133600"/>
                <a:gd name="connsiteX24" fmla="*/ 1143007 w 1371600"/>
                <a:gd name="connsiteY24" fmla="*/ 1600832 h 2133600"/>
                <a:gd name="connsiteX25" fmla="*/ 1066807 w 1371600"/>
                <a:gd name="connsiteY25" fmla="*/ 1677032 h 2133600"/>
                <a:gd name="connsiteX26" fmla="*/ 567697 w 1371600"/>
                <a:gd name="connsiteY26" fmla="*/ 771014 h 2133600"/>
                <a:gd name="connsiteX27" fmla="*/ 457207 w 1371600"/>
                <a:gd name="connsiteY27" fmla="*/ 715388 h 2133600"/>
                <a:gd name="connsiteX28" fmla="*/ 457207 w 1371600"/>
                <a:gd name="connsiteY28" fmla="*/ 631568 h 2133600"/>
                <a:gd name="connsiteX29" fmla="*/ 667519 w 1371600"/>
                <a:gd name="connsiteY29" fmla="*/ 684146 h 2133600"/>
                <a:gd name="connsiteX30" fmla="*/ 704095 w 1371600"/>
                <a:gd name="connsiteY30" fmla="*/ 684146 h 2133600"/>
                <a:gd name="connsiteX31" fmla="*/ 914407 w 1371600"/>
                <a:gd name="connsiteY31" fmla="*/ 631568 h 2133600"/>
                <a:gd name="connsiteX32" fmla="*/ 914407 w 1371600"/>
                <a:gd name="connsiteY32" fmla="*/ 715388 h 2133600"/>
                <a:gd name="connsiteX33" fmla="*/ 803917 w 1371600"/>
                <a:gd name="connsiteY33" fmla="*/ 771014 h 2133600"/>
                <a:gd name="connsiteX34" fmla="*/ 762007 w 1371600"/>
                <a:gd name="connsiteY34" fmla="*/ 838832 h 2133600"/>
                <a:gd name="connsiteX35" fmla="*/ 762007 w 1371600"/>
                <a:gd name="connsiteY35" fmla="*/ 1372232 h 2133600"/>
                <a:gd name="connsiteX36" fmla="*/ 609607 w 1371600"/>
                <a:gd name="connsiteY36" fmla="*/ 1372232 h 2133600"/>
                <a:gd name="connsiteX37" fmla="*/ 609607 w 1371600"/>
                <a:gd name="connsiteY37" fmla="*/ 838832 h 2133600"/>
                <a:gd name="connsiteX38" fmla="*/ 567697 w 1371600"/>
                <a:gd name="connsiteY38" fmla="*/ 771014 h 2133600"/>
                <a:gd name="connsiteX39" fmla="*/ 685807 w 1371600"/>
                <a:gd name="connsiteY39" fmla="*/ 153032 h 2133600"/>
                <a:gd name="connsiteX40" fmla="*/ 1218410 w 1371600"/>
                <a:gd name="connsiteY40" fmla="*/ 687227 h 2133600"/>
                <a:gd name="connsiteX41" fmla="*/ 1018801 w 1371600"/>
                <a:gd name="connsiteY41" fmla="*/ 1102484 h 2133600"/>
                <a:gd name="connsiteX42" fmla="*/ 990607 w 1371600"/>
                <a:gd name="connsiteY42" fmla="*/ 1161920 h 2133600"/>
                <a:gd name="connsiteX43" fmla="*/ 990607 w 1371600"/>
                <a:gd name="connsiteY43" fmla="*/ 1372232 h 2133600"/>
                <a:gd name="connsiteX44" fmla="*/ 914407 w 1371600"/>
                <a:gd name="connsiteY44" fmla="*/ 1372232 h 2133600"/>
                <a:gd name="connsiteX45" fmla="*/ 914407 w 1371600"/>
                <a:gd name="connsiteY45" fmla="*/ 886076 h 2133600"/>
                <a:gd name="connsiteX46" fmla="*/ 1024897 w 1371600"/>
                <a:gd name="connsiteY46" fmla="*/ 830450 h 2133600"/>
                <a:gd name="connsiteX47" fmla="*/ 1066807 w 1371600"/>
                <a:gd name="connsiteY47" fmla="*/ 762632 h 2133600"/>
                <a:gd name="connsiteX48" fmla="*/ 1066807 w 1371600"/>
                <a:gd name="connsiteY48" fmla="*/ 534032 h 2133600"/>
                <a:gd name="connsiteX49" fmla="*/ 1037851 w 1371600"/>
                <a:gd name="connsiteY49" fmla="*/ 473834 h 2133600"/>
                <a:gd name="connsiteX50" fmla="*/ 972319 w 1371600"/>
                <a:gd name="connsiteY50" fmla="*/ 460118 h 2133600"/>
                <a:gd name="connsiteX51" fmla="*/ 685807 w 1371600"/>
                <a:gd name="connsiteY51" fmla="*/ 534032 h 2133600"/>
                <a:gd name="connsiteX52" fmla="*/ 399295 w 1371600"/>
                <a:gd name="connsiteY52" fmla="*/ 457832 h 2133600"/>
                <a:gd name="connsiteX53" fmla="*/ 333763 w 1371600"/>
                <a:gd name="connsiteY53" fmla="*/ 471548 h 2133600"/>
                <a:gd name="connsiteX54" fmla="*/ 304807 w 1371600"/>
                <a:gd name="connsiteY54" fmla="*/ 534032 h 2133600"/>
                <a:gd name="connsiteX55" fmla="*/ 304807 w 1371600"/>
                <a:gd name="connsiteY55" fmla="*/ 762632 h 2133600"/>
                <a:gd name="connsiteX56" fmla="*/ 346717 w 1371600"/>
                <a:gd name="connsiteY56" fmla="*/ 830450 h 2133600"/>
                <a:gd name="connsiteX57" fmla="*/ 457207 w 1371600"/>
                <a:gd name="connsiteY57" fmla="*/ 886076 h 2133600"/>
                <a:gd name="connsiteX58" fmla="*/ 457207 w 1371600"/>
                <a:gd name="connsiteY58" fmla="*/ 1372232 h 2133600"/>
                <a:gd name="connsiteX59" fmla="*/ 381007 w 1371600"/>
                <a:gd name="connsiteY59" fmla="*/ 1372232 h 2133600"/>
                <a:gd name="connsiteX60" fmla="*/ 381007 w 1371600"/>
                <a:gd name="connsiteY60" fmla="*/ 1161920 h 2133600"/>
                <a:gd name="connsiteX61" fmla="*/ 352813 w 1371600"/>
                <a:gd name="connsiteY61" fmla="*/ 1102484 h 2133600"/>
                <a:gd name="connsiteX62" fmla="*/ 270550 w 1371600"/>
                <a:gd name="connsiteY62" fmla="*/ 352641 h 2133600"/>
                <a:gd name="connsiteX63" fmla="*/ 685806 w 1371600"/>
                <a:gd name="connsiteY63" fmla="*/ 153032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71600" h="2133600">
                  <a:moveTo>
                    <a:pt x="228607" y="1196972"/>
                  </a:moveTo>
                  <a:lnTo>
                    <a:pt x="228607" y="1385948"/>
                  </a:lnTo>
                  <a:cubicBezTo>
                    <a:pt x="109926" y="1429011"/>
                    <a:pt x="48626" y="1560131"/>
                    <a:pt x="91689" y="1678812"/>
                  </a:cubicBezTo>
                  <a:cubicBezTo>
                    <a:pt x="124276" y="1768619"/>
                    <a:pt x="209273" y="1828690"/>
                    <a:pt x="304807" y="1829432"/>
                  </a:cubicBezTo>
                  <a:lnTo>
                    <a:pt x="312427" y="1829432"/>
                  </a:lnTo>
                  <a:cubicBezTo>
                    <a:pt x="354300" y="2035644"/>
                    <a:pt x="555413" y="2168867"/>
                    <a:pt x="761625" y="2126994"/>
                  </a:cubicBezTo>
                  <a:cubicBezTo>
                    <a:pt x="911560" y="2096548"/>
                    <a:pt x="1028741" y="1979367"/>
                    <a:pt x="1059187" y="1829432"/>
                  </a:cubicBezTo>
                  <a:lnTo>
                    <a:pt x="1066807" y="1829432"/>
                  </a:lnTo>
                  <a:cubicBezTo>
                    <a:pt x="1193055" y="1828452"/>
                    <a:pt x="1294606" y="1725314"/>
                    <a:pt x="1293626" y="1599065"/>
                  </a:cubicBezTo>
                  <a:cubicBezTo>
                    <a:pt x="1292885" y="1503532"/>
                    <a:pt x="1232814" y="1418534"/>
                    <a:pt x="1143007" y="1385948"/>
                  </a:cubicBezTo>
                  <a:lnTo>
                    <a:pt x="1143007" y="1196972"/>
                  </a:lnTo>
                  <a:cubicBezTo>
                    <a:pt x="1425315" y="944467"/>
                    <a:pt x="1449476" y="510915"/>
                    <a:pt x="1196972" y="228607"/>
                  </a:cubicBezTo>
                  <a:cubicBezTo>
                    <a:pt x="944467" y="-53702"/>
                    <a:pt x="510915" y="-77863"/>
                    <a:pt x="228607" y="174641"/>
                  </a:cubicBezTo>
                  <a:cubicBezTo>
                    <a:pt x="-53702" y="427146"/>
                    <a:pt x="-77863" y="860698"/>
                    <a:pt x="174641" y="1143007"/>
                  </a:cubicBezTo>
                  <a:cubicBezTo>
                    <a:pt x="191614" y="1161983"/>
                    <a:pt x="209630" y="1179999"/>
                    <a:pt x="228607" y="1196972"/>
                  </a:cubicBezTo>
                  <a:close/>
                  <a:moveTo>
                    <a:pt x="685807" y="1981832"/>
                  </a:moveTo>
                  <a:cubicBezTo>
                    <a:pt x="588886" y="1981883"/>
                    <a:pt x="502468" y="1920810"/>
                    <a:pt x="470161" y="1829432"/>
                  </a:cubicBezTo>
                  <a:lnTo>
                    <a:pt x="901453" y="1829432"/>
                  </a:lnTo>
                  <a:cubicBezTo>
                    <a:pt x="869146" y="1920810"/>
                    <a:pt x="782727" y="1981883"/>
                    <a:pt x="685807" y="1981832"/>
                  </a:cubicBezTo>
                  <a:close/>
                  <a:moveTo>
                    <a:pt x="1066807" y="1677032"/>
                  </a:moveTo>
                  <a:lnTo>
                    <a:pt x="304807" y="1677032"/>
                  </a:lnTo>
                  <a:cubicBezTo>
                    <a:pt x="262722" y="1677032"/>
                    <a:pt x="228607" y="1642916"/>
                    <a:pt x="228607" y="1600832"/>
                  </a:cubicBezTo>
                  <a:cubicBezTo>
                    <a:pt x="228607" y="1558748"/>
                    <a:pt x="262722" y="1524632"/>
                    <a:pt x="304807" y="1524632"/>
                  </a:cubicBezTo>
                  <a:lnTo>
                    <a:pt x="1066807" y="1524632"/>
                  </a:lnTo>
                  <a:cubicBezTo>
                    <a:pt x="1108891" y="1524632"/>
                    <a:pt x="1143007" y="1558748"/>
                    <a:pt x="1143007" y="1600832"/>
                  </a:cubicBezTo>
                  <a:cubicBezTo>
                    <a:pt x="1143007" y="1642916"/>
                    <a:pt x="1108891" y="1677032"/>
                    <a:pt x="1066807" y="1677032"/>
                  </a:cubicBezTo>
                  <a:close/>
                  <a:moveTo>
                    <a:pt x="567697" y="771014"/>
                  </a:moveTo>
                  <a:lnTo>
                    <a:pt x="457207" y="715388"/>
                  </a:lnTo>
                  <a:lnTo>
                    <a:pt x="457207" y="631568"/>
                  </a:lnTo>
                  <a:lnTo>
                    <a:pt x="667519" y="684146"/>
                  </a:lnTo>
                  <a:cubicBezTo>
                    <a:pt x="679530" y="687115"/>
                    <a:pt x="692083" y="687115"/>
                    <a:pt x="704095" y="684146"/>
                  </a:cubicBezTo>
                  <a:lnTo>
                    <a:pt x="914407" y="631568"/>
                  </a:lnTo>
                  <a:lnTo>
                    <a:pt x="914407" y="715388"/>
                  </a:lnTo>
                  <a:lnTo>
                    <a:pt x="803917" y="771014"/>
                  </a:lnTo>
                  <a:cubicBezTo>
                    <a:pt x="778292" y="783926"/>
                    <a:pt x="762094" y="810138"/>
                    <a:pt x="762007" y="838832"/>
                  </a:cubicBezTo>
                  <a:lnTo>
                    <a:pt x="762007" y="1372232"/>
                  </a:lnTo>
                  <a:lnTo>
                    <a:pt x="609607" y="1372232"/>
                  </a:lnTo>
                  <a:lnTo>
                    <a:pt x="609607" y="838832"/>
                  </a:lnTo>
                  <a:cubicBezTo>
                    <a:pt x="609520" y="810138"/>
                    <a:pt x="593321" y="783926"/>
                    <a:pt x="567697" y="771014"/>
                  </a:cubicBezTo>
                  <a:close/>
                  <a:moveTo>
                    <a:pt x="685807" y="153032"/>
                  </a:moveTo>
                  <a:cubicBezTo>
                    <a:pt x="980395" y="153471"/>
                    <a:pt x="1218850" y="392639"/>
                    <a:pt x="1218410" y="687227"/>
                  </a:cubicBezTo>
                  <a:cubicBezTo>
                    <a:pt x="1218169" y="848727"/>
                    <a:pt x="1144771" y="1001421"/>
                    <a:pt x="1018801" y="1102484"/>
                  </a:cubicBezTo>
                  <a:cubicBezTo>
                    <a:pt x="1000894" y="1117010"/>
                    <a:pt x="990528" y="1138862"/>
                    <a:pt x="990607" y="1161920"/>
                  </a:cubicBezTo>
                  <a:lnTo>
                    <a:pt x="990607" y="1372232"/>
                  </a:lnTo>
                  <a:lnTo>
                    <a:pt x="914407" y="1372232"/>
                  </a:lnTo>
                  <a:lnTo>
                    <a:pt x="914407" y="886076"/>
                  </a:lnTo>
                  <a:lnTo>
                    <a:pt x="1024897" y="830450"/>
                  </a:lnTo>
                  <a:cubicBezTo>
                    <a:pt x="1050521" y="817538"/>
                    <a:pt x="1066720" y="791325"/>
                    <a:pt x="1066807" y="762632"/>
                  </a:cubicBezTo>
                  <a:lnTo>
                    <a:pt x="1066807" y="534032"/>
                  </a:lnTo>
                  <a:cubicBezTo>
                    <a:pt x="1066933" y="510579"/>
                    <a:pt x="1056252" y="488374"/>
                    <a:pt x="1037851" y="473834"/>
                  </a:cubicBezTo>
                  <a:cubicBezTo>
                    <a:pt x="1019293" y="459396"/>
                    <a:pt x="995109" y="454334"/>
                    <a:pt x="972319" y="460118"/>
                  </a:cubicBezTo>
                  <a:lnTo>
                    <a:pt x="685807" y="534032"/>
                  </a:lnTo>
                  <a:lnTo>
                    <a:pt x="399295" y="457832"/>
                  </a:lnTo>
                  <a:cubicBezTo>
                    <a:pt x="376504" y="452048"/>
                    <a:pt x="352321" y="457110"/>
                    <a:pt x="333763" y="471548"/>
                  </a:cubicBezTo>
                  <a:cubicBezTo>
                    <a:pt x="314712" y="486577"/>
                    <a:pt x="303959" y="509781"/>
                    <a:pt x="304807" y="534032"/>
                  </a:cubicBezTo>
                  <a:lnTo>
                    <a:pt x="304807" y="762632"/>
                  </a:lnTo>
                  <a:cubicBezTo>
                    <a:pt x="304894" y="791325"/>
                    <a:pt x="321092" y="817538"/>
                    <a:pt x="346717" y="830450"/>
                  </a:cubicBezTo>
                  <a:lnTo>
                    <a:pt x="457207" y="886076"/>
                  </a:lnTo>
                  <a:lnTo>
                    <a:pt x="457207" y="1372232"/>
                  </a:lnTo>
                  <a:lnTo>
                    <a:pt x="381007" y="1372232"/>
                  </a:lnTo>
                  <a:lnTo>
                    <a:pt x="381007" y="1161920"/>
                  </a:lnTo>
                  <a:cubicBezTo>
                    <a:pt x="381085" y="1138863"/>
                    <a:pt x="370719" y="1117010"/>
                    <a:pt x="352813" y="1102484"/>
                  </a:cubicBezTo>
                  <a:cubicBezTo>
                    <a:pt x="123033" y="918136"/>
                    <a:pt x="86203" y="582420"/>
                    <a:pt x="270550" y="352641"/>
                  </a:cubicBezTo>
                  <a:cubicBezTo>
                    <a:pt x="371613" y="226671"/>
                    <a:pt x="524307" y="153273"/>
                    <a:pt x="685806" y="153032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>
              <a:extLst>
                <a:ext uri="{FF2B5EF4-FFF2-40B4-BE49-F238E27FC236}">
                  <a16:creationId xmlns:a16="http://schemas.microsoft.com/office/drawing/2014/main" id="{6AA054E0-951E-49BB-97CF-467785891E3A}"/>
                </a:ext>
              </a:extLst>
            </p:cNvPr>
            <p:cNvSpPr/>
            <p:nvPr/>
          </p:nvSpPr>
          <p:spPr>
            <a:xfrm>
              <a:off x="1295475" y="2704583"/>
              <a:ext cx="113284" cy="43571"/>
            </a:xfrm>
            <a:custGeom>
              <a:avLst/>
              <a:gdLst>
                <a:gd name="connsiteX0" fmla="*/ 914400 w 990600"/>
                <a:gd name="connsiteY0" fmla="*/ 0 h 381000"/>
                <a:gd name="connsiteX1" fmla="*/ 76200 w 990600"/>
                <a:gd name="connsiteY1" fmla="*/ 0 h 381000"/>
                <a:gd name="connsiteX2" fmla="*/ 0 w 990600"/>
                <a:gd name="connsiteY2" fmla="*/ 76200 h 381000"/>
                <a:gd name="connsiteX3" fmla="*/ 76200 w 990600"/>
                <a:gd name="connsiteY3" fmla="*/ 152400 h 381000"/>
                <a:gd name="connsiteX4" fmla="*/ 838200 w 990600"/>
                <a:gd name="connsiteY4" fmla="*/ 152400 h 381000"/>
                <a:gd name="connsiteX5" fmla="*/ 838200 w 990600"/>
                <a:gd name="connsiteY5" fmla="*/ 304800 h 381000"/>
                <a:gd name="connsiteX6" fmla="*/ 914400 w 990600"/>
                <a:gd name="connsiteY6" fmla="*/ 381000 h 381000"/>
                <a:gd name="connsiteX7" fmla="*/ 990600 w 990600"/>
                <a:gd name="connsiteY7" fmla="*/ 304800 h 381000"/>
                <a:gd name="connsiteX8" fmla="*/ 990600 w 990600"/>
                <a:gd name="connsiteY8" fmla="*/ 76200 h 381000"/>
                <a:gd name="connsiteX9" fmla="*/ 914400 w 990600"/>
                <a:gd name="connsiteY9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381000">
                  <a:moveTo>
                    <a:pt x="914400" y="0"/>
                  </a:moveTo>
                  <a:lnTo>
                    <a:pt x="76200" y="0"/>
                  </a:ln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lnTo>
                    <a:pt x="838200" y="152400"/>
                  </a:lnTo>
                  <a:lnTo>
                    <a:pt x="838200" y="304800"/>
                  </a:lnTo>
                  <a:cubicBezTo>
                    <a:pt x="838200" y="346884"/>
                    <a:pt x="872316" y="381000"/>
                    <a:pt x="914400" y="381000"/>
                  </a:cubicBezTo>
                  <a:cubicBezTo>
                    <a:pt x="956484" y="381000"/>
                    <a:pt x="990600" y="346884"/>
                    <a:pt x="990600" y="304800"/>
                  </a:cubicBezTo>
                  <a:lnTo>
                    <a:pt x="990600" y="76200"/>
                  </a:lnTo>
                  <a:cubicBezTo>
                    <a:pt x="990600" y="34116"/>
                    <a:pt x="956484" y="0"/>
                    <a:pt x="914400" y="0"/>
                  </a:cubicBezTo>
                  <a:close/>
                </a:path>
              </a:pathLst>
            </a:custGeom>
            <a:solidFill>
              <a:srgbClr val="00FFFF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450009ED-CEA2-4FC9-9036-7663F82B6E88}"/>
              </a:ext>
            </a:extLst>
          </p:cNvPr>
          <p:cNvGrpSpPr/>
          <p:nvPr/>
        </p:nvGrpSpPr>
        <p:grpSpPr>
          <a:xfrm>
            <a:off x="2065458" y="2718728"/>
            <a:ext cx="1415772" cy="1836113"/>
            <a:chOff x="2012883" y="2718728"/>
            <a:chExt cx="1415772" cy="1836113"/>
          </a:xfrm>
        </p:grpSpPr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DA850B32-0FA6-4AB5-AA4E-DB3F5022901D}"/>
                </a:ext>
              </a:extLst>
            </p:cNvPr>
            <p:cNvSpPr txBox="1"/>
            <p:nvPr/>
          </p:nvSpPr>
          <p:spPr>
            <a:xfrm>
              <a:off x="2012883" y="27187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FFFF"/>
                  </a:solidFill>
                  <a:latin typeface="+mj-ea"/>
                  <a:ea typeface="+mj-ea"/>
                </a:rPr>
                <a:t>输入文本</a:t>
              </a:r>
            </a:p>
          </p:txBody>
        </p: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CA7E006F-EE4E-4195-AE64-B59936CAE238}"/>
                </a:ext>
              </a:extLst>
            </p:cNvPr>
            <p:cNvSpPr txBox="1"/>
            <p:nvPr/>
          </p:nvSpPr>
          <p:spPr>
            <a:xfrm>
              <a:off x="2012883" y="40931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FFFF"/>
                  </a:solidFill>
                  <a:latin typeface="+mj-ea"/>
                  <a:ea typeface="+mj-ea"/>
                </a:rPr>
                <a:t>输入文本</a:t>
              </a:r>
            </a:p>
          </p:txBody>
        </p: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E4D3CEFF-1C82-425B-8D5E-26A807BD870B}"/>
              </a:ext>
            </a:extLst>
          </p:cNvPr>
          <p:cNvGrpSpPr/>
          <p:nvPr/>
        </p:nvGrpSpPr>
        <p:grpSpPr>
          <a:xfrm>
            <a:off x="5916098" y="2718728"/>
            <a:ext cx="1415772" cy="1836113"/>
            <a:chOff x="2012883" y="2718728"/>
            <a:chExt cx="1415772" cy="1836113"/>
          </a:xfrm>
        </p:grpSpPr>
        <p:sp>
          <p:nvSpPr>
            <p:cNvPr id="377" name="文本框 376">
              <a:extLst>
                <a:ext uri="{FF2B5EF4-FFF2-40B4-BE49-F238E27FC236}">
                  <a16:creationId xmlns:a16="http://schemas.microsoft.com/office/drawing/2014/main" id="{8DA518D2-4F0C-4494-907A-DC3262DA5515}"/>
                </a:ext>
              </a:extLst>
            </p:cNvPr>
            <p:cNvSpPr txBox="1"/>
            <p:nvPr/>
          </p:nvSpPr>
          <p:spPr>
            <a:xfrm>
              <a:off x="2012883" y="27187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FFFF"/>
                  </a:solidFill>
                  <a:latin typeface="+mj-ea"/>
                  <a:ea typeface="+mj-ea"/>
                </a:rPr>
                <a:t>输入文本</a:t>
              </a:r>
            </a:p>
          </p:txBody>
        </p: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96150E2A-F4CF-4164-A48B-A83A2F2B5E5F}"/>
                </a:ext>
              </a:extLst>
            </p:cNvPr>
            <p:cNvSpPr txBox="1"/>
            <p:nvPr/>
          </p:nvSpPr>
          <p:spPr>
            <a:xfrm>
              <a:off x="2012883" y="40931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FFFF"/>
                  </a:solidFill>
                  <a:latin typeface="+mj-ea"/>
                  <a:ea typeface="+mj-ea"/>
                </a:rPr>
                <a:t>输入文本</a:t>
              </a:r>
            </a:p>
          </p:txBody>
        </p:sp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8E36207E-C780-44C7-853F-FBFC11B4F951}"/>
              </a:ext>
            </a:extLst>
          </p:cNvPr>
          <p:cNvGrpSpPr/>
          <p:nvPr/>
        </p:nvGrpSpPr>
        <p:grpSpPr>
          <a:xfrm>
            <a:off x="9691767" y="2718728"/>
            <a:ext cx="1415772" cy="1836113"/>
            <a:chOff x="2012883" y="2718728"/>
            <a:chExt cx="1415772" cy="1836113"/>
          </a:xfrm>
        </p:grpSpPr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25F31DFB-F5A2-4D80-9CEA-5B878BC29016}"/>
                </a:ext>
              </a:extLst>
            </p:cNvPr>
            <p:cNvSpPr txBox="1"/>
            <p:nvPr/>
          </p:nvSpPr>
          <p:spPr>
            <a:xfrm>
              <a:off x="2012883" y="27187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FFFF"/>
                  </a:solidFill>
                  <a:latin typeface="+mj-ea"/>
                  <a:ea typeface="+mj-ea"/>
                </a:rPr>
                <a:t>输入文本</a:t>
              </a:r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40FF8DF8-00EC-44B4-8B1A-A0D2BAE79D01}"/>
                </a:ext>
              </a:extLst>
            </p:cNvPr>
            <p:cNvSpPr txBox="1"/>
            <p:nvPr/>
          </p:nvSpPr>
          <p:spPr>
            <a:xfrm>
              <a:off x="2012883" y="40931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FFFF"/>
                  </a:solidFill>
                  <a:latin typeface="+mj-ea"/>
                  <a:ea typeface="+mj-ea"/>
                </a:rPr>
                <a:t>输入文本</a:t>
              </a:r>
            </a:p>
          </p:txBody>
        </p:sp>
      </p:grpSp>
      <p:pic>
        <p:nvPicPr>
          <p:cNvPr id="101" name="图片 100">
            <a:extLst>
              <a:ext uri="{FF2B5EF4-FFF2-40B4-BE49-F238E27FC236}">
                <a16:creationId xmlns:a16="http://schemas.microsoft.com/office/drawing/2014/main" id="{72EEA54B-A346-4752-BAD9-332CCE64C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26" y="689596"/>
            <a:ext cx="9925148" cy="3779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9E0167-DEBE-4662-933F-B9A87E5E382D}"/>
              </a:ext>
            </a:extLst>
          </p:cNvPr>
          <p:cNvSpPr txBox="1"/>
          <p:nvPr/>
        </p:nvSpPr>
        <p:spPr>
          <a:xfrm>
            <a:off x="4041592" y="826926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rgbClr val="00FFFF"/>
                </a:solidFill>
              </a:rPr>
              <a:t>请在这里输入主标题</a:t>
            </a:r>
          </a:p>
        </p:txBody>
      </p:sp>
    </p:spTree>
    <p:extLst>
      <p:ext uri="{BB962C8B-B14F-4D97-AF65-F5344CB8AC3E}">
        <p14:creationId xmlns:p14="http://schemas.microsoft.com/office/powerpoint/2010/main" val="23447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9484CD-F628-4EBB-AFBF-9CF32F7A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430375"/>
            <a:ext cx="12193057" cy="3426249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BF835507-0AE7-4C3A-96DD-A1C498B5E01C}"/>
              </a:ext>
            </a:extLst>
          </p:cNvPr>
          <p:cNvSpPr/>
          <p:nvPr/>
        </p:nvSpPr>
        <p:spPr>
          <a:xfrm>
            <a:off x="1686425" y="2743392"/>
            <a:ext cx="1212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57509"/>
            <a:r>
              <a:rPr lang="en-US" altLang="zh-CN" sz="4000" b="1" dirty="0">
                <a:solidFill>
                  <a:srgbClr val="00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45%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37CE92B-3A9B-4A67-A33D-949B8F9AE447}"/>
              </a:ext>
            </a:extLst>
          </p:cNvPr>
          <p:cNvSpPr/>
          <p:nvPr/>
        </p:nvSpPr>
        <p:spPr>
          <a:xfrm>
            <a:off x="1430751" y="34556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57509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销售额增长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F8B5EC-5E77-46B1-945B-DBC68E0E7835}"/>
              </a:ext>
            </a:extLst>
          </p:cNvPr>
          <p:cNvSpPr/>
          <p:nvPr/>
        </p:nvSpPr>
        <p:spPr>
          <a:xfrm>
            <a:off x="5489904" y="2743392"/>
            <a:ext cx="1212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57509"/>
            <a:r>
              <a:rPr lang="en-US" altLang="zh-CN" sz="4000" b="1" dirty="0">
                <a:solidFill>
                  <a:srgbClr val="00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58F685E-CDE1-44A9-A893-C55546CDE2AD}"/>
              </a:ext>
            </a:extLst>
          </p:cNvPr>
          <p:cNvSpPr/>
          <p:nvPr/>
        </p:nvSpPr>
        <p:spPr>
          <a:xfrm>
            <a:off x="5234232" y="34556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57509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签约率上升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5F8A8D9-09F1-4038-9E3B-040DAD31F8DD}"/>
              </a:ext>
            </a:extLst>
          </p:cNvPr>
          <p:cNvSpPr/>
          <p:nvPr/>
        </p:nvSpPr>
        <p:spPr>
          <a:xfrm>
            <a:off x="9293383" y="2743392"/>
            <a:ext cx="1212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57509"/>
            <a:r>
              <a:rPr lang="en-US" altLang="zh-CN" sz="4000" b="1" dirty="0">
                <a:solidFill>
                  <a:srgbClr val="00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AB0BF48-3DEF-438A-B3C5-59886B916E13}"/>
              </a:ext>
            </a:extLst>
          </p:cNvPr>
          <p:cNvSpPr/>
          <p:nvPr/>
        </p:nvSpPr>
        <p:spPr>
          <a:xfrm>
            <a:off x="9037708" y="34556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57509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满意度上升</a:t>
            </a: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0FDC0199-8298-4691-989D-3B4D8EC3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68" y="3748570"/>
            <a:ext cx="2975106" cy="713294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F713CDA7-C081-44CF-9B81-7DEA8D5D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39" y="3748570"/>
            <a:ext cx="2975106" cy="713294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980F7901-4A36-49CA-90DB-B6D00712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27" y="3748570"/>
            <a:ext cx="2975106" cy="713294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FDBE181E-03B6-452D-84D2-9613CB8AE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349" y="3800254"/>
            <a:ext cx="2304488" cy="554784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3BAD8A9F-1907-4A7A-AF33-53E6FCC8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237" y="3800254"/>
            <a:ext cx="2304488" cy="554784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DF47D8CD-0109-4609-AB47-387128DD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78" y="3800254"/>
            <a:ext cx="2304488" cy="554784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0540C29F-EE2B-4ADC-A455-22451EE45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19" y="3453509"/>
            <a:ext cx="6097" cy="810838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3AE99D95-6D5F-4CF5-873D-D9530A889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289" y="3453509"/>
            <a:ext cx="6097" cy="810838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890FAA23-EA50-4DB2-ABF9-8E5BF4B4A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177" y="3453509"/>
            <a:ext cx="6097" cy="810838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DD419606-0668-4D23-92AF-9643F7101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68" y="3133219"/>
            <a:ext cx="6097" cy="487722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3F7BDBD-FD66-4F37-927D-92F550015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339" y="3133219"/>
            <a:ext cx="6097" cy="487722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BD7E2F41-F827-406B-BA7B-1D5CC26B4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227" y="3133219"/>
            <a:ext cx="6097" cy="487722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30E724B1-C41A-4FA8-85E3-5C63B6AC5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902" y="3539401"/>
            <a:ext cx="6097" cy="865707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2E741C41-BDB4-415E-A5DF-457B4C405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832" y="3539401"/>
            <a:ext cx="6097" cy="865707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593E105A-9BCD-4A44-BC54-B0BFE0949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790" y="3539401"/>
            <a:ext cx="6097" cy="865707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AC88FC7E-A69D-4AFD-A0C7-6D6661DF0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682" y="3369568"/>
            <a:ext cx="18290" cy="798645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AD537D25-6580-4F9B-8A61-52349EE68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8753" y="3369568"/>
            <a:ext cx="18290" cy="798645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3A81420D-0C44-4478-8738-DB5B4341E4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6641" y="3369568"/>
            <a:ext cx="18290" cy="798645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255E637B-C2A1-4CC0-A32F-F6702DFFB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4339" y="3113752"/>
            <a:ext cx="6097" cy="548688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03191B87-1FCF-404C-99EB-B9818B4DB1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10" y="3113752"/>
            <a:ext cx="6097" cy="548688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D97B02BA-0641-4F90-A346-E6E7A07183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1297" y="3113752"/>
            <a:ext cx="6097" cy="54868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19BE18C-A56A-4E05-A0D5-7A1519B79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426" y="689596"/>
            <a:ext cx="9925148" cy="37798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9BBC391-EB4A-457F-B907-5E17B8A7DC7E}"/>
              </a:ext>
            </a:extLst>
          </p:cNvPr>
          <p:cNvSpPr txBox="1"/>
          <p:nvPr/>
        </p:nvSpPr>
        <p:spPr>
          <a:xfrm>
            <a:off x="4041592" y="826926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rgbClr val="00FFFF"/>
                </a:solidFill>
              </a:rPr>
              <a:t>请在这里输入主标题</a:t>
            </a:r>
          </a:p>
        </p:txBody>
      </p:sp>
    </p:spTree>
    <p:extLst>
      <p:ext uri="{BB962C8B-B14F-4D97-AF65-F5344CB8AC3E}">
        <p14:creationId xmlns:p14="http://schemas.microsoft.com/office/powerpoint/2010/main" val="365003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E7EE1544-8EBD-46FE-9933-8C983D5C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F3CD97C7-FD5F-4F61-938F-C65C1C8B13ED}"/>
              </a:ext>
            </a:extLst>
          </p:cNvPr>
          <p:cNvSpPr/>
          <p:nvPr/>
        </p:nvSpPr>
        <p:spPr>
          <a:xfrm>
            <a:off x="1632633" y="1790177"/>
            <a:ext cx="8926735" cy="931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600" normalizeH="0" baseline="0" noProof="0" dirty="0">
                <a:ln>
                  <a:noFill/>
                </a:ln>
                <a:solidFill>
                  <a:srgbClr val="00FFFF"/>
                </a:solidFill>
                <a:effectLst>
                  <a:outerShdw blurRad="355600" algn="ctr" rotWithShape="0">
                    <a:prstClr val="black">
                      <a:alpha val="64000"/>
                    </a:prstClr>
                  </a:outerShdw>
                </a:effectLst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请输入个人愿景或目标计划</a:t>
            </a:r>
            <a:endParaRPr kumimoji="0" lang="zh-CN" altLang="en-US" sz="4800" b="1" i="0" u="none" strike="noStrike" kern="1200" cap="none" spc="600" normalizeH="0" baseline="0" noProof="0" dirty="0">
              <a:ln>
                <a:noFill/>
              </a:ln>
              <a:solidFill>
                <a:srgbClr val="00FFFF"/>
              </a:solidFill>
              <a:effectLst>
                <a:outerShdw blurRad="355600" algn="ctr" rotWithShape="0">
                  <a:prstClr val="black">
                    <a:alpha val="64000"/>
                  </a:prstClr>
                </a:outerShdw>
              </a:effectLst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827C1D-F6DC-474E-8819-B992EF50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1866BF-4D34-45EB-83BE-565C505A191C}"/>
              </a:ext>
            </a:extLst>
          </p:cNvPr>
          <p:cNvSpPr/>
          <p:nvPr/>
        </p:nvSpPr>
        <p:spPr>
          <a:xfrm>
            <a:off x="4811610" y="6207760"/>
            <a:ext cx="2568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>
                <a:solidFill>
                  <a:schemeClr val="bg1"/>
                </a:solidFill>
              </a:rPr>
              <a:t>原创出品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E17FA6-E0F0-4056-A70F-5E279392F895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7793B7-7C74-4C5D-B3A6-5C5F1BC30606}"/>
              </a:ext>
            </a:extLst>
          </p:cNvPr>
          <p:cNvGrpSpPr/>
          <p:nvPr/>
        </p:nvGrpSpPr>
        <p:grpSpPr>
          <a:xfrm>
            <a:off x="4180187" y="1070931"/>
            <a:ext cx="3831626" cy="1287467"/>
            <a:chOff x="4180187" y="1297301"/>
            <a:chExt cx="3831626" cy="128746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730E668-74AB-46FB-B3E5-6518CCFC3678}"/>
                </a:ext>
              </a:extLst>
            </p:cNvPr>
            <p:cNvSpPr txBox="1"/>
            <p:nvPr/>
          </p:nvSpPr>
          <p:spPr>
            <a:xfrm>
              <a:off x="5285523" y="129730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</a:rPr>
                <a:t>感谢观看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9F0CC5-ABBA-4FEC-BBFD-4DFADD6C64F1}"/>
                </a:ext>
              </a:extLst>
            </p:cNvPr>
            <p:cNvSpPr txBox="1"/>
            <p:nvPr/>
          </p:nvSpPr>
          <p:spPr>
            <a:xfrm>
              <a:off x="4180187" y="1753771"/>
              <a:ext cx="38316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0FFFF"/>
                  </a:solidFill>
                </a:rPr>
                <a:t>THANK YOU</a:t>
              </a:r>
              <a:endParaRPr lang="zh-CN" altLang="en-US" sz="4800" b="1" dirty="0">
                <a:solidFill>
                  <a:srgbClr val="00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491405"/>
      </p:ext>
    </p:extLst>
  </p:cSld>
  <p:clrMapOvr>
    <a:masterClrMapping/>
  </p:clrMapOvr>
</p:sld>
</file>

<file path=ppt/theme/theme1.xml><?xml version="1.0" encoding="utf-8"?>
<a:theme xmlns:a="http://schemas.openxmlformats.org/drawingml/2006/main" name="商务风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88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商务风主题​​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宋 雪贤</cp:lastModifiedBy>
  <cp:revision>43</cp:revision>
  <dcterms:created xsi:type="dcterms:W3CDTF">2019-05-05T12:57:03Z</dcterms:created>
  <dcterms:modified xsi:type="dcterms:W3CDTF">2019-06-13T08:45:34Z</dcterms:modified>
</cp:coreProperties>
</file>