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83" r:id="rId4"/>
    <p:sldId id="285" r:id="rId5"/>
    <p:sldId id="284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BF4"/>
    <a:srgbClr val="00FFFF"/>
    <a:srgbClr val="CC5361"/>
    <a:srgbClr val="1A212B"/>
    <a:srgbClr val="151820"/>
    <a:srgbClr val="1CFDD9"/>
    <a:srgbClr val="29E0FF"/>
    <a:srgbClr val="0084A8"/>
    <a:srgbClr val="00AEDF"/>
    <a:srgbClr val="363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4" y="1328"/>
      </p:cViewPr>
      <p:guideLst>
        <p:guide orient="horz" pos="2160"/>
        <p:guide pos="3840"/>
        <p:guide pos="551"/>
        <p:guide pos="7129"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343F-98C1-4562-9007-F9508C1A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0B56C-8664-4B1B-8717-CFDF6875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57C99-E295-468E-85E6-52059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FC798-6303-43F3-8C16-E9D73EB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7FC6-F206-42F5-9A9B-F901494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46247-8C1E-4144-AA32-ED5BA4C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A83ED-D1E0-4F68-86D4-FED9B88B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A768-20DB-41E4-9EAE-504351E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E08D4-6E66-40A8-B249-194122D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F1B6-688A-44E8-962D-095C78D1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9BB0F-010A-47AF-8918-943ABBBF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F9759-BF61-4CC4-8FEA-2EEFFE84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1FADF-236B-4CF2-AA1D-578ECB7F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4BEA-8BA9-44D0-8205-B4B755C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325D-3A43-4E31-9552-AC270F0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3C91-222B-4FDD-81C5-B98B92B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3025B-47A5-4FA7-AD8B-C83D6B2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0F618-E825-4C9E-89CA-A505C3D1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671D-A94C-4DDA-B49A-F0EB6C4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99853-3839-4EC7-A5B4-7060997D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42DA-5C1A-462D-B8E9-62B0FE5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53D9-E41D-4480-8DCC-0D4159D6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4981-980B-4FCC-8DDF-1B29F092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DECB0-467C-4920-96A0-4873DB9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0350E-7FA5-4215-93E6-DD494AD8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520-0439-40BB-862D-FED4CF9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A9E5-C181-43A4-AC16-E769A62F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3207-B962-4C84-A292-5F59A8C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9E5C4-777B-4C58-AF14-BE853467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06BDC-21CF-42B5-B4F4-B667BEE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CA0B0-64D2-44E5-A8FB-F9A4B77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4D-70F3-4F50-BAC4-0FF143A1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81DB4-19F5-4B0A-AB43-F157A33F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84FEF-8345-41D2-BDD0-5DF27C1A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770FE-7A67-4799-94D5-CF09423B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0C702-4395-4C51-B86C-9A95BAD2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67B12-5672-4862-87EC-9D586969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B0A1B-899F-4A2F-A1CF-0004503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DF65A-38C2-4ED0-ACCD-8662C19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4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457C-A37D-44CF-B963-166E517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1ABEA-CACC-428D-BE22-04818F6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AC904-5CC9-42C4-870C-33DD336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79898-0328-4D9F-A377-90DF684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C7C5A-C540-4A50-B595-E264322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C042-032D-4BC2-B546-63EDC9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C5D0-3B30-417F-8C1A-9C4E82E0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8F3-3E9F-4425-804A-FD4484F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F539-64E9-410D-85D9-097BA7AB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FA674-F518-4499-A025-5FA9BB1C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14CF1-10DB-4765-946B-38A0509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03BA1-5BC5-4AA2-BB6A-25E6537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3CB1-9204-4752-ACFD-50BD3B57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D623-AFBB-451F-9E36-B8ECE6E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AFC29-B2A6-4D88-8322-31CCF9AB5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3FE49-0DDA-459D-AA6F-37691678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513F0-B20A-4ECC-ADFF-C6CC83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987F-2509-4D55-9E7B-33E9FAE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9B67B-AC43-455E-92B8-FE688C5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5D08E-3823-4D9A-89F4-BAD20B28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19FC-C686-4504-A68F-826CE5B9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0C7F-10C2-4BD8-A44F-B4F670A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2DC1F-5854-4528-B50F-6829E59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71FB1-2B6B-4474-9174-573AD07D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79ECC2-A0B6-45F2-8992-D52981E8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3057" cy="68585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B7C7BE-9BDE-4991-A381-716E1530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5" y="-2213337"/>
            <a:ext cx="11290771" cy="112846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71FD6C0-EC8F-4BEE-B9CF-B148137B604F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 dirty="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64A-A51B-40DD-B6B4-5AF2D89C5E64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4C6DD136-F03D-4D5E-81C1-BF519798CD4A}"/>
              </a:ext>
            </a:extLst>
          </p:cNvPr>
          <p:cNvSpPr txBox="1"/>
          <p:nvPr/>
        </p:nvSpPr>
        <p:spPr>
          <a:xfrm>
            <a:off x="4714853" y="153274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Mid-year summary report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276CEE7-7098-45AA-8E8A-9DA5A8DB4E3A}"/>
              </a:ext>
            </a:extLst>
          </p:cNvPr>
          <p:cNvSpPr txBox="1"/>
          <p:nvPr/>
        </p:nvSpPr>
        <p:spPr>
          <a:xfrm>
            <a:off x="3470926" y="1989215"/>
            <a:ext cx="5250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6CBF4"/>
                </a:solidFill>
              </a:rPr>
              <a:t>互联网公司</a:t>
            </a:r>
          </a:p>
          <a:p>
            <a:pPr algn="ctr"/>
            <a:r>
              <a:rPr lang="en-US" altLang="zh-CN" sz="4800" b="1" dirty="0">
                <a:solidFill>
                  <a:srgbClr val="36CBF4"/>
                </a:solidFill>
              </a:rPr>
              <a:t>2019</a:t>
            </a:r>
            <a:r>
              <a:rPr lang="zh-CN" altLang="en-US" sz="4800" b="1" dirty="0">
                <a:solidFill>
                  <a:srgbClr val="36CBF4"/>
                </a:solidFill>
              </a:rPr>
              <a:t>年中总结汇报</a:t>
            </a:r>
          </a:p>
        </p:txBody>
      </p:sp>
    </p:spTree>
    <p:extLst>
      <p:ext uri="{BB962C8B-B14F-4D97-AF65-F5344CB8AC3E}">
        <p14:creationId xmlns:p14="http://schemas.microsoft.com/office/powerpoint/2010/main" val="30346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A68A0-D44F-41E4-A918-3F08BC7E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3057" cy="685859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C0B8451-0154-4250-AD97-43DA7AEEC71E}"/>
              </a:ext>
            </a:extLst>
          </p:cNvPr>
          <p:cNvSpPr txBox="1"/>
          <p:nvPr/>
        </p:nvSpPr>
        <p:spPr>
          <a:xfrm>
            <a:off x="3929380" y="539288"/>
            <a:ext cx="433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3442BFE-671F-479B-80E8-4E44291E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60" y="2198281"/>
            <a:ext cx="9339881" cy="298120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B990094-6C0E-4BF4-816B-9AAD3E9ECBEC}"/>
              </a:ext>
            </a:extLst>
          </p:cNvPr>
          <p:cNvSpPr txBox="1"/>
          <p:nvPr/>
        </p:nvSpPr>
        <p:spPr>
          <a:xfrm>
            <a:off x="436325" y="4174615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工作情况概述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FDFBA4-9393-4939-B5B6-93B635ABD40D}"/>
              </a:ext>
            </a:extLst>
          </p:cNvPr>
          <p:cNvSpPr txBox="1"/>
          <p:nvPr/>
        </p:nvSpPr>
        <p:spPr>
          <a:xfrm>
            <a:off x="3272514" y="2821620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销量完成情况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36D8A5-2D19-4EC2-A8FA-0462975DBCC7}"/>
              </a:ext>
            </a:extLst>
          </p:cNvPr>
          <p:cNvSpPr txBox="1"/>
          <p:nvPr/>
        </p:nvSpPr>
        <p:spPr>
          <a:xfrm>
            <a:off x="6179388" y="4174615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工作存在的问题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6D3D41E-A3C3-4A6D-A87B-0505DE8AC5D1}"/>
              </a:ext>
            </a:extLst>
          </p:cNvPr>
          <p:cNvSpPr txBox="1"/>
          <p:nvPr/>
        </p:nvSpPr>
        <p:spPr>
          <a:xfrm>
            <a:off x="9012474" y="2821620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下半年工作计划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A36100-F44D-467C-B4DB-5C9ADE44E516}"/>
              </a:ext>
            </a:extLst>
          </p:cNvPr>
          <p:cNvSpPr txBox="1"/>
          <p:nvPr/>
        </p:nvSpPr>
        <p:spPr>
          <a:xfrm>
            <a:off x="436325" y="3480289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FA0045-33BC-4A6F-9704-AFF8333AE35F}"/>
              </a:ext>
            </a:extLst>
          </p:cNvPr>
          <p:cNvSpPr txBox="1"/>
          <p:nvPr/>
        </p:nvSpPr>
        <p:spPr>
          <a:xfrm>
            <a:off x="3272514" y="3480289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B1BF0D6-BC44-4A86-80B8-7CA5635889D0}"/>
              </a:ext>
            </a:extLst>
          </p:cNvPr>
          <p:cNvSpPr txBox="1"/>
          <p:nvPr/>
        </p:nvSpPr>
        <p:spPr>
          <a:xfrm>
            <a:off x="6179388" y="3480289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C507E0-A521-4432-AC2B-0F29E9C63B73}"/>
              </a:ext>
            </a:extLst>
          </p:cNvPr>
          <p:cNvSpPr txBox="1"/>
          <p:nvPr/>
        </p:nvSpPr>
        <p:spPr>
          <a:xfrm>
            <a:off x="9012474" y="3480289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96F4E20-72DC-47AF-87AD-400EE0E30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476" y="1197060"/>
            <a:ext cx="7645047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C615FC4-CD4D-46C7-88CB-3A5BAE39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3057" cy="685859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C0B8451-0154-4250-AD97-43DA7AEEC71E}"/>
              </a:ext>
            </a:extLst>
          </p:cNvPr>
          <p:cNvSpPr txBox="1"/>
          <p:nvPr/>
        </p:nvSpPr>
        <p:spPr>
          <a:xfrm>
            <a:off x="3929380" y="548914"/>
            <a:ext cx="433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请在这里输入标题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F829F74-0B9A-4AF5-A9CC-3435C26D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76" y="1197060"/>
            <a:ext cx="7645047" cy="1219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C04635A-71CE-4A8F-9C40-94320BFEA5A6}"/>
              </a:ext>
            </a:extLst>
          </p:cNvPr>
          <p:cNvSpPr/>
          <p:nvPr/>
        </p:nvSpPr>
        <p:spPr>
          <a:xfrm>
            <a:off x="4977745" y="454605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</a:rPr>
              <a:t>请在这里输入文本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F7CAF4-ECB6-48C5-8F75-257834F3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76" y="2386647"/>
            <a:ext cx="2195448" cy="2202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1B1E2F-8A68-4D3C-AED8-6E1D468B7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797" y="3094898"/>
            <a:ext cx="834406" cy="73865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192FF0C-A44C-49AB-A507-A83BA003B812}"/>
              </a:ext>
            </a:extLst>
          </p:cNvPr>
          <p:cNvSpPr/>
          <p:nvPr/>
        </p:nvSpPr>
        <p:spPr>
          <a:xfrm>
            <a:off x="1623675" y="454605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请在这里输入文本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4BC050-DD3E-411A-A646-3319422D9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206" y="2386647"/>
            <a:ext cx="2195448" cy="2202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E585E5-6E0A-44B5-A6CA-DDB18A5B8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110" y="3064598"/>
            <a:ext cx="909640" cy="786532"/>
          </a:xfrm>
          <a:prstGeom prst="rect">
            <a:avLst/>
          </a:prstGeom>
        </p:spPr>
      </p:pic>
      <p:grpSp>
        <p:nvGrpSpPr>
          <p:cNvPr id="97" name="组合 96">
            <a:extLst>
              <a:ext uri="{FF2B5EF4-FFF2-40B4-BE49-F238E27FC236}">
                <a16:creationId xmlns:a16="http://schemas.microsoft.com/office/drawing/2014/main" id="{0D562442-5FBC-4BE1-AC4B-3A111849CE2F}"/>
              </a:ext>
            </a:extLst>
          </p:cNvPr>
          <p:cNvGrpSpPr/>
          <p:nvPr/>
        </p:nvGrpSpPr>
        <p:grpSpPr>
          <a:xfrm>
            <a:off x="8331816" y="2386647"/>
            <a:ext cx="2236510" cy="2559522"/>
            <a:chOff x="8284824" y="2386647"/>
            <a:chExt cx="2236510" cy="255952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22514D-746D-4E2C-A2E5-A16B3B60115E}"/>
                </a:ext>
              </a:extLst>
            </p:cNvPr>
            <p:cNvSpPr/>
            <p:nvPr/>
          </p:nvSpPr>
          <p:spPr>
            <a:xfrm>
              <a:off x="8284824" y="4546059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j-ea"/>
                </a:rPr>
                <a:t>请在这里输入文本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2A98D21-FD98-4A36-80B5-EDEEB281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355" y="2386647"/>
              <a:ext cx="2195448" cy="220228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0BF7DE2-7510-4B09-B8C7-BB2E64934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82455" y="3081792"/>
              <a:ext cx="841248" cy="752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25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881A9C0-8D58-47D2-8669-E55AE270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3057" cy="6858594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62FE216-3589-465E-9F1C-714724150010}"/>
              </a:ext>
            </a:extLst>
          </p:cNvPr>
          <p:cNvSpPr/>
          <p:nvPr/>
        </p:nvSpPr>
        <p:spPr>
          <a:xfrm flipH="1" flipV="1">
            <a:off x="8195930" y="4164256"/>
            <a:ext cx="2674279" cy="765239"/>
          </a:xfrm>
          <a:custGeom>
            <a:avLst/>
            <a:gdLst>
              <a:gd name="connsiteX0" fmla="*/ 197804 w 2123704"/>
              <a:gd name="connsiteY0" fmla="*/ 0 h 607693"/>
              <a:gd name="connsiteX1" fmla="*/ 1787336 w 2123704"/>
              <a:gd name="connsiteY1" fmla="*/ 0 h 607693"/>
              <a:gd name="connsiteX2" fmla="*/ 1985140 w 2123704"/>
              <a:gd name="connsiteY2" fmla="*/ 197804 h 607693"/>
              <a:gd name="connsiteX3" fmla="*/ 1985140 w 2123704"/>
              <a:gd name="connsiteY3" fmla="*/ 405360 h 607693"/>
              <a:gd name="connsiteX4" fmla="*/ 2123704 w 2123704"/>
              <a:gd name="connsiteY4" fmla="*/ 607693 h 607693"/>
              <a:gd name="connsiteX5" fmla="*/ 1787336 w 2123704"/>
              <a:gd name="connsiteY5" fmla="*/ 607693 h 607693"/>
              <a:gd name="connsiteX6" fmla="*/ 1764196 w 2123704"/>
              <a:gd name="connsiteY6" fmla="*/ 607693 h 607693"/>
              <a:gd name="connsiteX7" fmla="*/ 197804 w 2123704"/>
              <a:gd name="connsiteY7" fmla="*/ 607693 h 607693"/>
              <a:gd name="connsiteX8" fmla="*/ 0 w 2123704"/>
              <a:gd name="connsiteY8" fmla="*/ 409889 h 607693"/>
              <a:gd name="connsiteX9" fmla="*/ 0 w 2123704"/>
              <a:gd name="connsiteY9" fmla="*/ 197804 h 607693"/>
              <a:gd name="connsiteX10" fmla="*/ 197804 w 2123704"/>
              <a:gd name="connsiteY10" fmla="*/ 0 h 6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3704" h="607693">
                <a:moveTo>
                  <a:pt x="197804" y="0"/>
                </a:moveTo>
                <a:lnTo>
                  <a:pt x="1787336" y="0"/>
                </a:lnTo>
                <a:cubicBezTo>
                  <a:pt x="1896580" y="0"/>
                  <a:pt x="1985140" y="88560"/>
                  <a:pt x="1985140" y="197804"/>
                </a:cubicBezTo>
                <a:lnTo>
                  <a:pt x="1985140" y="405360"/>
                </a:lnTo>
                <a:lnTo>
                  <a:pt x="2123704" y="607693"/>
                </a:lnTo>
                <a:lnTo>
                  <a:pt x="1787336" y="607693"/>
                </a:lnTo>
                <a:lnTo>
                  <a:pt x="1764196" y="607693"/>
                </a:lnTo>
                <a:lnTo>
                  <a:pt x="197804" y="607693"/>
                </a:lnTo>
                <a:cubicBezTo>
                  <a:pt x="88560" y="607693"/>
                  <a:pt x="0" y="519133"/>
                  <a:pt x="0" y="409889"/>
                </a:cubicBezTo>
                <a:lnTo>
                  <a:pt x="0" y="197804"/>
                </a:lnTo>
                <a:cubicBezTo>
                  <a:pt x="0" y="88560"/>
                  <a:pt x="88560" y="0"/>
                  <a:pt x="197804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gradFill flip="none" rotWithShape="1">
              <a:gsLst>
                <a:gs pos="0">
                  <a:srgbClr val="36CBF4"/>
                </a:gs>
                <a:gs pos="100000">
                  <a:srgbClr val="217AEB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FE2894E-4DE5-48EE-A696-4914578736AA}"/>
              </a:ext>
            </a:extLst>
          </p:cNvPr>
          <p:cNvSpPr/>
          <p:nvPr/>
        </p:nvSpPr>
        <p:spPr>
          <a:xfrm flipH="1">
            <a:off x="8195930" y="1928505"/>
            <a:ext cx="2674279" cy="765239"/>
          </a:xfrm>
          <a:custGeom>
            <a:avLst/>
            <a:gdLst>
              <a:gd name="connsiteX0" fmla="*/ 197804 w 2123704"/>
              <a:gd name="connsiteY0" fmla="*/ 0 h 607693"/>
              <a:gd name="connsiteX1" fmla="*/ 1787336 w 2123704"/>
              <a:gd name="connsiteY1" fmla="*/ 0 h 607693"/>
              <a:gd name="connsiteX2" fmla="*/ 1985140 w 2123704"/>
              <a:gd name="connsiteY2" fmla="*/ 197804 h 607693"/>
              <a:gd name="connsiteX3" fmla="*/ 1985140 w 2123704"/>
              <a:gd name="connsiteY3" fmla="*/ 405360 h 607693"/>
              <a:gd name="connsiteX4" fmla="*/ 2123704 w 2123704"/>
              <a:gd name="connsiteY4" fmla="*/ 607693 h 607693"/>
              <a:gd name="connsiteX5" fmla="*/ 1787336 w 2123704"/>
              <a:gd name="connsiteY5" fmla="*/ 607693 h 607693"/>
              <a:gd name="connsiteX6" fmla="*/ 1764196 w 2123704"/>
              <a:gd name="connsiteY6" fmla="*/ 607693 h 607693"/>
              <a:gd name="connsiteX7" fmla="*/ 197804 w 2123704"/>
              <a:gd name="connsiteY7" fmla="*/ 607693 h 607693"/>
              <a:gd name="connsiteX8" fmla="*/ 0 w 2123704"/>
              <a:gd name="connsiteY8" fmla="*/ 409889 h 607693"/>
              <a:gd name="connsiteX9" fmla="*/ 0 w 2123704"/>
              <a:gd name="connsiteY9" fmla="*/ 197804 h 607693"/>
              <a:gd name="connsiteX10" fmla="*/ 197804 w 2123704"/>
              <a:gd name="connsiteY10" fmla="*/ 0 h 6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3704" h="607693">
                <a:moveTo>
                  <a:pt x="197804" y="0"/>
                </a:moveTo>
                <a:lnTo>
                  <a:pt x="1787336" y="0"/>
                </a:lnTo>
                <a:cubicBezTo>
                  <a:pt x="1896580" y="0"/>
                  <a:pt x="1985140" y="88560"/>
                  <a:pt x="1985140" y="197804"/>
                </a:cubicBezTo>
                <a:lnTo>
                  <a:pt x="1985140" y="405360"/>
                </a:lnTo>
                <a:lnTo>
                  <a:pt x="2123704" y="607693"/>
                </a:lnTo>
                <a:lnTo>
                  <a:pt x="1787336" y="607693"/>
                </a:lnTo>
                <a:lnTo>
                  <a:pt x="1764196" y="607693"/>
                </a:lnTo>
                <a:lnTo>
                  <a:pt x="197804" y="607693"/>
                </a:lnTo>
                <a:cubicBezTo>
                  <a:pt x="88560" y="607693"/>
                  <a:pt x="0" y="519133"/>
                  <a:pt x="0" y="409889"/>
                </a:cubicBezTo>
                <a:lnTo>
                  <a:pt x="0" y="197804"/>
                </a:lnTo>
                <a:cubicBezTo>
                  <a:pt x="0" y="88560"/>
                  <a:pt x="88560" y="0"/>
                  <a:pt x="197804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gradFill flip="none" rotWithShape="1">
              <a:gsLst>
                <a:gs pos="0">
                  <a:srgbClr val="36CBF4"/>
                </a:gs>
                <a:gs pos="100000">
                  <a:srgbClr val="217AEB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ADEE9C9-1976-474C-B7F6-869476DB9703}"/>
              </a:ext>
            </a:extLst>
          </p:cNvPr>
          <p:cNvSpPr/>
          <p:nvPr/>
        </p:nvSpPr>
        <p:spPr>
          <a:xfrm flipV="1">
            <a:off x="1321791" y="4164256"/>
            <a:ext cx="2674279" cy="765239"/>
          </a:xfrm>
          <a:custGeom>
            <a:avLst/>
            <a:gdLst>
              <a:gd name="connsiteX0" fmla="*/ 197804 w 2123704"/>
              <a:gd name="connsiteY0" fmla="*/ 0 h 607693"/>
              <a:gd name="connsiteX1" fmla="*/ 1787336 w 2123704"/>
              <a:gd name="connsiteY1" fmla="*/ 0 h 607693"/>
              <a:gd name="connsiteX2" fmla="*/ 1985140 w 2123704"/>
              <a:gd name="connsiteY2" fmla="*/ 197804 h 607693"/>
              <a:gd name="connsiteX3" fmla="*/ 1985140 w 2123704"/>
              <a:gd name="connsiteY3" fmla="*/ 405360 h 607693"/>
              <a:gd name="connsiteX4" fmla="*/ 2123704 w 2123704"/>
              <a:gd name="connsiteY4" fmla="*/ 607693 h 607693"/>
              <a:gd name="connsiteX5" fmla="*/ 1787336 w 2123704"/>
              <a:gd name="connsiteY5" fmla="*/ 607693 h 607693"/>
              <a:gd name="connsiteX6" fmla="*/ 1764196 w 2123704"/>
              <a:gd name="connsiteY6" fmla="*/ 607693 h 607693"/>
              <a:gd name="connsiteX7" fmla="*/ 197804 w 2123704"/>
              <a:gd name="connsiteY7" fmla="*/ 607693 h 607693"/>
              <a:gd name="connsiteX8" fmla="*/ 0 w 2123704"/>
              <a:gd name="connsiteY8" fmla="*/ 409889 h 607693"/>
              <a:gd name="connsiteX9" fmla="*/ 0 w 2123704"/>
              <a:gd name="connsiteY9" fmla="*/ 197804 h 607693"/>
              <a:gd name="connsiteX10" fmla="*/ 197804 w 2123704"/>
              <a:gd name="connsiteY10" fmla="*/ 0 h 6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3704" h="607693">
                <a:moveTo>
                  <a:pt x="197804" y="0"/>
                </a:moveTo>
                <a:lnTo>
                  <a:pt x="1787336" y="0"/>
                </a:lnTo>
                <a:cubicBezTo>
                  <a:pt x="1896580" y="0"/>
                  <a:pt x="1985140" y="88560"/>
                  <a:pt x="1985140" y="197804"/>
                </a:cubicBezTo>
                <a:lnTo>
                  <a:pt x="1985140" y="405360"/>
                </a:lnTo>
                <a:lnTo>
                  <a:pt x="2123704" y="607693"/>
                </a:lnTo>
                <a:lnTo>
                  <a:pt x="1787336" y="607693"/>
                </a:lnTo>
                <a:lnTo>
                  <a:pt x="1764196" y="607693"/>
                </a:lnTo>
                <a:lnTo>
                  <a:pt x="197804" y="607693"/>
                </a:lnTo>
                <a:cubicBezTo>
                  <a:pt x="88560" y="607693"/>
                  <a:pt x="0" y="519133"/>
                  <a:pt x="0" y="409889"/>
                </a:cubicBezTo>
                <a:lnTo>
                  <a:pt x="0" y="197804"/>
                </a:lnTo>
                <a:cubicBezTo>
                  <a:pt x="0" y="88560"/>
                  <a:pt x="88560" y="0"/>
                  <a:pt x="197804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gradFill flip="none" rotWithShape="1">
              <a:gsLst>
                <a:gs pos="0">
                  <a:srgbClr val="36CBF4"/>
                </a:gs>
                <a:gs pos="100000">
                  <a:srgbClr val="217AEB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8671B5D-8AA2-4606-9C72-FD93874B25EE}"/>
              </a:ext>
            </a:extLst>
          </p:cNvPr>
          <p:cNvSpPr/>
          <p:nvPr/>
        </p:nvSpPr>
        <p:spPr>
          <a:xfrm>
            <a:off x="1321791" y="1928505"/>
            <a:ext cx="2674279" cy="765239"/>
          </a:xfrm>
          <a:custGeom>
            <a:avLst/>
            <a:gdLst>
              <a:gd name="connsiteX0" fmla="*/ 197804 w 2123704"/>
              <a:gd name="connsiteY0" fmla="*/ 0 h 607693"/>
              <a:gd name="connsiteX1" fmla="*/ 1787336 w 2123704"/>
              <a:gd name="connsiteY1" fmla="*/ 0 h 607693"/>
              <a:gd name="connsiteX2" fmla="*/ 1985140 w 2123704"/>
              <a:gd name="connsiteY2" fmla="*/ 197804 h 607693"/>
              <a:gd name="connsiteX3" fmla="*/ 1985140 w 2123704"/>
              <a:gd name="connsiteY3" fmla="*/ 405360 h 607693"/>
              <a:gd name="connsiteX4" fmla="*/ 2123704 w 2123704"/>
              <a:gd name="connsiteY4" fmla="*/ 607693 h 607693"/>
              <a:gd name="connsiteX5" fmla="*/ 1787336 w 2123704"/>
              <a:gd name="connsiteY5" fmla="*/ 607693 h 607693"/>
              <a:gd name="connsiteX6" fmla="*/ 1764196 w 2123704"/>
              <a:gd name="connsiteY6" fmla="*/ 607693 h 607693"/>
              <a:gd name="connsiteX7" fmla="*/ 197804 w 2123704"/>
              <a:gd name="connsiteY7" fmla="*/ 607693 h 607693"/>
              <a:gd name="connsiteX8" fmla="*/ 0 w 2123704"/>
              <a:gd name="connsiteY8" fmla="*/ 409889 h 607693"/>
              <a:gd name="connsiteX9" fmla="*/ 0 w 2123704"/>
              <a:gd name="connsiteY9" fmla="*/ 197804 h 607693"/>
              <a:gd name="connsiteX10" fmla="*/ 197804 w 2123704"/>
              <a:gd name="connsiteY10" fmla="*/ 0 h 6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3704" h="607693">
                <a:moveTo>
                  <a:pt x="197804" y="0"/>
                </a:moveTo>
                <a:lnTo>
                  <a:pt x="1787336" y="0"/>
                </a:lnTo>
                <a:cubicBezTo>
                  <a:pt x="1896580" y="0"/>
                  <a:pt x="1985140" y="88560"/>
                  <a:pt x="1985140" y="197804"/>
                </a:cubicBezTo>
                <a:lnTo>
                  <a:pt x="1985140" y="405360"/>
                </a:lnTo>
                <a:lnTo>
                  <a:pt x="2123704" y="607693"/>
                </a:lnTo>
                <a:lnTo>
                  <a:pt x="1787336" y="607693"/>
                </a:lnTo>
                <a:lnTo>
                  <a:pt x="1764196" y="607693"/>
                </a:lnTo>
                <a:lnTo>
                  <a:pt x="197804" y="607693"/>
                </a:lnTo>
                <a:cubicBezTo>
                  <a:pt x="88560" y="607693"/>
                  <a:pt x="0" y="519133"/>
                  <a:pt x="0" y="409889"/>
                </a:cubicBezTo>
                <a:lnTo>
                  <a:pt x="0" y="197804"/>
                </a:lnTo>
                <a:cubicBezTo>
                  <a:pt x="0" y="88560"/>
                  <a:pt x="88560" y="0"/>
                  <a:pt x="197804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gradFill flip="none" rotWithShape="1">
              <a:gsLst>
                <a:gs pos="0">
                  <a:srgbClr val="36CBF4"/>
                </a:gs>
                <a:gs pos="100000">
                  <a:srgbClr val="217AEB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EC5892-07A7-487B-9A71-682146ED16B9}"/>
              </a:ext>
            </a:extLst>
          </p:cNvPr>
          <p:cNvSpPr/>
          <p:nvPr/>
        </p:nvSpPr>
        <p:spPr>
          <a:xfrm>
            <a:off x="4001154" y="1324899"/>
            <a:ext cx="4208205" cy="4208202"/>
          </a:xfrm>
          <a:prstGeom prst="ellipse">
            <a:avLst/>
          </a:prstGeom>
          <a:noFill/>
          <a:ln w="12700" cap="rnd">
            <a:gradFill flip="none" rotWithShape="1">
              <a:gsLst>
                <a:gs pos="0">
                  <a:srgbClr val="36CBF4"/>
                </a:gs>
                <a:gs pos="100000">
                  <a:srgbClr val="217AEB"/>
                </a:gs>
              </a:gsLst>
              <a:lin ang="5400000" scaled="1"/>
              <a:tileRect/>
            </a:gradFill>
            <a:prstDash val="sysDash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DC8D080-3B25-4C90-A1B0-7EC7DE03F8E2}"/>
              </a:ext>
            </a:extLst>
          </p:cNvPr>
          <p:cNvSpPr/>
          <p:nvPr/>
        </p:nvSpPr>
        <p:spPr>
          <a:xfrm>
            <a:off x="3823580" y="1147326"/>
            <a:ext cx="4563353" cy="4563349"/>
          </a:xfrm>
          <a:prstGeom prst="ellipse">
            <a:avLst/>
          </a:prstGeom>
          <a:noFill/>
          <a:ln w="6350" cap="rnd">
            <a:gradFill flip="none" rotWithShape="1">
              <a:gsLst>
                <a:gs pos="0">
                  <a:srgbClr val="36CBF4">
                    <a:alpha val="50000"/>
                  </a:srgbClr>
                </a:gs>
                <a:gs pos="100000">
                  <a:srgbClr val="217AEB">
                    <a:alpha val="50000"/>
                  </a:srgbClr>
                </a:gs>
              </a:gsLst>
              <a:lin ang="5400000" scaled="1"/>
              <a:tileRect/>
            </a:gradFill>
            <a:prstDash val="sysDash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3F0F3B-E29B-42DE-B0A8-079A10AF124B}"/>
              </a:ext>
            </a:extLst>
          </p:cNvPr>
          <p:cNvSpPr/>
          <p:nvPr/>
        </p:nvSpPr>
        <p:spPr>
          <a:xfrm>
            <a:off x="1871620" y="20802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输入文本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F7AD3C-C385-449D-A850-1CD2129D74C3}"/>
              </a:ext>
            </a:extLst>
          </p:cNvPr>
          <p:cNvSpPr/>
          <p:nvPr/>
        </p:nvSpPr>
        <p:spPr>
          <a:xfrm>
            <a:off x="1871620" y="43160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输入文本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D122BE-4324-4BA2-A799-A5E1F888D5D9}"/>
              </a:ext>
            </a:extLst>
          </p:cNvPr>
          <p:cNvSpPr/>
          <p:nvPr/>
        </p:nvSpPr>
        <p:spPr>
          <a:xfrm>
            <a:off x="8904608" y="20802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输入文本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00139-2764-4EC6-9A0E-ADD5740C0CC9}"/>
              </a:ext>
            </a:extLst>
          </p:cNvPr>
          <p:cNvSpPr/>
          <p:nvPr/>
        </p:nvSpPr>
        <p:spPr>
          <a:xfrm>
            <a:off x="8904608" y="43160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输入文本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2F50735-6562-4D70-83DF-447F77D8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988" y="1706731"/>
            <a:ext cx="3444539" cy="344453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8301A41-0117-4A84-8C39-B0E616B077E7}"/>
              </a:ext>
            </a:extLst>
          </p:cNvPr>
          <p:cNvSpPr/>
          <p:nvPr/>
        </p:nvSpPr>
        <p:spPr>
          <a:xfrm>
            <a:off x="5089598" y="346584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6CBF4"/>
                </a:solidFill>
                <a:latin typeface="+mj-ea"/>
                <a:ea typeface="+mj-ea"/>
              </a:rPr>
              <a:t>输入标题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99FC180-9DDA-4216-953E-54DE80F5B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75" y="2432994"/>
            <a:ext cx="94496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955964-7829-47AC-B2DF-EE0BFC06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3057" cy="68585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16DA8-31F2-4DED-9C9F-3514B7027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0818" y="-474078"/>
            <a:ext cx="14686537" cy="859000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C0B8451-0154-4250-AD97-43DA7AEEC71E}"/>
              </a:ext>
            </a:extLst>
          </p:cNvPr>
          <p:cNvSpPr txBox="1"/>
          <p:nvPr/>
        </p:nvSpPr>
        <p:spPr>
          <a:xfrm>
            <a:off x="2310350" y="2433135"/>
            <a:ext cx="7571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</a:rPr>
              <a:t>请输入个人愿景或目标计划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1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4C31091-FDDC-4CF2-866D-42B2221AE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3057" cy="68585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B7C7BE-9BDE-4991-A381-716E1530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5" y="-2213337"/>
            <a:ext cx="11290771" cy="112846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71FD6C0-EC8F-4BEE-B9CF-B148137B604F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 dirty="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64A-A51B-40DD-B6B4-5AF2D89C5E64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C1DA99-6E5F-4562-9A15-CFC3CBD07342}"/>
              </a:ext>
            </a:extLst>
          </p:cNvPr>
          <p:cNvGrpSpPr/>
          <p:nvPr/>
        </p:nvGrpSpPr>
        <p:grpSpPr>
          <a:xfrm>
            <a:off x="4180187" y="2141533"/>
            <a:ext cx="3831626" cy="1287467"/>
            <a:chOff x="4180187" y="1297301"/>
            <a:chExt cx="3831626" cy="128746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68C02C8-16B4-47C0-9F0F-49C45113A832}"/>
                </a:ext>
              </a:extLst>
            </p:cNvPr>
            <p:cNvSpPr txBox="1"/>
            <p:nvPr/>
          </p:nvSpPr>
          <p:spPr>
            <a:xfrm>
              <a:off x="5285523" y="129730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感谢观看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02099E-0CEA-4259-B809-3B7755EED7EC}"/>
                </a:ext>
              </a:extLst>
            </p:cNvPr>
            <p:cNvSpPr txBox="1"/>
            <p:nvPr/>
          </p:nvSpPr>
          <p:spPr>
            <a:xfrm>
              <a:off x="4180187" y="1753771"/>
              <a:ext cx="38316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36CBF4"/>
                  </a:solidFill>
                </a:rPr>
                <a:t>THANK YOU</a:t>
              </a:r>
              <a:endParaRPr lang="zh-CN" altLang="en-US" sz="4800" b="1" dirty="0">
                <a:solidFill>
                  <a:srgbClr val="36CBF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811331"/>
      </p:ext>
    </p:extLst>
  </p:cSld>
  <p:clrMapOvr>
    <a:masterClrMapping/>
  </p:clrMapOvr>
</p:sld>
</file>

<file path=ppt/theme/theme1.xml><?xml version="1.0" encoding="utf-8"?>
<a:theme xmlns:a="http://schemas.openxmlformats.org/drawingml/2006/main" name="商务风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84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商务风主题​​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云蛟 邵</dc:creator>
  <cp:lastModifiedBy>宋 雪贤</cp:lastModifiedBy>
  <cp:revision>47</cp:revision>
  <dcterms:created xsi:type="dcterms:W3CDTF">2019-05-05T12:57:03Z</dcterms:created>
  <dcterms:modified xsi:type="dcterms:W3CDTF">2019-06-13T09:44:07Z</dcterms:modified>
</cp:coreProperties>
</file>