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Override PartName="/ppt/charts/style2.xml" ContentType="application/vnd.ms-office.chartstyle+xml"/>
  <Override PartName="/ppt/charts/colors2.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4"/>
  </p:notesMasterIdLst>
  <p:sldIdLst>
    <p:sldId id="256" r:id="rId3"/>
    <p:sldId id="289" r:id="rId4"/>
    <p:sldId id="258" r:id="rId5"/>
    <p:sldId id="277" r:id="rId6"/>
    <p:sldId id="257" r:id="rId7"/>
    <p:sldId id="260" r:id="rId8"/>
    <p:sldId id="290" r:id="rId9"/>
    <p:sldId id="259" r:id="rId10"/>
    <p:sldId id="280" r:id="rId11"/>
    <p:sldId id="283" r:id="rId12"/>
    <p:sldId id="269" r:id="rId13"/>
    <p:sldId id="265" r:id="rId14"/>
    <p:sldId id="291" r:id="rId15"/>
    <p:sldId id="268" r:id="rId16"/>
    <p:sldId id="266" r:id="rId17"/>
    <p:sldId id="267" r:id="rId18"/>
    <p:sldId id="270" r:id="rId19"/>
    <p:sldId id="262" r:id="rId20"/>
    <p:sldId id="292" r:id="rId21"/>
    <p:sldId id="271" r:id="rId22"/>
    <p:sldId id="273" r:id="rId23"/>
    <p:sldId id="272" r:id="rId24"/>
    <p:sldId id="275" r:id="rId25"/>
    <p:sldId id="274" r:id="rId26"/>
    <p:sldId id="293" r:id="rId27"/>
    <p:sldId id="276" r:id="rId28"/>
    <p:sldId id="278" r:id="rId29"/>
    <p:sldId id="264" r:id="rId30"/>
    <p:sldId id="279" r:id="rId31"/>
    <p:sldId id="261" r:id="rId32"/>
    <p:sldId id="294" r:id="rId33"/>
    <p:sldId id="281" r:id="rId34"/>
    <p:sldId id="263" r:id="rId35"/>
    <p:sldId id="282" r:id="rId36"/>
    <p:sldId id="284" r:id="rId37"/>
    <p:sldId id="285" r:id="rId38"/>
    <p:sldId id="295" r:id="rId39"/>
    <p:sldId id="286" r:id="rId40"/>
    <p:sldId id="288" r:id="rId41"/>
    <p:sldId id="287" r:id="rId42"/>
    <p:sldId id="296"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527" userDrawn="1">
          <p15:clr>
            <a:srgbClr val="A4A3A4"/>
          </p15:clr>
        </p15:guide>
        <p15:guide id="2" pos="7106" userDrawn="1">
          <p15:clr>
            <a:srgbClr val="A4A3A4"/>
          </p15:clr>
        </p15:guide>
        <p15:guide id="3" pos="574" userDrawn="1">
          <p15:clr>
            <a:srgbClr val="A4A3A4"/>
          </p15:clr>
        </p15:guide>
        <p15:guide id="4" orient="horz" pos="3793" userDrawn="1">
          <p15:clr>
            <a:srgbClr val="A4A3A4"/>
          </p15:clr>
        </p15:guide>
        <p15:guide id="5" orient="horz" pos="1207" userDrawn="1">
          <p15:clr>
            <a:srgbClr val="A4A3A4"/>
          </p15:clr>
        </p15:guide>
        <p15:guide id="6" pos="4158" userDrawn="1">
          <p15:clr>
            <a:srgbClr val="A4A3A4"/>
          </p15:clr>
        </p15:guide>
        <p15:guide id="7" orient="horz" pos="935" userDrawn="1">
          <p15:clr>
            <a:srgbClr val="A4A3A4"/>
          </p15:clr>
        </p15:guide>
        <p15:guide id="8" orient="horz" pos="84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715"/>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2" autoAdjust="0"/>
    <p:restoredTop sz="94660"/>
  </p:normalViewPr>
  <p:slideViewPr>
    <p:cSldViewPr>
      <p:cViewPr varScale="1">
        <p:scale>
          <a:sx n="122" d="100"/>
          <a:sy n="122" d="100"/>
        </p:scale>
        <p:origin x="-240" y="-90"/>
      </p:cViewPr>
      <p:guideLst>
        <p:guide orient="horz" pos="527"/>
        <p:guide orient="horz" pos="3793"/>
        <p:guide orient="horz" pos="1207"/>
        <p:guide orient="horz" pos="935"/>
        <p:guide orient="horz" pos="845"/>
        <p:guide pos="7106"/>
        <p:guide pos="574"/>
        <p:guide pos="415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Excel____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baseline="0">
                <a:solidFill>
                  <a:srgbClr val="FFC715"/>
                </a:solidFill>
                <a:latin typeface="+mn-lt"/>
                <a:ea typeface="+mn-ea"/>
                <a:cs typeface="+mn-cs"/>
              </a:defRPr>
            </a:pPr>
            <a:r>
              <a:rPr lang="en-US" altLang="zh-CN" sz="1800" b="0" dirty="0" smtClean="0">
                <a:latin typeface="微软雅黑" panose="020B0503020204020204" pitchFamily="34" charset="-122"/>
                <a:ea typeface="微软雅黑" panose="020B0503020204020204" pitchFamily="34" charset="-122"/>
              </a:rPr>
              <a:t>Import</a:t>
            </a:r>
          </a:p>
        </c:rich>
      </c:tx>
      <c:overlay val="0"/>
      <c:spPr>
        <a:noFill/>
        <a:ln>
          <a:noFill/>
        </a:ln>
        <a:effectLst/>
      </c:spPr>
    </c:title>
    <c:autoTitleDeleted val="0"/>
    <c:plotArea>
      <c:layout/>
      <c:radarChart>
        <c:radarStyle val="marker"/>
        <c:varyColors val="0"/>
        <c:ser>
          <c:idx val="0"/>
          <c:order val="0"/>
          <c:tx>
            <c:strRef>
              <c:f>Sheet1!$B$1</c:f>
              <c:strCache>
                <c:ptCount val="1"/>
                <c:pt idx="0">
                  <c:v>Import</c:v>
                </c:pt>
              </c:strCache>
            </c:strRef>
          </c:tx>
          <c:spPr>
            <a:ln w="34925" cap="rnd">
              <a:solidFill>
                <a:srgbClr val="FFC715"/>
              </a:solidFill>
              <a:round/>
            </a:ln>
            <a:effectLst>
              <a:outerShdw blurRad="40000" dist="23000" dir="5400000" rotWithShape="0">
                <a:srgbClr val="000000">
                  <a:alpha val="35000"/>
                </a:srgbClr>
              </a:outerShdw>
            </a:effectLst>
          </c:spPr>
          <c:marker>
            <c:symbol val="none"/>
          </c:marker>
          <c:cat>
            <c:strRef>
              <c:f>Sheet1!$A$2:$A$6</c:f>
              <c:strCache>
                <c:ptCount val="5"/>
                <c:pt idx="0">
                  <c:v>2010</c:v>
                </c:pt>
                <c:pt idx="1">
                  <c:v>2011</c:v>
                </c:pt>
                <c:pt idx="2">
                  <c:v>2012</c:v>
                </c:pt>
                <c:pt idx="3">
                  <c:v>2013</c:v>
                </c:pt>
                <c:pt idx="4">
                  <c:v>2014</c:v>
                </c:pt>
              </c:strCache>
            </c:strRef>
          </c:cat>
          <c:val>
            <c:numRef>
              <c:f>Sheet1!$B$2:$B$6</c:f>
              <c:numCache>
                <c:formatCode>General</c:formatCode>
                <c:ptCount val="5"/>
                <c:pt idx="0">
                  <c:v>32</c:v>
                </c:pt>
                <c:pt idx="1">
                  <c:v>32</c:v>
                </c:pt>
                <c:pt idx="2">
                  <c:v>28</c:v>
                </c:pt>
                <c:pt idx="3">
                  <c:v>12</c:v>
                </c:pt>
                <c:pt idx="4">
                  <c:v>15</c:v>
                </c:pt>
              </c:numCache>
            </c:numRef>
          </c:val>
        </c:ser>
        <c:dLbls>
          <c:showLegendKey val="0"/>
          <c:showVal val="0"/>
          <c:showCatName val="0"/>
          <c:showSerName val="0"/>
          <c:showPercent val="0"/>
          <c:showBubbleSize val="0"/>
        </c:dLbls>
        <c:axId val="169403520"/>
        <c:axId val="169405056"/>
      </c:radarChart>
      <c:catAx>
        <c:axId val="16940352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FFC715"/>
                </a:solidFill>
                <a:latin typeface="+mn-lt"/>
                <a:ea typeface="+mn-ea"/>
                <a:cs typeface="+mn-cs"/>
              </a:defRPr>
            </a:pPr>
            <a:endParaRPr lang="zh-CN"/>
          </a:p>
        </c:txPr>
        <c:crossAx val="169405056"/>
        <c:crosses val="autoZero"/>
        <c:auto val="1"/>
        <c:lblAlgn val="ctr"/>
        <c:lblOffset val="100"/>
        <c:noMultiLvlLbl val="0"/>
      </c:catAx>
      <c:valAx>
        <c:axId val="169405056"/>
        <c:scaling>
          <c:orientation val="minMax"/>
        </c:scaling>
        <c:delete val="0"/>
        <c:axPos val="l"/>
        <c:majorGridlines>
          <c:spPr>
            <a:ln w="9525" cap="flat" cmpd="sng" algn="ctr">
              <a:solidFill>
                <a:srgbClr val="FFC715"/>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FFC715"/>
                </a:solidFill>
                <a:latin typeface="+mn-lt"/>
                <a:ea typeface="+mn-ea"/>
                <a:cs typeface="+mn-cs"/>
              </a:defRPr>
            </a:pPr>
            <a:endParaRPr lang="zh-CN"/>
          </a:p>
        </c:txPr>
        <c:crossAx val="16940352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rgbClr val="FFC715"/>
              </a:solidFill>
              <a:latin typeface="+mn-lt"/>
              <a:ea typeface="+mn-ea"/>
              <a:cs typeface="+mn-cs"/>
            </a:defRPr>
          </a:pPr>
          <a:endParaRPr lang="zh-CN"/>
        </a:p>
      </c:txPr>
    </c:legend>
    <c:plotVisOnly val="1"/>
    <c:dispBlanksAs val="gap"/>
    <c:showDLblsOverMax val="0"/>
  </c:chart>
  <c:spPr>
    <a:solidFill>
      <a:srgbClr val="FFC715">
        <a:alpha val="0"/>
      </a:srgbClr>
    </a:solidFill>
    <a:ln>
      <a:noFill/>
    </a:ln>
    <a:effectLst/>
  </c:spPr>
  <c:txPr>
    <a:bodyPr/>
    <a:lstStyle/>
    <a:p>
      <a:pPr>
        <a:defRPr>
          <a:solidFill>
            <a:srgbClr val="FFC715"/>
          </a:solidFill>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rgbClr val="FFC715"/>
                </a:solidFill>
                <a:latin typeface="+mn-lt"/>
                <a:ea typeface="+mn-ea"/>
                <a:cs typeface="+mn-cs"/>
              </a:defRPr>
            </a:pPr>
            <a:r>
              <a:rPr lang="en-US" altLang="zh-CN" sz="1800" b="0" dirty="0" smtClean="0">
                <a:latin typeface="微软雅黑" panose="020B0503020204020204" pitchFamily="34" charset="-122"/>
                <a:ea typeface="微软雅黑" panose="020B0503020204020204" pitchFamily="34" charset="-122"/>
              </a:rPr>
              <a:t>Export</a:t>
            </a:r>
          </a:p>
        </c:rich>
      </c:tx>
      <c:overlay val="0"/>
      <c:spPr>
        <a:noFill/>
        <a:ln>
          <a:noFill/>
        </a:ln>
        <a:effectLst/>
      </c:spPr>
    </c:title>
    <c:autoTitleDeleted val="0"/>
    <c:plotArea>
      <c:layout/>
      <c:radarChart>
        <c:radarStyle val="marker"/>
        <c:varyColors val="0"/>
        <c:ser>
          <c:idx val="0"/>
          <c:order val="0"/>
          <c:tx>
            <c:strRef>
              <c:f>Sheet1!$C$1</c:f>
              <c:strCache>
                <c:ptCount val="1"/>
                <c:pt idx="0">
                  <c:v>Export</c:v>
                </c:pt>
              </c:strCache>
            </c:strRef>
          </c:tx>
          <c:spPr>
            <a:ln w="34925" cap="rnd">
              <a:solidFill>
                <a:srgbClr val="FFC715"/>
              </a:solidFill>
              <a:round/>
            </a:ln>
            <a:effectLst>
              <a:outerShdw blurRad="40000" dist="23000" dir="5400000" rotWithShape="0">
                <a:srgbClr val="000000">
                  <a:alpha val="35000"/>
                </a:srgbClr>
              </a:outerShdw>
            </a:effectLst>
          </c:spPr>
          <c:marker>
            <c:symbol val="none"/>
          </c:marker>
          <c:cat>
            <c:strRef>
              <c:f>Sheet1!$A$2:$A$6</c:f>
              <c:strCache>
                <c:ptCount val="5"/>
                <c:pt idx="0">
                  <c:v>2010</c:v>
                </c:pt>
                <c:pt idx="1">
                  <c:v>2011</c:v>
                </c:pt>
                <c:pt idx="2">
                  <c:v>2012</c:v>
                </c:pt>
                <c:pt idx="3">
                  <c:v>2013</c:v>
                </c:pt>
                <c:pt idx="4">
                  <c:v>2014</c:v>
                </c:pt>
              </c:strCache>
            </c:strRef>
          </c:cat>
          <c:val>
            <c:numRef>
              <c:f>Sheet1!$C$2:$C$6</c:f>
              <c:numCache>
                <c:formatCode>General</c:formatCode>
                <c:ptCount val="5"/>
                <c:pt idx="0">
                  <c:v>12</c:v>
                </c:pt>
                <c:pt idx="1">
                  <c:v>12</c:v>
                </c:pt>
                <c:pt idx="2">
                  <c:v>12</c:v>
                </c:pt>
                <c:pt idx="3">
                  <c:v>21</c:v>
                </c:pt>
                <c:pt idx="4">
                  <c:v>28</c:v>
                </c:pt>
              </c:numCache>
            </c:numRef>
          </c:val>
        </c:ser>
        <c:dLbls>
          <c:showLegendKey val="0"/>
          <c:showVal val="0"/>
          <c:showCatName val="0"/>
          <c:showSerName val="0"/>
          <c:showPercent val="0"/>
          <c:showBubbleSize val="0"/>
        </c:dLbls>
        <c:axId val="169441920"/>
        <c:axId val="169443712"/>
      </c:radarChart>
      <c:catAx>
        <c:axId val="16944192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FFC715"/>
                </a:solidFill>
                <a:latin typeface="+mn-lt"/>
                <a:ea typeface="+mn-ea"/>
                <a:cs typeface="+mn-cs"/>
              </a:defRPr>
            </a:pPr>
            <a:endParaRPr lang="zh-CN"/>
          </a:p>
        </c:txPr>
        <c:crossAx val="169443712"/>
        <c:crosses val="autoZero"/>
        <c:auto val="1"/>
        <c:lblAlgn val="ctr"/>
        <c:lblOffset val="100"/>
        <c:noMultiLvlLbl val="0"/>
      </c:catAx>
      <c:valAx>
        <c:axId val="169443712"/>
        <c:scaling>
          <c:orientation val="minMax"/>
        </c:scaling>
        <c:delete val="0"/>
        <c:axPos val="l"/>
        <c:majorGridlines>
          <c:spPr>
            <a:ln w="9525" cap="flat" cmpd="sng" algn="ctr">
              <a:solidFill>
                <a:srgbClr val="FFC715"/>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FFC715"/>
                </a:solidFill>
                <a:latin typeface="+mn-lt"/>
                <a:ea typeface="+mn-ea"/>
                <a:cs typeface="+mn-cs"/>
              </a:defRPr>
            </a:pPr>
            <a:endParaRPr lang="zh-CN"/>
          </a:p>
        </c:txPr>
        <c:crossAx val="16944192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rgbClr val="FFC715"/>
              </a:solidFill>
              <a:latin typeface="+mn-lt"/>
              <a:ea typeface="+mn-ea"/>
              <a:cs typeface="+mn-cs"/>
            </a:defRPr>
          </a:pPr>
          <a:endParaRPr lang="zh-CN"/>
        </a:p>
      </c:txPr>
    </c:legend>
    <c:plotVisOnly val="1"/>
    <c:dispBlanksAs val="gap"/>
    <c:showDLblsOverMax val="0"/>
  </c:chart>
  <c:spPr>
    <a:solidFill>
      <a:srgbClr val="FFC715">
        <a:alpha val="0"/>
      </a:srgbClr>
    </a:solidFill>
    <a:ln>
      <a:noFill/>
    </a:ln>
    <a:effectLst/>
  </c:spPr>
  <c:txPr>
    <a:bodyPr/>
    <a:lstStyle/>
    <a:p>
      <a:pPr>
        <a:defRPr>
          <a:solidFill>
            <a:srgbClr val="FFC715"/>
          </a:solidFill>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5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5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792A1D-90D9-4E8A-96BA-6B8291CF4A1D}" type="datetimeFigureOut">
              <a:rPr lang="zh-CN" altLang="en-US" smtClean="0"/>
              <a:pPr/>
              <a:t>2016/4/26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6527DC-7872-487D-965A-5F562D5AB858}" type="slidenum">
              <a:rPr lang="zh-CN" altLang="en-US" smtClean="0"/>
              <a:pPr/>
              <a:t>‹#›</a:t>
            </a:fld>
            <a:endParaRPr lang="zh-CN" altLang="en-US"/>
          </a:p>
        </p:txBody>
      </p:sp>
    </p:spTree>
    <p:extLst>
      <p:ext uri="{BB962C8B-B14F-4D97-AF65-F5344CB8AC3E}">
        <p14:creationId xmlns:p14="http://schemas.microsoft.com/office/powerpoint/2010/main" val="1077627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6527DC-7872-487D-965A-5F562D5AB858}" type="slidenum">
              <a:rPr lang="zh-CN" altLang="en-US" smtClean="0"/>
              <a:pPr/>
              <a:t>29</a:t>
            </a:fld>
            <a:endParaRPr lang="zh-CN" altLang="en-US"/>
          </a:p>
        </p:txBody>
      </p:sp>
    </p:spTree>
    <p:extLst>
      <p:ext uri="{BB962C8B-B14F-4D97-AF65-F5344CB8AC3E}">
        <p14:creationId xmlns:p14="http://schemas.microsoft.com/office/powerpoint/2010/main" val="3569465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C4DDB-F316-4707-863E-64F2BB39E6F0}" type="slidenum">
              <a:rPr lang="zh-CN" altLang="en-US" smtClean="0">
                <a:solidFill>
                  <a:prstClr val="black"/>
                </a:solidFill>
              </a:rPr>
              <a:pPr/>
              <a:t>41</a:t>
            </a:fld>
            <a:endParaRPr lang="zh-CN" altLang="en-US">
              <a:solidFill>
                <a:prstClr val="black"/>
              </a:solidFill>
            </a:endParaRPr>
          </a:p>
        </p:txBody>
      </p:sp>
    </p:spTree>
    <p:extLst>
      <p:ext uri="{BB962C8B-B14F-4D97-AF65-F5344CB8AC3E}">
        <p14:creationId xmlns:p14="http://schemas.microsoft.com/office/powerpoint/2010/main" val="3261096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26815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312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01699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80849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2016/4/26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752618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2016/4/26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414070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2016/4/26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82305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05338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485381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569141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2016/4/26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65938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2016/4/26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2016/4/26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2016/4/26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24000" r="-24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2016/4/26</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2016/4/26</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25851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hyperlink" Target="http://www.1ppt.cn/" TargetMode="External"/><Relationship Id="rId3" Type="http://schemas.openxmlformats.org/officeDocument/2006/relationships/hyperlink" Target="http://www.1ppt.com/moban/" TargetMode="External"/><Relationship Id="rId21" Type="http://schemas.openxmlformats.org/officeDocument/2006/relationships/image" Target="../media/image8.png"/><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2.xml"/><Relationship Id="rId16" Type="http://schemas.openxmlformats.org/officeDocument/2006/relationships/hyperlink" Target="http://www.1ppt.com/shiti/" TargetMode="External"/><Relationship Id="rId20"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19" Type="http://schemas.openxmlformats.org/officeDocument/2006/relationships/image" Target="../media/image6.png"/><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47528" y="1638665"/>
            <a:ext cx="9127014" cy="707886"/>
          </a:xfrm>
          <a:prstGeom prst="rect">
            <a:avLst/>
          </a:prstGeom>
          <a:noFill/>
        </p:spPr>
        <p:txBody>
          <a:bodyPr wrap="square" rtlCol="0">
            <a:spAutoFit/>
          </a:bodyPr>
          <a:lstStyle/>
          <a:p>
            <a:r>
              <a:rPr lang="zh-CN" altLang="en-US" sz="4000" dirty="0">
                <a:solidFill>
                  <a:srgbClr val="FFC000"/>
                </a:solidFill>
                <a:latin typeface="微软雅黑" panose="020B0503020204020204" pitchFamily="34" charset="-122"/>
                <a:ea typeface="微软雅黑" panose="020B0503020204020204" pitchFamily="34" charset="-122"/>
              </a:rPr>
              <a:t>商务演说 </a:t>
            </a:r>
            <a:r>
              <a:rPr lang="en-US" altLang="zh-CN" sz="4000" dirty="0">
                <a:solidFill>
                  <a:srgbClr val="FFC000"/>
                </a:solidFill>
                <a:latin typeface="微软雅黑" panose="020B0503020204020204" pitchFamily="34" charset="-122"/>
                <a:ea typeface="微软雅黑" panose="020B0503020204020204" pitchFamily="34" charset="-122"/>
              </a:rPr>
              <a:t>· </a:t>
            </a:r>
            <a:r>
              <a:rPr lang="zh-CN" altLang="en-US" sz="4000" dirty="0">
                <a:solidFill>
                  <a:srgbClr val="FFC000"/>
                </a:solidFill>
                <a:latin typeface="微软雅黑" panose="020B0503020204020204" pitchFamily="34" charset="-122"/>
                <a:ea typeface="微软雅黑" panose="020B0503020204020204" pitchFamily="34" charset="-122"/>
              </a:rPr>
              <a:t>黄黑大气银河动态</a:t>
            </a:r>
            <a:r>
              <a:rPr lang="en-US" altLang="zh-CN" sz="4000" dirty="0">
                <a:solidFill>
                  <a:srgbClr val="FFC000"/>
                </a:solidFill>
                <a:latin typeface="微软雅黑" panose="020B0503020204020204" pitchFamily="34" charset="-122"/>
                <a:ea typeface="微软雅黑" panose="020B0503020204020204" pitchFamily="34" charset="-122"/>
              </a:rPr>
              <a:t>PPT</a:t>
            </a:r>
            <a:r>
              <a:rPr lang="zh-CN" altLang="en-US" sz="4000" dirty="0">
                <a:solidFill>
                  <a:srgbClr val="FFC000"/>
                </a:solidFill>
                <a:latin typeface="微软雅黑" panose="020B0503020204020204" pitchFamily="34" charset="-122"/>
                <a:ea typeface="微软雅黑" panose="020B0503020204020204" pitchFamily="34" charset="-122"/>
              </a:rPr>
              <a:t>模板</a:t>
            </a:r>
            <a:endParaRPr lang="en-US" altLang="zh-CN" sz="4000" dirty="0" smtClean="0">
              <a:solidFill>
                <a:srgbClr val="FFC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9442507" y="5478505"/>
            <a:ext cx="1217000" cy="606320"/>
          </a:xfrm>
          <a:prstGeom prst="rect">
            <a:avLst/>
          </a:prstGeom>
          <a:noFill/>
        </p:spPr>
        <p:txBody>
          <a:bodyPr wrap="none" rtlCol="0">
            <a:spAutoFit/>
          </a:bodyPr>
          <a:lstStyle/>
          <a:p>
            <a:pPr algn="r">
              <a:lnSpc>
                <a:spcPct val="125000"/>
              </a:lnSpc>
            </a:pPr>
            <a:r>
              <a:rPr lang="en-US" altLang="zh-CN" sz="1400" dirty="0" smtClean="0">
                <a:solidFill>
                  <a:srgbClr val="FFC000"/>
                </a:solidFill>
                <a:latin typeface="微软雅黑" panose="020B0503020204020204" pitchFamily="34" charset="-122"/>
                <a:ea typeface="微软雅黑" panose="020B0503020204020204" pitchFamily="34" charset="-122"/>
              </a:rPr>
              <a:t>Dis</a:t>
            </a:r>
          </a:p>
          <a:p>
            <a:pPr algn="r">
              <a:lnSpc>
                <a:spcPct val="125000"/>
              </a:lnSpc>
            </a:pPr>
            <a:r>
              <a:rPr lang="en-US" altLang="zh-CN" sz="1400" dirty="0" smtClean="0">
                <a:solidFill>
                  <a:srgbClr val="FFC000"/>
                </a:solidFill>
                <a:latin typeface="微软雅黑" panose="020B0503020204020204" pitchFamily="34" charset="-122"/>
                <a:ea typeface="微软雅黑" panose="020B0503020204020204" pitchFamily="34" charset="-122"/>
              </a:rPr>
              <a:t>June Beijing</a:t>
            </a:r>
            <a:endParaRPr lang="zh-CN" altLang="en-US" sz="1400" dirty="0">
              <a:solidFill>
                <a:srgbClr val="FFC000"/>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631504" y="1488552"/>
            <a:ext cx="8928992" cy="0"/>
          </a:xfrm>
          <a:prstGeom prst="line">
            <a:avLst/>
          </a:prstGeom>
          <a:ln w="19050">
            <a:solidFill>
              <a:srgbClr val="FFC715"/>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631504" y="2424656"/>
            <a:ext cx="8928992" cy="0"/>
          </a:xfrm>
          <a:prstGeom prst="line">
            <a:avLst/>
          </a:prstGeom>
          <a:ln w="19050">
            <a:solidFill>
              <a:srgbClr val="FFC715"/>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4202796" y="2708920"/>
            <a:ext cx="3789820" cy="375809"/>
          </a:xfrm>
          <a:prstGeom prst="rect">
            <a:avLst/>
          </a:prstGeom>
        </p:spPr>
        <p:txBody>
          <a:bodyPr wrap="none">
            <a:spAutoFit/>
          </a:bodyPr>
          <a:lstStyle/>
          <a:p>
            <a:pPr marL="342900" lvl="0" indent="-342900">
              <a:lnSpc>
                <a:spcPct val="110000"/>
              </a:lnSpc>
            </a:pPr>
            <a:r>
              <a:rPr lang="zh-CN" altLang="en-US" kern="0" dirty="0">
                <a:solidFill>
                  <a:srgbClr val="FFC000"/>
                </a:solidFill>
                <a:latin typeface="微软雅黑" panose="020B0503020204020204" pitchFamily="34" charset="-122"/>
                <a:ea typeface="微软雅黑" panose="020B0503020204020204" pitchFamily="34" charset="-122"/>
              </a:rPr>
              <a:t>第一</a:t>
            </a:r>
            <a:r>
              <a:rPr lang="en-US" altLang="zh-CN" kern="0" dirty="0">
                <a:solidFill>
                  <a:srgbClr val="FFC000"/>
                </a:solidFill>
                <a:latin typeface="微软雅黑" panose="020B0503020204020204" pitchFamily="34" charset="-122"/>
                <a:ea typeface="微软雅黑" panose="020B0503020204020204" pitchFamily="34" charset="-122"/>
              </a:rPr>
              <a:t>PPT</a:t>
            </a:r>
            <a:r>
              <a:rPr lang="zh-CN" altLang="en-US" kern="0" dirty="0">
                <a:solidFill>
                  <a:srgbClr val="FFC000"/>
                </a:solidFill>
                <a:latin typeface="微软雅黑" panose="020B0503020204020204" pitchFamily="34" charset="-122"/>
                <a:ea typeface="微软雅黑" panose="020B0503020204020204" pitchFamily="34" charset="-122"/>
              </a:rPr>
              <a:t>模板网</a:t>
            </a:r>
            <a:r>
              <a:rPr lang="en-US" altLang="zh-CN" kern="0" dirty="0">
                <a:solidFill>
                  <a:srgbClr val="FFC000"/>
                </a:solidFill>
                <a:latin typeface="微软雅黑" panose="020B0503020204020204" pitchFamily="34" charset="-122"/>
                <a:ea typeface="微软雅黑" panose="020B0503020204020204" pitchFamily="34" charset="-122"/>
              </a:rPr>
              <a:t>-WWW.1PPT.COM</a:t>
            </a:r>
          </a:p>
        </p:txBody>
      </p:sp>
    </p:spTree>
    <p:extLst>
      <p:ext uri="{BB962C8B-B14F-4D97-AF65-F5344CB8AC3E}">
        <p14:creationId xmlns:p14="http://schemas.microsoft.com/office/powerpoint/2010/main" val="1447531692"/>
      </p:ext>
    </p:extLst>
  </p:cSld>
  <p:clrMapOvr>
    <a:masterClrMapping/>
  </p:clrMapOvr>
  <mc:AlternateContent xmlns:mc="http://schemas.openxmlformats.org/markup-compatibility/2006" xmlns:p14="http://schemas.microsoft.com/office/powerpoint/2010/main">
    <mc:Choice Requires="p14">
      <p:transition spd="slow" p14:dur="4400" advTm="596">
        <p14:honeycomb/>
      </p:transition>
    </mc:Choice>
    <mc:Fallback xmlns="">
      <p:transition spd="slow" advTm="596">
        <p:fade/>
      </p:transition>
    </mc:Fallback>
  </mc:AlternateContent>
  <p:timing>
    <p:tnLst>
      <p:par>
        <p:cTn id="1" dur="indefinite" restart="never" nodeType="tmRoot"/>
      </p:par>
    </p:tnLst>
  </p:timing>
  <p:extLst mod="1">
    <p:ext uri="{E180D4A7-C9FB-4DFB-919C-405C955672EB}">
      <p14:showEvtLst xmlns:p14="http://schemas.microsoft.com/office/powerpoint/2010/main">
        <p14:playEvt time="0" objId="3"/>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4" y="6119718"/>
            <a:ext cx="2258952" cy="261610"/>
          </a:xfrm>
          <a:prstGeom prst="rect">
            <a:avLst/>
          </a:prstGeom>
          <a:noFill/>
        </p:spPr>
        <p:txBody>
          <a:bodyPr wrap="none" rtlCol="0">
            <a:spAutoFit/>
          </a:bodyPr>
          <a:lstStyle/>
          <a:p>
            <a:r>
              <a:rPr lang="en-US" altLang="zh-CN" sz="1100" dirty="0" smtClean="0">
                <a:solidFill>
                  <a:srgbClr val="FFC000"/>
                </a:solidFill>
                <a:latin typeface="微软雅黑" panose="020B0503020204020204" pitchFamily="34" charset="-122"/>
                <a:ea typeface="微软雅黑" panose="020B0503020204020204" pitchFamily="34" charset="-122"/>
              </a:rPr>
              <a:t>* This is the note of the chart…</a:t>
            </a:r>
            <a:endParaRPr lang="zh-CN" altLang="en-US" sz="1100" dirty="0">
              <a:solidFill>
                <a:srgbClr val="FFC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00402" y="1022648"/>
            <a:ext cx="2690160" cy="461665"/>
          </a:xfrm>
          <a:prstGeom prst="rect">
            <a:avLst/>
          </a:prstGeom>
          <a:noFill/>
        </p:spPr>
        <p:txBody>
          <a:bodyPr wrap="none" rtlCol="0">
            <a:spAutoFit/>
          </a:bodyPr>
          <a:lstStyle/>
          <a:p>
            <a:r>
              <a:rPr lang="en-US" altLang="zh-CN" sz="2400" dirty="0" smtClean="0">
                <a:solidFill>
                  <a:srgbClr val="FFC000"/>
                </a:solidFill>
                <a:latin typeface="微软雅黑" panose="020B0503020204020204" pitchFamily="34" charset="-122"/>
                <a:ea typeface="微软雅黑" panose="020B0503020204020204" pitchFamily="34" charset="-122"/>
              </a:rPr>
              <a:t>ENTER THE TITLE</a:t>
            </a:r>
            <a:endParaRPr lang="zh-CN" altLang="en-US" sz="2400" dirty="0">
              <a:solidFill>
                <a:srgbClr val="FFC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3310659" y="1916832"/>
            <a:ext cx="5570682" cy="4118841"/>
            <a:chOff x="657225" y="1230313"/>
            <a:chExt cx="6127750" cy="4530725"/>
          </a:xfrm>
          <a:noFill/>
        </p:grpSpPr>
        <p:sp>
          <p:nvSpPr>
            <p:cNvPr id="5" name="Freeform 32"/>
            <p:cNvSpPr>
              <a:spLocks/>
            </p:cNvSpPr>
            <p:nvPr/>
          </p:nvSpPr>
          <p:spPr bwMode="auto">
            <a:xfrm>
              <a:off x="3094038" y="3557588"/>
              <a:ext cx="1241425" cy="1081087"/>
            </a:xfrm>
            <a:custGeom>
              <a:avLst/>
              <a:gdLst>
                <a:gd name="T0" fmla="*/ 849 w 860"/>
                <a:gd name="T1" fmla="*/ 496 h 771"/>
                <a:gd name="T2" fmla="*/ 859 w 860"/>
                <a:gd name="T3" fmla="*/ 375 h 771"/>
                <a:gd name="T4" fmla="*/ 821 w 860"/>
                <a:gd name="T5" fmla="*/ 312 h 771"/>
                <a:gd name="T6" fmla="*/ 819 w 860"/>
                <a:gd name="T7" fmla="*/ 287 h 771"/>
                <a:gd name="T8" fmla="*/ 801 w 860"/>
                <a:gd name="T9" fmla="*/ 216 h 771"/>
                <a:gd name="T10" fmla="*/ 762 w 860"/>
                <a:gd name="T11" fmla="*/ 180 h 771"/>
                <a:gd name="T12" fmla="*/ 686 w 860"/>
                <a:gd name="T13" fmla="*/ 121 h 771"/>
                <a:gd name="T14" fmla="*/ 641 w 860"/>
                <a:gd name="T15" fmla="*/ 147 h 771"/>
                <a:gd name="T16" fmla="*/ 579 w 860"/>
                <a:gd name="T17" fmla="*/ 80 h 771"/>
                <a:gd name="T18" fmla="*/ 542 w 860"/>
                <a:gd name="T19" fmla="*/ 88 h 771"/>
                <a:gd name="T20" fmla="*/ 541 w 860"/>
                <a:gd name="T21" fmla="*/ 0 h 771"/>
                <a:gd name="T22" fmla="*/ 478 w 860"/>
                <a:gd name="T23" fmla="*/ 56 h 771"/>
                <a:gd name="T24" fmla="*/ 421 w 860"/>
                <a:gd name="T25" fmla="*/ 133 h 771"/>
                <a:gd name="T26" fmla="*/ 284 w 860"/>
                <a:gd name="T27" fmla="*/ 179 h 771"/>
                <a:gd name="T28" fmla="*/ 126 w 860"/>
                <a:gd name="T29" fmla="*/ 79 h 771"/>
                <a:gd name="T30" fmla="*/ 11 w 860"/>
                <a:gd name="T31" fmla="*/ 100 h 771"/>
                <a:gd name="T32" fmla="*/ 49 w 860"/>
                <a:gd name="T33" fmla="*/ 248 h 771"/>
                <a:gd name="T34" fmla="*/ 39 w 860"/>
                <a:gd name="T35" fmla="*/ 382 h 771"/>
                <a:gd name="T36" fmla="*/ 0 w 860"/>
                <a:gd name="T37" fmla="*/ 538 h 771"/>
                <a:gd name="T38" fmla="*/ 51 w 860"/>
                <a:gd name="T39" fmla="*/ 523 h 771"/>
                <a:gd name="T40" fmla="*/ 60 w 860"/>
                <a:gd name="T41" fmla="*/ 578 h 771"/>
                <a:gd name="T42" fmla="*/ 106 w 860"/>
                <a:gd name="T43" fmla="*/ 595 h 771"/>
                <a:gd name="T44" fmla="*/ 176 w 860"/>
                <a:gd name="T45" fmla="*/ 739 h 771"/>
                <a:gd name="T46" fmla="*/ 258 w 860"/>
                <a:gd name="T47" fmla="*/ 766 h 771"/>
                <a:gd name="T48" fmla="*/ 300 w 860"/>
                <a:gd name="T49" fmla="*/ 677 h 771"/>
                <a:gd name="T50" fmla="*/ 417 w 860"/>
                <a:gd name="T51" fmla="*/ 624 h 771"/>
                <a:gd name="T52" fmla="*/ 437 w 860"/>
                <a:gd name="T53" fmla="*/ 667 h 771"/>
                <a:gd name="T54" fmla="*/ 476 w 860"/>
                <a:gd name="T55" fmla="*/ 681 h 771"/>
                <a:gd name="T56" fmla="*/ 600 w 860"/>
                <a:gd name="T57" fmla="*/ 734 h 771"/>
                <a:gd name="T58" fmla="*/ 596 w 860"/>
                <a:gd name="T59" fmla="*/ 683 h 771"/>
                <a:gd name="T60" fmla="*/ 590 w 860"/>
                <a:gd name="T61" fmla="*/ 571 h 771"/>
                <a:gd name="T62" fmla="*/ 703 w 860"/>
                <a:gd name="T63" fmla="*/ 599 h 771"/>
                <a:gd name="T64" fmla="*/ 703 w 860"/>
                <a:gd name="T65" fmla="*/ 567 h 771"/>
                <a:gd name="T66" fmla="*/ 780 w 860"/>
                <a:gd name="T67" fmla="*/ 532 h 771"/>
                <a:gd name="T68" fmla="*/ 832 w 860"/>
                <a:gd name="T69" fmla="*/ 528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60" h="771">
                  <a:moveTo>
                    <a:pt x="832" y="528"/>
                  </a:moveTo>
                  <a:lnTo>
                    <a:pt x="849" y="496"/>
                  </a:lnTo>
                  <a:lnTo>
                    <a:pt x="838" y="437"/>
                  </a:lnTo>
                  <a:lnTo>
                    <a:pt x="859" y="375"/>
                  </a:lnTo>
                  <a:lnTo>
                    <a:pt x="844" y="367"/>
                  </a:lnTo>
                  <a:lnTo>
                    <a:pt x="821" y="312"/>
                  </a:lnTo>
                  <a:lnTo>
                    <a:pt x="807" y="291"/>
                  </a:lnTo>
                  <a:lnTo>
                    <a:pt x="819" y="287"/>
                  </a:lnTo>
                  <a:lnTo>
                    <a:pt x="836" y="233"/>
                  </a:lnTo>
                  <a:lnTo>
                    <a:pt x="801" y="216"/>
                  </a:lnTo>
                  <a:lnTo>
                    <a:pt x="787" y="178"/>
                  </a:lnTo>
                  <a:lnTo>
                    <a:pt x="762" y="180"/>
                  </a:lnTo>
                  <a:lnTo>
                    <a:pt x="703" y="154"/>
                  </a:lnTo>
                  <a:lnTo>
                    <a:pt x="686" y="121"/>
                  </a:lnTo>
                  <a:lnTo>
                    <a:pt x="672" y="145"/>
                  </a:lnTo>
                  <a:lnTo>
                    <a:pt x="641" y="147"/>
                  </a:lnTo>
                  <a:lnTo>
                    <a:pt x="603" y="129"/>
                  </a:lnTo>
                  <a:lnTo>
                    <a:pt x="579" y="80"/>
                  </a:lnTo>
                  <a:lnTo>
                    <a:pt x="561" y="77"/>
                  </a:lnTo>
                  <a:lnTo>
                    <a:pt x="542" y="88"/>
                  </a:lnTo>
                  <a:lnTo>
                    <a:pt x="551" y="53"/>
                  </a:lnTo>
                  <a:lnTo>
                    <a:pt x="541" y="0"/>
                  </a:lnTo>
                  <a:lnTo>
                    <a:pt x="504" y="10"/>
                  </a:lnTo>
                  <a:lnTo>
                    <a:pt x="478" y="56"/>
                  </a:lnTo>
                  <a:lnTo>
                    <a:pt x="478" y="106"/>
                  </a:lnTo>
                  <a:lnTo>
                    <a:pt x="421" y="133"/>
                  </a:lnTo>
                  <a:lnTo>
                    <a:pt x="359" y="134"/>
                  </a:lnTo>
                  <a:lnTo>
                    <a:pt x="284" y="179"/>
                  </a:lnTo>
                  <a:lnTo>
                    <a:pt x="223" y="169"/>
                  </a:lnTo>
                  <a:lnTo>
                    <a:pt x="126" y="79"/>
                  </a:lnTo>
                  <a:lnTo>
                    <a:pt x="27" y="72"/>
                  </a:lnTo>
                  <a:lnTo>
                    <a:pt x="11" y="100"/>
                  </a:lnTo>
                  <a:lnTo>
                    <a:pt x="20" y="164"/>
                  </a:lnTo>
                  <a:lnTo>
                    <a:pt x="49" y="248"/>
                  </a:lnTo>
                  <a:lnTo>
                    <a:pt x="33" y="277"/>
                  </a:lnTo>
                  <a:lnTo>
                    <a:pt x="39" y="382"/>
                  </a:lnTo>
                  <a:lnTo>
                    <a:pt x="9" y="474"/>
                  </a:lnTo>
                  <a:lnTo>
                    <a:pt x="0" y="538"/>
                  </a:lnTo>
                  <a:lnTo>
                    <a:pt x="15" y="547"/>
                  </a:lnTo>
                  <a:lnTo>
                    <a:pt x="51" y="523"/>
                  </a:lnTo>
                  <a:lnTo>
                    <a:pt x="82" y="531"/>
                  </a:lnTo>
                  <a:lnTo>
                    <a:pt x="60" y="578"/>
                  </a:lnTo>
                  <a:lnTo>
                    <a:pt x="88" y="607"/>
                  </a:lnTo>
                  <a:lnTo>
                    <a:pt x="106" y="595"/>
                  </a:lnTo>
                  <a:lnTo>
                    <a:pt x="143" y="605"/>
                  </a:lnTo>
                  <a:lnTo>
                    <a:pt x="176" y="739"/>
                  </a:lnTo>
                  <a:lnTo>
                    <a:pt x="190" y="770"/>
                  </a:lnTo>
                  <a:lnTo>
                    <a:pt x="258" y="766"/>
                  </a:lnTo>
                  <a:lnTo>
                    <a:pt x="279" y="716"/>
                  </a:lnTo>
                  <a:lnTo>
                    <a:pt x="300" y="677"/>
                  </a:lnTo>
                  <a:lnTo>
                    <a:pt x="336" y="666"/>
                  </a:lnTo>
                  <a:lnTo>
                    <a:pt x="417" y="624"/>
                  </a:lnTo>
                  <a:lnTo>
                    <a:pt x="450" y="637"/>
                  </a:lnTo>
                  <a:lnTo>
                    <a:pt x="437" y="667"/>
                  </a:lnTo>
                  <a:lnTo>
                    <a:pt x="442" y="683"/>
                  </a:lnTo>
                  <a:lnTo>
                    <a:pt x="476" y="681"/>
                  </a:lnTo>
                  <a:lnTo>
                    <a:pt x="480" y="716"/>
                  </a:lnTo>
                  <a:lnTo>
                    <a:pt x="600" y="734"/>
                  </a:lnTo>
                  <a:lnTo>
                    <a:pt x="626" y="712"/>
                  </a:lnTo>
                  <a:lnTo>
                    <a:pt x="596" y="683"/>
                  </a:lnTo>
                  <a:lnTo>
                    <a:pt x="578" y="601"/>
                  </a:lnTo>
                  <a:lnTo>
                    <a:pt x="590" y="571"/>
                  </a:lnTo>
                  <a:lnTo>
                    <a:pt x="632" y="593"/>
                  </a:lnTo>
                  <a:lnTo>
                    <a:pt x="703" y="599"/>
                  </a:lnTo>
                  <a:lnTo>
                    <a:pt x="707" y="583"/>
                  </a:lnTo>
                  <a:lnTo>
                    <a:pt x="703" y="567"/>
                  </a:lnTo>
                  <a:lnTo>
                    <a:pt x="744" y="555"/>
                  </a:lnTo>
                  <a:lnTo>
                    <a:pt x="780" y="532"/>
                  </a:lnTo>
                  <a:lnTo>
                    <a:pt x="832" y="528"/>
                  </a:lnTo>
                  <a:lnTo>
                    <a:pt x="832" y="528"/>
                  </a:lnTo>
                </a:path>
              </a:pathLst>
            </a:custGeom>
            <a:grpFill/>
            <a:ln w="9366" cap="flat" cmpd="sng">
              <a:solidFill>
                <a:srgbClr val="FFC71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Freeform 33"/>
            <p:cNvSpPr>
              <a:spLocks/>
            </p:cNvSpPr>
            <p:nvPr/>
          </p:nvSpPr>
          <p:spPr bwMode="auto">
            <a:xfrm>
              <a:off x="657225" y="1595438"/>
              <a:ext cx="2536825" cy="1522412"/>
            </a:xfrm>
            <a:custGeom>
              <a:avLst/>
              <a:gdLst>
                <a:gd name="T0" fmla="*/ 343 w 1758"/>
                <a:gd name="T1" fmla="*/ 1003 h 1086"/>
                <a:gd name="T2" fmla="*/ 158 w 1758"/>
                <a:gd name="T3" fmla="*/ 843 h 1086"/>
                <a:gd name="T4" fmla="*/ 81 w 1758"/>
                <a:gd name="T5" fmla="*/ 761 h 1086"/>
                <a:gd name="T6" fmla="*/ 0 w 1758"/>
                <a:gd name="T7" fmla="*/ 715 h 1086"/>
                <a:gd name="T8" fmla="*/ 2 w 1758"/>
                <a:gd name="T9" fmla="*/ 670 h 1086"/>
                <a:gd name="T10" fmla="*/ 45 w 1758"/>
                <a:gd name="T11" fmla="*/ 666 h 1086"/>
                <a:gd name="T12" fmla="*/ 39 w 1758"/>
                <a:gd name="T13" fmla="*/ 552 h 1086"/>
                <a:gd name="T14" fmla="*/ 212 w 1758"/>
                <a:gd name="T15" fmla="*/ 465 h 1086"/>
                <a:gd name="T16" fmla="*/ 300 w 1758"/>
                <a:gd name="T17" fmla="*/ 428 h 1086"/>
                <a:gd name="T18" fmla="*/ 517 w 1758"/>
                <a:gd name="T19" fmla="*/ 443 h 1086"/>
                <a:gd name="T20" fmla="*/ 627 w 1758"/>
                <a:gd name="T21" fmla="*/ 363 h 1086"/>
                <a:gd name="T22" fmla="*/ 687 w 1758"/>
                <a:gd name="T23" fmla="*/ 282 h 1086"/>
                <a:gd name="T24" fmla="*/ 712 w 1758"/>
                <a:gd name="T25" fmla="*/ 181 h 1086"/>
                <a:gd name="T26" fmla="*/ 782 w 1758"/>
                <a:gd name="T27" fmla="*/ 188 h 1086"/>
                <a:gd name="T28" fmla="*/ 848 w 1758"/>
                <a:gd name="T29" fmla="*/ 190 h 1086"/>
                <a:gd name="T30" fmla="*/ 910 w 1758"/>
                <a:gd name="T31" fmla="*/ 136 h 1086"/>
                <a:gd name="T32" fmla="*/ 958 w 1758"/>
                <a:gd name="T33" fmla="*/ 77 h 1086"/>
                <a:gd name="T34" fmla="*/ 1022 w 1758"/>
                <a:gd name="T35" fmla="*/ 60 h 1086"/>
                <a:gd name="T36" fmla="*/ 1081 w 1758"/>
                <a:gd name="T37" fmla="*/ 59 h 1086"/>
                <a:gd name="T38" fmla="*/ 1128 w 1758"/>
                <a:gd name="T39" fmla="*/ 39 h 1086"/>
                <a:gd name="T40" fmla="*/ 1184 w 1758"/>
                <a:gd name="T41" fmla="*/ 3 h 1086"/>
                <a:gd name="T42" fmla="*/ 1276 w 1758"/>
                <a:gd name="T43" fmla="*/ 0 h 1086"/>
                <a:gd name="T44" fmla="*/ 1299 w 1758"/>
                <a:gd name="T45" fmla="*/ 46 h 1086"/>
                <a:gd name="T46" fmla="*/ 1399 w 1758"/>
                <a:gd name="T47" fmla="*/ 180 h 1086"/>
                <a:gd name="T48" fmla="*/ 1586 w 1758"/>
                <a:gd name="T49" fmla="*/ 443 h 1086"/>
                <a:gd name="T50" fmla="*/ 1700 w 1758"/>
                <a:gd name="T51" fmla="*/ 627 h 1086"/>
                <a:gd name="T52" fmla="*/ 1733 w 1758"/>
                <a:gd name="T53" fmla="*/ 747 h 1086"/>
                <a:gd name="T54" fmla="*/ 1620 w 1758"/>
                <a:gd name="T55" fmla="*/ 792 h 1086"/>
                <a:gd name="T56" fmla="*/ 1531 w 1758"/>
                <a:gd name="T57" fmla="*/ 836 h 1086"/>
                <a:gd name="T58" fmla="*/ 1474 w 1758"/>
                <a:gd name="T59" fmla="*/ 902 h 1086"/>
                <a:gd name="T60" fmla="*/ 1269 w 1758"/>
                <a:gd name="T61" fmla="*/ 889 h 1086"/>
                <a:gd name="T62" fmla="*/ 1324 w 1758"/>
                <a:gd name="T63" fmla="*/ 976 h 1086"/>
                <a:gd name="T64" fmla="*/ 1269 w 1758"/>
                <a:gd name="T65" fmla="*/ 1047 h 1086"/>
                <a:gd name="T66" fmla="*/ 1101 w 1758"/>
                <a:gd name="T67" fmla="*/ 1002 h 1086"/>
                <a:gd name="T68" fmla="*/ 753 w 1758"/>
                <a:gd name="T69" fmla="*/ 970 h 1086"/>
                <a:gd name="T70" fmla="*/ 573 w 1758"/>
                <a:gd name="T71" fmla="*/ 964 h 1086"/>
                <a:gd name="T72" fmla="*/ 430 w 1758"/>
                <a:gd name="T73" fmla="*/ 1061 h 1086"/>
                <a:gd name="T74" fmla="*/ 343 w 1758"/>
                <a:gd name="T75" fmla="*/ 1043 h 1086"/>
                <a:gd name="T76" fmla="*/ 348 w 1758"/>
                <a:gd name="T77" fmla="*/ 1045 h 1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58" h="1086">
                  <a:moveTo>
                    <a:pt x="348" y="1045"/>
                  </a:moveTo>
                  <a:lnTo>
                    <a:pt x="343" y="1003"/>
                  </a:lnTo>
                  <a:lnTo>
                    <a:pt x="332" y="982"/>
                  </a:lnTo>
                  <a:lnTo>
                    <a:pt x="158" y="843"/>
                  </a:lnTo>
                  <a:lnTo>
                    <a:pt x="96" y="797"/>
                  </a:lnTo>
                  <a:lnTo>
                    <a:pt x="81" y="761"/>
                  </a:lnTo>
                  <a:lnTo>
                    <a:pt x="27" y="737"/>
                  </a:lnTo>
                  <a:lnTo>
                    <a:pt x="0" y="715"/>
                  </a:lnTo>
                  <a:lnTo>
                    <a:pt x="1" y="694"/>
                  </a:lnTo>
                  <a:lnTo>
                    <a:pt x="2" y="670"/>
                  </a:lnTo>
                  <a:lnTo>
                    <a:pt x="20" y="656"/>
                  </a:lnTo>
                  <a:lnTo>
                    <a:pt x="45" y="666"/>
                  </a:lnTo>
                  <a:lnTo>
                    <a:pt x="85" y="569"/>
                  </a:lnTo>
                  <a:lnTo>
                    <a:pt x="39" y="552"/>
                  </a:lnTo>
                  <a:lnTo>
                    <a:pt x="67" y="458"/>
                  </a:lnTo>
                  <a:lnTo>
                    <a:pt x="212" y="465"/>
                  </a:lnTo>
                  <a:lnTo>
                    <a:pt x="241" y="504"/>
                  </a:lnTo>
                  <a:lnTo>
                    <a:pt x="300" y="428"/>
                  </a:lnTo>
                  <a:lnTo>
                    <a:pt x="482" y="470"/>
                  </a:lnTo>
                  <a:lnTo>
                    <a:pt x="517" y="443"/>
                  </a:lnTo>
                  <a:lnTo>
                    <a:pt x="579" y="437"/>
                  </a:lnTo>
                  <a:lnTo>
                    <a:pt x="627" y="363"/>
                  </a:lnTo>
                  <a:lnTo>
                    <a:pt x="675" y="321"/>
                  </a:lnTo>
                  <a:lnTo>
                    <a:pt x="687" y="282"/>
                  </a:lnTo>
                  <a:lnTo>
                    <a:pt x="687" y="208"/>
                  </a:lnTo>
                  <a:lnTo>
                    <a:pt x="712" y="181"/>
                  </a:lnTo>
                  <a:lnTo>
                    <a:pt x="750" y="175"/>
                  </a:lnTo>
                  <a:lnTo>
                    <a:pt x="782" y="188"/>
                  </a:lnTo>
                  <a:lnTo>
                    <a:pt x="825" y="200"/>
                  </a:lnTo>
                  <a:lnTo>
                    <a:pt x="848" y="190"/>
                  </a:lnTo>
                  <a:lnTo>
                    <a:pt x="862" y="175"/>
                  </a:lnTo>
                  <a:lnTo>
                    <a:pt x="910" y="136"/>
                  </a:lnTo>
                  <a:lnTo>
                    <a:pt x="937" y="98"/>
                  </a:lnTo>
                  <a:lnTo>
                    <a:pt x="958" y="77"/>
                  </a:lnTo>
                  <a:lnTo>
                    <a:pt x="985" y="65"/>
                  </a:lnTo>
                  <a:lnTo>
                    <a:pt x="1022" y="60"/>
                  </a:lnTo>
                  <a:lnTo>
                    <a:pt x="1070" y="59"/>
                  </a:lnTo>
                  <a:lnTo>
                    <a:pt x="1081" y="59"/>
                  </a:lnTo>
                  <a:lnTo>
                    <a:pt x="1091" y="56"/>
                  </a:lnTo>
                  <a:lnTo>
                    <a:pt x="1128" y="39"/>
                  </a:lnTo>
                  <a:lnTo>
                    <a:pt x="1153" y="15"/>
                  </a:lnTo>
                  <a:lnTo>
                    <a:pt x="1184" y="3"/>
                  </a:lnTo>
                  <a:lnTo>
                    <a:pt x="1215" y="0"/>
                  </a:lnTo>
                  <a:lnTo>
                    <a:pt x="1276" y="0"/>
                  </a:lnTo>
                  <a:lnTo>
                    <a:pt x="1290" y="3"/>
                  </a:lnTo>
                  <a:lnTo>
                    <a:pt x="1299" y="46"/>
                  </a:lnTo>
                  <a:lnTo>
                    <a:pt x="1315" y="109"/>
                  </a:lnTo>
                  <a:lnTo>
                    <a:pt x="1399" y="180"/>
                  </a:lnTo>
                  <a:lnTo>
                    <a:pt x="1430" y="401"/>
                  </a:lnTo>
                  <a:lnTo>
                    <a:pt x="1586" y="443"/>
                  </a:lnTo>
                  <a:lnTo>
                    <a:pt x="1656" y="502"/>
                  </a:lnTo>
                  <a:lnTo>
                    <a:pt x="1700" y="627"/>
                  </a:lnTo>
                  <a:lnTo>
                    <a:pt x="1757" y="710"/>
                  </a:lnTo>
                  <a:lnTo>
                    <a:pt x="1733" y="747"/>
                  </a:lnTo>
                  <a:lnTo>
                    <a:pt x="1698" y="790"/>
                  </a:lnTo>
                  <a:lnTo>
                    <a:pt x="1620" y="792"/>
                  </a:lnTo>
                  <a:lnTo>
                    <a:pt x="1588" y="796"/>
                  </a:lnTo>
                  <a:lnTo>
                    <a:pt x="1531" y="836"/>
                  </a:lnTo>
                  <a:lnTo>
                    <a:pt x="1496" y="861"/>
                  </a:lnTo>
                  <a:lnTo>
                    <a:pt x="1474" y="902"/>
                  </a:lnTo>
                  <a:lnTo>
                    <a:pt x="1323" y="871"/>
                  </a:lnTo>
                  <a:lnTo>
                    <a:pt x="1269" y="889"/>
                  </a:lnTo>
                  <a:lnTo>
                    <a:pt x="1277" y="935"/>
                  </a:lnTo>
                  <a:lnTo>
                    <a:pt x="1324" y="976"/>
                  </a:lnTo>
                  <a:lnTo>
                    <a:pt x="1312" y="1027"/>
                  </a:lnTo>
                  <a:lnTo>
                    <a:pt x="1269" y="1047"/>
                  </a:lnTo>
                  <a:lnTo>
                    <a:pt x="1258" y="1085"/>
                  </a:lnTo>
                  <a:lnTo>
                    <a:pt x="1101" y="1002"/>
                  </a:lnTo>
                  <a:lnTo>
                    <a:pt x="900" y="1024"/>
                  </a:lnTo>
                  <a:lnTo>
                    <a:pt x="753" y="970"/>
                  </a:lnTo>
                  <a:lnTo>
                    <a:pt x="648" y="1002"/>
                  </a:lnTo>
                  <a:lnTo>
                    <a:pt x="573" y="964"/>
                  </a:lnTo>
                  <a:lnTo>
                    <a:pt x="457" y="1014"/>
                  </a:lnTo>
                  <a:lnTo>
                    <a:pt x="430" y="1061"/>
                  </a:lnTo>
                  <a:lnTo>
                    <a:pt x="400" y="1070"/>
                  </a:lnTo>
                  <a:lnTo>
                    <a:pt x="343" y="1043"/>
                  </a:lnTo>
                  <a:lnTo>
                    <a:pt x="348" y="1045"/>
                  </a:lnTo>
                  <a:lnTo>
                    <a:pt x="348" y="1045"/>
                  </a:lnTo>
                </a:path>
              </a:pathLst>
            </a:custGeom>
            <a:grpFill/>
            <a:ln w="9366" cap="flat" cmpd="sng">
              <a:solidFill>
                <a:srgbClr val="FFC71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Freeform 34"/>
            <p:cNvSpPr>
              <a:spLocks/>
            </p:cNvSpPr>
            <p:nvPr/>
          </p:nvSpPr>
          <p:spPr bwMode="auto">
            <a:xfrm>
              <a:off x="2784475" y="2586038"/>
              <a:ext cx="1736725" cy="1181100"/>
            </a:xfrm>
            <a:custGeom>
              <a:avLst/>
              <a:gdLst>
                <a:gd name="T0" fmla="*/ 1088 w 1203"/>
                <a:gd name="T1" fmla="*/ 384 h 843"/>
                <a:gd name="T2" fmla="*/ 1074 w 1203"/>
                <a:gd name="T3" fmla="*/ 451 h 843"/>
                <a:gd name="T4" fmla="*/ 1106 w 1203"/>
                <a:gd name="T5" fmla="*/ 490 h 843"/>
                <a:gd name="T6" fmla="*/ 1061 w 1203"/>
                <a:gd name="T7" fmla="*/ 525 h 843"/>
                <a:gd name="T8" fmla="*/ 993 w 1203"/>
                <a:gd name="T9" fmla="*/ 457 h 843"/>
                <a:gd name="T10" fmla="*/ 910 w 1203"/>
                <a:gd name="T11" fmla="*/ 348 h 843"/>
                <a:gd name="T12" fmla="*/ 831 w 1203"/>
                <a:gd name="T13" fmla="*/ 342 h 843"/>
                <a:gd name="T14" fmla="*/ 814 w 1203"/>
                <a:gd name="T15" fmla="*/ 299 h 843"/>
                <a:gd name="T16" fmla="*/ 794 w 1203"/>
                <a:gd name="T17" fmla="*/ 238 h 843"/>
                <a:gd name="T18" fmla="*/ 732 w 1203"/>
                <a:gd name="T19" fmla="*/ 316 h 843"/>
                <a:gd name="T20" fmla="*/ 549 w 1203"/>
                <a:gd name="T21" fmla="*/ 249 h 843"/>
                <a:gd name="T22" fmla="*/ 494 w 1203"/>
                <a:gd name="T23" fmla="*/ 176 h 843"/>
                <a:gd name="T24" fmla="*/ 385 w 1203"/>
                <a:gd name="T25" fmla="*/ 143 h 843"/>
                <a:gd name="T26" fmla="*/ 283 w 1203"/>
                <a:gd name="T27" fmla="*/ 0 h 843"/>
                <a:gd name="T28" fmla="*/ 224 w 1203"/>
                <a:gd name="T29" fmla="*/ 82 h 843"/>
                <a:gd name="T30" fmla="*/ 114 w 1203"/>
                <a:gd name="T31" fmla="*/ 88 h 843"/>
                <a:gd name="T32" fmla="*/ 19 w 1203"/>
                <a:gd name="T33" fmla="*/ 156 h 843"/>
                <a:gd name="T34" fmla="*/ 37 w 1203"/>
                <a:gd name="T35" fmla="*/ 216 h 843"/>
                <a:gd name="T36" fmla="*/ 167 w 1203"/>
                <a:gd name="T37" fmla="*/ 320 h 843"/>
                <a:gd name="T38" fmla="*/ 306 w 1203"/>
                <a:gd name="T39" fmla="*/ 327 h 843"/>
                <a:gd name="T40" fmla="*/ 482 w 1203"/>
                <a:gd name="T41" fmla="*/ 303 h 843"/>
                <a:gd name="T42" fmla="*/ 688 w 1203"/>
                <a:gd name="T43" fmla="*/ 421 h 843"/>
                <a:gd name="T44" fmla="*/ 715 w 1203"/>
                <a:gd name="T45" fmla="*/ 578 h 843"/>
                <a:gd name="T46" fmla="*/ 663 w 1203"/>
                <a:gd name="T47" fmla="*/ 663 h 843"/>
                <a:gd name="T48" fmla="*/ 652 w 1203"/>
                <a:gd name="T49" fmla="*/ 707 h 843"/>
                <a:gd name="T50" fmla="*/ 691 w 1203"/>
                <a:gd name="T51" fmla="*/ 753 h 843"/>
                <a:gd name="T52" fmla="*/ 756 w 1203"/>
                <a:gd name="T53" fmla="*/ 694 h 843"/>
                <a:gd name="T54" fmla="*/ 756 w 1203"/>
                <a:gd name="T55" fmla="*/ 782 h 843"/>
                <a:gd name="T56" fmla="*/ 793 w 1203"/>
                <a:gd name="T57" fmla="*/ 774 h 843"/>
                <a:gd name="T58" fmla="*/ 856 w 1203"/>
                <a:gd name="T59" fmla="*/ 842 h 843"/>
                <a:gd name="T60" fmla="*/ 901 w 1203"/>
                <a:gd name="T61" fmla="*/ 815 h 843"/>
                <a:gd name="T62" fmla="*/ 900 w 1203"/>
                <a:gd name="T63" fmla="*/ 731 h 843"/>
                <a:gd name="T64" fmla="*/ 945 w 1203"/>
                <a:gd name="T65" fmla="*/ 714 h 843"/>
                <a:gd name="T66" fmla="*/ 981 w 1203"/>
                <a:gd name="T67" fmla="*/ 704 h 843"/>
                <a:gd name="T68" fmla="*/ 1022 w 1203"/>
                <a:gd name="T69" fmla="*/ 653 h 843"/>
                <a:gd name="T70" fmla="*/ 997 w 1203"/>
                <a:gd name="T71" fmla="*/ 613 h 843"/>
                <a:gd name="T72" fmla="*/ 1040 w 1203"/>
                <a:gd name="T73" fmla="*/ 568 h 843"/>
                <a:gd name="T74" fmla="*/ 1070 w 1203"/>
                <a:gd name="T75" fmla="*/ 602 h 843"/>
                <a:gd name="T76" fmla="*/ 1106 w 1203"/>
                <a:gd name="T77" fmla="*/ 604 h 843"/>
                <a:gd name="T78" fmla="*/ 1168 w 1203"/>
                <a:gd name="T79" fmla="*/ 596 h 843"/>
                <a:gd name="T80" fmla="*/ 1202 w 1203"/>
                <a:gd name="T81" fmla="*/ 499 h 843"/>
                <a:gd name="T82" fmla="*/ 1136 w 1203"/>
                <a:gd name="T83" fmla="*/ 408 h 843"/>
                <a:gd name="T84" fmla="*/ 1142 w 1203"/>
                <a:gd name="T85" fmla="*/ 411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3" h="843">
                  <a:moveTo>
                    <a:pt x="1142" y="411"/>
                  </a:moveTo>
                  <a:lnTo>
                    <a:pt x="1088" y="384"/>
                  </a:lnTo>
                  <a:lnTo>
                    <a:pt x="1068" y="406"/>
                  </a:lnTo>
                  <a:lnTo>
                    <a:pt x="1074" y="451"/>
                  </a:lnTo>
                  <a:lnTo>
                    <a:pt x="1099" y="464"/>
                  </a:lnTo>
                  <a:lnTo>
                    <a:pt x="1106" y="490"/>
                  </a:lnTo>
                  <a:lnTo>
                    <a:pt x="1086" y="491"/>
                  </a:lnTo>
                  <a:lnTo>
                    <a:pt x="1061" y="525"/>
                  </a:lnTo>
                  <a:lnTo>
                    <a:pt x="983" y="501"/>
                  </a:lnTo>
                  <a:lnTo>
                    <a:pt x="993" y="457"/>
                  </a:lnTo>
                  <a:lnTo>
                    <a:pt x="940" y="394"/>
                  </a:lnTo>
                  <a:lnTo>
                    <a:pt x="910" y="348"/>
                  </a:lnTo>
                  <a:lnTo>
                    <a:pt x="871" y="345"/>
                  </a:lnTo>
                  <a:lnTo>
                    <a:pt x="831" y="342"/>
                  </a:lnTo>
                  <a:lnTo>
                    <a:pt x="801" y="330"/>
                  </a:lnTo>
                  <a:lnTo>
                    <a:pt x="814" y="299"/>
                  </a:lnTo>
                  <a:lnTo>
                    <a:pt x="833" y="253"/>
                  </a:lnTo>
                  <a:lnTo>
                    <a:pt x="794" y="238"/>
                  </a:lnTo>
                  <a:lnTo>
                    <a:pt x="735" y="275"/>
                  </a:lnTo>
                  <a:lnTo>
                    <a:pt x="732" y="316"/>
                  </a:lnTo>
                  <a:lnTo>
                    <a:pt x="670" y="317"/>
                  </a:lnTo>
                  <a:lnTo>
                    <a:pt x="549" y="249"/>
                  </a:lnTo>
                  <a:lnTo>
                    <a:pt x="485" y="211"/>
                  </a:lnTo>
                  <a:lnTo>
                    <a:pt x="494" y="176"/>
                  </a:lnTo>
                  <a:lnTo>
                    <a:pt x="446" y="142"/>
                  </a:lnTo>
                  <a:lnTo>
                    <a:pt x="385" y="143"/>
                  </a:lnTo>
                  <a:lnTo>
                    <a:pt x="373" y="37"/>
                  </a:lnTo>
                  <a:lnTo>
                    <a:pt x="283" y="0"/>
                  </a:lnTo>
                  <a:lnTo>
                    <a:pt x="256" y="40"/>
                  </a:lnTo>
                  <a:lnTo>
                    <a:pt x="224" y="82"/>
                  </a:lnTo>
                  <a:lnTo>
                    <a:pt x="146" y="82"/>
                  </a:lnTo>
                  <a:lnTo>
                    <a:pt x="114" y="88"/>
                  </a:lnTo>
                  <a:lnTo>
                    <a:pt x="48" y="133"/>
                  </a:lnTo>
                  <a:lnTo>
                    <a:pt x="19" y="156"/>
                  </a:lnTo>
                  <a:lnTo>
                    <a:pt x="0" y="196"/>
                  </a:lnTo>
                  <a:lnTo>
                    <a:pt x="37" y="216"/>
                  </a:lnTo>
                  <a:lnTo>
                    <a:pt x="124" y="251"/>
                  </a:lnTo>
                  <a:lnTo>
                    <a:pt x="167" y="320"/>
                  </a:lnTo>
                  <a:lnTo>
                    <a:pt x="212" y="342"/>
                  </a:lnTo>
                  <a:lnTo>
                    <a:pt x="306" y="327"/>
                  </a:lnTo>
                  <a:lnTo>
                    <a:pt x="389" y="262"/>
                  </a:lnTo>
                  <a:lnTo>
                    <a:pt x="482" y="303"/>
                  </a:lnTo>
                  <a:lnTo>
                    <a:pt x="588" y="349"/>
                  </a:lnTo>
                  <a:lnTo>
                    <a:pt x="688" y="421"/>
                  </a:lnTo>
                  <a:lnTo>
                    <a:pt x="726" y="499"/>
                  </a:lnTo>
                  <a:lnTo>
                    <a:pt x="715" y="578"/>
                  </a:lnTo>
                  <a:lnTo>
                    <a:pt x="700" y="648"/>
                  </a:lnTo>
                  <a:lnTo>
                    <a:pt x="663" y="663"/>
                  </a:lnTo>
                  <a:lnTo>
                    <a:pt x="628" y="666"/>
                  </a:lnTo>
                  <a:lnTo>
                    <a:pt x="652" y="707"/>
                  </a:lnTo>
                  <a:lnTo>
                    <a:pt x="665" y="742"/>
                  </a:lnTo>
                  <a:lnTo>
                    <a:pt x="691" y="753"/>
                  </a:lnTo>
                  <a:lnTo>
                    <a:pt x="719" y="705"/>
                  </a:lnTo>
                  <a:lnTo>
                    <a:pt x="756" y="694"/>
                  </a:lnTo>
                  <a:lnTo>
                    <a:pt x="766" y="747"/>
                  </a:lnTo>
                  <a:lnTo>
                    <a:pt x="756" y="782"/>
                  </a:lnTo>
                  <a:lnTo>
                    <a:pt x="776" y="771"/>
                  </a:lnTo>
                  <a:lnTo>
                    <a:pt x="793" y="774"/>
                  </a:lnTo>
                  <a:lnTo>
                    <a:pt x="818" y="823"/>
                  </a:lnTo>
                  <a:lnTo>
                    <a:pt x="856" y="842"/>
                  </a:lnTo>
                  <a:lnTo>
                    <a:pt x="884" y="839"/>
                  </a:lnTo>
                  <a:lnTo>
                    <a:pt x="901" y="815"/>
                  </a:lnTo>
                  <a:lnTo>
                    <a:pt x="913" y="782"/>
                  </a:lnTo>
                  <a:lnTo>
                    <a:pt x="900" y="731"/>
                  </a:lnTo>
                  <a:lnTo>
                    <a:pt x="916" y="707"/>
                  </a:lnTo>
                  <a:lnTo>
                    <a:pt x="945" y="714"/>
                  </a:lnTo>
                  <a:lnTo>
                    <a:pt x="982" y="734"/>
                  </a:lnTo>
                  <a:lnTo>
                    <a:pt x="981" y="704"/>
                  </a:lnTo>
                  <a:lnTo>
                    <a:pt x="1005" y="679"/>
                  </a:lnTo>
                  <a:lnTo>
                    <a:pt x="1022" y="653"/>
                  </a:lnTo>
                  <a:lnTo>
                    <a:pt x="1000" y="628"/>
                  </a:lnTo>
                  <a:lnTo>
                    <a:pt x="997" y="613"/>
                  </a:lnTo>
                  <a:lnTo>
                    <a:pt x="1017" y="587"/>
                  </a:lnTo>
                  <a:lnTo>
                    <a:pt x="1040" y="568"/>
                  </a:lnTo>
                  <a:lnTo>
                    <a:pt x="1056" y="578"/>
                  </a:lnTo>
                  <a:lnTo>
                    <a:pt x="1070" y="602"/>
                  </a:lnTo>
                  <a:lnTo>
                    <a:pt x="1092" y="620"/>
                  </a:lnTo>
                  <a:lnTo>
                    <a:pt x="1106" y="604"/>
                  </a:lnTo>
                  <a:lnTo>
                    <a:pt x="1146" y="605"/>
                  </a:lnTo>
                  <a:lnTo>
                    <a:pt x="1168" y="596"/>
                  </a:lnTo>
                  <a:lnTo>
                    <a:pt x="1177" y="544"/>
                  </a:lnTo>
                  <a:lnTo>
                    <a:pt x="1202" y="499"/>
                  </a:lnTo>
                  <a:lnTo>
                    <a:pt x="1186" y="479"/>
                  </a:lnTo>
                  <a:lnTo>
                    <a:pt x="1136" y="408"/>
                  </a:lnTo>
                  <a:lnTo>
                    <a:pt x="1142" y="411"/>
                  </a:lnTo>
                  <a:lnTo>
                    <a:pt x="1142" y="411"/>
                  </a:lnTo>
                </a:path>
              </a:pathLst>
            </a:custGeom>
            <a:grpFill/>
            <a:ln w="9366" cap="flat" cmpd="sng">
              <a:solidFill>
                <a:srgbClr val="FFC71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Freeform 35"/>
            <p:cNvSpPr>
              <a:spLocks/>
            </p:cNvSpPr>
            <p:nvPr/>
          </p:nvSpPr>
          <p:spPr bwMode="auto">
            <a:xfrm>
              <a:off x="2173288" y="2816225"/>
              <a:ext cx="1660525" cy="992188"/>
            </a:xfrm>
            <a:custGeom>
              <a:avLst/>
              <a:gdLst>
                <a:gd name="T0" fmla="*/ 49 w 1150"/>
                <a:gd name="T1" fmla="*/ 131 h 709"/>
                <a:gd name="T2" fmla="*/ 207 w 1150"/>
                <a:gd name="T3" fmla="*/ 214 h 709"/>
                <a:gd name="T4" fmla="*/ 218 w 1150"/>
                <a:gd name="T5" fmla="*/ 176 h 709"/>
                <a:gd name="T6" fmla="*/ 259 w 1150"/>
                <a:gd name="T7" fmla="*/ 154 h 709"/>
                <a:gd name="T8" fmla="*/ 273 w 1150"/>
                <a:gd name="T9" fmla="*/ 104 h 709"/>
                <a:gd name="T10" fmla="*/ 226 w 1150"/>
                <a:gd name="T11" fmla="*/ 64 h 709"/>
                <a:gd name="T12" fmla="*/ 218 w 1150"/>
                <a:gd name="T13" fmla="*/ 18 h 709"/>
                <a:gd name="T14" fmla="*/ 272 w 1150"/>
                <a:gd name="T15" fmla="*/ 0 h 709"/>
                <a:gd name="T16" fmla="*/ 426 w 1150"/>
                <a:gd name="T17" fmla="*/ 31 h 709"/>
                <a:gd name="T18" fmla="*/ 458 w 1150"/>
                <a:gd name="T19" fmla="*/ 52 h 709"/>
                <a:gd name="T20" fmla="*/ 547 w 1150"/>
                <a:gd name="T21" fmla="*/ 85 h 709"/>
                <a:gd name="T22" fmla="*/ 590 w 1150"/>
                <a:gd name="T23" fmla="*/ 153 h 709"/>
                <a:gd name="T24" fmla="*/ 629 w 1150"/>
                <a:gd name="T25" fmla="*/ 180 h 709"/>
                <a:gd name="T26" fmla="*/ 726 w 1150"/>
                <a:gd name="T27" fmla="*/ 163 h 709"/>
                <a:gd name="T28" fmla="*/ 812 w 1150"/>
                <a:gd name="T29" fmla="*/ 98 h 709"/>
                <a:gd name="T30" fmla="*/ 911 w 1150"/>
                <a:gd name="T31" fmla="*/ 141 h 709"/>
                <a:gd name="T32" fmla="*/ 1009 w 1150"/>
                <a:gd name="T33" fmla="*/ 184 h 709"/>
                <a:gd name="T34" fmla="*/ 1110 w 1150"/>
                <a:gd name="T35" fmla="*/ 257 h 709"/>
                <a:gd name="T36" fmla="*/ 1149 w 1150"/>
                <a:gd name="T37" fmla="*/ 335 h 709"/>
                <a:gd name="T38" fmla="*/ 1136 w 1150"/>
                <a:gd name="T39" fmla="*/ 426 h 709"/>
                <a:gd name="T40" fmla="*/ 1123 w 1150"/>
                <a:gd name="T41" fmla="*/ 485 h 709"/>
                <a:gd name="T42" fmla="*/ 1090 w 1150"/>
                <a:gd name="T43" fmla="*/ 496 h 709"/>
                <a:gd name="T44" fmla="*/ 1051 w 1150"/>
                <a:gd name="T45" fmla="*/ 503 h 709"/>
                <a:gd name="T46" fmla="*/ 1073 w 1150"/>
                <a:gd name="T47" fmla="*/ 541 h 709"/>
                <a:gd name="T48" fmla="*/ 1088 w 1150"/>
                <a:gd name="T49" fmla="*/ 578 h 709"/>
                <a:gd name="T50" fmla="*/ 1116 w 1150"/>
                <a:gd name="T51" fmla="*/ 589 h 709"/>
                <a:gd name="T52" fmla="*/ 1116 w 1150"/>
                <a:gd name="T53" fmla="*/ 636 h 709"/>
                <a:gd name="T54" fmla="*/ 1059 w 1150"/>
                <a:gd name="T55" fmla="*/ 663 h 709"/>
                <a:gd name="T56" fmla="*/ 999 w 1150"/>
                <a:gd name="T57" fmla="*/ 663 h 709"/>
                <a:gd name="T58" fmla="*/ 922 w 1150"/>
                <a:gd name="T59" fmla="*/ 708 h 709"/>
                <a:gd name="T60" fmla="*/ 863 w 1150"/>
                <a:gd name="T61" fmla="*/ 699 h 709"/>
                <a:gd name="T62" fmla="*/ 765 w 1150"/>
                <a:gd name="T63" fmla="*/ 609 h 709"/>
                <a:gd name="T64" fmla="*/ 665 w 1150"/>
                <a:gd name="T65" fmla="*/ 602 h 709"/>
                <a:gd name="T66" fmla="*/ 649 w 1150"/>
                <a:gd name="T67" fmla="*/ 632 h 709"/>
                <a:gd name="T68" fmla="*/ 612 w 1150"/>
                <a:gd name="T69" fmla="*/ 645 h 709"/>
                <a:gd name="T70" fmla="*/ 518 w 1150"/>
                <a:gd name="T71" fmla="*/ 703 h 709"/>
                <a:gd name="T72" fmla="*/ 437 w 1150"/>
                <a:gd name="T73" fmla="*/ 656 h 709"/>
                <a:gd name="T74" fmla="*/ 398 w 1150"/>
                <a:gd name="T75" fmla="*/ 575 h 709"/>
                <a:gd name="T76" fmla="*/ 266 w 1150"/>
                <a:gd name="T77" fmla="*/ 496 h 709"/>
                <a:gd name="T78" fmla="*/ 134 w 1150"/>
                <a:gd name="T79" fmla="*/ 419 h 709"/>
                <a:gd name="T80" fmla="*/ 21 w 1150"/>
                <a:gd name="T81" fmla="*/ 345 h 709"/>
                <a:gd name="T82" fmla="*/ 0 w 1150"/>
                <a:gd name="T83" fmla="*/ 270 h 709"/>
                <a:gd name="T84" fmla="*/ 50 w 1150"/>
                <a:gd name="T85" fmla="*/ 196 h 709"/>
                <a:gd name="T86" fmla="*/ 46 w 1150"/>
                <a:gd name="T87" fmla="*/ 133 h 709"/>
                <a:gd name="T88" fmla="*/ 49 w 1150"/>
                <a:gd name="T89" fmla="*/ 131 h 709"/>
                <a:gd name="T90" fmla="*/ 49 w 1150"/>
                <a:gd name="T91" fmla="*/ 131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50" h="709">
                  <a:moveTo>
                    <a:pt x="49" y="131"/>
                  </a:moveTo>
                  <a:lnTo>
                    <a:pt x="207" y="214"/>
                  </a:lnTo>
                  <a:lnTo>
                    <a:pt x="218" y="176"/>
                  </a:lnTo>
                  <a:lnTo>
                    <a:pt x="259" y="154"/>
                  </a:lnTo>
                  <a:lnTo>
                    <a:pt x="273" y="104"/>
                  </a:lnTo>
                  <a:lnTo>
                    <a:pt x="226" y="64"/>
                  </a:lnTo>
                  <a:lnTo>
                    <a:pt x="218" y="18"/>
                  </a:lnTo>
                  <a:lnTo>
                    <a:pt x="272" y="0"/>
                  </a:lnTo>
                  <a:lnTo>
                    <a:pt x="426" y="31"/>
                  </a:lnTo>
                  <a:lnTo>
                    <a:pt x="458" y="52"/>
                  </a:lnTo>
                  <a:lnTo>
                    <a:pt x="547" y="85"/>
                  </a:lnTo>
                  <a:lnTo>
                    <a:pt x="590" y="153"/>
                  </a:lnTo>
                  <a:lnTo>
                    <a:pt x="629" y="180"/>
                  </a:lnTo>
                  <a:lnTo>
                    <a:pt x="726" y="163"/>
                  </a:lnTo>
                  <a:lnTo>
                    <a:pt x="812" y="98"/>
                  </a:lnTo>
                  <a:lnTo>
                    <a:pt x="911" y="141"/>
                  </a:lnTo>
                  <a:lnTo>
                    <a:pt x="1009" y="184"/>
                  </a:lnTo>
                  <a:lnTo>
                    <a:pt x="1110" y="257"/>
                  </a:lnTo>
                  <a:lnTo>
                    <a:pt x="1149" y="335"/>
                  </a:lnTo>
                  <a:lnTo>
                    <a:pt x="1136" y="426"/>
                  </a:lnTo>
                  <a:lnTo>
                    <a:pt x="1123" y="485"/>
                  </a:lnTo>
                  <a:lnTo>
                    <a:pt x="1090" y="496"/>
                  </a:lnTo>
                  <a:lnTo>
                    <a:pt x="1051" y="503"/>
                  </a:lnTo>
                  <a:lnTo>
                    <a:pt x="1073" y="541"/>
                  </a:lnTo>
                  <a:lnTo>
                    <a:pt x="1088" y="578"/>
                  </a:lnTo>
                  <a:lnTo>
                    <a:pt x="1116" y="589"/>
                  </a:lnTo>
                  <a:lnTo>
                    <a:pt x="1116" y="636"/>
                  </a:lnTo>
                  <a:lnTo>
                    <a:pt x="1059" y="663"/>
                  </a:lnTo>
                  <a:lnTo>
                    <a:pt x="999" y="663"/>
                  </a:lnTo>
                  <a:lnTo>
                    <a:pt x="922" y="708"/>
                  </a:lnTo>
                  <a:lnTo>
                    <a:pt x="863" y="699"/>
                  </a:lnTo>
                  <a:lnTo>
                    <a:pt x="765" y="609"/>
                  </a:lnTo>
                  <a:lnTo>
                    <a:pt x="665" y="602"/>
                  </a:lnTo>
                  <a:lnTo>
                    <a:pt x="649" y="632"/>
                  </a:lnTo>
                  <a:lnTo>
                    <a:pt x="612" y="645"/>
                  </a:lnTo>
                  <a:lnTo>
                    <a:pt x="518" y="703"/>
                  </a:lnTo>
                  <a:lnTo>
                    <a:pt x="437" y="656"/>
                  </a:lnTo>
                  <a:lnTo>
                    <a:pt x="398" y="575"/>
                  </a:lnTo>
                  <a:lnTo>
                    <a:pt x="266" y="496"/>
                  </a:lnTo>
                  <a:lnTo>
                    <a:pt x="134" y="419"/>
                  </a:lnTo>
                  <a:lnTo>
                    <a:pt x="21" y="345"/>
                  </a:lnTo>
                  <a:lnTo>
                    <a:pt x="0" y="270"/>
                  </a:lnTo>
                  <a:lnTo>
                    <a:pt x="50" y="196"/>
                  </a:lnTo>
                  <a:lnTo>
                    <a:pt x="46" y="133"/>
                  </a:lnTo>
                  <a:lnTo>
                    <a:pt x="49" y="131"/>
                  </a:lnTo>
                  <a:lnTo>
                    <a:pt x="49" y="131"/>
                  </a:lnTo>
                </a:path>
              </a:pathLst>
            </a:custGeom>
            <a:grpFill/>
            <a:ln w="9366" cap="flat" cmpd="sng">
              <a:solidFill>
                <a:srgbClr val="FFC71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36"/>
            <p:cNvSpPr>
              <a:spLocks/>
            </p:cNvSpPr>
            <p:nvPr/>
          </p:nvSpPr>
          <p:spPr bwMode="auto">
            <a:xfrm>
              <a:off x="2736850" y="4222750"/>
              <a:ext cx="1174750" cy="1058863"/>
            </a:xfrm>
            <a:custGeom>
              <a:avLst/>
              <a:gdLst>
                <a:gd name="T0" fmla="*/ 135 w 814"/>
                <a:gd name="T1" fmla="*/ 60 h 756"/>
                <a:gd name="T2" fmla="*/ 175 w 814"/>
                <a:gd name="T3" fmla="*/ 46 h 756"/>
                <a:gd name="T4" fmla="*/ 203 w 814"/>
                <a:gd name="T5" fmla="*/ 16 h 756"/>
                <a:gd name="T6" fmla="*/ 257 w 814"/>
                <a:gd name="T7" fmla="*/ 0 h 756"/>
                <a:gd name="T8" fmla="*/ 248 w 814"/>
                <a:gd name="T9" fmla="*/ 64 h 756"/>
                <a:gd name="T10" fmla="*/ 263 w 814"/>
                <a:gd name="T11" fmla="*/ 73 h 756"/>
                <a:gd name="T12" fmla="*/ 299 w 814"/>
                <a:gd name="T13" fmla="*/ 49 h 756"/>
                <a:gd name="T14" fmla="*/ 330 w 814"/>
                <a:gd name="T15" fmla="*/ 57 h 756"/>
                <a:gd name="T16" fmla="*/ 308 w 814"/>
                <a:gd name="T17" fmla="*/ 104 h 756"/>
                <a:gd name="T18" fmla="*/ 336 w 814"/>
                <a:gd name="T19" fmla="*/ 133 h 756"/>
                <a:gd name="T20" fmla="*/ 354 w 814"/>
                <a:gd name="T21" fmla="*/ 121 h 756"/>
                <a:gd name="T22" fmla="*/ 391 w 814"/>
                <a:gd name="T23" fmla="*/ 131 h 756"/>
                <a:gd name="T24" fmla="*/ 424 w 814"/>
                <a:gd name="T25" fmla="*/ 265 h 756"/>
                <a:gd name="T26" fmla="*/ 438 w 814"/>
                <a:gd name="T27" fmla="*/ 296 h 756"/>
                <a:gd name="T28" fmla="*/ 506 w 814"/>
                <a:gd name="T29" fmla="*/ 292 h 756"/>
                <a:gd name="T30" fmla="*/ 527 w 814"/>
                <a:gd name="T31" fmla="*/ 242 h 756"/>
                <a:gd name="T32" fmla="*/ 548 w 814"/>
                <a:gd name="T33" fmla="*/ 203 h 756"/>
                <a:gd name="T34" fmla="*/ 584 w 814"/>
                <a:gd name="T35" fmla="*/ 192 h 756"/>
                <a:gd name="T36" fmla="*/ 665 w 814"/>
                <a:gd name="T37" fmla="*/ 150 h 756"/>
                <a:gd name="T38" fmla="*/ 698 w 814"/>
                <a:gd name="T39" fmla="*/ 163 h 756"/>
                <a:gd name="T40" fmla="*/ 685 w 814"/>
                <a:gd name="T41" fmla="*/ 193 h 756"/>
                <a:gd name="T42" fmla="*/ 690 w 814"/>
                <a:gd name="T43" fmla="*/ 209 h 756"/>
                <a:gd name="T44" fmla="*/ 724 w 814"/>
                <a:gd name="T45" fmla="*/ 207 h 756"/>
                <a:gd name="T46" fmla="*/ 728 w 814"/>
                <a:gd name="T47" fmla="*/ 242 h 756"/>
                <a:gd name="T48" fmla="*/ 694 w 814"/>
                <a:gd name="T49" fmla="*/ 254 h 756"/>
                <a:gd name="T50" fmla="*/ 661 w 814"/>
                <a:gd name="T51" fmla="*/ 235 h 756"/>
                <a:gd name="T52" fmla="*/ 584 w 814"/>
                <a:gd name="T53" fmla="*/ 250 h 756"/>
                <a:gd name="T54" fmla="*/ 598 w 814"/>
                <a:gd name="T55" fmla="*/ 303 h 756"/>
                <a:gd name="T56" fmla="*/ 667 w 814"/>
                <a:gd name="T57" fmla="*/ 297 h 756"/>
                <a:gd name="T58" fmla="*/ 670 w 814"/>
                <a:gd name="T59" fmla="*/ 321 h 756"/>
                <a:gd name="T60" fmla="*/ 643 w 814"/>
                <a:gd name="T61" fmla="*/ 341 h 756"/>
                <a:gd name="T62" fmla="*/ 617 w 814"/>
                <a:gd name="T63" fmla="*/ 395 h 756"/>
                <a:gd name="T64" fmla="*/ 654 w 814"/>
                <a:gd name="T65" fmla="*/ 419 h 756"/>
                <a:gd name="T66" fmla="*/ 634 w 814"/>
                <a:gd name="T67" fmla="*/ 460 h 756"/>
                <a:gd name="T68" fmla="*/ 634 w 814"/>
                <a:gd name="T69" fmla="*/ 492 h 756"/>
                <a:gd name="T70" fmla="*/ 690 w 814"/>
                <a:gd name="T71" fmla="*/ 549 h 756"/>
                <a:gd name="T72" fmla="*/ 813 w 814"/>
                <a:gd name="T73" fmla="*/ 602 h 756"/>
                <a:gd name="T74" fmla="*/ 796 w 814"/>
                <a:gd name="T75" fmla="*/ 624 h 756"/>
                <a:gd name="T76" fmla="*/ 743 w 814"/>
                <a:gd name="T77" fmla="*/ 645 h 756"/>
                <a:gd name="T78" fmla="*/ 378 w 814"/>
                <a:gd name="T79" fmla="*/ 630 h 756"/>
                <a:gd name="T80" fmla="*/ 365 w 814"/>
                <a:gd name="T81" fmla="*/ 624 h 756"/>
                <a:gd name="T82" fmla="*/ 341 w 814"/>
                <a:gd name="T83" fmla="*/ 622 h 756"/>
                <a:gd name="T84" fmla="*/ 328 w 814"/>
                <a:gd name="T85" fmla="*/ 632 h 756"/>
                <a:gd name="T86" fmla="*/ 293 w 814"/>
                <a:gd name="T87" fmla="*/ 738 h 756"/>
                <a:gd name="T88" fmla="*/ 282 w 814"/>
                <a:gd name="T89" fmla="*/ 755 h 756"/>
                <a:gd name="T90" fmla="*/ 217 w 814"/>
                <a:gd name="T91" fmla="*/ 705 h 756"/>
                <a:gd name="T92" fmla="*/ 193 w 814"/>
                <a:gd name="T93" fmla="*/ 729 h 756"/>
                <a:gd name="T94" fmla="*/ 147 w 814"/>
                <a:gd name="T95" fmla="*/ 676 h 756"/>
                <a:gd name="T96" fmla="*/ 193 w 814"/>
                <a:gd name="T97" fmla="*/ 548 h 756"/>
                <a:gd name="T98" fmla="*/ 144 w 814"/>
                <a:gd name="T99" fmla="*/ 537 h 756"/>
                <a:gd name="T100" fmla="*/ 133 w 814"/>
                <a:gd name="T101" fmla="*/ 456 h 756"/>
                <a:gd name="T102" fmla="*/ 89 w 814"/>
                <a:gd name="T103" fmla="*/ 442 h 756"/>
                <a:gd name="T104" fmla="*/ 0 w 814"/>
                <a:gd name="T105" fmla="*/ 475 h 756"/>
                <a:gd name="T106" fmla="*/ 46 w 814"/>
                <a:gd name="T107" fmla="*/ 396 h 756"/>
                <a:gd name="T108" fmla="*/ 90 w 814"/>
                <a:gd name="T109" fmla="*/ 347 h 756"/>
                <a:gd name="T110" fmla="*/ 183 w 814"/>
                <a:gd name="T111" fmla="*/ 286 h 756"/>
                <a:gd name="T112" fmla="*/ 196 w 814"/>
                <a:gd name="T113" fmla="*/ 225 h 756"/>
                <a:gd name="T114" fmla="*/ 133 w 814"/>
                <a:gd name="T115" fmla="*/ 70 h 756"/>
                <a:gd name="T116" fmla="*/ 135 w 814"/>
                <a:gd name="T117" fmla="*/ 60 h 756"/>
                <a:gd name="T118" fmla="*/ 135 w 814"/>
                <a:gd name="T119" fmla="*/ 6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14" h="756">
                  <a:moveTo>
                    <a:pt x="135" y="60"/>
                  </a:moveTo>
                  <a:lnTo>
                    <a:pt x="175" y="46"/>
                  </a:lnTo>
                  <a:lnTo>
                    <a:pt x="203" y="16"/>
                  </a:lnTo>
                  <a:lnTo>
                    <a:pt x="257" y="0"/>
                  </a:lnTo>
                  <a:lnTo>
                    <a:pt x="248" y="64"/>
                  </a:lnTo>
                  <a:lnTo>
                    <a:pt x="263" y="73"/>
                  </a:lnTo>
                  <a:lnTo>
                    <a:pt x="299" y="49"/>
                  </a:lnTo>
                  <a:lnTo>
                    <a:pt x="330" y="57"/>
                  </a:lnTo>
                  <a:lnTo>
                    <a:pt x="308" y="104"/>
                  </a:lnTo>
                  <a:lnTo>
                    <a:pt x="336" y="133"/>
                  </a:lnTo>
                  <a:lnTo>
                    <a:pt x="354" y="121"/>
                  </a:lnTo>
                  <a:lnTo>
                    <a:pt x="391" y="131"/>
                  </a:lnTo>
                  <a:lnTo>
                    <a:pt x="424" y="265"/>
                  </a:lnTo>
                  <a:lnTo>
                    <a:pt x="438" y="296"/>
                  </a:lnTo>
                  <a:lnTo>
                    <a:pt x="506" y="292"/>
                  </a:lnTo>
                  <a:lnTo>
                    <a:pt x="527" y="242"/>
                  </a:lnTo>
                  <a:lnTo>
                    <a:pt x="548" y="203"/>
                  </a:lnTo>
                  <a:lnTo>
                    <a:pt x="584" y="192"/>
                  </a:lnTo>
                  <a:lnTo>
                    <a:pt x="665" y="150"/>
                  </a:lnTo>
                  <a:lnTo>
                    <a:pt x="698" y="163"/>
                  </a:lnTo>
                  <a:lnTo>
                    <a:pt x="685" y="193"/>
                  </a:lnTo>
                  <a:lnTo>
                    <a:pt x="690" y="209"/>
                  </a:lnTo>
                  <a:lnTo>
                    <a:pt x="724" y="207"/>
                  </a:lnTo>
                  <a:lnTo>
                    <a:pt x="728" y="242"/>
                  </a:lnTo>
                  <a:lnTo>
                    <a:pt x="694" y="254"/>
                  </a:lnTo>
                  <a:lnTo>
                    <a:pt x="661" y="235"/>
                  </a:lnTo>
                  <a:lnTo>
                    <a:pt x="584" y="250"/>
                  </a:lnTo>
                  <a:lnTo>
                    <a:pt x="598" y="303"/>
                  </a:lnTo>
                  <a:lnTo>
                    <a:pt x="667" y="297"/>
                  </a:lnTo>
                  <a:lnTo>
                    <a:pt x="670" y="321"/>
                  </a:lnTo>
                  <a:lnTo>
                    <a:pt x="643" y="341"/>
                  </a:lnTo>
                  <a:lnTo>
                    <a:pt x="617" y="395"/>
                  </a:lnTo>
                  <a:lnTo>
                    <a:pt x="654" y="419"/>
                  </a:lnTo>
                  <a:lnTo>
                    <a:pt x="634" y="460"/>
                  </a:lnTo>
                  <a:lnTo>
                    <a:pt x="634" y="492"/>
                  </a:lnTo>
                  <a:lnTo>
                    <a:pt x="690" y="549"/>
                  </a:lnTo>
                  <a:lnTo>
                    <a:pt x="813" y="602"/>
                  </a:lnTo>
                  <a:lnTo>
                    <a:pt x="796" y="624"/>
                  </a:lnTo>
                  <a:lnTo>
                    <a:pt x="743" y="645"/>
                  </a:lnTo>
                  <a:lnTo>
                    <a:pt x="378" y="630"/>
                  </a:lnTo>
                  <a:lnTo>
                    <a:pt x="365" y="624"/>
                  </a:lnTo>
                  <a:lnTo>
                    <a:pt x="341" y="622"/>
                  </a:lnTo>
                  <a:lnTo>
                    <a:pt x="328" y="632"/>
                  </a:lnTo>
                  <a:lnTo>
                    <a:pt x="293" y="738"/>
                  </a:lnTo>
                  <a:lnTo>
                    <a:pt x="282" y="755"/>
                  </a:lnTo>
                  <a:lnTo>
                    <a:pt x="217" y="705"/>
                  </a:lnTo>
                  <a:lnTo>
                    <a:pt x="193" y="729"/>
                  </a:lnTo>
                  <a:lnTo>
                    <a:pt x="147" y="676"/>
                  </a:lnTo>
                  <a:lnTo>
                    <a:pt x="193" y="548"/>
                  </a:lnTo>
                  <a:lnTo>
                    <a:pt x="144" y="537"/>
                  </a:lnTo>
                  <a:lnTo>
                    <a:pt x="133" y="456"/>
                  </a:lnTo>
                  <a:lnTo>
                    <a:pt x="89" y="442"/>
                  </a:lnTo>
                  <a:lnTo>
                    <a:pt x="0" y="475"/>
                  </a:lnTo>
                  <a:lnTo>
                    <a:pt x="46" y="396"/>
                  </a:lnTo>
                  <a:lnTo>
                    <a:pt x="90" y="347"/>
                  </a:lnTo>
                  <a:lnTo>
                    <a:pt x="183" y="286"/>
                  </a:lnTo>
                  <a:lnTo>
                    <a:pt x="196" y="225"/>
                  </a:lnTo>
                  <a:lnTo>
                    <a:pt x="133" y="70"/>
                  </a:lnTo>
                  <a:lnTo>
                    <a:pt x="135" y="60"/>
                  </a:lnTo>
                  <a:lnTo>
                    <a:pt x="135" y="60"/>
                  </a:lnTo>
                </a:path>
              </a:pathLst>
            </a:custGeom>
            <a:grpFill/>
            <a:ln w="9366" cap="flat" cmpd="sng">
              <a:solidFill>
                <a:srgbClr val="FFC71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37"/>
            <p:cNvSpPr>
              <a:spLocks/>
            </p:cNvSpPr>
            <p:nvPr/>
          </p:nvSpPr>
          <p:spPr bwMode="auto">
            <a:xfrm>
              <a:off x="3651250" y="4784725"/>
              <a:ext cx="903288" cy="565150"/>
            </a:xfrm>
            <a:custGeom>
              <a:avLst/>
              <a:gdLst>
                <a:gd name="T0" fmla="*/ 0 w 626"/>
                <a:gd name="T1" fmla="*/ 57 h 403"/>
                <a:gd name="T2" fmla="*/ 92 w 626"/>
                <a:gd name="T3" fmla="*/ 89 h 403"/>
                <a:gd name="T4" fmla="*/ 170 w 626"/>
                <a:gd name="T5" fmla="*/ 47 h 403"/>
                <a:gd name="T6" fmla="*/ 270 w 626"/>
                <a:gd name="T7" fmla="*/ 50 h 403"/>
                <a:gd name="T8" fmla="*/ 354 w 626"/>
                <a:gd name="T9" fmla="*/ 15 h 403"/>
                <a:gd name="T10" fmla="*/ 455 w 626"/>
                <a:gd name="T11" fmla="*/ 16 h 403"/>
                <a:gd name="T12" fmla="*/ 545 w 626"/>
                <a:gd name="T13" fmla="*/ 0 h 403"/>
                <a:gd name="T14" fmla="*/ 589 w 626"/>
                <a:gd name="T15" fmla="*/ 34 h 403"/>
                <a:gd name="T16" fmla="*/ 557 w 626"/>
                <a:gd name="T17" fmla="*/ 82 h 403"/>
                <a:gd name="T18" fmla="*/ 575 w 626"/>
                <a:gd name="T19" fmla="*/ 111 h 403"/>
                <a:gd name="T20" fmla="*/ 625 w 626"/>
                <a:gd name="T21" fmla="*/ 123 h 403"/>
                <a:gd name="T22" fmla="*/ 540 w 626"/>
                <a:gd name="T23" fmla="*/ 269 h 403"/>
                <a:gd name="T24" fmla="*/ 435 w 626"/>
                <a:gd name="T25" fmla="*/ 359 h 403"/>
                <a:gd name="T26" fmla="*/ 312 w 626"/>
                <a:gd name="T27" fmla="*/ 364 h 403"/>
                <a:gd name="T28" fmla="*/ 259 w 626"/>
                <a:gd name="T29" fmla="*/ 375 h 403"/>
                <a:gd name="T30" fmla="*/ 217 w 626"/>
                <a:gd name="T31" fmla="*/ 402 h 403"/>
                <a:gd name="T32" fmla="*/ 204 w 626"/>
                <a:gd name="T33" fmla="*/ 399 h 403"/>
                <a:gd name="T34" fmla="*/ 175 w 626"/>
                <a:gd name="T35" fmla="*/ 378 h 403"/>
                <a:gd name="T36" fmla="*/ 173 w 626"/>
                <a:gd name="T37" fmla="*/ 359 h 403"/>
                <a:gd name="T38" fmla="*/ 166 w 626"/>
                <a:gd name="T39" fmla="*/ 350 h 403"/>
                <a:gd name="T40" fmla="*/ 131 w 626"/>
                <a:gd name="T41" fmla="*/ 349 h 403"/>
                <a:gd name="T42" fmla="*/ 109 w 626"/>
                <a:gd name="T43" fmla="*/ 346 h 403"/>
                <a:gd name="T44" fmla="*/ 101 w 626"/>
                <a:gd name="T45" fmla="*/ 336 h 403"/>
                <a:gd name="T46" fmla="*/ 108 w 626"/>
                <a:gd name="T47" fmla="*/ 242 h 403"/>
                <a:gd name="T48" fmla="*/ 160 w 626"/>
                <a:gd name="T49" fmla="*/ 222 h 403"/>
                <a:gd name="T50" fmla="*/ 179 w 626"/>
                <a:gd name="T51" fmla="*/ 199 h 403"/>
                <a:gd name="T52" fmla="*/ 54 w 626"/>
                <a:gd name="T53" fmla="*/ 147 h 403"/>
                <a:gd name="T54" fmla="*/ 0 w 626"/>
                <a:gd name="T55" fmla="*/ 89 h 403"/>
                <a:gd name="T56" fmla="*/ 0 w 626"/>
                <a:gd name="T57" fmla="*/ 57 h 403"/>
                <a:gd name="T58" fmla="*/ 0 w 626"/>
                <a:gd name="T59" fmla="*/ 57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26" h="403">
                  <a:moveTo>
                    <a:pt x="0" y="57"/>
                  </a:moveTo>
                  <a:lnTo>
                    <a:pt x="92" y="89"/>
                  </a:lnTo>
                  <a:lnTo>
                    <a:pt x="170" y="47"/>
                  </a:lnTo>
                  <a:lnTo>
                    <a:pt x="270" y="50"/>
                  </a:lnTo>
                  <a:lnTo>
                    <a:pt x="354" y="15"/>
                  </a:lnTo>
                  <a:lnTo>
                    <a:pt x="455" y="16"/>
                  </a:lnTo>
                  <a:lnTo>
                    <a:pt x="545" y="0"/>
                  </a:lnTo>
                  <a:lnTo>
                    <a:pt x="589" y="34"/>
                  </a:lnTo>
                  <a:lnTo>
                    <a:pt x="557" y="82"/>
                  </a:lnTo>
                  <a:lnTo>
                    <a:pt x="575" y="111"/>
                  </a:lnTo>
                  <a:lnTo>
                    <a:pt x="625" y="123"/>
                  </a:lnTo>
                  <a:lnTo>
                    <a:pt x="540" y="269"/>
                  </a:lnTo>
                  <a:lnTo>
                    <a:pt x="435" y="359"/>
                  </a:lnTo>
                  <a:lnTo>
                    <a:pt x="312" y="364"/>
                  </a:lnTo>
                  <a:lnTo>
                    <a:pt x="259" y="375"/>
                  </a:lnTo>
                  <a:lnTo>
                    <a:pt x="217" y="402"/>
                  </a:lnTo>
                  <a:lnTo>
                    <a:pt x="204" y="399"/>
                  </a:lnTo>
                  <a:lnTo>
                    <a:pt x="175" y="378"/>
                  </a:lnTo>
                  <a:lnTo>
                    <a:pt x="173" y="359"/>
                  </a:lnTo>
                  <a:lnTo>
                    <a:pt x="166" y="350"/>
                  </a:lnTo>
                  <a:lnTo>
                    <a:pt x="131" y="349"/>
                  </a:lnTo>
                  <a:lnTo>
                    <a:pt x="109" y="346"/>
                  </a:lnTo>
                  <a:lnTo>
                    <a:pt x="101" y="336"/>
                  </a:lnTo>
                  <a:lnTo>
                    <a:pt x="108" y="242"/>
                  </a:lnTo>
                  <a:lnTo>
                    <a:pt x="160" y="222"/>
                  </a:lnTo>
                  <a:lnTo>
                    <a:pt x="179" y="199"/>
                  </a:lnTo>
                  <a:lnTo>
                    <a:pt x="54" y="147"/>
                  </a:lnTo>
                  <a:lnTo>
                    <a:pt x="0" y="89"/>
                  </a:lnTo>
                  <a:lnTo>
                    <a:pt x="0" y="57"/>
                  </a:lnTo>
                  <a:lnTo>
                    <a:pt x="0" y="57"/>
                  </a:lnTo>
                </a:path>
              </a:pathLst>
            </a:custGeom>
            <a:grpFill/>
            <a:ln w="9366" cap="flat" cmpd="sng">
              <a:solidFill>
                <a:srgbClr val="FFC71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38"/>
            <p:cNvSpPr>
              <a:spLocks/>
            </p:cNvSpPr>
            <p:nvPr/>
          </p:nvSpPr>
          <p:spPr bwMode="auto">
            <a:xfrm>
              <a:off x="3571875" y="4292600"/>
              <a:ext cx="812800" cy="619125"/>
            </a:xfrm>
            <a:custGeom>
              <a:avLst/>
              <a:gdLst>
                <a:gd name="T0" fmla="*/ 506 w 563"/>
                <a:gd name="T1" fmla="*/ 369 h 442"/>
                <a:gd name="T2" fmla="*/ 405 w 563"/>
                <a:gd name="T3" fmla="*/ 367 h 442"/>
                <a:gd name="T4" fmla="*/ 321 w 563"/>
                <a:gd name="T5" fmla="*/ 402 h 442"/>
                <a:gd name="T6" fmla="*/ 222 w 563"/>
                <a:gd name="T7" fmla="*/ 400 h 442"/>
                <a:gd name="T8" fmla="*/ 143 w 563"/>
                <a:gd name="T9" fmla="*/ 441 h 442"/>
                <a:gd name="T10" fmla="*/ 51 w 563"/>
                <a:gd name="T11" fmla="*/ 409 h 442"/>
                <a:gd name="T12" fmla="*/ 71 w 563"/>
                <a:gd name="T13" fmla="*/ 369 h 442"/>
                <a:gd name="T14" fmla="*/ 34 w 563"/>
                <a:gd name="T15" fmla="*/ 344 h 442"/>
                <a:gd name="T16" fmla="*/ 58 w 563"/>
                <a:gd name="T17" fmla="*/ 290 h 442"/>
                <a:gd name="T18" fmla="*/ 86 w 563"/>
                <a:gd name="T19" fmla="*/ 270 h 442"/>
                <a:gd name="T20" fmla="*/ 82 w 563"/>
                <a:gd name="T21" fmla="*/ 246 h 442"/>
                <a:gd name="T22" fmla="*/ 14 w 563"/>
                <a:gd name="T23" fmla="*/ 253 h 442"/>
                <a:gd name="T24" fmla="*/ 0 w 563"/>
                <a:gd name="T25" fmla="*/ 199 h 442"/>
                <a:gd name="T26" fmla="*/ 76 w 563"/>
                <a:gd name="T27" fmla="*/ 185 h 442"/>
                <a:gd name="T28" fmla="*/ 111 w 563"/>
                <a:gd name="T29" fmla="*/ 203 h 442"/>
                <a:gd name="T30" fmla="*/ 145 w 563"/>
                <a:gd name="T31" fmla="*/ 190 h 442"/>
                <a:gd name="T32" fmla="*/ 264 w 563"/>
                <a:gd name="T33" fmla="*/ 209 h 442"/>
                <a:gd name="T34" fmla="*/ 288 w 563"/>
                <a:gd name="T35" fmla="*/ 188 h 442"/>
                <a:gd name="T36" fmla="*/ 260 w 563"/>
                <a:gd name="T37" fmla="*/ 158 h 442"/>
                <a:gd name="T38" fmla="*/ 240 w 563"/>
                <a:gd name="T39" fmla="*/ 77 h 442"/>
                <a:gd name="T40" fmla="*/ 254 w 563"/>
                <a:gd name="T41" fmla="*/ 47 h 442"/>
                <a:gd name="T42" fmla="*/ 296 w 563"/>
                <a:gd name="T43" fmla="*/ 69 h 442"/>
                <a:gd name="T44" fmla="*/ 366 w 563"/>
                <a:gd name="T45" fmla="*/ 74 h 442"/>
                <a:gd name="T46" fmla="*/ 370 w 563"/>
                <a:gd name="T47" fmla="*/ 59 h 442"/>
                <a:gd name="T48" fmla="*/ 366 w 563"/>
                <a:gd name="T49" fmla="*/ 43 h 442"/>
                <a:gd name="T50" fmla="*/ 407 w 563"/>
                <a:gd name="T51" fmla="*/ 31 h 442"/>
                <a:gd name="T52" fmla="*/ 443 w 563"/>
                <a:gd name="T53" fmla="*/ 7 h 442"/>
                <a:gd name="T54" fmla="*/ 496 w 563"/>
                <a:gd name="T55" fmla="*/ 0 h 442"/>
                <a:gd name="T56" fmla="*/ 524 w 563"/>
                <a:gd name="T57" fmla="*/ 41 h 442"/>
                <a:gd name="T58" fmla="*/ 527 w 563"/>
                <a:gd name="T59" fmla="*/ 75 h 442"/>
                <a:gd name="T60" fmla="*/ 562 w 563"/>
                <a:gd name="T61" fmla="*/ 55 h 442"/>
                <a:gd name="T62" fmla="*/ 539 w 563"/>
                <a:gd name="T63" fmla="*/ 129 h 442"/>
                <a:gd name="T64" fmla="*/ 513 w 563"/>
                <a:gd name="T65" fmla="*/ 176 h 442"/>
                <a:gd name="T66" fmla="*/ 481 w 563"/>
                <a:gd name="T67" fmla="*/ 206 h 442"/>
                <a:gd name="T68" fmla="*/ 477 w 563"/>
                <a:gd name="T69" fmla="*/ 233 h 442"/>
                <a:gd name="T70" fmla="*/ 525 w 563"/>
                <a:gd name="T71" fmla="*/ 212 h 442"/>
                <a:gd name="T72" fmla="*/ 552 w 563"/>
                <a:gd name="T73" fmla="*/ 236 h 442"/>
                <a:gd name="T74" fmla="*/ 543 w 563"/>
                <a:gd name="T75" fmla="*/ 271 h 442"/>
                <a:gd name="T76" fmla="*/ 504 w 563"/>
                <a:gd name="T77" fmla="*/ 300 h 442"/>
                <a:gd name="T78" fmla="*/ 495 w 563"/>
                <a:gd name="T79" fmla="*/ 336 h 442"/>
                <a:gd name="T80" fmla="*/ 506 w 563"/>
                <a:gd name="T81" fmla="*/ 373 h 442"/>
                <a:gd name="T82" fmla="*/ 506 w 563"/>
                <a:gd name="T83" fmla="*/ 369 h 442"/>
                <a:gd name="T84" fmla="*/ 506 w 563"/>
                <a:gd name="T85" fmla="*/ 369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63" h="442">
                  <a:moveTo>
                    <a:pt x="506" y="369"/>
                  </a:moveTo>
                  <a:lnTo>
                    <a:pt x="405" y="367"/>
                  </a:lnTo>
                  <a:lnTo>
                    <a:pt x="321" y="402"/>
                  </a:lnTo>
                  <a:lnTo>
                    <a:pt x="222" y="400"/>
                  </a:lnTo>
                  <a:lnTo>
                    <a:pt x="143" y="441"/>
                  </a:lnTo>
                  <a:lnTo>
                    <a:pt x="51" y="409"/>
                  </a:lnTo>
                  <a:lnTo>
                    <a:pt x="71" y="369"/>
                  </a:lnTo>
                  <a:lnTo>
                    <a:pt x="34" y="344"/>
                  </a:lnTo>
                  <a:lnTo>
                    <a:pt x="58" y="290"/>
                  </a:lnTo>
                  <a:lnTo>
                    <a:pt x="86" y="270"/>
                  </a:lnTo>
                  <a:lnTo>
                    <a:pt x="82" y="246"/>
                  </a:lnTo>
                  <a:lnTo>
                    <a:pt x="14" y="253"/>
                  </a:lnTo>
                  <a:lnTo>
                    <a:pt x="0" y="199"/>
                  </a:lnTo>
                  <a:lnTo>
                    <a:pt x="76" y="185"/>
                  </a:lnTo>
                  <a:lnTo>
                    <a:pt x="111" y="203"/>
                  </a:lnTo>
                  <a:lnTo>
                    <a:pt x="145" y="190"/>
                  </a:lnTo>
                  <a:lnTo>
                    <a:pt x="264" y="209"/>
                  </a:lnTo>
                  <a:lnTo>
                    <a:pt x="288" y="188"/>
                  </a:lnTo>
                  <a:lnTo>
                    <a:pt x="260" y="158"/>
                  </a:lnTo>
                  <a:lnTo>
                    <a:pt x="240" y="77"/>
                  </a:lnTo>
                  <a:lnTo>
                    <a:pt x="254" y="47"/>
                  </a:lnTo>
                  <a:lnTo>
                    <a:pt x="296" y="69"/>
                  </a:lnTo>
                  <a:lnTo>
                    <a:pt x="366" y="74"/>
                  </a:lnTo>
                  <a:lnTo>
                    <a:pt x="370" y="59"/>
                  </a:lnTo>
                  <a:lnTo>
                    <a:pt x="366" y="43"/>
                  </a:lnTo>
                  <a:lnTo>
                    <a:pt x="407" y="31"/>
                  </a:lnTo>
                  <a:lnTo>
                    <a:pt x="443" y="7"/>
                  </a:lnTo>
                  <a:lnTo>
                    <a:pt x="496" y="0"/>
                  </a:lnTo>
                  <a:lnTo>
                    <a:pt x="524" y="41"/>
                  </a:lnTo>
                  <a:lnTo>
                    <a:pt x="527" y="75"/>
                  </a:lnTo>
                  <a:lnTo>
                    <a:pt x="562" y="55"/>
                  </a:lnTo>
                  <a:lnTo>
                    <a:pt x="539" y="129"/>
                  </a:lnTo>
                  <a:lnTo>
                    <a:pt x="513" y="176"/>
                  </a:lnTo>
                  <a:lnTo>
                    <a:pt x="481" y="206"/>
                  </a:lnTo>
                  <a:lnTo>
                    <a:pt x="477" y="233"/>
                  </a:lnTo>
                  <a:lnTo>
                    <a:pt x="525" y="212"/>
                  </a:lnTo>
                  <a:lnTo>
                    <a:pt x="552" y="236"/>
                  </a:lnTo>
                  <a:lnTo>
                    <a:pt x="543" y="271"/>
                  </a:lnTo>
                  <a:lnTo>
                    <a:pt x="504" y="300"/>
                  </a:lnTo>
                  <a:lnTo>
                    <a:pt x="495" y="336"/>
                  </a:lnTo>
                  <a:lnTo>
                    <a:pt x="506" y="373"/>
                  </a:lnTo>
                  <a:lnTo>
                    <a:pt x="506" y="369"/>
                  </a:lnTo>
                  <a:lnTo>
                    <a:pt x="506" y="369"/>
                  </a:lnTo>
                </a:path>
              </a:pathLst>
            </a:custGeom>
            <a:grpFill/>
            <a:ln w="9366" cap="flat" cmpd="sng">
              <a:solidFill>
                <a:srgbClr val="FFC71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Freeform 39"/>
            <p:cNvSpPr>
              <a:spLocks/>
            </p:cNvSpPr>
            <p:nvPr/>
          </p:nvSpPr>
          <p:spPr bwMode="auto">
            <a:xfrm>
              <a:off x="841375" y="2944813"/>
              <a:ext cx="2328863" cy="1436687"/>
            </a:xfrm>
            <a:custGeom>
              <a:avLst/>
              <a:gdLst>
                <a:gd name="T0" fmla="*/ 1449 w 1613"/>
                <a:gd name="T1" fmla="*/ 972 h 1026"/>
                <a:gd name="T2" fmla="*/ 1489 w 1613"/>
                <a:gd name="T3" fmla="*/ 958 h 1026"/>
                <a:gd name="T4" fmla="*/ 1516 w 1613"/>
                <a:gd name="T5" fmla="*/ 928 h 1026"/>
                <a:gd name="T6" fmla="*/ 1570 w 1613"/>
                <a:gd name="T7" fmla="*/ 912 h 1026"/>
                <a:gd name="T8" fmla="*/ 1601 w 1613"/>
                <a:gd name="T9" fmla="*/ 822 h 1026"/>
                <a:gd name="T10" fmla="*/ 1594 w 1613"/>
                <a:gd name="T11" fmla="*/ 715 h 1026"/>
                <a:gd name="T12" fmla="*/ 1612 w 1613"/>
                <a:gd name="T13" fmla="*/ 686 h 1026"/>
                <a:gd name="T14" fmla="*/ 1583 w 1613"/>
                <a:gd name="T15" fmla="*/ 604 h 1026"/>
                <a:gd name="T16" fmla="*/ 1572 w 1613"/>
                <a:gd name="T17" fmla="*/ 540 h 1026"/>
                <a:gd name="T18" fmla="*/ 1535 w 1613"/>
                <a:gd name="T19" fmla="*/ 553 h 1026"/>
                <a:gd name="T20" fmla="*/ 1441 w 1613"/>
                <a:gd name="T21" fmla="*/ 611 h 1026"/>
                <a:gd name="T22" fmla="*/ 1360 w 1613"/>
                <a:gd name="T23" fmla="*/ 564 h 1026"/>
                <a:gd name="T24" fmla="*/ 1321 w 1613"/>
                <a:gd name="T25" fmla="*/ 483 h 1026"/>
                <a:gd name="T26" fmla="*/ 1189 w 1613"/>
                <a:gd name="T27" fmla="*/ 404 h 1026"/>
                <a:gd name="T28" fmla="*/ 1057 w 1613"/>
                <a:gd name="T29" fmla="*/ 327 h 1026"/>
                <a:gd name="T30" fmla="*/ 944 w 1613"/>
                <a:gd name="T31" fmla="*/ 253 h 1026"/>
                <a:gd name="T32" fmla="*/ 923 w 1613"/>
                <a:gd name="T33" fmla="*/ 178 h 1026"/>
                <a:gd name="T34" fmla="*/ 973 w 1613"/>
                <a:gd name="T35" fmla="*/ 104 h 1026"/>
                <a:gd name="T36" fmla="*/ 969 w 1613"/>
                <a:gd name="T37" fmla="*/ 41 h 1026"/>
                <a:gd name="T38" fmla="*/ 771 w 1613"/>
                <a:gd name="T39" fmla="*/ 59 h 1026"/>
                <a:gd name="T40" fmla="*/ 623 w 1613"/>
                <a:gd name="T41" fmla="*/ 6 h 1026"/>
                <a:gd name="T42" fmla="*/ 518 w 1613"/>
                <a:gd name="T43" fmla="*/ 35 h 1026"/>
                <a:gd name="T44" fmla="*/ 442 w 1613"/>
                <a:gd name="T45" fmla="*/ 0 h 1026"/>
                <a:gd name="T46" fmla="*/ 326 w 1613"/>
                <a:gd name="T47" fmla="*/ 49 h 1026"/>
                <a:gd name="T48" fmla="*/ 302 w 1613"/>
                <a:gd name="T49" fmla="*/ 97 h 1026"/>
                <a:gd name="T50" fmla="*/ 271 w 1613"/>
                <a:gd name="T51" fmla="*/ 106 h 1026"/>
                <a:gd name="T52" fmla="*/ 220 w 1613"/>
                <a:gd name="T53" fmla="*/ 84 h 1026"/>
                <a:gd name="T54" fmla="*/ 151 w 1613"/>
                <a:gd name="T55" fmla="*/ 94 h 1026"/>
                <a:gd name="T56" fmla="*/ 104 w 1613"/>
                <a:gd name="T57" fmla="*/ 117 h 1026"/>
                <a:gd name="T58" fmla="*/ 84 w 1613"/>
                <a:gd name="T59" fmla="*/ 187 h 1026"/>
                <a:gd name="T60" fmla="*/ 57 w 1613"/>
                <a:gd name="T61" fmla="*/ 216 h 1026"/>
                <a:gd name="T62" fmla="*/ 7 w 1613"/>
                <a:gd name="T63" fmla="*/ 243 h 1026"/>
                <a:gd name="T64" fmla="*/ 0 w 1613"/>
                <a:gd name="T65" fmla="*/ 382 h 1026"/>
                <a:gd name="T66" fmla="*/ 116 w 1613"/>
                <a:gd name="T67" fmla="*/ 500 h 1026"/>
                <a:gd name="T68" fmla="*/ 208 w 1613"/>
                <a:gd name="T69" fmla="*/ 583 h 1026"/>
                <a:gd name="T70" fmla="*/ 287 w 1613"/>
                <a:gd name="T71" fmla="*/ 657 h 1026"/>
                <a:gd name="T72" fmla="*/ 296 w 1613"/>
                <a:gd name="T73" fmla="*/ 704 h 1026"/>
                <a:gd name="T74" fmla="*/ 430 w 1613"/>
                <a:gd name="T75" fmla="*/ 787 h 1026"/>
                <a:gd name="T76" fmla="*/ 579 w 1613"/>
                <a:gd name="T77" fmla="*/ 889 h 1026"/>
                <a:gd name="T78" fmla="*/ 628 w 1613"/>
                <a:gd name="T79" fmla="*/ 875 h 1026"/>
                <a:gd name="T80" fmla="*/ 654 w 1613"/>
                <a:gd name="T81" fmla="*/ 903 h 1026"/>
                <a:gd name="T82" fmla="*/ 710 w 1613"/>
                <a:gd name="T83" fmla="*/ 894 h 1026"/>
                <a:gd name="T84" fmla="*/ 879 w 1613"/>
                <a:gd name="T85" fmla="*/ 942 h 1026"/>
                <a:gd name="T86" fmla="*/ 904 w 1613"/>
                <a:gd name="T87" fmla="*/ 943 h 1026"/>
                <a:gd name="T88" fmla="*/ 913 w 1613"/>
                <a:gd name="T89" fmla="*/ 989 h 1026"/>
                <a:gd name="T90" fmla="*/ 1053 w 1613"/>
                <a:gd name="T91" fmla="*/ 1025 h 1026"/>
                <a:gd name="T92" fmla="*/ 1049 w 1613"/>
                <a:gd name="T93" fmla="*/ 989 h 1026"/>
                <a:gd name="T94" fmla="*/ 1015 w 1613"/>
                <a:gd name="T95" fmla="*/ 954 h 1026"/>
                <a:gd name="T96" fmla="*/ 1147 w 1613"/>
                <a:gd name="T97" fmla="*/ 905 h 1026"/>
                <a:gd name="T98" fmla="*/ 1251 w 1613"/>
                <a:gd name="T99" fmla="*/ 881 h 1026"/>
                <a:gd name="T100" fmla="*/ 1304 w 1613"/>
                <a:gd name="T101" fmla="*/ 894 h 1026"/>
                <a:gd name="T102" fmla="*/ 1341 w 1613"/>
                <a:gd name="T103" fmla="*/ 934 h 1026"/>
                <a:gd name="T104" fmla="*/ 1366 w 1613"/>
                <a:gd name="T105" fmla="*/ 981 h 1026"/>
                <a:gd name="T106" fmla="*/ 1377 w 1613"/>
                <a:gd name="T107" fmla="*/ 1002 h 1026"/>
                <a:gd name="T108" fmla="*/ 1448 w 1613"/>
                <a:gd name="T109" fmla="*/ 975 h 1026"/>
                <a:gd name="T110" fmla="*/ 1449 w 1613"/>
                <a:gd name="T111" fmla="*/ 972 h 1026"/>
                <a:gd name="T112" fmla="*/ 1449 w 1613"/>
                <a:gd name="T113" fmla="*/ 972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13" h="1026">
                  <a:moveTo>
                    <a:pt x="1449" y="972"/>
                  </a:moveTo>
                  <a:lnTo>
                    <a:pt x="1489" y="958"/>
                  </a:lnTo>
                  <a:lnTo>
                    <a:pt x="1516" y="928"/>
                  </a:lnTo>
                  <a:lnTo>
                    <a:pt x="1570" y="912"/>
                  </a:lnTo>
                  <a:lnTo>
                    <a:pt x="1601" y="822"/>
                  </a:lnTo>
                  <a:lnTo>
                    <a:pt x="1594" y="715"/>
                  </a:lnTo>
                  <a:lnTo>
                    <a:pt x="1612" y="686"/>
                  </a:lnTo>
                  <a:lnTo>
                    <a:pt x="1583" y="604"/>
                  </a:lnTo>
                  <a:lnTo>
                    <a:pt x="1572" y="540"/>
                  </a:lnTo>
                  <a:lnTo>
                    <a:pt x="1535" y="553"/>
                  </a:lnTo>
                  <a:lnTo>
                    <a:pt x="1441" y="611"/>
                  </a:lnTo>
                  <a:lnTo>
                    <a:pt x="1360" y="564"/>
                  </a:lnTo>
                  <a:lnTo>
                    <a:pt x="1321" y="483"/>
                  </a:lnTo>
                  <a:lnTo>
                    <a:pt x="1189" y="404"/>
                  </a:lnTo>
                  <a:lnTo>
                    <a:pt x="1057" y="327"/>
                  </a:lnTo>
                  <a:lnTo>
                    <a:pt x="944" y="253"/>
                  </a:lnTo>
                  <a:lnTo>
                    <a:pt x="923" y="178"/>
                  </a:lnTo>
                  <a:lnTo>
                    <a:pt x="973" y="104"/>
                  </a:lnTo>
                  <a:lnTo>
                    <a:pt x="969" y="41"/>
                  </a:lnTo>
                  <a:lnTo>
                    <a:pt x="771" y="59"/>
                  </a:lnTo>
                  <a:lnTo>
                    <a:pt x="623" y="6"/>
                  </a:lnTo>
                  <a:lnTo>
                    <a:pt x="518" y="35"/>
                  </a:lnTo>
                  <a:lnTo>
                    <a:pt x="442" y="0"/>
                  </a:lnTo>
                  <a:lnTo>
                    <a:pt x="326" y="49"/>
                  </a:lnTo>
                  <a:lnTo>
                    <a:pt x="302" y="97"/>
                  </a:lnTo>
                  <a:lnTo>
                    <a:pt x="271" y="106"/>
                  </a:lnTo>
                  <a:lnTo>
                    <a:pt x="220" y="84"/>
                  </a:lnTo>
                  <a:lnTo>
                    <a:pt x="151" y="94"/>
                  </a:lnTo>
                  <a:lnTo>
                    <a:pt x="104" y="117"/>
                  </a:lnTo>
                  <a:lnTo>
                    <a:pt x="84" y="187"/>
                  </a:lnTo>
                  <a:lnTo>
                    <a:pt x="57" y="216"/>
                  </a:lnTo>
                  <a:lnTo>
                    <a:pt x="7" y="243"/>
                  </a:lnTo>
                  <a:lnTo>
                    <a:pt x="0" y="382"/>
                  </a:lnTo>
                  <a:lnTo>
                    <a:pt x="116" y="500"/>
                  </a:lnTo>
                  <a:lnTo>
                    <a:pt x="208" y="583"/>
                  </a:lnTo>
                  <a:lnTo>
                    <a:pt x="287" y="657"/>
                  </a:lnTo>
                  <a:lnTo>
                    <a:pt x="296" y="704"/>
                  </a:lnTo>
                  <a:lnTo>
                    <a:pt x="430" y="787"/>
                  </a:lnTo>
                  <a:lnTo>
                    <a:pt x="579" y="889"/>
                  </a:lnTo>
                  <a:lnTo>
                    <a:pt x="628" y="875"/>
                  </a:lnTo>
                  <a:lnTo>
                    <a:pt x="654" y="903"/>
                  </a:lnTo>
                  <a:lnTo>
                    <a:pt x="710" y="894"/>
                  </a:lnTo>
                  <a:lnTo>
                    <a:pt x="879" y="942"/>
                  </a:lnTo>
                  <a:lnTo>
                    <a:pt x="904" y="943"/>
                  </a:lnTo>
                  <a:lnTo>
                    <a:pt x="913" y="989"/>
                  </a:lnTo>
                  <a:lnTo>
                    <a:pt x="1053" y="1025"/>
                  </a:lnTo>
                  <a:lnTo>
                    <a:pt x="1049" y="989"/>
                  </a:lnTo>
                  <a:lnTo>
                    <a:pt x="1015" y="954"/>
                  </a:lnTo>
                  <a:lnTo>
                    <a:pt x="1147" y="905"/>
                  </a:lnTo>
                  <a:lnTo>
                    <a:pt x="1251" y="881"/>
                  </a:lnTo>
                  <a:lnTo>
                    <a:pt x="1304" y="894"/>
                  </a:lnTo>
                  <a:lnTo>
                    <a:pt x="1341" y="934"/>
                  </a:lnTo>
                  <a:lnTo>
                    <a:pt x="1366" y="981"/>
                  </a:lnTo>
                  <a:lnTo>
                    <a:pt x="1377" y="1002"/>
                  </a:lnTo>
                  <a:lnTo>
                    <a:pt x="1448" y="975"/>
                  </a:lnTo>
                  <a:lnTo>
                    <a:pt x="1449" y="972"/>
                  </a:lnTo>
                  <a:lnTo>
                    <a:pt x="1449" y="972"/>
                  </a:lnTo>
                </a:path>
              </a:pathLst>
            </a:custGeom>
            <a:grpFill/>
            <a:ln w="9366" cap="flat" cmpd="sng">
              <a:solidFill>
                <a:srgbClr val="FFC71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Freeform 40"/>
            <p:cNvSpPr>
              <a:spLocks/>
            </p:cNvSpPr>
            <p:nvPr/>
          </p:nvSpPr>
          <p:spPr bwMode="auto">
            <a:xfrm>
              <a:off x="5480050" y="1230313"/>
              <a:ext cx="1304925" cy="1349375"/>
            </a:xfrm>
            <a:custGeom>
              <a:avLst/>
              <a:gdLst>
                <a:gd name="T0" fmla="*/ 272 w 904"/>
                <a:gd name="T1" fmla="*/ 694 h 963"/>
                <a:gd name="T2" fmla="*/ 238 w 904"/>
                <a:gd name="T3" fmla="*/ 617 h 963"/>
                <a:gd name="T4" fmla="*/ 336 w 904"/>
                <a:gd name="T5" fmla="*/ 531 h 963"/>
                <a:gd name="T6" fmla="*/ 348 w 904"/>
                <a:gd name="T7" fmla="*/ 468 h 963"/>
                <a:gd name="T8" fmla="*/ 290 w 904"/>
                <a:gd name="T9" fmla="*/ 273 h 963"/>
                <a:gd name="T10" fmla="*/ 260 w 904"/>
                <a:gd name="T11" fmla="*/ 189 h 963"/>
                <a:gd name="T12" fmla="*/ 220 w 904"/>
                <a:gd name="T13" fmla="*/ 212 h 963"/>
                <a:gd name="T14" fmla="*/ 99 w 904"/>
                <a:gd name="T15" fmla="*/ 119 h 963"/>
                <a:gd name="T16" fmla="*/ 37 w 904"/>
                <a:gd name="T17" fmla="*/ 113 h 963"/>
                <a:gd name="T18" fmla="*/ 42 w 904"/>
                <a:gd name="T19" fmla="*/ 38 h 963"/>
                <a:gd name="T20" fmla="*/ 237 w 904"/>
                <a:gd name="T21" fmla="*/ 2 h 963"/>
                <a:gd name="T22" fmla="*/ 291 w 904"/>
                <a:gd name="T23" fmla="*/ 19 h 963"/>
                <a:gd name="T24" fmla="*/ 370 w 904"/>
                <a:gd name="T25" fmla="*/ 104 h 963"/>
                <a:gd name="T26" fmla="*/ 385 w 904"/>
                <a:gd name="T27" fmla="*/ 216 h 963"/>
                <a:gd name="T28" fmla="*/ 438 w 904"/>
                <a:gd name="T29" fmla="*/ 264 h 963"/>
                <a:gd name="T30" fmla="*/ 553 w 904"/>
                <a:gd name="T31" fmla="*/ 281 h 963"/>
                <a:gd name="T32" fmla="*/ 623 w 904"/>
                <a:gd name="T33" fmla="*/ 345 h 963"/>
                <a:gd name="T34" fmla="*/ 700 w 904"/>
                <a:gd name="T35" fmla="*/ 397 h 963"/>
                <a:gd name="T36" fmla="*/ 769 w 904"/>
                <a:gd name="T37" fmla="*/ 332 h 963"/>
                <a:gd name="T38" fmla="*/ 895 w 904"/>
                <a:gd name="T39" fmla="*/ 338 h 963"/>
                <a:gd name="T40" fmla="*/ 858 w 904"/>
                <a:gd name="T41" fmla="*/ 403 h 963"/>
                <a:gd name="T42" fmla="*/ 865 w 904"/>
                <a:gd name="T43" fmla="*/ 462 h 963"/>
                <a:gd name="T44" fmla="*/ 841 w 904"/>
                <a:gd name="T45" fmla="*/ 608 h 963"/>
                <a:gd name="T46" fmla="*/ 828 w 904"/>
                <a:gd name="T47" fmla="*/ 654 h 963"/>
                <a:gd name="T48" fmla="*/ 796 w 904"/>
                <a:gd name="T49" fmla="*/ 609 h 963"/>
                <a:gd name="T50" fmla="*/ 730 w 904"/>
                <a:gd name="T51" fmla="*/ 663 h 963"/>
                <a:gd name="T52" fmla="*/ 778 w 904"/>
                <a:gd name="T53" fmla="*/ 862 h 963"/>
                <a:gd name="T54" fmla="*/ 633 w 904"/>
                <a:gd name="T55" fmla="*/ 962 h 963"/>
                <a:gd name="T56" fmla="*/ 574 w 904"/>
                <a:gd name="T57" fmla="*/ 859 h 963"/>
                <a:gd name="T58" fmla="*/ 533 w 904"/>
                <a:gd name="T59" fmla="*/ 894 h 963"/>
                <a:gd name="T60" fmla="*/ 502 w 904"/>
                <a:gd name="T61" fmla="*/ 857 h 963"/>
                <a:gd name="T62" fmla="*/ 437 w 904"/>
                <a:gd name="T63" fmla="*/ 801 h 963"/>
                <a:gd name="T64" fmla="*/ 357 w 904"/>
                <a:gd name="T65" fmla="*/ 772 h 963"/>
                <a:gd name="T66" fmla="*/ 304 w 904"/>
                <a:gd name="T67" fmla="*/ 705 h 963"/>
                <a:gd name="T68" fmla="*/ 303 w 904"/>
                <a:gd name="T69" fmla="*/ 709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04" h="963">
                  <a:moveTo>
                    <a:pt x="303" y="709"/>
                  </a:moveTo>
                  <a:lnTo>
                    <a:pt x="272" y="694"/>
                  </a:lnTo>
                  <a:lnTo>
                    <a:pt x="240" y="638"/>
                  </a:lnTo>
                  <a:lnTo>
                    <a:pt x="238" y="617"/>
                  </a:lnTo>
                  <a:lnTo>
                    <a:pt x="267" y="615"/>
                  </a:lnTo>
                  <a:lnTo>
                    <a:pt x="336" y="531"/>
                  </a:lnTo>
                  <a:lnTo>
                    <a:pt x="354" y="548"/>
                  </a:lnTo>
                  <a:lnTo>
                    <a:pt x="348" y="468"/>
                  </a:lnTo>
                  <a:lnTo>
                    <a:pt x="366" y="446"/>
                  </a:lnTo>
                  <a:lnTo>
                    <a:pt x="290" y="273"/>
                  </a:lnTo>
                  <a:lnTo>
                    <a:pt x="294" y="225"/>
                  </a:lnTo>
                  <a:lnTo>
                    <a:pt x="260" y="189"/>
                  </a:lnTo>
                  <a:lnTo>
                    <a:pt x="220" y="190"/>
                  </a:lnTo>
                  <a:lnTo>
                    <a:pt x="220" y="212"/>
                  </a:lnTo>
                  <a:lnTo>
                    <a:pt x="139" y="202"/>
                  </a:lnTo>
                  <a:lnTo>
                    <a:pt x="99" y="119"/>
                  </a:lnTo>
                  <a:lnTo>
                    <a:pt x="54" y="89"/>
                  </a:lnTo>
                  <a:lnTo>
                    <a:pt x="37" y="113"/>
                  </a:lnTo>
                  <a:lnTo>
                    <a:pt x="5" y="83"/>
                  </a:lnTo>
                  <a:lnTo>
                    <a:pt x="42" y="38"/>
                  </a:lnTo>
                  <a:lnTo>
                    <a:pt x="0" y="0"/>
                  </a:lnTo>
                  <a:lnTo>
                    <a:pt x="237" y="2"/>
                  </a:lnTo>
                  <a:lnTo>
                    <a:pt x="262" y="0"/>
                  </a:lnTo>
                  <a:lnTo>
                    <a:pt x="291" y="19"/>
                  </a:lnTo>
                  <a:lnTo>
                    <a:pt x="284" y="40"/>
                  </a:lnTo>
                  <a:lnTo>
                    <a:pt x="370" y="104"/>
                  </a:lnTo>
                  <a:lnTo>
                    <a:pt x="383" y="179"/>
                  </a:lnTo>
                  <a:lnTo>
                    <a:pt x="385" y="216"/>
                  </a:lnTo>
                  <a:lnTo>
                    <a:pt x="404" y="248"/>
                  </a:lnTo>
                  <a:lnTo>
                    <a:pt x="438" y="264"/>
                  </a:lnTo>
                  <a:lnTo>
                    <a:pt x="485" y="271"/>
                  </a:lnTo>
                  <a:lnTo>
                    <a:pt x="553" y="281"/>
                  </a:lnTo>
                  <a:lnTo>
                    <a:pt x="582" y="309"/>
                  </a:lnTo>
                  <a:lnTo>
                    <a:pt x="623" y="345"/>
                  </a:lnTo>
                  <a:lnTo>
                    <a:pt x="674" y="375"/>
                  </a:lnTo>
                  <a:lnTo>
                    <a:pt x="700" y="397"/>
                  </a:lnTo>
                  <a:lnTo>
                    <a:pt x="758" y="353"/>
                  </a:lnTo>
                  <a:lnTo>
                    <a:pt x="769" y="332"/>
                  </a:lnTo>
                  <a:lnTo>
                    <a:pt x="868" y="278"/>
                  </a:lnTo>
                  <a:lnTo>
                    <a:pt x="895" y="338"/>
                  </a:lnTo>
                  <a:lnTo>
                    <a:pt x="903" y="367"/>
                  </a:lnTo>
                  <a:lnTo>
                    <a:pt x="858" y="403"/>
                  </a:lnTo>
                  <a:lnTo>
                    <a:pt x="854" y="412"/>
                  </a:lnTo>
                  <a:lnTo>
                    <a:pt x="865" y="462"/>
                  </a:lnTo>
                  <a:lnTo>
                    <a:pt x="865" y="548"/>
                  </a:lnTo>
                  <a:lnTo>
                    <a:pt x="841" y="608"/>
                  </a:lnTo>
                  <a:lnTo>
                    <a:pt x="837" y="620"/>
                  </a:lnTo>
                  <a:lnTo>
                    <a:pt x="828" y="654"/>
                  </a:lnTo>
                  <a:lnTo>
                    <a:pt x="809" y="651"/>
                  </a:lnTo>
                  <a:lnTo>
                    <a:pt x="796" y="609"/>
                  </a:lnTo>
                  <a:lnTo>
                    <a:pt x="776" y="605"/>
                  </a:lnTo>
                  <a:lnTo>
                    <a:pt x="730" y="663"/>
                  </a:lnTo>
                  <a:lnTo>
                    <a:pt x="782" y="811"/>
                  </a:lnTo>
                  <a:lnTo>
                    <a:pt x="778" y="862"/>
                  </a:lnTo>
                  <a:lnTo>
                    <a:pt x="708" y="910"/>
                  </a:lnTo>
                  <a:lnTo>
                    <a:pt x="633" y="962"/>
                  </a:lnTo>
                  <a:lnTo>
                    <a:pt x="600" y="902"/>
                  </a:lnTo>
                  <a:lnTo>
                    <a:pt x="574" y="859"/>
                  </a:lnTo>
                  <a:lnTo>
                    <a:pt x="541" y="861"/>
                  </a:lnTo>
                  <a:lnTo>
                    <a:pt x="533" y="894"/>
                  </a:lnTo>
                  <a:lnTo>
                    <a:pt x="512" y="894"/>
                  </a:lnTo>
                  <a:lnTo>
                    <a:pt x="502" y="857"/>
                  </a:lnTo>
                  <a:lnTo>
                    <a:pt x="460" y="803"/>
                  </a:lnTo>
                  <a:lnTo>
                    <a:pt x="437" y="801"/>
                  </a:lnTo>
                  <a:lnTo>
                    <a:pt x="383" y="791"/>
                  </a:lnTo>
                  <a:lnTo>
                    <a:pt x="357" y="772"/>
                  </a:lnTo>
                  <a:lnTo>
                    <a:pt x="354" y="717"/>
                  </a:lnTo>
                  <a:lnTo>
                    <a:pt x="304" y="705"/>
                  </a:lnTo>
                  <a:lnTo>
                    <a:pt x="303" y="709"/>
                  </a:lnTo>
                  <a:lnTo>
                    <a:pt x="303" y="709"/>
                  </a:lnTo>
                </a:path>
              </a:pathLst>
            </a:custGeom>
            <a:grpFill/>
            <a:ln w="9366" cap="flat" cmpd="sng">
              <a:solidFill>
                <a:srgbClr val="FFC71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任意多边形 13"/>
            <p:cNvSpPr>
              <a:spLocks/>
            </p:cNvSpPr>
            <p:nvPr/>
          </p:nvSpPr>
          <p:spPr bwMode="auto">
            <a:xfrm>
              <a:off x="3317874" y="1230313"/>
              <a:ext cx="2694132" cy="1882961"/>
            </a:xfrm>
            <a:custGeom>
              <a:avLst/>
              <a:gdLst>
                <a:gd name="connsiteX0" fmla="*/ 2164484 w 2694132"/>
                <a:gd name="connsiteY0" fmla="*/ 0 h 1882961"/>
                <a:gd name="connsiteX1" fmla="*/ 2232314 w 2694132"/>
                <a:gd name="connsiteY1" fmla="*/ 51799 h 1882961"/>
                <a:gd name="connsiteX2" fmla="*/ 2176030 w 2694132"/>
                <a:gd name="connsiteY2" fmla="*/ 116198 h 1882961"/>
                <a:gd name="connsiteX3" fmla="*/ 2222212 w 2694132"/>
                <a:gd name="connsiteY3" fmla="*/ 158198 h 1882961"/>
                <a:gd name="connsiteX4" fmla="*/ 2246746 w 2694132"/>
                <a:gd name="connsiteY4" fmla="*/ 124598 h 1882961"/>
                <a:gd name="connsiteX5" fmla="*/ 2310246 w 2694132"/>
                <a:gd name="connsiteY5" fmla="*/ 162398 h 1882961"/>
                <a:gd name="connsiteX6" fmla="*/ 2372302 w 2694132"/>
                <a:gd name="connsiteY6" fmla="*/ 282796 h 1882961"/>
                <a:gd name="connsiteX7" fmla="*/ 2484871 w 2694132"/>
                <a:gd name="connsiteY7" fmla="*/ 296796 h 1882961"/>
                <a:gd name="connsiteX8" fmla="*/ 2486314 w 2694132"/>
                <a:gd name="connsiteY8" fmla="*/ 267396 h 1882961"/>
                <a:gd name="connsiteX9" fmla="*/ 2545484 w 2694132"/>
                <a:gd name="connsiteY9" fmla="*/ 267396 h 1882961"/>
                <a:gd name="connsiteX10" fmla="*/ 2593109 w 2694132"/>
                <a:gd name="connsiteY10" fmla="*/ 316395 h 1882961"/>
                <a:gd name="connsiteX11" fmla="*/ 2587337 w 2694132"/>
                <a:gd name="connsiteY11" fmla="*/ 380794 h 1882961"/>
                <a:gd name="connsiteX12" fmla="*/ 2694132 w 2694132"/>
                <a:gd name="connsiteY12" fmla="*/ 624391 h 1882961"/>
                <a:gd name="connsiteX13" fmla="*/ 2671041 w 2694132"/>
                <a:gd name="connsiteY13" fmla="*/ 655190 h 1882961"/>
                <a:gd name="connsiteX14" fmla="*/ 2679700 w 2694132"/>
                <a:gd name="connsiteY14" fmla="*/ 765789 h 1882961"/>
                <a:gd name="connsiteX15" fmla="*/ 2653723 w 2694132"/>
                <a:gd name="connsiteY15" fmla="*/ 743389 h 1882961"/>
                <a:gd name="connsiteX16" fmla="*/ 2554143 w 2694132"/>
                <a:gd name="connsiteY16" fmla="*/ 860987 h 1882961"/>
                <a:gd name="connsiteX17" fmla="*/ 2513734 w 2694132"/>
                <a:gd name="connsiteY17" fmla="*/ 863787 h 1882961"/>
                <a:gd name="connsiteX18" fmla="*/ 2515177 w 2694132"/>
                <a:gd name="connsiteY18" fmla="*/ 894587 h 1882961"/>
                <a:gd name="connsiteX19" fmla="*/ 2564246 w 2694132"/>
                <a:gd name="connsiteY19" fmla="*/ 974386 h 1882961"/>
                <a:gd name="connsiteX20" fmla="*/ 2603212 w 2694132"/>
                <a:gd name="connsiteY20" fmla="*/ 988386 h 1882961"/>
                <a:gd name="connsiteX21" fmla="*/ 2575791 w 2694132"/>
                <a:gd name="connsiteY21" fmla="*/ 1012185 h 1882961"/>
                <a:gd name="connsiteX22" fmla="*/ 2571462 w 2694132"/>
                <a:gd name="connsiteY22" fmla="*/ 1041585 h 1882961"/>
                <a:gd name="connsiteX23" fmla="*/ 2585893 w 2694132"/>
                <a:gd name="connsiteY23" fmla="*/ 1059785 h 1882961"/>
                <a:gd name="connsiteX24" fmla="*/ 2546927 w 2694132"/>
                <a:gd name="connsiteY24" fmla="*/ 1117184 h 1882961"/>
                <a:gd name="connsiteX25" fmla="*/ 2499302 w 2694132"/>
                <a:gd name="connsiteY25" fmla="*/ 1069584 h 1882961"/>
                <a:gd name="connsiteX26" fmla="*/ 2450234 w 2694132"/>
                <a:gd name="connsiteY26" fmla="*/ 1049985 h 1882961"/>
                <a:gd name="connsiteX27" fmla="*/ 2457450 w 2694132"/>
                <a:gd name="connsiteY27" fmla="*/ 1096184 h 1882961"/>
                <a:gd name="connsiteX28" fmla="*/ 2484871 w 2694132"/>
                <a:gd name="connsiteY28" fmla="*/ 1100384 h 1882961"/>
                <a:gd name="connsiteX29" fmla="*/ 2513734 w 2694132"/>
                <a:gd name="connsiteY29" fmla="*/ 1163383 h 1882961"/>
                <a:gd name="connsiteX30" fmla="*/ 2513734 w 2694132"/>
                <a:gd name="connsiteY30" fmla="*/ 1255782 h 1882961"/>
                <a:gd name="connsiteX31" fmla="*/ 2542598 w 2694132"/>
                <a:gd name="connsiteY31" fmla="*/ 1279581 h 1882961"/>
                <a:gd name="connsiteX32" fmla="*/ 2561359 w 2694132"/>
                <a:gd name="connsiteY32" fmla="*/ 1258582 h 1882961"/>
                <a:gd name="connsiteX33" fmla="*/ 2597439 w 2694132"/>
                <a:gd name="connsiteY33" fmla="*/ 1252982 h 1882961"/>
                <a:gd name="connsiteX34" fmla="*/ 2607541 w 2694132"/>
                <a:gd name="connsiteY34" fmla="*/ 1286581 h 1882961"/>
                <a:gd name="connsiteX35" fmla="*/ 2646507 w 2694132"/>
                <a:gd name="connsiteY35" fmla="*/ 1325781 h 1882961"/>
                <a:gd name="connsiteX36" fmla="*/ 2629189 w 2694132"/>
                <a:gd name="connsiteY36" fmla="*/ 1359380 h 1882961"/>
                <a:gd name="connsiteX37" fmla="*/ 2673927 w 2694132"/>
                <a:gd name="connsiteY37" fmla="*/ 1395780 h 1882961"/>
                <a:gd name="connsiteX38" fmla="*/ 2632075 w 2694132"/>
                <a:gd name="connsiteY38" fmla="*/ 1390180 h 1882961"/>
                <a:gd name="connsiteX39" fmla="*/ 2564246 w 2694132"/>
                <a:gd name="connsiteY39" fmla="*/ 1451779 h 1882961"/>
                <a:gd name="connsiteX40" fmla="*/ 2463223 w 2694132"/>
                <a:gd name="connsiteY40" fmla="*/ 1488179 h 1882961"/>
                <a:gd name="connsiteX41" fmla="*/ 2454564 w 2694132"/>
                <a:gd name="connsiteY41" fmla="*/ 1511978 h 1882961"/>
                <a:gd name="connsiteX42" fmla="*/ 2434359 w 2694132"/>
                <a:gd name="connsiteY42" fmla="*/ 1511978 h 1882961"/>
                <a:gd name="connsiteX43" fmla="*/ 2402609 w 2694132"/>
                <a:gd name="connsiteY43" fmla="*/ 1481179 h 1882961"/>
                <a:gd name="connsiteX44" fmla="*/ 2375189 w 2694132"/>
                <a:gd name="connsiteY44" fmla="*/ 1497979 h 1882961"/>
                <a:gd name="connsiteX45" fmla="*/ 2363643 w 2694132"/>
                <a:gd name="connsiteY45" fmla="*/ 1587577 h 1882961"/>
                <a:gd name="connsiteX46" fmla="*/ 2337666 w 2694132"/>
                <a:gd name="connsiteY46" fmla="*/ 1605777 h 1882961"/>
                <a:gd name="connsiteX47" fmla="*/ 2290041 w 2694132"/>
                <a:gd name="connsiteY47" fmla="*/ 1595977 h 1882961"/>
                <a:gd name="connsiteX48" fmla="*/ 2292927 w 2694132"/>
                <a:gd name="connsiteY48" fmla="*/ 1426580 h 1882961"/>
                <a:gd name="connsiteX49" fmla="*/ 2262621 w 2694132"/>
                <a:gd name="connsiteY49" fmla="*/ 1387380 h 1882961"/>
                <a:gd name="connsiteX50" fmla="*/ 2128405 w 2694132"/>
                <a:gd name="connsiteY50" fmla="*/ 1460179 h 1882961"/>
                <a:gd name="connsiteX51" fmla="*/ 2092325 w 2694132"/>
                <a:gd name="connsiteY51" fmla="*/ 1454579 h 1882961"/>
                <a:gd name="connsiteX52" fmla="*/ 2077893 w 2694132"/>
                <a:gd name="connsiteY52" fmla="*/ 1481179 h 1882961"/>
                <a:gd name="connsiteX53" fmla="*/ 2020166 w 2694132"/>
                <a:gd name="connsiteY53" fmla="*/ 1530178 h 1882961"/>
                <a:gd name="connsiteX54" fmla="*/ 1994189 w 2694132"/>
                <a:gd name="connsiteY54" fmla="*/ 1516178 h 1882961"/>
                <a:gd name="connsiteX55" fmla="*/ 2002848 w 2694132"/>
                <a:gd name="connsiteY55" fmla="*/ 1450379 h 1882961"/>
                <a:gd name="connsiteX56" fmla="*/ 1984087 w 2694132"/>
                <a:gd name="connsiteY56" fmla="*/ 1439179 h 1882961"/>
                <a:gd name="connsiteX57" fmla="*/ 1871518 w 2694132"/>
                <a:gd name="connsiteY57" fmla="*/ 1548378 h 1882961"/>
                <a:gd name="connsiteX58" fmla="*/ 1874405 w 2694132"/>
                <a:gd name="connsiteY58" fmla="*/ 1728975 h 1882961"/>
                <a:gd name="connsiteX59" fmla="*/ 1862339 w 2694132"/>
                <a:gd name="connsiteY59" fmla="*/ 1723765 h 1882961"/>
                <a:gd name="connsiteX60" fmla="*/ 1417096 w 2694132"/>
                <a:gd name="connsiteY60" fmla="*/ 1751292 h 1882961"/>
                <a:gd name="connsiteX61" fmla="*/ 1292992 w 2694132"/>
                <a:gd name="connsiteY61" fmla="*/ 1860550 h 1882961"/>
                <a:gd name="connsiteX62" fmla="*/ 1233826 w 2694132"/>
                <a:gd name="connsiteY62" fmla="*/ 1882961 h 1882961"/>
                <a:gd name="connsiteX63" fmla="*/ 1064987 w 2694132"/>
                <a:gd name="connsiteY63" fmla="*/ 1761098 h 1882961"/>
                <a:gd name="connsiteX64" fmla="*/ 1114051 w 2694132"/>
                <a:gd name="connsiteY64" fmla="*/ 1649039 h 1882961"/>
                <a:gd name="connsiteX65" fmla="*/ 1090962 w 2694132"/>
                <a:gd name="connsiteY65" fmla="*/ 1614020 h 1882961"/>
                <a:gd name="connsiteX66" fmla="*/ 1027467 w 2694132"/>
                <a:gd name="connsiteY66" fmla="*/ 1629429 h 1882961"/>
                <a:gd name="connsiteX67" fmla="*/ 958199 w 2694132"/>
                <a:gd name="connsiteY67" fmla="*/ 1695263 h 1882961"/>
                <a:gd name="connsiteX68" fmla="*/ 916350 w 2694132"/>
                <a:gd name="connsiteY68" fmla="*/ 1797517 h 1882961"/>
                <a:gd name="connsiteX69" fmla="*/ 887489 w 2694132"/>
                <a:gd name="connsiteY69" fmla="*/ 1818528 h 1882961"/>
                <a:gd name="connsiteX70" fmla="*/ 835538 w 2694132"/>
                <a:gd name="connsiteY70" fmla="*/ 1814325 h 1882961"/>
                <a:gd name="connsiteX71" fmla="*/ 783588 w 2694132"/>
                <a:gd name="connsiteY71" fmla="*/ 1846542 h 1882961"/>
                <a:gd name="connsiteX72" fmla="*/ 660927 w 2694132"/>
                <a:gd name="connsiteY72" fmla="*/ 1835336 h 1882961"/>
                <a:gd name="connsiteX73" fmla="*/ 621964 w 2694132"/>
                <a:gd name="connsiteY73" fmla="*/ 1814325 h 1882961"/>
                <a:gd name="connsiteX74" fmla="*/ 669585 w 2694132"/>
                <a:gd name="connsiteY74" fmla="*/ 1714873 h 1882961"/>
                <a:gd name="connsiteX75" fmla="*/ 611862 w 2694132"/>
                <a:gd name="connsiteY75" fmla="*/ 1691061 h 1882961"/>
                <a:gd name="connsiteX76" fmla="*/ 525278 w 2694132"/>
                <a:gd name="connsiteY76" fmla="*/ 1741487 h 1882961"/>
                <a:gd name="connsiteX77" fmla="*/ 522392 w 2694132"/>
                <a:gd name="connsiteY77" fmla="*/ 1800318 h 1882961"/>
                <a:gd name="connsiteX78" fmla="*/ 432921 w 2694132"/>
                <a:gd name="connsiteY78" fmla="*/ 1801719 h 1882961"/>
                <a:gd name="connsiteX79" fmla="*/ 165953 w 2694132"/>
                <a:gd name="connsiteY79" fmla="*/ 1653241 h 1882961"/>
                <a:gd name="connsiteX80" fmla="*/ 178941 w 2694132"/>
                <a:gd name="connsiteY80" fmla="*/ 1600013 h 1882961"/>
                <a:gd name="connsiteX81" fmla="*/ 108230 w 2694132"/>
                <a:gd name="connsiteY81" fmla="*/ 1555190 h 1882961"/>
                <a:gd name="connsiteX82" fmla="*/ 21646 w 2694132"/>
                <a:gd name="connsiteY82" fmla="*/ 1556590 h 1882961"/>
                <a:gd name="connsiteX83" fmla="*/ 0 w 2694132"/>
                <a:gd name="connsiteY83" fmla="*/ 1399708 h 1882961"/>
                <a:gd name="connsiteX84" fmla="*/ 189042 w 2694132"/>
                <a:gd name="connsiteY84" fmla="*/ 1384300 h 1882961"/>
                <a:gd name="connsiteX85" fmla="*/ 509404 w 2694132"/>
                <a:gd name="connsiteY85" fmla="*/ 1490756 h 1882961"/>
                <a:gd name="connsiteX86" fmla="*/ 1173217 w 2694132"/>
                <a:gd name="connsiteY86" fmla="*/ 1471146 h 1882961"/>
                <a:gd name="connsiteX87" fmla="*/ 1204448 w 2694132"/>
                <a:gd name="connsiteY87" fmla="*/ 1439664 h 1882961"/>
                <a:gd name="connsiteX88" fmla="*/ 1203325 w 2694132"/>
                <a:gd name="connsiteY88" fmla="*/ 1439179 h 1882961"/>
                <a:gd name="connsiteX89" fmla="*/ 1327439 w 2694132"/>
                <a:gd name="connsiteY89" fmla="*/ 1189983 h 1882961"/>
                <a:gd name="connsiteX90" fmla="*/ 1408257 w 2694132"/>
                <a:gd name="connsiteY90" fmla="*/ 1195583 h 1882961"/>
                <a:gd name="connsiteX91" fmla="*/ 1509280 w 2694132"/>
                <a:gd name="connsiteY91" fmla="*/ 1142383 h 1882961"/>
                <a:gd name="connsiteX92" fmla="*/ 1559791 w 2694132"/>
                <a:gd name="connsiteY92" fmla="*/ 1086384 h 1882961"/>
                <a:gd name="connsiteX93" fmla="*/ 1582882 w 2694132"/>
                <a:gd name="connsiteY93" fmla="*/ 1077984 h 1882961"/>
                <a:gd name="connsiteX94" fmla="*/ 1631950 w 2694132"/>
                <a:gd name="connsiteY94" fmla="*/ 1096184 h 1882961"/>
                <a:gd name="connsiteX95" fmla="*/ 1805132 w 2694132"/>
                <a:gd name="connsiteY95" fmla="*/ 943586 h 1882961"/>
                <a:gd name="connsiteX96" fmla="*/ 1909041 w 2694132"/>
                <a:gd name="connsiteY96" fmla="*/ 937986 h 1882961"/>
                <a:gd name="connsiteX97" fmla="*/ 2012950 w 2694132"/>
                <a:gd name="connsiteY97" fmla="*/ 876387 h 1882961"/>
                <a:gd name="connsiteX98" fmla="*/ 1937905 w 2694132"/>
                <a:gd name="connsiteY98" fmla="*/ 758789 h 1882961"/>
                <a:gd name="connsiteX99" fmla="*/ 1903268 w 2694132"/>
                <a:gd name="connsiteY99" fmla="*/ 751789 h 1882961"/>
                <a:gd name="connsiteX100" fmla="*/ 1699780 w 2694132"/>
                <a:gd name="connsiteY100" fmla="*/ 782589 h 1882961"/>
                <a:gd name="connsiteX101" fmla="*/ 1748848 w 2694132"/>
                <a:gd name="connsiteY101" fmla="*/ 638391 h 1882961"/>
                <a:gd name="connsiteX102" fmla="*/ 1867189 w 2694132"/>
                <a:gd name="connsiteY102" fmla="*/ 529192 h 1882961"/>
                <a:gd name="connsiteX103" fmla="*/ 1959552 w 2694132"/>
                <a:gd name="connsiteY103" fmla="*/ 544592 h 1882961"/>
                <a:gd name="connsiteX104" fmla="*/ 2044700 w 2694132"/>
                <a:gd name="connsiteY104" fmla="*/ 376594 h 1882961"/>
                <a:gd name="connsiteX105" fmla="*/ 2033155 w 2694132"/>
                <a:gd name="connsiteY105" fmla="*/ 355595 h 1882961"/>
                <a:gd name="connsiteX106" fmla="*/ 2087996 w 2694132"/>
                <a:gd name="connsiteY106" fmla="*/ 243596 h 1882961"/>
                <a:gd name="connsiteX107" fmla="*/ 2067791 w 2694132"/>
                <a:gd name="connsiteY107" fmla="*/ 223997 h 1882961"/>
                <a:gd name="connsiteX108" fmla="*/ 2134177 w 2694132"/>
                <a:gd name="connsiteY108" fmla="*/ 102198 h 1882961"/>
                <a:gd name="connsiteX109" fmla="*/ 2063462 w 2694132"/>
                <a:gd name="connsiteY109" fmla="*/ 95199 h 1882961"/>
                <a:gd name="connsiteX110" fmla="*/ 2103871 w 2694132"/>
                <a:gd name="connsiteY110" fmla="*/ 29400 h 1882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2694132" h="1882961">
                  <a:moveTo>
                    <a:pt x="2164484" y="0"/>
                  </a:moveTo>
                  <a:lnTo>
                    <a:pt x="2232314" y="51799"/>
                  </a:lnTo>
                  <a:lnTo>
                    <a:pt x="2176030" y="116198"/>
                  </a:lnTo>
                  <a:lnTo>
                    <a:pt x="2222212" y="158198"/>
                  </a:lnTo>
                  <a:lnTo>
                    <a:pt x="2246746" y="124598"/>
                  </a:lnTo>
                  <a:lnTo>
                    <a:pt x="2310246" y="162398"/>
                  </a:lnTo>
                  <a:lnTo>
                    <a:pt x="2372302" y="282796"/>
                  </a:lnTo>
                  <a:lnTo>
                    <a:pt x="2484871" y="296796"/>
                  </a:lnTo>
                  <a:lnTo>
                    <a:pt x="2486314" y="267396"/>
                  </a:lnTo>
                  <a:lnTo>
                    <a:pt x="2545484" y="267396"/>
                  </a:lnTo>
                  <a:lnTo>
                    <a:pt x="2593109" y="316395"/>
                  </a:lnTo>
                  <a:lnTo>
                    <a:pt x="2587337" y="380794"/>
                  </a:lnTo>
                  <a:lnTo>
                    <a:pt x="2694132" y="624391"/>
                  </a:lnTo>
                  <a:lnTo>
                    <a:pt x="2671041" y="655190"/>
                  </a:lnTo>
                  <a:lnTo>
                    <a:pt x="2679700" y="765789"/>
                  </a:lnTo>
                  <a:lnTo>
                    <a:pt x="2653723" y="743389"/>
                  </a:lnTo>
                  <a:lnTo>
                    <a:pt x="2554143" y="860987"/>
                  </a:lnTo>
                  <a:lnTo>
                    <a:pt x="2513734" y="863787"/>
                  </a:lnTo>
                  <a:lnTo>
                    <a:pt x="2515177" y="894587"/>
                  </a:lnTo>
                  <a:lnTo>
                    <a:pt x="2564246" y="974386"/>
                  </a:lnTo>
                  <a:lnTo>
                    <a:pt x="2603212" y="988386"/>
                  </a:lnTo>
                  <a:lnTo>
                    <a:pt x="2575791" y="1012185"/>
                  </a:lnTo>
                  <a:lnTo>
                    <a:pt x="2571462" y="1041585"/>
                  </a:lnTo>
                  <a:lnTo>
                    <a:pt x="2585893" y="1059785"/>
                  </a:lnTo>
                  <a:lnTo>
                    <a:pt x="2546927" y="1117184"/>
                  </a:lnTo>
                  <a:lnTo>
                    <a:pt x="2499302" y="1069584"/>
                  </a:lnTo>
                  <a:lnTo>
                    <a:pt x="2450234" y="1049985"/>
                  </a:lnTo>
                  <a:lnTo>
                    <a:pt x="2457450" y="1096184"/>
                  </a:lnTo>
                  <a:lnTo>
                    <a:pt x="2484871" y="1100384"/>
                  </a:lnTo>
                  <a:lnTo>
                    <a:pt x="2513734" y="1163383"/>
                  </a:lnTo>
                  <a:lnTo>
                    <a:pt x="2513734" y="1255782"/>
                  </a:lnTo>
                  <a:lnTo>
                    <a:pt x="2542598" y="1279581"/>
                  </a:lnTo>
                  <a:lnTo>
                    <a:pt x="2561359" y="1258582"/>
                  </a:lnTo>
                  <a:lnTo>
                    <a:pt x="2597439" y="1252982"/>
                  </a:lnTo>
                  <a:lnTo>
                    <a:pt x="2607541" y="1286581"/>
                  </a:lnTo>
                  <a:lnTo>
                    <a:pt x="2646507" y="1325781"/>
                  </a:lnTo>
                  <a:lnTo>
                    <a:pt x="2629189" y="1359380"/>
                  </a:lnTo>
                  <a:lnTo>
                    <a:pt x="2673927" y="1395780"/>
                  </a:lnTo>
                  <a:lnTo>
                    <a:pt x="2632075" y="1390180"/>
                  </a:lnTo>
                  <a:lnTo>
                    <a:pt x="2564246" y="1451779"/>
                  </a:lnTo>
                  <a:lnTo>
                    <a:pt x="2463223" y="1488179"/>
                  </a:lnTo>
                  <a:lnTo>
                    <a:pt x="2454564" y="1511978"/>
                  </a:lnTo>
                  <a:lnTo>
                    <a:pt x="2434359" y="1511978"/>
                  </a:lnTo>
                  <a:lnTo>
                    <a:pt x="2402609" y="1481179"/>
                  </a:lnTo>
                  <a:lnTo>
                    <a:pt x="2375189" y="1497979"/>
                  </a:lnTo>
                  <a:lnTo>
                    <a:pt x="2363643" y="1587577"/>
                  </a:lnTo>
                  <a:lnTo>
                    <a:pt x="2337666" y="1605777"/>
                  </a:lnTo>
                  <a:lnTo>
                    <a:pt x="2290041" y="1595977"/>
                  </a:lnTo>
                  <a:lnTo>
                    <a:pt x="2292927" y="1426580"/>
                  </a:lnTo>
                  <a:lnTo>
                    <a:pt x="2262621" y="1387380"/>
                  </a:lnTo>
                  <a:lnTo>
                    <a:pt x="2128405" y="1460179"/>
                  </a:lnTo>
                  <a:lnTo>
                    <a:pt x="2092325" y="1454579"/>
                  </a:lnTo>
                  <a:lnTo>
                    <a:pt x="2077893" y="1481179"/>
                  </a:lnTo>
                  <a:lnTo>
                    <a:pt x="2020166" y="1530178"/>
                  </a:lnTo>
                  <a:lnTo>
                    <a:pt x="1994189" y="1516178"/>
                  </a:lnTo>
                  <a:lnTo>
                    <a:pt x="2002848" y="1450379"/>
                  </a:lnTo>
                  <a:lnTo>
                    <a:pt x="1984087" y="1439179"/>
                  </a:lnTo>
                  <a:lnTo>
                    <a:pt x="1871518" y="1548378"/>
                  </a:lnTo>
                  <a:lnTo>
                    <a:pt x="1874405" y="1728975"/>
                  </a:lnTo>
                  <a:lnTo>
                    <a:pt x="1862339" y="1723765"/>
                  </a:lnTo>
                  <a:lnTo>
                    <a:pt x="1417096" y="1751292"/>
                  </a:lnTo>
                  <a:lnTo>
                    <a:pt x="1292992" y="1860550"/>
                  </a:lnTo>
                  <a:lnTo>
                    <a:pt x="1233826" y="1882961"/>
                  </a:lnTo>
                  <a:lnTo>
                    <a:pt x="1064987" y="1761098"/>
                  </a:lnTo>
                  <a:lnTo>
                    <a:pt x="1114051" y="1649039"/>
                  </a:lnTo>
                  <a:lnTo>
                    <a:pt x="1090962" y="1614020"/>
                  </a:lnTo>
                  <a:lnTo>
                    <a:pt x="1027467" y="1629429"/>
                  </a:lnTo>
                  <a:lnTo>
                    <a:pt x="958199" y="1695263"/>
                  </a:lnTo>
                  <a:lnTo>
                    <a:pt x="916350" y="1797517"/>
                  </a:lnTo>
                  <a:lnTo>
                    <a:pt x="887489" y="1818528"/>
                  </a:lnTo>
                  <a:lnTo>
                    <a:pt x="835538" y="1814325"/>
                  </a:lnTo>
                  <a:lnTo>
                    <a:pt x="783588" y="1846542"/>
                  </a:lnTo>
                  <a:lnTo>
                    <a:pt x="660927" y="1835336"/>
                  </a:lnTo>
                  <a:lnTo>
                    <a:pt x="621964" y="1814325"/>
                  </a:lnTo>
                  <a:lnTo>
                    <a:pt x="669585" y="1714873"/>
                  </a:lnTo>
                  <a:lnTo>
                    <a:pt x="611862" y="1691061"/>
                  </a:lnTo>
                  <a:lnTo>
                    <a:pt x="525278" y="1741487"/>
                  </a:lnTo>
                  <a:lnTo>
                    <a:pt x="522392" y="1800318"/>
                  </a:lnTo>
                  <a:lnTo>
                    <a:pt x="432921" y="1801719"/>
                  </a:lnTo>
                  <a:lnTo>
                    <a:pt x="165953" y="1653241"/>
                  </a:lnTo>
                  <a:lnTo>
                    <a:pt x="178941" y="1600013"/>
                  </a:lnTo>
                  <a:lnTo>
                    <a:pt x="108230" y="1555190"/>
                  </a:lnTo>
                  <a:lnTo>
                    <a:pt x="21646" y="1556590"/>
                  </a:lnTo>
                  <a:lnTo>
                    <a:pt x="0" y="1399708"/>
                  </a:lnTo>
                  <a:lnTo>
                    <a:pt x="189042" y="1384300"/>
                  </a:lnTo>
                  <a:lnTo>
                    <a:pt x="509404" y="1490756"/>
                  </a:lnTo>
                  <a:lnTo>
                    <a:pt x="1173217" y="1471146"/>
                  </a:lnTo>
                  <a:lnTo>
                    <a:pt x="1204448" y="1439664"/>
                  </a:lnTo>
                  <a:lnTo>
                    <a:pt x="1203325" y="1439179"/>
                  </a:lnTo>
                  <a:lnTo>
                    <a:pt x="1327439" y="1189983"/>
                  </a:lnTo>
                  <a:lnTo>
                    <a:pt x="1408257" y="1195583"/>
                  </a:lnTo>
                  <a:lnTo>
                    <a:pt x="1509280" y="1142383"/>
                  </a:lnTo>
                  <a:lnTo>
                    <a:pt x="1559791" y="1086384"/>
                  </a:lnTo>
                  <a:lnTo>
                    <a:pt x="1582882" y="1077984"/>
                  </a:lnTo>
                  <a:lnTo>
                    <a:pt x="1631950" y="1096184"/>
                  </a:lnTo>
                  <a:lnTo>
                    <a:pt x="1805132" y="943586"/>
                  </a:lnTo>
                  <a:lnTo>
                    <a:pt x="1909041" y="937986"/>
                  </a:lnTo>
                  <a:lnTo>
                    <a:pt x="2012950" y="876387"/>
                  </a:lnTo>
                  <a:lnTo>
                    <a:pt x="1937905" y="758789"/>
                  </a:lnTo>
                  <a:lnTo>
                    <a:pt x="1903268" y="751789"/>
                  </a:lnTo>
                  <a:lnTo>
                    <a:pt x="1699780" y="782589"/>
                  </a:lnTo>
                  <a:lnTo>
                    <a:pt x="1748848" y="638391"/>
                  </a:lnTo>
                  <a:lnTo>
                    <a:pt x="1867189" y="529192"/>
                  </a:lnTo>
                  <a:lnTo>
                    <a:pt x="1959552" y="544592"/>
                  </a:lnTo>
                  <a:lnTo>
                    <a:pt x="2044700" y="376594"/>
                  </a:lnTo>
                  <a:lnTo>
                    <a:pt x="2033155" y="355595"/>
                  </a:lnTo>
                  <a:lnTo>
                    <a:pt x="2087996" y="243596"/>
                  </a:lnTo>
                  <a:lnTo>
                    <a:pt x="2067791" y="223997"/>
                  </a:lnTo>
                  <a:lnTo>
                    <a:pt x="2134177" y="102198"/>
                  </a:lnTo>
                  <a:lnTo>
                    <a:pt x="2063462" y="95199"/>
                  </a:lnTo>
                  <a:lnTo>
                    <a:pt x="2103871" y="29400"/>
                  </a:lnTo>
                  <a:close/>
                </a:path>
              </a:pathLst>
            </a:custGeom>
            <a:grpFill/>
            <a:ln w="9366" cap="flat" cmpd="sng">
              <a:solidFill>
                <a:srgbClr val="FFC71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endParaRPr lang="zh-CN" altLang="en-US"/>
            </a:p>
          </p:txBody>
        </p:sp>
        <p:sp>
          <p:nvSpPr>
            <p:cNvPr id="15" name="Freeform 43"/>
            <p:cNvSpPr>
              <a:spLocks/>
            </p:cNvSpPr>
            <p:nvPr/>
          </p:nvSpPr>
          <p:spPr bwMode="auto">
            <a:xfrm>
              <a:off x="4092575" y="5540375"/>
              <a:ext cx="314325" cy="220663"/>
            </a:xfrm>
            <a:custGeom>
              <a:avLst/>
              <a:gdLst>
                <a:gd name="T0" fmla="*/ 111 w 218"/>
                <a:gd name="T1" fmla="*/ 6 h 157"/>
                <a:gd name="T2" fmla="*/ 197 w 218"/>
                <a:gd name="T3" fmla="*/ 4 h 157"/>
                <a:gd name="T4" fmla="*/ 215 w 218"/>
                <a:gd name="T5" fmla="*/ 22 h 157"/>
                <a:gd name="T6" fmla="*/ 217 w 218"/>
                <a:gd name="T7" fmla="*/ 33 h 157"/>
                <a:gd name="T8" fmla="*/ 178 w 218"/>
                <a:gd name="T9" fmla="*/ 59 h 157"/>
                <a:gd name="T10" fmla="*/ 151 w 218"/>
                <a:gd name="T11" fmla="*/ 119 h 157"/>
                <a:gd name="T12" fmla="*/ 73 w 218"/>
                <a:gd name="T13" fmla="*/ 156 h 157"/>
                <a:gd name="T14" fmla="*/ 25 w 218"/>
                <a:gd name="T15" fmla="*/ 126 h 157"/>
                <a:gd name="T16" fmla="*/ 7 w 218"/>
                <a:gd name="T17" fmla="*/ 104 h 157"/>
                <a:gd name="T18" fmla="*/ 0 w 218"/>
                <a:gd name="T19" fmla="*/ 88 h 157"/>
                <a:gd name="T20" fmla="*/ 5 w 218"/>
                <a:gd name="T21" fmla="*/ 59 h 157"/>
                <a:gd name="T22" fmla="*/ 63 w 218"/>
                <a:gd name="T23" fmla="*/ 28 h 157"/>
                <a:gd name="T24" fmla="*/ 79 w 218"/>
                <a:gd name="T25" fmla="*/ 8 h 157"/>
                <a:gd name="T26" fmla="*/ 128 w 218"/>
                <a:gd name="T27" fmla="*/ 0 h 157"/>
                <a:gd name="T28" fmla="*/ 111 w 218"/>
                <a:gd name="T29" fmla="*/ 6 h 157"/>
                <a:gd name="T30" fmla="*/ 111 w 218"/>
                <a:gd name="T31" fmla="*/ 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8" h="157">
                  <a:moveTo>
                    <a:pt x="111" y="6"/>
                  </a:moveTo>
                  <a:lnTo>
                    <a:pt x="197" y="4"/>
                  </a:lnTo>
                  <a:lnTo>
                    <a:pt x="215" y="22"/>
                  </a:lnTo>
                  <a:lnTo>
                    <a:pt x="217" y="33"/>
                  </a:lnTo>
                  <a:lnTo>
                    <a:pt x="178" y="59"/>
                  </a:lnTo>
                  <a:lnTo>
                    <a:pt x="151" y="119"/>
                  </a:lnTo>
                  <a:lnTo>
                    <a:pt x="73" y="156"/>
                  </a:lnTo>
                  <a:lnTo>
                    <a:pt x="25" y="126"/>
                  </a:lnTo>
                  <a:lnTo>
                    <a:pt x="7" y="104"/>
                  </a:lnTo>
                  <a:lnTo>
                    <a:pt x="0" y="88"/>
                  </a:lnTo>
                  <a:lnTo>
                    <a:pt x="5" y="59"/>
                  </a:lnTo>
                  <a:lnTo>
                    <a:pt x="63" y="28"/>
                  </a:lnTo>
                  <a:lnTo>
                    <a:pt x="79" y="8"/>
                  </a:lnTo>
                  <a:lnTo>
                    <a:pt x="128" y="0"/>
                  </a:lnTo>
                  <a:lnTo>
                    <a:pt x="111" y="6"/>
                  </a:lnTo>
                  <a:lnTo>
                    <a:pt x="111" y="6"/>
                  </a:lnTo>
                </a:path>
              </a:pathLst>
            </a:custGeom>
            <a:grpFill/>
            <a:ln w="9366" cap="flat" cmpd="sng">
              <a:solidFill>
                <a:srgbClr val="FFC71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Freeform 54"/>
            <p:cNvSpPr>
              <a:spLocks/>
            </p:cNvSpPr>
            <p:nvPr/>
          </p:nvSpPr>
          <p:spPr bwMode="auto">
            <a:xfrm>
              <a:off x="4259263" y="4891088"/>
              <a:ext cx="962025" cy="596900"/>
            </a:xfrm>
            <a:custGeom>
              <a:avLst/>
              <a:gdLst>
                <a:gd name="T0" fmla="*/ 659 w 667"/>
                <a:gd name="T1" fmla="*/ 202 h 426"/>
                <a:gd name="T2" fmla="*/ 605 w 667"/>
                <a:gd name="T3" fmla="*/ 118 h 426"/>
                <a:gd name="T4" fmla="*/ 550 w 667"/>
                <a:gd name="T5" fmla="*/ 78 h 426"/>
                <a:gd name="T6" fmla="*/ 526 w 667"/>
                <a:gd name="T7" fmla="*/ 94 h 426"/>
                <a:gd name="T8" fmla="*/ 510 w 667"/>
                <a:gd name="T9" fmla="*/ 79 h 426"/>
                <a:gd name="T10" fmla="*/ 404 w 667"/>
                <a:gd name="T11" fmla="*/ 103 h 426"/>
                <a:gd name="T12" fmla="*/ 394 w 667"/>
                <a:gd name="T13" fmla="*/ 78 h 426"/>
                <a:gd name="T14" fmla="*/ 440 w 667"/>
                <a:gd name="T15" fmla="*/ 62 h 426"/>
                <a:gd name="T16" fmla="*/ 438 w 667"/>
                <a:gd name="T17" fmla="*/ 17 h 426"/>
                <a:gd name="T18" fmla="*/ 394 w 667"/>
                <a:gd name="T19" fmla="*/ 7 h 426"/>
                <a:gd name="T20" fmla="*/ 354 w 667"/>
                <a:gd name="T21" fmla="*/ 0 h 426"/>
                <a:gd name="T22" fmla="*/ 308 w 667"/>
                <a:gd name="T23" fmla="*/ 35 h 426"/>
                <a:gd name="T24" fmla="*/ 269 w 667"/>
                <a:gd name="T25" fmla="*/ 19 h 426"/>
                <a:gd name="T26" fmla="*/ 204 w 667"/>
                <a:gd name="T27" fmla="*/ 46 h 426"/>
                <a:gd name="T28" fmla="*/ 120 w 667"/>
                <a:gd name="T29" fmla="*/ 193 h 426"/>
                <a:gd name="T30" fmla="*/ 14 w 667"/>
                <a:gd name="T31" fmla="*/ 287 h 426"/>
                <a:gd name="T32" fmla="*/ 2 w 667"/>
                <a:gd name="T33" fmla="*/ 358 h 426"/>
                <a:gd name="T34" fmla="*/ 0 w 667"/>
                <a:gd name="T35" fmla="*/ 408 h 426"/>
                <a:gd name="T36" fmla="*/ 57 w 667"/>
                <a:gd name="T37" fmla="*/ 425 h 426"/>
                <a:gd name="T38" fmla="*/ 84 w 667"/>
                <a:gd name="T39" fmla="*/ 412 h 426"/>
                <a:gd name="T40" fmla="*/ 101 w 667"/>
                <a:gd name="T41" fmla="*/ 358 h 426"/>
                <a:gd name="T42" fmla="*/ 190 w 667"/>
                <a:gd name="T43" fmla="*/ 330 h 426"/>
                <a:gd name="T44" fmla="*/ 270 w 667"/>
                <a:gd name="T45" fmla="*/ 316 h 426"/>
                <a:gd name="T46" fmla="*/ 404 w 667"/>
                <a:gd name="T47" fmla="*/ 309 h 426"/>
                <a:gd name="T48" fmla="*/ 458 w 667"/>
                <a:gd name="T49" fmla="*/ 282 h 426"/>
                <a:gd name="T50" fmla="*/ 586 w 667"/>
                <a:gd name="T51" fmla="*/ 277 h 426"/>
                <a:gd name="T52" fmla="*/ 666 w 667"/>
                <a:gd name="T53" fmla="*/ 224 h 426"/>
                <a:gd name="T54" fmla="*/ 660 w 667"/>
                <a:gd name="T55" fmla="*/ 203 h 426"/>
                <a:gd name="T56" fmla="*/ 659 w 667"/>
                <a:gd name="T57" fmla="*/ 202 h 426"/>
                <a:gd name="T58" fmla="*/ 659 w 667"/>
                <a:gd name="T59" fmla="*/ 20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7" h="426">
                  <a:moveTo>
                    <a:pt x="659" y="202"/>
                  </a:moveTo>
                  <a:lnTo>
                    <a:pt x="605" y="118"/>
                  </a:lnTo>
                  <a:lnTo>
                    <a:pt x="550" y="78"/>
                  </a:lnTo>
                  <a:lnTo>
                    <a:pt x="526" y="94"/>
                  </a:lnTo>
                  <a:lnTo>
                    <a:pt x="510" y="79"/>
                  </a:lnTo>
                  <a:lnTo>
                    <a:pt x="404" y="103"/>
                  </a:lnTo>
                  <a:lnTo>
                    <a:pt x="394" y="78"/>
                  </a:lnTo>
                  <a:lnTo>
                    <a:pt x="440" y="62"/>
                  </a:lnTo>
                  <a:lnTo>
                    <a:pt x="438" y="17"/>
                  </a:lnTo>
                  <a:lnTo>
                    <a:pt x="394" y="7"/>
                  </a:lnTo>
                  <a:lnTo>
                    <a:pt x="354" y="0"/>
                  </a:lnTo>
                  <a:lnTo>
                    <a:pt x="308" y="35"/>
                  </a:lnTo>
                  <a:lnTo>
                    <a:pt x="269" y="19"/>
                  </a:lnTo>
                  <a:lnTo>
                    <a:pt x="204" y="46"/>
                  </a:lnTo>
                  <a:lnTo>
                    <a:pt x="120" y="193"/>
                  </a:lnTo>
                  <a:lnTo>
                    <a:pt x="14" y="287"/>
                  </a:lnTo>
                  <a:lnTo>
                    <a:pt x="2" y="358"/>
                  </a:lnTo>
                  <a:lnTo>
                    <a:pt x="0" y="408"/>
                  </a:lnTo>
                  <a:lnTo>
                    <a:pt x="57" y="425"/>
                  </a:lnTo>
                  <a:lnTo>
                    <a:pt x="84" y="412"/>
                  </a:lnTo>
                  <a:lnTo>
                    <a:pt x="101" y="358"/>
                  </a:lnTo>
                  <a:lnTo>
                    <a:pt x="190" y="330"/>
                  </a:lnTo>
                  <a:lnTo>
                    <a:pt x="270" y="316"/>
                  </a:lnTo>
                  <a:lnTo>
                    <a:pt x="404" y="309"/>
                  </a:lnTo>
                  <a:lnTo>
                    <a:pt x="458" y="282"/>
                  </a:lnTo>
                  <a:lnTo>
                    <a:pt x="586" y="277"/>
                  </a:lnTo>
                  <a:lnTo>
                    <a:pt x="666" y="224"/>
                  </a:lnTo>
                  <a:lnTo>
                    <a:pt x="660" y="203"/>
                  </a:lnTo>
                  <a:lnTo>
                    <a:pt x="659" y="202"/>
                  </a:lnTo>
                  <a:lnTo>
                    <a:pt x="659" y="202"/>
                  </a:lnTo>
                </a:path>
              </a:pathLst>
            </a:custGeom>
            <a:grpFill/>
            <a:ln w="9366" cap="flat" cmpd="sng">
              <a:solidFill>
                <a:srgbClr val="FFC71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Freeform 55"/>
            <p:cNvSpPr>
              <a:spLocks/>
            </p:cNvSpPr>
            <p:nvPr/>
          </p:nvSpPr>
          <p:spPr bwMode="auto">
            <a:xfrm>
              <a:off x="4267200" y="4027488"/>
              <a:ext cx="649288" cy="933450"/>
            </a:xfrm>
            <a:custGeom>
              <a:avLst/>
              <a:gdLst>
                <a:gd name="T0" fmla="*/ 389 w 450"/>
                <a:gd name="T1" fmla="*/ 624 h 666"/>
                <a:gd name="T2" fmla="*/ 396 w 450"/>
                <a:gd name="T3" fmla="*/ 586 h 666"/>
                <a:gd name="T4" fmla="*/ 449 w 450"/>
                <a:gd name="T5" fmla="*/ 548 h 666"/>
                <a:gd name="T6" fmla="*/ 428 w 450"/>
                <a:gd name="T7" fmla="*/ 520 h 666"/>
                <a:gd name="T8" fmla="*/ 423 w 450"/>
                <a:gd name="T9" fmla="*/ 444 h 666"/>
                <a:gd name="T10" fmla="*/ 428 w 450"/>
                <a:gd name="T11" fmla="*/ 422 h 666"/>
                <a:gd name="T12" fmla="*/ 408 w 450"/>
                <a:gd name="T13" fmla="*/ 417 h 666"/>
                <a:gd name="T14" fmla="*/ 382 w 450"/>
                <a:gd name="T15" fmla="*/ 422 h 666"/>
                <a:gd name="T16" fmla="*/ 368 w 450"/>
                <a:gd name="T17" fmla="*/ 369 h 666"/>
                <a:gd name="T18" fmla="*/ 373 w 450"/>
                <a:gd name="T19" fmla="*/ 348 h 666"/>
                <a:gd name="T20" fmla="*/ 414 w 450"/>
                <a:gd name="T21" fmla="*/ 310 h 666"/>
                <a:gd name="T22" fmla="*/ 385 w 450"/>
                <a:gd name="T23" fmla="*/ 229 h 666"/>
                <a:gd name="T24" fmla="*/ 356 w 450"/>
                <a:gd name="T25" fmla="*/ 156 h 666"/>
                <a:gd name="T26" fmla="*/ 371 w 450"/>
                <a:gd name="T27" fmla="*/ 126 h 666"/>
                <a:gd name="T28" fmla="*/ 364 w 450"/>
                <a:gd name="T29" fmla="*/ 102 h 666"/>
                <a:gd name="T30" fmla="*/ 325 w 450"/>
                <a:gd name="T31" fmla="*/ 93 h 666"/>
                <a:gd name="T32" fmla="*/ 290 w 450"/>
                <a:gd name="T33" fmla="*/ 87 h 666"/>
                <a:gd name="T34" fmla="*/ 283 w 450"/>
                <a:gd name="T35" fmla="*/ 56 h 666"/>
                <a:gd name="T36" fmla="*/ 247 w 450"/>
                <a:gd name="T37" fmla="*/ 56 h 666"/>
                <a:gd name="T38" fmla="*/ 170 w 450"/>
                <a:gd name="T39" fmla="*/ 4 h 666"/>
                <a:gd name="T40" fmla="*/ 146 w 450"/>
                <a:gd name="T41" fmla="*/ 0 h 666"/>
                <a:gd name="T42" fmla="*/ 131 w 450"/>
                <a:gd name="T43" fmla="*/ 23 h 666"/>
                <a:gd name="T44" fmla="*/ 96 w 450"/>
                <a:gd name="T45" fmla="*/ 15 h 666"/>
                <a:gd name="T46" fmla="*/ 47 w 450"/>
                <a:gd name="T47" fmla="*/ 40 h 666"/>
                <a:gd name="T48" fmla="*/ 27 w 450"/>
                <a:gd name="T49" fmla="*/ 102 h 666"/>
                <a:gd name="T50" fmla="*/ 37 w 450"/>
                <a:gd name="T51" fmla="*/ 161 h 666"/>
                <a:gd name="T52" fmla="*/ 20 w 450"/>
                <a:gd name="T53" fmla="*/ 193 h 666"/>
                <a:gd name="T54" fmla="*/ 47 w 450"/>
                <a:gd name="T55" fmla="*/ 230 h 666"/>
                <a:gd name="T56" fmla="*/ 50 w 450"/>
                <a:gd name="T57" fmla="*/ 264 h 666"/>
                <a:gd name="T58" fmla="*/ 85 w 450"/>
                <a:gd name="T59" fmla="*/ 244 h 666"/>
                <a:gd name="T60" fmla="*/ 62 w 450"/>
                <a:gd name="T61" fmla="*/ 318 h 666"/>
                <a:gd name="T62" fmla="*/ 36 w 450"/>
                <a:gd name="T63" fmla="*/ 365 h 666"/>
                <a:gd name="T64" fmla="*/ 4 w 450"/>
                <a:gd name="T65" fmla="*/ 395 h 666"/>
                <a:gd name="T66" fmla="*/ 0 w 450"/>
                <a:gd name="T67" fmla="*/ 422 h 666"/>
                <a:gd name="T68" fmla="*/ 48 w 450"/>
                <a:gd name="T69" fmla="*/ 401 h 666"/>
                <a:gd name="T70" fmla="*/ 75 w 450"/>
                <a:gd name="T71" fmla="*/ 425 h 666"/>
                <a:gd name="T72" fmla="*/ 66 w 450"/>
                <a:gd name="T73" fmla="*/ 460 h 666"/>
                <a:gd name="T74" fmla="*/ 27 w 450"/>
                <a:gd name="T75" fmla="*/ 489 h 666"/>
                <a:gd name="T76" fmla="*/ 18 w 450"/>
                <a:gd name="T77" fmla="*/ 525 h 666"/>
                <a:gd name="T78" fmla="*/ 27 w 450"/>
                <a:gd name="T79" fmla="*/ 558 h 666"/>
                <a:gd name="T80" fmla="*/ 117 w 450"/>
                <a:gd name="T81" fmla="*/ 539 h 666"/>
                <a:gd name="T82" fmla="*/ 165 w 450"/>
                <a:gd name="T83" fmla="*/ 573 h 666"/>
                <a:gd name="T84" fmla="*/ 131 w 450"/>
                <a:gd name="T85" fmla="*/ 624 h 666"/>
                <a:gd name="T86" fmla="*/ 152 w 450"/>
                <a:gd name="T87" fmla="*/ 652 h 666"/>
                <a:gd name="T88" fmla="*/ 199 w 450"/>
                <a:gd name="T89" fmla="*/ 665 h 666"/>
                <a:gd name="T90" fmla="*/ 263 w 450"/>
                <a:gd name="T91" fmla="*/ 636 h 666"/>
                <a:gd name="T92" fmla="*/ 303 w 450"/>
                <a:gd name="T93" fmla="*/ 652 h 666"/>
                <a:gd name="T94" fmla="*/ 349 w 450"/>
                <a:gd name="T95" fmla="*/ 619 h 666"/>
                <a:gd name="T96" fmla="*/ 389 w 450"/>
                <a:gd name="T97" fmla="*/ 624 h 666"/>
                <a:gd name="T98" fmla="*/ 389 w 450"/>
                <a:gd name="T99" fmla="*/ 624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50" h="666">
                  <a:moveTo>
                    <a:pt x="389" y="624"/>
                  </a:moveTo>
                  <a:lnTo>
                    <a:pt x="396" y="586"/>
                  </a:lnTo>
                  <a:lnTo>
                    <a:pt x="449" y="548"/>
                  </a:lnTo>
                  <a:lnTo>
                    <a:pt x="428" y="520"/>
                  </a:lnTo>
                  <a:lnTo>
                    <a:pt x="423" y="444"/>
                  </a:lnTo>
                  <a:lnTo>
                    <a:pt x="428" y="422"/>
                  </a:lnTo>
                  <a:lnTo>
                    <a:pt x="408" y="417"/>
                  </a:lnTo>
                  <a:lnTo>
                    <a:pt x="382" y="422"/>
                  </a:lnTo>
                  <a:lnTo>
                    <a:pt x="368" y="369"/>
                  </a:lnTo>
                  <a:lnTo>
                    <a:pt x="373" y="348"/>
                  </a:lnTo>
                  <a:lnTo>
                    <a:pt x="414" y="310"/>
                  </a:lnTo>
                  <a:lnTo>
                    <a:pt x="385" y="229"/>
                  </a:lnTo>
                  <a:lnTo>
                    <a:pt x="356" y="156"/>
                  </a:lnTo>
                  <a:lnTo>
                    <a:pt x="371" y="126"/>
                  </a:lnTo>
                  <a:lnTo>
                    <a:pt x="364" y="102"/>
                  </a:lnTo>
                  <a:lnTo>
                    <a:pt x="325" y="93"/>
                  </a:lnTo>
                  <a:lnTo>
                    <a:pt x="290" y="87"/>
                  </a:lnTo>
                  <a:lnTo>
                    <a:pt x="283" y="56"/>
                  </a:lnTo>
                  <a:lnTo>
                    <a:pt x="247" y="56"/>
                  </a:lnTo>
                  <a:lnTo>
                    <a:pt x="170" y="4"/>
                  </a:lnTo>
                  <a:lnTo>
                    <a:pt x="146" y="0"/>
                  </a:lnTo>
                  <a:lnTo>
                    <a:pt x="131" y="23"/>
                  </a:lnTo>
                  <a:lnTo>
                    <a:pt x="96" y="15"/>
                  </a:lnTo>
                  <a:lnTo>
                    <a:pt x="47" y="40"/>
                  </a:lnTo>
                  <a:lnTo>
                    <a:pt x="27" y="102"/>
                  </a:lnTo>
                  <a:lnTo>
                    <a:pt x="37" y="161"/>
                  </a:lnTo>
                  <a:lnTo>
                    <a:pt x="20" y="193"/>
                  </a:lnTo>
                  <a:lnTo>
                    <a:pt x="47" y="230"/>
                  </a:lnTo>
                  <a:lnTo>
                    <a:pt x="50" y="264"/>
                  </a:lnTo>
                  <a:lnTo>
                    <a:pt x="85" y="244"/>
                  </a:lnTo>
                  <a:lnTo>
                    <a:pt x="62" y="318"/>
                  </a:lnTo>
                  <a:lnTo>
                    <a:pt x="36" y="365"/>
                  </a:lnTo>
                  <a:lnTo>
                    <a:pt x="4" y="395"/>
                  </a:lnTo>
                  <a:lnTo>
                    <a:pt x="0" y="422"/>
                  </a:lnTo>
                  <a:lnTo>
                    <a:pt x="48" y="401"/>
                  </a:lnTo>
                  <a:lnTo>
                    <a:pt x="75" y="425"/>
                  </a:lnTo>
                  <a:lnTo>
                    <a:pt x="66" y="460"/>
                  </a:lnTo>
                  <a:lnTo>
                    <a:pt x="27" y="489"/>
                  </a:lnTo>
                  <a:lnTo>
                    <a:pt x="18" y="525"/>
                  </a:lnTo>
                  <a:lnTo>
                    <a:pt x="27" y="558"/>
                  </a:lnTo>
                  <a:lnTo>
                    <a:pt x="117" y="539"/>
                  </a:lnTo>
                  <a:lnTo>
                    <a:pt x="165" y="573"/>
                  </a:lnTo>
                  <a:lnTo>
                    <a:pt x="131" y="624"/>
                  </a:lnTo>
                  <a:lnTo>
                    <a:pt x="152" y="652"/>
                  </a:lnTo>
                  <a:lnTo>
                    <a:pt x="199" y="665"/>
                  </a:lnTo>
                  <a:lnTo>
                    <a:pt x="263" y="636"/>
                  </a:lnTo>
                  <a:lnTo>
                    <a:pt x="303" y="652"/>
                  </a:lnTo>
                  <a:lnTo>
                    <a:pt x="349" y="619"/>
                  </a:lnTo>
                  <a:lnTo>
                    <a:pt x="389" y="624"/>
                  </a:lnTo>
                  <a:lnTo>
                    <a:pt x="389" y="624"/>
                  </a:lnTo>
                </a:path>
              </a:pathLst>
            </a:custGeom>
            <a:grpFill/>
            <a:ln w="9366" cap="flat" cmpd="sng">
              <a:solidFill>
                <a:srgbClr val="FFC71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Freeform 56"/>
            <p:cNvSpPr>
              <a:spLocks/>
            </p:cNvSpPr>
            <p:nvPr/>
          </p:nvSpPr>
          <p:spPr bwMode="auto">
            <a:xfrm>
              <a:off x="5057775" y="4770438"/>
              <a:ext cx="465138" cy="406400"/>
            </a:xfrm>
            <a:custGeom>
              <a:avLst/>
              <a:gdLst>
                <a:gd name="T0" fmla="*/ 322 w 323"/>
                <a:gd name="T1" fmla="*/ 117 h 290"/>
                <a:gd name="T2" fmla="*/ 250 w 323"/>
                <a:gd name="T3" fmla="*/ 104 h 290"/>
                <a:gd name="T4" fmla="*/ 244 w 323"/>
                <a:gd name="T5" fmla="*/ 73 h 290"/>
                <a:gd name="T6" fmla="*/ 195 w 323"/>
                <a:gd name="T7" fmla="*/ 82 h 290"/>
                <a:gd name="T8" fmla="*/ 182 w 323"/>
                <a:gd name="T9" fmla="*/ 0 h 290"/>
                <a:gd name="T10" fmla="*/ 63 w 323"/>
                <a:gd name="T11" fmla="*/ 43 h 290"/>
                <a:gd name="T12" fmla="*/ 1 w 323"/>
                <a:gd name="T13" fmla="*/ 133 h 290"/>
                <a:gd name="T14" fmla="*/ 0 w 323"/>
                <a:gd name="T15" fmla="*/ 165 h 290"/>
                <a:gd name="T16" fmla="*/ 49 w 323"/>
                <a:gd name="T17" fmla="*/ 205 h 290"/>
                <a:gd name="T18" fmla="*/ 107 w 323"/>
                <a:gd name="T19" fmla="*/ 289 h 290"/>
                <a:gd name="T20" fmla="*/ 156 w 323"/>
                <a:gd name="T21" fmla="*/ 287 h 290"/>
                <a:gd name="T22" fmla="*/ 229 w 323"/>
                <a:gd name="T23" fmla="*/ 208 h 290"/>
                <a:gd name="T24" fmla="*/ 219 w 323"/>
                <a:gd name="T25" fmla="*/ 177 h 290"/>
                <a:gd name="T26" fmla="*/ 296 w 323"/>
                <a:gd name="T27" fmla="*/ 156 h 290"/>
                <a:gd name="T28" fmla="*/ 322 w 323"/>
                <a:gd name="T29" fmla="*/ 122 h 290"/>
                <a:gd name="T30" fmla="*/ 322 w 323"/>
                <a:gd name="T31" fmla="*/ 117 h 290"/>
                <a:gd name="T32" fmla="*/ 322 w 323"/>
                <a:gd name="T33" fmla="*/ 11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3" h="290">
                  <a:moveTo>
                    <a:pt x="322" y="117"/>
                  </a:moveTo>
                  <a:lnTo>
                    <a:pt x="250" y="104"/>
                  </a:lnTo>
                  <a:lnTo>
                    <a:pt x="244" y="73"/>
                  </a:lnTo>
                  <a:lnTo>
                    <a:pt x="195" y="82"/>
                  </a:lnTo>
                  <a:lnTo>
                    <a:pt x="182" y="0"/>
                  </a:lnTo>
                  <a:lnTo>
                    <a:pt x="63" y="43"/>
                  </a:lnTo>
                  <a:lnTo>
                    <a:pt x="1" y="133"/>
                  </a:lnTo>
                  <a:lnTo>
                    <a:pt x="0" y="165"/>
                  </a:lnTo>
                  <a:lnTo>
                    <a:pt x="49" y="205"/>
                  </a:lnTo>
                  <a:lnTo>
                    <a:pt x="107" y="289"/>
                  </a:lnTo>
                  <a:lnTo>
                    <a:pt x="156" y="287"/>
                  </a:lnTo>
                  <a:lnTo>
                    <a:pt x="229" y="208"/>
                  </a:lnTo>
                  <a:lnTo>
                    <a:pt x="219" y="177"/>
                  </a:lnTo>
                  <a:lnTo>
                    <a:pt x="296" y="156"/>
                  </a:lnTo>
                  <a:lnTo>
                    <a:pt x="322" y="122"/>
                  </a:lnTo>
                  <a:lnTo>
                    <a:pt x="322" y="117"/>
                  </a:lnTo>
                  <a:lnTo>
                    <a:pt x="322" y="117"/>
                  </a:lnTo>
                </a:path>
              </a:pathLst>
            </a:custGeom>
            <a:grpFill/>
            <a:ln w="9366" cap="flat" cmpd="sng">
              <a:solidFill>
                <a:srgbClr val="FFC71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Freeform 57"/>
            <p:cNvSpPr>
              <a:spLocks/>
            </p:cNvSpPr>
            <p:nvPr/>
          </p:nvSpPr>
          <p:spPr bwMode="auto">
            <a:xfrm>
              <a:off x="4259263" y="3573463"/>
              <a:ext cx="927100" cy="860425"/>
            </a:xfrm>
            <a:custGeom>
              <a:avLst/>
              <a:gdLst>
                <a:gd name="T0" fmla="*/ 557 w 642"/>
                <a:gd name="T1" fmla="*/ 273 h 614"/>
                <a:gd name="T2" fmla="*/ 578 w 642"/>
                <a:gd name="T3" fmla="*/ 285 h 614"/>
                <a:gd name="T4" fmla="*/ 590 w 642"/>
                <a:gd name="T5" fmla="*/ 315 h 614"/>
                <a:gd name="T6" fmla="*/ 609 w 642"/>
                <a:gd name="T7" fmla="*/ 343 h 614"/>
                <a:gd name="T8" fmla="*/ 641 w 642"/>
                <a:gd name="T9" fmla="*/ 349 h 614"/>
                <a:gd name="T10" fmla="*/ 636 w 642"/>
                <a:gd name="T11" fmla="*/ 387 h 614"/>
                <a:gd name="T12" fmla="*/ 609 w 642"/>
                <a:gd name="T13" fmla="*/ 410 h 614"/>
                <a:gd name="T14" fmla="*/ 592 w 642"/>
                <a:gd name="T15" fmla="*/ 404 h 614"/>
                <a:gd name="T16" fmla="*/ 568 w 642"/>
                <a:gd name="T17" fmla="*/ 420 h 614"/>
                <a:gd name="T18" fmla="*/ 575 w 642"/>
                <a:gd name="T19" fmla="*/ 449 h 614"/>
                <a:gd name="T20" fmla="*/ 609 w 642"/>
                <a:gd name="T21" fmla="*/ 497 h 614"/>
                <a:gd name="T22" fmla="*/ 587 w 642"/>
                <a:gd name="T23" fmla="*/ 502 h 614"/>
                <a:gd name="T24" fmla="*/ 590 w 642"/>
                <a:gd name="T25" fmla="*/ 540 h 614"/>
                <a:gd name="T26" fmla="*/ 586 w 642"/>
                <a:gd name="T27" fmla="*/ 613 h 614"/>
                <a:gd name="T28" fmla="*/ 549 w 642"/>
                <a:gd name="T29" fmla="*/ 580 h 614"/>
                <a:gd name="T30" fmla="*/ 492 w 642"/>
                <a:gd name="T31" fmla="*/ 572 h 614"/>
                <a:gd name="T32" fmla="*/ 458 w 642"/>
                <a:gd name="T33" fmla="*/ 553 h 614"/>
                <a:gd name="T34" fmla="*/ 390 w 642"/>
                <a:gd name="T35" fmla="*/ 550 h 614"/>
                <a:gd name="T36" fmla="*/ 361 w 642"/>
                <a:gd name="T37" fmla="*/ 479 h 614"/>
                <a:gd name="T38" fmla="*/ 376 w 642"/>
                <a:gd name="T39" fmla="*/ 449 h 614"/>
                <a:gd name="T40" fmla="*/ 367 w 642"/>
                <a:gd name="T41" fmla="*/ 426 h 614"/>
                <a:gd name="T42" fmla="*/ 330 w 642"/>
                <a:gd name="T43" fmla="*/ 417 h 614"/>
                <a:gd name="T44" fmla="*/ 294 w 642"/>
                <a:gd name="T45" fmla="*/ 413 h 614"/>
                <a:gd name="T46" fmla="*/ 288 w 642"/>
                <a:gd name="T47" fmla="*/ 383 h 614"/>
                <a:gd name="T48" fmla="*/ 252 w 642"/>
                <a:gd name="T49" fmla="*/ 380 h 614"/>
                <a:gd name="T50" fmla="*/ 175 w 642"/>
                <a:gd name="T51" fmla="*/ 329 h 614"/>
                <a:gd name="T52" fmla="*/ 151 w 642"/>
                <a:gd name="T53" fmla="*/ 324 h 614"/>
                <a:gd name="T54" fmla="*/ 136 w 642"/>
                <a:gd name="T55" fmla="*/ 347 h 614"/>
                <a:gd name="T56" fmla="*/ 99 w 642"/>
                <a:gd name="T57" fmla="*/ 339 h 614"/>
                <a:gd name="T58" fmla="*/ 52 w 642"/>
                <a:gd name="T59" fmla="*/ 364 h 614"/>
                <a:gd name="T60" fmla="*/ 37 w 642"/>
                <a:gd name="T61" fmla="*/ 356 h 614"/>
                <a:gd name="T62" fmla="*/ 14 w 642"/>
                <a:gd name="T63" fmla="*/ 301 h 614"/>
                <a:gd name="T64" fmla="*/ 0 w 642"/>
                <a:gd name="T65" fmla="*/ 280 h 614"/>
                <a:gd name="T66" fmla="*/ 12 w 642"/>
                <a:gd name="T67" fmla="*/ 276 h 614"/>
                <a:gd name="T68" fmla="*/ 29 w 642"/>
                <a:gd name="T69" fmla="*/ 222 h 614"/>
                <a:gd name="T70" fmla="*/ 44 w 642"/>
                <a:gd name="T71" fmla="*/ 188 h 614"/>
                <a:gd name="T72" fmla="*/ 60 w 642"/>
                <a:gd name="T73" fmla="*/ 162 h 614"/>
                <a:gd name="T74" fmla="*/ 90 w 642"/>
                <a:gd name="T75" fmla="*/ 158 h 614"/>
                <a:gd name="T76" fmla="*/ 120 w 642"/>
                <a:gd name="T77" fmla="*/ 162 h 614"/>
                <a:gd name="T78" fmla="*/ 154 w 642"/>
                <a:gd name="T79" fmla="*/ 166 h 614"/>
                <a:gd name="T80" fmla="*/ 149 w 642"/>
                <a:gd name="T81" fmla="*/ 134 h 614"/>
                <a:gd name="T82" fmla="*/ 97 w 642"/>
                <a:gd name="T83" fmla="*/ 105 h 614"/>
                <a:gd name="T84" fmla="*/ 124 w 642"/>
                <a:gd name="T85" fmla="*/ 102 h 614"/>
                <a:gd name="T86" fmla="*/ 161 w 642"/>
                <a:gd name="T87" fmla="*/ 112 h 614"/>
                <a:gd name="T88" fmla="*/ 197 w 642"/>
                <a:gd name="T89" fmla="*/ 122 h 614"/>
                <a:gd name="T90" fmla="*/ 210 w 642"/>
                <a:gd name="T91" fmla="*/ 104 h 614"/>
                <a:gd name="T92" fmla="*/ 211 w 642"/>
                <a:gd name="T93" fmla="*/ 69 h 614"/>
                <a:gd name="T94" fmla="*/ 161 w 642"/>
                <a:gd name="T95" fmla="*/ 22 h 614"/>
                <a:gd name="T96" fmla="*/ 173 w 642"/>
                <a:gd name="T97" fmla="*/ 0 h 614"/>
                <a:gd name="T98" fmla="*/ 193 w 642"/>
                <a:gd name="T99" fmla="*/ 16 h 614"/>
                <a:gd name="T100" fmla="*/ 216 w 642"/>
                <a:gd name="T101" fmla="*/ 22 h 614"/>
                <a:gd name="T102" fmla="*/ 250 w 642"/>
                <a:gd name="T103" fmla="*/ 16 h 614"/>
                <a:gd name="T104" fmla="*/ 282 w 642"/>
                <a:gd name="T105" fmla="*/ 69 h 614"/>
                <a:gd name="T106" fmla="*/ 316 w 642"/>
                <a:gd name="T107" fmla="*/ 104 h 614"/>
                <a:gd name="T108" fmla="*/ 361 w 642"/>
                <a:gd name="T109" fmla="*/ 131 h 614"/>
                <a:gd name="T110" fmla="*/ 441 w 642"/>
                <a:gd name="T111" fmla="*/ 145 h 614"/>
                <a:gd name="T112" fmla="*/ 475 w 642"/>
                <a:gd name="T113" fmla="*/ 166 h 614"/>
                <a:gd name="T114" fmla="*/ 454 w 642"/>
                <a:gd name="T115" fmla="*/ 193 h 614"/>
                <a:gd name="T116" fmla="*/ 478 w 642"/>
                <a:gd name="T117" fmla="*/ 227 h 614"/>
                <a:gd name="T118" fmla="*/ 557 w 642"/>
                <a:gd name="T119" fmla="*/ 273 h 614"/>
                <a:gd name="T120" fmla="*/ 557 w 642"/>
                <a:gd name="T121" fmla="*/ 273 h 614"/>
                <a:gd name="T122" fmla="*/ 557 w 642"/>
                <a:gd name="T123" fmla="*/ 273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42" h="614">
                  <a:moveTo>
                    <a:pt x="557" y="273"/>
                  </a:moveTo>
                  <a:lnTo>
                    <a:pt x="578" y="285"/>
                  </a:lnTo>
                  <a:lnTo>
                    <a:pt x="590" y="315"/>
                  </a:lnTo>
                  <a:lnTo>
                    <a:pt x="609" y="343"/>
                  </a:lnTo>
                  <a:lnTo>
                    <a:pt x="641" y="349"/>
                  </a:lnTo>
                  <a:lnTo>
                    <a:pt x="636" y="387"/>
                  </a:lnTo>
                  <a:lnTo>
                    <a:pt x="609" y="410"/>
                  </a:lnTo>
                  <a:lnTo>
                    <a:pt x="592" y="404"/>
                  </a:lnTo>
                  <a:lnTo>
                    <a:pt x="568" y="420"/>
                  </a:lnTo>
                  <a:lnTo>
                    <a:pt x="575" y="449"/>
                  </a:lnTo>
                  <a:lnTo>
                    <a:pt x="609" y="497"/>
                  </a:lnTo>
                  <a:lnTo>
                    <a:pt x="587" y="502"/>
                  </a:lnTo>
                  <a:lnTo>
                    <a:pt x="590" y="540"/>
                  </a:lnTo>
                  <a:lnTo>
                    <a:pt x="586" y="613"/>
                  </a:lnTo>
                  <a:lnTo>
                    <a:pt x="549" y="580"/>
                  </a:lnTo>
                  <a:lnTo>
                    <a:pt x="492" y="572"/>
                  </a:lnTo>
                  <a:lnTo>
                    <a:pt x="458" y="553"/>
                  </a:lnTo>
                  <a:lnTo>
                    <a:pt x="390" y="550"/>
                  </a:lnTo>
                  <a:lnTo>
                    <a:pt x="361" y="479"/>
                  </a:lnTo>
                  <a:lnTo>
                    <a:pt x="376" y="449"/>
                  </a:lnTo>
                  <a:lnTo>
                    <a:pt x="367" y="426"/>
                  </a:lnTo>
                  <a:lnTo>
                    <a:pt x="330" y="417"/>
                  </a:lnTo>
                  <a:lnTo>
                    <a:pt x="294" y="413"/>
                  </a:lnTo>
                  <a:lnTo>
                    <a:pt x="288" y="383"/>
                  </a:lnTo>
                  <a:lnTo>
                    <a:pt x="252" y="380"/>
                  </a:lnTo>
                  <a:lnTo>
                    <a:pt x="175" y="329"/>
                  </a:lnTo>
                  <a:lnTo>
                    <a:pt x="151" y="324"/>
                  </a:lnTo>
                  <a:lnTo>
                    <a:pt x="136" y="347"/>
                  </a:lnTo>
                  <a:lnTo>
                    <a:pt x="99" y="339"/>
                  </a:lnTo>
                  <a:lnTo>
                    <a:pt x="52" y="364"/>
                  </a:lnTo>
                  <a:lnTo>
                    <a:pt x="37" y="356"/>
                  </a:lnTo>
                  <a:lnTo>
                    <a:pt x="14" y="301"/>
                  </a:lnTo>
                  <a:lnTo>
                    <a:pt x="0" y="280"/>
                  </a:lnTo>
                  <a:lnTo>
                    <a:pt x="12" y="276"/>
                  </a:lnTo>
                  <a:lnTo>
                    <a:pt x="29" y="222"/>
                  </a:lnTo>
                  <a:lnTo>
                    <a:pt x="44" y="188"/>
                  </a:lnTo>
                  <a:lnTo>
                    <a:pt x="60" y="162"/>
                  </a:lnTo>
                  <a:lnTo>
                    <a:pt x="90" y="158"/>
                  </a:lnTo>
                  <a:lnTo>
                    <a:pt x="120" y="162"/>
                  </a:lnTo>
                  <a:lnTo>
                    <a:pt x="154" y="166"/>
                  </a:lnTo>
                  <a:lnTo>
                    <a:pt x="149" y="134"/>
                  </a:lnTo>
                  <a:lnTo>
                    <a:pt x="97" y="105"/>
                  </a:lnTo>
                  <a:lnTo>
                    <a:pt x="124" y="102"/>
                  </a:lnTo>
                  <a:lnTo>
                    <a:pt x="161" y="112"/>
                  </a:lnTo>
                  <a:lnTo>
                    <a:pt x="197" y="122"/>
                  </a:lnTo>
                  <a:lnTo>
                    <a:pt x="210" y="104"/>
                  </a:lnTo>
                  <a:lnTo>
                    <a:pt x="211" y="69"/>
                  </a:lnTo>
                  <a:lnTo>
                    <a:pt x="161" y="22"/>
                  </a:lnTo>
                  <a:lnTo>
                    <a:pt x="173" y="0"/>
                  </a:lnTo>
                  <a:lnTo>
                    <a:pt x="193" y="16"/>
                  </a:lnTo>
                  <a:lnTo>
                    <a:pt x="216" y="22"/>
                  </a:lnTo>
                  <a:lnTo>
                    <a:pt x="250" y="16"/>
                  </a:lnTo>
                  <a:lnTo>
                    <a:pt x="282" y="69"/>
                  </a:lnTo>
                  <a:lnTo>
                    <a:pt x="316" y="104"/>
                  </a:lnTo>
                  <a:lnTo>
                    <a:pt x="361" y="131"/>
                  </a:lnTo>
                  <a:lnTo>
                    <a:pt x="441" y="145"/>
                  </a:lnTo>
                  <a:lnTo>
                    <a:pt x="475" y="166"/>
                  </a:lnTo>
                  <a:lnTo>
                    <a:pt x="454" y="193"/>
                  </a:lnTo>
                  <a:lnTo>
                    <a:pt x="478" y="227"/>
                  </a:lnTo>
                  <a:lnTo>
                    <a:pt x="557" y="273"/>
                  </a:lnTo>
                  <a:lnTo>
                    <a:pt x="557" y="273"/>
                  </a:lnTo>
                  <a:lnTo>
                    <a:pt x="557" y="273"/>
                  </a:lnTo>
                </a:path>
              </a:pathLst>
            </a:custGeom>
            <a:grpFill/>
            <a:ln w="9366" cap="flat" cmpd="sng">
              <a:solidFill>
                <a:srgbClr val="FFC71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Freeform 58"/>
            <p:cNvSpPr>
              <a:spLocks/>
            </p:cNvSpPr>
            <p:nvPr/>
          </p:nvSpPr>
          <p:spPr bwMode="auto">
            <a:xfrm>
              <a:off x="5062538" y="3595688"/>
              <a:ext cx="444500" cy="1004887"/>
            </a:xfrm>
            <a:custGeom>
              <a:avLst/>
              <a:gdLst>
                <a:gd name="T0" fmla="*/ 297 w 308"/>
                <a:gd name="T1" fmla="*/ 371 h 717"/>
                <a:gd name="T2" fmla="*/ 233 w 308"/>
                <a:gd name="T3" fmla="*/ 551 h 717"/>
                <a:gd name="T4" fmla="*/ 158 w 308"/>
                <a:gd name="T5" fmla="*/ 677 h 717"/>
                <a:gd name="T6" fmla="*/ 138 w 308"/>
                <a:gd name="T7" fmla="*/ 716 h 717"/>
                <a:gd name="T8" fmla="*/ 98 w 308"/>
                <a:gd name="T9" fmla="*/ 645 h 717"/>
                <a:gd name="T10" fmla="*/ 74 w 308"/>
                <a:gd name="T11" fmla="*/ 645 h 717"/>
                <a:gd name="T12" fmla="*/ 74 w 308"/>
                <a:gd name="T13" fmla="*/ 623 h 717"/>
                <a:gd name="T14" fmla="*/ 101 w 308"/>
                <a:gd name="T15" fmla="*/ 602 h 717"/>
                <a:gd name="T16" fmla="*/ 94 w 308"/>
                <a:gd name="T17" fmla="*/ 574 h 717"/>
                <a:gd name="T18" fmla="*/ 54 w 308"/>
                <a:gd name="T19" fmla="*/ 592 h 717"/>
                <a:gd name="T20" fmla="*/ 30 w 308"/>
                <a:gd name="T21" fmla="*/ 595 h 717"/>
                <a:gd name="T22" fmla="*/ 33 w 308"/>
                <a:gd name="T23" fmla="*/ 525 h 717"/>
                <a:gd name="T24" fmla="*/ 30 w 308"/>
                <a:gd name="T25" fmla="*/ 485 h 717"/>
                <a:gd name="T26" fmla="*/ 51 w 308"/>
                <a:gd name="T27" fmla="*/ 479 h 717"/>
                <a:gd name="T28" fmla="*/ 18 w 308"/>
                <a:gd name="T29" fmla="*/ 431 h 717"/>
                <a:gd name="T30" fmla="*/ 11 w 308"/>
                <a:gd name="T31" fmla="*/ 404 h 717"/>
                <a:gd name="T32" fmla="*/ 35 w 308"/>
                <a:gd name="T33" fmla="*/ 387 h 717"/>
                <a:gd name="T34" fmla="*/ 52 w 308"/>
                <a:gd name="T35" fmla="*/ 392 h 717"/>
                <a:gd name="T36" fmla="*/ 79 w 308"/>
                <a:gd name="T37" fmla="*/ 371 h 717"/>
                <a:gd name="T38" fmla="*/ 84 w 308"/>
                <a:gd name="T39" fmla="*/ 333 h 717"/>
                <a:gd name="T40" fmla="*/ 52 w 308"/>
                <a:gd name="T41" fmla="*/ 326 h 717"/>
                <a:gd name="T42" fmla="*/ 31 w 308"/>
                <a:gd name="T43" fmla="*/ 299 h 717"/>
                <a:gd name="T44" fmla="*/ 21 w 308"/>
                <a:gd name="T45" fmla="*/ 269 h 717"/>
                <a:gd name="T46" fmla="*/ 0 w 308"/>
                <a:gd name="T47" fmla="*/ 257 h 717"/>
                <a:gd name="T48" fmla="*/ 11 w 308"/>
                <a:gd name="T49" fmla="*/ 234 h 717"/>
                <a:gd name="T50" fmla="*/ 27 w 308"/>
                <a:gd name="T51" fmla="*/ 245 h 717"/>
                <a:gd name="T52" fmla="*/ 52 w 308"/>
                <a:gd name="T53" fmla="*/ 180 h 717"/>
                <a:gd name="T54" fmla="*/ 70 w 308"/>
                <a:gd name="T55" fmla="*/ 163 h 717"/>
                <a:gd name="T56" fmla="*/ 76 w 308"/>
                <a:gd name="T57" fmla="*/ 140 h 717"/>
                <a:gd name="T58" fmla="*/ 62 w 308"/>
                <a:gd name="T59" fmla="*/ 115 h 717"/>
                <a:gd name="T60" fmla="*/ 72 w 308"/>
                <a:gd name="T61" fmla="*/ 91 h 717"/>
                <a:gd name="T62" fmla="*/ 96 w 308"/>
                <a:gd name="T63" fmla="*/ 97 h 717"/>
                <a:gd name="T64" fmla="*/ 116 w 308"/>
                <a:gd name="T65" fmla="*/ 89 h 717"/>
                <a:gd name="T66" fmla="*/ 144 w 308"/>
                <a:gd name="T67" fmla="*/ 64 h 717"/>
                <a:gd name="T68" fmla="*/ 134 w 308"/>
                <a:gd name="T69" fmla="*/ 33 h 717"/>
                <a:gd name="T70" fmla="*/ 150 w 308"/>
                <a:gd name="T71" fmla="*/ 0 h 717"/>
                <a:gd name="T72" fmla="*/ 194 w 308"/>
                <a:gd name="T73" fmla="*/ 33 h 717"/>
                <a:gd name="T74" fmla="*/ 220 w 308"/>
                <a:gd name="T75" fmla="*/ 78 h 717"/>
                <a:gd name="T76" fmla="*/ 240 w 308"/>
                <a:gd name="T77" fmla="*/ 75 h 717"/>
                <a:gd name="T78" fmla="*/ 244 w 308"/>
                <a:gd name="T79" fmla="*/ 100 h 717"/>
                <a:gd name="T80" fmla="*/ 240 w 308"/>
                <a:gd name="T81" fmla="*/ 128 h 717"/>
                <a:gd name="T82" fmla="*/ 253 w 308"/>
                <a:gd name="T83" fmla="*/ 163 h 717"/>
                <a:gd name="T84" fmla="*/ 266 w 308"/>
                <a:gd name="T85" fmla="*/ 183 h 717"/>
                <a:gd name="T86" fmla="*/ 293 w 308"/>
                <a:gd name="T87" fmla="*/ 178 h 717"/>
                <a:gd name="T88" fmla="*/ 307 w 308"/>
                <a:gd name="T89" fmla="*/ 192 h 717"/>
                <a:gd name="T90" fmla="*/ 288 w 308"/>
                <a:gd name="T91" fmla="*/ 205 h 717"/>
                <a:gd name="T92" fmla="*/ 271 w 308"/>
                <a:gd name="T93" fmla="*/ 198 h 717"/>
                <a:gd name="T94" fmla="*/ 253 w 308"/>
                <a:gd name="T95" fmla="*/ 192 h 717"/>
                <a:gd name="T96" fmla="*/ 255 w 308"/>
                <a:gd name="T97" fmla="*/ 221 h 717"/>
                <a:gd name="T98" fmla="*/ 226 w 308"/>
                <a:gd name="T99" fmla="*/ 241 h 717"/>
                <a:gd name="T100" fmla="*/ 214 w 308"/>
                <a:gd name="T101" fmla="*/ 276 h 717"/>
                <a:gd name="T102" fmla="*/ 243 w 308"/>
                <a:gd name="T103" fmla="*/ 315 h 717"/>
                <a:gd name="T104" fmla="*/ 230 w 308"/>
                <a:gd name="T105" fmla="*/ 328 h 717"/>
                <a:gd name="T106" fmla="*/ 244 w 308"/>
                <a:gd name="T107" fmla="*/ 343 h 717"/>
                <a:gd name="T108" fmla="*/ 264 w 308"/>
                <a:gd name="T109" fmla="*/ 343 h 717"/>
                <a:gd name="T110" fmla="*/ 298 w 308"/>
                <a:gd name="T111" fmla="*/ 374 h 717"/>
                <a:gd name="T112" fmla="*/ 297 w 308"/>
                <a:gd name="T113" fmla="*/ 371 h 717"/>
                <a:gd name="T114" fmla="*/ 297 w 308"/>
                <a:gd name="T115" fmla="*/ 371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8" h="717">
                  <a:moveTo>
                    <a:pt x="297" y="371"/>
                  </a:moveTo>
                  <a:lnTo>
                    <a:pt x="233" y="551"/>
                  </a:lnTo>
                  <a:lnTo>
                    <a:pt x="158" y="677"/>
                  </a:lnTo>
                  <a:lnTo>
                    <a:pt x="138" y="716"/>
                  </a:lnTo>
                  <a:lnTo>
                    <a:pt x="98" y="645"/>
                  </a:lnTo>
                  <a:lnTo>
                    <a:pt x="74" y="645"/>
                  </a:lnTo>
                  <a:lnTo>
                    <a:pt x="74" y="623"/>
                  </a:lnTo>
                  <a:lnTo>
                    <a:pt x="101" y="602"/>
                  </a:lnTo>
                  <a:lnTo>
                    <a:pt x="94" y="574"/>
                  </a:lnTo>
                  <a:lnTo>
                    <a:pt x="54" y="592"/>
                  </a:lnTo>
                  <a:lnTo>
                    <a:pt x="30" y="595"/>
                  </a:lnTo>
                  <a:lnTo>
                    <a:pt x="33" y="525"/>
                  </a:lnTo>
                  <a:lnTo>
                    <a:pt x="30" y="485"/>
                  </a:lnTo>
                  <a:lnTo>
                    <a:pt x="51" y="479"/>
                  </a:lnTo>
                  <a:lnTo>
                    <a:pt x="18" y="431"/>
                  </a:lnTo>
                  <a:lnTo>
                    <a:pt x="11" y="404"/>
                  </a:lnTo>
                  <a:lnTo>
                    <a:pt x="35" y="387"/>
                  </a:lnTo>
                  <a:lnTo>
                    <a:pt x="52" y="392"/>
                  </a:lnTo>
                  <a:lnTo>
                    <a:pt x="79" y="371"/>
                  </a:lnTo>
                  <a:lnTo>
                    <a:pt x="84" y="333"/>
                  </a:lnTo>
                  <a:lnTo>
                    <a:pt x="52" y="326"/>
                  </a:lnTo>
                  <a:lnTo>
                    <a:pt x="31" y="299"/>
                  </a:lnTo>
                  <a:lnTo>
                    <a:pt x="21" y="269"/>
                  </a:lnTo>
                  <a:lnTo>
                    <a:pt x="0" y="257"/>
                  </a:lnTo>
                  <a:lnTo>
                    <a:pt x="11" y="234"/>
                  </a:lnTo>
                  <a:lnTo>
                    <a:pt x="27" y="245"/>
                  </a:lnTo>
                  <a:lnTo>
                    <a:pt x="52" y="180"/>
                  </a:lnTo>
                  <a:lnTo>
                    <a:pt x="70" y="163"/>
                  </a:lnTo>
                  <a:lnTo>
                    <a:pt x="76" y="140"/>
                  </a:lnTo>
                  <a:lnTo>
                    <a:pt x="62" y="115"/>
                  </a:lnTo>
                  <a:lnTo>
                    <a:pt x="72" y="91"/>
                  </a:lnTo>
                  <a:lnTo>
                    <a:pt x="96" y="97"/>
                  </a:lnTo>
                  <a:lnTo>
                    <a:pt x="116" y="89"/>
                  </a:lnTo>
                  <a:lnTo>
                    <a:pt x="144" y="64"/>
                  </a:lnTo>
                  <a:lnTo>
                    <a:pt x="134" y="33"/>
                  </a:lnTo>
                  <a:lnTo>
                    <a:pt x="150" y="0"/>
                  </a:lnTo>
                  <a:lnTo>
                    <a:pt x="194" y="33"/>
                  </a:lnTo>
                  <a:lnTo>
                    <a:pt x="220" y="78"/>
                  </a:lnTo>
                  <a:lnTo>
                    <a:pt x="240" y="75"/>
                  </a:lnTo>
                  <a:lnTo>
                    <a:pt x="244" y="100"/>
                  </a:lnTo>
                  <a:lnTo>
                    <a:pt x="240" y="128"/>
                  </a:lnTo>
                  <a:lnTo>
                    <a:pt x="253" y="163"/>
                  </a:lnTo>
                  <a:lnTo>
                    <a:pt x="266" y="183"/>
                  </a:lnTo>
                  <a:lnTo>
                    <a:pt x="293" y="178"/>
                  </a:lnTo>
                  <a:lnTo>
                    <a:pt x="307" y="192"/>
                  </a:lnTo>
                  <a:lnTo>
                    <a:pt x="288" y="205"/>
                  </a:lnTo>
                  <a:lnTo>
                    <a:pt x="271" y="198"/>
                  </a:lnTo>
                  <a:lnTo>
                    <a:pt x="253" y="192"/>
                  </a:lnTo>
                  <a:lnTo>
                    <a:pt x="255" y="221"/>
                  </a:lnTo>
                  <a:lnTo>
                    <a:pt x="226" y="241"/>
                  </a:lnTo>
                  <a:lnTo>
                    <a:pt x="214" y="276"/>
                  </a:lnTo>
                  <a:lnTo>
                    <a:pt x="243" y="315"/>
                  </a:lnTo>
                  <a:lnTo>
                    <a:pt x="230" y="328"/>
                  </a:lnTo>
                  <a:lnTo>
                    <a:pt x="244" y="343"/>
                  </a:lnTo>
                  <a:lnTo>
                    <a:pt x="264" y="343"/>
                  </a:lnTo>
                  <a:lnTo>
                    <a:pt x="298" y="374"/>
                  </a:lnTo>
                  <a:lnTo>
                    <a:pt x="297" y="371"/>
                  </a:lnTo>
                  <a:lnTo>
                    <a:pt x="297" y="371"/>
                  </a:lnTo>
                </a:path>
              </a:pathLst>
            </a:custGeom>
            <a:grpFill/>
            <a:ln w="9366" cap="flat" cmpd="sng">
              <a:solidFill>
                <a:srgbClr val="FFC71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Freeform 59"/>
            <p:cNvSpPr>
              <a:spLocks/>
            </p:cNvSpPr>
            <p:nvPr/>
          </p:nvSpPr>
          <p:spPr bwMode="auto">
            <a:xfrm>
              <a:off x="5680075" y="4062413"/>
              <a:ext cx="153988" cy="128587"/>
            </a:xfrm>
            <a:custGeom>
              <a:avLst/>
              <a:gdLst>
                <a:gd name="T0" fmla="*/ 61 w 107"/>
                <a:gd name="T1" fmla="*/ 0 h 92"/>
                <a:gd name="T2" fmla="*/ 106 w 107"/>
                <a:gd name="T3" fmla="*/ 27 h 92"/>
                <a:gd name="T4" fmla="*/ 86 w 107"/>
                <a:gd name="T5" fmla="*/ 71 h 92"/>
                <a:gd name="T6" fmla="*/ 38 w 107"/>
                <a:gd name="T7" fmla="*/ 91 h 92"/>
                <a:gd name="T8" fmla="*/ 14 w 107"/>
                <a:gd name="T9" fmla="*/ 66 h 92"/>
                <a:gd name="T10" fmla="*/ 0 w 107"/>
                <a:gd name="T11" fmla="*/ 38 h 92"/>
                <a:gd name="T12" fmla="*/ 60 w 107"/>
                <a:gd name="T13" fmla="*/ 0 h 92"/>
                <a:gd name="T14" fmla="*/ 61 w 107"/>
                <a:gd name="T15" fmla="*/ 0 h 92"/>
                <a:gd name="T16" fmla="*/ 61 w 107"/>
                <a:gd name="T1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92">
                  <a:moveTo>
                    <a:pt x="61" y="0"/>
                  </a:moveTo>
                  <a:lnTo>
                    <a:pt x="106" y="27"/>
                  </a:lnTo>
                  <a:lnTo>
                    <a:pt x="86" y="71"/>
                  </a:lnTo>
                  <a:lnTo>
                    <a:pt x="38" y="91"/>
                  </a:lnTo>
                  <a:lnTo>
                    <a:pt x="14" y="66"/>
                  </a:lnTo>
                  <a:lnTo>
                    <a:pt x="0" y="38"/>
                  </a:lnTo>
                  <a:lnTo>
                    <a:pt x="60" y="0"/>
                  </a:lnTo>
                  <a:lnTo>
                    <a:pt x="61" y="0"/>
                  </a:lnTo>
                  <a:lnTo>
                    <a:pt x="61" y="0"/>
                  </a:lnTo>
                </a:path>
              </a:pathLst>
            </a:custGeom>
            <a:grpFill/>
            <a:ln w="9366" cap="flat" cmpd="sng">
              <a:solidFill>
                <a:srgbClr val="FFC71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Freeform 60"/>
            <p:cNvSpPr>
              <a:spLocks/>
            </p:cNvSpPr>
            <p:nvPr/>
          </p:nvSpPr>
          <p:spPr bwMode="auto">
            <a:xfrm>
              <a:off x="5262563" y="4110038"/>
              <a:ext cx="631825" cy="828675"/>
            </a:xfrm>
            <a:custGeom>
              <a:avLst/>
              <a:gdLst>
                <a:gd name="T0" fmla="*/ 327 w 438"/>
                <a:gd name="T1" fmla="*/ 54 h 591"/>
                <a:gd name="T2" fmla="*/ 303 w 438"/>
                <a:gd name="T3" fmla="*/ 30 h 591"/>
                <a:gd name="T4" fmla="*/ 290 w 438"/>
                <a:gd name="T5" fmla="*/ 0 h 591"/>
                <a:gd name="T6" fmla="*/ 223 w 438"/>
                <a:gd name="T7" fmla="*/ 37 h 591"/>
                <a:gd name="T8" fmla="*/ 186 w 438"/>
                <a:gd name="T9" fmla="*/ 4 h 591"/>
                <a:gd name="T10" fmla="*/ 159 w 438"/>
                <a:gd name="T11" fmla="*/ 5 h 591"/>
                <a:gd name="T12" fmla="*/ 95 w 438"/>
                <a:gd name="T13" fmla="*/ 184 h 591"/>
                <a:gd name="T14" fmla="*/ 21 w 438"/>
                <a:gd name="T15" fmla="*/ 306 h 591"/>
                <a:gd name="T16" fmla="*/ 0 w 438"/>
                <a:gd name="T17" fmla="*/ 348 h 591"/>
                <a:gd name="T18" fmla="*/ 29 w 438"/>
                <a:gd name="T19" fmla="*/ 367 h 591"/>
                <a:gd name="T20" fmla="*/ 40 w 438"/>
                <a:gd name="T21" fmla="*/ 473 h 591"/>
                <a:gd name="T22" fmla="*/ 53 w 438"/>
                <a:gd name="T23" fmla="*/ 555 h 591"/>
                <a:gd name="T24" fmla="*/ 102 w 438"/>
                <a:gd name="T25" fmla="*/ 544 h 591"/>
                <a:gd name="T26" fmla="*/ 112 w 438"/>
                <a:gd name="T27" fmla="*/ 575 h 591"/>
                <a:gd name="T28" fmla="*/ 179 w 438"/>
                <a:gd name="T29" fmla="*/ 590 h 591"/>
                <a:gd name="T30" fmla="*/ 274 w 438"/>
                <a:gd name="T31" fmla="*/ 468 h 591"/>
                <a:gd name="T32" fmla="*/ 246 w 438"/>
                <a:gd name="T33" fmla="*/ 456 h 591"/>
                <a:gd name="T34" fmla="*/ 192 w 438"/>
                <a:gd name="T35" fmla="*/ 459 h 591"/>
                <a:gd name="T36" fmla="*/ 172 w 438"/>
                <a:gd name="T37" fmla="*/ 427 h 591"/>
                <a:gd name="T38" fmla="*/ 267 w 438"/>
                <a:gd name="T39" fmla="*/ 417 h 591"/>
                <a:gd name="T40" fmla="*/ 309 w 438"/>
                <a:gd name="T41" fmla="*/ 388 h 591"/>
                <a:gd name="T42" fmla="*/ 274 w 438"/>
                <a:gd name="T43" fmla="*/ 340 h 591"/>
                <a:gd name="T44" fmla="*/ 353 w 438"/>
                <a:gd name="T45" fmla="*/ 310 h 591"/>
                <a:gd name="T46" fmla="*/ 437 w 438"/>
                <a:gd name="T47" fmla="*/ 129 h 591"/>
                <a:gd name="T48" fmla="*/ 367 w 438"/>
                <a:gd name="T49" fmla="*/ 105 h 591"/>
                <a:gd name="T50" fmla="*/ 353 w 438"/>
                <a:gd name="T51" fmla="*/ 137 h 591"/>
                <a:gd name="T52" fmla="*/ 248 w 438"/>
                <a:gd name="T53" fmla="*/ 91 h 591"/>
                <a:gd name="T54" fmla="*/ 323 w 438"/>
                <a:gd name="T55" fmla="*/ 59 h 591"/>
                <a:gd name="T56" fmla="*/ 327 w 438"/>
                <a:gd name="T57" fmla="*/ 54 h 591"/>
                <a:gd name="T58" fmla="*/ 327 w 438"/>
                <a:gd name="T59" fmla="*/ 54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8" h="591">
                  <a:moveTo>
                    <a:pt x="327" y="54"/>
                  </a:moveTo>
                  <a:lnTo>
                    <a:pt x="303" y="30"/>
                  </a:lnTo>
                  <a:lnTo>
                    <a:pt x="290" y="0"/>
                  </a:lnTo>
                  <a:lnTo>
                    <a:pt x="223" y="37"/>
                  </a:lnTo>
                  <a:lnTo>
                    <a:pt x="186" y="4"/>
                  </a:lnTo>
                  <a:lnTo>
                    <a:pt x="159" y="5"/>
                  </a:lnTo>
                  <a:lnTo>
                    <a:pt x="95" y="184"/>
                  </a:lnTo>
                  <a:lnTo>
                    <a:pt x="21" y="306"/>
                  </a:lnTo>
                  <a:lnTo>
                    <a:pt x="0" y="348"/>
                  </a:lnTo>
                  <a:lnTo>
                    <a:pt x="29" y="367"/>
                  </a:lnTo>
                  <a:lnTo>
                    <a:pt x="40" y="473"/>
                  </a:lnTo>
                  <a:lnTo>
                    <a:pt x="53" y="555"/>
                  </a:lnTo>
                  <a:lnTo>
                    <a:pt x="102" y="544"/>
                  </a:lnTo>
                  <a:lnTo>
                    <a:pt x="112" y="575"/>
                  </a:lnTo>
                  <a:lnTo>
                    <a:pt x="179" y="590"/>
                  </a:lnTo>
                  <a:lnTo>
                    <a:pt x="274" y="468"/>
                  </a:lnTo>
                  <a:lnTo>
                    <a:pt x="246" y="456"/>
                  </a:lnTo>
                  <a:lnTo>
                    <a:pt x="192" y="459"/>
                  </a:lnTo>
                  <a:lnTo>
                    <a:pt x="172" y="427"/>
                  </a:lnTo>
                  <a:lnTo>
                    <a:pt x="267" y="417"/>
                  </a:lnTo>
                  <a:lnTo>
                    <a:pt x="309" y="388"/>
                  </a:lnTo>
                  <a:lnTo>
                    <a:pt x="274" y="340"/>
                  </a:lnTo>
                  <a:lnTo>
                    <a:pt x="353" y="310"/>
                  </a:lnTo>
                  <a:lnTo>
                    <a:pt x="437" y="129"/>
                  </a:lnTo>
                  <a:lnTo>
                    <a:pt x="367" y="105"/>
                  </a:lnTo>
                  <a:lnTo>
                    <a:pt x="353" y="137"/>
                  </a:lnTo>
                  <a:lnTo>
                    <a:pt x="248" y="91"/>
                  </a:lnTo>
                  <a:lnTo>
                    <a:pt x="323" y="59"/>
                  </a:lnTo>
                  <a:lnTo>
                    <a:pt x="327" y="54"/>
                  </a:lnTo>
                  <a:lnTo>
                    <a:pt x="327" y="54"/>
                  </a:lnTo>
                </a:path>
              </a:pathLst>
            </a:custGeom>
            <a:grpFill/>
            <a:ln w="9366" cap="flat" cmpd="sng">
              <a:solidFill>
                <a:srgbClr val="FFC71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Freeform 61"/>
            <p:cNvSpPr>
              <a:spLocks/>
            </p:cNvSpPr>
            <p:nvPr/>
          </p:nvSpPr>
          <p:spPr bwMode="auto">
            <a:xfrm>
              <a:off x="5281613" y="3551238"/>
              <a:ext cx="514350" cy="612775"/>
            </a:xfrm>
            <a:custGeom>
              <a:avLst/>
              <a:gdLst>
                <a:gd name="T0" fmla="*/ 201 w 357"/>
                <a:gd name="T1" fmla="*/ 51 h 437"/>
                <a:gd name="T2" fmla="*/ 247 w 357"/>
                <a:gd name="T3" fmla="*/ 77 h 437"/>
                <a:gd name="T4" fmla="*/ 356 w 357"/>
                <a:gd name="T5" fmla="*/ 332 h 437"/>
                <a:gd name="T6" fmla="*/ 337 w 357"/>
                <a:gd name="T7" fmla="*/ 365 h 437"/>
                <a:gd name="T8" fmla="*/ 211 w 357"/>
                <a:gd name="T9" fmla="*/ 436 h 437"/>
                <a:gd name="T10" fmla="*/ 173 w 357"/>
                <a:gd name="T11" fmla="*/ 403 h 437"/>
                <a:gd name="T12" fmla="*/ 146 w 357"/>
                <a:gd name="T13" fmla="*/ 404 h 437"/>
                <a:gd name="T14" fmla="*/ 113 w 357"/>
                <a:gd name="T15" fmla="*/ 375 h 437"/>
                <a:gd name="T16" fmla="*/ 93 w 357"/>
                <a:gd name="T17" fmla="*/ 375 h 437"/>
                <a:gd name="T18" fmla="*/ 79 w 357"/>
                <a:gd name="T19" fmla="*/ 360 h 437"/>
                <a:gd name="T20" fmla="*/ 92 w 357"/>
                <a:gd name="T21" fmla="*/ 347 h 437"/>
                <a:gd name="T22" fmla="*/ 63 w 357"/>
                <a:gd name="T23" fmla="*/ 308 h 437"/>
                <a:gd name="T24" fmla="*/ 75 w 357"/>
                <a:gd name="T25" fmla="*/ 273 h 437"/>
                <a:gd name="T26" fmla="*/ 104 w 357"/>
                <a:gd name="T27" fmla="*/ 253 h 437"/>
                <a:gd name="T28" fmla="*/ 102 w 357"/>
                <a:gd name="T29" fmla="*/ 224 h 437"/>
                <a:gd name="T30" fmla="*/ 120 w 357"/>
                <a:gd name="T31" fmla="*/ 230 h 437"/>
                <a:gd name="T32" fmla="*/ 137 w 357"/>
                <a:gd name="T33" fmla="*/ 237 h 437"/>
                <a:gd name="T34" fmla="*/ 156 w 357"/>
                <a:gd name="T35" fmla="*/ 224 h 437"/>
                <a:gd name="T36" fmla="*/ 142 w 357"/>
                <a:gd name="T37" fmla="*/ 210 h 437"/>
                <a:gd name="T38" fmla="*/ 115 w 357"/>
                <a:gd name="T39" fmla="*/ 215 h 437"/>
                <a:gd name="T40" fmla="*/ 102 w 357"/>
                <a:gd name="T41" fmla="*/ 195 h 437"/>
                <a:gd name="T42" fmla="*/ 89 w 357"/>
                <a:gd name="T43" fmla="*/ 160 h 437"/>
                <a:gd name="T44" fmla="*/ 93 w 357"/>
                <a:gd name="T45" fmla="*/ 132 h 437"/>
                <a:gd name="T46" fmla="*/ 89 w 357"/>
                <a:gd name="T47" fmla="*/ 107 h 437"/>
                <a:gd name="T48" fmla="*/ 69 w 357"/>
                <a:gd name="T49" fmla="*/ 110 h 437"/>
                <a:gd name="T50" fmla="*/ 43 w 357"/>
                <a:gd name="T51" fmla="*/ 65 h 437"/>
                <a:gd name="T52" fmla="*/ 0 w 357"/>
                <a:gd name="T53" fmla="*/ 32 h 437"/>
                <a:gd name="T54" fmla="*/ 3 w 357"/>
                <a:gd name="T55" fmla="*/ 5 h 437"/>
                <a:gd name="T56" fmla="*/ 25 w 357"/>
                <a:gd name="T57" fmla="*/ 0 h 437"/>
                <a:gd name="T58" fmla="*/ 67 w 357"/>
                <a:gd name="T59" fmla="*/ 34 h 437"/>
                <a:gd name="T60" fmla="*/ 126 w 357"/>
                <a:gd name="T61" fmla="*/ 64 h 437"/>
                <a:gd name="T62" fmla="*/ 200 w 357"/>
                <a:gd name="T63" fmla="*/ 51 h 437"/>
                <a:gd name="T64" fmla="*/ 201 w 357"/>
                <a:gd name="T65" fmla="*/ 51 h 437"/>
                <a:gd name="T66" fmla="*/ 201 w 357"/>
                <a:gd name="T67" fmla="*/ 51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7" h="437">
                  <a:moveTo>
                    <a:pt x="201" y="51"/>
                  </a:moveTo>
                  <a:lnTo>
                    <a:pt x="247" y="77"/>
                  </a:lnTo>
                  <a:lnTo>
                    <a:pt x="356" y="332"/>
                  </a:lnTo>
                  <a:lnTo>
                    <a:pt x="337" y="365"/>
                  </a:lnTo>
                  <a:lnTo>
                    <a:pt x="211" y="436"/>
                  </a:lnTo>
                  <a:lnTo>
                    <a:pt x="173" y="403"/>
                  </a:lnTo>
                  <a:lnTo>
                    <a:pt x="146" y="404"/>
                  </a:lnTo>
                  <a:lnTo>
                    <a:pt x="113" y="375"/>
                  </a:lnTo>
                  <a:lnTo>
                    <a:pt x="93" y="375"/>
                  </a:lnTo>
                  <a:lnTo>
                    <a:pt x="79" y="360"/>
                  </a:lnTo>
                  <a:lnTo>
                    <a:pt x="92" y="347"/>
                  </a:lnTo>
                  <a:lnTo>
                    <a:pt x="63" y="308"/>
                  </a:lnTo>
                  <a:lnTo>
                    <a:pt x="75" y="273"/>
                  </a:lnTo>
                  <a:lnTo>
                    <a:pt x="104" y="253"/>
                  </a:lnTo>
                  <a:lnTo>
                    <a:pt x="102" y="224"/>
                  </a:lnTo>
                  <a:lnTo>
                    <a:pt x="120" y="230"/>
                  </a:lnTo>
                  <a:lnTo>
                    <a:pt x="137" y="237"/>
                  </a:lnTo>
                  <a:lnTo>
                    <a:pt x="156" y="224"/>
                  </a:lnTo>
                  <a:lnTo>
                    <a:pt x="142" y="210"/>
                  </a:lnTo>
                  <a:lnTo>
                    <a:pt x="115" y="215"/>
                  </a:lnTo>
                  <a:lnTo>
                    <a:pt x="102" y="195"/>
                  </a:lnTo>
                  <a:lnTo>
                    <a:pt x="89" y="160"/>
                  </a:lnTo>
                  <a:lnTo>
                    <a:pt x="93" y="132"/>
                  </a:lnTo>
                  <a:lnTo>
                    <a:pt x="89" y="107"/>
                  </a:lnTo>
                  <a:lnTo>
                    <a:pt x="69" y="110"/>
                  </a:lnTo>
                  <a:lnTo>
                    <a:pt x="43" y="65"/>
                  </a:lnTo>
                  <a:lnTo>
                    <a:pt x="0" y="32"/>
                  </a:lnTo>
                  <a:lnTo>
                    <a:pt x="3" y="5"/>
                  </a:lnTo>
                  <a:lnTo>
                    <a:pt x="25" y="0"/>
                  </a:lnTo>
                  <a:lnTo>
                    <a:pt x="67" y="34"/>
                  </a:lnTo>
                  <a:lnTo>
                    <a:pt x="126" y="64"/>
                  </a:lnTo>
                  <a:lnTo>
                    <a:pt x="200" y="51"/>
                  </a:lnTo>
                  <a:lnTo>
                    <a:pt x="201" y="51"/>
                  </a:lnTo>
                  <a:lnTo>
                    <a:pt x="201" y="51"/>
                  </a:lnTo>
                </a:path>
              </a:pathLst>
            </a:custGeom>
            <a:grpFill/>
            <a:ln w="9366" cap="flat" cmpd="sng">
              <a:solidFill>
                <a:srgbClr val="FFC71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Freeform 62"/>
            <p:cNvSpPr>
              <a:spLocks/>
            </p:cNvSpPr>
            <p:nvPr/>
          </p:nvSpPr>
          <p:spPr bwMode="auto">
            <a:xfrm>
              <a:off x="4600575" y="3340100"/>
              <a:ext cx="692150" cy="617538"/>
            </a:xfrm>
            <a:custGeom>
              <a:avLst/>
              <a:gdLst>
                <a:gd name="T0" fmla="*/ 472 w 480"/>
                <a:gd name="T1" fmla="*/ 183 h 441"/>
                <a:gd name="T2" fmla="*/ 447 w 480"/>
                <a:gd name="T3" fmla="*/ 166 h 441"/>
                <a:gd name="T4" fmla="*/ 423 w 480"/>
                <a:gd name="T5" fmla="*/ 166 h 441"/>
                <a:gd name="T6" fmla="*/ 420 w 480"/>
                <a:gd name="T7" fmla="*/ 137 h 441"/>
                <a:gd name="T8" fmla="*/ 402 w 480"/>
                <a:gd name="T9" fmla="*/ 123 h 441"/>
                <a:gd name="T10" fmla="*/ 383 w 480"/>
                <a:gd name="T11" fmla="*/ 112 h 441"/>
                <a:gd name="T12" fmla="*/ 375 w 480"/>
                <a:gd name="T13" fmla="*/ 89 h 441"/>
                <a:gd name="T14" fmla="*/ 393 w 480"/>
                <a:gd name="T15" fmla="*/ 76 h 441"/>
                <a:gd name="T16" fmla="*/ 455 w 480"/>
                <a:gd name="T17" fmla="*/ 60 h 441"/>
                <a:gd name="T18" fmla="*/ 479 w 480"/>
                <a:gd name="T19" fmla="*/ 43 h 441"/>
                <a:gd name="T20" fmla="*/ 434 w 480"/>
                <a:gd name="T21" fmla="*/ 49 h 441"/>
                <a:gd name="T22" fmla="*/ 389 w 480"/>
                <a:gd name="T23" fmla="*/ 55 h 441"/>
                <a:gd name="T24" fmla="*/ 298 w 480"/>
                <a:gd name="T25" fmla="*/ 0 h 441"/>
                <a:gd name="T26" fmla="*/ 255 w 480"/>
                <a:gd name="T27" fmla="*/ 49 h 441"/>
                <a:gd name="T28" fmla="*/ 170 w 480"/>
                <a:gd name="T29" fmla="*/ 28 h 441"/>
                <a:gd name="T30" fmla="*/ 158 w 480"/>
                <a:gd name="T31" fmla="*/ 49 h 441"/>
                <a:gd name="T32" fmla="*/ 140 w 480"/>
                <a:gd name="T33" fmla="*/ 34 h 441"/>
                <a:gd name="T34" fmla="*/ 85 w 480"/>
                <a:gd name="T35" fmla="*/ 55 h 441"/>
                <a:gd name="T36" fmla="*/ 2 w 480"/>
                <a:gd name="T37" fmla="*/ 47 h 441"/>
                <a:gd name="T38" fmla="*/ 8 w 480"/>
                <a:gd name="T39" fmla="*/ 82 h 441"/>
                <a:gd name="T40" fmla="*/ 23 w 480"/>
                <a:gd name="T41" fmla="*/ 105 h 441"/>
                <a:gd name="T42" fmla="*/ 0 w 480"/>
                <a:gd name="T43" fmla="*/ 125 h 441"/>
                <a:gd name="T44" fmla="*/ 14 w 480"/>
                <a:gd name="T45" fmla="*/ 152 h 441"/>
                <a:gd name="T46" fmla="*/ 14 w 480"/>
                <a:gd name="T47" fmla="*/ 183 h 441"/>
                <a:gd name="T48" fmla="*/ 45 w 480"/>
                <a:gd name="T49" fmla="*/ 236 h 441"/>
                <a:gd name="T50" fmla="*/ 80 w 480"/>
                <a:gd name="T51" fmla="*/ 271 h 441"/>
                <a:gd name="T52" fmla="*/ 125 w 480"/>
                <a:gd name="T53" fmla="*/ 301 h 441"/>
                <a:gd name="T54" fmla="*/ 205 w 480"/>
                <a:gd name="T55" fmla="*/ 314 h 441"/>
                <a:gd name="T56" fmla="*/ 239 w 480"/>
                <a:gd name="T57" fmla="*/ 333 h 441"/>
                <a:gd name="T58" fmla="*/ 218 w 480"/>
                <a:gd name="T59" fmla="*/ 361 h 441"/>
                <a:gd name="T60" fmla="*/ 242 w 480"/>
                <a:gd name="T61" fmla="*/ 394 h 441"/>
                <a:gd name="T62" fmla="*/ 320 w 480"/>
                <a:gd name="T63" fmla="*/ 440 h 441"/>
                <a:gd name="T64" fmla="*/ 332 w 480"/>
                <a:gd name="T65" fmla="*/ 417 h 441"/>
                <a:gd name="T66" fmla="*/ 348 w 480"/>
                <a:gd name="T67" fmla="*/ 428 h 441"/>
                <a:gd name="T68" fmla="*/ 373 w 480"/>
                <a:gd name="T69" fmla="*/ 361 h 441"/>
                <a:gd name="T70" fmla="*/ 391 w 480"/>
                <a:gd name="T71" fmla="*/ 345 h 441"/>
                <a:gd name="T72" fmla="*/ 399 w 480"/>
                <a:gd name="T73" fmla="*/ 324 h 441"/>
                <a:gd name="T74" fmla="*/ 383 w 480"/>
                <a:gd name="T75" fmla="*/ 298 h 441"/>
                <a:gd name="T76" fmla="*/ 395 w 480"/>
                <a:gd name="T77" fmla="*/ 274 h 441"/>
                <a:gd name="T78" fmla="*/ 417 w 480"/>
                <a:gd name="T79" fmla="*/ 280 h 441"/>
                <a:gd name="T80" fmla="*/ 437 w 480"/>
                <a:gd name="T81" fmla="*/ 272 h 441"/>
                <a:gd name="T82" fmla="*/ 465 w 480"/>
                <a:gd name="T83" fmla="*/ 247 h 441"/>
                <a:gd name="T84" fmla="*/ 455 w 480"/>
                <a:gd name="T85" fmla="*/ 216 h 441"/>
                <a:gd name="T86" fmla="*/ 471 w 480"/>
                <a:gd name="T87" fmla="*/ 183 h 441"/>
                <a:gd name="T88" fmla="*/ 472 w 480"/>
                <a:gd name="T89" fmla="*/ 183 h 441"/>
                <a:gd name="T90" fmla="*/ 472 w 480"/>
                <a:gd name="T91" fmla="*/ 183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80" h="441">
                  <a:moveTo>
                    <a:pt x="472" y="183"/>
                  </a:moveTo>
                  <a:lnTo>
                    <a:pt x="447" y="166"/>
                  </a:lnTo>
                  <a:lnTo>
                    <a:pt x="423" y="166"/>
                  </a:lnTo>
                  <a:lnTo>
                    <a:pt x="420" y="137"/>
                  </a:lnTo>
                  <a:lnTo>
                    <a:pt x="402" y="123"/>
                  </a:lnTo>
                  <a:lnTo>
                    <a:pt x="383" y="112"/>
                  </a:lnTo>
                  <a:lnTo>
                    <a:pt x="375" y="89"/>
                  </a:lnTo>
                  <a:lnTo>
                    <a:pt x="393" y="76"/>
                  </a:lnTo>
                  <a:lnTo>
                    <a:pt x="455" y="60"/>
                  </a:lnTo>
                  <a:lnTo>
                    <a:pt x="479" y="43"/>
                  </a:lnTo>
                  <a:lnTo>
                    <a:pt x="434" y="49"/>
                  </a:lnTo>
                  <a:lnTo>
                    <a:pt x="389" y="55"/>
                  </a:lnTo>
                  <a:lnTo>
                    <a:pt x="298" y="0"/>
                  </a:lnTo>
                  <a:lnTo>
                    <a:pt x="255" y="49"/>
                  </a:lnTo>
                  <a:lnTo>
                    <a:pt x="170" y="28"/>
                  </a:lnTo>
                  <a:lnTo>
                    <a:pt x="158" y="49"/>
                  </a:lnTo>
                  <a:lnTo>
                    <a:pt x="140" y="34"/>
                  </a:lnTo>
                  <a:lnTo>
                    <a:pt x="85" y="55"/>
                  </a:lnTo>
                  <a:lnTo>
                    <a:pt x="2" y="47"/>
                  </a:lnTo>
                  <a:lnTo>
                    <a:pt x="8" y="82"/>
                  </a:lnTo>
                  <a:lnTo>
                    <a:pt x="23" y="105"/>
                  </a:lnTo>
                  <a:lnTo>
                    <a:pt x="0" y="125"/>
                  </a:lnTo>
                  <a:lnTo>
                    <a:pt x="14" y="152"/>
                  </a:lnTo>
                  <a:lnTo>
                    <a:pt x="14" y="183"/>
                  </a:lnTo>
                  <a:lnTo>
                    <a:pt x="45" y="236"/>
                  </a:lnTo>
                  <a:lnTo>
                    <a:pt x="80" y="271"/>
                  </a:lnTo>
                  <a:lnTo>
                    <a:pt x="125" y="301"/>
                  </a:lnTo>
                  <a:lnTo>
                    <a:pt x="205" y="314"/>
                  </a:lnTo>
                  <a:lnTo>
                    <a:pt x="239" y="333"/>
                  </a:lnTo>
                  <a:lnTo>
                    <a:pt x="218" y="361"/>
                  </a:lnTo>
                  <a:lnTo>
                    <a:pt x="242" y="394"/>
                  </a:lnTo>
                  <a:lnTo>
                    <a:pt x="320" y="440"/>
                  </a:lnTo>
                  <a:lnTo>
                    <a:pt x="332" y="417"/>
                  </a:lnTo>
                  <a:lnTo>
                    <a:pt x="348" y="428"/>
                  </a:lnTo>
                  <a:lnTo>
                    <a:pt x="373" y="361"/>
                  </a:lnTo>
                  <a:lnTo>
                    <a:pt x="391" y="345"/>
                  </a:lnTo>
                  <a:lnTo>
                    <a:pt x="399" y="324"/>
                  </a:lnTo>
                  <a:lnTo>
                    <a:pt x="383" y="298"/>
                  </a:lnTo>
                  <a:lnTo>
                    <a:pt x="395" y="274"/>
                  </a:lnTo>
                  <a:lnTo>
                    <a:pt x="417" y="280"/>
                  </a:lnTo>
                  <a:lnTo>
                    <a:pt x="437" y="272"/>
                  </a:lnTo>
                  <a:lnTo>
                    <a:pt x="465" y="247"/>
                  </a:lnTo>
                  <a:lnTo>
                    <a:pt x="455" y="216"/>
                  </a:lnTo>
                  <a:lnTo>
                    <a:pt x="471" y="183"/>
                  </a:lnTo>
                  <a:lnTo>
                    <a:pt x="472" y="183"/>
                  </a:lnTo>
                  <a:lnTo>
                    <a:pt x="472" y="183"/>
                  </a:lnTo>
                </a:path>
              </a:pathLst>
            </a:custGeom>
            <a:grpFill/>
            <a:ln w="9366" cap="flat" cmpd="sng">
              <a:solidFill>
                <a:srgbClr val="FFC71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Freeform 63"/>
            <p:cNvSpPr>
              <a:spLocks/>
            </p:cNvSpPr>
            <p:nvPr/>
          </p:nvSpPr>
          <p:spPr bwMode="auto">
            <a:xfrm>
              <a:off x="4083050" y="2971800"/>
              <a:ext cx="833438" cy="914400"/>
            </a:xfrm>
            <a:custGeom>
              <a:avLst/>
              <a:gdLst>
                <a:gd name="T0" fmla="*/ 576 w 577"/>
                <a:gd name="T1" fmla="*/ 0 h 653"/>
                <a:gd name="T2" fmla="*/ 452 w 577"/>
                <a:gd name="T3" fmla="*/ 7 h 653"/>
                <a:gd name="T4" fmla="*/ 366 w 577"/>
                <a:gd name="T5" fmla="*/ 85 h 653"/>
                <a:gd name="T6" fmla="*/ 325 w 577"/>
                <a:gd name="T7" fmla="*/ 101 h 653"/>
                <a:gd name="T8" fmla="*/ 273 w 577"/>
                <a:gd name="T9" fmla="*/ 63 h 653"/>
                <a:gd name="T10" fmla="*/ 242 w 577"/>
                <a:gd name="T11" fmla="*/ 97 h 653"/>
                <a:gd name="T12" fmla="*/ 236 w 577"/>
                <a:gd name="T13" fmla="*/ 133 h 653"/>
                <a:gd name="T14" fmla="*/ 289 w 577"/>
                <a:gd name="T15" fmla="*/ 204 h 653"/>
                <a:gd name="T16" fmla="*/ 302 w 577"/>
                <a:gd name="T17" fmla="*/ 224 h 653"/>
                <a:gd name="T18" fmla="*/ 277 w 577"/>
                <a:gd name="T19" fmla="*/ 267 h 653"/>
                <a:gd name="T20" fmla="*/ 268 w 577"/>
                <a:gd name="T21" fmla="*/ 319 h 653"/>
                <a:gd name="T22" fmla="*/ 246 w 577"/>
                <a:gd name="T23" fmla="*/ 330 h 653"/>
                <a:gd name="T24" fmla="*/ 206 w 577"/>
                <a:gd name="T25" fmla="*/ 330 h 653"/>
                <a:gd name="T26" fmla="*/ 193 w 577"/>
                <a:gd name="T27" fmla="*/ 345 h 653"/>
                <a:gd name="T28" fmla="*/ 171 w 577"/>
                <a:gd name="T29" fmla="*/ 329 h 653"/>
                <a:gd name="T30" fmla="*/ 154 w 577"/>
                <a:gd name="T31" fmla="*/ 300 h 653"/>
                <a:gd name="T32" fmla="*/ 139 w 577"/>
                <a:gd name="T33" fmla="*/ 293 h 653"/>
                <a:gd name="T34" fmla="*/ 116 w 577"/>
                <a:gd name="T35" fmla="*/ 312 h 653"/>
                <a:gd name="T36" fmla="*/ 95 w 577"/>
                <a:gd name="T37" fmla="*/ 338 h 653"/>
                <a:gd name="T38" fmla="*/ 99 w 577"/>
                <a:gd name="T39" fmla="*/ 352 h 653"/>
                <a:gd name="T40" fmla="*/ 122 w 577"/>
                <a:gd name="T41" fmla="*/ 378 h 653"/>
                <a:gd name="T42" fmla="*/ 106 w 577"/>
                <a:gd name="T43" fmla="*/ 400 h 653"/>
                <a:gd name="T44" fmla="*/ 81 w 577"/>
                <a:gd name="T45" fmla="*/ 429 h 653"/>
                <a:gd name="T46" fmla="*/ 82 w 577"/>
                <a:gd name="T47" fmla="*/ 456 h 653"/>
                <a:gd name="T48" fmla="*/ 40 w 577"/>
                <a:gd name="T49" fmla="*/ 437 h 653"/>
                <a:gd name="T50" fmla="*/ 16 w 577"/>
                <a:gd name="T51" fmla="*/ 432 h 653"/>
                <a:gd name="T52" fmla="*/ 0 w 577"/>
                <a:gd name="T53" fmla="*/ 456 h 653"/>
                <a:gd name="T54" fmla="*/ 10 w 577"/>
                <a:gd name="T55" fmla="*/ 510 h 653"/>
                <a:gd name="T56" fmla="*/ 1 w 577"/>
                <a:gd name="T57" fmla="*/ 537 h 653"/>
                <a:gd name="T58" fmla="*/ 16 w 577"/>
                <a:gd name="T59" fmla="*/ 573 h 653"/>
                <a:gd name="T60" fmla="*/ 75 w 577"/>
                <a:gd name="T61" fmla="*/ 598 h 653"/>
                <a:gd name="T62" fmla="*/ 101 w 577"/>
                <a:gd name="T63" fmla="*/ 597 h 653"/>
                <a:gd name="T64" fmla="*/ 113 w 577"/>
                <a:gd name="T65" fmla="*/ 636 h 653"/>
                <a:gd name="T66" fmla="*/ 151 w 577"/>
                <a:gd name="T67" fmla="*/ 652 h 653"/>
                <a:gd name="T68" fmla="*/ 166 w 577"/>
                <a:gd name="T69" fmla="*/ 618 h 653"/>
                <a:gd name="T70" fmla="*/ 182 w 577"/>
                <a:gd name="T71" fmla="*/ 592 h 653"/>
                <a:gd name="T72" fmla="*/ 212 w 577"/>
                <a:gd name="T73" fmla="*/ 588 h 653"/>
                <a:gd name="T74" fmla="*/ 242 w 577"/>
                <a:gd name="T75" fmla="*/ 592 h 653"/>
                <a:gd name="T76" fmla="*/ 276 w 577"/>
                <a:gd name="T77" fmla="*/ 596 h 653"/>
                <a:gd name="T78" fmla="*/ 271 w 577"/>
                <a:gd name="T79" fmla="*/ 564 h 653"/>
                <a:gd name="T80" fmla="*/ 219 w 577"/>
                <a:gd name="T81" fmla="*/ 535 h 653"/>
                <a:gd name="T82" fmla="*/ 246 w 577"/>
                <a:gd name="T83" fmla="*/ 532 h 653"/>
                <a:gd name="T84" fmla="*/ 283 w 577"/>
                <a:gd name="T85" fmla="*/ 542 h 653"/>
                <a:gd name="T86" fmla="*/ 319 w 577"/>
                <a:gd name="T87" fmla="*/ 552 h 653"/>
                <a:gd name="T88" fmla="*/ 332 w 577"/>
                <a:gd name="T89" fmla="*/ 534 h 653"/>
                <a:gd name="T90" fmla="*/ 333 w 577"/>
                <a:gd name="T91" fmla="*/ 499 h 653"/>
                <a:gd name="T92" fmla="*/ 283 w 577"/>
                <a:gd name="T93" fmla="*/ 452 h 653"/>
                <a:gd name="T94" fmla="*/ 295 w 577"/>
                <a:gd name="T95" fmla="*/ 430 h 653"/>
                <a:gd name="T96" fmla="*/ 315 w 577"/>
                <a:gd name="T97" fmla="*/ 446 h 653"/>
                <a:gd name="T98" fmla="*/ 338 w 577"/>
                <a:gd name="T99" fmla="*/ 452 h 653"/>
                <a:gd name="T100" fmla="*/ 372 w 577"/>
                <a:gd name="T101" fmla="*/ 446 h 653"/>
                <a:gd name="T102" fmla="*/ 374 w 577"/>
                <a:gd name="T103" fmla="*/ 424 h 653"/>
                <a:gd name="T104" fmla="*/ 358 w 577"/>
                <a:gd name="T105" fmla="*/ 388 h 653"/>
                <a:gd name="T106" fmla="*/ 382 w 577"/>
                <a:gd name="T107" fmla="*/ 368 h 653"/>
                <a:gd name="T108" fmla="*/ 366 w 577"/>
                <a:gd name="T109" fmla="*/ 347 h 653"/>
                <a:gd name="T110" fmla="*/ 360 w 577"/>
                <a:gd name="T111" fmla="*/ 310 h 653"/>
                <a:gd name="T112" fmla="*/ 410 w 577"/>
                <a:gd name="T113" fmla="*/ 250 h 653"/>
                <a:gd name="T114" fmla="*/ 434 w 577"/>
                <a:gd name="T115" fmla="*/ 200 h 653"/>
                <a:gd name="T116" fmla="*/ 425 w 577"/>
                <a:gd name="T117" fmla="*/ 166 h 653"/>
                <a:gd name="T118" fmla="*/ 507 w 577"/>
                <a:gd name="T119" fmla="*/ 52 h 653"/>
                <a:gd name="T120" fmla="*/ 573 w 577"/>
                <a:gd name="T121" fmla="*/ 0 h 653"/>
                <a:gd name="T122" fmla="*/ 576 w 577"/>
                <a:gd name="T123" fmla="*/ 0 h 653"/>
                <a:gd name="T124" fmla="*/ 576 w 577"/>
                <a:gd name="T125" fmla="*/ 0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7" h="653">
                  <a:moveTo>
                    <a:pt x="576" y="0"/>
                  </a:moveTo>
                  <a:lnTo>
                    <a:pt x="452" y="7"/>
                  </a:lnTo>
                  <a:lnTo>
                    <a:pt x="366" y="85"/>
                  </a:lnTo>
                  <a:lnTo>
                    <a:pt x="325" y="101"/>
                  </a:lnTo>
                  <a:lnTo>
                    <a:pt x="273" y="63"/>
                  </a:lnTo>
                  <a:lnTo>
                    <a:pt x="242" y="97"/>
                  </a:lnTo>
                  <a:lnTo>
                    <a:pt x="236" y="133"/>
                  </a:lnTo>
                  <a:lnTo>
                    <a:pt x="289" y="204"/>
                  </a:lnTo>
                  <a:lnTo>
                    <a:pt x="302" y="224"/>
                  </a:lnTo>
                  <a:lnTo>
                    <a:pt x="277" y="267"/>
                  </a:lnTo>
                  <a:lnTo>
                    <a:pt x="268" y="319"/>
                  </a:lnTo>
                  <a:lnTo>
                    <a:pt x="246" y="330"/>
                  </a:lnTo>
                  <a:lnTo>
                    <a:pt x="206" y="330"/>
                  </a:lnTo>
                  <a:lnTo>
                    <a:pt x="193" y="345"/>
                  </a:lnTo>
                  <a:lnTo>
                    <a:pt x="171" y="329"/>
                  </a:lnTo>
                  <a:lnTo>
                    <a:pt x="154" y="300"/>
                  </a:lnTo>
                  <a:lnTo>
                    <a:pt x="139" y="293"/>
                  </a:lnTo>
                  <a:lnTo>
                    <a:pt x="116" y="312"/>
                  </a:lnTo>
                  <a:lnTo>
                    <a:pt x="95" y="338"/>
                  </a:lnTo>
                  <a:lnTo>
                    <a:pt x="99" y="352"/>
                  </a:lnTo>
                  <a:lnTo>
                    <a:pt x="122" y="378"/>
                  </a:lnTo>
                  <a:lnTo>
                    <a:pt x="106" y="400"/>
                  </a:lnTo>
                  <a:lnTo>
                    <a:pt x="81" y="429"/>
                  </a:lnTo>
                  <a:lnTo>
                    <a:pt x="82" y="456"/>
                  </a:lnTo>
                  <a:lnTo>
                    <a:pt x="40" y="437"/>
                  </a:lnTo>
                  <a:lnTo>
                    <a:pt x="16" y="432"/>
                  </a:lnTo>
                  <a:lnTo>
                    <a:pt x="0" y="456"/>
                  </a:lnTo>
                  <a:lnTo>
                    <a:pt x="10" y="510"/>
                  </a:lnTo>
                  <a:lnTo>
                    <a:pt x="1" y="537"/>
                  </a:lnTo>
                  <a:lnTo>
                    <a:pt x="16" y="573"/>
                  </a:lnTo>
                  <a:lnTo>
                    <a:pt x="75" y="598"/>
                  </a:lnTo>
                  <a:lnTo>
                    <a:pt x="101" y="597"/>
                  </a:lnTo>
                  <a:lnTo>
                    <a:pt x="113" y="636"/>
                  </a:lnTo>
                  <a:lnTo>
                    <a:pt x="151" y="652"/>
                  </a:lnTo>
                  <a:lnTo>
                    <a:pt x="166" y="618"/>
                  </a:lnTo>
                  <a:lnTo>
                    <a:pt x="182" y="592"/>
                  </a:lnTo>
                  <a:lnTo>
                    <a:pt x="212" y="588"/>
                  </a:lnTo>
                  <a:lnTo>
                    <a:pt x="242" y="592"/>
                  </a:lnTo>
                  <a:lnTo>
                    <a:pt x="276" y="596"/>
                  </a:lnTo>
                  <a:lnTo>
                    <a:pt x="271" y="564"/>
                  </a:lnTo>
                  <a:lnTo>
                    <a:pt x="219" y="535"/>
                  </a:lnTo>
                  <a:lnTo>
                    <a:pt x="246" y="532"/>
                  </a:lnTo>
                  <a:lnTo>
                    <a:pt x="283" y="542"/>
                  </a:lnTo>
                  <a:lnTo>
                    <a:pt x="319" y="552"/>
                  </a:lnTo>
                  <a:lnTo>
                    <a:pt x="332" y="534"/>
                  </a:lnTo>
                  <a:lnTo>
                    <a:pt x="333" y="499"/>
                  </a:lnTo>
                  <a:lnTo>
                    <a:pt x="283" y="452"/>
                  </a:lnTo>
                  <a:lnTo>
                    <a:pt x="295" y="430"/>
                  </a:lnTo>
                  <a:lnTo>
                    <a:pt x="315" y="446"/>
                  </a:lnTo>
                  <a:lnTo>
                    <a:pt x="338" y="452"/>
                  </a:lnTo>
                  <a:lnTo>
                    <a:pt x="372" y="446"/>
                  </a:lnTo>
                  <a:lnTo>
                    <a:pt x="374" y="424"/>
                  </a:lnTo>
                  <a:lnTo>
                    <a:pt x="358" y="388"/>
                  </a:lnTo>
                  <a:lnTo>
                    <a:pt x="382" y="368"/>
                  </a:lnTo>
                  <a:lnTo>
                    <a:pt x="366" y="347"/>
                  </a:lnTo>
                  <a:lnTo>
                    <a:pt x="360" y="310"/>
                  </a:lnTo>
                  <a:lnTo>
                    <a:pt x="410" y="250"/>
                  </a:lnTo>
                  <a:lnTo>
                    <a:pt x="434" y="200"/>
                  </a:lnTo>
                  <a:lnTo>
                    <a:pt x="425" y="166"/>
                  </a:lnTo>
                  <a:lnTo>
                    <a:pt x="507" y="52"/>
                  </a:lnTo>
                  <a:lnTo>
                    <a:pt x="573" y="0"/>
                  </a:lnTo>
                  <a:lnTo>
                    <a:pt x="576" y="0"/>
                  </a:lnTo>
                  <a:lnTo>
                    <a:pt x="576" y="0"/>
                  </a:lnTo>
                </a:path>
              </a:pathLst>
            </a:custGeom>
            <a:grpFill/>
            <a:ln w="9366" cap="flat" cmpd="sng">
              <a:solidFill>
                <a:srgbClr val="FFC71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Freeform 64"/>
            <p:cNvSpPr>
              <a:spLocks/>
            </p:cNvSpPr>
            <p:nvPr/>
          </p:nvSpPr>
          <p:spPr bwMode="auto">
            <a:xfrm>
              <a:off x="4602163" y="2952750"/>
              <a:ext cx="603250" cy="466725"/>
            </a:xfrm>
            <a:custGeom>
              <a:avLst/>
              <a:gdLst>
                <a:gd name="T0" fmla="*/ 215 w 418"/>
                <a:gd name="T1" fmla="*/ 13 h 333"/>
                <a:gd name="T2" fmla="*/ 408 w 418"/>
                <a:gd name="T3" fmla="*/ 0 h 333"/>
                <a:gd name="T4" fmla="*/ 417 w 418"/>
                <a:gd name="T5" fmla="*/ 19 h 333"/>
                <a:gd name="T6" fmla="*/ 398 w 418"/>
                <a:gd name="T7" fmla="*/ 55 h 333"/>
                <a:gd name="T8" fmla="*/ 355 w 418"/>
                <a:gd name="T9" fmla="*/ 58 h 333"/>
                <a:gd name="T10" fmla="*/ 336 w 418"/>
                <a:gd name="T11" fmla="*/ 94 h 333"/>
                <a:gd name="T12" fmla="*/ 339 w 418"/>
                <a:gd name="T13" fmla="*/ 134 h 333"/>
                <a:gd name="T14" fmla="*/ 348 w 418"/>
                <a:gd name="T15" fmla="*/ 146 h 333"/>
                <a:gd name="T16" fmla="*/ 296 w 418"/>
                <a:gd name="T17" fmla="*/ 228 h 333"/>
                <a:gd name="T18" fmla="*/ 277 w 418"/>
                <a:gd name="T19" fmla="*/ 241 h 333"/>
                <a:gd name="T20" fmla="*/ 275 w 418"/>
                <a:gd name="T21" fmla="*/ 262 h 333"/>
                <a:gd name="T22" fmla="*/ 298 w 418"/>
                <a:gd name="T23" fmla="*/ 276 h 333"/>
                <a:gd name="T24" fmla="*/ 253 w 418"/>
                <a:gd name="T25" fmla="*/ 325 h 333"/>
                <a:gd name="T26" fmla="*/ 168 w 418"/>
                <a:gd name="T27" fmla="*/ 304 h 333"/>
                <a:gd name="T28" fmla="*/ 156 w 418"/>
                <a:gd name="T29" fmla="*/ 323 h 333"/>
                <a:gd name="T30" fmla="*/ 138 w 418"/>
                <a:gd name="T31" fmla="*/ 306 h 333"/>
                <a:gd name="T32" fmla="*/ 83 w 418"/>
                <a:gd name="T33" fmla="*/ 332 h 333"/>
                <a:gd name="T34" fmla="*/ 0 w 418"/>
                <a:gd name="T35" fmla="*/ 323 h 333"/>
                <a:gd name="T36" fmla="*/ 50 w 418"/>
                <a:gd name="T37" fmla="*/ 263 h 333"/>
                <a:gd name="T38" fmla="*/ 74 w 418"/>
                <a:gd name="T39" fmla="*/ 213 h 333"/>
                <a:gd name="T40" fmla="*/ 65 w 418"/>
                <a:gd name="T41" fmla="*/ 179 h 333"/>
                <a:gd name="T42" fmla="*/ 147 w 418"/>
                <a:gd name="T43" fmla="*/ 65 h 333"/>
                <a:gd name="T44" fmla="*/ 213 w 418"/>
                <a:gd name="T45" fmla="*/ 13 h 333"/>
                <a:gd name="T46" fmla="*/ 215 w 418"/>
                <a:gd name="T47" fmla="*/ 13 h 333"/>
                <a:gd name="T48" fmla="*/ 215 w 418"/>
                <a:gd name="T49" fmla="*/ 13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8" h="333">
                  <a:moveTo>
                    <a:pt x="215" y="13"/>
                  </a:moveTo>
                  <a:lnTo>
                    <a:pt x="408" y="0"/>
                  </a:lnTo>
                  <a:lnTo>
                    <a:pt x="417" y="19"/>
                  </a:lnTo>
                  <a:lnTo>
                    <a:pt x="398" y="55"/>
                  </a:lnTo>
                  <a:lnTo>
                    <a:pt x="355" y="58"/>
                  </a:lnTo>
                  <a:lnTo>
                    <a:pt x="336" y="94"/>
                  </a:lnTo>
                  <a:lnTo>
                    <a:pt x="339" y="134"/>
                  </a:lnTo>
                  <a:lnTo>
                    <a:pt x="348" y="146"/>
                  </a:lnTo>
                  <a:lnTo>
                    <a:pt x="296" y="228"/>
                  </a:lnTo>
                  <a:lnTo>
                    <a:pt x="277" y="241"/>
                  </a:lnTo>
                  <a:lnTo>
                    <a:pt x="275" y="262"/>
                  </a:lnTo>
                  <a:lnTo>
                    <a:pt x="298" y="276"/>
                  </a:lnTo>
                  <a:lnTo>
                    <a:pt x="253" y="325"/>
                  </a:lnTo>
                  <a:lnTo>
                    <a:pt x="168" y="304"/>
                  </a:lnTo>
                  <a:lnTo>
                    <a:pt x="156" y="323"/>
                  </a:lnTo>
                  <a:lnTo>
                    <a:pt x="138" y="306"/>
                  </a:lnTo>
                  <a:lnTo>
                    <a:pt x="83" y="332"/>
                  </a:lnTo>
                  <a:lnTo>
                    <a:pt x="0" y="323"/>
                  </a:lnTo>
                  <a:lnTo>
                    <a:pt x="50" y="263"/>
                  </a:lnTo>
                  <a:lnTo>
                    <a:pt x="74" y="213"/>
                  </a:lnTo>
                  <a:lnTo>
                    <a:pt x="65" y="179"/>
                  </a:lnTo>
                  <a:lnTo>
                    <a:pt x="147" y="65"/>
                  </a:lnTo>
                  <a:lnTo>
                    <a:pt x="213" y="13"/>
                  </a:lnTo>
                  <a:lnTo>
                    <a:pt x="215" y="13"/>
                  </a:lnTo>
                  <a:lnTo>
                    <a:pt x="215" y="13"/>
                  </a:lnTo>
                </a:path>
              </a:pathLst>
            </a:custGeom>
            <a:grpFill/>
            <a:ln w="9366" cap="flat" cmpd="sng">
              <a:solidFill>
                <a:srgbClr val="FFC71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Freeform 65"/>
            <p:cNvSpPr>
              <a:spLocks/>
            </p:cNvSpPr>
            <p:nvPr/>
          </p:nvSpPr>
          <p:spPr bwMode="auto">
            <a:xfrm>
              <a:off x="5141913" y="3217863"/>
              <a:ext cx="762000" cy="423862"/>
            </a:xfrm>
            <a:custGeom>
              <a:avLst/>
              <a:gdLst>
                <a:gd name="T0" fmla="*/ 133 w 529"/>
                <a:gd name="T1" fmla="*/ 10 h 303"/>
                <a:gd name="T2" fmla="*/ 33 w 529"/>
                <a:gd name="T3" fmla="*/ 90 h 303"/>
                <a:gd name="T4" fmla="*/ 16 w 529"/>
                <a:gd name="T5" fmla="*/ 102 h 303"/>
                <a:gd name="T6" fmla="*/ 14 w 529"/>
                <a:gd name="T7" fmla="*/ 141 h 303"/>
                <a:gd name="T8" fmla="*/ 61 w 529"/>
                <a:gd name="T9" fmla="*/ 136 h 303"/>
                <a:gd name="T10" fmla="*/ 105 w 529"/>
                <a:gd name="T11" fmla="*/ 130 h 303"/>
                <a:gd name="T12" fmla="*/ 80 w 529"/>
                <a:gd name="T13" fmla="*/ 147 h 303"/>
                <a:gd name="T14" fmla="*/ 18 w 529"/>
                <a:gd name="T15" fmla="*/ 163 h 303"/>
                <a:gd name="T16" fmla="*/ 0 w 529"/>
                <a:gd name="T17" fmla="*/ 176 h 303"/>
                <a:gd name="T18" fmla="*/ 8 w 529"/>
                <a:gd name="T19" fmla="*/ 199 h 303"/>
                <a:gd name="T20" fmla="*/ 27 w 529"/>
                <a:gd name="T21" fmla="*/ 210 h 303"/>
                <a:gd name="T22" fmla="*/ 45 w 529"/>
                <a:gd name="T23" fmla="*/ 224 h 303"/>
                <a:gd name="T24" fmla="*/ 49 w 529"/>
                <a:gd name="T25" fmla="*/ 253 h 303"/>
                <a:gd name="T26" fmla="*/ 74 w 529"/>
                <a:gd name="T27" fmla="*/ 254 h 303"/>
                <a:gd name="T28" fmla="*/ 97 w 529"/>
                <a:gd name="T29" fmla="*/ 270 h 303"/>
                <a:gd name="T30" fmla="*/ 100 w 529"/>
                <a:gd name="T31" fmla="*/ 243 h 303"/>
                <a:gd name="T32" fmla="*/ 122 w 529"/>
                <a:gd name="T33" fmla="*/ 238 h 303"/>
                <a:gd name="T34" fmla="*/ 164 w 529"/>
                <a:gd name="T35" fmla="*/ 272 h 303"/>
                <a:gd name="T36" fmla="*/ 223 w 529"/>
                <a:gd name="T37" fmla="*/ 302 h 303"/>
                <a:gd name="T38" fmla="*/ 297 w 529"/>
                <a:gd name="T39" fmla="*/ 289 h 303"/>
                <a:gd name="T40" fmla="*/ 310 w 529"/>
                <a:gd name="T41" fmla="*/ 239 h 303"/>
                <a:gd name="T42" fmla="*/ 412 w 529"/>
                <a:gd name="T43" fmla="*/ 136 h 303"/>
                <a:gd name="T44" fmla="*/ 426 w 529"/>
                <a:gd name="T45" fmla="*/ 105 h 303"/>
                <a:gd name="T46" fmla="*/ 528 w 529"/>
                <a:gd name="T47" fmla="*/ 74 h 303"/>
                <a:gd name="T48" fmla="*/ 525 w 529"/>
                <a:gd name="T49" fmla="*/ 46 h 303"/>
                <a:gd name="T50" fmla="*/ 446 w 529"/>
                <a:gd name="T51" fmla="*/ 32 h 303"/>
                <a:gd name="T52" fmla="*/ 412 w 529"/>
                <a:gd name="T53" fmla="*/ 0 h 303"/>
                <a:gd name="T54" fmla="*/ 377 w 529"/>
                <a:gd name="T55" fmla="*/ 1 h 303"/>
                <a:gd name="T56" fmla="*/ 260 w 529"/>
                <a:gd name="T57" fmla="*/ 117 h 303"/>
                <a:gd name="T58" fmla="*/ 225 w 529"/>
                <a:gd name="T59" fmla="*/ 108 h 303"/>
                <a:gd name="T60" fmla="*/ 232 w 529"/>
                <a:gd name="T61" fmla="*/ 66 h 303"/>
                <a:gd name="T62" fmla="*/ 136 w 529"/>
                <a:gd name="T63" fmla="*/ 10 h 303"/>
                <a:gd name="T64" fmla="*/ 133 w 529"/>
                <a:gd name="T65" fmla="*/ 10 h 303"/>
                <a:gd name="T66" fmla="*/ 133 w 529"/>
                <a:gd name="T67" fmla="*/ 1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9" h="303">
                  <a:moveTo>
                    <a:pt x="133" y="10"/>
                  </a:moveTo>
                  <a:lnTo>
                    <a:pt x="33" y="90"/>
                  </a:lnTo>
                  <a:lnTo>
                    <a:pt x="16" y="102"/>
                  </a:lnTo>
                  <a:lnTo>
                    <a:pt x="14" y="141"/>
                  </a:lnTo>
                  <a:lnTo>
                    <a:pt x="61" y="136"/>
                  </a:lnTo>
                  <a:lnTo>
                    <a:pt x="105" y="130"/>
                  </a:lnTo>
                  <a:lnTo>
                    <a:pt x="80" y="147"/>
                  </a:lnTo>
                  <a:lnTo>
                    <a:pt x="18" y="163"/>
                  </a:lnTo>
                  <a:lnTo>
                    <a:pt x="0" y="176"/>
                  </a:lnTo>
                  <a:lnTo>
                    <a:pt x="8" y="199"/>
                  </a:lnTo>
                  <a:lnTo>
                    <a:pt x="27" y="210"/>
                  </a:lnTo>
                  <a:lnTo>
                    <a:pt x="45" y="224"/>
                  </a:lnTo>
                  <a:lnTo>
                    <a:pt x="49" y="253"/>
                  </a:lnTo>
                  <a:lnTo>
                    <a:pt x="74" y="254"/>
                  </a:lnTo>
                  <a:lnTo>
                    <a:pt x="97" y="270"/>
                  </a:lnTo>
                  <a:lnTo>
                    <a:pt x="100" y="243"/>
                  </a:lnTo>
                  <a:lnTo>
                    <a:pt x="122" y="238"/>
                  </a:lnTo>
                  <a:lnTo>
                    <a:pt x="164" y="272"/>
                  </a:lnTo>
                  <a:lnTo>
                    <a:pt x="223" y="302"/>
                  </a:lnTo>
                  <a:lnTo>
                    <a:pt x="297" y="289"/>
                  </a:lnTo>
                  <a:lnTo>
                    <a:pt x="310" y="239"/>
                  </a:lnTo>
                  <a:lnTo>
                    <a:pt x="412" y="136"/>
                  </a:lnTo>
                  <a:lnTo>
                    <a:pt x="426" y="105"/>
                  </a:lnTo>
                  <a:lnTo>
                    <a:pt x="528" y="74"/>
                  </a:lnTo>
                  <a:lnTo>
                    <a:pt x="525" y="46"/>
                  </a:lnTo>
                  <a:lnTo>
                    <a:pt x="446" y="32"/>
                  </a:lnTo>
                  <a:lnTo>
                    <a:pt x="412" y="0"/>
                  </a:lnTo>
                  <a:lnTo>
                    <a:pt x="377" y="1"/>
                  </a:lnTo>
                  <a:lnTo>
                    <a:pt x="260" y="117"/>
                  </a:lnTo>
                  <a:lnTo>
                    <a:pt x="225" y="108"/>
                  </a:lnTo>
                  <a:lnTo>
                    <a:pt x="232" y="66"/>
                  </a:lnTo>
                  <a:lnTo>
                    <a:pt x="136" y="10"/>
                  </a:lnTo>
                  <a:lnTo>
                    <a:pt x="133" y="10"/>
                  </a:lnTo>
                  <a:lnTo>
                    <a:pt x="133" y="10"/>
                  </a:lnTo>
                </a:path>
              </a:pathLst>
            </a:custGeom>
            <a:grpFill/>
            <a:ln w="9366" cap="flat" cmpd="sng">
              <a:solidFill>
                <a:srgbClr val="FFC71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Freeform 66"/>
            <p:cNvSpPr>
              <a:spLocks/>
            </p:cNvSpPr>
            <p:nvPr/>
          </p:nvSpPr>
          <p:spPr bwMode="auto">
            <a:xfrm>
              <a:off x="5373688" y="2965450"/>
              <a:ext cx="146050" cy="187325"/>
            </a:xfrm>
            <a:custGeom>
              <a:avLst/>
              <a:gdLst>
                <a:gd name="T0" fmla="*/ 36 w 101"/>
                <a:gd name="T1" fmla="*/ 133 h 134"/>
                <a:gd name="T2" fmla="*/ 18 w 101"/>
                <a:gd name="T3" fmla="*/ 105 h 134"/>
                <a:gd name="T4" fmla="*/ 18 w 101"/>
                <a:gd name="T5" fmla="*/ 77 h 134"/>
                <a:gd name="T6" fmla="*/ 0 w 101"/>
                <a:gd name="T7" fmla="*/ 44 h 134"/>
                <a:gd name="T8" fmla="*/ 22 w 101"/>
                <a:gd name="T9" fmla="*/ 29 h 134"/>
                <a:gd name="T10" fmla="*/ 30 w 101"/>
                <a:gd name="T11" fmla="*/ 18 h 134"/>
                <a:gd name="T12" fmla="*/ 42 w 101"/>
                <a:gd name="T13" fmla="*/ 11 h 134"/>
                <a:gd name="T14" fmla="*/ 45 w 101"/>
                <a:gd name="T15" fmla="*/ 0 h 134"/>
                <a:gd name="T16" fmla="*/ 71 w 101"/>
                <a:gd name="T17" fmla="*/ 17 h 134"/>
                <a:gd name="T18" fmla="*/ 100 w 101"/>
                <a:gd name="T19" fmla="*/ 29 h 134"/>
                <a:gd name="T20" fmla="*/ 82 w 101"/>
                <a:gd name="T21" fmla="*/ 45 h 134"/>
                <a:gd name="T22" fmla="*/ 83 w 101"/>
                <a:gd name="T23" fmla="*/ 71 h 134"/>
                <a:gd name="T24" fmla="*/ 95 w 101"/>
                <a:gd name="T25" fmla="*/ 98 h 134"/>
                <a:gd name="T26" fmla="*/ 80 w 101"/>
                <a:gd name="T27" fmla="*/ 123 h 134"/>
                <a:gd name="T28" fmla="*/ 36 w 101"/>
                <a:gd name="T29" fmla="*/ 131 h 134"/>
                <a:gd name="T30" fmla="*/ 36 w 101"/>
                <a:gd name="T31" fmla="*/ 133 h 134"/>
                <a:gd name="T32" fmla="*/ 36 w 101"/>
                <a:gd name="T33" fmla="*/ 13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 h="134">
                  <a:moveTo>
                    <a:pt x="36" y="133"/>
                  </a:moveTo>
                  <a:lnTo>
                    <a:pt x="18" y="105"/>
                  </a:lnTo>
                  <a:lnTo>
                    <a:pt x="18" y="77"/>
                  </a:lnTo>
                  <a:lnTo>
                    <a:pt x="0" y="44"/>
                  </a:lnTo>
                  <a:lnTo>
                    <a:pt x="22" y="29"/>
                  </a:lnTo>
                  <a:lnTo>
                    <a:pt x="30" y="18"/>
                  </a:lnTo>
                  <a:lnTo>
                    <a:pt x="42" y="11"/>
                  </a:lnTo>
                  <a:lnTo>
                    <a:pt x="45" y="0"/>
                  </a:lnTo>
                  <a:lnTo>
                    <a:pt x="71" y="17"/>
                  </a:lnTo>
                  <a:lnTo>
                    <a:pt x="100" y="29"/>
                  </a:lnTo>
                  <a:lnTo>
                    <a:pt x="82" y="45"/>
                  </a:lnTo>
                  <a:lnTo>
                    <a:pt x="83" y="71"/>
                  </a:lnTo>
                  <a:lnTo>
                    <a:pt x="95" y="98"/>
                  </a:lnTo>
                  <a:lnTo>
                    <a:pt x="80" y="123"/>
                  </a:lnTo>
                  <a:lnTo>
                    <a:pt x="36" y="131"/>
                  </a:lnTo>
                  <a:lnTo>
                    <a:pt x="36" y="133"/>
                  </a:lnTo>
                  <a:lnTo>
                    <a:pt x="36" y="133"/>
                  </a:lnTo>
                </a:path>
              </a:pathLst>
            </a:custGeom>
            <a:grpFill/>
            <a:ln w="9366" cap="flat" cmpd="sng">
              <a:solidFill>
                <a:srgbClr val="FFC71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Freeform 67"/>
            <p:cNvSpPr>
              <a:spLocks/>
            </p:cNvSpPr>
            <p:nvPr/>
          </p:nvSpPr>
          <p:spPr bwMode="auto">
            <a:xfrm>
              <a:off x="4999038" y="2614613"/>
              <a:ext cx="669925" cy="801687"/>
            </a:xfrm>
            <a:custGeom>
              <a:avLst/>
              <a:gdLst>
                <a:gd name="T0" fmla="*/ 262 w 464"/>
                <a:gd name="T1" fmla="*/ 296 h 573"/>
                <a:gd name="T2" fmla="*/ 277 w 464"/>
                <a:gd name="T3" fmla="*/ 328 h 573"/>
                <a:gd name="T4" fmla="*/ 279 w 464"/>
                <a:gd name="T5" fmla="*/ 356 h 573"/>
                <a:gd name="T6" fmla="*/ 292 w 464"/>
                <a:gd name="T7" fmla="*/ 378 h 573"/>
                <a:gd name="T8" fmla="*/ 243 w 464"/>
                <a:gd name="T9" fmla="*/ 399 h 573"/>
                <a:gd name="T10" fmla="*/ 231 w 464"/>
                <a:gd name="T11" fmla="*/ 441 h 573"/>
                <a:gd name="T12" fmla="*/ 131 w 464"/>
                <a:gd name="T13" fmla="*/ 521 h 573"/>
                <a:gd name="T14" fmla="*/ 114 w 464"/>
                <a:gd name="T15" fmla="*/ 533 h 573"/>
                <a:gd name="T16" fmla="*/ 112 w 464"/>
                <a:gd name="T17" fmla="*/ 572 h 573"/>
                <a:gd name="T18" fmla="*/ 23 w 464"/>
                <a:gd name="T19" fmla="*/ 518 h 573"/>
                <a:gd name="T20" fmla="*/ 0 w 464"/>
                <a:gd name="T21" fmla="*/ 504 h 573"/>
                <a:gd name="T22" fmla="*/ 2 w 464"/>
                <a:gd name="T23" fmla="*/ 483 h 573"/>
                <a:gd name="T24" fmla="*/ 21 w 464"/>
                <a:gd name="T25" fmla="*/ 470 h 573"/>
                <a:gd name="T26" fmla="*/ 73 w 464"/>
                <a:gd name="T27" fmla="*/ 388 h 573"/>
                <a:gd name="T28" fmla="*/ 64 w 464"/>
                <a:gd name="T29" fmla="*/ 376 h 573"/>
                <a:gd name="T30" fmla="*/ 61 w 464"/>
                <a:gd name="T31" fmla="*/ 336 h 573"/>
                <a:gd name="T32" fmla="*/ 80 w 464"/>
                <a:gd name="T33" fmla="*/ 300 h 573"/>
                <a:gd name="T34" fmla="*/ 123 w 464"/>
                <a:gd name="T35" fmla="*/ 297 h 573"/>
                <a:gd name="T36" fmla="*/ 142 w 464"/>
                <a:gd name="T37" fmla="*/ 261 h 573"/>
                <a:gd name="T38" fmla="*/ 133 w 464"/>
                <a:gd name="T39" fmla="*/ 242 h 573"/>
                <a:gd name="T40" fmla="*/ 133 w 464"/>
                <a:gd name="T41" fmla="*/ 112 h 573"/>
                <a:gd name="T42" fmla="*/ 209 w 464"/>
                <a:gd name="T43" fmla="*/ 34 h 573"/>
                <a:gd name="T44" fmla="*/ 223 w 464"/>
                <a:gd name="T45" fmla="*/ 43 h 573"/>
                <a:gd name="T46" fmla="*/ 216 w 464"/>
                <a:gd name="T47" fmla="*/ 90 h 573"/>
                <a:gd name="T48" fmla="*/ 232 w 464"/>
                <a:gd name="T49" fmla="*/ 100 h 573"/>
                <a:gd name="T50" fmla="*/ 272 w 464"/>
                <a:gd name="T51" fmla="*/ 65 h 573"/>
                <a:gd name="T52" fmla="*/ 283 w 464"/>
                <a:gd name="T53" fmla="*/ 46 h 573"/>
                <a:gd name="T54" fmla="*/ 310 w 464"/>
                <a:gd name="T55" fmla="*/ 47 h 573"/>
                <a:gd name="T56" fmla="*/ 402 w 464"/>
                <a:gd name="T57" fmla="*/ 0 h 573"/>
                <a:gd name="T58" fmla="*/ 423 w 464"/>
                <a:gd name="T59" fmla="*/ 26 h 573"/>
                <a:gd name="T60" fmla="*/ 422 w 464"/>
                <a:gd name="T61" fmla="*/ 147 h 573"/>
                <a:gd name="T62" fmla="*/ 454 w 464"/>
                <a:gd name="T63" fmla="*/ 154 h 573"/>
                <a:gd name="T64" fmla="*/ 447 w 464"/>
                <a:gd name="T65" fmla="*/ 175 h 573"/>
                <a:gd name="T66" fmla="*/ 430 w 464"/>
                <a:gd name="T67" fmla="*/ 196 h 573"/>
                <a:gd name="T68" fmla="*/ 463 w 464"/>
                <a:gd name="T69" fmla="*/ 263 h 573"/>
                <a:gd name="T70" fmla="*/ 389 w 464"/>
                <a:gd name="T71" fmla="*/ 280 h 573"/>
                <a:gd name="T72" fmla="*/ 381 w 464"/>
                <a:gd name="T73" fmla="*/ 288 h 573"/>
                <a:gd name="T74" fmla="*/ 352 w 464"/>
                <a:gd name="T75" fmla="*/ 349 h 573"/>
                <a:gd name="T76" fmla="*/ 342 w 464"/>
                <a:gd name="T77" fmla="*/ 322 h 573"/>
                <a:gd name="T78" fmla="*/ 339 w 464"/>
                <a:gd name="T79" fmla="*/ 296 h 573"/>
                <a:gd name="T80" fmla="*/ 358 w 464"/>
                <a:gd name="T81" fmla="*/ 280 h 573"/>
                <a:gd name="T82" fmla="*/ 327 w 464"/>
                <a:gd name="T83" fmla="*/ 266 h 573"/>
                <a:gd name="T84" fmla="*/ 304 w 464"/>
                <a:gd name="T85" fmla="*/ 248 h 573"/>
                <a:gd name="T86" fmla="*/ 318 w 464"/>
                <a:gd name="T87" fmla="*/ 217 h 573"/>
                <a:gd name="T88" fmla="*/ 304 w 464"/>
                <a:gd name="T89" fmla="*/ 202 h 573"/>
                <a:gd name="T90" fmla="*/ 284 w 464"/>
                <a:gd name="T91" fmla="*/ 208 h 573"/>
                <a:gd name="T92" fmla="*/ 254 w 464"/>
                <a:gd name="T93" fmla="*/ 220 h 573"/>
                <a:gd name="T94" fmla="*/ 227 w 464"/>
                <a:gd name="T95" fmla="*/ 251 h 573"/>
                <a:gd name="T96" fmla="*/ 227 w 464"/>
                <a:gd name="T97" fmla="*/ 287 h 573"/>
                <a:gd name="T98" fmla="*/ 261 w 464"/>
                <a:gd name="T99" fmla="*/ 296 h 573"/>
                <a:gd name="T100" fmla="*/ 262 w 464"/>
                <a:gd name="T101" fmla="*/ 296 h 573"/>
                <a:gd name="T102" fmla="*/ 262 w 464"/>
                <a:gd name="T103" fmla="*/ 296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64" h="573">
                  <a:moveTo>
                    <a:pt x="262" y="296"/>
                  </a:moveTo>
                  <a:lnTo>
                    <a:pt x="277" y="328"/>
                  </a:lnTo>
                  <a:lnTo>
                    <a:pt x="279" y="356"/>
                  </a:lnTo>
                  <a:lnTo>
                    <a:pt x="292" y="378"/>
                  </a:lnTo>
                  <a:lnTo>
                    <a:pt x="243" y="399"/>
                  </a:lnTo>
                  <a:lnTo>
                    <a:pt x="231" y="441"/>
                  </a:lnTo>
                  <a:lnTo>
                    <a:pt x="131" y="521"/>
                  </a:lnTo>
                  <a:lnTo>
                    <a:pt x="114" y="533"/>
                  </a:lnTo>
                  <a:lnTo>
                    <a:pt x="112" y="572"/>
                  </a:lnTo>
                  <a:lnTo>
                    <a:pt x="23" y="518"/>
                  </a:lnTo>
                  <a:lnTo>
                    <a:pt x="0" y="504"/>
                  </a:lnTo>
                  <a:lnTo>
                    <a:pt x="2" y="483"/>
                  </a:lnTo>
                  <a:lnTo>
                    <a:pt x="21" y="470"/>
                  </a:lnTo>
                  <a:lnTo>
                    <a:pt x="73" y="388"/>
                  </a:lnTo>
                  <a:lnTo>
                    <a:pt x="64" y="376"/>
                  </a:lnTo>
                  <a:lnTo>
                    <a:pt x="61" y="336"/>
                  </a:lnTo>
                  <a:lnTo>
                    <a:pt x="80" y="300"/>
                  </a:lnTo>
                  <a:lnTo>
                    <a:pt x="123" y="297"/>
                  </a:lnTo>
                  <a:lnTo>
                    <a:pt x="142" y="261"/>
                  </a:lnTo>
                  <a:lnTo>
                    <a:pt x="133" y="242"/>
                  </a:lnTo>
                  <a:lnTo>
                    <a:pt x="133" y="112"/>
                  </a:lnTo>
                  <a:lnTo>
                    <a:pt x="209" y="34"/>
                  </a:lnTo>
                  <a:lnTo>
                    <a:pt x="223" y="43"/>
                  </a:lnTo>
                  <a:lnTo>
                    <a:pt x="216" y="90"/>
                  </a:lnTo>
                  <a:lnTo>
                    <a:pt x="232" y="100"/>
                  </a:lnTo>
                  <a:lnTo>
                    <a:pt x="272" y="65"/>
                  </a:lnTo>
                  <a:lnTo>
                    <a:pt x="283" y="46"/>
                  </a:lnTo>
                  <a:lnTo>
                    <a:pt x="310" y="47"/>
                  </a:lnTo>
                  <a:lnTo>
                    <a:pt x="402" y="0"/>
                  </a:lnTo>
                  <a:lnTo>
                    <a:pt x="423" y="26"/>
                  </a:lnTo>
                  <a:lnTo>
                    <a:pt x="422" y="147"/>
                  </a:lnTo>
                  <a:lnTo>
                    <a:pt x="454" y="154"/>
                  </a:lnTo>
                  <a:lnTo>
                    <a:pt x="447" y="175"/>
                  </a:lnTo>
                  <a:lnTo>
                    <a:pt x="430" y="196"/>
                  </a:lnTo>
                  <a:lnTo>
                    <a:pt x="463" y="263"/>
                  </a:lnTo>
                  <a:lnTo>
                    <a:pt x="389" y="280"/>
                  </a:lnTo>
                  <a:lnTo>
                    <a:pt x="381" y="288"/>
                  </a:lnTo>
                  <a:lnTo>
                    <a:pt x="352" y="349"/>
                  </a:lnTo>
                  <a:lnTo>
                    <a:pt x="342" y="322"/>
                  </a:lnTo>
                  <a:lnTo>
                    <a:pt x="339" y="296"/>
                  </a:lnTo>
                  <a:lnTo>
                    <a:pt x="358" y="280"/>
                  </a:lnTo>
                  <a:lnTo>
                    <a:pt x="327" y="266"/>
                  </a:lnTo>
                  <a:lnTo>
                    <a:pt x="304" y="248"/>
                  </a:lnTo>
                  <a:lnTo>
                    <a:pt x="318" y="217"/>
                  </a:lnTo>
                  <a:lnTo>
                    <a:pt x="304" y="202"/>
                  </a:lnTo>
                  <a:lnTo>
                    <a:pt x="284" y="208"/>
                  </a:lnTo>
                  <a:lnTo>
                    <a:pt x="254" y="220"/>
                  </a:lnTo>
                  <a:lnTo>
                    <a:pt x="227" y="251"/>
                  </a:lnTo>
                  <a:lnTo>
                    <a:pt x="227" y="287"/>
                  </a:lnTo>
                  <a:lnTo>
                    <a:pt x="261" y="296"/>
                  </a:lnTo>
                  <a:lnTo>
                    <a:pt x="262" y="296"/>
                  </a:lnTo>
                  <a:lnTo>
                    <a:pt x="262" y="296"/>
                  </a:lnTo>
                </a:path>
              </a:pathLst>
            </a:custGeom>
            <a:grpFill/>
            <a:ln w="9366" cap="flat" cmpd="sng">
              <a:solidFill>
                <a:srgbClr val="FFC71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Freeform 68"/>
            <p:cNvSpPr>
              <a:spLocks/>
            </p:cNvSpPr>
            <p:nvPr/>
          </p:nvSpPr>
          <p:spPr bwMode="auto">
            <a:xfrm>
              <a:off x="5619750" y="2617788"/>
              <a:ext cx="463550" cy="449262"/>
            </a:xfrm>
            <a:custGeom>
              <a:avLst/>
              <a:gdLst>
                <a:gd name="T0" fmla="*/ 311 w 321"/>
                <a:gd name="T1" fmla="*/ 231 h 321"/>
                <a:gd name="T2" fmla="*/ 241 w 321"/>
                <a:gd name="T3" fmla="*/ 234 h 321"/>
                <a:gd name="T4" fmla="*/ 204 w 321"/>
                <a:gd name="T5" fmla="*/ 260 h 321"/>
                <a:gd name="T6" fmla="*/ 165 w 321"/>
                <a:gd name="T7" fmla="*/ 316 h 321"/>
                <a:gd name="T8" fmla="*/ 149 w 321"/>
                <a:gd name="T9" fmla="*/ 320 h 321"/>
                <a:gd name="T10" fmla="*/ 105 w 321"/>
                <a:gd name="T11" fmla="*/ 288 h 321"/>
                <a:gd name="T12" fmla="*/ 168 w 321"/>
                <a:gd name="T13" fmla="*/ 190 h 321"/>
                <a:gd name="T14" fmla="*/ 114 w 321"/>
                <a:gd name="T15" fmla="*/ 155 h 321"/>
                <a:gd name="T16" fmla="*/ 30 w 321"/>
                <a:gd name="T17" fmla="*/ 267 h 321"/>
                <a:gd name="T18" fmla="*/ 0 w 321"/>
                <a:gd name="T19" fmla="*/ 194 h 321"/>
                <a:gd name="T20" fmla="*/ 17 w 321"/>
                <a:gd name="T21" fmla="*/ 173 h 321"/>
                <a:gd name="T22" fmla="*/ 24 w 321"/>
                <a:gd name="T23" fmla="*/ 155 h 321"/>
                <a:gd name="T24" fmla="*/ 42 w 321"/>
                <a:gd name="T25" fmla="*/ 139 h 321"/>
                <a:gd name="T26" fmla="*/ 50 w 321"/>
                <a:gd name="T27" fmla="*/ 75 h 321"/>
                <a:gd name="T28" fmla="*/ 69 w 321"/>
                <a:gd name="T29" fmla="*/ 63 h 321"/>
                <a:gd name="T30" fmla="*/ 92 w 321"/>
                <a:gd name="T31" fmla="*/ 85 h 321"/>
                <a:gd name="T32" fmla="*/ 107 w 321"/>
                <a:gd name="T33" fmla="*/ 83 h 321"/>
                <a:gd name="T34" fmla="*/ 111 w 321"/>
                <a:gd name="T35" fmla="*/ 68 h 321"/>
                <a:gd name="T36" fmla="*/ 181 w 321"/>
                <a:gd name="T37" fmla="*/ 41 h 321"/>
                <a:gd name="T38" fmla="*/ 227 w 321"/>
                <a:gd name="T39" fmla="*/ 0 h 321"/>
                <a:gd name="T40" fmla="*/ 253 w 321"/>
                <a:gd name="T41" fmla="*/ 0 h 321"/>
                <a:gd name="T42" fmla="*/ 261 w 321"/>
                <a:gd name="T43" fmla="*/ 21 h 321"/>
                <a:gd name="T44" fmla="*/ 280 w 321"/>
                <a:gd name="T45" fmla="*/ 8 h 321"/>
                <a:gd name="T46" fmla="*/ 320 w 321"/>
                <a:gd name="T47" fmla="*/ 162 h 321"/>
                <a:gd name="T48" fmla="*/ 310 w 321"/>
                <a:gd name="T49" fmla="*/ 229 h 321"/>
                <a:gd name="T50" fmla="*/ 311 w 321"/>
                <a:gd name="T51" fmla="*/ 231 h 321"/>
                <a:gd name="T52" fmla="*/ 311 w 321"/>
                <a:gd name="T53" fmla="*/ 23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321">
                  <a:moveTo>
                    <a:pt x="311" y="231"/>
                  </a:moveTo>
                  <a:lnTo>
                    <a:pt x="241" y="234"/>
                  </a:lnTo>
                  <a:lnTo>
                    <a:pt x="204" y="260"/>
                  </a:lnTo>
                  <a:lnTo>
                    <a:pt x="165" y="316"/>
                  </a:lnTo>
                  <a:lnTo>
                    <a:pt x="149" y="320"/>
                  </a:lnTo>
                  <a:lnTo>
                    <a:pt x="105" y="288"/>
                  </a:lnTo>
                  <a:lnTo>
                    <a:pt x="168" y="190"/>
                  </a:lnTo>
                  <a:lnTo>
                    <a:pt x="114" y="155"/>
                  </a:lnTo>
                  <a:lnTo>
                    <a:pt x="30" y="267"/>
                  </a:lnTo>
                  <a:lnTo>
                    <a:pt x="0" y="194"/>
                  </a:lnTo>
                  <a:lnTo>
                    <a:pt x="17" y="173"/>
                  </a:lnTo>
                  <a:lnTo>
                    <a:pt x="24" y="155"/>
                  </a:lnTo>
                  <a:lnTo>
                    <a:pt x="42" y="139"/>
                  </a:lnTo>
                  <a:lnTo>
                    <a:pt x="50" y="75"/>
                  </a:lnTo>
                  <a:lnTo>
                    <a:pt x="69" y="63"/>
                  </a:lnTo>
                  <a:lnTo>
                    <a:pt x="92" y="85"/>
                  </a:lnTo>
                  <a:lnTo>
                    <a:pt x="107" y="83"/>
                  </a:lnTo>
                  <a:lnTo>
                    <a:pt x="111" y="68"/>
                  </a:lnTo>
                  <a:lnTo>
                    <a:pt x="181" y="41"/>
                  </a:lnTo>
                  <a:lnTo>
                    <a:pt x="227" y="0"/>
                  </a:lnTo>
                  <a:lnTo>
                    <a:pt x="253" y="0"/>
                  </a:lnTo>
                  <a:lnTo>
                    <a:pt x="261" y="21"/>
                  </a:lnTo>
                  <a:lnTo>
                    <a:pt x="280" y="8"/>
                  </a:lnTo>
                  <a:lnTo>
                    <a:pt x="320" y="162"/>
                  </a:lnTo>
                  <a:lnTo>
                    <a:pt x="310" y="229"/>
                  </a:lnTo>
                  <a:lnTo>
                    <a:pt x="311" y="231"/>
                  </a:lnTo>
                  <a:lnTo>
                    <a:pt x="311" y="231"/>
                  </a:lnTo>
                </a:path>
              </a:pathLst>
            </a:custGeom>
            <a:grpFill/>
            <a:ln w="9366" cap="flat" cmpd="sng">
              <a:solidFill>
                <a:srgbClr val="FFC71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Freeform 69"/>
            <p:cNvSpPr>
              <a:spLocks/>
            </p:cNvSpPr>
            <p:nvPr/>
          </p:nvSpPr>
          <p:spPr bwMode="auto">
            <a:xfrm>
              <a:off x="5765800" y="2211388"/>
              <a:ext cx="638175" cy="727075"/>
            </a:xfrm>
            <a:custGeom>
              <a:avLst/>
              <a:gdLst>
                <a:gd name="T0" fmla="*/ 152 w 442"/>
                <a:gd name="T1" fmla="*/ 292 h 520"/>
                <a:gd name="T2" fmla="*/ 125 w 442"/>
                <a:gd name="T3" fmla="*/ 264 h 520"/>
                <a:gd name="T4" fmla="*/ 135 w 442"/>
                <a:gd name="T5" fmla="*/ 242 h 520"/>
                <a:gd name="T6" fmla="*/ 110 w 442"/>
                <a:gd name="T7" fmla="*/ 211 h 520"/>
                <a:gd name="T8" fmla="*/ 103 w 442"/>
                <a:gd name="T9" fmla="*/ 190 h 520"/>
                <a:gd name="T10" fmla="*/ 80 w 442"/>
                <a:gd name="T11" fmla="*/ 192 h 520"/>
                <a:gd name="T12" fmla="*/ 63 w 442"/>
                <a:gd name="T13" fmla="*/ 209 h 520"/>
                <a:gd name="T14" fmla="*/ 45 w 442"/>
                <a:gd name="T15" fmla="*/ 192 h 520"/>
                <a:gd name="T16" fmla="*/ 45 w 442"/>
                <a:gd name="T17" fmla="*/ 126 h 520"/>
                <a:gd name="T18" fmla="*/ 24 w 442"/>
                <a:gd name="T19" fmla="*/ 84 h 520"/>
                <a:gd name="T20" fmla="*/ 8 w 442"/>
                <a:gd name="T21" fmla="*/ 78 h 520"/>
                <a:gd name="T22" fmla="*/ 0 w 442"/>
                <a:gd name="T23" fmla="*/ 45 h 520"/>
                <a:gd name="T24" fmla="*/ 37 w 442"/>
                <a:gd name="T25" fmla="*/ 59 h 520"/>
                <a:gd name="T26" fmla="*/ 68 w 442"/>
                <a:gd name="T27" fmla="*/ 93 h 520"/>
                <a:gd name="T28" fmla="*/ 95 w 442"/>
                <a:gd name="T29" fmla="*/ 52 h 520"/>
                <a:gd name="T30" fmla="*/ 86 w 442"/>
                <a:gd name="T31" fmla="*/ 39 h 520"/>
                <a:gd name="T32" fmla="*/ 86 w 442"/>
                <a:gd name="T33" fmla="*/ 18 h 520"/>
                <a:gd name="T34" fmla="*/ 110 w 442"/>
                <a:gd name="T35" fmla="*/ 0 h 520"/>
                <a:gd name="T36" fmla="*/ 159 w 442"/>
                <a:gd name="T37" fmla="*/ 12 h 520"/>
                <a:gd name="T38" fmla="*/ 163 w 442"/>
                <a:gd name="T39" fmla="*/ 68 h 520"/>
                <a:gd name="T40" fmla="*/ 190 w 442"/>
                <a:gd name="T41" fmla="*/ 86 h 520"/>
                <a:gd name="T42" fmla="*/ 241 w 442"/>
                <a:gd name="T43" fmla="*/ 98 h 520"/>
                <a:gd name="T44" fmla="*/ 266 w 442"/>
                <a:gd name="T45" fmla="*/ 98 h 520"/>
                <a:gd name="T46" fmla="*/ 308 w 442"/>
                <a:gd name="T47" fmla="*/ 151 h 520"/>
                <a:gd name="T48" fmla="*/ 321 w 442"/>
                <a:gd name="T49" fmla="*/ 188 h 520"/>
                <a:gd name="T50" fmla="*/ 340 w 442"/>
                <a:gd name="T51" fmla="*/ 188 h 520"/>
                <a:gd name="T52" fmla="*/ 348 w 442"/>
                <a:gd name="T53" fmla="*/ 157 h 520"/>
                <a:gd name="T54" fmla="*/ 380 w 442"/>
                <a:gd name="T55" fmla="*/ 153 h 520"/>
                <a:gd name="T56" fmla="*/ 408 w 442"/>
                <a:gd name="T57" fmla="*/ 197 h 520"/>
                <a:gd name="T58" fmla="*/ 441 w 442"/>
                <a:gd name="T59" fmla="*/ 258 h 520"/>
                <a:gd name="T60" fmla="*/ 420 w 442"/>
                <a:gd name="T61" fmla="*/ 299 h 520"/>
                <a:gd name="T62" fmla="*/ 393 w 442"/>
                <a:gd name="T63" fmla="*/ 322 h 520"/>
                <a:gd name="T64" fmla="*/ 389 w 442"/>
                <a:gd name="T65" fmla="*/ 378 h 520"/>
                <a:gd name="T66" fmla="*/ 322 w 442"/>
                <a:gd name="T67" fmla="*/ 343 h 520"/>
                <a:gd name="T68" fmla="*/ 291 w 442"/>
                <a:gd name="T69" fmla="*/ 404 h 520"/>
                <a:gd name="T70" fmla="*/ 255 w 442"/>
                <a:gd name="T71" fmla="*/ 471 h 520"/>
                <a:gd name="T72" fmla="*/ 209 w 442"/>
                <a:gd name="T73" fmla="*/ 519 h 520"/>
                <a:gd name="T74" fmla="*/ 219 w 442"/>
                <a:gd name="T75" fmla="*/ 452 h 520"/>
                <a:gd name="T76" fmla="*/ 179 w 442"/>
                <a:gd name="T77" fmla="*/ 298 h 520"/>
                <a:gd name="T78" fmla="*/ 160 w 442"/>
                <a:gd name="T79" fmla="*/ 311 h 520"/>
                <a:gd name="T80" fmla="*/ 152 w 442"/>
                <a:gd name="T81" fmla="*/ 288 h 520"/>
                <a:gd name="T82" fmla="*/ 152 w 442"/>
                <a:gd name="T83" fmla="*/ 292 h 520"/>
                <a:gd name="T84" fmla="*/ 152 w 442"/>
                <a:gd name="T85" fmla="*/ 292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42" h="520">
                  <a:moveTo>
                    <a:pt x="152" y="292"/>
                  </a:moveTo>
                  <a:lnTo>
                    <a:pt x="125" y="264"/>
                  </a:lnTo>
                  <a:lnTo>
                    <a:pt x="135" y="242"/>
                  </a:lnTo>
                  <a:lnTo>
                    <a:pt x="110" y="211"/>
                  </a:lnTo>
                  <a:lnTo>
                    <a:pt x="103" y="190"/>
                  </a:lnTo>
                  <a:lnTo>
                    <a:pt x="80" y="192"/>
                  </a:lnTo>
                  <a:lnTo>
                    <a:pt x="63" y="209"/>
                  </a:lnTo>
                  <a:lnTo>
                    <a:pt x="45" y="192"/>
                  </a:lnTo>
                  <a:lnTo>
                    <a:pt x="45" y="126"/>
                  </a:lnTo>
                  <a:lnTo>
                    <a:pt x="24" y="84"/>
                  </a:lnTo>
                  <a:lnTo>
                    <a:pt x="8" y="78"/>
                  </a:lnTo>
                  <a:lnTo>
                    <a:pt x="0" y="45"/>
                  </a:lnTo>
                  <a:lnTo>
                    <a:pt x="37" y="59"/>
                  </a:lnTo>
                  <a:lnTo>
                    <a:pt x="68" y="93"/>
                  </a:lnTo>
                  <a:lnTo>
                    <a:pt x="95" y="52"/>
                  </a:lnTo>
                  <a:lnTo>
                    <a:pt x="86" y="39"/>
                  </a:lnTo>
                  <a:lnTo>
                    <a:pt x="86" y="18"/>
                  </a:lnTo>
                  <a:lnTo>
                    <a:pt x="110" y="0"/>
                  </a:lnTo>
                  <a:lnTo>
                    <a:pt x="159" y="12"/>
                  </a:lnTo>
                  <a:lnTo>
                    <a:pt x="163" y="68"/>
                  </a:lnTo>
                  <a:lnTo>
                    <a:pt x="190" y="86"/>
                  </a:lnTo>
                  <a:lnTo>
                    <a:pt x="241" y="98"/>
                  </a:lnTo>
                  <a:lnTo>
                    <a:pt x="266" y="98"/>
                  </a:lnTo>
                  <a:lnTo>
                    <a:pt x="308" y="151"/>
                  </a:lnTo>
                  <a:lnTo>
                    <a:pt x="321" y="188"/>
                  </a:lnTo>
                  <a:lnTo>
                    <a:pt x="340" y="188"/>
                  </a:lnTo>
                  <a:lnTo>
                    <a:pt x="348" y="157"/>
                  </a:lnTo>
                  <a:lnTo>
                    <a:pt x="380" y="153"/>
                  </a:lnTo>
                  <a:lnTo>
                    <a:pt x="408" y="197"/>
                  </a:lnTo>
                  <a:lnTo>
                    <a:pt x="441" y="258"/>
                  </a:lnTo>
                  <a:lnTo>
                    <a:pt x="420" y="299"/>
                  </a:lnTo>
                  <a:lnTo>
                    <a:pt x="393" y="322"/>
                  </a:lnTo>
                  <a:lnTo>
                    <a:pt x="389" y="378"/>
                  </a:lnTo>
                  <a:lnTo>
                    <a:pt x="322" y="343"/>
                  </a:lnTo>
                  <a:lnTo>
                    <a:pt x="291" y="404"/>
                  </a:lnTo>
                  <a:lnTo>
                    <a:pt x="255" y="471"/>
                  </a:lnTo>
                  <a:lnTo>
                    <a:pt x="209" y="519"/>
                  </a:lnTo>
                  <a:lnTo>
                    <a:pt x="219" y="452"/>
                  </a:lnTo>
                  <a:lnTo>
                    <a:pt x="179" y="298"/>
                  </a:lnTo>
                  <a:lnTo>
                    <a:pt x="160" y="311"/>
                  </a:lnTo>
                  <a:lnTo>
                    <a:pt x="152" y="288"/>
                  </a:lnTo>
                  <a:lnTo>
                    <a:pt x="152" y="292"/>
                  </a:lnTo>
                  <a:lnTo>
                    <a:pt x="152" y="292"/>
                  </a:lnTo>
                </a:path>
              </a:pathLst>
            </a:custGeom>
            <a:grpFill/>
            <a:ln w="9366" cap="flat" cmpd="sng">
              <a:solidFill>
                <a:srgbClr val="FFC71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Freeform 70"/>
            <p:cNvSpPr>
              <a:spLocks/>
            </p:cNvSpPr>
            <p:nvPr/>
          </p:nvSpPr>
          <p:spPr bwMode="auto">
            <a:xfrm>
              <a:off x="4098925" y="2843213"/>
              <a:ext cx="379413" cy="479425"/>
            </a:xfrm>
            <a:custGeom>
              <a:avLst/>
              <a:gdLst>
                <a:gd name="T0" fmla="*/ 225 w 263"/>
                <a:gd name="T1" fmla="*/ 227 h 342"/>
                <a:gd name="T2" fmla="*/ 231 w 263"/>
                <a:gd name="T3" fmla="*/ 192 h 342"/>
                <a:gd name="T4" fmla="*/ 262 w 263"/>
                <a:gd name="T5" fmla="*/ 154 h 342"/>
                <a:gd name="T6" fmla="*/ 199 w 263"/>
                <a:gd name="T7" fmla="*/ 104 h 342"/>
                <a:gd name="T8" fmla="*/ 220 w 263"/>
                <a:gd name="T9" fmla="*/ 48 h 342"/>
                <a:gd name="T10" fmla="*/ 231 w 263"/>
                <a:gd name="T11" fmla="*/ 23 h 342"/>
                <a:gd name="T12" fmla="*/ 212 w 263"/>
                <a:gd name="T13" fmla="*/ 0 h 342"/>
                <a:gd name="T14" fmla="*/ 171 w 263"/>
                <a:gd name="T15" fmla="*/ 12 h 342"/>
                <a:gd name="T16" fmla="*/ 123 w 263"/>
                <a:gd name="T17" fmla="*/ 59 h 342"/>
                <a:gd name="T18" fmla="*/ 92 w 263"/>
                <a:gd name="T19" fmla="*/ 131 h 342"/>
                <a:gd name="T20" fmla="*/ 72 w 263"/>
                <a:gd name="T21" fmla="*/ 143 h 342"/>
                <a:gd name="T22" fmla="*/ 38 w 263"/>
                <a:gd name="T23" fmla="*/ 143 h 342"/>
                <a:gd name="T24" fmla="*/ 0 w 263"/>
                <a:gd name="T25" fmla="*/ 166 h 342"/>
                <a:gd name="T26" fmla="*/ 26 w 263"/>
                <a:gd name="T27" fmla="*/ 205 h 342"/>
                <a:gd name="T28" fmla="*/ 82 w 263"/>
                <a:gd name="T29" fmla="*/ 276 h 342"/>
                <a:gd name="T30" fmla="*/ 72 w 263"/>
                <a:gd name="T31" fmla="*/ 317 h 342"/>
                <a:gd name="T32" fmla="*/ 150 w 263"/>
                <a:gd name="T33" fmla="*/ 341 h 342"/>
                <a:gd name="T34" fmla="*/ 175 w 263"/>
                <a:gd name="T35" fmla="*/ 309 h 342"/>
                <a:gd name="T36" fmla="*/ 194 w 263"/>
                <a:gd name="T37" fmla="*/ 307 h 342"/>
                <a:gd name="T38" fmla="*/ 188 w 263"/>
                <a:gd name="T39" fmla="*/ 279 h 342"/>
                <a:gd name="T40" fmla="*/ 163 w 263"/>
                <a:gd name="T41" fmla="*/ 268 h 342"/>
                <a:gd name="T42" fmla="*/ 157 w 263"/>
                <a:gd name="T43" fmla="*/ 222 h 342"/>
                <a:gd name="T44" fmla="*/ 177 w 263"/>
                <a:gd name="T45" fmla="*/ 200 h 342"/>
                <a:gd name="T46" fmla="*/ 229 w 263"/>
                <a:gd name="T47" fmla="*/ 223 h 342"/>
                <a:gd name="T48" fmla="*/ 225 w 263"/>
                <a:gd name="T49" fmla="*/ 227 h 342"/>
                <a:gd name="T50" fmla="*/ 225 w 263"/>
                <a:gd name="T51" fmla="*/ 227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3" h="342">
                  <a:moveTo>
                    <a:pt x="225" y="227"/>
                  </a:moveTo>
                  <a:lnTo>
                    <a:pt x="231" y="192"/>
                  </a:lnTo>
                  <a:lnTo>
                    <a:pt x="262" y="154"/>
                  </a:lnTo>
                  <a:lnTo>
                    <a:pt x="199" y="104"/>
                  </a:lnTo>
                  <a:lnTo>
                    <a:pt x="220" y="48"/>
                  </a:lnTo>
                  <a:lnTo>
                    <a:pt x="231" y="23"/>
                  </a:lnTo>
                  <a:lnTo>
                    <a:pt x="212" y="0"/>
                  </a:lnTo>
                  <a:lnTo>
                    <a:pt x="171" y="12"/>
                  </a:lnTo>
                  <a:lnTo>
                    <a:pt x="123" y="59"/>
                  </a:lnTo>
                  <a:lnTo>
                    <a:pt x="92" y="131"/>
                  </a:lnTo>
                  <a:lnTo>
                    <a:pt x="72" y="143"/>
                  </a:lnTo>
                  <a:lnTo>
                    <a:pt x="38" y="143"/>
                  </a:lnTo>
                  <a:lnTo>
                    <a:pt x="0" y="166"/>
                  </a:lnTo>
                  <a:lnTo>
                    <a:pt x="26" y="205"/>
                  </a:lnTo>
                  <a:lnTo>
                    <a:pt x="82" y="276"/>
                  </a:lnTo>
                  <a:lnTo>
                    <a:pt x="72" y="317"/>
                  </a:lnTo>
                  <a:lnTo>
                    <a:pt x="150" y="341"/>
                  </a:lnTo>
                  <a:lnTo>
                    <a:pt x="175" y="309"/>
                  </a:lnTo>
                  <a:lnTo>
                    <a:pt x="194" y="307"/>
                  </a:lnTo>
                  <a:lnTo>
                    <a:pt x="188" y="279"/>
                  </a:lnTo>
                  <a:lnTo>
                    <a:pt x="163" y="268"/>
                  </a:lnTo>
                  <a:lnTo>
                    <a:pt x="157" y="222"/>
                  </a:lnTo>
                  <a:lnTo>
                    <a:pt x="177" y="200"/>
                  </a:lnTo>
                  <a:lnTo>
                    <a:pt x="229" y="223"/>
                  </a:lnTo>
                  <a:lnTo>
                    <a:pt x="225" y="227"/>
                  </a:lnTo>
                  <a:lnTo>
                    <a:pt x="225" y="227"/>
                  </a:lnTo>
                </a:path>
              </a:pathLst>
            </a:custGeom>
            <a:grpFill/>
            <a:ln w="9366" cap="flat" cmpd="sng">
              <a:solidFill>
                <a:srgbClr val="FFC71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Freeform 71"/>
            <p:cNvSpPr>
              <a:spLocks/>
            </p:cNvSpPr>
            <p:nvPr/>
          </p:nvSpPr>
          <p:spPr bwMode="auto">
            <a:xfrm>
              <a:off x="4797425" y="4343400"/>
              <a:ext cx="525463" cy="693738"/>
            </a:xfrm>
            <a:custGeom>
              <a:avLst/>
              <a:gdLst>
                <a:gd name="T0" fmla="*/ 177 w 364"/>
                <a:gd name="T1" fmla="*/ 469 h 495"/>
                <a:gd name="T2" fmla="*/ 153 w 364"/>
                <a:gd name="T3" fmla="*/ 485 h 495"/>
                <a:gd name="T4" fmla="*/ 137 w 364"/>
                <a:gd name="T5" fmla="*/ 470 h 495"/>
                <a:gd name="T6" fmla="*/ 31 w 364"/>
                <a:gd name="T7" fmla="*/ 494 h 495"/>
                <a:gd name="T8" fmla="*/ 21 w 364"/>
                <a:gd name="T9" fmla="*/ 469 h 495"/>
                <a:gd name="T10" fmla="*/ 67 w 364"/>
                <a:gd name="T11" fmla="*/ 453 h 495"/>
                <a:gd name="T12" fmla="*/ 65 w 364"/>
                <a:gd name="T13" fmla="*/ 408 h 495"/>
                <a:gd name="T14" fmla="*/ 21 w 364"/>
                <a:gd name="T15" fmla="*/ 398 h 495"/>
                <a:gd name="T16" fmla="*/ 27 w 364"/>
                <a:gd name="T17" fmla="*/ 360 h 495"/>
                <a:gd name="T18" fmla="*/ 81 w 364"/>
                <a:gd name="T19" fmla="*/ 322 h 495"/>
                <a:gd name="T20" fmla="*/ 60 w 364"/>
                <a:gd name="T21" fmla="*/ 295 h 495"/>
                <a:gd name="T22" fmla="*/ 55 w 364"/>
                <a:gd name="T23" fmla="*/ 218 h 495"/>
                <a:gd name="T24" fmla="*/ 62 w 364"/>
                <a:gd name="T25" fmla="*/ 196 h 495"/>
                <a:gd name="T26" fmla="*/ 40 w 364"/>
                <a:gd name="T27" fmla="*/ 191 h 495"/>
                <a:gd name="T28" fmla="*/ 14 w 364"/>
                <a:gd name="T29" fmla="*/ 196 h 495"/>
                <a:gd name="T30" fmla="*/ 0 w 364"/>
                <a:gd name="T31" fmla="*/ 143 h 495"/>
                <a:gd name="T32" fmla="*/ 3 w 364"/>
                <a:gd name="T33" fmla="*/ 126 h 495"/>
                <a:gd name="T34" fmla="*/ 47 w 364"/>
                <a:gd name="T35" fmla="*/ 84 h 495"/>
                <a:gd name="T36" fmla="*/ 17 w 364"/>
                <a:gd name="T37" fmla="*/ 0 h 495"/>
                <a:gd name="T38" fmla="*/ 85 w 364"/>
                <a:gd name="T39" fmla="*/ 3 h 495"/>
                <a:gd name="T40" fmla="*/ 118 w 364"/>
                <a:gd name="T41" fmla="*/ 22 h 495"/>
                <a:gd name="T42" fmla="*/ 175 w 364"/>
                <a:gd name="T43" fmla="*/ 29 h 495"/>
                <a:gd name="T44" fmla="*/ 212 w 364"/>
                <a:gd name="T45" fmla="*/ 63 h 495"/>
                <a:gd name="T46" fmla="*/ 238 w 364"/>
                <a:gd name="T47" fmla="*/ 56 h 495"/>
                <a:gd name="T48" fmla="*/ 278 w 364"/>
                <a:gd name="T49" fmla="*/ 40 h 495"/>
                <a:gd name="T50" fmla="*/ 283 w 364"/>
                <a:gd name="T51" fmla="*/ 68 h 495"/>
                <a:gd name="T52" fmla="*/ 258 w 364"/>
                <a:gd name="T53" fmla="*/ 91 h 495"/>
                <a:gd name="T54" fmla="*/ 258 w 364"/>
                <a:gd name="T55" fmla="*/ 111 h 495"/>
                <a:gd name="T56" fmla="*/ 280 w 364"/>
                <a:gd name="T57" fmla="*/ 111 h 495"/>
                <a:gd name="T58" fmla="*/ 322 w 364"/>
                <a:gd name="T59" fmla="*/ 181 h 495"/>
                <a:gd name="T60" fmla="*/ 349 w 364"/>
                <a:gd name="T61" fmla="*/ 199 h 495"/>
                <a:gd name="T62" fmla="*/ 363 w 364"/>
                <a:gd name="T63" fmla="*/ 304 h 495"/>
                <a:gd name="T64" fmla="*/ 243 w 364"/>
                <a:gd name="T65" fmla="*/ 347 h 495"/>
                <a:gd name="T66" fmla="*/ 181 w 364"/>
                <a:gd name="T67" fmla="*/ 438 h 495"/>
                <a:gd name="T68" fmla="*/ 177 w 364"/>
                <a:gd name="T69" fmla="*/ 469 h 495"/>
                <a:gd name="T70" fmla="*/ 177 w 364"/>
                <a:gd name="T71" fmla="*/ 469 h 495"/>
                <a:gd name="T72" fmla="*/ 177 w 364"/>
                <a:gd name="T73" fmla="*/ 469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4" h="495">
                  <a:moveTo>
                    <a:pt x="177" y="469"/>
                  </a:moveTo>
                  <a:lnTo>
                    <a:pt x="153" y="485"/>
                  </a:lnTo>
                  <a:lnTo>
                    <a:pt x="137" y="470"/>
                  </a:lnTo>
                  <a:lnTo>
                    <a:pt x="31" y="494"/>
                  </a:lnTo>
                  <a:lnTo>
                    <a:pt x="21" y="469"/>
                  </a:lnTo>
                  <a:lnTo>
                    <a:pt x="67" y="453"/>
                  </a:lnTo>
                  <a:lnTo>
                    <a:pt x="65" y="408"/>
                  </a:lnTo>
                  <a:lnTo>
                    <a:pt x="21" y="398"/>
                  </a:lnTo>
                  <a:lnTo>
                    <a:pt x="27" y="360"/>
                  </a:lnTo>
                  <a:lnTo>
                    <a:pt x="81" y="322"/>
                  </a:lnTo>
                  <a:lnTo>
                    <a:pt x="60" y="295"/>
                  </a:lnTo>
                  <a:lnTo>
                    <a:pt x="55" y="218"/>
                  </a:lnTo>
                  <a:lnTo>
                    <a:pt x="62" y="196"/>
                  </a:lnTo>
                  <a:lnTo>
                    <a:pt x="40" y="191"/>
                  </a:lnTo>
                  <a:lnTo>
                    <a:pt x="14" y="196"/>
                  </a:lnTo>
                  <a:lnTo>
                    <a:pt x="0" y="143"/>
                  </a:lnTo>
                  <a:lnTo>
                    <a:pt x="3" y="126"/>
                  </a:lnTo>
                  <a:lnTo>
                    <a:pt x="47" y="84"/>
                  </a:lnTo>
                  <a:lnTo>
                    <a:pt x="17" y="0"/>
                  </a:lnTo>
                  <a:lnTo>
                    <a:pt x="85" y="3"/>
                  </a:lnTo>
                  <a:lnTo>
                    <a:pt x="118" y="22"/>
                  </a:lnTo>
                  <a:lnTo>
                    <a:pt x="175" y="29"/>
                  </a:lnTo>
                  <a:lnTo>
                    <a:pt x="212" y="63"/>
                  </a:lnTo>
                  <a:lnTo>
                    <a:pt x="238" y="56"/>
                  </a:lnTo>
                  <a:lnTo>
                    <a:pt x="278" y="40"/>
                  </a:lnTo>
                  <a:lnTo>
                    <a:pt x="283" y="68"/>
                  </a:lnTo>
                  <a:lnTo>
                    <a:pt x="258" y="91"/>
                  </a:lnTo>
                  <a:lnTo>
                    <a:pt x="258" y="111"/>
                  </a:lnTo>
                  <a:lnTo>
                    <a:pt x="280" y="111"/>
                  </a:lnTo>
                  <a:lnTo>
                    <a:pt x="322" y="181"/>
                  </a:lnTo>
                  <a:lnTo>
                    <a:pt x="349" y="199"/>
                  </a:lnTo>
                  <a:lnTo>
                    <a:pt x="363" y="304"/>
                  </a:lnTo>
                  <a:lnTo>
                    <a:pt x="243" y="347"/>
                  </a:lnTo>
                  <a:lnTo>
                    <a:pt x="181" y="438"/>
                  </a:lnTo>
                  <a:lnTo>
                    <a:pt x="177" y="469"/>
                  </a:lnTo>
                  <a:lnTo>
                    <a:pt x="177" y="469"/>
                  </a:lnTo>
                  <a:lnTo>
                    <a:pt x="177" y="469"/>
                  </a:lnTo>
                </a:path>
              </a:pathLst>
            </a:custGeom>
            <a:grpFill/>
            <a:ln w="9366" cap="flat" cmpd="sng">
              <a:solidFill>
                <a:srgbClr val="FFC71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Freeform 72"/>
            <p:cNvSpPr>
              <a:spLocks/>
            </p:cNvSpPr>
            <p:nvPr/>
          </p:nvSpPr>
          <p:spPr bwMode="auto">
            <a:xfrm>
              <a:off x="5327650" y="2897188"/>
              <a:ext cx="131763" cy="133350"/>
            </a:xfrm>
            <a:custGeom>
              <a:avLst/>
              <a:gdLst>
                <a:gd name="T0" fmla="*/ 52 w 92"/>
                <a:gd name="T1" fmla="*/ 4 h 95"/>
                <a:gd name="T2" fmla="*/ 23 w 92"/>
                <a:gd name="T3" fmla="*/ 19 h 95"/>
                <a:gd name="T4" fmla="*/ 0 w 92"/>
                <a:gd name="T5" fmla="*/ 53 h 95"/>
                <a:gd name="T6" fmla="*/ 0 w 92"/>
                <a:gd name="T7" fmla="*/ 86 h 95"/>
                <a:gd name="T8" fmla="*/ 29 w 92"/>
                <a:gd name="T9" fmla="*/ 94 h 95"/>
                <a:gd name="T10" fmla="*/ 56 w 92"/>
                <a:gd name="T11" fmla="*/ 78 h 95"/>
                <a:gd name="T12" fmla="*/ 60 w 92"/>
                <a:gd name="T13" fmla="*/ 69 h 95"/>
                <a:gd name="T14" fmla="*/ 75 w 92"/>
                <a:gd name="T15" fmla="*/ 61 h 95"/>
                <a:gd name="T16" fmla="*/ 77 w 92"/>
                <a:gd name="T17" fmla="*/ 46 h 95"/>
                <a:gd name="T18" fmla="*/ 91 w 92"/>
                <a:gd name="T19" fmla="*/ 15 h 95"/>
                <a:gd name="T20" fmla="*/ 77 w 92"/>
                <a:gd name="T21" fmla="*/ 0 h 95"/>
                <a:gd name="T22" fmla="*/ 57 w 92"/>
                <a:gd name="T23" fmla="*/ 6 h 95"/>
                <a:gd name="T24" fmla="*/ 52 w 92"/>
                <a:gd name="T25" fmla="*/ 4 h 95"/>
                <a:gd name="T26" fmla="*/ 52 w 92"/>
                <a:gd name="T27" fmla="*/ 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95">
                  <a:moveTo>
                    <a:pt x="52" y="4"/>
                  </a:moveTo>
                  <a:lnTo>
                    <a:pt x="23" y="19"/>
                  </a:lnTo>
                  <a:lnTo>
                    <a:pt x="0" y="53"/>
                  </a:lnTo>
                  <a:lnTo>
                    <a:pt x="0" y="86"/>
                  </a:lnTo>
                  <a:lnTo>
                    <a:pt x="29" y="94"/>
                  </a:lnTo>
                  <a:lnTo>
                    <a:pt x="56" y="78"/>
                  </a:lnTo>
                  <a:lnTo>
                    <a:pt x="60" y="69"/>
                  </a:lnTo>
                  <a:lnTo>
                    <a:pt x="75" y="61"/>
                  </a:lnTo>
                  <a:lnTo>
                    <a:pt x="77" y="46"/>
                  </a:lnTo>
                  <a:lnTo>
                    <a:pt x="91" y="15"/>
                  </a:lnTo>
                  <a:lnTo>
                    <a:pt x="77" y="0"/>
                  </a:lnTo>
                  <a:lnTo>
                    <a:pt x="57" y="6"/>
                  </a:lnTo>
                  <a:lnTo>
                    <a:pt x="52" y="4"/>
                  </a:lnTo>
                  <a:lnTo>
                    <a:pt x="52" y="4"/>
                  </a:lnTo>
                </a:path>
              </a:pathLst>
            </a:custGeom>
            <a:grpFill/>
            <a:ln w="9366" cap="flat" cmpd="sng">
              <a:solidFill>
                <a:srgbClr val="FFC71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Freeform 74"/>
            <p:cNvSpPr>
              <a:spLocks/>
            </p:cNvSpPr>
            <p:nvPr/>
          </p:nvSpPr>
          <p:spPr bwMode="auto">
            <a:xfrm>
              <a:off x="5532438" y="5091113"/>
              <a:ext cx="152400" cy="360362"/>
            </a:xfrm>
            <a:custGeom>
              <a:avLst/>
              <a:gdLst>
                <a:gd name="T0" fmla="*/ 56 w 106"/>
                <a:gd name="T1" fmla="*/ 10 h 258"/>
                <a:gd name="T2" fmla="*/ 54 w 106"/>
                <a:gd name="T3" fmla="*/ 18 h 258"/>
                <a:gd name="T4" fmla="*/ 41 w 106"/>
                <a:gd name="T5" fmla="*/ 28 h 258"/>
                <a:gd name="T6" fmla="*/ 26 w 106"/>
                <a:gd name="T7" fmla="*/ 76 h 258"/>
                <a:gd name="T8" fmla="*/ 5 w 106"/>
                <a:gd name="T9" fmla="*/ 153 h 258"/>
                <a:gd name="T10" fmla="*/ 6 w 106"/>
                <a:gd name="T11" fmla="*/ 170 h 258"/>
                <a:gd name="T12" fmla="*/ 0 w 106"/>
                <a:gd name="T13" fmla="*/ 197 h 258"/>
                <a:gd name="T14" fmla="*/ 31 w 106"/>
                <a:gd name="T15" fmla="*/ 238 h 258"/>
                <a:gd name="T16" fmla="*/ 78 w 106"/>
                <a:gd name="T17" fmla="*/ 257 h 258"/>
                <a:gd name="T18" fmla="*/ 89 w 106"/>
                <a:gd name="T19" fmla="*/ 257 h 258"/>
                <a:gd name="T20" fmla="*/ 83 w 106"/>
                <a:gd name="T21" fmla="*/ 227 h 258"/>
                <a:gd name="T22" fmla="*/ 97 w 106"/>
                <a:gd name="T23" fmla="*/ 197 h 258"/>
                <a:gd name="T24" fmla="*/ 96 w 106"/>
                <a:gd name="T25" fmla="*/ 86 h 258"/>
                <a:gd name="T26" fmla="*/ 105 w 106"/>
                <a:gd name="T27" fmla="*/ 49 h 258"/>
                <a:gd name="T28" fmla="*/ 89 w 106"/>
                <a:gd name="T29" fmla="*/ 21 h 258"/>
                <a:gd name="T30" fmla="*/ 92 w 106"/>
                <a:gd name="T31" fmla="*/ 13 h 258"/>
                <a:gd name="T32" fmla="*/ 59 w 106"/>
                <a:gd name="T33" fmla="*/ 0 h 258"/>
                <a:gd name="T34" fmla="*/ 56 w 106"/>
                <a:gd name="T35" fmla="*/ 12 h 258"/>
                <a:gd name="T36" fmla="*/ 56 w 106"/>
                <a:gd name="T37" fmla="*/ 10 h 258"/>
                <a:gd name="T38" fmla="*/ 56 w 106"/>
                <a:gd name="T39" fmla="*/ 1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258">
                  <a:moveTo>
                    <a:pt x="56" y="10"/>
                  </a:moveTo>
                  <a:lnTo>
                    <a:pt x="54" y="18"/>
                  </a:lnTo>
                  <a:lnTo>
                    <a:pt x="41" y="28"/>
                  </a:lnTo>
                  <a:lnTo>
                    <a:pt x="26" y="76"/>
                  </a:lnTo>
                  <a:lnTo>
                    <a:pt x="5" y="153"/>
                  </a:lnTo>
                  <a:lnTo>
                    <a:pt x="6" y="170"/>
                  </a:lnTo>
                  <a:lnTo>
                    <a:pt x="0" y="197"/>
                  </a:lnTo>
                  <a:lnTo>
                    <a:pt x="31" y="238"/>
                  </a:lnTo>
                  <a:lnTo>
                    <a:pt x="78" y="257"/>
                  </a:lnTo>
                  <a:lnTo>
                    <a:pt x="89" y="257"/>
                  </a:lnTo>
                  <a:lnTo>
                    <a:pt x="83" y="227"/>
                  </a:lnTo>
                  <a:lnTo>
                    <a:pt x="97" y="197"/>
                  </a:lnTo>
                  <a:lnTo>
                    <a:pt x="96" y="86"/>
                  </a:lnTo>
                  <a:lnTo>
                    <a:pt x="105" y="49"/>
                  </a:lnTo>
                  <a:lnTo>
                    <a:pt x="89" y="21"/>
                  </a:lnTo>
                  <a:lnTo>
                    <a:pt x="92" y="13"/>
                  </a:lnTo>
                  <a:lnTo>
                    <a:pt x="59" y="0"/>
                  </a:lnTo>
                  <a:lnTo>
                    <a:pt x="56" y="12"/>
                  </a:lnTo>
                  <a:lnTo>
                    <a:pt x="56" y="10"/>
                  </a:lnTo>
                  <a:lnTo>
                    <a:pt x="56" y="10"/>
                  </a:lnTo>
                </a:path>
              </a:pathLst>
            </a:custGeom>
            <a:grpFill/>
            <a:ln w="9366" cap="flat" cmpd="sng">
              <a:solidFill>
                <a:srgbClr val="FFC71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6" name="线形标注 2(带边框和强调线) 35"/>
          <p:cNvSpPr/>
          <p:nvPr/>
        </p:nvSpPr>
        <p:spPr>
          <a:xfrm>
            <a:off x="9672111" y="4957652"/>
            <a:ext cx="1606704" cy="491676"/>
          </a:xfrm>
          <a:prstGeom prst="accentBorderCallout2">
            <a:avLst>
              <a:gd name="adj1" fmla="val 18750"/>
              <a:gd name="adj2" fmla="val -8333"/>
              <a:gd name="adj3" fmla="val 18750"/>
              <a:gd name="adj4" fmla="val -16667"/>
              <a:gd name="adj5" fmla="val -84257"/>
              <a:gd name="adj6" fmla="val -108528"/>
            </a:avLst>
          </a:prstGeom>
          <a:noFill/>
          <a:ln w="19050">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rgbClr val="FFC715"/>
                </a:solidFill>
                <a:latin typeface="微软雅黑" panose="020B0503020204020204" pitchFamily="34" charset="-122"/>
                <a:ea typeface="微软雅黑" panose="020B0503020204020204" pitchFamily="34" charset="-122"/>
              </a:rPr>
              <a:t>Test Words</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37" name="线形标注 2(带边框和强调线) 36"/>
          <p:cNvSpPr/>
          <p:nvPr/>
        </p:nvSpPr>
        <p:spPr>
          <a:xfrm flipH="1">
            <a:off x="920134" y="3916584"/>
            <a:ext cx="1606704" cy="491676"/>
          </a:xfrm>
          <a:prstGeom prst="accentBorderCallout2">
            <a:avLst>
              <a:gd name="adj1" fmla="val 18750"/>
              <a:gd name="adj2" fmla="val -8333"/>
              <a:gd name="adj3" fmla="val 18750"/>
              <a:gd name="adj4" fmla="val -16667"/>
              <a:gd name="adj5" fmla="val 82852"/>
              <a:gd name="adj6" fmla="val -134096"/>
            </a:avLst>
          </a:prstGeom>
          <a:noFill/>
          <a:ln w="19050">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rgbClr val="FFC715"/>
                </a:solidFill>
                <a:latin typeface="微软雅黑" panose="020B0503020204020204" pitchFamily="34" charset="-122"/>
                <a:ea typeface="微软雅黑" panose="020B0503020204020204" pitchFamily="34" charset="-122"/>
              </a:rPr>
              <a:t>Test Words</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9524203"/>
      </p:ext>
    </p:extLst>
  </p:cSld>
  <p:clrMapOvr>
    <a:masterClrMapping/>
  </p:clrMapOvr>
  <mc:AlternateContent xmlns:mc="http://schemas.openxmlformats.org/markup-compatibility/2006" xmlns:p14="http://schemas.microsoft.com/office/powerpoint/2010/main">
    <mc:Choice Requires="p14">
      <p:transition spd="slow" p14:dur="4400" advTm="1063">
        <p14:honeycomb/>
      </p:transition>
    </mc:Choice>
    <mc:Fallback xmlns="">
      <p:transition spd="slow" advTm="1063">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4" y="6119718"/>
            <a:ext cx="2258952" cy="261610"/>
          </a:xfrm>
          <a:prstGeom prst="rect">
            <a:avLst/>
          </a:prstGeom>
          <a:noFill/>
        </p:spPr>
        <p:txBody>
          <a:bodyPr wrap="none" rtlCol="0">
            <a:spAutoFit/>
          </a:bodyPr>
          <a:lstStyle/>
          <a:p>
            <a:r>
              <a:rPr lang="en-US" altLang="zh-CN" sz="1100" dirty="0" smtClean="0">
                <a:solidFill>
                  <a:srgbClr val="FFC000"/>
                </a:solidFill>
                <a:latin typeface="微软雅黑" panose="020B0503020204020204" pitchFamily="34" charset="-122"/>
                <a:ea typeface="微软雅黑" panose="020B0503020204020204" pitchFamily="34" charset="-122"/>
              </a:rPr>
              <a:t>* This is the note of the chart…</a:t>
            </a:r>
            <a:endParaRPr lang="zh-CN" altLang="en-US" sz="1100" dirty="0">
              <a:solidFill>
                <a:srgbClr val="FFC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00402" y="1022648"/>
            <a:ext cx="2690160" cy="461665"/>
          </a:xfrm>
          <a:prstGeom prst="rect">
            <a:avLst/>
          </a:prstGeom>
          <a:noFill/>
        </p:spPr>
        <p:txBody>
          <a:bodyPr wrap="none" rtlCol="0">
            <a:spAutoFit/>
          </a:bodyPr>
          <a:lstStyle/>
          <a:p>
            <a:r>
              <a:rPr lang="en-US" altLang="zh-CN" sz="2400" dirty="0" smtClean="0">
                <a:solidFill>
                  <a:srgbClr val="FFC000"/>
                </a:solidFill>
                <a:latin typeface="微软雅黑" panose="020B0503020204020204" pitchFamily="34" charset="-122"/>
                <a:ea typeface="微软雅黑" panose="020B0503020204020204" pitchFamily="34" charset="-122"/>
              </a:rPr>
              <a:t>ENTER THE TITLE</a:t>
            </a:r>
            <a:endParaRPr lang="zh-CN" altLang="en-US" sz="2400" dirty="0">
              <a:solidFill>
                <a:srgbClr val="FFC000"/>
              </a:solidFill>
              <a:latin typeface="微软雅黑" panose="020B0503020204020204" pitchFamily="34" charset="-122"/>
              <a:ea typeface="微软雅黑" panose="020B0503020204020204" pitchFamily="34" charset="-122"/>
            </a:endParaRPr>
          </a:p>
        </p:txBody>
      </p:sp>
      <p:sp>
        <p:nvSpPr>
          <p:cNvPr id="4" name="右箭头标注 3"/>
          <p:cNvSpPr/>
          <p:nvPr/>
        </p:nvSpPr>
        <p:spPr>
          <a:xfrm>
            <a:off x="921817" y="1928565"/>
            <a:ext cx="3564404" cy="1580828"/>
          </a:xfrm>
          <a:prstGeom prst="rightArrowCallout">
            <a:avLst>
              <a:gd name="adj1" fmla="val 23527"/>
              <a:gd name="adj2" fmla="val 25000"/>
              <a:gd name="adj3" fmla="val 25000"/>
              <a:gd name="adj4" fmla="val 81620"/>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lnSpc>
                <a:spcPct val="125000"/>
              </a:lnSpc>
              <a:buAutoNum type="arabicPeriod"/>
            </a:pPr>
            <a:r>
              <a:rPr lang="en-US" altLang="zh-CN" sz="1400" dirty="0" smtClean="0">
                <a:solidFill>
                  <a:srgbClr val="FFC000"/>
                </a:solidFill>
                <a:latin typeface="微软雅黑" panose="020B0503020204020204" pitchFamily="34" charset="-122"/>
                <a:ea typeface="微软雅黑" panose="020B0503020204020204" pitchFamily="34" charset="-122"/>
              </a:rPr>
              <a:t>Get </a:t>
            </a:r>
            <a:r>
              <a:rPr lang="en-US" altLang="zh-CN" sz="1400" dirty="0">
                <a:solidFill>
                  <a:srgbClr val="FFC000"/>
                </a:solidFill>
                <a:latin typeface="微软雅黑" panose="020B0503020204020204" pitchFamily="34" charset="-122"/>
                <a:ea typeface="微软雅黑" panose="020B0503020204020204" pitchFamily="34" charset="-122"/>
              </a:rPr>
              <a:t>busy </a:t>
            </a:r>
            <a:r>
              <a:rPr lang="en-US" altLang="zh-CN" sz="1400" dirty="0" smtClean="0">
                <a:solidFill>
                  <a:srgbClr val="FFC000"/>
                </a:solidFill>
                <a:latin typeface="微软雅黑" panose="020B0503020204020204" pitchFamily="34" charset="-122"/>
                <a:ea typeface="微软雅黑" panose="020B0503020204020204" pitchFamily="34" charset="-122"/>
              </a:rPr>
              <a:t>living</a:t>
            </a:r>
            <a:r>
              <a:rPr lang="en-US" altLang="zh-CN" sz="1400" dirty="0">
                <a:solidFill>
                  <a:srgbClr val="FFC000"/>
                </a:solidFill>
                <a:latin typeface="微软雅黑" panose="020B0503020204020204" pitchFamily="34" charset="-122"/>
                <a:ea typeface="微软雅黑" panose="020B0503020204020204" pitchFamily="34" charset="-122"/>
              </a:rPr>
              <a:t>.</a:t>
            </a:r>
            <a:endParaRPr lang="en-US" altLang="zh-CN" sz="1400" dirty="0" smtClean="0">
              <a:solidFill>
                <a:srgbClr val="FFC000"/>
              </a:solidFill>
              <a:latin typeface="微软雅黑" panose="020B0503020204020204" pitchFamily="34" charset="-122"/>
              <a:ea typeface="微软雅黑" panose="020B0503020204020204" pitchFamily="34" charset="-122"/>
            </a:endParaRPr>
          </a:p>
          <a:p>
            <a:pPr marL="342900" indent="-342900" algn="ctr">
              <a:lnSpc>
                <a:spcPct val="125000"/>
              </a:lnSpc>
              <a:buAutoNum type="arabicPeriod"/>
            </a:pPr>
            <a:r>
              <a:rPr lang="en-US" altLang="zh-CN" sz="1400" dirty="0" smtClean="0">
                <a:solidFill>
                  <a:srgbClr val="FFC000"/>
                </a:solidFill>
                <a:latin typeface="微软雅黑" panose="020B0503020204020204" pitchFamily="34" charset="-122"/>
                <a:ea typeface="微软雅黑" panose="020B0503020204020204" pitchFamily="34" charset="-122"/>
              </a:rPr>
              <a:t>Get </a:t>
            </a:r>
            <a:r>
              <a:rPr lang="en-US" altLang="zh-CN" sz="1400" dirty="0">
                <a:solidFill>
                  <a:srgbClr val="FFC000"/>
                </a:solidFill>
                <a:latin typeface="微软雅黑" panose="020B0503020204020204" pitchFamily="34" charset="-122"/>
                <a:ea typeface="微软雅黑" panose="020B0503020204020204" pitchFamily="34" charset="-122"/>
              </a:rPr>
              <a:t>bust </a:t>
            </a:r>
            <a:r>
              <a:rPr lang="en-US" altLang="zh-CN" sz="1400" dirty="0" smtClean="0">
                <a:solidFill>
                  <a:srgbClr val="FFC000"/>
                </a:solidFill>
                <a:latin typeface="微软雅黑" panose="020B0503020204020204" pitchFamily="34" charset="-122"/>
                <a:ea typeface="微软雅黑" panose="020B0503020204020204" pitchFamily="34" charset="-122"/>
              </a:rPr>
              <a:t>dying.</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7" name="右箭头标注 6"/>
          <p:cNvSpPr/>
          <p:nvPr/>
        </p:nvSpPr>
        <p:spPr>
          <a:xfrm>
            <a:off x="4650023" y="1928565"/>
            <a:ext cx="3564404" cy="1580828"/>
          </a:xfrm>
          <a:prstGeom prst="rightArrowCallout">
            <a:avLst>
              <a:gd name="adj1" fmla="val 23527"/>
              <a:gd name="adj2" fmla="val 25000"/>
              <a:gd name="adj3" fmla="val 25000"/>
              <a:gd name="adj4" fmla="val 81620"/>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lnSpc>
                <a:spcPct val="125000"/>
              </a:lnSpc>
              <a:buAutoNum type="arabicPeriod"/>
            </a:pPr>
            <a:r>
              <a:rPr lang="en-US" altLang="zh-CN" sz="1400">
                <a:solidFill>
                  <a:srgbClr val="FFC000"/>
                </a:solidFill>
                <a:latin typeface="微软雅黑" panose="020B0503020204020204" pitchFamily="34" charset="-122"/>
                <a:ea typeface="微软雅黑" panose="020B0503020204020204" pitchFamily="34" charset="-122"/>
              </a:rPr>
              <a:t>Get busy living.</a:t>
            </a:r>
          </a:p>
          <a:p>
            <a:pPr marL="342900" indent="-342900" algn="ctr">
              <a:lnSpc>
                <a:spcPct val="125000"/>
              </a:lnSpc>
              <a:buAutoNum type="arabicPeriod"/>
            </a:pPr>
            <a:r>
              <a:rPr lang="en-US" altLang="zh-CN" sz="1400">
                <a:solidFill>
                  <a:srgbClr val="FFC000"/>
                </a:solidFill>
                <a:latin typeface="微软雅黑" panose="020B0503020204020204" pitchFamily="34" charset="-122"/>
                <a:ea typeface="微软雅黑" panose="020B0503020204020204" pitchFamily="34" charset="-122"/>
              </a:rPr>
              <a:t>Get bust dying.</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8" name="下箭头标注 7"/>
          <p:cNvSpPr/>
          <p:nvPr/>
        </p:nvSpPr>
        <p:spPr>
          <a:xfrm>
            <a:off x="8352830" y="1928565"/>
            <a:ext cx="2927945" cy="2364532"/>
          </a:xfrm>
          <a:prstGeom prst="downArrowCallout">
            <a:avLst>
              <a:gd name="adj1" fmla="val 18555"/>
              <a:gd name="adj2" fmla="val 25000"/>
              <a:gd name="adj3" fmla="val 21240"/>
              <a:gd name="adj4" fmla="val 66901"/>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lnSpc>
                <a:spcPct val="125000"/>
              </a:lnSpc>
              <a:buAutoNum type="arabicPeriod"/>
            </a:pPr>
            <a:r>
              <a:rPr lang="en-US" altLang="zh-CN" sz="1400">
                <a:solidFill>
                  <a:srgbClr val="FFC000"/>
                </a:solidFill>
                <a:latin typeface="微软雅黑" panose="020B0503020204020204" pitchFamily="34" charset="-122"/>
                <a:ea typeface="微软雅黑" panose="020B0503020204020204" pitchFamily="34" charset="-122"/>
              </a:rPr>
              <a:t>Get busy living.</a:t>
            </a:r>
          </a:p>
          <a:p>
            <a:pPr marL="342900" indent="-342900" algn="ctr">
              <a:lnSpc>
                <a:spcPct val="125000"/>
              </a:lnSpc>
              <a:buAutoNum type="arabicPeriod"/>
            </a:pPr>
            <a:r>
              <a:rPr lang="en-US" altLang="zh-CN" sz="1400">
                <a:solidFill>
                  <a:srgbClr val="FFC000"/>
                </a:solidFill>
                <a:latin typeface="微软雅黑" panose="020B0503020204020204" pitchFamily="34" charset="-122"/>
                <a:ea typeface="微软雅黑" panose="020B0503020204020204" pitchFamily="34" charset="-122"/>
              </a:rPr>
              <a:t>Get bust dying.</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9" name="左箭头标注 8"/>
          <p:cNvSpPr/>
          <p:nvPr/>
        </p:nvSpPr>
        <p:spPr>
          <a:xfrm>
            <a:off x="7716371" y="4440560"/>
            <a:ext cx="3564404" cy="1580828"/>
          </a:xfrm>
          <a:prstGeom prst="leftArrowCallout">
            <a:avLst>
              <a:gd name="adj1" fmla="val 25000"/>
              <a:gd name="adj2" fmla="val 25000"/>
              <a:gd name="adj3" fmla="val 25000"/>
              <a:gd name="adj4" fmla="val 82079"/>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lnSpc>
                <a:spcPct val="125000"/>
              </a:lnSpc>
              <a:buAutoNum type="arabicPeriod"/>
            </a:pPr>
            <a:r>
              <a:rPr lang="en-US" altLang="zh-CN" sz="1400">
                <a:solidFill>
                  <a:srgbClr val="FFC000"/>
                </a:solidFill>
                <a:latin typeface="微软雅黑" panose="020B0503020204020204" pitchFamily="34" charset="-122"/>
                <a:ea typeface="微软雅黑" panose="020B0503020204020204" pitchFamily="34" charset="-122"/>
              </a:rPr>
              <a:t>Get busy living.</a:t>
            </a:r>
          </a:p>
          <a:p>
            <a:pPr marL="342900" indent="-342900" algn="ctr">
              <a:lnSpc>
                <a:spcPct val="125000"/>
              </a:lnSpc>
              <a:buAutoNum type="arabicPeriod"/>
            </a:pPr>
            <a:r>
              <a:rPr lang="en-US" altLang="zh-CN" sz="1400">
                <a:solidFill>
                  <a:srgbClr val="FFC000"/>
                </a:solidFill>
                <a:latin typeface="微软雅黑" panose="020B0503020204020204" pitchFamily="34" charset="-122"/>
                <a:ea typeface="微软雅黑" panose="020B0503020204020204" pitchFamily="34" charset="-122"/>
              </a:rPr>
              <a:t>Get bust dying.</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10" name="左箭头标注 9"/>
          <p:cNvSpPr/>
          <p:nvPr/>
        </p:nvSpPr>
        <p:spPr>
          <a:xfrm>
            <a:off x="4007859" y="4440560"/>
            <a:ext cx="3564404" cy="1580828"/>
          </a:xfrm>
          <a:prstGeom prst="leftArrowCallout">
            <a:avLst>
              <a:gd name="adj1" fmla="val 25000"/>
              <a:gd name="adj2" fmla="val 25000"/>
              <a:gd name="adj3" fmla="val 25000"/>
              <a:gd name="adj4" fmla="val 82079"/>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lnSpc>
                <a:spcPct val="125000"/>
              </a:lnSpc>
              <a:buAutoNum type="arabicPeriod"/>
            </a:pPr>
            <a:r>
              <a:rPr lang="en-US" altLang="zh-CN" sz="1400">
                <a:solidFill>
                  <a:srgbClr val="FFC000"/>
                </a:solidFill>
                <a:latin typeface="微软雅黑" panose="020B0503020204020204" pitchFamily="34" charset="-122"/>
                <a:ea typeface="微软雅黑" panose="020B0503020204020204" pitchFamily="34" charset="-122"/>
              </a:rPr>
              <a:t>Get busy living.</a:t>
            </a:r>
          </a:p>
          <a:p>
            <a:pPr marL="342900" indent="-342900" algn="ctr">
              <a:lnSpc>
                <a:spcPct val="125000"/>
              </a:lnSpc>
              <a:buAutoNum type="arabicPeriod"/>
            </a:pPr>
            <a:r>
              <a:rPr lang="en-US" altLang="zh-CN" sz="1400">
                <a:solidFill>
                  <a:srgbClr val="FFC000"/>
                </a:solidFill>
                <a:latin typeface="微软雅黑" panose="020B0503020204020204" pitchFamily="34" charset="-122"/>
                <a:ea typeface="微软雅黑" panose="020B0503020204020204" pitchFamily="34" charset="-122"/>
              </a:rPr>
              <a:t>Get bust dying.</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11" name="矩形 10"/>
          <p:cNvSpPr/>
          <p:nvPr/>
        </p:nvSpPr>
        <p:spPr>
          <a:xfrm>
            <a:off x="921817" y="4440560"/>
            <a:ext cx="2922686" cy="1593280"/>
          </a:xfrm>
          <a:prstGeom prst="rect">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lnSpc>
                <a:spcPct val="125000"/>
              </a:lnSpc>
              <a:buAutoNum type="arabicPeriod"/>
            </a:pPr>
            <a:r>
              <a:rPr lang="en-US" altLang="zh-CN" sz="1400">
                <a:solidFill>
                  <a:srgbClr val="FFC000"/>
                </a:solidFill>
                <a:latin typeface="微软雅黑" panose="020B0503020204020204" pitchFamily="34" charset="-122"/>
                <a:ea typeface="微软雅黑" panose="020B0503020204020204" pitchFamily="34" charset="-122"/>
              </a:rPr>
              <a:t>Get busy living.</a:t>
            </a:r>
          </a:p>
          <a:p>
            <a:pPr marL="342900" indent="-342900" algn="ctr">
              <a:lnSpc>
                <a:spcPct val="125000"/>
              </a:lnSpc>
              <a:buAutoNum type="arabicPeriod"/>
            </a:pPr>
            <a:r>
              <a:rPr lang="en-US" altLang="zh-CN" sz="1400">
                <a:solidFill>
                  <a:srgbClr val="FFC000"/>
                </a:solidFill>
                <a:latin typeface="微软雅黑" panose="020B0503020204020204" pitchFamily="34" charset="-122"/>
                <a:ea typeface="微软雅黑" panose="020B0503020204020204" pitchFamily="34" charset="-122"/>
              </a:rPr>
              <a:t>Get bust dying.</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12" name="上箭头 11"/>
          <p:cNvSpPr/>
          <p:nvPr/>
        </p:nvSpPr>
        <p:spPr>
          <a:xfrm>
            <a:off x="1735088" y="3638609"/>
            <a:ext cx="1296144" cy="582479"/>
          </a:xfrm>
          <a:prstGeom prst="upArrow">
            <a:avLst>
              <a:gd name="adj1" fmla="val 36282"/>
              <a:gd name="adj2" fmla="val 76523"/>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endParaRPr lang="zh-CN" altLang="en-US" sz="1400">
              <a:solidFill>
                <a:srgbClr val="FFC000"/>
              </a:solidFill>
              <a:latin typeface="微软雅黑" panose="020B0503020204020204" pitchFamily="34" charset="-122"/>
              <a:ea typeface="微软雅黑" panose="020B0503020204020204" pitchFamily="34" charset="-122"/>
            </a:endParaRPr>
          </a:p>
        </p:txBody>
      </p:sp>
      <p:sp>
        <p:nvSpPr>
          <p:cNvPr id="13" name="矩形 12"/>
          <p:cNvSpPr/>
          <p:nvPr/>
        </p:nvSpPr>
        <p:spPr>
          <a:xfrm>
            <a:off x="2135560" y="4293097"/>
            <a:ext cx="504056" cy="72007"/>
          </a:xfrm>
          <a:prstGeom prst="rect">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endParaRPr lang="zh-CN" altLang="en-US" sz="140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2012934"/>
      </p:ext>
    </p:extLst>
  </p:cSld>
  <p:clrMapOvr>
    <a:masterClrMapping/>
  </p:clrMapOvr>
  <mc:AlternateContent xmlns:mc="http://schemas.openxmlformats.org/markup-compatibility/2006" xmlns:p14="http://schemas.microsoft.com/office/powerpoint/2010/main">
    <mc:Choice Requires="p14">
      <p:transition spd="slow" p14:dur="4400" advTm="1053">
        <p14:honeycomb/>
      </p:transition>
    </mc:Choice>
    <mc:Fallback xmlns="">
      <p:transition spd="slow" advTm="1053">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0402" y="1022648"/>
            <a:ext cx="2690160" cy="461665"/>
          </a:xfrm>
          <a:prstGeom prst="rect">
            <a:avLst/>
          </a:prstGeom>
          <a:noFill/>
        </p:spPr>
        <p:txBody>
          <a:bodyPr wrap="none" rtlCol="0">
            <a:spAutoFit/>
          </a:bodyPr>
          <a:lstStyle/>
          <a:p>
            <a:r>
              <a:rPr lang="en-US" altLang="zh-CN" sz="2400" dirty="0" smtClean="0">
                <a:solidFill>
                  <a:srgbClr val="FFC000"/>
                </a:solidFill>
                <a:latin typeface="微软雅黑" panose="020B0503020204020204" pitchFamily="34" charset="-122"/>
                <a:ea typeface="微软雅黑" panose="020B0503020204020204" pitchFamily="34" charset="-122"/>
              </a:rPr>
              <a:t>ENTER THE TITLE</a:t>
            </a:r>
            <a:endParaRPr lang="zh-CN" altLang="en-US" sz="2400" dirty="0">
              <a:solidFill>
                <a:srgbClr val="FFC000"/>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1664036" y="1943440"/>
            <a:ext cx="2520279" cy="4095271"/>
            <a:chOff x="1664036" y="1943440"/>
            <a:chExt cx="2520279" cy="4095271"/>
          </a:xfrm>
        </p:grpSpPr>
        <p:grpSp>
          <p:nvGrpSpPr>
            <p:cNvPr id="11" name="组合 10"/>
            <p:cNvGrpSpPr/>
            <p:nvPr/>
          </p:nvGrpSpPr>
          <p:grpSpPr>
            <a:xfrm>
              <a:off x="1664036" y="1943440"/>
              <a:ext cx="2520279" cy="4095271"/>
              <a:chOff x="2063551" y="1925339"/>
              <a:chExt cx="2520279" cy="4095271"/>
            </a:xfrm>
          </p:grpSpPr>
          <p:sp>
            <p:nvSpPr>
              <p:cNvPr id="3" name="饼形 2"/>
              <p:cNvSpPr/>
              <p:nvPr/>
            </p:nvSpPr>
            <p:spPr>
              <a:xfrm>
                <a:off x="2189564" y="1925339"/>
                <a:ext cx="2268252" cy="2268252"/>
              </a:xfrm>
              <a:prstGeom prst="pie">
                <a:avLst>
                  <a:gd name="adj1" fmla="val 0"/>
                  <a:gd name="adj2" fmla="val 11165133"/>
                </a:avLst>
              </a:prstGeom>
              <a:solidFill>
                <a:srgbClr val="FFC715"/>
              </a:solid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tx1"/>
                  </a:solidFill>
                </a:endParaRPr>
              </a:p>
              <a:p>
                <a:pPr algn="ctr"/>
                <a:endParaRPr lang="en-US" altLang="zh-CN" dirty="0">
                  <a:solidFill>
                    <a:schemeClr val="tx1"/>
                  </a:solidFill>
                </a:endParaRPr>
              </a:p>
              <a:p>
                <a:pPr algn="ctr"/>
                <a:r>
                  <a:rPr lang="en-US" altLang="zh-CN" dirty="0" smtClean="0">
                    <a:solidFill>
                      <a:schemeClr val="tx1"/>
                    </a:solidFill>
                  </a:rPr>
                  <a:t>55%</a:t>
                </a:r>
                <a:endParaRPr lang="zh-CN" altLang="en-US" dirty="0">
                  <a:solidFill>
                    <a:schemeClr val="tx1"/>
                  </a:solidFill>
                </a:endParaRPr>
              </a:p>
            </p:txBody>
          </p:sp>
          <p:sp>
            <p:nvSpPr>
              <p:cNvPr id="8" name="文本框 7"/>
              <p:cNvSpPr txBox="1"/>
              <p:nvPr/>
            </p:nvSpPr>
            <p:spPr>
              <a:xfrm>
                <a:off x="2771776" y="4273351"/>
                <a:ext cx="1103828" cy="307777"/>
              </a:xfrm>
              <a:prstGeom prst="rect">
                <a:avLst/>
              </a:prstGeom>
              <a:noFill/>
            </p:spPr>
            <p:txBody>
              <a:bodyPr wrap="none" rtlCol="0">
                <a:spAutoFit/>
              </a:bodyPr>
              <a:lstStyle/>
              <a:p>
                <a:r>
                  <a:rPr lang="en-US" altLang="zh-CN" sz="1400" dirty="0" smtClean="0">
                    <a:solidFill>
                      <a:srgbClr val="FFC000"/>
                    </a:solidFill>
                    <a:latin typeface="微软雅黑" panose="020B0503020204020204" pitchFamily="34" charset="-122"/>
                    <a:ea typeface="微软雅黑" panose="020B0503020204020204" pitchFamily="34" charset="-122"/>
                  </a:rPr>
                  <a:t>A. Android</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2063551" y="4851059"/>
                <a:ext cx="2520279" cy="1169551"/>
              </a:xfrm>
              <a:prstGeom prst="rect">
                <a:avLst/>
              </a:prstGeom>
              <a:noFill/>
            </p:spPr>
            <p:txBody>
              <a:bodyPr wrap="square" rtlCol="0">
                <a:spAutoFit/>
              </a:bodyPr>
              <a:lstStyle/>
              <a:p>
                <a:pPr algn="just">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Symbols of United Nations documents are composed of capital letters combined with figures. </a:t>
                </a:r>
                <a:endParaRPr lang="zh-CN" altLang="en-US" sz="1400" dirty="0">
                  <a:solidFill>
                    <a:srgbClr val="FFC000"/>
                  </a:solidFill>
                  <a:latin typeface="微软雅黑" panose="020B0503020204020204" pitchFamily="34" charset="-122"/>
                  <a:ea typeface="微软雅黑" panose="020B0503020204020204" pitchFamily="34" charset="-122"/>
                </a:endParaRPr>
              </a:p>
            </p:txBody>
          </p:sp>
        </p:grpSp>
        <p:sp>
          <p:nvSpPr>
            <p:cNvPr id="20" name="椭圆 19"/>
            <p:cNvSpPr/>
            <p:nvPr/>
          </p:nvSpPr>
          <p:spPr>
            <a:xfrm>
              <a:off x="1790049" y="1956140"/>
              <a:ext cx="2268252" cy="2268252"/>
            </a:xfrm>
            <a:prstGeom prst="ellipse">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4816122" y="1943440"/>
            <a:ext cx="2520279" cy="4095271"/>
            <a:chOff x="4816122" y="1943440"/>
            <a:chExt cx="2520279" cy="4095271"/>
          </a:xfrm>
        </p:grpSpPr>
        <p:grpSp>
          <p:nvGrpSpPr>
            <p:cNvPr id="12" name="组合 11"/>
            <p:cNvGrpSpPr/>
            <p:nvPr/>
          </p:nvGrpSpPr>
          <p:grpSpPr>
            <a:xfrm>
              <a:off x="4816122" y="1943440"/>
              <a:ext cx="2520279" cy="4095271"/>
              <a:chOff x="2063551" y="1925339"/>
              <a:chExt cx="2520279" cy="4095271"/>
            </a:xfrm>
          </p:grpSpPr>
          <p:sp>
            <p:nvSpPr>
              <p:cNvPr id="13" name="饼形 12"/>
              <p:cNvSpPr/>
              <p:nvPr/>
            </p:nvSpPr>
            <p:spPr>
              <a:xfrm>
                <a:off x="2189564" y="1925339"/>
                <a:ext cx="2268252" cy="2268252"/>
              </a:xfrm>
              <a:prstGeom prst="pie">
                <a:avLst>
                  <a:gd name="adj1" fmla="val 0"/>
                  <a:gd name="adj2" fmla="val 8532725"/>
                </a:avLst>
              </a:prstGeom>
              <a:solidFill>
                <a:srgbClr val="FFC715"/>
              </a:solid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tx1"/>
                  </a:solidFill>
                </a:endParaRPr>
              </a:p>
              <a:p>
                <a:pPr algn="ctr"/>
                <a:endParaRPr lang="en-US" altLang="zh-CN" dirty="0">
                  <a:solidFill>
                    <a:schemeClr val="tx1"/>
                  </a:solidFill>
                </a:endParaRPr>
              </a:p>
              <a:p>
                <a:pPr algn="ctr"/>
                <a:r>
                  <a:rPr lang="en-US" altLang="zh-CN" dirty="0" smtClean="0">
                    <a:solidFill>
                      <a:schemeClr val="tx1"/>
                    </a:solidFill>
                  </a:rPr>
                  <a:t>45%</a:t>
                </a:r>
                <a:endParaRPr lang="zh-CN" altLang="en-US" dirty="0">
                  <a:solidFill>
                    <a:schemeClr val="tx1"/>
                  </a:solidFill>
                </a:endParaRPr>
              </a:p>
            </p:txBody>
          </p:sp>
          <p:sp>
            <p:nvSpPr>
              <p:cNvPr id="14" name="文本框 13"/>
              <p:cNvSpPr txBox="1"/>
              <p:nvPr/>
            </p:nvSpPr>
            <p:spPr>
              <a:xfrm>
                <a:off x="2993018" y="4273351"/>
                <a:ext cx="710451" cy="307777"/>
              </a:xfrm>
              <a:prstGeom prst="rect">
                <a:avLst/>
              </a:prstGeom>
              <a:noFill/>
            </p:spPr>
            <p:txBody>
              <a:bodyPr wrap="none" rtlCol="0">
                <a:spAutoFit/>
              </a:bodyPr>
              <a:lstStyle/>
              <a:p>
                <a:r>
                  <a:rPr lang="en-US" altLang="zh-CN" sz="1400" dirty="0" smtClean="0">
                    <a:solidFill>
                      <a:srgbClr val="FFC000"/>
                    </a:solidFill>
                    <a:latin typeface="微软雅黑" panose="020B0503020204020204" pitchFamily="34" charset="-122"/>
                    <a:ea typeface="微软雅黑" panose="020B0503020204020204" pitchFamily="34" charset="-122"/>
                  </a:rPr>
                  <a:t>A. IOS</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2063551" y="4851059"/>
                <a:ext cx="2520279" cy="1169551"/>
              </a:xfrm>
              <a:prstGeom prst="rect">
                <a:avLst/>
              </a:prstGeom>
              <a:noFill/>
            </p:spPr>
            <p:txBody>
              <a:bodyPr wrap="square" rtlCol="0">
                <a:spAutoFit/>
              </a:bodyPr>
              <a:lstStyle/>
              <a:p>
                <a:pPr algn="just">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Symbols of United Nations documents are composed of capital letters combined with figures. </a:t>
                </a:r>
                <a:endParaRPr lang="zh-CN" altLang="en-US" sz="1400" dirty="0">
                  <a:solidFill>
                    <a:srgbClr val="FFC000"/>
                  </a:solidFill>
                  <a:latin typeface="微软雅黑" panose="020B0503020204020204" pitchFamily="34" charset="-122"/>
                  <a:ea typeface="微软雅黑" panose="020B0503020204020204" pitchFamily="34" charset="-122"/>
                </a:endParaRPr>
              </a:p>
            </p:txBody>
          </p:sp>
        </p:grpSp>
        <p:sp>
          <p:nvSpPr>
            <p:cNvPr id="21" name="椭圆 20"/>
            <p:cNvSpPr/>
            <p:nvPr/>
          </p:nvSpPr>
          <p:spPr>
            <a:xfrm>
              <a:off x="4942135" y="1956140"/>
              <a:ext cx="2268252" cy="2268252"/>
            </a:xfrm>
            <a:prstGeom prst="ellipse">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968208" y="1943440"/>
            <a:ext cx="2520279" cy="4095271"/>
            <a:chOff x="7968208" y="1943440"/>
            <a:chExt cx="2520279" cy="4095271"/>
          </a:xfrm>
        </p:grpSpPr>
        <p:grpSp>
          <p:nvGrpSpPr>
            <p:cNvPr id="16" name="组合 15"/>
            <p:cNvGrpSpPr/>
            <p:nvPr/>
          </p:nvGrpSpPr>
          <p:grpSpPr>
            <a:xfrm>
              <a:off x="7968208" y="1943440"/>
              <a:ext cx="2520279" cy="4095271"/>
              <a:chOff x="2063551" y="1925339"/>
              <a:chExt cx="2520279" cy="4095271"/>
            </a:xfrm>
          </p:grpSpPr>
          <p:sp>
            <p:nvSpPr>
              <p:cNvPr id="17" name="饼形 16"/>
              <p:cNvSpPr/>
              <p:nvPr/>
            </p:nvSpPr>
            <p:spPr>
              <a:xfrm>
                <a:off x="2189564" y="1925339"/>
                <a:ext cx="2268252" cy="2268252"/>
              </a:xfrm>
              <a:prstGeom prst="pie">
                <a:avLst>
                  <a:gd name="adj1" fmla="val 0"/>
                  <a:gd name="adj2" fmla="val 1179792"/>
                </a:avLst>
              </a:prstGeom>
              <a:solidFill>
                <a:srgbClr val="FFC715"/>
              </a:solid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rgbClr val="FFC715"/>
                  </a:solidFill>
                </a:endParaRPr>
              </a:p>
              <a:p>
                <a:pPr algn="ctr"/>
                <a:endParaRPr lang="en-US" altLang="zh-CN" dirty="0">
                  <a:solidFill>
                    <a:srgbClr val="FFC715"/>
                  </a:solidFill>
                </a:endParaRPr>
              </a:p>
              <a:p>
                <a:pPr algn="ctr"/>
                <a:r>
                  <a:rPr lang="en-US" altLang="zh-CN" dirty="0">
                    <a:solidFill>
                      <a:srgbClr val="FFC715"/>
                    </a:solidFill>
                  </a:rPr>
                  <a:t>1</a:t>
                </a:r>
                <a:r>
                  <a:rPr lang="en-US" altLang="zh-CN" dirty="0" smtClean="0">
                    <a:solidFill>
                      <a:srgbClr val="FFC715"/>
                    </a:solidFill>
                  </a:rPr>
                  <a:t>0%</a:t>
                </a:r>
                <a:endParaRPr lang="zh-CN" altLang="en-US" dirty="0">
                  <a:solidFill>
                    <a:srgbClr val="FFC715"/>
                  </a:solidFill>
                </a:endParaRPr>
              </a:p>
            </p:txBody>
          </p:sp>
          <p:sp>
            <p:nvSpPr>
              <p:cNvPr id="18" name="文本框 17"/>
              <p:cNvSpPr txBox="1"/>
              <p:nvPr/>
            </p:nvSpPr>
            <p:spPr>
              <a:xfrm>
                <a:off x="2421840" y="4259602"/>
                <a:ext cx="1803699" cy="307777"/>
              </a:xfrm>
              <a:prstGeom prst="rect">
                <a:avLst/>
              </a:prstGeom>
              <a:noFill/>
            </p:spPr>
            <p:txBody>
              <a:bodyPr wrap="none" rtlCol="0">
                <a:spAutoFit/>
              </a:bodyPr>
              <a:lstStyle/>
              <a:p>
                <a:r>
                  <a:rPr lang="en-US" altLang="zh-CN" sz="1400" dirty="0" smtClean="0">
                    <a:solidFill>
                      <a:srgbClr val="FFC000"/>
                    </a:solidFill>
                    <a:latin typeface="微软雅黑" panose="020B0503020204020204" pitchFamily="34" charset="-122"/>
                    <a:ea typeface="微软雅黑" panose="020B0503020204020204" pitchFamily="34" charset="-122"/>
                  </a:rPr>
                  <a:t>A. Windows Phone</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2063551" y="4851059"/>
                <a:ext cx="2520279" cy="1169551"/>
              </a:xfrm>
              <a:prstGeom prst="rect">
                <a:avLst/>
              </a:prstGeom>
              <a:noFill/>
            </p:spPr>
            <p:txBody>
              <a:bodyPr wrap="square" rtlCol="0">
                <a:spAutoFit/>
              </a:bodyPr>
              <a:lstStyle/>
              <a:p>
                <a:pPr algn="just">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Symbols of United Nations documents are composed of capital letters combined with figures. </a:t>
                </a:r>
                <a:endParaRPr lang="zh-CN" altLang="en-US" sz="1400" dirty="0">
                  <a:solidFill>
                    <a:srgbClr val="FFC000"/>
                  </a:solidFill>
                  <a:latin typeface="微软雅黑" panose="020B0503020204020204" pitchFamily="34" charset="-122"/>
                  <a:ea typeface="微软雅黑" panose="020B0503020204020204" pitchFamily="34" charset="-122"/>
                </a:endParaRPr>
              </a:p>
            </p:txBody>
          </p:sp>
        </p:grpSp>
        <p:sp>
          <p:nvSpPr>
            <p:cNvPr id="22" name="椭圆 21"/>
            <p:cNvSpPr/>
            <p:nvPr/>
          </p:nvSpPr>
          <p:spPr>
            <a:xfrm>
              <a:off x="8094220" y="1956140"/>
              <a:ext cx="2268252" cy="2268252"/>
            </a:xfrm>
            <a:prstGeom prst="ellipse">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6" name="文本框 25"/>
          <p:cNvSpPr txBox="1"/>
          <p:nvPr/>
        </p:nvSpPr>
        <p:spPr>
          <a:xfrm>
            <a:off x="911424" y="6119718"/>
            <a:ext cx="2258952" cy="261610"/>
          </a:xfrm>
          <a:prstGeom prst="rect">
            <a:avLst/>
          </a:prstGeom>
          <a:noFill/>
        </p:spPr>
        <p:txBody>
          <a:bodyPr wrap="none" rtlCol="0">
            <a:spAutoFit/>
          </a:bodyPr>
          <a:lstStyle/>
          <a:p>
            <a:r>
              <a:rPr lang="en-US" altLang="zh-CN" sz="1100" dirty="0" smtClean="0">
                <a:solidFill>
                  <a:srgbClr val="FFC000"/>
                </a:solidFill>
                <a:latin typeface="微软雅黑" panose="020B0503020204020204" pitchFamily="34" charset="-122"/>
                <a:ea typeface="微软雅黑" panose="020B0503020204020204" pitchFamily="34" charset="-122"/>
              </a:rPr>
              <a:t>* This is the note of the chart…</a:t>
            </a:r>
            <a:endParaRPr lang="zh-CN" altLang="en-US" sz="1100"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01072143"/>
      </p:ext>
    </p:extLst>
  </p:cSld>
  <p:clrMapOvr>
    <a:masterClrMapping/>
  </p:clrMapOvr>
  <mc:AlternateContent xmlns:mc="http://schemas.openxmlformats.org/markup-compatibility/2006" xmlns:p14="http://schemas.microsoft.com/office/powerpoint/2010/main">
    <mc:Choice Requires="p14">
      <p:transition spd="slow" p14:dur="4400" advTm="1041">
        <p14:honeycomb/>
      </p:transition>
    </mc:Choice>
    <mc:Fallback xmlns="">
      <p:transition spd="slow" advTm="1041">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4" y="6119718"/>
            <a:ext cx="2258952" cy="261610"/>
          </a:xfrm>
          <a:prstGeom prst="rect">
            <a:avLst/>
          </a:prstGeom>
          <a:noFill/>
        </p:spPr>
        <p:txBody>
          <a:bodyPr wrap="none" rtlCol="0">
            <a:spAutoFit/>
          </a:bodyPr>
          <a:lstStyle/>
          <a:p>
            <a:r>
              <a:rPr lang="en-US" altLang="zh-CN" sz="1100" dirty="0" smtClean="0">
                <a:solidFill>
                  <a:srgbClr val="FFC000"/>
                </a:solidFill>
                <a:latin typeface="微软雅黑" panose="020B0503020204020204" pitchFamily="34" charset="-122"/>
                <a:ea typeface="微软雅黑" panose="020B0503020204020204" pitchFamily="34" charset="-122"/>
              </a:rPr>
              <a:t>* This is the note of the chart…</a:t>
            </a:r>
            <a:endParaRPr lang="zh-CN" altLang="en-US" sz="1100" dirty="0">
              <a:solidFill>
                <a:srgbClr val="FFC000"/>
              </a:solidFill>
              <a:latin typeface="微软雅黑" panose="020B0503020204020204" pitchFamily="34" charset="-122"/>
              <a:ea typeface="微软雅黑" panose="020B0503020204020204" pitchFamily="34" charset="-122"/>
            </a:endParaRPr>
          </a:p>
        </p:txBody>
      </p:sp>
      <p:sp>
        <p:nvSpPr>
          <p:cNvPr id="3" name="矩形 2"/>
          <p:cNvSpPr/>
          <p:nvPr/>
        </p:nvSpPr>
        <p:spPr>
          <a:xfrm>
            <a:off x="0" y="846552"/>
            <a:ext cx="12192000" cy="5184775"/>
          </a:xfrm>
          <a:prstGeom prst="rect">
            <a:avLst/>
          </a:prstGeom>
          <a:solidFill>
            <a:srgbClr val="FFC7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4000" dirty="0" smtClean="0">
                <a:solidFill>
                  <a:schemeClr val="tx1"/>
                </a:solidFill>
                <a:latin typeface="微软雅黑" panose="020B0503020204020204" pitchFamily="34" charset="-122"/>
                <a:ea typeface="微软雅黑" panose="020B0503020204020204" pitchFamily="34" charset="-122"/>
              </a:rPr>
              <a:t>PART</a:t>
            </a:r>
            <a:r>
              <a:rPr lang="en-US" altLang="zh-CN" sz="34400" dirty="0" smtClean="0">
                <a:solidFill>
                  <a:schemeClr val="tx1"/>
                </a:solidFill>
                <a:latin typeface="微软雅黑" panose="020B0503020204020204" pitchFamily="34" charset="-122"/>
                <a:ea typeface="微软雅黑" panose="020B0503020204020204" pitchFamily="34" charset="-122"/>
              </a:rPr>
              <a:t>2</a:t>
            </a:r>
            <a:endParaRPr lang="zh-CN" altLang="en-US" sz="34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51980790"/>
      </p:ext>
    </p:extLst>
  </p:cSld>
  <p:clrMapOvr>
    <a:masterClrMapping/>
  </p:clrMapOvr>
  <mc:AlternateContent xmlns:mc="http://schemas.openxmlformats.org/markup-compatibility/2006" xmlns:p14="http://schemas.microsoft.com/office/powerpoint/2010/main">
    <mc:Choice Requires="p14">
      <p:transition spd="slow" p14:dur="4400" advTm="1012">
        <p14:honeycomb/>
      </p:transition>
    </mc:Choice>
    <mc:Fallback xmlns="">
      <p:transition spd="slow" advTm="1012">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4" y="6119718"/>
            <a:ext cx="2258952" cy="261610"/>
          </a:xfrm>
          <a:prstGeom prst="rect">
            <a:avLst/>
          </a:prstGeom>
          <a:noFill/>
        </p:spPr>
        <p:txBody>
          <a:bodyPr wrap="none" rtlCol="0">
            <a:spAutoFit/>
          </a:bodyPr>
          <a:lstStyle/>
          <a:p>
            <a:r>
              <a:rPr lang="en-US" altLang="zh-CN" sz="1100" dirty="0" smtClean="0">
                <a:solidFill>
                  <a:srgbClr val="FFC000"/>
                </a:solidFill>
                <a:latin typeface="微软雅黑" panose="020B0503020204020204" pitchFamily="34" charset="-122"/>
                <a:ea typeface="微软雅黑" panose="020B0503020204020204" pitchFamily="34" charset="-122"/>
              </a:rPr>
              <a:t>* This is the note of the chart…</a:t>
            </a:r>
            <a:endParaRPr lang="zh-CN" altLang="en-US" sz="1100" dirty="0">
              <a:solidFill>
                <a:srgbClr val="FFC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00402" y="1022648"/>
            <a:ext cx="2690160" cy="461665"/>
          </a:xfrm>
          <a:prstGeom prst="rect">
            <a:avLst/>
          </a:prstGeom>
          <a:noFill/>
        </p:spPr>
        <p:txBody>
          <a:bodyPr wrap="none" rtlCol="0">
            <a:spAutoFit/>
          </a:bodyPr>
          <a:lstStyle/>
          <a:p>
            <a:r>
              <a:rPr lang="en-US" altLang="zh-CN" sz="2400" dirty="0" smtClean="0">
                <a:solidFill>
                  <a:srgbClr val="FFC000"/>
                </a:solidFill>
                <a:latin typeface="微软雅黑" panose="020B0503020204020204" pitchFamily="34" charset="-122"/>
                <a:ea typeface="微软雅黑" panose="020B0503020204020204" pitchFamily="34" charset="-122"/>
              </a:rPr>
              <a:t>ENTER THE TITLE</a:t>
            </a:r>
            <a:endParaRPr lang="zh-CN" altLang="en-US" sz="2400" dirty="0">
              <a:solidFill>
                <a:srgbClr val="FFC000"/>
              </a:solidFill>
              <a:latin typeface="微软雅黑" panose="020B0503020204020204" pitchFamily="34" charset="-122"/>
              <a:ea typeface="微软雅黑" panose="020B0503020204020204" pitchFamily="34" charset="-122"/>
            </a:endParaRPr>
          </a:p>
        </p:txBody>
      </p:sp>
      <p:sp>
        <p:nvSpPr>
          <p:cNvPr id="4" name="Freeform 3"/>
          <p:cNvSpPr>
            <a:spLocks/>
          </p:cNvSpPr>
          <p:nvPr/>
        </p:nvSpPr>
        <p:spPr bwMode="auto">
          <a:xfrm>
            <a:off x="929263" y="1936611"/>
            <a:ext cx="5001959" cy="1859650"/>
          </a:xfrm>
          <a:custGeom>
            <a:avLst/>
            <a:gdLst>
              <a:gd name="T0" fmla="*/ 0 w 2604"/>
              <a:gd name="T1" fmla="*/ 1319 h 1320"/>
              <a:gd name="T2" fmla="*/ 1932 w 2604"/>
              <a:gd name="T3" fmla="*/ 1320 h 1320"/>
              <a:gd name="T4" fmla="*/ 1932 w 2604"/>
              <a:gd name="T5" fmla="*/ 954 h 1320"/>
              <a:gd name="T6" fmla="*/ 2604 w 2604"/>
              <a:gd name="T7" fmla="*/ 954 h 1320"/>
              <a:gd name="T8" fmla="*/ 2604 w 2604"/>
              <a:gd name="T9" fmla="*/ 0 h 1320"/>
            </a:gdLst>
            <a:ahLst/>
            <a:cxnLst>
              <a:cxn ang="0">
                <a:pos x="T0" y="T1"/>
              </a:cxn>
              <a:cxn ang="0">
                <a:pos x="T2" y="T3"/>
              </a:cxn>
              <a:cxn ang="0">
                <a:pos x="T4" y="T5"/>
              </a:cxn>
              <a:cxn ang="0">
                <a:pos x="T6" y="T7"/>
              </a:cxn>
              <a:cxn ang="0">
                <a:pos x="T8" y="T9"/>
              </a:cxn>
            </a:cxnLst>
            <a:rect l="0" t="0" r="r" b="b"/>
            <a:pathLst>
              <a:path w="2604" h="1320">
                <a:moveTo>
                  <a:pt x="0" y="1319"/>
                </a:moveTo>
                <a:lnTo>
                  <a:pt x="1932" y="1320"/>
                </a:lnTo>
                <a:lnTo>
                  <a:pt x="1932" y="954"/>
                </a:lnTo>
                <a:lnTo>
                  <a:pt x="2604" y="954"/>
                </a:lnTo>
                <a:lnTo>
                  <a:pt x="2604" y="0"/>
                </a:lnTo>
              </a:path>
            </a:pathLst>
          </a:custGeom>
          <a:noFill/>
          <a:ln w="22225" cap="flat" cmpd="sng">
            <a:solidFill>
              <a:srgbClr val="FFC715"/>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dirty="0"/>
          </a:p>
        </p:txBody>
      </p:sp>
      <p:sp>
        <p:nvSpPr>
          <p:cNvPr id="5" name="Freeform 4"/>
          <p:cNvSpPr>
            <a:spLocks/>
          </p:cNvSpPr>
          <p:nvPr/>
        </p:nvSpPr>
        <p:spPr bwMode="auto">
          <a:xfrm flipH="1">
            <a:off x="6270109" y="1936611"/>
            <a:ext cx="5001959" cy="1859650"/>
          </a:xfrm>
          <a:custGeom>
            <a:avLst/>
            <a:gdLst>
              <a:gd name="T0" fmla="*/ 0 w 2604"/>
              <a:gd name="T1" fmla="*/ 1319 h 1320"/>
              <a:gd name="T2" fmla="*/ 1932 w 2604"/>
              <a:gd name="T3" fmla="*/ 1320 h 1320"/>
              <a:gd name="T4" fmla="*/ 1932 w 2604"/>
              <a:gd name="T5" fmla="*/ 954 h 1320"/>
              <a:gd name="T6" fmla="*/ 2604 w 2604"/>
              <a:gd name="T7" fmla="*/ 954 h 1320"/>
              <a:gd name="T8" fmla="*/ 2604 w 2604"/>
              <a:gd name="T9" fmla="*/ 0 h 1320"/>
            </a:gdLst>
            <a:ahLst/>
            <a:cxnLst>
              <a:cxn ang="0">
                <a:pos x="T0" y="T1"/>
              </a:cxn>
              <a:cxn ang="0">
                <a:pos x="T2" y="T3"/>
              </a:cxn>
              <a:cxn ang="0">
                <a:pos x="T4" y="T5"/>
              </a:cxn>
              <a:cxn ang="0">
                <a:pos x="T6" y="T7"/>
              </a:cxn>
              <a:cxn ang="0">
                <a:pos x="T8" y="T9"/>
              </a:cxn>
            </a:cxnLst>
            <a:rect l="0" t="0" r="r" b="b"/>
            <a:pathLst>
              <a:path w="2604" h="1320">
                <a:moveTo>
                  <a:pt x="0" y="1319"/>
                </a:moveTo>
                <a:lnTo>
                  <a:pt x="1932" y="1320"/>
                </a:lnTo>
                <a:lnTo>
                  <a:pt x="1932" y="954"/>
                </a:lnTo>
                <a:lnTo>
                  <a:pt x="2604" y="954"/>
                </a:lnTo>
                <a:lnTo>
                  <a:pt x="2604" y="0"/>
                </a:lnTo>
              </a:path>
            </a:pathLst>
          </a:custGeom>
          <a:noFill/>
          <a:ln w="22225" cap="flat" cmpd="sng">
            <a:solidFill>
              <a:srgbClr val="FFC715"/>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6" name="Freeform 5"/>
          <p:cNvSpPr>
            <a:spLocks/>
          </p:cNvSpPr>
          <p:nvPr/>
        </p:nvSpPr>
        <p:spPr bwMode="auto">
          <a:xfrm flipV="1">
            <a:off x="929263" y="4146638"/>
            <a:ext cx="5001959" cy="1878247"/>
          </a:xfrm>
          <a:custGeom>
            <a:avLst/>
            <a:gdLst>
              <a:gd name="T0" fmla="*/ 0 w 2604"/>
              <a:gd name="T1" fmla="*/ 1319 h 1320"/>
              <a:gd name="T2" fmla="*/ 1932 w 2604"/>
              <a:gd name="T3" fmla="*/ 1320 h 1320"/>
              <a:gd name="T4" fmla="*/ 1932 w 2604"/>
              <a:gd name="T5" fmla="*/ 954 h 1320"/>
              <a:gd name="T6" fmla="*/ 2604 w 2604"/>
              <a:gd name="T7" fmla="*/ 954 h 1320"/>
              <a:gd name="T8" fmla="*/ 2604 w 2604"/>
              <a:gd name="T9" fmla="*/ 0 h 1320"/>
            </a:gdLst>
            <a:ahLst/>
            <a:cxnLst>
              <a:cxn ang="0">
                <a:pos x="T0" y="T1"/>
              </a:cxn>
              <a:cxn ang="0">
                <a:pos x="T2" y="T3"/>
              </a:cxn>
              <a:cxn ang="0">
                <a:pos x="T4" y="T5"/>
              </a:cxn>
              <a:cxn ang="0">
                <a:pos x="T6" y="T7"/>
              </a:cxn>
              <a:cxn ang="0">
                <a:pos x="T8" y="T9"/>
              </a:cxn>
            </a:cxnLst>
            <a:rect l="0" t="0" r="r" b="b"/>
            <a:pathLst>
              <a:path w="2604" h="1320">
                <a:moveTo>
                  <a:pt x="0" y="1319"/>
                </a:moveTo>
                <a:lnTo>
                  <a:pt x="1932" y="1320"/>
                </a:lnTo>
                <a:lnTo>
                  <a:pt x="1932" y="954"/>
                </a:lnTo>
                <a:lnTo>
                  <a:pt x="2604" y="954"/>
                </a:lnTo>
                <a:lnTo>
                  <a:pt x="2604" y="0"/>
                </a:lnTo>
              </a:path>
            </a:pathLst>
          </a:custGeom>
          <a:noFill/>
          <a:ln w="22225" cap="flat" cmpd="sng">
            <a:solidFill>
              <a:srgbClr val="FFC715"/>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7" name="Freeform 6"/>
          <p:cNvSpPr>
            <a:spLocks/>
          </p:cNvSpPr>
          <p:nvPr/>
        </p:nvSpPr>
        <p:spPr bwMode="auto">
          <a:xfrm flipH="1" flipV="1">
            <a:off x="6270109" y="4146638"/>
            <a:ext cx="5001959" cy="1878247"/>
          </a:xfrm>
          <a:custGeom>
            <a:avLst/>
            <a:gdLst>
              <a:gd name="T0" fmla="*/ 0 w 2604"/>
              <a:gd name="T1" fmla="*/ 1319 h 1320"/>
              <a:gd name="T2" fmla="*/ 1932 w 2604"/>
              <a:gd name="T3" fmla="*/ 1320 h 1320"/>
              <a:gd name="T4" fmla="*/ 1932 w 2604"/>
              <a:gd name="T5" fmla="*/ 954 h 1320"/>
              <a:gd name="T6" fmla="*/ 2604 w 2604"/>
              <a:gd name="T7" fmla="*/ 954 h 1320"/>
              <a:gd name="T8" fmla="*/ 2604 w 2604"/>
              <a:gd name="T9" fmla="*/ 0 h 1320"/>
            </a:gdLst>
            <a:ahLst/>
            <a:cxnLst>
              <a:cxn ang="0">
                <a:pos x="T0" y="T1"/>
              </a:cxn>
              <a:cxn ang="0">
                <a:pos x="T2" y="T3"/>
              </a:cxn>
              <a:cxn ang="0">
                <a:pos x="T4" y="T5"/>
              </a:cxn>
              <a:cxn ang="0">
                <a:pos x="T6" y="T7"/>
              </a:cxn>
              <a:cxn ang="0">
                <a:pos x="T8" y="T9"/>
              </a:cxn>
            </a:cxnLst>
            <a:rect l="0" t="0" r="r" b="b"/>
            <a:pathLst>
              <a:path w="2604" h="1320">
                <a:moveTo>
                  <a:pt x="0" y="1319"/>
                </a:moveTo>
                <a:lnTo>
                  <a:pt x="1932" y="1320"/>
                </a:lnTo>
                <a:lnTo>
                  <a:pt x="1932" y="954"/>
                </a:lnTo>
                <a:lnTo>
                  <a:pt x="2604" y="954"/>
                </a:lnTo>
                <a:lnTo>
                  <a:pt x="2604" y="0"/>
                </a:lnTo>
              </a:path>
            </a:pathLst>
          </a:custGeom>
          <a:noFill/>
          <a:ln w="22225" cap="flat" cmpd="sng">
            <a:solidFill>
              <a:srgbClr val="FFC715"/>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8" name="文本框 7"/>
          <p:cNvSpPr txBox="1"/>
          <p:nvPr/>
        </p:nvSpPr>
        <p:spPr>
          <a:xfrm>
            <a:off x="1139596" y="2337352"/>
            <a:ext cx="4563452" cy="875624"/>
          </a:xfrm>
          <a:prstGeom prst="rect">
            <a:avLst/>
          </a:prstGeom>
          <a:noFill/>
        </p:spPr>
        <p:txBody>
          <a:bodyPr wrap="square" rtlCol="0">
            <a:spAutoFit/>
          </a:bodyPr>
          <a:lstStyle/>
          <a:p>
            <a:pPr algn="just">
              <a:lnSpc>
                <a:spcPct val="125000"/>
              </a:lnSpc>
            </a:pPr>
            <a:r>
              <a:rPr lang="en-US" altLang="zh-CN" sz="1400" dirty="0" smtClean="0">
                <a:solidFill>
                  <a:srgbClr val="FFC000"/>
                </a:solidFill>
                <a:latin typeface="微软雅黑" panose="020B0503020204020204" pitchFamily="34" charset="-122"/>
                <a:ea typeface="微软雅黑" panose="020B0503020204020204" pitchFamily="34" charset="-122"/>
              </a:rPr>
              <a:t>1. Material </a:t>
            </a:r>
            <a:r>
              <a:rPr lang="en-US" altLang="zh-CN" sz="1400" dirty="0">
                <a:solidFill>
                  <a:srgbClr val="FFC000"/>
                </a:solidFill>
                <a:latin typeface="微软雅黑" panose="020B0503020204020204" pitchFamily="34" charset="-122"/>
                <a:ea typeface="微软雅黑" panose="020B0503020204020204" pitchFamily="34" charset="-122"/>
              </a:rPr>
              <a:t>in this publication may be freely quoted or reprinted, but acknowledgement is requested, together with a reference to the document number. </a:t>
            </a:r>
          </a:p>
        </p:txBody>
      </p:sp>
      <p:sp>
        <p:nvSpPr>
          <p:cNvPr id="9" name="文本框 8"/>
          <p:cNvSpPr txBox="1"/>
          <p:nvPr/>
        </p:nvSpPr>
        <p:spPr>
          <a:xfrm>
            <a:off x="1158944" y="4797152"/>
            <a:ext cx="4563452" cy="900246"/>
          </a:xfrm>
          <a:prstGeom prst="rect">
            <a:avLst/>
          </a:prstGeom>
          <a:noFill/>
        </p:spPr>
        <p:txBody>
          <a:bodyPr wrap="square" rtlCol="0">
            <a:spAutoFit/>
          </a:bodyPr>
          <a:lstStyle/>
          <a:p>
            <a:pPr algn="just">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3</a:t>
            </a:r>
            <a:r>
              <a:rPr lang="en-US" altLang="zh-CN" sz="1400" dirty="0" smtClean="0">
                <a:solidFill>
                  <a:srgbClr val="FFC000"/>
                </a:solidFill>
                <a:latin typeface="微软雅黑" panose="020B0503020204020204" pitchFamily="34" charset="-122"/>
                <a:ea typeface="微软雅黑" panose="020B0503020204020204" pitchFamily="34" charset="-122"/>
              </a:rPr>
              <a:t>. Material </a:t>
            </a:r>
            <a:r>
              <a:rPr lang="en-US" altLang="zh-CN" sz="1400" dirty="0">
                <a:solidFill>
                  <a:srgbClr val="FFC000"/>
                </a:solidFill>
                <a:latin typeface="微软雅黑" panose="020B0503020204020204" pitchFamily="34" charset="-122"/>
                <a:ea typeface="微软雅黑" panose="020B0503020204020204" pitchFamily="34" charset="-122"/>
              </a:rPr>
              <a:t>in this publication may be freely quoted or reprinted, but acknowledgement is requested, together with a reference to the document number. </a:t>
            </a:r>
          </a:p>
        </p:txBody>
      </p:sp>
      <p:sp>
        <p:nvSpPr>
          <p:cNvPr id="10" name="文本框 9"/>
          <p:cNvSpPr txBox="1"/>
          <p:nvPr/>
        </p:nvSpPr>
        <p:spPr>
          <a:xfrm>
            <a:off x="6493588" y="2337352"/>
            <a:ext cx="4563452" cy="875624"/>
          </a:xfrm>
          <a:prstGeom prst="rect">
            <a:avLst/>
          </a:prstGeom>
          <a:noFill/>
        </p:spPr>
        <p:txBody>
          <a:bodyPr wrap="square" rtlCol="0">
            <a:spAutoFit/>
          </a:bodyPr>
          <a:lstStyle/>
          <a:p>
            <a:pPr algn="just">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2</a:t>
            </a:r>
            <a:r>
              <a:rPr lang="en-US" altLang="zh-CN" sz="1400" dirty="0" smtClean="0">
                <a:solidFill>
                  <a:srgbClr val="FFC000"/>
                </a:solidFill>
                <a:latin typeface="微软雅黑" panose="020B0503020204020204" pitchFamily="34" charset="-122"/>
                <a:ea typeface="微软雅黑" panose="020B0503020204020204" pitchFamily="34" charset="-122"/>
              </a:rPr>
              <a:t>. Material </a:t>
            </a:r>
            <a:r>
              <a:rPr lang="en-US" altLang="zh-CN" sz="1400" dirty="0">
                <a:solidFill>
                  <a:srgbClr val="FFC000"/>
                </a:solidFill>
                <a:latin typeface="微软雅黑" panose="020B0503020204020204" pitchFamily="34" charset="-122"/>
                <a:ea typeface="微软雅黑" panose="020B0503020204020204" pitchFamily="34" charset="-122"/>
              </a:rPr>
              <a:t>in this publication may be freely quoted or reprinted, but acknowledgement is requested, together with a reference to the document number. </a:t>
            </a:r>
          </a:p>
        </p:txBody>
      </p:sp>
      <p:sp>
        <p:nvSpPr>
          <p:cNvPr id="11" name="文本框 10"/>
          <p:cNvSpPr txBox="1"/>
          <p:nvPr/>
        </p:nvSpPr>
        <p:spPr>
          <a:xfrm>
            <a:off x="6480148" y="4797152"/>
            <a:ext cx="4563452" cy="900246"/>
          </a:xfrm>
          <a:prstGeom prst="rect">
            <a:avLst/>
          </a:prstGeom>
          <a:noFill/>
        </p:spPr>
        <p:txBody>
          <a:bodyPr wrap="square" rtlCol="0">
            <a:spAutoFit/>
          </a:bodyPr>
          <a:lstStyle/>
          <a:p>
            <a:pPr algn="just">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4</a:t>
            </a:r>
            <a:r>
              <a:rPr lang="en-US" altLang="zh-CN" sz="1400" dirty="0" smtClean="0">
                <a:solidFill>
                  <a:srgbClr val="FFC000"/>
                </a:solidFill>
                <a:latin typeface="微软雅黑" panose="020B0503020204020204" pitchFamily="34" charset="-122"/>
                <a:ea typeface="微软雅黑" panose="020B0503020204020204" pitchFamily="34" charset="-122"/>
              </a:rPr>
              <a:t>. Material </a:t>
            </a:r>
            <a:r>
              <a:rPr lang="en-US" altLang="zh-CN" sz="1400" dirty="0">
                <a:solidFill>
                  <a:srgbClr val="FFC000"/>
                </a:solidFill>
                <a:latin typeface="微软雅黑" panose="020B0503020204020204" pitchFamily="34" charset="-122"/>
                <a:ea typeface="微软雅黑" panose="020B0503020204020204" pitchFamily="34" charset="-122"/>
              </a:rPr>
              <a:t>in this publication may be freely quoted or reprinted, but acknowledgement is requested, together with a reference to the document number. </a:t>
            </a:r>
          </a:p>
        </p:txBody>
      </p:sp>
      <p:sp>
        <p:nvSpPr>
          <p:cNvPr id="14" name="矩形 13"/>
          <p:cNvSpPr/>
          <p:nvPr/>
        </p:nvSpPr>
        <p:spPr>
          <a:xfrm>
            <a:off x="4735279" y="3352599"/>
            <a:ext cx="1195943" cy="443662"/>
          </a:xfrm>
          <a:prstGeom prst="rect">
            <a:avLst/>
          </a:prstGeom>
          <a:solidFill>
            <a:srgbClr val="FFC7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微软雅黑" panose="020B0503020204020204" pitchFamily="34" charset="-122"/>
                <a:ea typeface="微软雅黑" panose="020B0503020204020204" pitchFamily="34" charset="-122"/>
              </a:rPr>
              <a:t>ONE</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5" name="矩形 14"/>
          <p:cNvSpPr/>
          <p:nvPr/>
        </p:nvSpPr>
        <p:spPr>
          <a:xfrm>
            <a:off x="6270109" y="3355718"/>
            <a:ext cx="1195943" cy="443662"/>
          </a:xfrm>
          <a:prstGeom prst="rect">
            <a:avLst/>
          </a:prstGeom>
          <a:solidFill>
            <a:srgbClr val="FFC7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微软雅黑" panose="020B0503020204020204" pitchFamily="34" charset="-122"/>
                <a:ea typeface="微软雅黑" panose="020B0503020204020204" pitchFamily="34" charset="-122"/>
              </a:rPr>
              <a:t>TWO</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6" name="矩形 15"/>
          <p:cNvSpPr/>
          <p:nvPr/>
        </p:nvSpPr>
        <p:spPr>
          <a:xfrm>
            <a:off x="6270108" y="4143519"/>
            <a:ext cx="1195943" cy="443662"/>
          </a:xfrm>
          <a:prstGeom prst="rect">
            <a:avLst/>
          </a:prstGeom>
          <a:solidFill>
            <a:srgbClr val="FFC7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微软雅黑" panose="020B0503020204020204" pitchFamily="34" charset="-122"/>
                <a:ea typeface="微软雅黑" panose="020B0503020204020204" pitchFamily="34" charset="-122"/>
              </a:rPr>
              <a:t>FOUR</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7" name="矩形 16"/>
          <p:cNvSpPr/>
          <p:nvPr/>
        </p:nvSpPr>
        <p:spPr>
          <a:xfrm>
            <a:off x="4735278" y="4143519"/>
            <a:ext cx="1195943" cy="443662"/>
          </a:xfrm>
          <a:prstGeom prst="rect">
            <a:avLst/>
          </a:prstGeom>
          <a:solidFill>
            <a:srgbClr val="FFC7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微软雅黑" panose="020B0503020204020204" pitchFamily="34" charset="-122"/>
                <a:ea typeface="微软雅黑" panose="020B0503020204020204" pitchFamily="34" charset="-122"/>
              </a:rPr>
              <a:t>THREE</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3485590"/>
      </p:ext>
    </p:extLst>
  </p:cSld>
  <p:clrMapOvr>
    <a:masterClrMapping/>
  </p:clrMapOvr>
  <mc:AlternateContent xmlns:mc="http://schemas.openxmlformats.org/markup-compatibility/2006" xmlns:p14="http://schemas.microsoft.com/office/powerpoint/2010/main">
    <mc:Choice Requires="p14">
      <p:transition spd="slow" p14:dur="4400" advTm="993">
        <p14:honeycomb/>
      </p:transition>
    </mc:Choice>
    <mc:Fallback xmlns="">
      <p:transition spd="slow" advTm="993">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911225" y="836614"/>
            <a:ext cx="10369550" cy="647699"/>
            <a:chOff x="911225" y="836614"/>
            <a:chExt cx="10369550" cy="647699"/>
          </a:xfrm>
        </p:grpSpPr>
        <p:sp>
          <p:nvSpPr>
            <p:cNvPr id="14" name="矩形 13"/>
            <p:cNvSpPr/>
            <p:nvPr/>
          </p:nvSpPr>
          <p:spPr>
            <a:xfrm>
              <a:off x="911225" y="836614"/>
              <a:ext cx="1296343" cy="647699"/>
            </a:xfrm>
            <a:prstGeom prst="rect">
              <a:avLst/>
            </a:prstGeom>
            <a:solidFill>
              <a:srgbClr val="FFC71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dirty="0">
                  <a:solidFill>
                    <a:schemeClr val="tx1"/>
                  </a:solidFill>
                </a:rPr>
                <a:t>2</a:t>
              </a:r>
              <a:endParaRPr lang="zh-CN" altLang="en-US" sz="7200" dirty="0">
                <a:solidFill>
                  <a:schemeClr val="tx1"/>
                </a:solidFill>
              </a:endParaRPr>
            </a:p>
          </p:txBody>
        </p:sp>
        <p:cxnSp>
          <p:nvCxnSpPr>
            <p:cNvPr id="15" name="直接连接符 14"/>
            <p:cNvCxnSpPr/>
            <p:nvPr/>
          </p:nvCxnSpPr>
          <p:spPr>
            <a:xfrm>
              <a:off x="2207568" y="1475258"/>
              <a:ext cx="9073207" cy="0"/>
            </a:xfrm>
            <a:prstGeom prst="line">
              <a:avLst/>
            </a:prstGeom>
            <a:ln w="19050">
              <a:solidFill>
                <a:srgbClr val="FFC715"/>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296992" y="1008689"/>
              <a:ext cx="4261551" cy="461665"/>
            </a:xfrm>
            <a:prstGeom prst="rect">
              <a:avLst/>
            </a:prstGeom>
            <a:noFill/>
          </p:spPr>
          <p:txBody>
            <a:bodyPr wrap="none" rtlCol="0">
              <a:spAutoFit/>
            </a:bodyPr>
            <a:lstStyle/>
            <a:p>
              <a:r>
                <a:rPr lang="en-US" altLang="zh-CN" sz="2400" dirty="0" smtClean="0">
                  <a:solidFill>
                    <a:srgbClr val="FFC000"/>
                  </a:solidFill>
                  <a:latin typeface="微软雅黑" panose="020B0503020204020204" pitchFamily="34" charset="-122"/>
                  <a:ea typeface="微软雅黑" panose="020B0503020204020204" pitchFamily="34" charset="-122"/>
                </a:rPr>
                <a:t>GUIDELINES &amp; COMMENTS</a:t>
              </a:r>
              <a:endParaRPr lang="zh-CN" altLang="en-US" sz="2400" dirty="0">
                <a:solidFill>
                  <a:srgbClr val="FFC000"/>
                </a:solidFill>
                <a:latin typeface="微软雅黑" panose="020B0503020204020204" pitchFamily="34" charset="-122"/>
                <a:ea typeface="微软雅黑" panose="020B0503020204020204" pitchFamily="34" charset="-122"/>
              </a:endParaRPr>
            </a:p>
          </p:txBody>
        </p:sp>
      </p:grpSp>
      <p:sp>
        <p:nvSpPr>
          <p:cNvPr id="17" name="文本框 16"/>
          <p:cNvSpPr txBox="1"/>
          <p:nvPr/>
        </p:nvSpPr>
        <p:spPr>
          <a:xfrm>
            <a:off x="911424" y="6119718"/>
            <a:ext cx="2258952" cy="261610"/>
          </a:xfrm>
          <a:prstGeom prst="rect">
            <a:avLst/>
          </a:prstGeom>
          <a:noFill/>
        </p:spPr>
        <p:txBody>
          <a:bodyPr wrap="none" rtlCol="0">
            <a:spAutoFit/>
          </a:bodyPr>
          <a:lstStyle/>
          <a:p>
            <a:r>
              <a:rPr lang="en-US" altLang="zh-CN" sz="1100" dirty="0" smtClean="0">
                <a:solidFill>
                  <a:srgbClr val="FFC000"/>
                </a:solidFill>
                <a:latin typeface="微软雅黑" panose="020B0503020204020204" pitchFamily="34" charset="-122"/>
                <a:ea typeface="微软雅黑" panose="020B0503020204020204" pitchFamily="34" charset="-122"/>
              </a:rPr>
              <a:t>* This is the note of the chart…</a:t>
            </a:r>
            <a:endParaRPr lang="zh-CN" altLang="en-US" sz="1100" dirty="0">
              <a:solidFill>
                <a:srgbClr val="FFC000"/>
              </a:solidFill>
              <a:latin typeface="微软雅黑" panose="020B0503020204020204" pitchFamily="34" charset="-122"/>
              <a:ea typeface="微软雅黑" panose="020B0503020204020204" pitchFamily="34" charset="-122"/>
            </a:endParaRPr>
          </a:p>
        </p:txBody>
      </p:sp>
      <p:sp>
        <p:nvSpPr>
          <p:cNvPr id="18" name="等腰三角形 17"/>
          <p:cNvSpPr/>
          <p:nvPr/>
        </p:nvSpPr>
        <p:spPr>
          <a:xfrm>
            <a:off x="4988212" y="1916113"/>
            <a:ext cx="2331924" cy="2010279"/>
          </a:xfrm>
          <a:prstGeom prst="triangle">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r>
              <a:rPr lang="en-US" altLang="zh-CN" sz="1400" dirty="0" smtClean="0">
                <a:solidFill>
                  <a:srgbClr val="FFC000"/>
                </a:solidFill>
                <a:latin typeface="微软雅黑" panose="020B0503020204020204" pitchFamily="34" charset="-122"/>
                <a:ea typeface="微软雅黑" panose="020B0503020204020204" pitchFamily="34" charset="-122"/>
              </a:rPr>
              <a:t>1. Test words…</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21" name="等腰三角形 20"/>
          <p:cNvSpPr/>
          <p:nvPr/>
        </p:nvSpPr>
        <p:spPr>
          <a:xfrm>
            <a:off x="6246476" y="4011109"/>
            <a:ext cx="2331924" cy="2010279"/>
          </a:xfrm>
          <a:prstGeom prst="triangle">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r>
              <a:rPr lang="en-US" altLang="zh-CN" sz="1400" dirty="0" smtClean="0">
                <a:solidFill>
                  <a:srgbClr val="FFC000"/>
                </a:solidFill>
                <a:latin typeface="微软雅黑" panose="020B0503020204020204" pitchFamily="34" charset="-122"/>
                <a:ea typeface="微软雅黑" panose="020B0503020204020204" pitchFamily="34" charset="-122"/>
              </a:rPr>
              <a:t>3. </a:t>
            </a:r>
            <a:r>
              <a:rPr lang="en-US" altLang="zh-CN" sz="1400" dirty="0">
                <a:solidFill>
                  <a:srgbClr val="FFC000"/>
                </a:solidFill>
                <a:latin typeface="微软雅黑" panose="020B0503020204020204" pitchFamily="34" charset="-122"/>
                <a:ea typeface="微软雅黑" panose="020B0503020204020204" pitchFamily="34" charset="-122"/>
              </a:rPr>
              <a:t>Test words…</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22" name="等腰三角形 21"/>
          <p:cNvSpPr/>
          <p:nvPr/>
        </p:nvSpPr>
        <p:spPr>
          <a:xfrm>
            <a:off x="3719736" y="4007537"/>
            <a:ext cx="2331924" cy="2010279"/>
          </a:xfrm>
          <a:prstGeom prst="triangle">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5000"/>
              </a:lnSpc>
            </a:pPr>
            <a:r>
              <a:rPr lang="en-US" altLang="zh-CN" sz="1400" dirty="0" smtClean="0">
                <a:solidFill>
                  <a:srgbClr val="FFC000"/>
                </a:solidFill>
                <a:latin typeface="微软雅黑" panose="020B0503020204020204" pitchFamily="34" charset="-122"/>
                <a:ea typeface="微软雅黑" panose="020B0503020204020204" pitchFamily="34" charset="-122"/>
              </a:rPr>
              <a:t>2. </a:t>
            </a:r>
            <a:r>
              <a:rPr lang="en-US" altLang="zh-CN" sz="1400" dirty="0">
                <a:solidFill>
                  <a:srgbClr val="FFC000"/>
                </a:solidFill>
                <a:latin typeface="微软雅黑" panose="020B0503020204020204" pitchFamily="34" charset="-122"/>
                <a:ea typeface="微软雅黑" panose="020B0503020204020204" pitchFamily="34" charset="-122"/>
              </a:rPr>
              <a:t>Test words…</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23" name="等腰三角形 22"/>
          <p:cNvSpPr/>
          <p:nvPr/>
        </p:nvSpPr>
        <p:spPr>
          <a:xfrm rot="10800000">
            <a:off x="4988212" y="4012011"/>
            <a:ext cx="2331924" cy="2010279"/>
          </a:xfrm>
          <a:prstGeom prst="triangle">
            <a:avLst/>
          </a:prstGeom>
          <a:solidFill>
            <a:srgbClr val="FFC715"/>
          </a:solid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5000"/>
              </a:lnSpc>
            </a:pPr>
            <a:endParaRPr lang="zh-CN" altLang="en-US" dirty="0">
              <a:solidFill>
                <a:srgbClr val="FFC000"/>
              </a:solidFill>
              <a:latin typeface="微软雅黑" panose="020B0503020204020204" pitchFamily="34" charset="-122"/>
              <a:ea typeface="微软雅黑" panose="020B0503020204020204" pitchFamily="34" charset="-122"/>
            </a:endParaRPr>
          </a:p>
        </p:txBody>
      </p:sp>
      <p:sp>
        <p:nvSpPr>
          <p:cNvPr id="24" name="线形标注 1(带边框和强调线) 23"/>
          <p:cNvSpPr/>
          <p:nvPr/>
        </p:nvSpPr>
        <p:spPr>
          <a:xfrm>
            <a:off x="7764884" y="2345354"/>
            <a:ext cx="2232248" cy="792088"/>
          </a:xfrm>
          <a:prstGeom prst="accentBorderCallout1">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rgbClr val="FFC715"/>
                </a:solidFill>
                <a:latin typeface="微软雅黑" panose="020B0503020204020204" pitchFamily="34" charset="-122"/>
                <a:ea typeface="微软雅黑" panose="020B0503020204020204" pitchFamily="34" charset="-122"/>
              </a:rPr>
              <a:t>A. </a:t>
            </a:r>
            <a:r>
              <a:rPr lang="en-US" altLang="zh-CN" sz="1400" dirty="0">
                <a:solidFill>
                  <a:srgbClr val="FFC715"/>
                </a:solidFill>
                <a:latin typeface="微软雅黑" panose="020B0503020204020204" pitchFamily="34" charset="-122"/>
                <a:ea typeface="微软雅黑" panose="020B0503020204020204" pitchFamily="34" charset="-122"/>
              </a:rPr>
              <a:t>Test Words…</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25" name="线形标注 1(带边框和强调线) 24"/>
          <p:cNvSpPr/>
          <p:nvPr/>
        </p:nvSpPr>
        <p:spPr>
          <a:xfrm>
            <a:off x="8824016" y="4077072"/>
            <a:ext cx="2232248" cy="792088"/>
          </a:xfrm>
          <a:prstGeom prst="accentBorderCallout1">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rgbClr val="FFC715"/>
                </a:solidFill>
                <a:latin typeface="微软雅黑" panose="020B0503020204020204" pitchFamily="34" charset="-122"/>
                <a:ea typeface="微软雅黑" panose="020B0503020204020204" pitchFamily="34" charset="-122"/>
              </a:rPr>
              <a:t>C. </a:t>
            </a:r>
            <a:r>
              <a:rPr lang="en-US" altLang="zh-CN" sz="1400" dirty="0">
                <a:solidFill>
                  <a:srgbClr val="FFC715"/>
                </a:solidFill>
                <a:latin typeface="微软雅黑" panose="020B0503020204020204" pitchFamily="34" charset="-122"/>
                <a:ea typeface="微软雅黑" panose="020B0503020204020204" pitchFamily="34" charset="-122"/>
              </a:rPr>
              <a:t>Test Words…</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26" name="线形标注 1(带边框和强调线) 25"/>
          <p:cNvSpPr/>
          <p:nvPr/>
        </p:nvSpPr>
        <p:spPr>
          <a:xfrm flipH="1">
            <a:off x="1571972" y="3530348"/>
            <a:ext cx="2232248" cy="792088"/>
          </a:xfrm>
          <a:prstGeom prst="accentBorderCallout1">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smtClean="0">
                <a:solidFill>
                  <a:srgbClr val="FFC715"/>
                </a:solidFill>
                <a:latin typeface="微软雅黑" panose="020B0503020204020204" pitchFamily="34" charset="-122"/>
                <a:ea typeface="微软雅黑" panose="020B0503020204020204" pitchFamily="34" charset="-122"/>
              </a:rPr>
              <a:t>B. Test Words…</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14020008"/>
      </p:ext>
    </p:extLst>
  </p:cSld>
  <p:clrMapOvr>
    <a:masterClrMapping/>
  </p:clrMapOvr>
  <mc:AlternateContent xmlns:mc="http://schemas.openxmlformats.org/markup-compatibility/2006" xmlns:p14="http://schemas.microsoft.com/office/powerpoint/2010/main">
    <mc:Choice Requires="p14">
      <p:transition spd="slow" p14:dur="4400" advTm="17">
        <p14:honeycomb/>
      </p:transition>
    </mc:Choice>
    <mc:Fallback xmlns="">
      <p:transition spd="slow" advTm="17">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4" y="6119718"/>
            <a:ext cx="2258952" cy="261610"/>
          </a:xfrm>
          <a:prstGeom prst="rect">
            <a:avLst/>
          </a:prstGeom>
          <a:noFill/>
        </p:spPr>
        <p:txBody>
          <a:bodyPr wrap="none" rtlCol="0">
            <a:spAutoFit/>
          </a:bodyPr>
          <a:lstStyle/>
          <a:p>
            <a:r>
              <a:rPr lang="en-US" altLang="zh-CN" sz="1100" dirty="0" smtClean="0">
                <a:solidFill>
                  <a:srgbClr val="FFC000"/>
                </a:solidFill>
                <a:latin typeface="微软雅黑" panose="020B0503020204020204" pitchFamily="34" charset="-122"/>
                <a:ea typeface="微软雅黑" panose="020B0503020204020204" pitchFamily="34" charset="-122"/>
              </a:rPr>
              <a:t>* This is the note of the chart…</a:t>
            </a:r>
            <a:endParaRPr lang="zh-CN" altLang="en-US" sz="1100" dirty="0">
              <a:solidFill>
                <a:srgbClr val="FFC000"/>
              </a:solidFill>
              <a:latin typeface="微软雅黑" panose="020B0503020204020204" pitchFamily="34" charset="-122"/>
              <a:ea typeface="微软雅黑" panose="020B0503020204020204" pitchFamily="34" charset="-122"/>
            </a:endParaRPr>
          </a:p>
        </p:txBody>
      </p:sp>
      <p:sp>
        <p:nvSpPr>
          <p:cNvPr id="3" name="五边形 2"/>
          <p:cNvSpPr/>
          <p:nvPr/>
        </p:nvSpPr>
        <p:spPr>
          <a:xfrm>
            <a:off x="911424" y="1916832"/>
            <a:ext cx="2016224" cy="1296144"/>
          </a:xfrm>
          <a:prstGeom prst="homePlate">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r>
              <a:rPr lang="en-US" altLang="zh-CN" sz="1400" dirty="0" smtClean="0">
                <a:solidFill>
                  <a:srgbClr val="FFC715"/>
                </a:solidFill>
                <a:latin typeface="微软雅黑" panose="020B0503020204020204" pitchFamily="34" charset="-122"/>
                <a:ea typeface="微软雅黑" panose="020B0503020204020204" pitchFamily="34" charset="-122"/>
              </a:rPr>
              <a:t>Step 1.</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4" name="燕尾形 3"/>
          <p:cNvSpPr/>
          <p:nvPr/>
        </p:nvSpPr>
        <p:spPr>
          <a:xfrm>
            <a:off x="2461273" y="1916832"/>
            <a:ext cx="2133536" cy="1296144"/>
          </a:xfrm>
          <a:prstGeom prst="chevron">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r>
              <a:rPr lang="en-US" altLang="zh-CN" sz="1400" dirty="0" smtClean="0">
                <a:solidFill>
                  <a:srgbClr val="FFC715"/>
                </a:solidFill>
                <a:latin typeface="微软雅黑" panose="020B0503020204020204" pitchFamily="34" charset="-122"/>
                <a:ea typeface="微软雅黑" panose="020B0503020204020204" pitchFamily="34" charset="-122"/>
              </a:rPr>
              <a:t>Step 2.</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5" name="燕尾形 4"/>
          <p:cNvSpPr/>
          <p:nvPr/>
        </p:nvSpPr>
        <p:spPr>
          <a:xfrm>
            <a:off x="4128434" y="1916832"/>
            <a:ext cx="2133536" cy="1296144"/>
          </a:xfrm>
          <a:prstGeom prst="chevron">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r>
              <a:rPr lang="en-US" altLang="zh-CN" sz="1400" dirty="0" smtClean="0">
                <a:solidFill>
                  <a:srgbClr val="FFC715"/>
                </a:solidFill>
                <a:latin typeface="微软雅黑" panose="020B0503020204020204" pitchFamily="34" charset="-122"/>
                <a:ea typeface="微软雅黑" panose="020B0503020204020204" pitchFamily="34" charset="-122"/>
              </a:rPr>
              <a:t>Step 3.</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6" name="燕尾形 5"/>
          <p:cNvSpPr/>
          <p:nvPr/>
        </p:nvSpPr>
        <p:spPr>
          <a:xfrm>
            <a:off x="5795595" y="1916832"/>
            <a:ext cx="2133536" cy="1296144"/>
          </a:xfrm>
          <a:prstGeom prst="chevron">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r>
              <a:rPr lang="en-US" altLang="zh-CN" sz="1400" dirty="0" smtClean="0">
                <a:solidFill>
                  <a:srgbClr val="FFC715"/>
                </a:solidFill>
                <a:latin typeface="微软雅黑" panose="020B0503020204020204" pitchFamily="34" charset="-122"/>
                <a:ea typeface="微软雅黑" panose="020B0503020204020204" pitchFamily="34" charset="-122"/>
              </a:rPr>
              <a:t>Step 4.</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7" name="燕尾形 6"/>
          <p:cNvSpPr/>
          <p:nvPr/>
        </p:nvSpPr>
        <p:spPr>
          <a:xfrm>
            <a:off x="7462756" y="1916832"/>
            <a:ext cx="2133536" cy="1296144"/>
          </a:xfrm>
          <a:prstGeom prst="chevron">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r>
              <a:rPr lang="en-US" altLang="zh-CN" sz="1400" dirty="0" smtClean="0">
                <a:solidFill>
                  <a:srgbClr val="FFC715"/>
                </a:solidFill>
                <a:latin typeface="微软雅黑" panose="020B0503020204020204" pitchFamily="34" charset="-122"/>
                <a:ea typeface="微软雅黑" panose="020B0503020204020204" pitchFamily="34" charset="-122"/>
              </a:rPr>
              <a:t>Step 5.</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8" name="燕尾形 7"/>
          <p:cNvSpPr/>
          <p:nvPr/>
        </p:nvSpPr>
        <p:spPr>
          <a:xfrm>
            <a:off x="9129915" y="1916832"/>
            <a:ext cx="2133536" cy="1296144"/>
          </a:xfrm>
          <a:prstGeom prst="chevron">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r>
              <a:rPr lang="en-US" altLang="zh-CN" sz="1400" dirty="0" smtClean="0">
                <a:solidFill>
                  <a:srgbClr val="FFC715"/>
                </a:solidFill>
                <a:latin typeface="微软雅黑" panose="020B0503020204020204" pitchFamily="34" charset="-122"/>
                <a:ea typeface="微软雅黑" panose="020B0503020204020204" pitchFamily="34" charset="-122"/>
              </a:rPr>
              <a:t>Step 6.</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00402" y="1022648"/>
            <a:ext cx="2690160" cy="461665"/>
          </a:xfrm>
          <a:prstGeom prst="rect">
            <a:avLst/>
          </a:prstGeom>
          <a:noFill/>
        </p:spPr>
        <p:txBody>
          <a:bodyPr wrap="none" rtlCol="0">
            <a:spAutoFit/>
          </a:bodyPr>
          <a:lstStyle/>
          <a:p>
            <a:r>
              <a:rPr lang="en-US" altLang="zh-CN" sz="2400" dirty="0" smtClean="0">
                <a:solidFill>
                  <a:srgbClr val="FFC000"/>
                </a:solidFill>
                <a:latin typeface="微软雅黑" panose="020B0503020204020204" pitchFamily="34" charset="-122"/>
                <a:ea typeface="微软雅黑" panose="020B0503020204020204" pitchFamily="34" charset="-122"/>
              </a:rPr>
              <a:t>ENTER THE TITLE</a:t>
            </a:r>
            <a:endParaRPr lang="zh-CN" altLang="en-US" sz="2400" dirty="0">
              <a:solidFill>
                <a:srgbClr val="FFC00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2763610" y="3541946"/>
            <a:ext cx="1276375" cy="2246769"/>
          </a:xfrm>
          <a:prstGeom prst="rect">
            <a:avLst/>
          </a:prstGeom>
          <a:noFill/>
        </p:spPr>
        <p:txBody>
          <a:bodyPr wrap="none" rtlCol="0">
            <a:spAutoFit/>
          </a:bodyPr>
          <a:lstStyle/>
          <a:p>
            <a:pPr>
              <a:lnSpc>
                <a:spcPct val="125000"/>
              </a:lnSpc>
            </a:pPr>
            <a:r>
              <a:rPr lang="en-US" altLang="zh-CN" sz="1400" dirty="0" smtClean="0">
                <a:solidFill>
                  <a:srgbClr val="FFC000"/>
                </a:solidFill>
                <a:latin typeface="微软雅黑" panose="020B0503020204020204" pitchFamily="34" charset="-122"/>
                <a:ea typeface="微软雅黑" panose="020B0503020204020204" pitchFamily="34" charset="-122"/>
              </a:rPr>
              <a:t>Test Words…</a:t>
            </a:r>
          </a:p>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Test Words…</a:t>
            </a:r>
            <a:endParaRPr lang="zh-CN" altLang="en-US" sz="1400" dirty="0">
              <a:solidFill>
                <a:srgbClr val="FFC000"/>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Test Words…</a:t>
            </a:r>
            <a:endParaRPr lang="zh-CN" altLang="en-US" sz="1400" dirty="0">
              <a:solidFill>
                <a:srgbClr val="FFC000"/>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Test Words…</a:t>
            </a:r>
            <a:endParaRPr lang="zh-CN" altLang="en-US" sz="1400" dirty="0">
              <a:solidFill>
                <a:srgbClr val="FFC000"/>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Test Words…</a:t>
            </a:r>
            <a:endParaRPr lang="zh-CN" altLang="en-US" sz="1400" dirty="0">
              <a:solidFill>
                <a:srgbClr val="FFC000"/>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Test Words…</a:t>
            </a:r>
            <a:endParaRPr lang="zh-CN" altLang="en-US" sz="1400" dirty="0">
              <a:solidFill>
                <a:srgbClr val="FFC000"/>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Test Words…</a:t>
            </a:r>
            <a:endParaRPr lang="zh-CN" altLang="en-US" sz="1400" dirty="0">
              <a:solidFill>
                <a:srgbClr val="FFC000"/>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Test Words</a:t>
            </a:r>
            <a:r>
              <a:rPr lang="en-US" altLang="zh-CN" sz="1400" dirty="0" smtClean="0">
                <a:solidFill>
                  <a:srgbClr val="FFC000"/>
                </a:solidFill>
                <a:latin typeface="微软雅黑" panose="020B0503020204020204" pitchFamily="34" charset="-122"/>
                <a:ea typeface="微软雅黑" panose="020B0503020204020204" pitchFamily="34" charset="-122"/>
              </a:rPr>
              <a:t>…</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4471780" y="3541946"/>
            <a:ext cx="1276375" cy="2246769"/>
          </a:xfrm>
          <a:prstGeom prst="rect">
            <a:avLst/>
          </a:prstGeom>
          <a:noFill/>
        </p:spPr>
        <p:txBody>
          <a:bodyPr wrap="none" rtlCol="0">
            <a:spAutoFit/>
          </a:bodyPr>
          <a:lstStyle/>
          <a:p>
            <a:pPr>
              <a:lnSpc>
                <a:spcPct val="125000"/>
              </a:lnSpc>
            </a:pPr>
            <a:r>
              <a:rPr lang="en-US" altLang="zh-CN" sz="1400" dirty="0" smtClean="0">
                <a:solidFill>
                  <a:srgbClr val="FFC000"/>
                </a:solidFill>
                <a:latin typeface="微软雅黑" panose="020B0503020204020204" pitchFamily="34" charset="-122"/>
                <a:ea typeface="微软雅黑" panose="020B0503020204020204" pitchFamily="34" charset="-122"/>
              </a:rPr>
              <a:t>Test Words…</a:t>
            </a:r>
          </a:p>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Test Words…</a:t>
            </a:r>
            <a:endParaRPr lang="zh-CN" altLang="en-US" sz="1400" dirty="0">
              <a:solidFill>
                <a:srgbClr val="FFC000"/>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Test Words…</a:t>
            </a:r>
            <a:endParaRPr lang="zh-CN" altLang="en-US" sz="1400" dirty="0">
              <a:solidFill>
                <a:srgbClr val="FFC000"/>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Test Words…</a:t>
            </a:r>
            <a:endParaRPr lang="zh-CN" altLang="en-US" sz="1400" dirty="0">
              <a:solidFill>
                <a:srgbClr val="FFC000"/>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Test Words…</a:t>
            </a:r>
            <a:endParaRPr lang="zh-CN" altLang="en-US" sz="1400" dirty="0">
              <a:solidFill>
                <a:srgbClr val="FFC000"/>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Test Words…</a:t>
            </a:r>
            <a:endParaRPr lang="zh-CN" altLang="en-US" sz="1400" dirty="0">
              <a:solidFill>
                <a:srgbClr val="FFC000"/>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Test Words…</a:t>
            </a:r>
            <a:endParaRPr lang="zh-CN" altLang="en-US" sz="1400" dirty="0">
              <a:solidFill>
                <a:srgbClr val="FFC000"/>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Test Words</a:t>
            </a:r>
            <a:r>
              <a:rPr lang="en-US" altLang="zh-CN" sz="1400" dirty="0" smtClean="0">
                <a:solidFill>
                  <a:srgbClr val="FFC000"/>
                </a:solidFill>
                <a:latin typeface="微软雅黑" panose="020B0503020204020204" pitchFamily="34" charset="-122"/>
                <a:ea typeface="微软雅黑" panose="020B0503020204020204" pitchFamily="34" charset="-122"/>
              </a:rPr>
              <a:t>…</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55440" y="3541946"/>
            <a:ext cx="1276375" cy="2246769"/>
          </a:xfrm>
          <a:prstGeom prst="rect">
            <a:avLst/>
          </a:prstGeom>
          <a:noFill/>
        </p:spPr>
        <p:txBody>
          <a:bodyPr wrap="none" rtlCol="0">
            <a:spAutoFit/>
          </a:bodyPr>
          <a:lstStyle/>
          <a:p>
            <a:pPr>
              <a:lnSpc>
                <a:spcPct val="125000"/>
              </a:lnSpc>
            </a:pPr>
            <a:r>
              <a:rPr lang="en-US" altLang="zh-CN" sz="1400" dirty="0" smtClean="0">
                <a:solidFill>
                  <a:srgbClr val="FFC000"/>
                </a:solidFill>
                <a:latin typeface="微软雅黑" panose="020B0503020204020204" pitchFamily="34" charset="-122"/>
                <a:ea typeface="微软雅黑" panose="020B0503020204020204" pitchFamily="34" charset="-122"/>
              </a:rPr>
              <a:t>Test Words…</a:t>
            </a:r>
          </a:p>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Test Words…</a:t>
            </a:r>
            <a:endParaRPr lang="zh-CN" altLang="en-US" sz="1400" dirty="0">
              <a:solidFill>
                <a:srgbClr val="FFC000"/>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Test Words…</a:t>
            </a:r>
            <a:endParaRPr lang="zh-CN" altLang="en-US" sz="1400" dirty="0">
              <a:solidFill>
                <a:srgbClr val="FFC000"/>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Test Words…</a:t>
            </a:r>
            <a:endParaRPr lang="zh-CN" altLang="en-US" sz="1400" dirty="0">
              <a:solidFill>
                <a:srgbClr val="FFC000"/>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Test Words…</a:t>
            </a:r>
            <a:endParaRPr lang="zh-CN" altLang="en-US" sz="1400" dirty="0">
              <a:solidFill>
                <a:srgbClr val="FFC000"/>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Test Words…</a:t>
            </a:r>
            <a:endParaRPr lang="zh-CN" altLang="en-US" sz="1400" dirty="0">
              <a:solidFill>
                <a:srgbClr val="FFC000"/>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Test Words…</a:t>
            </a:r>
            <a:endParaRPr lang="zh-CN" altLang="en-US" sz="1400" dirty="0">
              <a:solidFill>
                <a:srgbClr val="FFC000"/>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Test Words</a:t>
            </a:r>
            <a:r>
              <a:rPr lang="en-US" altLang="zh-CN" sz="1400" dirty="0" smtClean="0">
                <a:solidFill>
                  <a:srgbClr val="FFC000"/>
                </a:solidFill>
                <a:latin typeface="微软雅黑" panose="020B0503020204020204" pitchFamily="34" charset="-122"/>
                <a:ea typeface="微软雅黑" panose="020B0503020204020204" pitchFamily="34" charset="-122"/>
              </a:rPr>
              <a:t>…</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179950" y="3541946"/>
            <a:ext cx="1276375" cy="2246769"/>
          </a:xfrm>
          <a:prstGeom prst="rect">
            <a:avLst/>
          </a:prstGeom>
          <a:noFill/>
        </p:spPr>
        <p:txBody>
          <a:bodyPr wrap="none" rtlCol="0">
            <a:spAutoFit/>
          </a:bodyPr>
          <a:lstStyle/>
          <a:p>
            <a:pPr>
              <a:lnSpc>
                <a:spcPct val="125000"/>
              </a:lnSpc>
            </a:pPr>
            <a:r>
              <a:rPr lang="en-US" altLang="zh-CN" sz="1400" dirty="0" smtClean="0">
                <a:solidFill>
                  <a:srgbClr val="FFC000"/>
                </a:solidFill>
                <a:latin typeface="微软雅黑" panose="020B0503020204020204" pitchFamily="34" charset="-122"/>
                <a:ea typeface="微软雅黑" panose="020B0503020204020204" pitchFamily="34" charset="-122"/>
              </a:rPr>
              <a:t>Test Words…</a:t>
            </a:r>
          </a:p>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Test Words…</a:t>
            </a:r>
            <a:endParaRPr lang="zh-CN" altLang="en-US" sz="1400" dirty="0">
              <a:solidFill>
                <a:srgbClr val="FFC000"/>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Test Words…</a:t>
            </a:r>
            <a:endParaRPr lang="zh-CN" altLang="en-US" sz="1400" dirty="0">
              <a:solidFill>
                <a:srgbClr val="FFC000"/>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Test Words…</a:t>
            </a:r>
            <a:endParaRPr lang="zh-CN" altLang="en-US" sz="1400" dirty="0">
              <a:solidFill>
                <a:srgbClr val="FFC000"/>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Test Words…</a:t>
            </a:r>
            <a:endParaRPr lang="zh-CN" altLang="en-US" sz="1400" dirty="0">
              <a:solidFill>
                <a:srgbClr val="FFC000"/>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Test Words…</a:t>
            </a:r>
            <a:endParaRPr lang="zh-CN" altLang="en-US" sz="1400" dirty="0">
              <a:solidFill>
                <a:srgbClr val="FFC000"/>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Test Words…</a:t>
            </a:r>
            <a:endParaRPr lang="zh-CN" altLang="en-US" sz="1400" dirty="0">
              <a:solidFill>
                <a:srgbClr val="FFC000"/>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Test Words</a:t>
            </a:r>
            <a:r>
              <a:rPr lang="en-US" altLang="zh-CN" sz="1400" dirty="0" smtClean="0">
                <a:solidFill>
                  <a:srgbClr val="FFC000"/>
                </a:solidFill>
                <a:latin typeface="微软雅黑" panose="020B0503020204020204" pitchFamily="34" charset="-122"/>
                <a:ea typeface="微软雅黑" panose="020B0503020204020204" pitchFamily="34" charset="-122"/>
              </a:rPr>
              <a:t>…</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7888120" y="3541946"/>
            <a:ext cx="1276375" cy="2246769"/>
          </a:xfrm>
          <a:prstGeom prst="rect">
            <a:avLst/>
          </a:prstGeom>
          <a:noFill/>
        </p:spPr>
        <p:txBody>
          <a:bodyPr wrap="none" rtlCol="0">
            <a:spAutoFit/>
          </a:bodyPr>
          <a:lstStyle/>
          <a:p>
            <a:pPr>
              <a:lnSpc>
                <a:spcPct val="125000"/>
              </a:lnSpc>
            </a:pPr>
            <a:r>
              <a:rPr lang="en-US" altLang="zh-CN" sz="1400" dirty="0" smtClean="0">
                <a:solidFill>
                  <a:srgbClr val="FFC000"/>
                </a:solidFill>
                <a:latin typeface="微软雅黑" panose="020B0503020204020204" pitchFamily="34" charset="-122"/>
                <a:ea typeface="微软雅黑" panose="020B0503020204020204" pitchFamily="34" charset="-122"/>
              </a:rPr>
              <a:t>Test Words…</a:t>
            </a:r>
          </a:p>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Test Words…</a:t>
            </a:r>
            <a:endParaRPr lang="zh-CN" altLang="en-US" sz="1400" dirty="0">
              <a:solidFill>
                <a:srgbClr val="FFC000"/>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Test Words…</a:t>
            </a:r>
            <a:endParaRPr lang="zh-CN" altLang="en-US" sz="1400" dirty="0">
              <a:solidFill>
                <a:srgbClr val="FFC000"/>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Test Words…</a:t>
            </a:r>
            <a:endParaRPr lang="zh-CN" altLang="en-US" sz="1400" dirty="0">
              <a:solidFill>
                <a:srgbClr val="FFC000"/>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Test Words…</a:t>
            </a:r>
            <a:endParaRPr lang="zh-CN" altLang="en-US" sz="1400" dirty="0">
              <a:solidFill>
                <a:srgbClr val="FFC000"/>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Test Words…</a:t>
            </a:r>
            <a:endParaRPr lang="zh-CN" altLang="en-US" sz="1400" dirty="0">
              <a:solidFill>
                <a:srgbClr val="FFC000"/>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Test Words…</a:t>
            </a:r>
            <a:endParaRPr lang="zh-CN" altLang="en-US" sz="1400" dirty="0">
              <a:solidFill>
                <a:srgbClr val="FFC000"/>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Test Words</a:t>
            </a:r>
            <a:r>
              <a:rPr lang="en-US" altLang="zh-CN" sz="1400" dirty="0" smtClean="0">
                <a:solidFill>
                  <a:srgbClr val="FFC000"/>
                </a:solidFill>
                <a:latin typeface="微软雅黑" panose="020B0503020204020204" pitchFamily="34" charset="-122"/>
                <a:ea typeface="微软雅黑" panose="020B0503020204020204" pitchFamily="34" charset="-122"/>
              </a:rPr>
              <a:t>…</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9596292" y="3541946"/>
            <a:ext cx="1276375" cy="2246769"/>
          </a:xfrm>
          <a:prstGeom prst="rect">
            <a:avLst/>
          </a:prstGeom>
          <a:noFill/>
        </p:spPr>
        <p:txBody>
          <a:bodyPr wrap="none" rtlCol="0">
            <a:spAutoFit/>
          </a:bodyPr>
          <a:lstStyle/>
          <a:p>
            <a:pPr>
              <a:lnSpc>
                <a:spcPct val="125000"/>
              </a:lnSpc>
            </a:pPr>
            <a:r>
              <a:rPr lang="en-US" altLang="zh-CN" sz="1400" dirty="0" smtClean="0">
                <a:solidFill>
                  <a:srgbClr val="FFC000"/>
                </a:solidFill>
                <a:latin typeface="微软雅黑" panose="020B0503020204020204" pitchFamily="34" charset="-122"/>
                <a:ea typeface="微软雅黑" panose="020B0503020204020204" pitchFamily="34" charset="-122"/>
              </a:rPr>
              <a:t>Test Words…</a:t>
            </a:r>
          </a:p>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Test Words…</a:t>
            </a:r>
            <a:endParaRPr lang="zh-CN" altLang="en-US" sz="1400" dirty="0">
              <a:solidFill>
                <a:srgbClr val="FFC000"/>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Test Words…</a:t>
            </a:r>
            <a:endParaRPr lang="zh-CN" altLang="en-US" sz="1400" dirty="0">
              <a:solidFill>
                <a:srgbClr val="FFC000"/>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Test Words…</a:t>
            </a:r>
            <a:endParaRPr lang="zh-CN" altLang="en-US" sz="1400" dirty="0">
              <a:solidFill>
                <a:srgbClr val="FFC000"/>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Test Words…</a:t>
            </a:r>
            <a:endParaRPr lang="zh-CN" altLang="en-US" sz="1400" dirty="0">
              <a:solidFill>
                <a:srgbClr val="FFC000"/>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Test Words…</a:t>
            </a:r>
            <a:endParaRPr lang="zh-CN" altLang="en-US" sz="1400" dirty="0">
              <a:solidFill>
                <a:srgbClr val="FFC000"/>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Test Words…</a:t>
            </a:r>
            <a:endParaRPr lang="zh-CN" altLang="en-US" sz="1400" dirty="0">
              <a:solidFill>
                <a:srgbClr val="FFC000"/>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Test Words</a:t>
            </a:r>
            <a:r>
              <a:rPr lang="en-US" altLang="zh-CN" sz="1400" dirty="0" smtClean="0">
                <a:solidFill>
                  <a:srgbClr val="FFC000"/>
                </a:solidFill>
                <a:latin typeface="微软雅黑" panose="020B0503020204020204" pitchFamily="34" charset="-122"/>
                <a:ea typeface="微软雅黑" panose="020B0503020204020204" pitchFamily="34" charset="-122"/>
              </a:rPr>
              <a:t>…</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79063604"/>
      </p:ext>
    </p:extLst>
  </p:cSld>
  <p:clrMapOvr>
    <a:masterClrMapping/>
  </p:clrMapOvr>
  <mc:AlternateContent xmlns:mc="http://schemas.openxmlformats.org/markup-compatibility/2006" xmlns:p14="http://schemas.microsoft.com/office/powerpoint/2010/main">
    <mc:Choice Requires="p14">
      <p:transition spd="slow" p14:dur="4400" advTm="18">
        <p14:honeycomb/>
      </p:transition>
    </mc:Choice>
    <mc:Fallback xmlns="">
      <p:transition spd="slow" advTm="18">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4" y="6119718"/>
            <a:ext cx="2258952" cy="261610"/>
          </a:xfrm>
          <a:prstGeom prst="rect">
            <a:avLst/>
          </a:prstGeom>
          <a:noFill/>
        </p:spPr>
        <p:txBody>
          <a:bodyPr wrap="none" rtlCol="0">
            <a:spAutoFit/>
          </a:bodyPr>
          <a:lstStyle/>
          <a:p>
            <a:r>
              <a:rPr lang="en-US" altLang="zh-CN" sz="1100" dirty="0" smtClean="0">
                <a:solidFill>
                  <a:srgbClr val="FFC000"/>
                </a:solidFill>
                <a:latin typeface="微软雅黑" panose="020B0503020204020204" pitchFamily="34" charset="-122"/>
                <a:ea typeface="微软雅黑" panose="020B0503020204020204" pitchFamily="34" charset="-122"/>
              </a:rPr>
              <a:t>* This is the note of the chart…</a:t>
            </a:r>
            <a:endParaRPr lang="zh-CN" altLang="en-US" sz="1100" dirty="0">
              <a:solidFill>
                <a:srgbClr val="FFC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00402" y="1022648"/>
            <a:ext cx="2690160" cy="461665"/>
          </a:xfrm>
          <a:prstGeom prst="rect">
            <a:avLst/>
          </a:prstGeom>
          <a:noFill/>
        </p:spPr>
        <p:txBody>
          <a:bodyPr wrap="none" rtlCol="0">
            <a:spAutoFit/>
          </a:bodyPr>
          <a:lstStyle/>
          <a:p>
            <a:r>
              <a:rPr lang="en-US" altLang="zh-CN" sz="2400" dirty="0" smtClean="0">
                <a:solidFill>
                  <a:srgbClr val="FFC000"/>
                </a:solidFill>
                <a:latin typeface="微软雅黑" panose="020B0503020204020204" pitchFamily="34" charset="-122"/>
                <a:ea typeface="微软雅黑" panose="020B0503020204020204" pitchFamily="34" charset="-122"/>
              </a:rPr>
              <a:t>ENTER THE TITLE</a:t>
            </a:r>
            <a:endParaRPr lang="zh-CN" altLang="en-US" sz="2400" dirty="0">
              <a:solidFill>
                <a:srgbClr val="FFC000"/>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2548407" y="1823786"/>
            <a:ext cx="7095187" cy="4256848"/>
            <a:chOff x="2974318" y="1925462"/>
            <a:chExt cx="4947219" cy="4026993"/>
          </a:xfrm>
        </p:grpSpPr>
        <p:sp>
          <p:nvSpPr>
            <p:cNvPr id="13" name="环形箭头 12"/>
            <p:cNvSpPr/>
            <p:nvPr/>
          </p:nvSpPr>
          <p:spPr>
            <a:xfrm>
              <a:off x="3434431" y="1925462"/>
              <a:ext cx="4026993" cy="4026993"/>
            </a:xfrm>
            <a:prstGeom prst="circularArrow">
              <a:avLst>
                <a:gd name="adj1" fmla="val 5544"/>
                <a:gd name="adj2" fmla="val 330680"/>
                <a:gd name="adj3" fmla="val 13821053"/>
                <a:gd name="adj4" fmla="val 17358560"/>
                <a:gd name="adj5" fmla="val 5757"/>
              </a:avLst>
            </a:prstGeom>
            <a:noFill/>
            <a:ln w="19050">
              <a:solidFill>
                <a:srgbClr val="FFC715"/>
              </a:solid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4" name="矩形 13"/>
            <p:cNvSpPr/>
            <p:nvPr/>
          </p:nvSpPr>
          <p:spPr>
            <a:xfrm>
              <a:off x="4607536" y="2028866"/>
              <a:ext cx="1680783" cy="763992"/>
            </a:xfrm>
            <a:prstGeom prst="rect">
              <a:avLst/>
            </a:prstGeom>
            <a:solidFill>
              <a:srgbClr val="FFC715"/>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47997" tIns="147997" rIns="147997" bIns="147997" numCol="1" spcCol="1270" anchor="ctr" anchorCtr="0">
              <a:noAutofit/>
            </a:bodyPr>
            <a:lstStyle/>
            <a:p>
              <a:pPr lvl="0" algn="ctr" defTabSz="1200150">
                <a:lnSpc>
                  <a:spcPct val="90000"/>
                </a:lnSpc>
                <a:spcBef>
                  <a:spcPct val="0"/>
                </a:spcBef>
                <a:spcAft>
                  <a:spcPct val="35000"/>
                </a:spcAft>
              </a:pPr>
              <a:r>
                <a:rPr lang="en-US" altLang="zh-CN" sz="1400" kern="1200" dirty="0" smtClean="0">
                  <a:solidFill>
                    <a:schemeClr val="tx1"/>
                  </a:solidFill>
                  <a:latin typeface="微软雅黑" panose="020B0503020204020204" pitchFamily="34" charset="-122"/>
                  <a:ea typeface="微软雅黑" panose="020B0503020204020204" pitchFamily="34" charset="-122"/>
                </a:rPr>
                <a:t>1. Test Words</a:t>
              </a:r>
              <a:endParaRPr lang="zh-CN" altLang="en-US" sz="1400" kern="1200" dirty="0">
                <a:solidFill>
                  <a:schemeClr val="tx1"/>
                </a:solidFill>
                <a:latin typeface="微软雅黑" panose="020B0503020204020204" pitchFamily="34" charset="-122"/>
                <a:ea typeface="微软雅黑" panose="020B0503020204020204" pitchFamily="34" charset="-122"/>
              </a:endParaRPr>
            </a:p>
          </p:txBody>
        </p:sp>
        <p:sp>
          <p:nvSpPr>
            <p:cNvPr id="15" name="矩形 14"/>
            <p:cNvSpPr/>
            <p:nvPr/>
          </p:nvSpPr>
          <p:spPr>
            <a:xfrm>
              <a:off x="6240755" y="3215469"/>
              <a:ext cx="1680782" cy="763992"/>
            </a:xfrm>
            <a:prstGeom prst="rect">
              <a:avLst/>
            </a:prstGeom>
            <a:solidFill>
              <a:srgbClr val="FFC715"/>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47997" tIns="147997" rIns="147997" bIns="147997" numCol="1" spcCol="1270" anchor="ctr" anchorCtr="0">
              <a:noAutofit/>
            </a:bodyPr>
            <a:lstStyle/>
            <a:p>
              <a:pPr lvl="0" algn="ctr" defTabSz="1200150">
                <a:lnSpc>
                  <a:spcPct val="90000"/>
                </a:lnSpc>
                <a:spcBef>
                  <a:spcPct val="0"/>
                </a:spcBef>
                <a:spcAft>
                  <a:spcPct val="35000"/>
                </a:spcAft>
              </a:pPr>
              <a:r>
                <a:rPr lang="en-US" altLang="zh-CN" sz="1400" kern="1200" dirty="0" smtClean="0">
                  <a:solidFill>
                    <a:schemeClr val="tx1"/>
                  </a:solidFill>
                  <a:latin typeface="微软雅黑" panose="020B0503020204020204" pitchFamily="34" charset="-122"/>
                  <a:ea typeface="微软雅黑" panose="020B0503020204020204" pitchFamily="34" charset="-122"/>
                </a:rPr>
                <a:t>2. Test Words</a:t>
              </a:r>
              <a:endParaRPr lang="zh-CN" altLang="en-US" sz="1400" kern="1200" dirty="0">
                <a:solidFill>
                  <a:schemeClr val="tx1"/>
                </a:solidFill>
                <a:latin typeface="微软雅黑" panose="020B0503020204020204" pitchFamily="34" charset="-122"/>
                <a:ea typeface="微软雅黑" panose="020B0503020204020204" pitchFamily="34" charset="-122"/>
              </a:endParaRPr>
            </a:p>
          </p:txBody>
        </p:sp>
        <p:sp>
          <p:nvSpPr>
            <p:cNvPr id="16" name="矩形 15"/>
            <p:cNvSpPr/>
            <p:nvPr/>
          </p:nvSpPr>
          <p:spPr>
            <a:xfrm>
              <a:off x="5616922" y="5135433"/>
              <a:ext cx="1680783" cy="763992"/>
            </a:xfrm>
            <a:prstGeom prst="rect">
              <a:avLst/>
            </a:prstGeom>
            <a:solidFill>
              <a:srgbClr val="FFC71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7997" tIns="147997" rIns="147997" bIns="147997" numCol="1" spcCol="1270" anchor="ctr" anchorCtr="0">
              <a:noAutofit/>
            </a:bodyPr>
            <a:lstStyle/>
            <a:p>
              <a:pPr lvl="0" algn="ctr" defTabSz="1200150">
                <a:lnSpc>
                  <a:spcPct val="90000"/>
                </a:lnSpc>
                <a:spcBef>
                  <a:spcPct val="0"/>
                </a:spcBef>
                <a:spcAft>
                  <a:spcPct val="35000"/>
                </a:spcAft>
              </a:pPr>
              <a:r>
                <a:rPr lang="en-US" altLang="zh-CN" sz="1400" kern="1200" dirty="0" smtClean="0">
                  <a:solidFill>
                    <a:schemeClr val="tx1"/>
                  </a:solidFill>
                  <a:latin typeface="微软雅黑" panose="020B0503020204020204" pitchFamily="34" charset="-122"/>
                  <a:ea typeface="微软雅黑" panose="020B0503020204020204" pitchFamily="34" charset="-122"/>
                </a:rPr>
                <a:t>3. Test Words</a:t>
              </a:r>
              <a:endParaRPr lang="zh-CN" altLang="en-US" sz="1400" kern="1200" dirty="0">
                <a:solidFill>
                  <a:schemeClr val="tx1"/>
                </a:solidFill>
                <a:latin typeface="微软雅黑" panose="020B0503020204020204" pitchFamily="34" charset="-122"/>
                <a:ea typeface="微软雅黑" panose="020B0503020204020204" pitchFamily="34" charset="-122"/>
              </a:endParaRPr>
            </a:p>
          </p:txBody>
        </p:sp>
        <p:sp>
          <p:nvSpPr>
            <p:cNvPr id="17" name="矩形 16"/>
            <p:cNvSpPr/>
            <p:nvPr/>
          </p:nvSpPr>
          <p:spPr>
            <a:xfrm>
              <a:off x="3598151" y="5135433"/>
              <a:ext cx="1680783" cy="763992"/>
            </a:xfrm>
            <a:prstGeom prst="rect">
              <a:avLst/>
            </a:prstGeom>
            <a:solidFill>
              <a:srgbClr val="FFC715"/>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47997" tIns="147997" rIns="147997" bIns="147997" numCol="1" spcCol="1270" anchor="ctr" anchorCtr="0">
              <a:noAutofit/>
            </a:bodyPr>
            <a:lstStyle/>
            <a:p>
              <a:pPr lvl="0" algn="ctr" defTabSz="1200150">
                <a:lnSpc>
                  <a:spcPct val="90000"/>
                </a:lnSpc>
                <a:spcBef>
                  <a:spcPct val="0"/>
                </a:spcBef>
                <a:spcAft>
                  <a:spcPct val="35000"/>
                </a:spcAft>
              </a:pPr>
              <a:r>
                <a:rPr lang="en-US" altLang="zh-CN" sz="1400" kern="1200" dirty="0" smtClean="0">
                  <a:ln>
                    <a:noFill/>
                  </a:ln>
                  <a:solidFill>
                    <a:schemeClr val="tx1"/>
                  </a:solidFill>
                  <a:latin typeface="微软雅黑" panose="020B0503020204020204" pitchFamily="34" charset="-122"/>
                  <a:ea typeface="微软雅黑" panose="020B0503020204020204" pitchFamily="34" charset="-122"/>
                </a:rPr>
                <a:t>4. Test Words</a:t>
              </a:r>
              <a:endParaRPr lang="zh-CN" altLang="en-US" sz="1400" kern="1200" dirty="0">
                <a:ln>
                  <a:noFill/>
                </a:ln>
                <a:solidFill>
                  <a:schemeClr val="tx1"/>
                </a:solidFill>
                <a:latin typeface="微软雅黑" panose="020B0503020204020204" pitchFamily="34" charset="-122"/>
                <a:ea typeface="微软雅黑" panose="020B0503020204020204" pitchFamily="34" charset="-122"/>
              </a:endParaRPr>
            </a:p>
          </p:txBody>
        </p:sp>
        <p:sp>
          <p:nvSpPr>
            <p:cNvPr id="18" name="矩形 17"/>
            <p:cNvSpPr/>
            <p:nvPr/>
          </p:nvSpPr>
          <p:spPr>
            <a:xfrm>
              <a:off x="2974318" y="3215469"/>
              <a:ext cx="1680783" cy="763992"/>
            </a:xfrm>
            <a:prstGeom prst="rect">
              <a:avLst/>
            </a:prstGeom>
            <a:solidFill>
              <a:srgbClr val="FFC715"/>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47997" tIns="147997" rIns="147997" bIns="147997" numCol="1" spcCol="1270" anchor="ctr" anchorCtr="0">
              <a:noAutofit/>
            </a:bodyPr>
            <a:lstStyle/>
            <a:p>
              <a:pPr lvl="0" algn="ctr" defTabSz="1200150">
                <a:lnSpc>
                  <a:spcPct val="90000"/>
                </a:lnSpc>
                <a:spcBef>
                  <a:spcPct val="0"/>
                </a:spcBef>
                <a:spcAft>
                  <a:spcPct val="35000"/>
                </a:spcAft>
              </a:pPr>
              <a:r>
                <a:rPr lang="en-US" altLang="zh-CN" sz="1400" kern="1200" dirty="0" smtClean="0">
                  <a:solidFill>
                    <a:schemeClr val="tx1"/>
                  </a:solidFill>
                  <a:latin typeface="微软雅黑" panose="020B0503020204020204" pitchFamily="34" charset="-122"/>
                  <a:ea typeface="微软雅黑" panose="020B0503020204020204" pitchFamily="34" charset="-122"/>
                </a:rPr>
                <a:t>5. Test Words</a:t>
              </a:r>
              <a:endParaRPr lang="zh-CN" altLang="en-US" sz="1400" kern="1200" dirty="0">
                <a:solidFill>
                  <a:schemeClr val="tx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459818540"/>
      </p:ext>
    </p:extLst>
  </p:cSld>
  <p:clrMapOvr>
    <a:masterClrMapping/>
  </p:clrMapOvr>
  <mc:AlternateContent xmlns:mc="http://schemas.openxmlformats.org/markup-compatibility/2006" xmlns:p14="http://schemas.microsoft.com/office/powerpoint/2010/main">
    <mc:Choice Requires="p14">
      <p:transition spd="slow" p14:dur="4400" advTm="17">
        <p14:honeycomb/>
      </p:transition>
    </mc:Choice>
    <mc:Fallback xmlns="">
      <p:transition spd="slow" advTm="17">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2590468" y="836613"/>
            <a:ext cx="0" cy="5184775"/>
          </a:xfrm>
          <a:prstGeom prst="line">
            <a:avLst/>
          </a:prstGeom>
          <a:ln w="38100">
            <a:solidFill>
              <a:srgbClr val="FFC715"/>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3274596" y="1461404"/>
            <a:ext cx="0" cy="4555669"/>
          </a:xfrm>
          <a:prstGeom prst="line">
            <a:avLst/>
          </a:prstGeom>
          <a:ln w="12700">
            <a:solidFill>
              <a:srgbClr val="FFC715"/>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981584" y="1461404"/>
            <a:ext cx="0" cy="4555669"/>
          </a:xfrm>
          <a:prstGeom prst="line">
            <a:avLst/>
          </a:prstGeom>
          <a:ln w="12700">
            <a:solidFill>
              <a:srgbClr val="FFC715"/>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688572" y="836613"/>
            <a:ext cx="0" cy="5184775"/>
          </a:xfrm>
          <a:prstGeom prst="line">
            <a:avLst/>
          </a:prstGeom>
          <a:ln w="12700">
            <a:solidFill>
              <a:srgbClr val="FFC715"/>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95560" y="1461404"/>
            <a:ext cx="0" cy="4555669"/>
          </a:xfrm>
          <a:prstGeom prst="line">
            <a:avLst/>
          </a:prstGeom>
          <a:ln w="12700">
            <a:solidFill>
              <a:srgbClr val="FFC715"/>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102548" y="1461404"/>
            <a:ext cx="0" cy="4555669"/>
          </a:xfrm>
          <a:prstGeom prst="line">
            <a:avLst/>
          </a:prstGeom>
          <a:ln w="12700">
            <a:solidFill>
              <a:srgbClr val="FFC715"/>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809536" y="836613"/>
            <a:ext cx="0" cy="5184775"/>
          </a:xfrm>
          <a:prstGeom prst="line">
            <a:avLst/>
          </a:prstGeom>
          <a:ln w="12700">
            <a:solidFill>
              <a:srgbClr val="FFC715"/>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516524" y="1461404"/>
            <a:ext cx="0" cy="4555669"/>
          </a:xfrm>
          <a:prstGeom prst="line">
            <a:avLst/>
          </a:prstGeom>
          <a:ln w="12700">
            <a:solidFill>
              <a:srgbClr val="FFC715"/>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223512" y="1461404"/>
            <a:ext cx="0" cy="4555669"/>
          </a:xfrm>
          <a:prstGeom prst="line">
            <a:avLst/>
          </a:prstGeom>
          <a:ln w="12700">
            <a:solidFill>
              <a:srgbClr val="FFC715"/>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8930500" y="836613"/>
            <a:ext cx="0" cy="5184775"/>
          </a:xfrm>
          <a:prstGeom prst="line">
            <a:avLst/>
          </a:prstGeom>
          <a:ln w="12700">
            <a:solidFill>
              <a:srgbClr val="FFC715"/>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9637488" y="1461404"/>
            <a:ext cx="0" cy="4555669"/>
          </a:xfrm>
          <a:prstGeom prst="line">
            <a:avLst/>
          </a:prstGeom>
          <a:ln w="12700">
            <a:solidFill>
              <a:srgbClr val="FFC715"/>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0344472" y="1461404"/>
            <a:ext cx="0" cy="4555669"/>
          </a:xfrm>
          <a:prstGeom prst="line">
            <a:avLst/>
          </a:prstGeom>
          <a:ln w="12700">
            <a:solidFill>
              <a:srgbClr val="FFC715"/>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14786" y="1912938"/>
            <a:ext cx="10369550" cy="0"/>
          </a:xfrm>
          <a:prstGeom prst="line">
            <a:avLst/>
          </a:prstGeom>
          <a:ln w="38100">
            <a:solidFill>
              <a:srgbClr val="FFC71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575014" y="836613"/>
            <a:ext cx="8705550" cy="0"/>
          </a:xfrm>
          <a:prstGeom prst="line">
            <a:avLst/>
          </a:prstGeom>
          <a:ln w="38100">
            <a:solidFill>
              <a:srgbClr val="FFC71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015871" y="1022236"/>
            <a:ext cx="1319207" cy="369332"/>
          </a:xfrm>
          <a:prstGeom prst="rect">
            <a:avLst/>
          </a:prstGeom>
          <a:noFill/>
        </p:spPr>
        <p:txBody>
          <a:bodyPr wrap="none" rtlCol="0">
            <a:spAutoFit/>
          </a:bodyPr>
          <a:lstStyle/>
          <a:p>
            <a:r>
              <a:rPr lang="en-US" altLang="zh-CN" dirty="0" smtClean="0">
                <a:solidFill>
                  <a:srgbClr val="FFC000"/>
                </a:solidFill>
                <a:latin typeface="微软雅黑" panose="020B0503020204020204" pitchFamily="34" charset="-122"/>
                <a:ea typeface="微软雅黑" panose="020B0503020204020204" pitchFamily="34" charset="-122"/>
              </a:rPr>
              <a:t>SEASON 1</a:t>
            </a:r>
            <a:endParaRPr lang="zh-CN" altLang="en-US" dirty="0">
              <a:solidFill>
                <a:srgbClr val="FFC000"/>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5136834" y="1022236"/>
            <a:ext cx="1319207" cy="369332"/>
          </a:xfrm>
          <a:prstGeom prst="rect">
            <a:avLst/>
          </a:prstGeom>
          <a:noFill/>
        </p:spPr>
        <p:txBody>
          <a:bodyPr wrap="none" rtlCol="0">
            <a:spAutoFit/>
          </a:bodyPr>
          <a:lstStyle/>
          <a:p>
            <a:r>
              <a:rPr lang="en-US" altLang="zh-CN" dirty="0" smtClean="0">
                <a:solidFill>
                  <a:srgbClr val="FFC000"/>
                </a:solidFill>
                <a:latin typeface="微软雅黑" panose="020B0503020204020204" pitchFamily="34" charset="-122"/>
                <a:ea typeface="微软雅黑" panose="020B0503020204020204" pitchFamily="34" charset="-122"/>
              </a:rPr>
              <a:t>SEASON 2</a:t>
            </a:r>
            <a:endParaRPr lang="zh-CN" altLang="en-US" dirty="0">
              <a:solidFill>
                <a:srgbClr val="FFC000"/>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7210412" y="1022236"/>
            <a:ext cx="1319207" cy="369332"/>
          </a:xfrm>
          <a:prstGeom prst="rect">
            <a:avLst/>
          </a:prstGeom>
          <a:noFill/>
        </p:spPr>
        <p:txBody>
          <a:bodyPr wrap="none" rtlCol="0">
            <a:spAutoFit/>
          </a:bodyPr>
          <a:lstStyle/>
          <a:p>
            <a:r>
              <a:rPr lang="en-US" altLang="zh-CN" dirty="0" smtClean="0">
                <a:solidFill>
                  <a:srgbClr val="FFC000"/>
                </a:solidFill>
                <a:latin typeface="微软雅黑" panose="020B0503020204020204" pitchFamily="34" charset="-122"/>
                <a:ea typeface="微软雅黑" panose="020B0503020204020204" pitchFamily="34" charset="-122"/>
              </a:rPr>
              <a:t>SEASON 3</a:t>
            </a:r>
            <a:endParaRPr lang="zh-CN" altLang="en-US" dirty="0">
              <a:solidFill>
                <a:srgbClr val="FFC000"/>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9320783" y="1022236"/>
            <a:ext cx="1319207" cy="369332"/>
          </a:xfrm>
          <a:prstGeom prst="rect">
            <a:avLst/>
          </a:prstGeom>
          <a:noFill/>
        </p:spPr>
        <p:txBody>
          <a:bodyPr wrap="none" rtlCol="0">
            <a:spAutoFit/>
          </a:bodyPr>
          <a:lstStyle/>
          <a:p>
            <a:r>
              <a:rPr lang="en-US" altLang="zh-CN" dirty="0" smtClean="0">
                <a:solidFill>
                  <a:srgbClr val="FFC000"/>
                </a:solidFill>
                <a:latin typeface="微软雅黑" panose="020B0503020204020204" pitchFamily="34" charset="-122"/>
                <a:ea typeface="微软雅黑" panose="020B0503020204020204" pitchFamily="34" charset="-122"/>
              </a:rPr>
              <a:t>SEASON 4</a:t>
            </a:r>
            <a:endParaRPr lang="zh-CN" altLang="en-US" dirty="0">
              <a:solidFill>
                <a:srgbClr val="FFC000"/>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2690315" y="1577190"/>
            <a:ext cx="505908" cy="307777"/>
          </a:xfrm>
          <a:prstGeom prst="rect">
            <a:avLst/>
          </a:prstGeom>
          <a:noFill/>
        </p:spPr>
        <p:txBody>
          <a:bodyPr wrap="none" rtlCol="0">
            <a:spAutoFit/>
          </a:bodyPr>
          <a:lstStyle/>
          <a:p>
            <a:r>
              <a:rPr lang="en-US" altLang="zh-CN" sz="1400" dirty="0" smtClean="0">
                <a:solidFill>
                  <a:srgbClr val="FFC000"/>
                </a:solidFill>
                <a:latin typeface="微软雅黑" panose="020B0503020204020204" pitchFamily="34" charset="-122"/>
                <a:ea typeface="微软雅黑" panose="020B0503020204020204" pitchFamily="34" charset="-122"/>
              </a:rPr>
              <a:t>Jan.</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3396385" y="1577190"/>
            <a:ext cx="542136" cy="307777"/>
          </a:xfrm>
          <a:prstGeom prst="rect">
            <a:avLst/>
          </a:prstGeom>
          <a:noFill/>
        </p:spPr>
        <p:txBody>
          <a:bodyPr wrap="none" rtlCol="0">
            <a:spAutoFit/>
          </a:bodyPr>
          <a:lstStyle/>
          <a:p>
            <a:r>
              <a:rPr lang="en-US" altLang="zh-CN" sz="1400" dirty="0" smtClean="0">
                <a:solidFill>
                  <a:srgbClr val="FFC000"/>
                </a:solidFill>
                <a:latin typeface="微软雅黑" panose="020B0503020204020204" pitchFamily="34" charset="-122"/>
                <a:ea typeface="微软雅黑" panose="020B0503020204020204" pitchFamily="34" charset="-122"/>
              </a:rPr>
              <a:t>Feb.</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102455" y="1577190"/>
            <a:ext cx="554832" cy="307777"/>
          </a:xfrm>
          <a:prstGeom prst="rect">
            <a:avLst/>
          </a:prstGeom>
          <a:noFill/>
        </p:spPr>
        <p:txBody>
          <a:bodyPr wrap="none" rtlCol="0">
            <a:spAutoFit/>
          </a:bodyPr>
          <a:lstStyle/>
          <a:p>
            <a:r>
              <a:rPr lang="en-US" altLang="zh-CN" sz="1400" dirty="0" smtClean="0">
                <a:solidFill>
                  <a:srgbClr val="FFC000"/>
                </a:solidFill>
                <a:latin typeface="微软雅黑" panose="020B0503020204020204" pitchFamily="34" charset="-122"/>
                <a:ea typeface="微软雅黑" panose="020B0503020204020204" pitchFamily="34" charset="-122"/>
              </a:rPr>
              <a:t>Mar.</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4808525" y="1577190"/>
            <a:ext cx="522772" cy="307777"/>
          </a:xfrm>
          <a:prstGeom prst="rect">
            <a:avLst/>
          </a:prstGeom>
          <a:noFill/>
        </p:spPr>
        <p:txBody>
          <a:bodyPr wrap="none" rtlCol="0">
            <a:spAutoFit/>
          </a:bodyPr>
          <a:lstStyle/>
          <a:p>
            <a:r>
              <a:rPr lang="en-US" altLang="zh-CN" sz="1400" dirty="0" smtClean="0">
                <a:solidFill>
                  <a:srgbClr val="FFC000"/>
                </a:solidFill>
                <a:latin typeface="微软雅黑" panose="020B0503020204020204" pitchFamily="34" charset="-122"/>
                <a:ea typeface="微软雅黑" panose="020B0503020204020204" pitchFamily="34" charset="-122"/>
              </a:rPr>
              <a:t>Apr.</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5514595" y="1577190"/>
            <a:ext cx="553357" cy="307777"/>
          </a:xfrm>
          <a:prstGeom prst="rect">
            <a:avLst/>
          </a:prstGeom>
          <a:noFill/>
        </p:spPr>
        <p:txBody>
          <a:bodyPr wrap="none" rtlCol="0">
            <a:spAutoFit/>
          </a:bodyPr>
          <a:lstStyle/>
          <a:p>
            <a:r>
              <a:rPr lang="en-US" altLang="zh-CN" sz="1400" dirty="0" smtClean="0">
                <a:solidFill>
                  <a:srgbClr val="FFC000"/>
                </a:solidFill>
                <a:latin typeface="微软雅黑" panose="020B0503020204020204" pitchFamily="34" charset="-122"/>
                <a:ea typeface="微软雅黑" panose="020B0503020204020204" pitchFamily="34" charset="-122"/>
              </a:rPr>
              <a:t>May</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6220665" y="1577190"/>
            <a:ext cx="519694" cy="307777"/>
          </a:xfrm>
          <a:prstGeom prst="rect">
            <a:avLst/>
          </a:prstGeom>
          <a:noFill/>
        </p:spPr>
        <p:txBody>
          <a:bodyPr wrap="none" rtlCol="0">
            <a:spAutoFit/>
          </a:bodyPr>
          <a:lstStyle/>
          <a:p>
            <a:r>
              <a:rPr lang="en-US" altLang="zh-CN" sz="1400" dirty="0" smtClean="0">
                <a:solidFill>
                  <a:srgbClr val="FFC000"/>
                </a:solidFill>
                <a:latin typeface="微软雅黑" panose="020B0503020204020204" pitchFamily="34" charset="-122"/>
                <a:ea typeface="微软雅黑" panose="020B0503020204020204" pitchFamily="34" charset="-122"/>
              </a:rPr>
              <a:t>Jun.</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926735" y="1577190"/>
            <a:ext cx="457176" cy="307777"/>
          </a:xfrm>
          <a:prstGeom prst="rect">
            <a:avLst/>
          </a:prstGeom>
          <a:noFill/>
        </p:spPr>
        <p:txBody>
          <a:bodyPr wrap="none" rtlCol="0">
            <a:spAutoFit/>
          </a:bodyPr>
          <a:lstStyle/>
          <a:p>
            <a:r>
              <a:rPr lang="en-US" altLang="zh-CN" sz="1400" dirty="0" smtClean="0">
                <a:solidFill>
                  <a:srgbClr val="FFC000"/>
                </a:solidFill>
                <a:latin typeface="微软雅黑" panose="020B0503020204020204" pitchFamily="34" charset="-122"/>
                <a:ea typeface="微软雅黑" panose="020B0503020204020204" pitchFamily="34" charset="-122"/>
              </a:rPr>
              <a:t>Jul.</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7632805" y="1577190"/>
            <a:ext cx="580608" cy="307777"/>
          </a:xfrm>
          <a:prstGeom prst="rect">
            <a:avLst/>
          </a:prstGeom>
          <a:noFill/>
        </p:spPr>
        <p:txBody>
          <a:bodyPr wrap="none" rtlCol="0">
            <a:spAutoFit/>
          </a:bodyPr>
          <a:lstStyle/>
          <a:p>
            <a:r>
              <a:rPr lang="en-US" altLang="zh-CN" sz="1400" dirty="0" smtClean="0">
                <a:solidFill>
                  <a:srgbClr val="FFC000"/>
                </a:solidFill>
                <a:latin typeface="微软雅黑" panose="020B0503020204020204" pitchFamily="34" charset="-122"/>
                <a:ea typeface="微软雅黑" panose="020B0503020204020204" pitchFamily="34" charset="-122"/>
              </a:rPr>
              <a:t>Aug.</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8338875" y="1577190"/>
            <a:ext cx="550151" cy="307777"/>
          </a:xfrm>
          <a:prstGeom prst="rect">
            <a:avLst/>
          </a:prstGeom>
          <a:noFill/>
        </p:spPr>
        <p:txBody>
          <a:bodyPr wrap="none" rtlCol="0">
            <a:spAutoFit/>
          </a:bodyPr>
          <a:lstStyle/>
          <a:p>
            <a:r>
              <a:rPr lang="en-US" altLang="zh-CN" sz="1400" dirty="0" smtClean="0">
                <a:solidFill>
                  <a:srgbClr val="FFC000"/>
                </a:solidFill>
                <a:latin typeface="微软雅黑" panose="020B0503020204020204" pitchFamily="34" charset="-122"/>
                <a:ea typeface="微软雅黑" panose="020B0503020204020204" pitchFamily="34" charset="-122"/>
              </a:rPr>
              <a:t>Sep.</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9044945" y="1577190"/>
            <a:ext cx="556563" cy="307777"/>
          </a:xfrm>
          <a:prstGeom prst="rect">
            <a:avLst/>
          </a:prstGeom>
          <a:noFill/>
        </p:spPr>
        <p:txBody>
          <a:bodyPr wrap="none" rtlCol="0">
            <a:spAutoFit/>
          </a:bodyPr>
          <a:lstStyle/>
          <a:p>
            <a:r>
              <a:rPr lang="en-US" altLang="zh-CN" sz="1400" dirty="0" smtClean="0">
                <a:solidFill>
                  <a:srgbClr val="FFC000"/>
                </a:solidFill>
                <a:latin typeface="微软雅黑" panose="020B0503020204020204" pitchFamily="34" charset="-122"/>
                <a:ea typeface="微软雅黑" panose="020B0503020204020204" pitchFamily="34" charset="-122"/>
              </a:rPr>
              <a:t>Dec.</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9751015" y="1577190"/>
            <a:ext cx="570028" cy="307777"/>
          </a:xfrm>
          <a:prstGeom prst="rect">
            <a:avLst/>
          </a:prstGeom>
          <a:noFill/>
        </p:spPr>
        <p:txBody>
          <a:bodyPr wrap="none" rtlCol="0">
            <a:spAutoFit/>
          </a:bodyPr>
          <a:lstStyle/>
          <a:p>
            <a:r>
              <a:rPr lang="en-US" altLang="zh-CN" sz="1400" dirty="0" smtClean="0">
                <a:solidFill>
                  <a:srgbClr val="FFC000"/>
                </a:solidFill>
                <a:latin typeface="微软雅黑" panose="020B0503020204020204" pitchFamily="34" charset="-122"/>
                <a:ea typeface="微软雅黑" panose="020B0503020204020204" pitchFamily="34" charset="-122"/>
              </a:rPr>
              <a:t>Nov.</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10457080" y="1577190"/>
            <a:ext cx="556563" cy="307777"/>
          </a:xfrm>
          <a:prstGeom prst="rect">
            <a:avLst/>
          </a:prstGeom>
          <a:noFill/>
        </p:spPr>
        <p:txBody>
          <a:bodyPr wrap="none" rtlCol="0">
            <a:spAutoFit/>
          </a:bodyPr>
          <a:lstStyle/>
          <a:p>
            <a:r>
              <a:rPr lang="en-US" altLang="zh-CN" sz="1400" dirty="0" smtClean="0">
                <a:solidFill>
                  <a:srgbClr val="FFC000"/>
                </a:solidFill>
                <a:latin typeface="微软雅黑" panose="020B0503020204020204" pitchFamily="34" charset="-122"/>
                <a:ea typeface="微软雅黑" panose="020B0503020204020204" pitchFamily="34" charset="-122"/>
              </a:rPr>
              <a:t>Dec.</a:t>
            </a:r>
            <a:endParaRPr lang="zh-CN" altLang="en-US" sz="1400" dirty="0">
              <a:solidFill>
                <a:srgbClr val="FFC000"/>
              </a:solidFill>
              <a:latin typeface="微软雅黑" panose="020B0503020204020204" pitchFamily="34" charset="-122"/>
              <a:ea typeface="微软雅黑" panose="020B0503020204020204" pitchFamily="34" charset="-122"/>
            </a:endParaRPr>
          </a:p>
        </p:txBody>
      </p:sp>
      <p:cxnSp>
        <p:nvCxnSpPr>
          <p:cNvPr id="37" name="直接连接符 36"/>
          <p:cNvCxnSpPr/>
          <p:nvPr/>
        </p:nvCxnSpPr>
        <p:spPr>
          <a:xfrm>
            <a:off x="914786" y="2946351"/>
            <a:ext cx="10365778" cy="0"/>
          </a:xfrm>
          <a:prstGeom prst="line">
            <a:avLst/>
          </a:prstGeom>
          <a:ln w="12700">
            <a:solidFill>
              <a:srgbClr val="FFC715"/>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914786" y="3979764"/>
            <a:ext cx="10365778" cy="0"/>
          </a:xfrm>
          <a:prstGeom prst="line">
            <a:avLst/>
          </a:prstGeom>
          <a:ln w="12700">
            <a:solidFill>
              <a:srgbClr val="FFC715"/>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914786" y="5013176"/>
            <a:ext cx="10365778" cy="0"/>
          </a:xfrm>
          <a:prstGeom prst="line">
            <a:avLst/>
          </a:prstGeom>
          <a:ln w="12700">
            <a:solidFill>
              <a:srgbClr val="FFC715"/>
            </a:soli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340984" y="1575261"/>
            <a:ext cx="866584" cy="307777"/>
          </a:xfrm>
          <a:prstGeom prst="rect">
            <a:avLst/>
          </a:prstGeom>
          <a:noFill/>
        </p:spPr>
        <p:txBody>
          <a:bodyPr wrap="none" rtlCol="0">
            <a:spAutoFit/>
          </a:bodyPr>
          <a:lstStyle/>
          <a:p>
            <a:r>
              <a:rPr lang="en-US" altLang="zh-CN" sz="1400" dirty="0" smtClean="0">
                <a:solidFill>
                  <a:srgbClr val="FFC000"/>
                </a:solidFill>
                <a:latin typeface="微软雅黑" panose="020B0503020204020204" pitchFamily="34" charset="-122"/>
                <a:ea typeface="微软雅黑" panose="020B0503020204020204" pitchFamily="34" charset="-122"/>
              </a:rPr>
              <a:t>Projects</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924533" y="1916832"/>
            <a:ext cx="354584" cy="307777"/>
          </a:xfrm>
          <a:prstGeom prst="rect">
            <a:avLst/>
          </a:prstGeom>
          <a:noFill/>
        </p:spPr>
        <p:txBody>
          <a:bodyPr wrap="none" rtlCol="0">
            <a:spAutoFit/>
          </a:bodyPr>
          <a:lstStyle/>
          <a:p>
            <a:r>
              <a:rPr lang="en-US" altLang="zh-CN" sz="1400" dirty="0" smtClean="0">
                <a:solidFill>
                  <a:srgbClr val="FFC000"/>
                </a:solidFill>
                <a:latin typeface="微软雅黑" panose="020B0503020204020204" pitchFamily="34" charset="-122"/>
                <a:ea typeface="微软雅黑" panose="020B0503020204020204" pitchFamily="34" charset="-122"/>
              </a:rPr>
              <a:t>A.</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924533" y="2953668"/>
            <a:ext cx="340158" cy="307777"/>
          </a:xfrm>
          <a:prstGeom prst="rect">
            <a:avLst/>
          </a:prstGeom>
          <a:noFill/>
        </p:spPr>
        <p:txBody>
          <a:bodyPr wrap="none" rtlCol="0">
            <a:spAutoFit/>
          </a:bodyPr>
          <a:lstStyle/>
          <a:p>
            <a:r>
              <a:rPr lang="en-US" altLang="zh-CN" sz="1400" dirty="0">
                <a:solidFill>
                  <a:srgbClr val="FFC000"/>
                </a:solidFill>
                <a:latin typeface="微软雅黑" panose="020B0503020204020204" pitchFamily="34" charset="-122"/>
                <a:ea typeface="微软雅黑" panose="020B0503020204020204" pitchFamily="34" charset="-122"/>
              </a:rPr>
              <a:t>B</a:t>
            </a:r>
            <a:r>
              <a:rPr lang="en-US" altLang="zh-CN" sz="1400" dirty="0" smtClean="0">
                <a:solidFill>
                  <a:srgbClr val="FFC000"/>
                </a:solidFill>
                <a:latin typeface="微软雅黑" panose="020B0503020204020204" pitchFamily="34" charset="-122"/>
                <a:ea typeface="微软雅黑" panose="020B0503020204020204" pitchFamily="34" charset="-122"/>
              </a:rPr>
              <a:t>.</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924533" y="3990504"/>
            <a:ext cx="348172" cy="307777"/>
          </a:xfrm>
          <a:prstGeom prst="rect">
            <a:avLst/>
          </a:prstGeom>
          <a:noFill/>
        </p:spPr>
        <p:txBody>
          <a:bodyPr wrap="none" rtlCol="0">
            <a:spAutoFit/>
          </a:bodyPr>
          <a:lstStyle/>
          <a:p>
            <a:r>
              <a:rPr lang="en-US" altLang="zh-CN" sz="1400" dirty="0">
                <a:solidFill>
                  <a:srgbClr val="FFC000"/>
                </a:solidFill>
                <a:latin typeface="微软雅黑" panose="020B0503020204020204" pitchFamily="34" charset="-122"/>
                <a:ea typeface="微软雅黑" panose="020B0503020204020204" pitchFamily="34" charset="-122"/>
              </a:rPr>
              <a:t>C</a:t>
            </a:r>
            <a:r>
              <a:rPr lang="en-US" altLang="zh-CN" sz="1400" dirty="0" smtClean="0">
                <a:solidFill>
                  <a:srgbClr val="FFC000"/>
                </a:solidFill>
                <a:latin typeface="微软雅黑" panose="020B0503020204020204" pitchFamily="34" charset="-122"/>
                <a:ea typeface="微软雅黑" panose="020B0503020204020204" pitchFamily="34" charset="-122"/>
              </a:rPr>
              <a:t>.</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924533" y="5027339"/>
            <a:ext cx="352019" cy="307777"/>
          </a:xfrm>
          <a:prstGeom prst="rect">
            <a:avLst/>
          </a:prstGeom>
          <a:noFill/>
        </p:spPr>
        <p:txBody>
          <a:bodyPr wrap="none" rtlCol="0">
            <a:spAutoFit/>
          </a:bodyPr>
          <a:lstStyle/>
          <a:p>
            <a:r>
              <a:rPr lang="en-US" altLang="zh-CN" sz="1400" dirty="0">
                <a:solidFill>
                  <a:srgbClr val="FFC000"/>
                </a:solidFill>
                <a:latin typeface="微软雅黑" panose="020B0503020204020204" pitchFamily="34" charset="-122"/>
                <a:ea typeface="微软雅黑" panose="020B0503020204020204" pitchFamily="34" charset="-122"/>
              </a:rPr>
              <a:t>D</a:t>
            </a:r>
            <a:r>
              <a:rPr lang="en-US" altLang="zh-CN" sz="1400" dirty="0" smtClean="0">
                <a:solidFill>
                  <a:srgbClr val="FFC000"/>
                </a:solidFill>
                <a:latin typeface="微软雅黑" panose="020B0503020204020204" pitchFamily="34" charset="-122"/>
                <a:ea typeface="微软雅黑" panose="020B0503020204020204" pitchFamily="34" charset="-122"/>
              </a:rPr>
              <a:t>.</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911424" y="6119718"/>
            <a:ext cx="2258952" cy="261610"/>
          </a:xfrm>
          <a:prstGeom prst="rect">
            <a:avLst/>
          </a:prstGeom>
          <a:noFill/>
        </p:spPr>
        <p:txBody>
          <a:bodyPr wrap="none" rtlCol="0">
            <a:spAutoFit/>
          </a:bodyPr>
          <a:lstStyle/>
          <a:p>
            <a:r>
              <a:rPr lang="en-US" altLang="zh-CN" sz="1100" dirty="0" smtClean="0">
                <a:solidFill>
                  <a:srgbClr val="FFC000"/>
                </a:solidFill>
                <a:latin typeface="微软雅黑" panose="020B0503020204020204" pitchFamily="34" charset="-122"/>
                <a:ea typeface="微软雅黑" panose="020B0503020204020204" pitchFamily="34" charset="-122"/>
              </a:rPr>
              <a:t>* This is the note of the chart…</a:t>
            </a:r>
            <a:endParaRPr lang="zh-CN" altLang="en-US" sz="1100"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9620091"/>
      </p:ext>
    </p:extLst>
  </p:cSld>
  <p:clrMapOvr>
    <a:masterClrMapping/>
  </p:clrMapOvr>
  <mc:AlternateContent xmlns:mc="http://schemas.openxmlformats.org/markup-compatibility/2006" xmlns:p14="http://schemas.microsoft.com/office/powerpoint/2010/main">
    <mc:Choice Requires="p14">
      <p:transition spd="slow" p14:dur="4400" advTm="934">
        <p14:honeycomb/>
      </p:transition>
    </mc:Choice>
    <mc:Fallback xmlns="">
      <p:transition spd="slow" advTm="934">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4" y="6119718"/>
            <a:ext cx="2258952" cy="261610"/>
          </a:xfrm>
          <a:prstGeom prst="rect">
            <a:avLst/>
          </a:prstGeom>
          <a:noFill/>
        </p:spPr>
        <p:txBody>
          <a:bodyPr wrap="none" rtlCol="0">
            <a:spAutoFit/>
          </a:bodyPr>
          <a:lstStyle/>
          <a:p>
            <a:r>
              <a:rPr lang="en-US" altLang="zh-CN" sz="1100" dirty="0" smtClean="0">
                <a:solidFill>
                  <a:srgbClr val="FFC000"/>
                </a:solidFill>
                <a:latin typeface="微软雅黑" panose="020B0503020204020204" pitchFamily="34" charset="-122"/>
                <a:ea typeface="微软雅黑" panose="020B0503020204020204" pitchFamily="34" charset="-122"/>
              </a:rPr>
              <a:t>* This is the note of the chart…</a:t>
            </a:r>
            <a:endParaRPr lang="zh-CN" altLang="en-US" sz="1100" dirty="0">
              <a:solidFill>
                <a:srgbClr val="FFC000"/>
              </a:solidFill>
              <a:latin typeface="微软雅黑" panose="020B0503020204020204" pitchFamily="34" charset="-122"/>
              <a:ea typeface="微软雅黑" panose="020B0503020204020204" pitchFamily="34" charset="-122"/>
            </a:endParaRPr>
          </a:p>
        </p:txBody>
      </p:sp>
      <p:sp>
        <p:nvSpPr>
          <p:cNvPr id="3" name="矩形 2"/>
          <p:cNvSpPr/>
          <p:nvPr/>
        </p:nvSpPr>
        <p:spPr>
          <a:xfrm>
            <a:off x="0" y="846552"/>
            <a:ext cx="12192000" cy="5184775"/>
          </a:xfrm>
          <a:prstGeom prst="rect">
            <a:avLst/>
          </a:prstGeom>
          <a:solidFill>
            <a:srgbClr val="FFC7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4000" dirty="0" smtClean="0">
                <a:solidFill>
                  <a:schemeClr val="tx1"/>
                </a:solidFill>
                <a:latin typeface="微软雅黑" panose="020B0503020204020204" pitchFamily="34" charset="-122"/>
                <a:ea typeface="微软雅黑" panose="020B0503020204020204" pitchFamily="34" charset="-122"/>
              </a:rPr>
              <a:t>PART</a:t>
            </a:r>
            <a:r>
              <a:rPr lang="en-US" altLang="zh-CN" sz="34400" dirty="0" smtClean="0">
                <a:solidFill>
                  <a:schemeClr val="tx1"/>
                </a:solidFill>
                <a:latin typeface="微软雅黑" panose="020B0503020204020204" pitchFamily="34" charset="-122"/>
                <a:ea typeface="微软雅黑" panose="020B0503020204020204" pitchFamily="34" charset="-122"/>
              </a:rPr>
              <a:t>3</a:t>
            </a:r>
            <a:endParaRPr lang="zh-CN" altLang="en-US" sz="34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6368182"/>
      </p:ext>
    </p:extLst>
  </p:cSld>
  <p:clrMapOvr>
    <a:masterClrMapping/>
  </p:clrMapOvr>
  <mc:AlternateContent xmlns:mc="http://schemas.openxmlformats.org/markup-compatibility/2006" xmlns:p14="http://schemas.microsoft.com/office/powerpoint/2010/main">
    <mc:Choice Requires="p14">
      <p:transition spd="slow" p14:dur="4400" advTm="15">
        <p14:honeycomb/>
      </p:transition>
    </mc:Choice>
    <mc:Fallback xmlns="">
      <p:transition spd="slow" advTm="15">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6464" y="1615712"/>
            <a:ext cx="775136" cy="230832"/>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素材下载：</a:t>
            </a:r>
            <a:r>
              <a:rPr lang="en-US" altLang="zh-CN" sz="100" dirty="0">
                <a:solidFill>
                  <a:schemeClr val="bg1"/>
                </a:solidFill>
              </a:rPr>
              <a:t>www.1ppt.com/sucai/</a:t>
            </a: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图表下载：</a:t>
            </a:r>
            <a:r>
              <a:rPr lang="en-US" altLang="zh-CN" sz="100" dirty="0">
                <a:solidFill>
                  <a:schemeClr val="bg1"/>
                </a:solidFill>
              </a:rPr>
              <a:t>www.1ppt.com/tubiao/      </a:t>
            </a:r>
          </a:p>
          <a:p>
            <a:pPr lvl="0"/>
            <a:r>
              <a:rPr lang="zh-CN" altLang="en-US" sz="100" dirty="0">
                <a:solidFill>
                  <a:schemeClr val="bg1"/>
                </a:solidFill>
              </a:rPr>
              <a:t>优秀</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pPr lvl="0"/>
            <a:r>
              <a:rPr lang="en-US" altLang="zh-CN" sz="100" dirty="0">
                <a:solidFill>
                  <a:schemeClr val="bg1"/>
                </a:solidFill>
              </a:rPr>
              <a:t>Word</a:t>
            </a:r>
            <a:r>
              <a:rPr lang="zh-CN" altLang="en-US" sz="100" dirty="0">
                <a:solidFill>
                  <a:schemeClr val="bg1"/>
                </a:solidFill>
              </a:rPr>
              <a:t>教程： </a:t>
            </a:r>
            <a:r>
              <a:rPr lang="en-US" altLang="zh-CN" sz="100" dirty="0">
                <a:solidFill>
                  <a:schemeClr val="bg1"/>
                </a:solidFill>
              </a:rPr>
              <a:t>www.1ppt.com/word/              Excel</a:t>
            </a:r>
            <a:r>
              <a:rPr lang="zh-CN" altLang="en-US" sz="100" dirty="0">
                <a:solidFill>
                  <a:schemeClr val="bg1"/>
                </a:solidFill>
              </a:rPr>
              <a:t>教程：</a:t>
            </a:r>
            <a:r>
              <a:rPr lang="en-US" altLang="zh-CN" sz="100" dirty="0">
                <a:solidFill>
                  <a:schemeClr val="bg1"/>
                </a:solidFill>
              </a:rPr>
              <a:t>www.1ppt.com/excel/  </a:t>
            </a:r>
          </a:p>
          <a:p>
            <a:pPr lvl="0"/>
            <a:r>
              <a:rPr lang="zh-CN" altLang="en-US" sz="100" dirty="0">
                <a:solidFill>
                  <a:schemeClr val="bg1"/>
                </a:solidFill>
              </a:rPr>
              <a:t>资料下载：</a:t>
            </a:r>
            <a:r>
              <a:rPr lang="en-US" altLang="zh-CN" sz="100" dirty="0">
                <a:solidFill>
                  <a:schemeClr val="bg1"/>
                </a:solidFill>
              </a:rPr>
              <a:t>www.1ppt.com/ziliao/                PPT</a:t>
            </a:r>
            <a:r>
              <a:rPr lang="zh-CN" altLang="en-US" sz="100" dirty="0">
                <a:solidFill>
                  <a:schemeClr val="bg1"/>
                </a:solidFill>
              </a:rPr>
              <a:t>课件下载：</a:t>
            </a:r>
            <a:r>
              <a:rPr lang="en-US" altLang="zh-CN" sz="100" dirty="0">
                <a:solidFill>
                  <a:schemeClr val="bg1"/>
                </a:solidFill>
              </a:rPr>
              <a:t>www.1ppt.com/kejian/ </a:t>
            </a:r>
          </a:p>
          <a:p>
            <a:pPr lvl="0"/>
            <a:r>
              <a:rPr lang="zh-CN" altLang="en-US" sz="100" dirty="0">
                <a:solidFill>
                  <a:schemeClr val="bg1"/>
                </a:solidFill>
              </a:rPr>
              <a:t>范文下载：</a:t>
            </a:r>
            <a:r>
              <a:rPr lang="en-US" altLang="zh-CN" sz="100" dirty="0">
                <a:solidFill>
                  <a:schemeClr val="bg1"/>
                </a:solidFill>
              </a:rPr>
              <a:t>www.1ppt.com/fanwen/             </a:t>
            </a:r>
            <a:r>
              <a:rPr lang="zh-CN" altLang="en-US" sz="100" dirty="0">
                <a:solidFill>
                  <a:schemeClr val="bg1"/>
                </a:solidFill>
              </a:rPr>
              <a:t>试卷下载：</a:t>
            </a:r>
            <a:r>
              <a:rPr lang="en-US" altLang="zh-CN" sz="100" dirty="0">
                <a:solidFill>
                  <a:schemeClr val="bg1"/>
                </a:solidFill>
              </a:rPr>
              <a:t>www.1ppt.com/shiti/  </a:t>
            </a:r>
          </a:p>
          <a:p>
            <a:pPr lvl="0"/>
            <a:r>
              <a:rPr lang="zh-CN" altLang="en-US" sz="100" dirty="0">
                <a:solidFill>
                  <a:schemeClr val="bg1"/>
                </a:solidFill>
              </a:rPr>
              <a:t>教案下载：</a:t>
            </a:r>
            <a:r>
              <a:rPr lang="en-US" altLang="zh-CN" sz="100" dirty="0">
                <a:solidFill>
                  <a:schemeClr val="bg1"/>
                </a:solidFill>
              </a:rPr>
              <a:t>www.1ppt.com/jiaoan/  </a:t>
            </a:r>
            <a:r>
              <a:rPr lang="en-US" altLang="zh-CN" sz="100" dirty="0" smtClean="0">
                <a:solidFill>
                  <a:schemeClr val="bg1"/>
                </a:solidFill>
              </a:rPr>
              <a:t>      PPT</a:t>
            </a:r>
            <a:r>
              <a:rPr lang="zh-CN" altLang="en-US" sz="100" dirty="0" smtClean="0">
                <a:solidFill>
                  <a:schemeClr val="bg1"/>
                </a:solidFill>
              </a:rPr>
              <a:t>论坛：</a:t>
            </a:r>
            <a:r>
              <a:rPr lang="en-US" altLang="zh-CN" sz="100" dirty="0" smtClean="0">
                <a:solidFill>
                  <a:schemeClr val="bg1"/>
                </a:solidFill>
              </a:rPr>
              <a:t>www.1ppt.cn</a:t>
            </a:r>
            <a:endParaRPr lang="en-US" altLang="zh-CN" sz="100" dirty="0">
              <a:solidFill>
                <a:schemeClr val="bg1"/>
              </a:solidFill>
            </a:endParaRPr>
          </a:p>
          <a:p>
            <a:pPr lvl="0"/>
            <a:r>
              <a:rPr lang="en-US" altLang="zh-CN" sz="100" dirty="0">
                <a:solidFill>
                  <a:schemeClr val="bg1"/>
                </a:solidFill>
              </a:rPr>
              <a:t> </a:t>
            </a:r>
            <a:endParaRPr lang="zh-CN" altLang="en-US" sz="100" dirty="0">
              <a:solidFill>
                <a:schemeClr val="bg1"/>
              </a:solidFill>
            </a:endParaRPr>
          </a:p>
        </p:txBody>
      </p:sp>
      <p:sp>
        <p:nvSpPr>
          <p:cNvPr id="2" name="文本框 1"/>
          <p:cNvSpPr txBox="1"/>
          <p:nvPr/>
        </p:nvSpPr>
        <p:spPr>
          <a:xfrm>
            <a:off x="911424" y="6119718"/>
            <a:ext cx="2258952" cy="261610"/>
          </a:xfrm>
          <a:prstGeom prst="rect">
            <a:avLst/>
          </a:prstGeom>
          <a:noFill/>
        </p:spPr>
        <p:txBody>
          <a:bodyPr wrap="none" rtlCol="0">
            <a:spAutoFit/>
          </a:bodyPr>
          <a:lstStyle/>
          <a:p>
            <a:r>
              <a:rPr lang="en-US" altLang="zh-CN" sz="1100" dirty="0" smtClean="0">
                <a:solidFill>
                  <a:srgbClr val="FFC000"/>
                </a:solidFill>
                <a:latin typeface="微软雅黑" panose="020B0503020204020204" pitchFamily="34" charset="-122"/>
                <a:ea typeface="微软雅黑" panose="020B0503020204020204" pitchFamily="34" charset="-122"/>
              </a:rPr>
              <a:t>* This is the note of the chart…</a:t>
            </a:r>
            <a:endParaRPr lang="zh-CN" altLang="en-US" sz="1100" dirty="0">
              <a:solidFill>
                <a:srgbClr val="FFC000"/>
              </a:solidFill>
              <a:latin typeface="微软雅黑" panose="020B0503020204020204" pitchFamily="34" charset="-122"/>
              <a:ea typeface="微软雅黑" panose="020B0503020204020204" pitchFamily="34" charset="-122"/>
            </a:endParaRPr>
          </a:p>
        </p:txBody>
      </p:sp>
      <p:sp>
        <p:nvSpPr>
          <p:cNvPr id="3" name="矩形 2"/>
          <p:cNvSpPr/>
          <p:nvPr/>
        </p:nvSpPr>
        <p:spPr>
          <a:xfrm>
            <a:off x="0" y="846552"/>
            <a:ext cx="12192000" cy="5184775"/>
          </a:xfrm>
          <a:prstGeom prst="rect">
            <a:avLst/>
          </a:prstGeom>
          <a:solidFill>
            <a:srgbClr val="FFC7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4000" dirty="0" smtClean="0">
                <a:solidFill>
                  <a:schemeClr val="tx1"/>
                </a:solidFill>
                <a:latin typeface="微软雅黑" panose="020B0503020204020204" pitchFamily="34" charset="-122"/>
                <a:ea typeface="微软雅黑" panose="020B0503020204020204" pitchFamily="34" charset="-122"/>
              </a:rPr>
              <a:t>PART</a:t>
            </a:r>
            <a:r>
              <a:rPr lang="en-US" altLang="zh-CN" sz="34400" dirty="0" smtClean="0">
                <a:solidFill>
                  <a:schemeClr val="tx1"/>
                </a:solidFill>
                <a:latin typeface="微软雅黑" panose="020B0503020204020204" pitchFamily="34" charset="-122"/>
                <a:ea typeface="微软雅黑" panose="020B0503020204020204" pitchFamily="34" charset="-122"/>
              </a:rPr>
              <a:t>0</a:t>
            </a:r>
            <a:endParaRPr lang="zh-CN" altLang="en-US" sz="34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3990311"/>
      </p:ext>
    </p:extLst>
  </p:cSld>
  <p:clrMapOvr>
    <a:masterClrMapping/>
  </p:clrMapOvr>
  <mc:AlternateContent xmlns:mc="http://schemas.openxmlformats.org/markup-compatibility/2006" xmlns:p14="http://schemas.microsoft.com/office/powerpoint/2010/main">
    <mc:Choice Requires="p14">
      <p:transition spd="slow" p14:dur="4400" advTm="17">
        <p14:honeycomb/>
      </p:transition>
    </mc:Choice>
    <mc:Fallback xmlns="">
      <p:transition spd="slow" advTm="17">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911225" y="836614"/>
            <a:ext cx="10369550" cy="647699"/>
            <a:chOff x="911225" y="836614"/>
            <a:chExt cx="10369550" cy="647699"/>
          </a:xfrm>
        </p:grpSpPr>
        <p:sp>
          <p:nvSpPr>
            <p:cNvPr id="14" name="矩形 13"/>
            <p:cNvSpPr/>
            <p:nvPr/>
          </p:nvSpPr>
          <p:spPr>
            <a:xfrm>
              <a:off x="911225" y="836614"/>
              <a:ext cx="1296343" cy="647699"/>
            </a:xfrm>
            <a:prstGeom prst="rect">
              <a:avLst/>
            </a:prstGeom>
            <a:solidFill>
              <a:srgbClr val="FFC71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dirty="0" smtClean="0">
                  <a:solidFill>
                    <a:schemeClr val="tx1"/>
                  </a:solidFill>
                </a:rPr>
                <a:t>3</a:t>
              </a:r>
              <a:endParaRPr lang="zh-CN" altLang="en-US" sz="7200" dirty="0">
                <a:solidFill>
                  <a:schemeClr val="tx1"/>
                </a:solidFill>
              </a:endParaRPr>
            </a:p>
          </p:txBody>
        </p:sp>
        <p:cxnSp>
          <p:nvCxnSpPr>
            <p:cNvPr id="15" name="直接连接符 14"/>
            <p:cNvCxnSpPr/>
            <p:nvPr/>
          </p:nvCxnSpPr>
          <p:spPr>
            <a:xfrm>
              <a:off x="2207568" y="1475258"/>
              <a:ext cx="9073207" cy="0"/>
            </a:xfrm>
            <a:prstGeom prst="line">
              <a:avLst/>
            </a:prstGeom>
            <a:ln w="19050">
              <a:solidFill>
                <a:srgbClr val="FFC715"/>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296992" y="1008689"/>
              <a:ext cx="4261551" cy="461665"/>
            </a:xfrm>
            <a:prstGeom prst="rect">
              <a:avLst/>
            </a:prstGeom>
            <a:noFill/>
          </p:spPr>
          <p:txBody>
            <a:bodyPr wrap="none" rtlCol="0">
              <a:spAutoFit/>
            </a:bodyPr>
            <a:lstStyle/>
            <a:p>
              <a:r>
                <a:rPr lang="en-US" altLang="zh-CN" sz="2400" dirty="0" smtClean="0">
                  <a:solidFill>
                    <a:srgbClr val="FFC000"/>
                  </a:solidFill>
                  <a:latin typeface="微软雅黑" panose="020B0503020204020204" pitchFamily="34" charset="-122"/>
                  <a:ea typeface="微软雅黑" panose="020B0503020204020204" pitchFamily="34" charset="-122"/>
                </a:rPr>
                <a:t>GUIDELINES &amp; COMMENTS</a:t>
              </a:r>
              <a:endParaRPr lang="zh-CN" altLang="en-US" sz="2400" dirty="0">
                <a:solidFill>
                  <a:srgbClr val="FFC000"/>
                </a:solidFill>
                <a:latin typeface="微软雅黑" panose="020B0503020204020204" pitchFamily="34" charset="-122"/>
                <a:ea typeface="微软雅黑" panose="020B0503020204020204" pitchFamily="34" charset="-122"/>
              </a:endParaRPr>
            </a:p>
          </p:txBody>
        </p:sp>
      </p:grpSp>
      <p:sp>
        <p:nvSpPr>
          <p:cNvPr id="17" name="文本框 16"/>
          <p:cNvSpPr txBox="1"/>
          <p:nvPr/>
        </p:nvSpPr>
        <p:spPr>
          <a:xfrm>
            <a:off x="911424" y="6119718"/>
            <a:ext cx="2258952" cy="261610"/>
          </a:xfrm>
          <a:prstGeom prst="rect">
            <a:avLst/>
          </a:prstGeom>
          <a:noFill/>
        </p:spPr>
        <p:txBody>
          <a:bodyPr wrap="none" rtlCol="0">
            <a:spAutoFit/>
          </a:bodyPr>
          <a:lstStyle/>
          <a:p>
            <a:r>
              <a:rPr lang="en-US" altLang="zh-CN" sz="1100" dirty="0" smtClean="0">
                <a:solidFill>
                  <a:srgbClr val="FFC000"/>
                </a:solidFill>
                <a:latin typeface="微软雅黑" panose="020B0503020204020204" pitchFamily="34" charset="-122"/>
                <a:ea typeface="微软雅黑" panose="020B0503020204020204" pitchFamily="34" charset="-122"/>
              </a:rPr>
              <a:t>* This is the note of the chart…</a:t>
            </a:r>
            <a:endParaRPr lang="zh-CN" altLang="en-US" sz="1100" dirty="0">
              <a:solidFill>
                <a:srgbClr val="FFC000"/>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922546" y="1930830"/>
            <a:ext cx="10320405" cy="4090458"/>
            <a:chOff x="2011126" y="1383770"/>
            <a:chExt cx="8128001" cy="4090458"/>
          </a:xfrm>
        </p:grpSpPr>
        <p:sp>
          <p:nvSpPr>
            <p:cNvPr id="20" name="矩形 19"/>
            <p:cNvSpPr/>
            <p:nvPr/>
          </p:nvSpPr>
          <p:spPr>
            <a:xfrm>
              <a:off x="2011127" y="4247091"/>
              <a:ext cx="8128000" cy="1227137"/>
            </a:xfrm>
            <a:prstGeom prst="rect">
              <a:avLst/>
            </a:prstGeom>
            <a:noFill/>
            <a:ln w="12700">
              <a:solidFill>
                <a:srgbClr val="FFC715"/>
              </a:solidFill>
              <a:prstDash val="dash"/>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298704" tIns="298704" rIns="5988304" bIns="298704" numCol="1" spcCol="1270" anchor="ctr" anchorCtr="0">
              <a:noAutofit/>
            </a:bodyPr>
            <a:lstStyle/>
            <a:p>
              <a:pPr lvl="0" defTabSz="1866900">
                <a:lnSpc>
                  <a:spcPct val="125000"/>
                </a:lnSpc>
                <a:spcBef>
                  <a:spcPct val="0"/>
                </a:spcBef>
                <a:spcAft>
                  <a:spcPct val="35000"/>
                </a:spcAft>
              </a:pPr>
              <a:r>
                <a:rPr lang="en-US" altLang="zh-CN" sz="1400" kern="1200" dirty="0" smtClean="0">
                  <a:solidFill>
                    <a:srgbClr val="FFC715"/>
                  </a:solidFill>
                  <a:latin typeface="微软雅黑" panose="020B0503020204020204" pitchFamily="34" charset="-122"/>
                  <a:ea typeface="微软雅黑" panose="020B0503020204020204" pitchFamily="34" charset="-122"/>
                </a:rPr>
                <a:t>3. Third Floor</a:t>
              </a:r>
              <a:endParaRPr lang="zh-CN" altLang="en-US" sz="1400" kern="1200" dirty="0">
                <a:solidFill>
                  <a:srgbClr val="FFC715"/>
                </a:solidFill>
                <a:latin typeface="微软雅黑" panose="020B0503020204020204" pitchFamily="34" charset="-122"/>
                <a:ea typeface="微软雅黑" panose="020B0503020204020204" pitchFamily="34" charset="-122"/>
              </a:endParaRPr>
            </a:p>
          </p:txBody>
        </p:sp>
        <p:sp>
          <p:nvSpPr>
            <p:cNvPr id="21" name="矩形 20"/>
            <p:cNvSpPr/>
            <p:nvPr/>
          </p:nvSpPr>
          <p:spPr>
            <a:xfrm>
              <a:off x="2011127" y="2815430"/>
              <a:ext cx="8128000" cy="1227137"/>
            </a:xfrm>
            <a:prstGeom prst="rect">
              <a:avLst/>
            </a:prstGeom>
            <a:noFill/>
            <a:ln w="12700">
              <a:solidFill>
                <a:srgbClr val="FFC715"/>
              </a:solidFill>
              <a:prstDash val="dash"/>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298704" tIns="298704" rIns="5988304" bIns="298704" numCol="1" spcCol="1270" anchor="ctr" anchorCtr="0">
              <a:noAutofit/>
            </a:bodyPr>
            <a:lstStyle/>
            <a:p>
              <a:pPr lvl="0" defTabSz="1866900">
                <a:lnSpc>
                  <a:spcPct val="125000"/>
                </a:lnSpc>
                <a:spcBef>
                  <a:spcPct val="0"/>
                </a:spcBef>
                <a:spcAft>
                  <a:spcPct val="35000"/>
                </a:spcAft>
              </a:pPr>
              <a:r>
                <a:rPr lang="en-US" altLang="zh-CN" sz="1400" kern="1200" dirty="0" smtClean="0">
                  <a:solidFill>
                    <a:srgbClr val="FFC715"/>
                  </a:solidFill>
                  <a:latin typeface="微软雅黑" panose="020B0503020204020204" pitchFamily="34" charset="-122"/>
                  <a:ea typeface="微软雅黑" panose="020B0503020204020204" pitchFamily="34" charset="-122"/>
                </a:rPr>
                <a:t>2. Second Floor</a:t>
              </a:r>
              <a:endParaRPr lang="zh-CN" altLang="en-US" sz="1400" kern="1200" dirty="0">
                <a:solidFill>
                  <a:srgbClr val="FFC715"/>
                </a:solidFill>
                <a:latin typeface="微软雅黑" panose="020B0503020204020204" pitchFamily="34" charset="-122"/>
                <a:ea typeface="微软雅黑" panose="020B0503020204020204" pitchFamily="34" charset="-122"/>
              </a:endParaRPr>
            </a:p>
          </p:txBody>
        </p:sp>
        <p:sp>
          <p:nvSpPr>
            <p:cNvPr id="22" name="矩形 21"/>
            <p:cNvSpPr/>
            <p:nvPr/>
          </p:nvSpPr>
          <p:spPr>
            <a:xfrm>
              <a:off x="2011126" y="1383770"/>
              <a:ext cx="8128000" cy="1227137"/>
            </a:xfrm>
            <a:prstGeom prst="rect">
              <a:avLst/>
            </a:prstGeom>
            <a:noFill/>
            <a:ln w="12700">
              <a:solidFill>
                <a:srgbClr val="FFC715"/>
              </a:solidFill>
              <a:prstDash val="dash"/>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298704" tIns="298704" rIns="5988304" bIns="298704" numCol="1" spcCol="1270" anchor="ctr" anchorCtr="0">
              <a:noAutofit/>
            </a:bodyPr>
            <a:lstStyle/>
            <a:p>
              <a:pPr lvl="0" defTabSz="1866900">
                <a:lnSpc>
                  <a:spcPct val="125000"/>
                </a:lnSpc>
                <a:spcBef>
                  <a:spcPct val="0"/>
                </a:spcBef>
                <a:spcAft>
                  <a:spcPct val="35000"/>
                </a:spcAft>
              </a:pPr>
              <a:r>
                <a:rPr lang="en-US" altLang="zh-CN" sz="1400" kern="1200" dirty="0" smtClean="0">
                  <a:solidFill>
                    <a:srgbClr val="FFC715"/>
                  </a:solidFill>
                  <a:latin typeface="微软雅黑" panose="020B0503020204020204" pitchFamily="34" charset="-122"/>
                  <a:ea typeface="微软雅黑" panose="020B0503020204020204" pitchFamily="34" charset="-122"/>
                </a:rPr>
                <a:t>1. First Floor</a:t>
              </a:r>
              <a:endParaRPr lang="zh-CN" altLang="en-US" sz="1400" kern="1200" dirty="0">
                <a:solidFill>
                  <a:srgbClr val="FFC715"/>
                </a:solidFill>
                <a:latin typeface="微软雅黑" panose="020B0503020204020204" pitchFamily="34" charset="-122"/>
                <a:ea typeface="微软雅黑" panose="020B0503020204020204" pitchFamily="34" charset="-122"/>
              </a:endParaRPr>
            </a:p>
          </p:txBody>
        </p:sp>
        <p:sp>
          <p:nvSpPr>
            <p:cNvPr id="23" name="矩形 22"/>
            <p:cNvSpPr/>
            <p:nvPr/>
          </p:nvSpPr>
          <p:spPr>
            <a:xfrm>
              <a:off x="6965483" y="1486031"/>
              <a:ext cx="1533921" cy="1022614"/>
            </a:xfrm>
            <a:prstGeom prst="rect">
              <a:avLst/>
            </a:prstGeom>
            <a:solidFill>
              <a:srgbClr val="FFC71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541" tIns="178541" rIns="178541" bIns="178541" numCol="1" spcCol="1270" anchor="ctr" anchorCtr="0">
              <a:noAutofit/>
            </a:bodyPr>
            <a:lstStyle/>
            <a:p>
              <a:pPr lvl="0" algn="ctr" defTabSz="1733550">
                <a:lnSpc>
                  <a:spcPct val="125000"/>
                </a:lnSpc>
                <a:spcBef>
                  <a:spcPct val="0"/>
                </a:spcBef>
                <a:spcAft>
                  <a:spcPct val="35000"/>
                </a:spcAft>
              </a:pPr>
              <a:r>
                <a:rPr lang="en-US" altLang="zh-CN" sz="1400" kern="1200" dirty="0" smtClean="0">
                  <a:solidFill>
                    <a:schemeClr val="tx1"/>
                  </a:solidFill>
                  <a:latin typeface="微软雅黑" panose="020B0503020204020204" pitchFamily="34" charset="-122"/>
                  <a:ea typeface="微软雅黑" panose="020B0503020204020204" pitchFamily="34" charset="-122"/>
                </a:rPr>
                <a:t>A. Apple</a:t>
              </a:r>
              <a:endParaRPr lang="zh-CN" altLang="en-US" sz="1400" kern="1200" dirty="0">
                <a:solidFill>
                  <a:schemeClr val="tx1"/>
                </a:solidFill>
                <a:latin typeface="微软雅黑" panose="020B0503020204020204" pitchFamily="34" charset="-122"/>
                <a:ea typeface="微软雅黑" panose="020B0503020204020204" pitchFamily="34" charset="-122"/>
              </a:endParaRPr>
            </a:p>
          </p:txBody>
        </p:sp>
        <p:sp>
          <p:nvSpPr>
            <p:cNvPr id="24" name="任意多边形 23"/>
            <p:cNvSpPr/>
            <p:nvPr/>
          </p:nvSpPr>
          <p:spPr>
            <a:xfrm>
              <a:off x="6236870" y="2508646"/>
              <a:ext cx="1495573" cy="409045"/>
            </a:xfrm>
            <a:custGeom>
              <a:avLst/>
              <a:gdLst/>
              <a:ahLst/>
              <a:cxnLst/>
              <a:rect l="0" t="0" r="0" b="0"/>
              <a:pathLst>
                <a:path>
                  <a:moveTo>
                    <a:pt x="1495573" y="0"/>
                  </a:moveTo>
                  <a:lnTo>
                    <a:pt x="1495573" y="204522"/>
                  </a:lnTo>
                  <a:lnTo>
                    <a:pt x="0" y="204522"/>
                  </a:lnTo>
                  <a:lnTo>
                    <a:pt x="0" y="409045"/>
                  </a:lnTo>
                </a:path>
              </a:pathLst>
            </a:custGeom>
            <a:noFill/>
            <a:ln w="38100">
              <a:solidFill>
                <a:srgbClr val="FFC715"/>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 name="矩形 24"/>
            <p:cNvSpPr/>
            <p:nvPr/>
          </p:nvSpPr>
          <p:spPr>
            <a:xfrm>
              <a:off x="5469909" y="2917692"/>
              <a:ext cx="1533921" cy="1022614"/>
            </a:xfrm>
            <a:prstGeom prst="rect">
              <a:avLst/>
            </a:prstGeom>
            <a:solidFill>
              <a:srgbClr val="FFC71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541" tIns="178541" rIns="178541" bIns="178541" numCol="1" spcCol="1270" anchor="ctr" anchorCtr="0">
              <a:noAutofit/>
            </a:bodyPr>
            <a:lstStyle/>
            <a:p>
              <a:pPr lvl="0" algn="ctr" defTabSz="1733550">
                <a:lnSpc>
                  <a:spcPct val="125000"/>
                </a:lnSpc>
                <a:spcBef>
                  <a:spcPct val="0"/>
                </a:spcBef>
                <a:spcAft>
                  <a:spcPct val="35000"/>
                </a:spcAft>
              </a:pPr>
              <a:r>
                <a:rPr lang="en-US" altLang="zh-CN" sz="1400" kern="1200" dirty="0" smtClean="0">
                  <a:solidFill>
                    <a:schemeClr val="tx1"/>
                  </a:solidFill>
                  <a:latin typeface="微软雅黑" panose="020B0503020204020204" pitchFamily="34" charset="-122"/>
                  <a:ea typeface="微软雅黑" panose="020B0503020204020204" pitchFamily="34" charset="-122"/>
                </a:rPr>
                <a:t>B. Baby</a:t>
              </a:r>
              <a:endParaRPr lang="zh-CN" altLang="en-US" sz="1400" kern="1200" dirty="0">
                <a:solidFill>
                  <a:schemeClr val="tx1"/>
                </a:solidFill>
                <a:latin typeface="微软雅黑" panose="020B0503020204020204" pitchFamily="34" charset="-122"/>
                <a:ea typeface="微软雅黑" panose="020B0503020204020204" pitchFamily="34" charset="-122"/>
              </a:endParaRPr>
            </a:p>
          </p:txBody>
        </p:sp>
        <p:sp>
          <p:nvSpPr>
            <p:cNvPr id="26" name="任意多边形 25"/>
            <p:cNvSpPr/>
            <p:nvPr/>
          </p:nvSpPr>
          <p:spPr>
            <a:xfrm>
              <a:off x="5239821" y="3940306"/>
              <a:ext cx="997049" cy="409045"/>
            </a:xfrm>
            <a:custGeom>
              <a:avLst/>
              <a:gdLst/>
              <a:ahLst/>
              <a:cxnLst/>
              <a:rect l="0" t="0" r="0" b="0"/>
              <a:pathLst>
                <a:path>
                  <a:moveTo>
                    <a:pt x="997049" y="0"/>
                  </a:moveTo>
                  <a:lnTo>
                    <a:pt x="997049" y="204522"/>
                  </a:lnTo>
                  <a:lnTo>
                    <a:pt x="0" y="204522"/>
                  </a:lnTo>
                  <a:lnTo>
                    <a:pt x="0" y="409045"/>
                  </a:lnTo>
                </a:path>
              </a:pathLst>
            </a:custGeom>
            <a:noFill/>
            <a:ln w="38100">
              <a:solidFill>
                <a:srgbClr val="FFC715"/>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7" name="矩形 26"/>
            <p:cNvSpPr/>
            <p:nvPr/>
          </p:nvSpPr>
          <p:spPr>
            <a:xfrm>
              <a:off x="4472860" y="4349352"/>
              <a:ext cx="1533921" cy="1022614"/>
            </a:xfrm>
            <a:prstGeom prst="rect">
              <a:avLst/>
            </a:prstGeom>
            <a:solidFill>
              <a:srgbClr val="FFC71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541" tIns="178541" rIns="178541" bIns="178541" numCol="1" spcCol="1270" anchor="ctr" anchorCtr="0">
              <a:noAutofit/>
            </a:bodyPr>
            <a:lstStyle/>
            <a:p>
              <a:pPr lvl="0" algn="ctr" defTabSz="1733550">
                <a:lnSpc>
                  <a:spcPct val="125000"/>
                </a:lnSpc>
                <a:spcBef>
                  <a:spcPct val="0"/>
                </a:spcBef>
                <a:spcAft>
                  <a:spcPct val="35000"/>
                </a:spcAft>
              </a:pPr>
              <a:r>
                <a:rPr lang="en-US" altLang="zh-CN" sz="1400" kern="1200" dirty="0" smtClean="0">
                  <a:solidFill>
                    <a:schemeClr val="tx1"/>
                  </a:solidFill>
                  <a:latin typeface="微软雅黑" panose="020B0503020204020204" pitchFamily="34" charset="-122"/>
                  <a:ea typeface="微软雅黑" panose="020B0503020204020204" pitchFamily="34" charset="-122"/>
                </a:rPr>
                <a:t>D. Dog</a:t>
              </a:r>
              <a:endParaRPr lang="zh-CN" altLang="en-US" sz="1400" kern="1200" dirty="0">
                <a:solidFill>
                  <a:schemeClr val="tx1"/>
                </a:solidFill>
                <a:latin typeface="微软雅黑" panose="020B0503020204020204" pitchFamily="34" charset="-122"/>
                <a:ea typeface="微软雅黑" panose="020B0503020204020204" pitchFamily="34" charset="-122"/>
              </a:endParaRPr>
            </a:p>
          </p:txBody>
        </p:sp>
        <p:sp>
          <p:nvSpPr>
            <p:cNvPr id="28" name="任意多边形 27"/>
            <p:cNvSpPr/>
            <p:nvPr/>
          </p:nvSpPr>
          <p:spPr>
            <a:xfrm>
              <a:off x="6236870" y="3940306"/>
              <a:ext cx="997049" cy="409045"/>
            </a:xfrm>
            <a:custGeom>
              <a:avLst/>
              <a:gdLst/>
              <a:ahLst/>
              <a:cxnLst/>
              <a:rect l="0" t="0" r="0" b="0"/>
              <a:pathLst>
                <a:path>
                  <a:moveTo>
                    <a:pt x="0" y="0"/>
                  </a:moveTo>
                  <a:lnTo>
                    <a:pt x="0" y="204522"/>
                  </a:lnTo>
                  <a:lnTo>
                    <a:pt x="997049" y="204522"/>
                  </a:lnTo>
                  <a:lnTo>
                    <a:pt x="997049" y="409045"/>
                  </a:lnTo>
                </a:path>
              </a:pathLst>
            </a:custGeom>
            <a:noFill/>
            <a:ln w="38100">
              <a:solidFill>
                <a:srgbClr val="FFC715"/>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9" name="矩形 28"/>
            <p:cNvSpPr/>
            <p:nvPr/>
          </p:nvSpPr>
          <p:spPr>
            <a:xfrm>
              <a:off x="6466959" y="4349352"/>
              <a:ext cx="1533921" cy="1022614"/>
            </a:xfrm>
            <a:prstGeom prst="rect">
              <a:avLst/>
            </a:prstGeom>
            <a:solidFill>
              <a:srgbClr val="FFC71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541" tIns="178541" rIns="178541" bIns="178541" numCol="1" spcCol="1270" anchor="ctr" anchorCtr="0">
              <a:noAutofit/>
            </a:bodyPr>
            <a:lstStyle/>
            <a:p>
              <a:pPr lvl="0" algn="ctr" defTabSz="1733550">
                <a:lnSpc>
                  <a:spcPct val="125000"/>
                </a:lnSpc>
                <a:spcBef>
                  <a:spcPct val="0"/>
                </a:spcBef>
                <a:spcAft>
                  <a:spcPct val="35000"/>
                </a:spcAft>
              </a:pPr>
              <a:r>
                <a:rPr lang="en-US" altLang="zh-CN" sz="1400" kern="1200" dirty="0" smtClean="0">
                  <a:solidFill>
                    <a:schemeClr val="tx1"/>
                  </a:solidFill>
                  <a:latin typeface="微软雅黑" panose="020B0503020204020204" pitchFamily="34" charset="-122"/>
                  <a:ea typeface="微软雅黑" panose="020B0503020204020204" pitchFamily="34" charset="-122"/>
                </a:rPr>
                <a:t>E. Egg</a:t>
              </a:r>
              <a:endParaRPr lang="zh-CN" altLang="en-US" sz="1400" kern="1200" dirty="0">
                <a:solidFill>
                  <a:schemeClr val="tx1"/>
                </a:solidFill>
                <a:latin typeface="微软雅黑" panose="020B0503020204020204" pitchFamily="34" charset="-122"/>
                <a:ea typeface="微软雅黑" panose="020B0503020204020204" pitchFamily="34" charset="-122"/>
              </a:endParaRPr>
            </a:p>
          </p:txBody>
        </p:sp>
        <p:sp>
          <p:nvSpPr>
            <p:cNvPr id="30" name="任意多边形 29"/>
            <p:cNvSpPr/>
            <p:nvPr/>
          </p:nvSpPr>
          <p:spPr>
            <a:xfrm>
              <a:off x="7732444" y="2508646"/>
              <a:ext cx="1495573" cy="409045"/>
            </a:xfrm>
            <a:custGeom>
              <a:avLst/>
              <a:gdLst/>
              <a:ahLst/>
              <a:cxnLst/>
              <a:rect l="0" t="0" r="0" b="0"/>
              <a:pathLst>
                <a:path>
                  <a:moveTo>
                    <a:pt x="0" y="0"/>
                  </a:moveTo>
                  <a:lnTo>
                    <a:pt x="0" y="204522"/>
                  </a:lnTo>
                  <a:lnTo>
                    <a:pt x="1495573" y="204522"/>
                  </a:lnTo>
                  <a:lnTo>
                    <a:pt x="1495573" y="409045"/>
                  </a:lnTo>
                </a:path>
              </a:pathLst>
            </a:custGeom>
            <a:noFill/>
            <a:ln w="38100">
              <a:solidFill>
                <a:srgbClr val="FFC715"/>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1" name="矩形 30"/>
            <p:cNvSpPr/>
            <p:nvPr/>
          </p:nvSpPr>
          <p:spPr>
            <a:xfrm>
              <a:off x="8461057" y="2917692"/>
              <a:ext cx="1533921" cy="1022614"/>
            </a:xfrm>
            <a:prstGeom prst="rect">
              <a:avLst/>
            </a:prstGeom>
            <a:solidFill>
              <a:srgbClr val="FFC71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541" tIns="178541" rIns="178541" bIns="178541" numCol="1" spcCol="1270" anchor="ctr" anchorCtr="0">
              <a:noAutofit/>
            </a:bodyPr>
            <a:lstStyle/>
            <a:p>
              <a:pPr lvl="0" algn="ctr" defTabSz="1733550">
                <a:lnSpc>
                  <a:spcPct val="125000"/>
                </a:lnSpc>
                <a:spcBef>
                  <a:spcPct val="0"/>
                </a:spcBef>
                <a:spcAft>
                  <a:spcPct val="35000"/>
                </a:spcAft>
              </a:pPr>
              <a:r>
                <a:rPr lang="en-US" altLang="zh-CN" sz="1400" dirty="0" smtClean="0">
                  <a:solidFill>
                    <a:schemeClr val="tx1"/>
                  </a:solidFill>
                  <a:latin typeface="微软雅黑" panose="020B0503020204020204" pitchFamily="34" charset="-122"/>
                  <a:ea typeface="微软雅黑" panose="020B0503020204020204" pitchFamily="34" charset="-122"/>
                </a:rPr>
                <a:t>C. Cat</a:t>
              </a:r>
              <a:endParaRPr lang="zh-CN" altLang="en-US" sz="1400" kern="1200" dirty="0">
                <a:solidFill>
                  <a:schemeClr val="tx1"/>
                </a:solidFill>
                <a:latin typeface="微软雅黑" panose="020B0503020204020204" pitchFamily="34" charset="-122"/>
                <a:ea typeface="微软雅黑" panose="020B0503020204020204" pitchFamily="34" charset="-122"/>
              </a:endParaRPr>
            </a:p>
          </p:txBody>
        </p:sp>
        <p:sp>
          <p:nvSpPr>
            <p:cNvPr id="32" name="任意多边形 31"/>
            <p:cNvSpPr/>
            <p:nvPr/>
          </p:nvSpPr>
          <p:spPr>
            <a:xfrm>
              <a:off x="9182298" y="3940306"/>
              <a:ext cx="91440" cy="409045"/>
            </a:xfrm>
            <a:custGeom>
              <a:avLst/>
              <a:gdLst/>
              <a:ahLst/>
              <a:cxnLst/>
              <a:rect l="0" t="0" r="0" b="0"/>
              <a:pathLst>
                <a:path>
                  <a:moveTo>
                    <a:pt x="45720" y="0"/>
                  </a:moveTo>
                  <a:lnTo>
                    <a:pt x="45720" y="409045"/>
                  </a:lnTo>
                </a:path>
              </a:pathLst>
            </a:custGeom>
            <a:noFill/>
            <a:ln w="38100">
              <a:solidFill>
                <a:srgbClr val="FFC715"/>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3" name="矩形 32"/>
            <p:cNvSpPr/>
            <p:nvPr/>
          </p:nvSpPr>
          <p:spPr>
            <a:xfrm>
              <a:off x="8461057" y="4349352"/>
              <a:ext cx="1533921" cy="1022614"/>
            </a:xfrm>
            <a:prstGeom prst="rect">
              <a:avLst/>
            </a:prstGeom>
            <a:solidFill>
              <a:srgbClr val="FFC71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541" tIns="178541" rIns="178541" bIns="178541" numCol="1" spcCol="1270" anchor="ctr" anchorCtr="0">
              <a:noAutofit/>
            </a:bodyPr>
            <a:lstStyle/>
            <a:p>
              <a:pPr lvl="0" algn="ctr" defTabSz="1733550">
                <a:lnSpc>
                  <a:spcPct val="125000"/>
                </a:lnSpc>
                <a:spcBef>
                  <a:spcPct val="0"/>
                </a:spcBef>
                <a:spcAft>
                  <a:spcPct val="35000"/>
                </a:spcAft>
              </a:pPr>
              <a:r>
                <a:rPr lang="en-US" altLang="zh-CN" sz="1400" kern="1200" dirty="0" smtClean="0">
                  <a:solidFill>
                    <a:schemeClr val="tx1"/>
                  </a:solidFill>
                  <a:latin typeface="微软雅黑" panose="020B0503020204020204" pitchFamily="34" charset="-122"/>
                  <a:ea typeface="微软雅黑" panose="020B0503020204020204" pitchFamily="34" charset="-122"/>
                </a:rPr>
                <a:t>F. Fire</a:t>
              </a:r>
              <a:endParaRPr lang="zh-CN" altLang="en-US" sz="1400" kern="1200" dirty="0">
                <a:solidFill>
                  <a:schemeClr val="tx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491488491"/>
      </p:ext>
    </p:extLst>
  </p:cSld>
  <p:clrMapOvr>
    <a:masterClrMapping/>
  </p:clrMapOvr>
  <mc:AlternateContent xmlns:mc="http://schemas.openxmlformats.org/markup-compatibility/2006" xmlns:p14="http://schemas.microsoft.com/office/powerpoint/2010/main">
    <mc:Choice Requires="p14">
      <p:transition spd="slow" p14:dur="4400" advTm="1054">
        <p14:honeycomb/>
      </p:transition>
    </mc:Choice>
    <mc:Fallback xmlns="">
      <p:transition spd="slow" advTm="1054">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4" y="6119718"/>
            <a:ext cx="2258952" cy="261610"/>
          </a:xfrm>
          <a:prstGeom prst="rect">
            <a:avLst/>
          </a:prstGeom>
          <a:noFill/>
        </p:spPr>
        <p:txBody>
          <a:bodyPr wrap="none" rtlCol="0">
            <a:spAutoFit/>
          </a:bodyPr>
          <a:lstStyle/>
          <a:p>
            <a:r>
              <a:rPr lang="en-US" altLang="zh-CN" sz="1100" dirty="0" smtClean="0">
                <a:solidFill>
                  <a:srgbClr val="FFC000"/>
                </a:solidFill>
                <a:latin typeface="微软雅黑" panose="020B0503020204020204" pitchFamily="34" charset="-122"/>
                <a:ea typeface="微软雅黑" panose="020B0503020204020204" pitchFamily="34" charset="-122"/>
              </a:rPr>
              <a:t>* This is the note of the chart…</a:t>
            </a:r>
            <a:endParaRPr lang="zh-CN" altLang="en-US" sz="1100" dirty="0">
              <a:solidFill>
                <a:srgbClr val="FFC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00402" y="1022648"/>
            <a:ext cx="2690160" cy="461665"/>
          </a:xfrm>
          <a:prstGeom prst="rect">
            <a:avLst/>
          </a:prstGeom>
          <a:noFill/>
        </p:spPr>
        <p:txBody>
          <a:bodyPr wrap="none" rtlCol="0">
            <a:spAutoFit/>
          </a:bodyPr>
          <a:lstStyle/>
          <a:p>
            <a:r>
              <a:rPr lang="en-US" altLang="zh-CN" sz="2400" dirty="0" smtClean="0">
                <a:solidFill>
                  <a:srgbClr val="FFC000"/>
                </a:solidFill>
                <a:latin typeface="微软雅黑" panose="020B0503020204020204" pitchFamily="34" charset="-122"/>
                <a:ea typeface="微软雅黑" panose="020B0503020204020204" pitchFamily="34" charset="-122"/>
              </a:rPr>
              <a:t>ENTER THE TITLE</a:t>
            </a:r>
            <a:endParaRPr lang="zh-CN" altLang="en-US" sz="2400" dirty="0">
              <a:solidFill>
                <a:srgbClr val="FFC000"/>
              </a:solidFill>
              <a:latin typeface="微软雅黑" panose="020B0503020204020204" pitchFamily="34" charset="-122"/>
              <a:ea typeface="微软雅黑" panose="020B0503020204020204" pitchFamily="34" charset="-122"/>
            </a:endParaRPr>
          </a:p>
        </p:txBody>
      </p:sp>
      <p:sp>
        <p:nvSpPr>
          <p:cNvPr id="10" name="燕尾形箭头 9"/>
          <p:cNvSpPr/>
          <p:nvPr/>
        </p:nvSpPr>
        <p:spPr>
          <a:xfrm rot="20613710">
            <a:off x="4249913" y="4563636"/>
            <a:ext cx="7143491" cy="577405"/>
          </a:xfrm>
          <a:custGeom>
            <a:avLst/>
            <a:gdLst>
              <a:gd name="connsiteX0" fmla="*/ 0 w 7141296"/>
              <a:gd name="connsiteY0" fmla="*/ 144351 h 577405"/>
              <a:gd name="connsiteX1" fmla="*/ 5983963 w 7141296"/>
              <a:gd name="connsiteY1" fmla="*/ 144351 h 577405"/>
              <a:gd name="connsiteX2" fmla="*/ 5983963 w 7141296"/>
              <a:gd name="connsiteY2" fmla="*/ 0 h 577405"/>
              <a:gd name="connsiteX3" fmla="*/ 7141296 w 7141296"/>
              <a:gd name="connsiteY3" fmla="*/ 288703 h 577405"/>
              <a:gd name="connsiteX4" fmla="*/ 5983963 w 7141296"/>
              <a:gd name="connsiteY4" fmla="*/ 577405 h 577405"/>
              <a:gd name="connsiteX5" fmla="*/ 5983963 w 7141296"/>
              <a:gd name="connsiteY5" fmla="*/ 433054 h 577405"/>
              <a:gd name="connsiteX6" fmla="*/ 0 w 7141296"/>
              <a:gd name="connsiteY6" fmla="*/ 433054 h 577405"/>
              <a:gd name="connsiteX7" fmla="*/ 578667 w 7141296"/>
              <a:gd name="connsiteY7" fmla="*/ 288703 h 577405"/>
              <a:gd name="connsiteX8" fmla="*/ 0 w 7141296"/>
              <a:gd name="connsiteY8" fmla="*/ 144351 h 577405"/>
              <a:gd name="connsiteX0" fmla="*/ 0 w 7141296"/>
              <a:gd name="connsiteY0" fmla="*/ 144351 h 577405"/>
              <a:gd name="connsiteX1" fmla="*/ 6122644 w 7141296"/>
              <a:gd name="connsiteY1" fmla="*/ 145544 h 577405"/>
              <a:gd name="connsiteX2" fmla="*/ 5983963 w 7141296"/>
              <a:gd name="connsiteY2" fmla="*/ 0 h 577405"/>
              <a:gd name="connsiteX3" fmla="*/ 7141296 w 7141296"/>
              <a:gd name="connsiteY3" fmla="*/ 288703 h 577405"/>
              <a:gd name="connsiteX4" fmla="*/ 5983963 w 7141296"/>
              <a:gd name="connsiteY4" fmla="*/ 577405 h 577405"/>
              <a:gd name="connsiteX5" fmla="*/ 5983963 w 7141296"/>
              <a:gd name="connsiteY5" fmla="*/ 433054 h 577405"/>
              <a:gd name="connsiteX6" fmla="*/ 0 w 7141296"/>
              <a:gd name="connsiteY6" fmla="*/ 433054 h 577405"/>
              <a:gd name="connsiteX7" fmla="*/ 578667 w 7141296"/>
              <a:gd name="connsiteY7" fmla="*/ 288703 h 577405"/>
              <a:gd name="connsiteX8" fmla="*/ 0 w 7141296"/>
              <a:gd name="connsiteY8" fmla="*/ 144351 h 577405"/>
              <a:gd name="connsiteX0" fmla="*/ 0 w 7141296"/>
              <a:gd name="connsiteY0" fmla="*/ 144351 h 577405"/>
              <a:gd name="connsiteX1" fmla="*/ 6122644 w 7141296"/>
              <a:gd name="connsiteY1" fmla="*/ 145544 h 577405"/>
              <a:gd name="connsiteX2" fmla="*/ 5983963 w 7141296"/>
              <a:gd name="connsiteY2" fmla="*/ 0 h 577405"/>
              <a:gd name="connsiteX3" fmla="*/ 7141296 w 7141296"/>
              <a:gd name="connsiteY3" fmla="*/ 288703 h 577405"/>
              <a:gd name="connsiteX4" fmla="*/ 5983963 w 7141296"/>
              <a:gd name="connsiteY4" fmla="*/ 577405 h 577405"/>
              <a:gd name="connsiteX5" fmla="*/ 6124441 w 7141296"/>
              <a:gd name="connsiteY5" fmla="*/ 428156 h 577405"/>
              <a:gd name="connsiteX6" fmla="*/ 0 w 7141296"/>
              <a:gd name="connsiteY6" fmla="*/ 433054 h 577405"/>
              <a:gd name="connsiteX7" fmla="*/ 578667 w 7141296"/>
              <a:gd name="connsiteY7" fmla="*/ 288703 h 577405"/>
              <a:gd name="connsiteX8" fmla="*/ 0 w 7141296"/>
              <a:gd name="connsiteY8" fmla="*/ 144351 h 577405"/>
              <a:gd name="connsiteX0" fmla="*/ 0 w 7141296"/>
              <a:gd name="connsiteY0" fmla="*/ 144351 h 577405"/>
              <a:gd name="connsiteX1" fmla="*/ 6120174 w 7141296"/>
              <a:gd name="connsiteY1" fmla="*/ 204401 h 577405"/>
              <a:gd name="connsiteX2" fmla="*/ 5983963 w 7141296"/>
              <a:gd name="connsiteY2" fmla="*/ 0 h 577405"/>
              <a:gd name="connsiteX3" fmla="*/ 7141296 w 7141296"/>
              <a:gd name="connsiteY3" fmla="*/ 288703 h 577405"/>
              <a:gd name="connsiteX4" fmla="*/ 5983963 w 7141296"/>
              <a:gd name="connsiteY4" fmla="*/ 577405 h 577405"/>
              <a:gd name="connsiteX5" fmla="*/ 6124441 w 7141296"/>
              <a:gd name="connsiteY5" fmla="*/ 428156 h 577405"/>
              <a:gd name="connsiteX6" fmla="*/ 0 w 7141296"/>
              <a:gd name="connsiteY6" fmla="*/ 433054 h 577405"/>
              <a:gd name="connsiteX7" fmla="*/ 578667 w 7141296"/>
              <a:gd name="connsiteY7" fmla="*/ 288703 h 577405"/>
              <a:gd name="connsiteX8" fmla="*/ 0 w 7141296"/>
              <a:gd name="connsiteY8" fmla="*/ 144351 h 577405"/>
              <a:gd name="connsiteX0" fmla="*/ 0 w 7141296"/>
              <a:gd name="connsiteY0" fmla="*/ 144351 h 577405"/>
              <a:gd name="connsiteX1" fmla="*/ 6120174 w 7141296"/>
              <a:gd name="connsiteY1" fmla="*/ 204401 h 577405"/>
              <a:gd name="connsiteX2" fmla="*/ 5983963 w 7141296"/>
              <a:gd name="connsiteY2" fmla="*/ 0 h 577405"/>
              <a:gd name="connsiteX3" fmla="*/ 7141296 w 7141296"/>
              <a:gd name="connsiteY3" fmla="*/ 288703 h 577405"/>
              <a:gd name="connsiteX4" fmla="*/ 5983963 w 7141296"/>
              <a:gd name="connsiteY4" fmla="*/ 577405 h 577405"/>
              <a:gd name="connsiteX5" fmla="*/ 6128257 w 7141296"/>
              <a:gd name="connsiteY5" fmla="*/ 364730 h 577405"/>
              <a:gd name="connsiteX6" fmla="*/ 0 w 7141296"/>
              <a:gd name="connsiteY6" fmla="*/ 433054 h 577405"/>
              <a:gd name="connsiteX7" fmla="*/ 578667 w 7141296"/>
              <a:gd name="connsiteY7" fmla="*/ 288703 h 577405"/>
              <a:gd name="connsiteX8" fmla="*/ 0 w 7141296"/>
              <a:gd name="connsiteY8" fmla="*/ 144351 h 577405"/>
              <a:gd name="connsiteX0" fmla="*/ 0 w 7141296"/>
              <a:gd name="connsiteY0" fmla="*/ 144351 h 577405"/>
              <a:gd name="connsiteX1" fmla="*/ 6129834 w 7141296"/>
              <a:gd name="connsiteY1" fmla="*/ 222148 h 577405"/>
              <a:gd name="connsiteX2" fmla="*/ 5983963 w 7141296"/>
              <a:gd name="connsiteY2" fmla="*/ 0 h 577405"/>
              <a:gd name="connsiteX3" fmla="*/ 7141296 w 7141296"/>
              <a:gd name="connsiteY3" fmla="*/ 288703 h 577405"/>
              <a:gd name="connsiteX4" fmla="*/ 5983963 w 7141296"/>
              <a:gd name="connsiteY4" fmla="*/ 577405 h 577405"/>
              <a:gd name="connsiteX5" fmla="*/ 6128257 w 7141296"/>
              <a:gd name="connsiteY5" fmla="*/ 364730 h 577405"/>
              <a:gd name="connsiteX6" fmla="*/ 0 w 7141296"/>
              <a:gd name="connsiteY6" fmla="*/ 433054 h 577405"/>
              <a:gd name="connsiteX7" fmla="*/ 578667 w 7141296"/>
              <a:gd name="connsiteY7" fmla="*/ 288703 h 577405"/>
              <a:gd name="connsiteX8" fmla="*/ 0 w 7141296"/>
              <a:gd name="connsiteY8" fmla="*/ 144351 h 577405"/>
              <a:gd name="connsiteX0" fmla="*/ 0 w 7141598"/>
              <a:gd name="connsiteY0" fmla="*/ 78056 h 577405"/>
              <a:gd name="connsiteX1" fmla="*/ 6130136 w 7141598"/>
              <a:gd name="connsiteY1" fmla="*/ 222148 h 577405"/>
              <a:gd name="connsiteX2" fmla="*/ 5984265 w 7141598"/>
              <a:gd name="connsiteY2" fmla="*/ 0 h 577405"/>
              <a:gd name="connsiteX3" fmla="*/ 7141598 w 7141598"/>
              <a:gd name="connsiteY3" fmla="*/ 288703 h 577405"/>
              <a:gd name="connsiteX4" fmla="*/ 5984265 w 7141598"/>
              <a:gd name="connsiteY4" fmla="*/ 577405 h 577405"/>
              <a:gd name="connsiteX5" fmla="*/ 6128559 w 7141598"/>
              <a:gd name="connsiteY5" fmla="*/ 364730 h 577405"/>
              <a:gd name="connsiteX6" fmla="*/ 302 w 7141598"/>
              <a:gd name="connsiteY6" fmla="*/ 433054 h 577405"/>
              <a:gd name="connsiteX7" fmla="*/ 578969 w 7141598"/>
              <a:gd name="connsiteY7" fmla="*/ 288703 h 577405"/>
              <a:gd name="connsiteX8" fmla="*/ 0 w 7141598"/>
              <a:gd name="connsiteY8" fmla="*/ 78056 h 577405"/>
              <a:gd name="connsiteX0" fmla="*/ 1893 w 7143491"/>
              <a:gd name="connsiteY0" fmla="*/ 78056 h 577405"/>
              <a:gd name="connsiteX1" fmla="*/ 6132029 w 7143491"/>
              <a:gd name="connsiteY1" fmla="*/ 222148 h 577405"/>
              <a:gd name="connsiteX2" fmla="*/ 5986158 w 7143491"/>
              <a:gd name="connsiteY2" fmla="*/ 0 h 577405"/>
              <a:gd name="connsiteX3" fmla="*/ 7143491 w 7143491"/>
              <a:gd name="connsiteY3" fmla="*/ 288703 h 577405"/>
              <a:gd name="connsiteX4" fmla="*/ 5986158 w 7143491"/>
              <a:gd name="connsiteY4" fmla="*/ 577405 h 577405"/>
              <a:gd name="connsiteX5" fmla="*/ 6130452 w 7143491"/>
              <a:gd name="connsiteY5" fmla="*/ 364730 h 577405"/>
              <a:gd name="connsiteX6" fmla="*/ 0 w 7143491"/>
              <a:gd name="connsiteY6" fmla="*/ 485372 h 577405"/>
              <a:gd name="connsiteX7" fmla="*/ 580862 w 7143491"/>
              <a:gd name="connsiteY7" fmla="*/ 288703 h 577405"/>
              <a:gd name="connsiteX8" fmla="*/ 1893 w 7143491"/>
              <a:gd name="connsiteY8" fmla="*/ 78056 h 57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43491" h="577405">
                <a:moveTo>
                  <a:pt x="1893" y="78056"/>
                </a:moveTo>
                <a:lnTo>
                  <a:pt x="6132029" y="222148"/>
                </a:lnTo>
                <a:lnTo>
                  <a:pt x="5986158" y="0"/>
                </a:lnTo>
                <a:lnTo>
                  <a:pt x="7143491" y="288703"/>
                </a:lnTo>
                <a:lnTo>
                  <a:pt x="5986158" y="577405"/>
                </a:lnTo>
                <a:lnTo>
                  <a:pt x="6130452" y="364730"/>
                </a:lnTo>
                <a:lnTo>
                  <a:pt x="0" y="485372"/>
                </a:lnTo>
                <a:lnTo>
                  <a:pt x="580862" y="288703"/>
                </a:lnTo>
                <a:lnTo>
                  <a:pt x="1893" y="78056"/>
                </a:lnTo>
                <a:close/>
              </a:path>
            </a:pathLst>
          </a:cu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943878" y="4520169"/>
            <a:ext cx="1800200" cy="1501219"/>
            <a:chOff x="943878" y="4520169"/>
            <a:chExt cx="1800200" cy="1501219"/>
          </a:xfrm>
        </p:grpSpPr>
        <p:sp>
          <p:nvSpPr>
            <p:cNvPr id="4" name="矩形 3"/>
            <p:cNvSpPr/>
            <p:nvPr/>
          </p:nvSpPr>
          <p:spPr>
            <a:xfrm>
              <a:off x="943878" y="4941268"/>
              <a:ext cx="1800200" cy="1080120"/>
            </a:xfrm>
            <a:prstGeom prst="rect">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r>
                <a:rPr lang="en-US" altLang="zh-CN" sz="1400" dirty="0" smtClean="0">
                  <a:solidFill>
                    <a:srgbClr val="FFC715"/>
                  </a:solidFill>
                  <a:latin typeface="微软雅黑" panose="020B0503020204020204" pitchFamily="34" charset="-122"/>
                  <a:ea typeface="微软雅黑" panose="020B0503020204020204" pitchFamily="34" charset="-122"/>
                </a:rPr>
                <a:t>Pre: 2.4W</a:t>
              </a:r>
            </a:p>
            <a:p>
              <a:pPr algn="ctr">
                <a:lnSpc>
                  <a:spcPct val="125000"/>
                </a:lnSpc>
              </a:pPr>
              <a:r>
                <a:rPr lang="en-US" altLang="zh-CN" sz="1400" dirty="0" err="1" smtClean="0">
                  <a:solidFill>
                    <a:srgbClr val="FFC715"/>
                  </a:solidFill>
                  <a:latin typeface="微软雅黑" panose="020B0503020204020204" pitchFamily="34" charset="-122"/>
                  <a:ea typeface="微软雅黑" panose="020B0503020204020204" pitchFamily="34" charset="-122"/>
                </a:rPr>
                <a:t>Fnl</a:t>
              </a:r>
              <a:r>
                <a:rPr lang="en-US" altLang="zh-CN" sz="1400" dirty="0" smtClean="0">
                  <a:solidFill>
                    <a:srgbClr val="FFC715"/>
                  </a:solidFill>
                  <a:latin typeface="微软雅黑" panose="020B0503020204020204" pitchFamily="34" charset="-122"/>
                  <a:ea typeface="微软雅黑" panose="020B0503020204020204" pitchFamily="34" charset="-122"/>
                </a:rPr>
                <a:t>: 2.5W</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11" name="矩形 10"/>
            <p:cNvSpPr/>
            <p:nvPr/>
          </p:nvSpPr>
          <p:spPr>
            <a:xfrm>
              <a:off x="943878" y="4520169"/>
              <a:ext cx="1800200" cy="421099"/>
            </a:xfrm>
            <a:prstGeom prst="rect">
              <a:avLst/>
            </a:prstGeom>
            <a:solidFill>
              <a:srgbClr val="FFC715"/>
            </a:solid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r>
                <a:rPr lang="en-US" altLang="zh-CN" sz="1400" dirty="0" smtClean="0">
                  <a:solidFill>
                    <a:schemeClr val="tx1"/>
                  </a:solidFill>
                  <a:latin typeface="微软雅黑" panose="020B0503020204020204" pitchFamily="34" charset="-122"/>
                  <a:ea typeface="微软雅黑" panose="020B0503020204020204" pitchFamily="34" charset="-122"/>
                </a:rPr>
                <a:t>2010</a:t>
              </a: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3077028" y="3874834"/>
            <a:ext cx="1800200" cy="1501219"/>
            <a:chOff x="943878" y="4520169"/>
            <a:chExt cx="1800200" cy="1501219"/>
          </a:xfrm>
        </p:grpSpPr>
        <p:sp>
          <p:nvSpPr>
            <p:cNvPr id="14" name="矩形 13"/>
            <p:cNvSpPr/>
            <p:nvPr/>
          </p:nvSpPr>
          <p:spPr>
            <a:xfrm>
              <a:off x="943878" y="4941268"/>
              <a:ext cx="1800200" cy="1080120"/>
            </a:xfrm>
            <a:prstGeom prst="rect">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r>
                <a:rPr lang="en-US" altLang="zh-CN" sz="1400" dirty="0" smtClean="0">
                  <a:solidFill>
                    <a:srgbClr val="FFC715"/>
                  </a:solidFill>
                  <a:latin typeface="微软雅黑" panose="020B0503020204020204" pitchFamily="34" charset="-122"/>
                  <a:ea typeface="微软雅黑" panose="020B0503020204020204" pitchFamily="34" charset="-122"/>
                </a:rPr>
                <a:t>Pre: 2.6W</a:t>
              </a:r>
            </a:p>
            <a:p>
              <a:pPr algn="ctr">
                <a:lnSpc>
                  <a:spcPct val="125000"/>
                </a:lnSpc>
              </a:pPr>
              <a:r>
                <a:rPr lang="en-US" altLang="zh-CN" sz="1400" dirty="0" err="1" smtClean="0">
                  <a:solidFill>
                    <a:srgbClr val="FFC715"/>
                  </a:solidFill>
                  <a:latin typeface="微软雅黑" panose="020B0503020204020204" pitchFamily="34" charset="-122"/>
                  <a:ea typeface="微软雅黑" panose="020B0503020204020204" pitchFamily="34" charset="-122"/>
                </a:rPr>
                <a:t>Fnl</a:t>
              </a:r>
              <a:r>
                <a:rPr lang="en-US" altLang="zh-CN" sz="1400" dirty="0" smtClean="0">
                  <a:solidFill>
                    <a:srgbClr val="FFC715"/>
                  </a:solidFill>
                  <a:latin typeface="微软雅黑" panose="020B0503020204020204" pitchFamily="34" charset="-122"/>
                  <a:ea typeface="微软雅黑" panose="020B0503020204020204" pitchFamily="34" charset="-122"/>
                </a:rPr>
                <a:t>: 2.6W</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15" name="矩形 14"/>
            <p:cNvSpPr/>
            <p:nvPr/>
          </p:nvSpPr>
          <p:spPr>
            <a:xfrm>
              <a:off x="943878" y="4520169"/>
              <a:ext cx="1800200" cy="421099"/>
            </a:xfrm>
            <a:prstGeom prst="rect">
              <a:avLst/>
            </a:prstGeom>
            <a:solidFill>
              <a:srgbClr val="FFC715"/>
            </a:solid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r>
                <a:rPr lang="en-US" altLang="zh-CN" sz="1400" dirty="0" smtClean="0">
                  <a:solidFill>
                    <a:schemeClr val="tx1"/>
                  </a:solidFill>
                  <a:latin typeface="微软雅黑" panose="020B0503020204020204" pitchFamily="34" charset="-122"/>
                  <a:ea typeface="微软雅黑" panose="020B0503020204020204" pitchFamily="34" charset="-122"/>
                </a:rPr>
                <a:t>2011</a:t>
              </a: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5210178" y="3229499"/>
            <a:ext cx="1800200" cy="1501219"/>
            <a:chOff x="943878" y="4520169"/>
            <a:chExt cx="1800200" cy="1501219"/>
          </a:xfrm>
        </p:grpSpPr>
        <p:sp>
          <p:nvSpPr>
            <p:cNvPr id="17" name="矩形 16"/>
            <p:cNvSpPr/>
            <p:nvPr/>
          </p:nvSpPr>
          <p:spPr>
            <a:xfrm>
              <a:off x="943878" y="4941268"/>
              <a:ext cx="1800200" cy="1080120"/>
            </a:xfrm>
            <a:prstGeom prst="rect">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r>
                <a:rPr lang="en-US" altLang="zh-CN" sz="1400" dirty="0" smtClean="0">
                  <a:solidFill>
                    <a:srgbClr val="FFC715"/>
                  </a:solidFill>
                  <a:latin typeface="微软雅黑" panose="020B0503020204020204" pitchFamily="34" charset="-122"/>
                  <a:ea typeface="微软雅黑" panose="020B0503020204020204" pitchFamily="34" charset="-122"/>
                </a:rPr>
                <a:t>Pre: 2.7W</a:t>
              </a:r>
            </a:p>
            <a:p>
              <a:pPr algn="ctr">
                <a:lnSpc>
                  <a:spcPct val="125000"/>
                </a:lnSpc>
              </a:pPr>
              <a:r>
                <a:rPr lang="en-US" altLang="zh-CN" sz="1400" dirty="0" err="1" smtClean="0">
                  <a:solidFill>
                    <a:srgbClr val="FFC715"/>
                  </a:solidFill>
                  <a:latin typeface="微软雅黑" panose="020B0503020204020204" pitchFamily="34" charset="-122"/>
                  <a:ea typeface="微软雅黑" panose="020B0503020204020204" pitchFamily="34" charset="-122"/>
                </a:rPr>
                <a:t>Fnl</a:t>
              </a:r>
              <a:r>
                <a:rPr lang="en-US" altLang="zh-CN" sz="1400" dirty="0" smtClean="0">
                  <a:solidFill>
                    <a:srgbClr val="FFC715"/>
                  </a:solidFill>
                  <a:latin typeface="微软雅黑" panose="020B0503020204020204" pitchFamily="34" charset="-122"/>
                  <a:ea typeface="微软雅黑" panose="020B0503020204020204" pitchFamily="34" charset="-122"/>
                </a:rPr>
                <a:t>: 3.0W</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18" name="矩形 17"/>
            <p:cNvSpPr/>
            <p:nvPr/>
          </p:nvSpPr>
          <p:spPr>
            <a:xfrm>
              <a:off x="943878" y="4520169"/>
              <a:ext cx="1800200" cy="421099"/>
            </a:xfrm>
            <a:prstGeom prst="rect">
              <a:avLst/>
            </a:prstGeom>
            <a:solidFill>
              <a:srgbClr val="FFC715"/>
            </a:solid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r>
                <a:rPr lang="en-US" altLang="zh-CN" sz="1400" dirty="0" smtClean="0">
                  <a:solidFill>
                    <a:schemeClr val="tx1"/>
                  </a:solidFill>
                  <a:latin typeface="微软雅黑" panose="020B0503020204020204" pitchFamily="34" charset="-122"/>
                  <a:ea typeface="微软雅黑" panose="020B0503020204020204" pitchFamily="34" charset="-122"/>
                </a:rPr>
                <a:t>2012</a:t>
              </a: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7343328" y="2584164"/>
            <a:ext cx="1800200" cy="1501219"/>
            <a:chOff x="943878" y="4520169"/>
            <a:chExt cx="1800200" cy="1501219"/>
          </a:xfrm>
        </p:grpSpPr>
        <p:sp>
          <p:nvSpPr>
            <p:cNvPr id="20" name="矩形 19"/>
            <p:cNvSpPr/>
            <p:nvPr/>
          </p:nvSpPr>
          <p:spPr>
            <a:xfrm>
              <a:off x="943878" y="4941268"/>
              <a:ext cx="1800200" cy="1080120"/>
            </a:xfrm>
            <a:prstGeom prst="rect">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r>
                <a:rPr lang="en-US" altLang="zh-CN" sz="1400" dirty="0" smtClean="0">
                  <a:solidFill>
                    <a:srgbClr val="FFC715"/>
                  </a:solidFill>
                  <a:latin typeface="微软雅黑" panose="020B0503020204020204" pitchFamily="34" charset="-122"/>
                  <a:ea typeface="微软雅黑" panose="020B0503020204020204" pitchFamily="34" charset="-122"/>
                </a:rPr>
                <a:t>Pre: 3.5W</a:t>
              </a:r>
            </a:p>
            <a:p>
              <a:pPr algn="ctr">
                <a:lnSpc>
                  <a:spcPct val="125000"/>
                </a:lnSpc>
              </a:pPr>
              <a:r>
                <a:rPr lang="en-US" altLang="zh-CN" sz="1400" dirty="0" err="1" smtClean="0">
                  <a:solidFill>
                    <a:srgbClr val="FFC715"/>
                  </a:solidFill>
                  <a:latin typeface="微软雅黑" panose="020B0503020204020204" pitchFamily="34" charset="-122"/>
                  <a:ea typeface="微软雅黑" panose="020B0503020204020204" pitchFamily="34" charset="-122"/>
                </a:rPr>
                <a:t>Fnl</a:t>
              </a:r>
              <a:r>
                <a:rPr lang="en-US" altLang="zh-CN" sz="1400" dirty="0" smtClean="0">
                  <a:solidFill>
                    <a:srgbClr val="FFC715"/>
                  </a:solidFill>
                  <a:latin typeface="微软雅黑" panose="020B0503020204020204" pitchFamily="34" charset="-122"/>
                  <a:ea typeface="微软雅黑" panose="020B0503020204020204" pitchFamily="34" charset="-122"/>
                </a:rPr>
                <a:t>: 3.4W</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21" name="矩形 20"/>
            <p:cNvSpPr/>
            <p:nvPr/>
          </p:nvSpPr>
          <p:spPr>
            <a:xfrm>
              <a:off x="943878" y="4520169"/>
              <a:ext cx="1800200" cy="421099"/>
            </a:xfrm>
            <a:prstGeom prst="rect">
              <a:avLst/>
            </a:prstGeom>
            <a:solidFill>
              <a:srgbClr val="FFC715"/>
            </a:solid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r>
                <a:rPr lang="en-US" altLang="zh-CN" sz="1400" dirty="0" smtClean="0">
                  <a:solidFill>
                    <a:schemeClr val="tx1"/>
                  </a:solidFill>
                  <a:latin typeface="微软雅黑" panose="020B0503020204020204" pitchFamily="34" charset="-122"/>
                  <a:ea typeface="微软雅黑" panose="020B0503020204020204" pitchFamily="34" charset="-122"/>
                </a:rPr>
                <a:t>2013</a:t>
              </a: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9476477" y="1938829"/>
            <a:ext cx="1800200" cy="1501219"/>
            <a:chOff x="943878" y="4520169"/>
            <a:chExt cx="1800200" cy="1501219"/>
          </a:xfrm>
        </p:grpSpPr>
        <p:sp>
          <p:nvSpPr>
            <p:cNvPr id="23" name="矩形 22"/>
            <p:cNvSpPr/>
            <p:nvPr/>
          </p:nvSpPr>
          <p:spPr>
            <a:xfrm>
              <a:off x="943878" y="4941268"/>
              <a:ext cx="1800200" cy="1080120"/>
            </a:xfrm>
            <a:prstGeom prst="rect">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r>
                <a:rPr lang="en-US" altLang="zh-CN" sz="1400" dirty="0" smtClean="0">
                  <a:solidFill>
                    <a:srgbClr val="FFC715"/>
                  </a:solidFill>
                  <a:latin typeface="微软雅黑" panose="020B0503020204020204" pitchFamily="34" charset="-122"/>
                  <a:ea typeface="微软雅黑" panose="020B0503020204020204" pitchFamily="34" charset="-122"/>
                </a:rPr>
                <a:t>Pre: 3.8W</a:t>
              </a:r>
            </a:p>
            <a:p>
              <a:pPr algn="ctr">
                <a:lnSpc>
                  <a:spcPct val="125000"/>
                </a:lnSpc>
              </a:pPr>
              <a:r>
                <a:rPr lang="en-US" altLang="zh-CN" sz="1400" dirty="0" err="1" smtClean="0">
                  <a:solidFill>
                    <a:srgbClr val="FFC715"/>
                  </a:solidFill>
                  <a:latin typeface="微软雅黑" panose="020B0503020204020204" pitchFamily="34" charset="-122"/>
                  <a:ea typeface="微软雅黑" panose="020B0503020204020204" pitchFamily="34" charset="-122"/>
                </a:rPr>
                <a:t>Fnl</a:t>
              </a:r>
              <a:r>
                <a:rPr lang="en-US" altLang="zh-CN" sz="1400" dirty="0" smtClean="0">
                  <a:solidFill>
                    <a:srgbClr val="FFC715"/>
                  </a:solidFill>
                  <a:latin typeface="微软雅黑" panose="020B0503020204020204" pitchFamily="34" charset="-122"/>
                  <a:ea typeface="微软雅黑" panose="020B0503020204020204" pitchFamily="34" charset="-122"/>
                </a:rPr>
                <a:t>: 3.9W</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24" name="矩形 23"/>
            <p:cNvSpPr/>
            <p:nvPr/>
          </p:nvSpPr>
          <p:spPr>
            <a:xfrm>
              <a:off x="943878" y="4520169"/>
              <a:ext cx="1800200" cy="421099"/>
            </a:xfrm>
            <a:prstGeom prst="rect">
              <a:avLst/>
            </a:prstGeom>
            <a:solidFill>
              <a:srgbClr val="FFC715"/>
            </a:solid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r>
                <a:rPr lang="en-US" altLang="zh-CN" sz="1400" dirty="0" smtClean="0">
                  <a:solidFill>
                    <a:schemeClr val="tx1"/>
                  </a:solidFill>
                  <a:latin typeface="微软雅黑" panose="020B0503020204020204" pitchFamily="34" charset="-122"/>
                  <a:ea typeface="微软雅黑" panose="020B0503020204020204" pitchFamily="34" charset="-122"/>
                </a:rPr>
                <a:t>2014</a:t>
              </a: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826279950"/>
      </p:ext>
    </p:extLst>
  </p:cSld>
  <p:clrMapOvr>
    <a:masterClrMapping/>
  </p:clrMapOvr>
  <mc:AlternateContent xmlns:mc="http://schemas.openxmlformats.org/markup-compatibility/2006" xmlns:p14="http://schemas.microsoft.com/office/powerpoint/2010/main">
    <mc:Choice Requires="p14">
      <p:transition spd="slow" p14:dur="4400" advTm="987">
        <p14:honeycomb/>
      </p:transition>
    </mc:Choice>
    <mc:Fallback xmlns="">
      <p:transition spd="slow" advTm="987">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4" y="6119718"/>
            <a:ext cx="2258952" cy="261610"/>
          </a:xfrm>
          <a:prstGeom prst="rect">
            <a:avLst/>
          </a:prstGeom>
          <a:noFill/>
        </p:spPr>
        <p:txBody>
          <a:bodyPr wrap="none" rtlCol="0">
            <a:spAutoFit/>
          </a:bodyPr>
          <a:lstStyle/>
          <a:p>
            <a:r>
              <a:rPr lang="en-US" altLang="zh-CN" sz="1100" dirty="0" smtClean="0">
                <a:solidFill>
                  <a:srgbClr val="FFC000"/>
                </a:solidFill>
                <a:latin typeface="微软雅黑" panose="020B0503020204020204" pitchFamily="34" charset="-122"/>
                <a:ea typeface="微软雅黑" panose="020B0503020204020204" pitchFamily="34" charset="-122"/>
              </a:rPr>
              <a:t>* This is the note of the chart…</a:t>
            </a:r>
            <a:endParaRPr lang="zh-CN" altLang="en-US" sz="1100" dirty="0">
              <a:solidFill>
                <a:srgbClr val="FFC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00402" y="1022648"/>
            <a:ext cx="2690160" cy="461665"/>
          </a:xfrm>
          <a:prstGeom prst="rect">
            <a:avLst/>
          </a:prstGeom>
          <a:noFill/>
        </p:spPr>
        <p:txBody>
          <a:bodyPr wrap="none" rtlCol="0">
            <a:spAutoFit/>
          </a:bodyPr>
          <a:lstStyle/>
          <a:p>
            <a:r>
              <a:rPr lang="en-US" altLang="zh-CN" sz="2400" dirty="0" smtClean="0">
                <a:solidFill>
                  <a:srgbClr val="FFC000"/>
                </a:solidFill>
                <a:latin typeface="微软雅黑" panose="020B0503020204020204" pitchFamily="34" charset="-122"/>
                <a:ea typeface="微软雅黑" panose="020B0503020204020204" pitchFamily="34" charset="-122"/>
              </a:rPr>
              <a:t>ENTER THE TITLE</a:t>
            </a:r>
            <a:endParaRPr lang="zh-CN" altLang="en-US" sz="2400" dirty="0">
              <a:solidFill>
                <a:srgbClr val="FFC000"/>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3725334" y="1935210"/>
            <a:ext cx="4741333" cy="4068504"/>
            <a:chOff x="3725333" y="753532"/>
            <a:chExt cx="4741333" cy="5350934"/>
          </a:xfrm>
          <a:noFill/>
        </p:grpSpPr>
        <p:sp>
          <p:nvSpPr>
            <p:cNvPr id="9" name="任意多边形 8"/>
            <p:cNvSpPr/>
            <p:nvPr/>
          </p:nvSpPr>
          <p:spPr>
            <a:xfrm>
              <a:off x="5493173" y="2574204"/>
              <a:ext cx="1524000" cy="1524000"/>
            </a:xfrm>
            <a:custGeom>
              <a:avLst/>
              <a:gdLst>
                <a:gd name="connsiteX0" fmla="*/ 0 w 1524000"/>
                <a:gd name="connsiteY0" fmla="*/ 762000 h 1524000"/>
                <a:gd name="connsiteX1" fmla="*/ 762000 w 1524000"/>
                <a:gd name="connsiteY1" fmla="*/ 0 h 1524000"/>
                <a:gd name="connsiteX2" fmla="*/ 1524000 w 1524000"/>
                <a:gd name="connsiteY2" fmla="*/ 762000 h 1524000"/>
                <a:gd name="connsiteX3" fmla="*/ 762000 w 1524000"/>
                <a:gd name="connsiteY3" fmla="*/ 1524000 h 1524000"/>
                <a:gd name="connsiteX4" fmla="*/ 0 w 1524000"/>
                <a:gd name="connsiteY4" fmla="*/ 76200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1524000">
                  <a:moveTo>
                    <a:pt x="0" y="762000"/>
                  </a:moveTo>
                  <a:cubicBezTo>
                    <a:pt x="0" y="341159"/>
                    <a:pt x="341159" y="0"/>
                    <a:pt x="762000" y="0"/>
                  </a:cubicBezTo>
                  <a:cubicBezTo>
                    <a:pt x="1182841" y="0"/>
                    <a:pt x="1524000" y="341159"/>
                    <a:pt x="1524000" y="762000"/>
                  </a:cubicBezTo>
                  <a:cubicBezTo>
                    <a:pt x="1524000" y="1182841"/>
                    <a:pt x="1182841" y="1524000"/>
                    <a:pt x="762000" y="1524000"/>
                  </a:cubicBezTo>
                  <a:cubicBezTo>
                    <a:pt x="341159" y="1524000"/>
                    <a:pt x="0" y="1182841"/>
                    <a:pt x="0" y="762000"/>
                  </a:cubicBezTo>
                  <a:close/>
                </a:path>
              </a:pathLst>
            </a:custGeom>
            <a:solidFill>
              <a:srgbClr val="FFC715"/>
            </a:solidFill>
            <a:ln w="19050">
              <a:solidFill>
                <a:srgbClr val="FFC71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5095" tIns="265095" rIns="265095" bIns="265095" numCol="1" spcCol="1270" anchor="ctr" anchorCtr="0">
              <a:noAutofit/>
            </a:bodyPr>
            <a:lstStyle/>
            <a:p>
              <a:pPr lvl="0" algn="ctr" defTabSz="1466850">
                <a:lnSpc>
                  <a:spcPct val="125000"/>
                </a:lnSpc>
                <a:spcBef>
                  <a:spcPct val="0"/>
                </a:spcBef>
                <a:spcAft>
                  <a:spcPct val="35000"/>
                </a:spcAft>
              </a:pPr>
              <a:r>
                <a:rPr lang="en-US" altLang="zh-CN" sz="1400" kern="1200" dirty="0" smtClean="0">
                  <a:solidFill>
                    <a:schemeClr val="tx1"/>
                  </a:solidFill>
                  <a:latin typeface="微软雅黑" panose="020B0503020204020204" pitchFamily="34" charset="-122"/>
                  <a:ea typeface="微软雅黑" panose="020B0503020204020204" pitchFamily="34" charset="-122"/>
                </a:rPr>
                <a:t>3. Test Words</a:t>
              </a:r>
              <a:endParaRPr lang="zh-CN" altLang="en-US" sz="1400" kern="1200" dirty="0">
                <a:solidFill>
                  <a:schemeClr val="tx1"/>
                </a:solidFill>
                <a:latin typeface="微软雅黑" panose="020B0503020204020204" pitchFamily="34" charset="-122"/>
                <a:ea typeface="微软雅黑" panose="020B0503020204020204" pitchFamily="34" charset="-122"/>
              </a:endParaRPr>
            </a:p>
          </p:txBody>
        </p:sp>
        <p:sp>
          <p:nvSpPr>
            <p:cNvPr id="11" name="任意多边形 10"/>
            <p:cNvSpPr/>
            <p:nvPr/>
          </p:nvSpPr>
          <p:spPr>
            <a:xfrm>
              <a:off x="5960533" y="1062396"/>
              <a:ext cx="1524000" cy="1524000"/>
            </a:xfrm>
            <a:custGeom>
              <a:avLst/>
              <a:gdLst>
                <a:gd name="connsiteX0" fmla="*/ 0 w 1524000"/>
                <a:gd name="connsiteY0" fmla="*/ 762000 h 1524000"/>
                <a:gd name="connsiteX1" fmla="*/ 762000 w 1524000"/>
                <a:gd name="connsiteY1" fmla="*/ 0 h 1524000"/>
                <a:gd name="connsiteX2" fmla="*/ 1524000 w 1524000"/>
                <a:gd name="connsiteY2" fmla="*/ 762000 h 1524000"/>
                <a:gd name="connsiteX3" fmla="*/ 762000 w 1524000"/>
                <a:gd name="connsiteY3" fmla="*/ 1524000 h 1524000"/>
                <a:gd name="connsiteX4" fmla="*/ 0 w 1524000"/>
                <a:gd name="connsiteY4" fmla="*/ 76200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1524000">
                  <a:moveTo>
                    <a:pt x="0" y="762000"/>
                  </a:moveTo>
                  <a:cubicBezTo>
                    <a:pt x="0" y="341159"/>
                    <a:pt x="341159" y="0"/>
                    <a:pt x="762000" y="0"/>
                  </a:cubicBezTo>
                  <a:cubicBezTo>
                    <a:pt x="1182841" y="0"/>
                    <a:pt x="1524000" y="341159"/>
                    <a:pt x="1524000" y="762000"/>
                  </a:cubicBezTo>
                  <a:cubicBezTo>
                    <a:pt x="1524000" y="1182841"/>
                    <a:pt x="1182841" y="1524000"/>
                    <a:pt x="762000" y="1524000"/>
                  </a:cubicBezTo>
                  <a:cubicBezTo>
                    <a:pt x="341159" y="1524000"/>
                    <a:pt x="0" y="1182841"/>
                    <a:pt x="0" y="762000"/>
                  </a:cubicBezTo>
                  <a:close/>
                </a:path>
              </a:pathLst>
            </a:custGeom>
            <a:solidFill>
              <a:srgbClr val="FFC715"/>
            </a:solidFill>
            <a:ln w="19050">
              <a:solidFill>
                <a:srgbClr val="FFC71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5095" tIns="265095" rIns="265095" bIns="265095" numCol="1" spcCol="1270" anchor="ctr" anchorCtr="0">
              <a:noAutofit/>
            </a:bodyPr>
            <a:lstStyle/>
            <a:p>
              <a:pPr lvl="0" algn="ctr" defTabSz="1466850">
                <a:lnSpc>
                  <a:spcPct val="125000"/>
                </a:lnSpc>
                <a:spcBef>
                  <a:spcPct val="0"/>
                </a:spcBef>
                <a:spcAft>
                  <a:spcPct val="35000"/>
                </a:spcAft>
              </a:pPr>
              <a:r>
                <a:rPr lang="en-US" altLang="zh-CN" sz="1400" kern="1200" dirty="0" smtClean="0">
                  <a:solidFill>
                    <a:schemeClr val="tx1"/>
                  </a:solidFill>
                  <a:latin typeface="微软雅黑" panose="020B0503020204020204" pitchFamily="34" charset="-122"/>
                  <a:ea typeface="微软雅黑" panose="020B0503020204020204" pitchFamily="34" charset="-122"/>
                </a:rPr>
                <a:t>2. Test Words</a:t>
              </a:r>
              <a:endParaRPr lang="zh-CN" altLang="en-US" sz="1400" kern="1200" dirty="0">
                <a:solidFill>
                  <a:schemeClr val="tx1"/>
                </a:solidFill>
                <a:latin typeface="微软雅黑" panose="020B0503020204020204" pitchFamily="34" charset="-122"/>
                <a:ea typeface="微软雅黑" panose="020B0503020204020204" pitchFamily="34" charset="-122"/>
              </a:endParaRPr>
            </a:p>
          </p:txBody>
        </p:sp>
        <p:sp>
          <p:nvSpPr>
            <p:cNvPr id="10" name="任意多边形 9"/>
            <p:cNvSpPr/>
            <p:nvPr/>
          </p:nvSpPr>
          <p:spPr>
            <a:xfrm>
              <a:off x="4402666" y="1430866"/>
              <a:ext cx="1524000" cy="1524000"/>
            </a:xfrm>
            <a:custGeom>
              <a:avLst/>
              <a:gdLst>
                <a:gd name="connsiteX0" fmla="*/ 0 w 1524000"/>
                <a:gd name="connsiteY0" fmla="*/ 762000 h 1524000"/>
                <a:gd name="connsiteX1" fmla="*/ 762000 w 1524000"/>
                <a:gd name="connsiteY1" fmla="*/ 0 h 1524000"/>
                <a:gd name="connsiteX2" fmla="*/ 1524000 w 1524000"/>
                <a:gd name="connsiteY2" fmla="*/ 762000 h 1524000"/>
                <a:gd name="connsiteX3" fmla="*/ 762000 w 1524000"/>
                <a:gd name="connsiteY3" fmla="*/ 1524000 h 1524000"/>
                <a:gd name="connsiteX4" fmla="*/ 0 w 1524000"/>
                <a:gd name="connsiteY4" fmla="*/ 76200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1524000">
                  <a:moveTo>
                    <a:pt x="0" y="762000"/>
                  </a:moveTo>
                  <a:cubicBezTo>
                    <a:pt x="0" y="341159"/>
                    <a:pt x="341159" y="0"/>
                    <a:pt x="762000" y="0"/>
                  </a:cubicBezTo>
                  <a:cubicBezTo>
                    <a:pt x="1182841" y="0"/>
                    <a:pt x="1524000" y="341159"/>
                    <a:pt x="1524000" y="762000"/>
                  </a:cubicBezTo>
                  <a:cubicBezTo>
                    <a:pt x="1524000" y="1182841"/>
                    <a:pt x="1182841" y="1524000"/>
                    <a:pt x="762000" y="1524000"/>
                  </a:cubicBezTo>
                  <a:cubicBezTo>
                    <a:pt x="341159" y="1524000"/>
                    <a:pt x="0" y="1182841"/>
                    <a:pt x="0" y="762000"/>
                  </a:cubicBezTo>
                  <a:close/>
                </a:path>
              </a:pathLst>
            </a:custGeom>
            <a:solidFill>
              <a:srgbClr val="FFC715"/>
            </a:solidFill>
            <a:ln w="19050">
              <a:solidFill>
                <a:srgbClr val="FFC71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5095" tIns="265095" rIns="265095" bIns="265095" numCol="1" spcCol="1270" anchor="ctr" anchorCtr="0">
              <a:noAutofit/>
            </a:bodyPr>
            <a:lstStyle/>
            <a:p>
              <a:pPr lvl="0" algn="ctr" defTabSz="1466850">
                <a:lnSpc>
                  <a:spcPct val="125000"/>
                </a:lnSpc>
                <a:spcBef>
                  <a:spcPct val="0"/>
                </a:spcBef>
                <a:spcAft>
                  <a:spcPct val="35000"/>
                </a:spcAft>
              </a:pPr>
              <a:r>
                <a:rPr lang="en-US" altLang="zh-CN" sz="1400" kern="1200" dirty="0" smtClean="0">
                  <a:solidFill>
                    <a:schemeClr val="tx1"/>
                  </a:solidFill>
                  <a:latin typeface="微软雅黑" panose="020B0503020204020204" pitchFamily="34" charset="-122"/>
                  <a:ea typeface="微软雅黑" panose="020B0503020204020204" pitchFamily="34" charset="-122"/>
                </a:rPr>
                <a:t>1. Test Words</a:t>
              </a:r>
              <a:endParaRPr lang="zh-CN" altLang="en-US" sz="1400" kern="1200" dirty="0">
                <a:solidFill>
                  <a:schemeClr val="tx1"/>
                </a:solidFill>
                <a:latin typeface="微软雅黑" panose="020B0503020204020204" pitchFamily="34" charset="-122"/>
                <a:ea typeface="微软雅黑" panose="020B0503020204020204" pitchFamily="34" charset="-122"/>
              </a:endParaRPr>
            </a:p>
          </p:txBody>
        </p:sp>
        <p:sp>
          <p:nvSpPr>
            <p:cNvPr id="6" name="椭圆 5"/>
            <p:cNvSpPr/>
            <p:nvPr/>
          </p:nvSpPr>
          <p:spPr>
            <a:xfrm>
              <a:off x="3904826" y="939799"/>
              <a:ext cx="4368800" cy="1517226"/>
            </a:xfrm>
            <a:prstGeom prst="ellipse">
              <a:avLst/>
            </a:prstGeom>
            <a:grpFill/>
            <a:ln w="19050">
              <a:solidFill>
                <a:schemeClr val="tx1"/>
              </a:solidFill>
            </a:ln>
          </p:spPr>
          <p:style>
            <a:lnRef idx="0">
              <a:schemeClr val="accent1">
                <a:hueOff val="0"/>
                <a:satOff val="0"/>
                <a:lumOff val="0"/>
                <a:alphaOff val="0"/>
              </a:schemeClr>
            </a:lnRef>
            <a:fillRef idx="1">
              <a:schemeClr val="accent1">
                <a:tint val="50000"/>
                <a:alpha val="40000"/>
                <a:hueOff val="0"/>
                <a:satOff val="0"/>
                <a:lumOff val="0"/>
                <a:alphaOff val="0"/>
              </a:schemeClr>
            </a:fillRef>
            <a:effectRef idx="0">
              <a:schemeClr val="accent1">
                <a:tint val="50000"/>
                <a:alpha val="40000"/>
                <a:hueOff val="0"/>
                <a:satOff val="0"/>
                <a:lumOff val="0"/>
                <a:alphaOff val="0"/>
              </a:schemeClr>
            </a:effectRef>
            <a:fontRef idx="minor">
              <a:schemeClr val="lt1">
                <a:hueOff val="0"/>
                <a:satOff val="0"/>
                <a:lumOff val="0"/>
                <a:alphaOff val="0"/>
              </a:schemeClr>
            </a:fontRef>
          </p:style>
        </p:sp>
        <p:sp>
          <p:nvSpPr>
            <p:cNvPr id="7" name="下箭头 6"/>
            <p:cNvSpPr/>
            <p:nvPr/>
          </p:nvSpPr>
          <p:spPr>
            <a:xfrm>
              <a:off x="5672666" y="4654972"/>
              <a:ext cx="846666" cy="541866"/>
            </a:xfrm>
            <a:prstGeom prst="downArrow">
              <a:avLst/>
            </a:prstGeom>
            <a:grpFill/>
            <a:ln w="19050">
              <a:solidFill>
                <a:srgbClr val="FFC715"/>
              </a:solidFill>
            </a:ln>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8" name="任意多边形 7"/>
            <p:cNvSpPr/>
            <p:nvPr/>
          </p:nvSpPr>
          <p:spPr>
            <a:xfrm>
              <a:off x="4063999" y="5088466"/>
              <a:ext cx="4064000" cy="1016000"/>
            </a:xfrm>
            <a:custGeom>
              <a:avLst/>
              <a:gdLst>
                <a:gd name="connsiteX0" fmla="*/ 0 w 4064000"/>
                <a:gd name="connsiteY0" fmla="*/ 0 h 1016000"/>
                <a:gd name="connsiteX1" fmla="*/ 4064000 w 4064000"/>
                <a:gd name="connsiteY1" fmla="*/ 0 h 1016000"/>
                <a:gd name="connsiteX2" fmla="*/ 4064000 w 4064000"/>
                <a:gd name="connsiteY2" fmla="*/ 1016000 h 1016000"/>
                <a:gd name="connsiteX3" fmla="*/ 0 w 4064000"/>
                <a:gd name="connsiteY3" fmla="*/ 1016000 h 1016000"/>
                <a:gd name="connsiteX4" fmla="*/ 0 w 4064000"/>
                <a:gd name="connsiteY4" fmla="*/ 0 h 10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4000" h="1016000">
                  <a:moveTo>
                    <a:pt x="0" y="0"/>
                  </a:moveTo>
                  <a:lnTo>
                    <a:pt x="4064000" y="0"/>
                  </a:lnTo>
                  <a:lnTo>
                    <a:pt x="4064000" y="1016000"/>
                  </a:lnTo>
                  <a:lnTo>
                    <a:pt x="0" y="1016000"/>
                  </a:lnTo>
                  <a:lnTo>
                    <a:pt x="0" y="0"/>
                  </a:lnTo>
                  <a:close/>
                </a:path>
              </a:pathLst>
            </a:custGeom>
            <a:solidFill>
              <a:srgbClr val="FFC715"/>
            </a:solidFill>
            <a:ln w="19050">
              <a:solidFill>
                <a:srgbClr val="FFC715"/>
              </a:solid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1808" tIns="241808" rIns="241808" bIns="241808" numCol="1" spcCol="1270" anchor="ctr" anchorCtr="0">
              <a:noAutofit/>
            </a:bodyPr>
            <a:lstStyle/>
            <a:p>
              <a:pPr lvl="0" algn="ctr" defTabSz="1511300">
                <a:lnSpc>
                  <a:spcPct val="125000"/>
                </a:lnSpc>
                <a:spcBef>
                  <a:spcPct val="0"/>
                </a:spcBef>
                <a:spcAft>
                  <a:spcPct val="35000"/>
                </a:spcAft>
              </a:pPr>
              <a:r>
                <a:rPr lang="en-US" altLang="zh-CN" sz="1400" kern="1200" dirty="0" smtClean="0">
                  <a:solidFill>
                    <a:schemeClr val="tx1"/>
                  </a:solidFill>
                  <a:latin typeface="微软雅黑" panose="020B0503020204020204" pitchFamily="34" charset="-122"/>
                  <a:ea typeface="微软雅黑" panose="020B0503020204020204" pitchFamily="34" charset="-122"/>
                </a:rPr>
                <a:t>The Conclusion</a:t>
              </a:r>
              <a:endParaRPr lang="zh-CN" altLang="en-US" sz="1400" kern="1200" dirty="0">
                <a:solidFill>
                  <a:schemeClr val="tx1"/>
                </a:solidFill>
                <a:latin typeface="微软雅黑" panose="020B0503020204020204" pitchFamily="34" charset="-122"/>
                <a:ea typeface="微软雅黑" panose="020B0503020204020204" pitchFamily="34" charset="-122"/>
              </a:endParaRPr>
            </a:p>
          </p:txBody>
        </p:sp>
        <p:sp>
          <p:nvSpPr>
            <p:cNvPr id="12" name="形状 11"/>
            <p:cNvSpPr/>
            <p:nvPr/>
          </p:nvSpPr>
          <p:spPr>
            <a:xfrm>
              <a:off x="3725333" y="753532"/>
              <a:ext cx="4741333" cy="3793066"/>
            </a:xfrm>
            <a:prstGeom prst="funnel">
              <a:avLst/>
            </a:prstGeom>
            <a:grpFill/>
            <a:ln w="19050">
              <a:solidFill>
                <a:srgbClr val="FFC715"/>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sp>
      </p:grpSp>
      <p:sp>
        <p:nvSpPr>
          <p:cNvPr id="13" name="线形标注 1 12"/>
          <p:cNvSpPr/>
          <p:nvPr/>
        </p:nvSpPr>
        <p:spPr>
          <a:xfrm>
            <a:off x="8646160" y="1935210"/>
            <a:ext cx="2634615" cy="828034"/>
          </a:xfrm>
          <a:prstGeom prst="borderCallout1">
            <a:avLst>
              <a:gd name="adj1" fmla="val 18750"/>
              <a:gd name="adj2" fmla="val -8333"/>
              <a:gd name="adj3" fmla="val 98096"/>
              <a:gd name="adj4" fmla="val -48896"/>
            </a:avLst>
          </a:prstGeom>
          <a:noFill/>
          <a:ln w="19050">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rgbClr val="FFC715"/>
                </a:solidFill>
                <a:latin typeface="微软雅黑" panose="020B0503020204020204" pitchFamily="34" charset="-122"/>
                <a:ea typeface="微软雅黑" panose="020B0503020204020204" pitchFamily="34" charset="-122"/>
              </a:rPr>
              <a:t>B. Test Words…</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14" name="线形标注 1 13"/>
          <p:cNvSpPr/>
          <p:nvPr/>
        </p:nvSpPr>
        <p:spPr>
          <a:xfrm>
            <a:off x="8107681" y="3838376"/>
            <a:ext cx="2634615" cy="828034"/>
          </a:xfrm>
          <a:prstGeom prst="borderCallout1">
            <a:avLst>
              <a:gd name="adj1" fmla="val 18750"/>
              <a:gd name="adj2" fmla="val -8333"/>
              <a:gd name="adj3" fmla="val 40480"/>
              <a:gd name="adj4" fmla="val -52920"/>
            </a:avLst>
          </a:prstGeom>
          <a:noFill/>
          <a:ln w="19050">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rgbClr val="FFC715"/>
                </a:solidFill>
                <a:latin typeface="微软雅黑" panose="020B0503020204020204" pitchFamily="34" charset="-122"/>
                <a:ea typeface="微软雅黑" panose="020B0503020204020204" pitchFamily="34" charset="-122"/>
              </a:rPr>
              <a:t>C. </a:t>
            </a:r>
            <a:r>
              <a:rPr lang="en-US" altLang="zh-CN" sz="1400" dirty="0">
                <a:solidFill>
                  <a:srgbClr val="FFC715"/>
                </a:solidFill>
                <a:latin typeface="微软雅黑" panose="020B0503020204020204" pitchFamily="34" charset="-122"/>
                <a:ea typeface="微软雅黑" panose="020B0503020204020204" pitchFamily="34" charset="-122"/>
              </a:rPr>
              <a:t>Test Words…</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15" name="线形标注 1 14"/>
          <p:cNvSpPr/>
          <p:nvPr/>
        </p:nvSpPr>
        <p:spPr>
          <a:xfrm flipH="1">
            <a:off x="932029" y="3387998"/>
            <a:ext cx="2634615" cy="828034"/>
          </a:xfrm>
          <a:prstGeom prst="borderCallout1">
            <a:avLst>
              <a:gd name="adj1" fmla="val 18750"/>
              <a:gd name="adj2" fmla="val -8333"/>
              <a:gd name="adj3" fmla="val 5270"/>
              <a:gd name="adj4" fmla="val -55435"/>
            </a:avLst>
          </a:prstGeom>
          <a:noFill/>
          <a:ln w="19050">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rgbClr val="FFC715"/>
                </a:solidFill>
                <a:latin typeface="微软雅黑" panose="020B0503020204020204" pitchFamily="34" charset="-122"/>
                <a:ea typeface="微软雅黑" panose="020B0503020204020204" pitchFamily="34" charset="-122"/>
              </a:rPr>
              <a:t>A. </a:t>
            </a:r>
            <a:r>
              <a:rPr lang="en-US" altLang="zh-CN" sz="1400" dirty="0">
                <a:solidFill>
                  <a:srgbClr val="FFC715"/>
                </a:solidFill>
                <a:latin typeface="微软雅黑" panose="020B0503020204020204" pitchFamily="34" charset="-122"/>
                <a:ea typeface="微软雅黑" panose="020B0503020204020204" pitchFamily="34" charset="-122"/>
              </a:rPr>
              <a:t>Test Words…</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7548202"/>
      </p:ext>
    </p:extLst>
  </p:cSld>
  <p:clrMapOvr>
    <a:masterClrMapping/>
  </p:clrMapOvr>
  <mc:AlternateContent xmlns:mc="http://schemas.openxmlformats.org/markup-compatibility/2006" xmlns:p14="http://schemas.microsoft.com/office/powerpoint/2010/main">
    <mc:Choice Requires="p14">
      <p:transition spd="slow" p14:dur="4400" advTm="975">
        <p14:honeycomb/>
      </p:transition>
    </mc:Choice>
    <mc:Fallback xmlns="">
      <p:transition spd="slow" advTm="975">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4" y="6119718"/>
            <a:ext cx="2258952" cy="261610"/>
          </a:xfrm>
          <a:prstGeom prst="rect">
            <a:avLst/>
          </a:prstGeom>
          <a:noFill/>
        </p:spPr>
        <p:txBody>
          <a:bodyPr wrap="none" rtlCol="0">
            <a:spAutoFit/>
          </a:bodyPr>
          <a:lstStyle/>
          <a:p>
            <a:r>
              <a:rPr lang="en-US" altLang="zh-CN" sz="1100" dirty="0" smtClean="0">
                <a:solidFill>
                  <a:srgbClr val="FFC000"/>
                </a:solidFill>
                <a:latin typeface="微软雅黑" panose="020B0503020204020204" pitchFamily="34" charset="-122"/>
                <a:ea typeface="微软雅黑" panose="020B0503020204020204" pitchFamily="34" charset="-122"/>
              </a:rPr>
              <a:t>* This is the note of the chart…</a:t>
            </a:r>
            <a:endParaRPr lang="zh-CN" altLang="en-US" sz="1100" dirty="0">
              <a:solidFill>
                <a:srgbClr val="FFC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00402" y="1022648"/>
            <a:ext cx="2690160" cy="461665"/>
          </a:xfrm>
          <a:prstGeom prst="rect">
            <a:avLst/>
          </a:prstGeom>
          <a:noFill/>
        </p:spPr>
        <p:txBody>
          <a:bodyPr wrap="none" rtlCol="0">
            <a:spAutoFit/>
          </a:bodyPr>
          <a:lstStyle/>
          <a:p>
            <a:r>
              <a:rPr lang="en-US" altLang="zh-CN" sz="2400" dirty="0" smtClean="0">
                <a:solidFill>
                  <a:srgbClr val="FFC000"/>
                </a:solidFill>
                <a:latin typeface="微软雅黑" panose="020B0503020204020204" pitchFamily="34" charset="-122"/>
                <a:ea typeface="微软雅黑" panose="020B0503020204020204" pitchFamily="34" charset="-122"/>
              </a:rPr>
              <a:t>ENTER THE TITLE</a:t>
            </a:r>
            <a:endParaRPr lang="zh-CN" altLang="en-US" sz="2400" dirty="0">
              <a:solidFill>
                <a:srgbClr val="FFC000"/>
              </a:solidFill>
              <a:latin typeface="微软雅黑" panose="020B0503020204020204" pitchFamily="34" charset="-122"/>
              <a:ea typeface="微软雅黑" panose="020B0503020204020204" pitchFamily="34" charset="-122"/>
            </a:endParaRPr>
          </a:p>
        </p:txBody>
      </p:sp>
      <p:graphicFrame>
        <p:nvGraphicFramePr>
          <p:cNvPr id="19" name="图表 18"/>
          <p:cNvGraphicFramePr/>
          <p:nvPr>
            <p:extLst>
              <p:ext uri="{D42A27DB-BD31-4B8C-83A1-F6EECF244321}">
                <p14:modId xmlns:p14="http://schemas.microsoft.com/office/powerpoint/2010/main" val="3699757232"/>
              </p:ext>
            </p:extLst>
          </p:nvPr>
        </p:nvGraphicFramePr>
        <p:xfrm>
          <a:off x="911224" y="1916113"/>
          <a:ext cx="5184775" cy="408167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1" name="图表 20"/>
          <p:cNvGraphicFramePr/>
          <p:nvPr>
            <p:extLst>
              <p:ext uri="{D42A27DB-BD31-4B8C-83A1-F6EECF244321}">
                <p14:modId xmlns:p14="http://schemas.microsoft.com/office/powerpoint/2010/main" val="130865335"/>
              </p:ext>
            </p:extLst>
          </p:nvPr>
        </p:nvGraphicFramePr>
        <p:xfrm>
          <a:off x="6096000" y="1939710"/>
          <a:ext cx="5184775" cy="408167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90065423"/>
      </p:ext>
    </p:extLst>
  </p:cSld>
  <p:clrMapOvr>
    <a:masterClrMapping/>
  </p:clrMapOvr>
  <mc:AlternateContent xmlns:mc="http://schemas.openxmlformats.org/markup-compatibility/2006" xmlns:p14="http://schemas.microsoft.com/office/powerpoint/2010/main">
    <mc:Choice Requires="p14">
      <p:transition spd="slow" p14:dur="4400" advTm="978">
        <p14:honeycomb/>
      </p:transition>
    </mc:Choice>
    <mc:Fallback xmlns="">
      <p:transition spd="slow" advTm="978">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4" y="6119718"/>
            <a:ext cx="2258952" cy="261610"/>
          </a:xfrm>
          <a:prstGeom prst="rect">
            <a:avLst/>
          </a:prstGeom>
          <a:noFill/>
        </p:spPr>
        <p:txBody>
          <a:bodyPr wrap="none" rtlCol="0">
            <a:spAutoFit/>
          </a:bodyPr>
          <a:lstStyle/>
          <a:p>
            <a:r>
              <a:rPr lang="en-US" altLang="zh-CN" sz="1100" dirty="0" smtClean="0">
                <a:solidFill>
                  <a:srgbClr val="FFC000"/>
                </a:solidFill>
                <a:latin typeface="微软雅黑" panose="020B0503020204020204" pitchFamily="34" charset="-122"/>
                <a:ea typeface="微软雅黑" panose="020B0503020204020204" pitchFamily="34" charset="-122"/>
              </a:rPr>
              <a:t>* This is the note of the chart…</a:t>
            </a:r>
            <a:endParaRPr lang="zh-CN" altLang="en-US" sz="1100" dirty="0">
              <a:solidFill>
                <a:srgbClr val="FFC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00402" y="1022648"/>
            <a:ext cx="2690160" cy="461665"/>
          </a:xfrm>
          <a:prstGeom prst="rect">
            <a:avLst/>
          </a:prstGeom>
          <a:noFill/>
        </p:spPr>
        <p:txBody>
          <a:bodyPr wrap="none" rtlCol="0">
            <a:spAutoFit/>
          </a:bodyPr>
          <a:lstStyle/>
          <a:p>
            <a:r>
              <a:rPr lang="en-US" altLang="zh-CN" sz="2400" dirty="0" smtClean="0">
                <a:solidFill>
                  <a:srgbClr val="FFC000"/>
                </a:solidFill>
                <a:latin typeface="微软雅黑" panose="020B0503020204020204" pitchFamily="34" charset="-122"/>
                <a:ea typeface="微软雅黑" panose="020B0503020204020204" pitchFamily="34" charset="-122"/>
              </a:rPr>
              <a:t>ENTER THE TITLE</a:t>
            </a:r>
            <a:endParaRPr lang="zh-CN" altLang="en-US" sz="2400" dirty="0">
              <a:solidFill>
                <a:srgbClr val="FFC000"/>
              </a:solidFill>
              <a:latin typeface="微软雅黑" panose="020B0503020204020204" pitchFamily="34" charset="-122"/>
              <a:ea typeface="微软雅黑" panose="020B0503020204020204" pitchFamily="34" charset="-122"/>
            </a:endParaRPr>
          </a:p>
        </p:txBody>
      </p:sp>
      <p:sp>
        <p:nvSpPr>
          <p:cNvPr id="4" name="燕尾形 3"/>
          <p:cNvSpPr/>
          <p:nvPr/>
        </p:nvSpPr>
        <p:spPr>
          <a:xfrm rot="5400000">
            <a:off x="5147158" y="4241001"/>
            <a:ext cx="1897684" cy="1623575"/>
          </a:xfrm>
          <a:prstGeom prst="chevron">
            <a:avLst>
              <a:gd name="adj" fmla="val 27653"/>
            </a:avLst>
          </a:prstGeom>
          <a:solidFill>
            <a:srgbClr val="FFC715"/>
          </a:solid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燕尾形 4"/>
          <p:cNvSpPr/>
          <p:nvPr/>
        </p:nvSpPr>
        <p:spPr>
          <a:xfrm rot="19800000">
            <a:off x="6374773" y="2095911"/>
            <a:ext cx="1897684" cy="1623575"/>
          </a:xfrm>
          <a:prstGeom prst="chevron">
            <a:avLst>
              <a:gd name="adj" fmla="val 29070"/>
            </a:avLst>
          </a:prstGeom>
          <a:solidFill>
            <a:srgbClr val="FFC715"/>
          </a:solid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 name="燕尾形 5"/>
          <p:cNvSpPr/>
          <p:nvPr/>
        </p:nvSpPr>
        <p:spPr>
          <a:xfrm rot="12600000">
            <a:off x="3919542" y="2095909"/>
            <a:ext cx="1897684" cy="1623575"/>
          </a:xfrm>
          <a:prstGeom prst="chevron">
            <a:avLst>
              <a:gd name="adj" fmla="val 28930"/>
            </a:avLst>
          </a:prstGeom>
          <a:solidFill>
            <a:srgbClr val="FFC715"/>
          </a:solid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solidFill>
            </a:endParaRPr>
          </a:p>
        </p:txBody>
      </p:sp>
      <p:sp>
        <p:nvSpPr>
          <p:cNvPr id="8" name="文本框 7"/>
          <p:cNvSpPr txBox="1"/>
          <p:nvPr/>
        </p:nvSpPr>
        <p:spPr>
          <a:xfrm>
            <a:off x="4295800" y="2753807"/>
            <a:ext cx="868379" cy="307777"/>
          </a:xfrm>
          <a:prstGeom prst="rect">
            <a:avLst/>
          </a:prstGeom>
          <a:noFill/>
        </p:spPr>
        <p:txBody>
          <a:bodyPr wrap="none" rtlCol="0">
            <a:spAutoFit/>
          </a:bodyPr>
          <a:lstStyle/>
          <a:p>
            <a:r>
              <a:rPr lang="en-US" altLang="zh-CN" sz="1400" dirty="0" smtClean="0">
                <a:latin typeface="微软雅黑" panose="020B0503020204020204" pitchFamily="34" charset="-122"/>
                <a:ea typeface="微软雅黑" panose="020B0503020204020204" pitchFamily="34" charset="-122"/>
              </a:rPr>
              <a:t>1. Test…</a:t>
            </a:r>
            <a:endParaRPr lang="zh-CN" altLang="en-US" sz="14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7104112" y="2759276"/>
            <a:ext cx="868379" cy="307777"/>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2</a:t>
            </a:r>
            <a:r>
              <a:rPr lang="en-US" altLang="zh-CN" sz="1400" dirty="0" smtClean="0">
                <a:latin typeface="微软雅黑" panose="020B0503020204020204" pitchFamily="34" charset="-122"/>
                <a:ea typeface="微软雅黑" panose="020B0503020204020204" pitchFamily="34" charset="-122"/>
              </a:rPr>
              <a:t>. Test…</a:t>
            </a:r>
            <a:endParaRPr lang="zh-CN" altLang="en-US" sz="14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5661808" y="4898899"/>
            <a:ext cx="868379" cy="307777"/>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3</a:t>
            </a:r>
            <a:r>
              <a:rPr lang="en-US" altLang="zh-CN" sz="1400" dirty="0" smtClean="0">
                <a:latin typeface="微软雅黑" panose="020B0503020204020204" pitchFamily="34" charset="-122"/>
                <a:ea typeface="微软雅黑" panose="020B0503020204020204" pitchFamily="34" charset="-122"/>
              </a:rPr>
              <a:t>. Test…</a:t>
            </a:r>
            <a:endParaRPr lang="zh-CN" altLang="en-US" sz="14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5661808" y="3481263"/>
            <a:ext cx="868379" cy="307777"/>
          </a:xfrm>
          <a:prstGeom prst="rect">
            <a:avLst/>
          </a:prstGeom>
          <a:noFill/>
        </p:spPr>
        <p:txBody>
          <a:bodyPr wrap="none" rtlCol="0">
            <a:spAutoFit/>
          </a:bodyPr>
          <a:lstStyle/>
          <a:p>
            <a:r>
              <a:rPr lang="en-US" altLang="zh-CN" sz="1400" dirty="0" smtClean="0">
                <a:solidFill>
                  <a:srgbClr val="FFC715"/>
                </a:solidFill>
                <a:latin typeface="微软雅黑" panose="020B0503020204020204" pitchFamily="34" charset="-122"/>
                <a:ea typeface="微软雅黑" panose="020B0503020204020204" pitchFamily="34" charset="-122"/>
              </a:rPr>
              <a:t>4. Test…</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14" name="线形标注 2(带边框和强调线) 13"/>
          <p:cNvSpPr/>
          <p:nvPr/>
        </p:nvSpPr>
        <p:spPr>
          <a:xfrm>
            <a:off x="9002581" y="5065539"/>
            <a:ext cx="2278194" cy="955849"/>
          </a:xfrm>
          <a:prstGeom prst="accentBorderCallout2">
            <a:avLst>
              <a:gd name="adj1" fmla="val 18750"/>
              <a:gd name="adj2" fmla="val -8333"/>
              <a:gd name="adj3" fmla="val 18750"/>
              <a:gd name="adj4" fmla="val -16667"/>
              <a:gd name="adj5" fmla="val -105169"/>
              <a:gd name="adj6" fmla="val -101061"/>
            </a:avLst>
          </a:prstGeom>
          <a:noFill/>
          <a:ln w="19050">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rgbClr val="FFC715"/>
                </a:solidFill>
                <a:latin typeface="微软雅黑" panose="020B0503020204020204" pitchFamily="34" charset="-122"/>
                <a:ea typeface="微软雅黑" panose="020B0503020204020204" pitchFamily="34" charset="-122"/>
              </a:rPr>
              <a:t>D. </a:t>
            </a:r>
            <a:r>
              <a:rPr lang="en-US" altLang="zh-CN" sz="1400" dirty="0">
                <a:solidFill>
                  <a:srgbClr val="FFC715"/>
                </a:solidFill>
                <a:latin typeface="微软雅黑" panose="020B0503020204020204" pitchFamily="34" charset="-122"/>
                <a:ea typeface="微软雅黑" panose="020B0503020204020204" pitchFamily="34" charset="-122"/>
              </a:rPr>
              <a:t>Test Words…</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15" name="线形标注 2(带边框和强调线) 14"/>
          <p:cNvSpPr/>
          <p:nvPr/>
        </p:nvSpPr>
        <p:spPr>
          <a:xfrm flipH="1">
            <a:off x="911424" y="1916113"/>
            <a:ext cx="2258952" cy="955849"/>
          </a:xfrm>
          <a:prstGeom prst="accentBorderCallout2">
            <a:avLst>
              <a:gd name="adj1" fmla="val 18750"/>
              <a:gd name="adj2" fmla="val -8333"/>
              <a:gd name="adj3" fmla="val 18750"/>
              <a:gd name="adj4" fmla="val -16667"/>
              <a:gd name="adj5" fmla="val 55656"/>
              <a:gd name="adj6" fmla="val -44468"/>
            </a:avLst>
          </a:prstGeom>
          <a:noFill/>
          <a:ln w="19050">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smtClean="0">
                <a:solidFill>
                  <a:srgbClr val="FFC715"/>
                </a:solidFill>
                <a:latin typeface="微软雅黑" panose="020B0503020204020204" pitchFamily="34" charset="-122"/>
                <a:ea typeface="微软雅黑" panose="020B0503020204020204" pitchFamily="34" charset="-122"/>
              </a:rPr>
              <a:t>A. Test Words…</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16" name="线形标注 2(带边框和强调线) 15"/>
          <p:cNvSpPr/>
          <p:nvPr/>
        </p:nvSpPr>
        <p:spPr>
          <a:xfrm flipH="1">
            <a:off x="911424" y="5065538"/>
            <a:ext cx="2258952" cy="955849"/>
          </a:xfrm>
          <a:prstGeom prst="accentBorderCallout2">
            <a:avLst>
              <a:gd name="adj1" fmla="val 18750"/>
              <a:gd name="adj2" fmla="val -8333"/>
              <a:gd name="adj3" fmla="val 18750"/>
              <a:gd name="adj4" fmla="val -16667"/>
              <a:gd name="adj5" fmla="val -12279"/>
              <a:gd name="adj6" fmla="val -94977"/>
            </a:avLst>
          </a:prstGeom>
          <a:noFill/>
          <a:ln w="19050">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smtClean="0">
                <a:solidFill>
                  <a:srgbClr val="FFC715"/>
                </a:solidFill>
                <a:latin typeface="微软雅黑" panose="020B0503020204020204" pitchFamily="34" charset="-122"/>
                <a:ea typeface="微软雅黑" panose="020B0503020204020204" pitchFamily="34" charset="-122"/>
              </a:rPr>
              <a:t>C. </a:t>
            </a:r>
            <a:r>
              <a:rPr lang="en-US" altLang="zh-CN" sz="1400" dirty="0">
                <a:solidFill>
                  <a:srgbClr val="FFC715"/>
                </a:solidFill>
                <a:latin typeface="微软雅黑" panose="020B0503020204020204" pitchFamily="34" charset="-122"/>
                <a:ea typeface="微软雅黑" panose="020B0503020204020204" pitchFamily="34" charset="-122"/>
              </a:rPr>
              <a:t>Test Words…</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17" name="线形标注 2(带边框和强调线) 16"/>
          <p:cNvSpPr/>
          <p:nvPr/>
        </p:nvSpPr>
        <p:spPr>
          <a:xfrm>
            <a:off x="9002581" y="1916113"/>
            <a:ext cx="2258952" cy="955849"/>
          </a:xfrm>
          <a:prstGeom prst="accentBorderCallout2">
            <a:avLst>
              <a:gd name="adj1" fmla="val 18750"/>
              <a:gd name="adj2" fmla="val -8333"/>
              <a:gd name="adj3" fmla="val 18750"/>
              <a:gd name="adj4" fmla="val -16667"/>
              <a:gd name="adj5" fmla="val 57043"/>
              <a:gd name="adj6" fmla="val -41535"/>
            </a:avLst>
          </a:prstGeom>
          <a:noFill/>
          <a:ln w="19050">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smtClean="0">
                <a:solidFill>
                  <a:srgbClr val="FFC715"/>
                </a:solidFill>
                <a:latin typeface="微软雅黑" panose="020B0503020204020204" pitchFamily="34" charset="-122"/>
                <a:ea typeface="微软雅黑" panose="020B0503020204020204" pitchFamily="34" charset="-122"/>
              </a:rPr>
              <a:t>B. </a:t>
            </a:r>
            <a:r>
              <a:rPr lang="en-US" altLang="zh-CN" sz="1400" dirty="0">
                <a:solidFill>
                  <a:srgbClr val="FFC715"/>
                </a:solidFill>
                <a:latin typeface="微软雅黑" panose="020B0503020204020204" pitchFamily="34" charset="-122"/>
                <a:ea typeface="微软雅黑" panose="020B0503020204020204" pitchFamily="34" charset="-122"/>
              </a:rPr>
              <a:t>Test Words…</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9950945"/>
      </p:ext>
    </p:extLst>
  </p:cSld>
  <p:clrMapOvr>
    <a:masterClrMapping/>
  </p:clrMapOvr>
  <mc:AlternateContent xmlns:mc="http://schemas.openxmlformats.org/markup-compatibility/2006" xmlns:p14="http://schemas.microsoft.com/office/powerpoint/2010/main">
    <mc:Choice Requires="p14">
      <p:transition spd="slow" p14:dur="4400" advTm="1031">
        <p14:honeycomb/>
      </p:transition>
    </mc:Choice>
    <mc:Fallback xmlns="">
      <p:transition spd="slow" advTm="1031">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4" y="6119718"/>
            <a:ext cx="2258952" cy="261610"/>
          </a:xfrm>
          <a:prstGeom prst="rect">
            <a:avLst/>
          </a:prstGeom>
          <a:noFill/>
        </p:spPr>
        <p:txBody>
          <a:bodyPr wrap="none" rtlCol="0">
            <a:spAutoFit/>
          </a:bodyPr>
          <a:lstStyle/>
          <a:p>
            <a:r>
              <a:rPr lang="en-US" altLang="zh-CN" sz="1100" dirty="0" smtClean="0">
                <a:solidFill>
                  <a:srgbClr val="FFC000"/>
                </a:solidFill>
                <a:latin typeface="微软雅黑" panose="020B0503020204020204" pitchFamily="34" charset="-122"/>
                <a:ea typeface="微软雅黑" panose="020B0503020204020204" pitchFamily="34" charset="-122"/>
              </a:rPr>
              <a:t>* This is the note of the chart…</a:t>
            </a:r>
            <a:endParaRPr lang="zh-CN" altLang="en-US" sz="1100" dirty="0">
              <a:solidFill>
                <a:srgbClr val="FFC000"/>
              </a:solidFill>
              <a:latin typeface="微软雅黑" panose="020B0503020204020204" pitchFamily="34" charset="-122"/>
              <a:ea typeface="微软雅黑" panose="020B0503020204020204" pitchFamily="34" charset="-122"/>
            </a:endParaRPr>
          </a:p>
        </p:txBody>
      </p:sp>
      <p:sp>
        <p:nvSpPr>
          <p:cNvPr id="3" name="矩形 2"/>
          <p:cNvSpPr/>
          <p:nvPr/>
        </p:nvSpPr>
        <p:spPr>
          <a:xfrm>
            <a:off x="0" y="846552"/>
            <a:ext cx="12192000" cy="5184775"/>
          </a:xfrm>
          <a:prstGeom prst="rect">
            <a:avLst/>
          </a:prstGeom>
          <a:solidFill>
            <a:srgbClr val="FFC7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4000" dirty="0" smtClean="0">
                <a:solidFill>
                  <a:schemeClr val="tx1"/>
                </a:solidFill>
                <a:latin typeface="微软雅黑" panose="020B0503020204020204" pitchFamily="34" charset="-122"/>
                <a:ea typeface="微软雅黑" panose="020B0503020204020204" pitchFamily="34" charset="-122"/>
              </a:rPr>
              <a:t>PART</a:t>
            </a:r>
            <a:r>
              <a:rPr lang="en-US" altLang="zh-CN" sz="34400" dirty="0" smtClean="0">
                <a:solidFill>
                  <a:schemeClr val="tx1"/>
                </a:solidFill>
                <a:latin typeface="微软雅黑" panose="020B0503020204020204" pitchFamily="34" charset="-122"/>
                <a:ea typeface="微软雅黑" panose="020B0503020204020204" pitchFamily="34" charset="-122"/>
              </a:rPr>
              <a:t>4</a:t>
            </a:r>
            <a:endParaRPr lang="zh-CN" altLang="en-US" sz="34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7013229"/>
      </p:ext>
    </p:extLst>
  </p:cSld>
  <p:clrMapOvr>
    <a:masterClrMapping/>
  </p:clrMapOvr>
  <mc:AlternateContent xmlns:mc="http://schemas.openxmlformats.org/markup-compatibility/2006" xmlns:p14="http://schemas.microsoft.com/office/powerpoint/2010/main">
    <mc:Choice Requires="p14">
      <p:transition spd="slow" p14:dur="4400" advTm="16">
        <p14:honeycomb/>
      </p:transition>
    </mc:Choice>
    <mc:Fallback xmlns="">
      <p:transition spd="slow" advTm="16">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11225" y="836614"/>
            <a:ext cx="10369550" cy="647699"/>
            <a:chOff x="911225" y="836614"/>
            <a:chExt cx="10369550" cy="647699"/>
          </a:xfrm>
        </p:grpSpPr>
        <p:sp>
          <p:nvSpPr>
            <p:cNvPr id="18" name="矩形 17"/>
            <p:cNvSpPr/>
            <p:nvPr/>
          </p:nvSpPr>
          <p:spPr>
            <a:xfrm>
              <a:off x="911225" y="836614"/>
              <a:ext cx="1296343" cy="647699"/>
            </a:xfrm>
            <a:prstGeom prst="rect">
              <a:avLst/>
            </a:prstGeom>
            <a:solidFill>
              <a:srgbClr val="FFC71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dirty="0" smtClean="0">
                  <a:solidFill>
                    <a:schemeClr val="tx1"/>
                  </a:solidFill>
                </a:rPr>
                <a:t>4</a:t>
              </a:r>
              <a:endParaRPr lang="zh-CN" altLang="en-US" sz="7200" dirty="0">
                <a:solidFill>
                  <a:schemeClr val="tx1"/>
                </a:solidFill>
              </a:endParaRPr>
            </a:p>
          </p:txBody>
        </p:sp>
        <p:cxnSp>
          <p:nvCxnSpPr>
            <p:cNvPr id="19" name="直接连接符 18"/>
            <p:cNvCxnSpPr/>
            <p:nvPr/>
          </p:nvCxnSpPr>
          <p:spPr>
            <a:xfrm>
              <a:off x="2207568" y="1475258"/>
              <a:ext cx="9073207" cy="0"/>
            </a:xfrm>
            <a:prstGeom prst="line">
              <a:avLst/>
            </a:prstGeom>
            <a:ln w="19050">
              <a:solidFill>
                <a:srgbClr val="FFC715"/>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296992" y="1008689"/>
              <a:ext cx="4261551" cy="461665"/>
            </a:xfrm>
            <a:prstGeom prst="rect">
              <a:avLst/>
            </a:prstGeom>
            <a:noFill/>
          </p:spPr>
          <p:txBody>
            <a:bodyPr wrap="none" rtlCol="0">
              <a:spAutoFit/>
            </a:bodyPr>
            <a:lstStyle/>
            <a:p>
              <a:r>
                <a:rPr lang="en-US" altLang="zh-CN" sz="2400" dirty="0" smtClean="0">
                  <a:solidFill>
                    <a:srgbClr val="FFC000"/>
                  </a:solidFill>
                  <a:latin typeface="微软雅黑" panose="020B0503020204020204" pitchFamily="34" charset="-122"/>
                  <a:ea typeface="微软雅黑" panose="020B0503020204020204" pitchFamily="34" charset="-122"/>
                </a:rPr>
                <a:t>GUIDELINES &amp; COMMENTS</a:t>
              </a:r>
              <a:endParaRPr lang="zh-CN" altLang="en-US" sz="2400" dirty="0">
                <a:solidFill>
                  <a:srgbClr val="FFC000"/>
                </a:solidFill>
                <a:latin typeface="微软雅黑" panose="020B0503020204020204" pitchFamily="34" charset="-122"/>
                <a:ea typeface="微软雅黑" panose="020B0503020204020204" pitchFamily="34" charset="-122"/>
              </a:endParaRPr>
            </a:p>
          </p:txBody>
        </p:sp>
      </p:grpSp>
      <p:sp>
        <p:nvSpPr>
          <p:cNvPr id="21" name="文本框 20"/>
          <p:cNvSpPr txBox="1"/>
          <p:nvPr/>
        </p:nvSpPr>
        <p:spPr>
          <a:xfrm>
            <a:off x="911424" y="6119718"/>
            <a:ext cx="2258952" cy="261610"/>
          </a:xfrm>
          <a:prstGeom prst="rect">
            <a:avLst/>
          </a:prstGeom>
          <a:noFill/>
        </p:spPr>
        <p:txBody>
          <a:bodyPr wrap="none" rtlCol="0">
            <a:spAutoFit/>
          </a:bodyPr>
          <a:lstStyle/>
          <a:p>
            <a:r>
              <a:rPr lang="en-US" altLang="zh-CN" sz="1100" dirty="0" smtClean="0">
                <a:solidFill>
                  <a:srgbClr val="FFC000"/>
                </a:solidFill>
                <a:latin typeface="微软雅黑" panose="020B0503020204020204" pitchFamily="34" charset="-122"/>
                <a:ea typeface="微软雅黑" panose="020B0503020204020204" pitchFamily="34" charset="-122"/>
              </a:rPr>
              <a:t>* This is the note of the chart…</a:t>
            </a:r>
            <a:endParaRPr lang="zh-CN" altLang="en-US" sz="1100" dirty="0">
              <a:solidFill>
                <a:srgbClr val="FFC000"/>
              </a:solidFill>
              <a:latin typeface="微软雅黑" panose="020B0503020204020204" pitchFamily="34" charset="-122"/>
              <a:ea typeface="微软雅黑" panose="020B0503020204020204" pitchFamily="34" charset="-122"/>
            </a:endParaRPr>
          </a:p>
        </p:txBody>
      </p:sp>
      <p:sp>
        <p:nvSpPr>
          <p:cNvPr id="2" name="左右箭头 1"/>
          <p:cNvSpPr/>
          <p:nvPr/>
        </p:nvSpPr>
        <p:spPr>
          <a:xfrm>
            <a:off x="4547828" y="2924944"/>
            <a:ext cx="3096344" cy="2088232"/>
          </a:xfrm>
          <a:prstGeom prst="leftRightArrow">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加号 2"/>
          <p:cNvSpPr/>
          <p:nvPr/>
        </p:nvSpPr>
        <p:spPr>
          <a:xfrm>
            <a:off x="4851108" y="3570136"/>
            <a:ext cx="792088" cy="792088"/>
          </a:xfrm>
          <a:prstGeom prst="mathPlus">
            <a:avLst/>
          </a:prstGeom>
          <a:solidFill>
            <a:srgbClr val="FFC7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减号 3"/>
          <p:cNvSpPr/>
          <p:nvPr/>
        </p:nvSpPr>
        <p:spPr>
          <a:xfrm>
            <a:off x="6518787" y="3575895"/>
            <a:ext cx="792088" cy="786329"/>
          </a:xfrm>
          <a:prstGeom prst="mathMinus">
            <a:avLst/>
          </a:prstGeom>
          <a:solidFill>
            <a:srgbClr val="FFC7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299682" y="2924944"/>
            <a:ext cx="1372555" cy="1708160"/>
          </a:xfrm>
          <a:prstGeom prst="rect">
            <a:avLst/>
          </a:prstGeom>
          <a:noFill/>
        </p:spPr>
        <p:txBody>
          <a:bodyPr wrap="none" rtlCol="0">
            <a:spAutoFit/>
          </a:bodyPr>
          <a:lstStyle/>
          <a:p>
            <a:pPr>
              <a:lnSpc>
                <a:spcPct val="125000"/>
              </a:lnSpc>
            </a:pPr>
            <a:r>
              <a:rPr lang="en-US" altLang="zh-CN" sz="1400" dirty="0" smtClean="0">
                <a:solidFill>
                  <a:srgbClr val="FFC715"/>
                </a:solidFill>
                <a:latin typeface="微软雅黑" panose="020B0503020204020204" pitchFamily="34" charset="-122"/>
                <a:ea typeface="微软雅黑" panose="020B0503020204020204" pitchFamily="34" charset="-122"/>
              </a:rPr>
              <a:t>· Test Words…</a:t>
            </a:r>
          </a:p>
          <a:p>
            <a:pPr>
              <a:lnSpc>
                <a:spcPct val="125000"/>
              </a:lnSpc>
            </a:pPr>
            <a:r>
              <a:rPr lang="en-US" altLang="zh-CN" sz="1400" dirty="0" smtClean="0">
                <a:solidFill>
                  <a:srgbClr val="FFC715"/>
                </a:solidFill>
                <a:latin typeface="微软雅黑" panose="020B0503020204020204" pitchFamily="34" charset="-122"/>
                <a:ea typeface="微软雅黑" panose="020B0503020204020204" pitchFamily="34" charset="-122"/>
              </a:rPr>
              <a:t>· Test Words…</a:t>
            </a: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Test Words…</a:t>
            </a: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Test Words…</a:t>
            </a:r>
            <a:endParaRPr lang="zh-CN" altLang="en-US" sz="1400" dirty="0">
              <a:solidFill>
                <a:srgbClr val="FFC715"/>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Test Words…</a:t>
            </a: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Test Words</a:t>
            </a:r>
            <a:r>
              <a:rPr lang="en-US" altLang="zh-CN" sz="1400" dirty="0" smtClean="0">
                <a:solidFill>
                  <a:srgbClr val="FFC715"/>
                </a:solidFill>
                <a:latin typeface="微软雅黑" panose="020B0503020204020204" pitchFamily="34" charset="-122"/>
                <a:ea typeface="微软雅黑" panose="020B0503020204020204" pitchFamily="34" charset="-122"/>
              </a:rPr>
              <a:t>…</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8519763" y="2924944"/>
            <a:ext cx="1372555" cy="1708160"/>
          </a:xfrm>
          <a:prstGeom prst="rect">
            <a:avLst/>
          </a:prstGeom>
          <a:noFill/>
        </p:spPr>
        <p:txBody>
          <a:bodyPr wrap="none" rtlCol="0">
            <a:spAutoFit/>
          </a:bodyPr>
          <a:lstStyle/>
          <a:p>
            <a:pPr>
              <a:lnSpc>
                <a:spcPct val="125000"/>
              </a:lnSpc>
            </a:pPr>
            <a:r>
              <a:rPr lang="en-US" altLang="zh-CN" sz="1400" dirty="0" smtClean="0">
                <a:solidFill>
                  <a:srgbClr val="FFC715"/>
                </a:solidFill>
                <a:latin typeface="微软雅黑" panose="020B0503020204020204" pitchFamily="34" charset="-122"/>
                <a:ea typeface="微软雅黑" panose="020B0503020204020204" pitchFamily="34" charset="-122"/>
              </a:rPr>
              <a:t>· Test Words…</a:t>
            </a:r>
          </a:p>
          <a:p>
            <a:pPr>
              <a:lnSpc>
                <a:spcPct val="125000"/>
              </a:lnSpc>
            </a:pPr>
            <a:r>
              <a:rPr lang="en-US" altLang="zh-CN" sz="1400" dirty="0" smtClean="0">
                <a:solidFill>
                  <a:srgbClr val="FFC715"/>
                </a:solidFill>
                <a:latin typeface="微软雅黑" panose="020B0503020204020204" pitchFamily="34" charset="-122"/>
                <a:ea typeface="微软雅黑" panose="020B0503020204020204" pitchFamily="34" charset="-122"/>
              </a:rPr>
              <a:t>· Test Words…</a:t>
            </a: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Test Words…</a:t>
            </a: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Test Words…</a:t>
            </a:r>
            <a:endParaRPr lang="zh-CN" altLang="en-US" sz="1400" dirty="0">
              <a:solidFill>
                <a:srgbClr val="FFC715"/>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Test Words…</a:t>
            </a: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Test Words</a:t>
            </a:r>
            <a:r>
              <a:rPr lang="en-US" altLang="zh-CN" sz="1400" dirty="0" smtClean="0">
                <a:solidFill>
                  <a:srgbClr val="FFC715"/>
                </a:solidFill>
                <a:latin typeface="微软雅黑" panose="020B0503020204020204" pitchFamily="34" charset="-122"/>
                <a:ea typeface="微软雅黑" panose="020B0503020204020204" pitchFamily="34" charset="-122"/>
              </a:rPr>
              <a:t>…</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6" name="矩形 5"/>
          <p:cNvSpPr/>
          <p:nvPr/>
        </p:nvSpPr>
        <p:spPr>
          <a:xfrm>
            <a:off x="911225" y="1916113"/>
            <a:ext cx="1296343" cy="504775"/>
          </a:xfrm>
          <a:prstGeom prst="rect">
            <a:avLst/>
          </a:prstGeom>
          <a:solidFill>
            <a:srgbClr val="FFC7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微软雅黑" panose="020B0503020204020204" pitchFamily="34" charset="-122"/>
                <a:ea typeface="微软雅黑" panose="020B0503020204020204" pitchFamily="34" charset="-122"/>
              </a:rPr>
              <a:t>INCREASE</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9984432" y="1916113"/>
            <a:ext cx="1296343" cy="504775"/>
          </a:xfrm>
          <a:prstGeom prst="rect">
            <a:avLst/>
          </a:prstGeom>
          <a:solidFill>
            <a:srgbClr val="FFC7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微软雅黑" panose="020B0503020204020204" pitchFamily="34" charset="-122"/>
                <a:ea typeface="微软雅黑" panose="020B0503020204020204" pitchFamily="34" charset="-122"/>
              </a:rPr>
              <a:t>DECREASE</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3394464"/>
      </p:ext>
    </p:extLst>
  </p:cSld>
  <p:clrMapOvr>
    <a:masterClrMapping/>
  </p:clrMapOvr>
  <mc:AlternateContent xmlns:mc="http://schemas.openxmlformats.org/markup-compatibility/2006" xmlns:p14="http://schemas.microsoft.com/office/powerpoint/2010/main">
    <mc:Choice Requires="p14">
      <p:transition spd="slow" p14:dur="4400" advTm="1045">
        <p14:honeycomb/>
      </p:transition>
    </mc:Choice>
    <mc:Fallback xmlns="">
      <p:transition spd="slow" advTm="1045">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4" y="6119718"/>
            <a:ext cx="2258952" cy="261610"/>
          </a:xfrm>
          <a:prstGeom prst="rect">
            <a:avLst/>
          </a:prstGeom>
          <a:noFill/>
        </p:spPr>
        <p:txBody>
          <a:bodyPr wrap="none" rtlCol="0">
            <a:spAutoFit/>
          </a:bodyPr>
          <a:lstStyle/>
          <a:p>
            <a:r>
              <a:rPr lang="en-US" altLang="zh-CN" sz="1100" dirty="0" smtClean="0">
                <a:solidFill>
                  <a:srgbClr val="FFC000"/>
                </a:solidFill>
                <a:latin typeface="微软雅黑" panose="020B0503020204020204" pitchFamily="34" charset="-122"/>
                <a:ea typeface="微软雅黑" panose="020B0503020204020204" pitchFamily="34" charset="-122"/>
              </a:rPr>
              <a:t>* This is the note of the chart…</a:t>
            </a:r>
            <a:endParaRPr lang="zh-CN" altLang="en-US" sz="1100" dirty="0">
              <a:solidFill>
                <a:srgbClr val="FFC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00402" y="1022648"/>
            <a:ext cx="2690160" cy="461665"/>
          </a:xfrm>
          <a:prstGeom prst="rect">
            <a:avLst/>
          </a:prstGeom>
          <a:noFill/>
        </p:spPr>
        <p:txBody>
          <a:bodyPr wrap="none" rtlCol="0">
            <a:spAutoFit/>
          </a:bodyPr>
          <a:lstStyle/>
          <a:p>
            <a:r>
              <a:rPr lang="en-US" altLang="zh-CN" sz="2400" dirty="0" smtClean="0">
                <a:solidFill>
                  <a:srgbClr val="FFC000"/>
                </a:solidFill>
                <a:latin typeface="微软雅黑" panose="020B0503020204020204" pitchFamily="34" charset="-122"/>
                <a:ea typeface="微软雅黑" panose="020B0503020204020204" pitchFamily="34" charset="-122"/>
              </a:rPr>
              <a:t>ENTER THE TITLE</a:t>
            </a:r>
            <a:endParaRPr lang="zh-CN" altLang="en-US" sz="2400" dirty="0">
              <a:solidFill>
                <a:srgbClr val="FFC000"/>
              </a:solidFill>
              <a:latin typeface="微软雅黑" panose="020B0503020204020204" pitchFamily="34" charset="-122"/>
              <a:ea typeface="微软雅黑" panose="020B0503020204020204" pitchFamily="34" charset="-122"/>
            </a:endParaRPr>
          </a:p>
        </p:txBody>
      </p:sp>
      <p:sp>
        <p:nvSpPr>
          <p:cNvPr id="4" name="等腰三角形 3"/>
          <p:cNvSpPr/>
          <p:nvPr/>
        </p:nvSpPr>
        <p:spPr>
          <a:xfrm>
            <a:off x="2768522" y="2987028"/>
            <a:ext cx="634922" cy="2304256"/>
          </a:xfrm>
          <a:prstGeom prst="triangle">
            <a:avLst/>
          </a:prstGeom>
          <a:solidFill>
            <a:srgbClr val="FFC7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a:off x="3955105" y="3860522"/>
            <a:ext cx="634922" cy="1430762"/>
          </a:xfrm>
          <a:prstGeom prst="triangle">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8701438" y="2503134"/>
            <a:ext cx="634922" cy="2788150"/>
          </a:xfrm>
          <a:prstGeom prst="triangle">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7514854" y="2756602"/>
            <a:ext cx="634922" cy="2534682"/>
          </a:xfrm>
          <a:prstGeom prst="triangle">
            <a:avLst/>
          </a:prstGeom>
          <a:solidFill>
            <a:srgbClr val="FFC7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a:off x="5141688" y="3386940"/>
            <a:ext cx="634922" cy="1904344"/>
          </a:xfrm>
          <a:prstGeom prst="triangle">
            <a:avLst/>
          </a:prstGeom>
          <a:solidFill>
            <a:srgbClr val="FFC7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a:off x="6328271" y="2224319"/>
            <a:ext cx="634922" cy="3066965"/>
          </a:xfrm>
          <a:prstGeom prst="triangle">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2351584" y="1916832"/>
            <a:ext cx="0" cy="3374452"/>
          </a:xfrm>
          <a:prstGeom prst="line">
            <a:avLst/>
          </a:prstGeom>
          <a:ln w="19050">
            <a:solidFill>
              <a:srgbClr val="FFC71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351584" y="5291284"/>
            <a:ext cx="7632848" cy="0"/>
          </a:xfrm>
          <a:prstGeom prst="line">
            <a:avLst/>
          </a:prstGeom>
          <a:ln w="19050">
            <a:solidFill>
              <a:srgbClr val="FFC71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782053" y="5397722"/>
            <a:ext cx="607859" cy="307777"/>
          </a:xfrm>
          <a:prstGeom prst="rect">
            <a:avLst/>
          </a:prstGeom>
          <a:noFill/>
        </p:spPr>
        <p:txBody>
          <a:bodyPr wrap="none" rtlCol="0">
            <a:spAutoFit/>
          </a:bodyPr>
          <a:lstStyle/>
          <a:p>
            <a:pPr algn="ctr"/>
            <a:r>
              <a:rPr lang="en-US" altLang="zh-CN" sz="1400" dirty="0" smtClean="0">
                <a:solidFill>
                  <a:srgbClr val="FFC715"/>
                </a:solidFill>
                <a:latin typeface="微软雅黑" panose="020B0503020204020204" pitchFamily="34" charset="-122"/>
                <a:ea typeface="微软雅黑" panose="020B0503020204020204" pitchFamily="34" charset="-122"/>
              </a:rPr>
              <a:t>2008</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8713474" y="5397722"/>
            <a:ext cx="607860" cy="307777"/>
          </a:xfrm>
          <a:prstGeom prst="rect">
            <a:avLst/>
          </a:prstGeom>
          <a:noFill/>
        </p:spPr>
        <p:txBody>
          <a:bodyPr wrap="none" rtlCol="0">
            <a:spAutoFit/>
          </a:bodyPr>
          <a:lstStyle/>
          <a:p>
            <a:pPr algn="ctr"/>
            <a:r>
              <a:rPr lang="en-US" altLang="zh-CN" sz="1400" dirty="0" smtClean="0">
                <a:solidFill>
                  <a:srgbClr val="FFC715"/>
                </a:solidFill>
                <a:latin typeface="微软雅黑" panose="020B0503020204020204" pitchFamily="34" charset="-122"/>
                <a:ea typeface="微软雅黑" panose="020B0503020204020204" pitchFamily="34" charset="-122"/>
              </a:rPr>
              <a:t>2013</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7527189" y="5397722"/>
            <a:ext cx="607860" cy="307777"/>
          </a:xfrm>
          <a:prstGeom prst="rect">
            <a:avLst/>
          </a:prstGeom>
          <a:noFill/>
        </p:spPr>
        <p:txBody>
          <a:bodyPr wrap="none" rtlCol="0">
            <a:spAutoFit/>
          </a:bodyPr>
          <a:lstStyle/>
          <a:p>
            <a:pPr algn="ctr"/>
            <a:r>
              <a:rPr lang="en-US" altLang="zh-CN" sz="1400" dirty="0" smtClean="0">
                <a:solidFill>
                  <a:srgbClr val="FFC715"/>
                </a:solidFill>
                <a:latin typeface="微软雅黑" panose="020B0503020204020204" pitchFamily="34" charset="-122"/>
                <a:ea typeface="微软雅黑" panose="020B0503020204020204" pitchFamily="34" charset="-122"/>
              </a:rPr>
              <a:t>2012</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6340905" y="5397722"/>
            <a:ext cx="607860" cy="307777"/>
          </a:xfrm>
          <a:prstGeom prst="rect">
            <a:avLst/>
          </a:prstGeom>
          <a:noFill/>
        </p:spPr>
        <p:txBody>
          <a:bodyPr wrap="none" rtlCol="0">
            <a:spAutoFit/>
          </a:bodyPr>
          <a:lstStyle/>
          <a:p>
            <a:pPr algn="ctr"/>
            <a:r>
              <a:rPr lang="en-US" altLang="zh-CN" sz="1400" dirty="0" smtClean="0">
                <a:solidFill>
                  <a:srgbClr val="FFC715"/>
                </a:solidFill>
                <a:latin typeface="微软雅黑" panose="020B0503020204020204" pitchFamily="34" charset="-122"/>
                <a:ea typeface="微软雅黑" panose="020B0503020204020204" pitchFamily="34" charset="-122"/>
              </a:rPr>
              <a:t>2011</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5154621" y="5397722"/>
            <a:ext cx="607859" cy="307777"/>
          </a:xfrm>
          <a:prstGeom prst="rect">
            <a:avLst/>
          </a:prstGeom>
          <a:noFill/>
        </p:spPr>
        <p:txBody>
          <a:bodyPr wrap="none" rtlCol="0">
            <a:spAutoFit/>
          </a:bodyPr>
          <a:lstStyle/>
          <a:p>
            <a:pPr algn="ctr"/>
            <a:r>
              <a:rPr lang="en-US" altLang="zh-CN" sz="1400" dirty="0" smtClean="0">
                <a:solidFill>
                  <a:srgbClr val="FFC715"/>
                </a:solidFill>
                <a:latin typeface="微软雅黑" panose="020B0503020204020204" pitchFamily="34" charset="-122"/>
                <a:ea typeface="微软雅黑" panose="020B0503020204020204" pitchFamily="34" charset="-122"/>
              </a:rPr>
              <a:t>2010</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968337" y="5397722"/>
            <a:ext cx="607860" cy="307777"/>
          </a:xfrm>
          <a:prstGeom prst="rect">
            <a:avLst/>
          </a:prstGeom>
          <a:noFill/>
        </p:spPr>
        <p:txBody>
          <a:bodyPr wrap="none" rtlCol="0">
            <a:spAutoFit/>
          </a:bodyPr>
          <a:lstStyle/>
          <a:p>
            <a:pPr algn="ctr"/>
            <a:r>
              <a:rPr lang="en-US" altLang="zh-CN" sz="1400" dirty="0" smtClean="0">
                <a:solidFill>
                  <a:srgbClr val="FFC715"/>
                </a:solidFill>
                <a:latin typeface="微软雅黑" panose="020B0503020204020204" pitchFamily="34" charset="-122"/>
                <a:ea typeface="微软雅黑" panose="020B0503020204020204" pitchFamily="34" charset="-122"/>
              </a:rPr>
              <a:t>2009</a:t>
            </a:r>
            <a:endParaRPr lang="zh-CN" altLang="en-US" sz="1400" dirty="0">
              <a:solidFill>
                <a:srgbClr val="FFC715"/>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2351584" y="2504204"/>
            <a:ext cx="7632848" cy="0"/>
          </a:xfrm>
          <a:prstGeom prst="line">
            <a:avLst/>
          </a:prstGeom>
          <a:ln w="6350">
            <a:solidFill>
              <a:srgbClr val="FFC715"/>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351584" y="3061620"/>
            <a:ext cx="7632848" cy="0"/>
          </a:xfrm>
          <a:prstGeom prst="line">
            <a:avLst/>
          </a:prstGeom>
          <a:ln w="6350">
            <a:solidFill>
              <a:srgbClr val="FFC715"/>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351584" y="3619036"/>
            <a:ext cx="7632848" cy="0"/>
          </a:xfrm>
          <a:prstGeom prst="line">
            <a:avLst/>
          </a:prstGeom>
          <a:ln w="6350">
            <a:solidFill>
              <a:srgbClr val="FFC715"/>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351584" y="4176452"/>
            <a:ext cx="7632848" cy="0"/>
          </a:xfrm>
          <a:prstGeom prst="line">
            <a:avLst/>
          </a:prstGeom>
          <a:ln w="6350">
            <a:solidFill>
              <a:srgbClr val="FFC715"/>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351584" y="4733868"/>
            <a:ext cx="7632848" cy="0"/>
          </a:xfrm>
          <a:prstGeom prst="line">
            <a:avLst/>
          </a:prstGeom>
          <a:ln w="6350">
            <a:solidFill>
              <a:srgbClr val="FFC715"/>
            </a:solidFill>
            <a:prstDash val="dash"/>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853284" y="4579765"/>
            <a:ext cx="439544" cy="307777"/>
          </a:xfrm>
          <a:prstGeom prst="rect">
            <a:avLst/>
          </a:prstGeom>
          <a:noFill/>
        </p:spPr>
        <p:txBody>
          <a:bodyPr wrap="none" rtlCol="0">
            <a:spAutoFit/>
          </a:bodyPr>
          <a:lstStyle/>
          <a:p>
            <a:pPr algn="r"/>
            <a:r>
              <a:rPr lang="en-US" altLang="zh-CN" sz="1400" dirty="0" smtClean="0">
                <a:solidFill>
                  <a:srgbClr val="FFC715"/>
                </a:solidFill>
                <a:latin typeface="微软雅黑" panose="020B0503020204020204" pitchFamily="34" charset="-122"/>
                <a:ea typeface="微软雅黑" panose="020B0503020204020204" pitchFamily="34" charset="-122"/>
              </a:rPr>
              <a:t>1.4</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1853284" y="5137393"/>
            <a:ext cx="439544" cy="307777"/>
          </a:xfrm>
          <a:prstGeom prst="rect">
            <a:avLst/>
          </a:prstGeom>
          <a:noFill/>
        </p:spPr>
        <p:txBody>
          <a:bodyPr wrap="none" rtlCol="0">
            <a:spAutoFit/>
          </a:bodyPr>
          <a:lstStyle/>
          <a:p>
            <a:pPr algn="r"/>
            <a:r>
              <a:rPr lang="en-US" altLang="zh-CN" sz="1400" dirty="0" smtClean="0">
                <a:solidFill>
                  <a:srgbClr val="FFC715"/>
                </a:solidFill>
                <a:latin typeface="微软雅黑" panose="020B0503020204020204" pitchFamily="34" charset="-122"/>
                <a:ea typeface="微软雅黑" panose="020B0503020204020204" pitchFamily="34" charset="-122"/>
              </a:rPr>
              <a:t>1.0</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1853284" y="2349245"/>
            <a:ext cx="439544" cy="307777"/>
          </a:xfrm>
          <a:prstGeom prst="rect">
            <a:avLst/>
          </a:prstGeom>
          <a:noFill/>
        </p:spPr>
        <p:txBody>
          <a:bodyPr wrap="none" rtlCol="0">
            <a:spAutoFit/>
          </a:bodyPr>
          <a:lstStyle/>
          <a:p>
            <a:pPr algn="r"/>
            <a:r>
              <a:rPr lang="en-US" altLang="zh-CN" sz="1400" dirty="0" smtClean="0">
                <a:solidFill>
                  <a:srgbClr val="FFC715"/>
                </a:solidFill>
                <a:latin typeface="微软雅黑" panose="020B0503020204020204" pitchFamily="34" charset="-122"/>
                <a:ea typeface="微软雅黑" panose="020B0503020204020204" pitchFamily="34" charset="-122"/>
              </a:rPr>
              <a:t>3.0</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1853284" y="2906875"/>
            <a:ext cx="439544" cy="307777"/>
          </a:xfrm>
          <a:prstGeom prst="rect">
            <a:avLst/>
          </a:prstGeom>
          <a:noFill/>
        </p:spPr>
        <p:txBody>
          <a:bodyPr wrap="none" rtlCol="0">
            <a:spAutoFit/>
          </a:bodyPr>
          <a:lstStyle/>
          <a:p>
            <a:pPr algn="r"/>
            <a:r>
              <a:rPr lang="en-US" altLang="zh-CN" sz="1400" dirty="0" smtClean="0">
                <a:solidFill>
                  <a:srgbClr val="FFC715"/>
                </a:solidFill>
                <a:latin typeface="微软雅黑" panose="020B0503020204020204" pitchFamily="34" charset="-122"/>
                <a:ea typeface="微软雅黑" panose="020B0503020204020204" pitchFamily="34" charset="-122"/>
              </a:rPr>
              <a:t>2.6</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1853284" y="3464505"/>
            <a:ext cx="439544" cy="307777"/>
          </a:xfrm>
          <a:prstGeom prst="rect">
            <a:avLst/>
          </a:prstGeom>
          <a:noFill/>
        </p:spPr>
        <p:txBody>
          <a:bodyPr wrap="none" rtlCol="0">
            <a:spAutoFit/>
          </a:bodyPr>
          <a:lstStyle/>
          <a:p>
            <a:pPr algn="r"/>
            <a:r>
              <a:rPr lang="en-US" altLang="zh-CN" sz="1400" dirty="0" smtClean="0">
                <a:solidFill>
                  <a:srgbClr val="FFC715"/>
                </a:solidFill>
                <a:latin typeface="微软雅黑" panose="020B0503020204020204" pitchFamily="34" charset="-122"/>
                <a:ea typeface="微软雅黑" panose="020B0503020204020204" pitchFamily="34" charset="-122"/>
              </a:rPr>
              <a:t>2.2</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1853284" y="4022135"/>
            <a:ext cx="439544" cy="307777"/>
          </a:xfrm>
          <a:prstGeom prst="rect">
            <a:avLst/>
          </a:prstGeom>
          <a:noFill/>
        </p:spPr>
        <p:txBody>
          <a:bodyPr wrap="none" rtlCol="0">
            <a:spAutoFit/>
          </a:bodyPr>
          <a:lstStyle/>
          <a:p>
            <a:pPr algn="r"/>
            <a:r>
              <a:rPr lang="en-US" altLang="zh-CN" sz="1400" dirty="0" smtClean="0">
                <a:solidFill>
                  <a:srgbClr val="FFC715"/>
                </a:solidFill>
                <a:latin typeface="微软雅黑" panose="020B0503020204020204" pitchFamily="34" charset="-122"/>
                <a:ea typeface="微软雅黑" panose="020B0503020204020204" pitchFamily="34" charset="-122"/>
              </a:rPr>
              <a:t>1.8</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29015078"/>
      </p:ext>
    </p:extLst>
  </p:cSld>
  <p:clrMapOvr>
    <a:masterClrMapping/>
  </p:clrMapOvr>
  <mc:AlternateContent xmlns:mc="http://schemas.openxmlformats.org/markup-compatibility/2006" xmlns:p14="http://schemas.microsoft.com/office/powerpoint/2010/main">
    <mc:Choice Requires="p14">
      <p:transition spd="slow" p14:dur="4400" advTm="18">
        <p14:honeycomb/>
      </p:transition>
    </mc:Choice>
    <mc:Fallback xmlns="">
      <p:transition spd="slow" advTm="18">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准备 2"/>
          <p:cNvSpPr/>
          <p:nvPr/>
        </p:nvSpPr>
        <p:spPr>
          <a:xfrm>
            <a:off x="4333125" y="1915629"/>
            <a:ext cx="3571863" cy="1245954"/>
          </a:xfrm>
          <a:prstGeom prst="flowChartPreparation">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400" dirty="0">
                <a:solidFill>
                  <a:srgbClr val="FFC000"/>
                </a:solidFill>
                <a:latin typeface="微软雅黑" panose="020B0503020204020204" pitchFamily="34" charset="-122"/>
                <a:ea typeface="微软雅黑" panose="020B0503020204020204" pitchFamily="34" charset="-122"/>
              </a:rPr>
              <a:t>1. Test Words …</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4" name="流程图: 准备 3"/>
          <p:cNvSpPr/>
          <p:nvPr/>
        </p:nvSpPr>
        <p:spPr>
          <a:xfrm>
            <a:off x="7377877" y="2634030"/>
            <a:ext cx="3571863" cy="1245954"/>
          </a:xfrm>
          <a:prstGeom prst="flowChartPreparation">
            <a:avLst/>
          </a:prstGeom>
          <a:solidFill>
            <a:srgbClr val="FFC715"/>
          </a:solid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400" dirty="0" smtClean="0">
                <a:solidFill>
                  <a:schemeClr val="tx1"/>
                </a:solidFill>
                <a:latin typeface="微软雅黑" panose="020B0503020204020204" pitchFamily="34" charset="-122"/>
                <a:ea typeface="微软雅黑" panose="020B0503020204020204" pitchFamily="34" charset="-122"/>
              </a:rPr>
              <a:t>3. </a:t>
            </a:r>
            <a:r>
              <a:rPr lang="en-US" altLang="zh-CN" sz="1400" dirty="0">
                <a:solidFill>
                  <a:schemeClr val="tx1"/>
                </a:solidFill>
                <a:latin typeface="微软雅黑" panose="020B0503020204020204" pitchFamily="34" charset="-122"/>
                <a:ea typeface="微软雅黑" panose="020B0503020204020204" pitchFamily="34" charset="-122"/>
              </a:rPr>
              <a:t>Test Words …</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5" name="流程图: 准备 4"/>
          <p:cNvSpPr/>
          <p:nvPr/>
        </p:nvSpPr>
        <p:spPr>
          <a:xfrm>
            <a:off x="1313011" y="2634030"/>
            <a:ext cx="3571863" cy="1245954"/>
          </a:xfrm>
          <a:prstGeom prst="flowChartPreparation">
            <a:avLst/>
          </a:prstGeom>
          <a:solidFill>
            <a:srgbClr val="FFC715"/>
          </a:solid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400" dirty="0">
                <a:solidFill>
                  <a:schemeClr val="tx1"/>
                </a:solidFill>
                <a:latin typeface="微软雅黑" panose="020B0503020204020204" pitchFamily="34" charset="-122"/>
                <a:ea typeface="微软雅黑" panose="020B0503020204020204" pitchFamily="34" charset="-122"/>
              </a:rPr>
              <a:t>2</a:t>
            </a:r>
            <a:r>
              <a:rPr lang="en-US" altLang="zh-CN" sz="1400" dirty="0" smtClean="0">
                <a:solidFill>
                  <a:schemeClr val="tx1"/>
                </a:solidFill>
                <a:latin typeface="微软雅黑" panose="020B0503020204020204" pitchFamily="34" charset="-122"/>
                <a:ea typeface="微软雅黑" panose="020B0503020204020204" pitchFamily="34" charset="-122"/>
              </a:rPr>
              <a:t>. Test Words …</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6" name="流程图: 准备 5"/>
          <p:cNvSpPr/>
          <p:nvPr/>
        </p:nvSpPr>
        <p:spPr>
          <a:xfrm>
            <a:off x="4333125" y="3352432"/>
            <a:ext cx="3571863" cy="1245954"/>
          </a:xfrm>
          <a:prstGeom prst="flowChartPreparation">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400" dirty="0" smtClean="0">
                <a:solidFill>
                  <a:srgbClr val="FFC000"/>
                </a:solidFill>
                <a:latin typeface="微软雅黑" panose="020B0503020204020204" pitchFamily="34" charset="-122"/>
                <a:ea typeface="微软雅黑" panose="020B0503020204020204" pitchFamily="34" charset="-122"/>
              </a:rPr>
              <a:t>4. </a:t>
            </a:r>
            <a:r>
              <a:rPr lang="en-US" altLang="zh-CN" sz="1400" dirty="0">
                <a:solidFill>
                  <a:srgbClr val="FFC000"/>
                </a:solidFill>
                <a:latin typeface="微软雅黑" panose="020B0503020204020204" pitchFamily="34" charset="-122"/>
                <a:ea typeface="微软雅黑" panose="020B0503020204020204" pitchFamily="34" charset="-122"/>
              </a:rPr>
              <a:t>Test Words …</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7" name="流程图: 准备 6"/>
          <p:cNvSpPr/>
          <p:nvPr/>
        </p:nvSpPr>
        <p:spPr>
          <a:xfrm>
            <a:off x="4333125" y="4789236"/>
            <a:ext cx="3571863" cy="1245954"/>
          </a:xfrm>
          <a:prstGeom prst="flowChartPreparation">
            <a:avLst/>
          </a:prstGeom>
          <a:solidFill>
            <a:srgbClr val="FFC715"/>
          </a:solid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400" dirty="0" smtClean="0">
                <a:solidFill>
                  <a:schemeClr val="tx1"/>
                </a:solidFill>
                <a:latin typeface="微软雅黑" panose="020B0503020204020204" pitchFamily="34" charset="-122"/>
                <a:ea typeface="微软雅黑" panose="020B0503020204020204" pitchFamily="34" charset="-122"/>
              </a:rPr>
              <a:t>7. </a:t>
            </a:r>
            <a:r>
              <a:rPr lang="en-US" altLang="zh-CN" sz="1400" dirty="0">
                <a:solidFill>
                  <a:schemeClr val="tx1"/>
                </a:solidFill>
                <a:latin typeface="微软雅黑" panose="020B0503020204020204" pitchFamily="34" charset="-122"/>
                <a:ea typeface="微软雅黑" panose="020B0503020204020204" pitchFamily="34" charset="-122"/>
              </a:rPr>
              <a:t>Test Words …</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8" name="流程图: 准备 7"/>
          <p:cNvSpPr/>
          <p:nvPr/>
        </p:nvSpPr>
        <p:spPr>
          <a:xfrm>
            <a:off x="7350599" y="4070833"/>
            <a:ext cx="3571863" cy="1245954"/>
          </a:xfrm>
          <a:prstGeom prst="flowChartPreparation">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400" dirty="0" smtClean="0">
                <a:solidFill>
                  <a:srgbClr val="FFC000"/>
                </a:solidFill>
                <a:latin typeface="微软雅黑" panose="020B0503020204020204" pitchFamily="34" charset="-122"/>
                <a:ea typeface="微软雅黑" panose="020B0503020204020204" pitchFamily="34" charset="-122"/>
              </a:rPr>
              <a:t>6. </a:t>
            </a:r>
            <a:r>
              <a:rPr lang="en-US" altLang="zh-CN" sz="1400" dirty="0">
                <a:solidFill>
                  <a:srgbClr val="FFC000"/>
                </a:solidFill>
                <a:latin typeface="微软雅黑" panose="020B0503020204020204" pitchFamily="34" charset="-122"/>
                <a:ea typeface="微软雅黑" panose="020B0503020204020204" pitchFamily="34" charset="-122"/>
              </a:rPr>
              <a:t>Test Words …</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9" name="流程图: 准备 8"/>
          <p:cNvSpPr/>
          <p:nvPr/>
        </p:nvSpPr>
        <p:spPr>
          <a:xfrm>
            <a:off x="1313011" y="4057584"/>
            <a:ext cx="3571863" cy="1245954"/>
          </a:xfrm>
          <a:prstGeom prst="flowChartPreparation">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400" dirty="0" smtClean="0">
                <a:solidFill>
                  <a:srgbClr val="FFC000"/>
                </a:solidFill>
                <a:latin typeface="微软雅黑" panose="020B0503020204020204" pitchFamily="34" charset="-122"/>
                <a:ea typeface="微软雅黑" panose="020B0503020204020204" pitchFamily="34" charset="-122"/>
              </a:rPr>
              <a:t>5. </a:t>
            </a:r>
            <a:r>
              <a:rPr lang="en-US" altLang="zh-CN" sz="1400" dirty="0">
                <a:solidFill>
                  <a:srgbClr val="FFC000"/>
                </a:solidFill>
                <a:latin typeface="微软雅黑" panose="020B0503020204020204" pitchFamily="34" charset="-122"/>
                <a:ea typeface="微软雅黑" panose="020B0503020204020204" pitchFamily="34" charset="-122"/>
              </a:rPr>
              <a:t>Test Words …</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00402" y="1022648"/>
            <a:ext cx="2690160" cy="461665"/>
          </a:xfrm>
          <a:prstGeom prst="rect">
            <a:avLst/>
          </a:prstGeom>
          <a:noFill/>
        </p:spPr>
        <p:txBody>
          <a:bodyPr wrap="none" rtlCol="0">
            <a:spAutoFit/>
          </a:bodyPr>
          <a:lstStyle/>
          <a:p>
            <a:r>
              <a:rPr lang="en-US" altLang="zh-CN" sz="2400" dirty="0" smtClean="0">
                <a:solidFill>
                  <a:srgbClr val="FFC000"/>
                </a:solidFill>
                <a:latin typeface="微软雅黑" panose="020B0503020204020204" pitchFamily="34" charset="-122"/>
                <a:ea typeface="微软雅黑" panose="020B0503020204020204" pitchFamily="34" charset="-122"/>
              </a:rPr>
              <a:t>ENTER THE TITLE</a:t>
            </a:r>
            <a:endParaRPr lang="zh-CN" altLang="en-US" sz="2400" dirty="0">
              <a:solidFill>
                <a:srgbClr val="FFC000"/>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911424" y="6119718"/>
            <a:ext cx="2258952" cy="261610"/>
          </a:xfrm>
          <a:prstGeom prst="rect">
            <a:avLst/>
          </a:prstGeom>
          <a:noFill/>
        </p:spPr>
        <p:txBody>
          <a:bodyPr wrap="none" rtlCol="0">
            <a:spAutoFit/>
          </a:bodyPr>
          <a:lstStyle/>
          <a:p>
            <a:r>
              <a:rPr lang="en-US" altLang="zh-CN" sz="1100" dirty="0" smtClean="0">
                <a:solidFill>
                  <a:srgbClr val="FFC000"/>
                </a:solidFill>
                <a:latin typeface="微软雅黑" panose="020B0503020204020204" pitchFamily="34" charset="-122"/>
                <a:ea typeface="微软雅黑" panose="020B0503020204020204" pitchFamily="34" charset="-122"/>
              </a:rPr>
              <a:t>* This is the note of the chart…</a:t>
            </a:r>
            <a:endParaRPr lang="zh-CN" altLang="en-US" sz="1100"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8983415"/>
      </p:ext>
    </p:extLst>
  </p:cSld>
  <p:clrMapOvr>
    <a:masterClrMapping/>
  </p:clrMapOvr>
  <mc:AlternateContent xmlns:mc="http://schemas.openxmlformats.org/markup-compatibility/2006" xmlns:p14="http://schemas.microsoft.com/office/powerpoint/2010/main">
    <mc:Choice Requires="p14">
      <p:transition spd="slow" p14:dur="4400" advTm="17">
        <p14:honeycomb/>
      </p:transition>
    </mc:Choice>
    <mc:Fallback xmlns="">
      <p:transition spd="slow" advTm="17">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4" y="6119718"/>
            <a:ext cx="2258952" cy="261610"/>
          </a:xfrm>
          <a:prstGeom prst="rect">
            <a:avLst/>
          </a:prstGeom>
          <a:noFill/>
        </p:spPr>
        <p:txBody>
          <a:bodyPr wrap="none" rtlCol="0">
            <a:spAutoFit/>
          </a:bodyPr>
          <a:lstStyle/>
          <a:p>
            <a:r>
              <a:rPr lang="en-US" altLang="zh-CN" sz="1100" dirty="0" smtClean="0">
                <a:solidFill>
                  <a:srgbClr val="FFC000"/>
                </a:solidFill>
                <a:latin typeface="微软雅黑" panose="020B0503020204020204" pitchFamily="34" charset="-122"/>
                <a:ea typeface="微软雅黑" panose="020B0503020204020204" pitchFamily="34" charset="-122"/>
              </a:rPr>
              <a:t>* This is the note of the chart…</a:t>
            </a:r>
            <a:endParaRPr lang="zh-CN" altLang="en-US" sz="1100" dirty="0">
              <a:solidFill>
                <a:srgbClr val="FFC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00402" y="1022648"/>
            <a:ext cx="2690160" cy="461665"/>
          </a:xfrm>
          <a:prstGeom prst="rect">
            <a:avLst/>
          </a:prstGeom>
          <a:noFill/>
        </p:spPr>
        <p:txBody>
          <a:bodyPr wrap="none" rtlCol="0">
            <a:spAutoFit/>
          </a:bodyPr>
          <a:lstStyle/>
          <a:p>
            <a:r>
              <a:rPr lang="en-US" altLang="zh-CN" sz="2400" dirty="0" smtClean="0">
                <a:solidFill>
                  <a:srgbClr val="FFC000"/>
                </a:solidFill>
                <a:latin typeface="微软雅黑" panose="020B0503020204020204" pitchFamily="34" charset="-122"/>
                <a:ea typeface="微软雅黑" panose="020B0503020204020204" pitchFamily="34" charset="-122"/>
              </a:rPr>
              <a:t>ENTER THE TITLE</a:t>
            </a:r>
            <a:endParaRPr lang="zh-CN" altLang="en-US" sz="2400" dirty="0">
              <a:solidFill>
                <a:srgbClr val="FFC000"/>
              </a:solidFill>
              <a:latin typeface="微软雅黑" panose="020B0503020204020204" pitchFamily="34" charset="-122"/>
              <a:ea typeface="微软雅黑" panose="020B0503020204020204" pitchFamily="34" charset="-122"/>
            </a:endParaRPr>
          </a:p>
        </p:txBody>
      </p:sp>
      <p:sp>
        <p:nvSpPr>
          <p:cNvPr id="5" name="梯形 4"/>
          <p:cNvSpPr/>
          <p:nvPr/>
        </p:nvSpPr>
        <p:spPr>
          <a:xfrm rot="5400000">
            <a:off x="284123" y="2541859"/>
            <a:ext cx="4105273" cy="2850671"/>
          </a:xfrm>
          <a:prstGeom prst="trapezoid">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梯形 5"/>
          <p:cNvSpPr/>
          <p:nvPr/>
        </p:nvSpPr>
        <p:spPr>
          <a:xfrm rot="5400000">
            <a:off x="4043463" y="2541858"/>
            <a:ext cx="4105273" cy="2850671"/>
          </a:xfrm>
          <a:prstGeom prst="trapezoid">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梯形 6"/>
          <p:cNvSpPr/>
          <p:nvPr/>
        </p:nvSpPr>
        <p:spPr>
          <a:xfrm rot="5400000">
            <a:off x="7802803" y="2541858"/>
            <a:ext cx="4105273" cy="2850671"/>
          </a:xfrm>
          <a:prstGeom prst="trapezoid">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650482" y="3113113"/>
            <a:ext cx="1372555" cy="1708160"/>
          </a:xfrm>
          <a:prstGeom prst="rect">
            <a:avLst/>
          </a:prstGeom>
          <a:noFill/>
        </p:spPr>
        <p:txBody>
          <a:bodyPr wrap="none" rtlCol="0">
            <a:spAutoFit/>
          </a:bodyPr>
          <a:lstStyle/>
          <a:p>
            <a:pPr>
              <a:lnSpc>
                <a:spcPct val="125000"/>
              </a:lnSpc>
            </a:pPr>
            <a:r>
              <a:rPr lang="en-US" altLang="zh-CN" sz="1400" dirty="0" smtClean="0">
                <a:solidFill>
                  <a:srgbClr val="FFC715"/>
                </a:solidFill>
                <a:latin typeface="微软雅黑" panose="020B0503020204020204" pitchFamily="34" charset="-122"/>
                <a:ea typeface="微软雅黑" panose="020B0503020204020204" pitchFamily="34" charset="-122"/>
              </a:rPr>
              <a:t>· Test Words…</a:t>
            </a:r>
          </a:p>
          <a:p>
            <a:pPr>
              <a:lnSpc>
                <a:spcPct val="125000"/>
              </a:lnSpc>
            </a:pPr>
            <a:r>
              <a:rPr lang="en-US" altLang="zh-CN" sz="1400" dirty="0" smtClean="0">
                <a:solidFill>
                  <a:srgbClr val="FFC715"/>
                </a:solidFill>
                <a:latin typeface="微软雅黑" panose="020B0503020204020204" pitchFamily="34" charset="-122"/>
                <a:ea typeface="微软雅黑" panose="020B0503020204020204" pitchFamily="34" charset="-122"/>
              </a:rPr>
              <a:t>· Test Words…</a:t>
            </a: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Test Words…</a:t>
            </a: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Test Words…</a:t>
            </a:r>
            <a:endParaRPr lang="zh-CN" altLang="en-US" sz="1400" dirty="0">
              <a:solidFill>
                <a:srgbClr val="FFC715"/>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Test Words…</a:t>
            </a: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Test Words</a:t>
            </a:r>
            <a:r>
              <a:rPr lang="en-US" altLang="zh-CN" sz="1400" dirty="0" smtClean="0">
                <a:solidFill>
                  <a:srgbClr val="FFC715"/>
                </a:solidFill>
                <a:latin typeface="微软雅黑" panose="020B0503020204020204" pitchFamily="34" charset="-122"/>
                <a:ea typeface="微软雅黑" panose="020B0503020204020204" pitchFamily="34" charset="-122"/>
              </a:rPr>
              <a:t>…</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9822" y="3113113"/>
            <a:ext cx="1372555" cy="1708160"/>
          </a:xfrm>
          <a:prstGeom prst="rect">
            <a:avLst/>
          </a:prstGeom>
          <a:noFill/>
        </p:spPr>
        <p:txBody>
          <a:bodyPr wrap="none" rtlCol="0">
            <a:spAutoFit/>
          </a:bodyPr>
          <a:lstStyle/>
          <a:p>
            <a:pPr>
              <a:lnSpc>
                <a:spcPct val="125000"/>
              </a:lnSpc>
            </a:pPr>
            <a:r>
              <a:rPr lang="en-US" altLang="zh-CN" sz="1400" dirty="0" smtClean="0">
                <a:solidFill>
                  <a:srgbClr val="FFC715"/>
                </a:solidFill>
                <a:latin typeface="微软雅黑" panose="020B0503020204020204" pitchFamily="34" charset="-122"/>
                <a:ea typeface="微软雅黑" panose="020B0503020204020204" pitchFamily="34" charset="-122"/>
              </a:rPr>
              <a:t>· Test Words…</a:t>
            </a:r>
          </a:p>
          <a:p>
            <a:pPr>
              <a:lnSpc>
                <a:spcPct val="125000"/>
              </a:lnSpc>
            </a:pPr>
            <a:r>
              <a:rPr lang="en-US" altLang="zh-CN" sz="1400" dirty="0" smtClean="0">
                <a:solidFill>
                  <a:srgbClr val="FFC715"/>
                </a:solidFill>
                <a:latin typeface="微软雅黑" panose="020B0503020204020204" pitchFamily="34" charset="-122"/>
                <a:ea typeface="微软雅黑" panose="020B0503020204020204" pitchFamily="34" charset="-122"/>
              </a:rPr>
              <a:t>· Test Words…</a:t>
            </a: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Test Words…</a:t>
            </a: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Test Words…</a:t>
            </a:r>
            <a:endParaRPr lang="zh-CN" altLang="en-US" sz="1400" dirty="0">
              <a:solidFill>
                <a:srgbClr val="FFC715"/>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Test Words…</a:t>
            </a: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Test Words</a:t>
            </a:r>
            <a:r>
              <a:rPr lang="en-US" altLang="zh-CN" sz="1400" dirty="0" smtClean="0">
                <a:solidFill>
                  <a:srgbClr val="FFC715"/>
                </a:solidFill>
                <a:latin typeface="微软雅黑" panose="020B0503020204020204" pitchFamily="34" charset="-122"/>
                <a:ea typeface="微软雅黑" panose="020B0503020204020204" pitchFamily="34" charset="-122"/>
              </a:rPr>
              <a:t>…</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9169161" y="3113113"/>
            <a:ext cx="1372555" cy="1708160"/>
          </a:xfrm>
          <a:prstGeom prst="rect">
            <a:avLst/>
          </a:prstGeom>
          <a:noFill/>
        </p:spPr>
        <p:txBody>
          <a:bodyPr wrap="none" rtlCol="0">
            <a:spAutoFit/>
          </a:bodyPr>
          <a:lstStyle/>
          <a:p>
            <a:pPr>
              <a:lnSpc>
                <a:spcPct val="125000"/>
              </a:lnSpc>
            </a:pPr>
            <a:r>
              <a:rPr lang="en-US" altLang="zh-CN" sz="1400" dirty="0" smtClean="0">
                <a:solidFill>
                  <a:srgbClr val="FFC715"/>
                </a:solidFill>
                <a:latin typeface="微软雅黑" panose="020B0503020204020204" pitchFamily="34" charset="-122"/>
                <a:ea typeface="微软雅黑" panose="020B0503020204020204" pitchFamily="34" charset="-122"/>
              </a:rPr>
              <a:t>· Test Words…</a:t>
            </a:r>
          </a:p>
          <a:p>
            <a:pPr>
              <a:lnSpc>
                <a:spcPct val="125000"/>
              </a:lnSpc>
            </a:pPr>
            <a:r>
              <a:rPr lang="en-US" altLang="zh-CN" sz="1400" dirty="0" smtClean="0">
                <a:solidFill>
                  <a:srgbClr val="FFC715"/>
                </a:solidFill>
                <a:latin typeface="微软雅黑" panose="020B0503020204020204" pitchFamily="34" charset="-122"/>
                <a:ea typeface="微软雅黑" panose="020B0503020204020204" pitchFamily="34" charset="-122"/>
              </a:rPr>
              <a:t>· Test Words…</a:t>
            </a: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Test Words…</a:t>
            </a: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Test Words…</a:t>
            </a:r>
            <a:endParaRPr lang="zh-CN" altLang="en-US" sz="1400" dirty="0">
              <a:solidFill>
                <a:srgbClr val="FFC715"/>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Test Words…</a:t>
            </a: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Test Words</a:t>
            </a:r>
            <a:r>
              <a:rPr lang="en-US" altLang="zh-CN" sz="1400" dirty="0" smtClean="0">
                <a:solidFill>
                  <a:srgbClr val="FFC715"/>
                </a:solidFill>
                <a:latin typeface="微软雅黑" panose="020B0503020204020204" pitchFamily="34" charset="-122"/>
                <a:ea typeface="微软雅黑" panose="020B0503020204020204" pitchFamily="34" charset="-122"/>
              </a:rPr>
              <a:t>…</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99278786"/>
      </p:ext>
    </p:extLst>
  </p:cSld>
  <p:clrMapOvr>
    <a:masterClrMapping/>
  </p:clrMapOvr>
  <mc:AlternateContent xmlns:mc="http://schemas.openxmlformats.org/markup-compatibility/2006" xmlns:p14="http://schemas.microsoft.com/office/powerpoint/2010/main">
    <mc:Choice Requires="p14">
      <p:transition spd="slow" p14:dur="4400" advTm="16">
        <p14:honeycomb/>
      </p:transition>
    </mc:Choice>
    <mc:Fallback xmlns="">
      <p:transition spd="slow" advTm="16">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911225" y="836614"/>
            <a:ext cx="10369550" cy="647699"/>
            <a:chOff x="911225" y="836614"/>
            <a:chExt cx="10369550" cy="647699"/>
          </a:xfrm>
        </p:grpSpPr>
        <p:sp>
          <p:nvSpPr>
            <p:cNvPr id="2" name="矩形 1"/>
            <p:cNvSpPr/>
            <p:nvPr/>
          </p:nvSpPr>
          <p:spPr>
            <a:xfrm>
              <a:off x="911225" y="836614"/>
              <a:ext cx="1296343" cy="647699"/>
            </a:xfrm>
            <a:prstGeom prst="rect">
              <a:avLst/>
            </a:prstGeom>
            <a:solidFill>
              <a:srgbClr val="FFC71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dirty="0">
                  <a:solidFill>
                    <a:schemeClr val="tx1"/>
                  </a:solidFill>
                </a:rPr>
                <a:t>0</a:t>
              </a:r>
              <a:endParaRPr lang="zh-CN" altLang="en-US" sz="7200" dirty="0">
                <a:solidFill>
                  <a:schemeClr val="tx1"/>
                </a:solidFill>
              </a:endParaRPr>
            </a:p>
          </p:txBody>
        </p:sp>
        <p:cxnSp>
          <p:nvCxnSpPr>
            <p:cNvPr id="5" name="直接连接符 4"/>
            <p:cNvCxnSpPr/>
            <p:nvPr/>
          </p:nvCxnSpPr>
          <p:spPr>
            <a:xfrm>
              <a:off x="2207568" y="1475258"/>
              <a:ext cx="9073207" cy="0"/>
            </a:xfrm>
            <a:prstGeom prst="line">
              <a:avLst/>
            </a:prstGeom>
            <a:ln w="19050">
              <a:solidFill>
                <a:srgbClr val="FFC715"/>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296992" y="1008689"/>
              <a:ext cx="1890133" cy="461665"/>
            </a:xfrm>
            <a:prstGeom prst="rect">
              <a:avLst/>
            </a:prstGeom>
            <a:noFill/>
          </p:spPr>
          <p:txBody>
            <a:bodyPr wrap="none" rtlCol="0">
              <a:spAutoFit/>
            </a:bodyPr>
            <a:lstStyle/>
            <a:p>
              <a:r>
                <a:rPr lang="en-US" altLang="zh-CN" sz="2400" dirty="0" smtClean="0">
                  <a:solidFill>
                    <a:srgbClr val="FFC000"/>
                  </a:solidFill>
                  <a:latin typeface="微软雅黑" panose="020B0503020204020204" pitchFamily="34" charset="-122"/>
                  <a:ea typeface="微软雅黑" panose="020B0503020204020204" pitchFamily="34" charset="-122"/>
                </a:rPr>
                <a:t>OVER VIEW</a:t>
              </a:r>
              <a:endParaRPr lang="zh-CN" altLang="en-US" sz="2400" dirty="0">
                <a:solidFill>
                  <a:srgbClr val="FFC000"/>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1263849" y="2797895"/>
            <a:ext cx="7048500" cy="564191"/>
            <a:chOff x="1263849" y="2797895"/>
            <a:chExt cx="7048500" cy="564191"/>
          </a:xfrm>
        </p:grpSpPr>
        <p:sp>
          <p:nvSpPr>
            <p:cNvPr id="8" name="Rectangle 4"/>
            <p:cNvSpPr>
              <a:spLocks noChangeArrowheads="1"/>
            </p:cNvSpPr>
            <p:nvPr/>
          </p:nvSpPr>
          <p:spPr bwMode="auto">
            <a:xfrm>
              <a:off x="1263849" y="2797895"/>
              <a:ext cx="280988" cy="280987"/>
            </a:xfrm>
            <a:prstGeom prst="rect">
              <a:avLst/>
            </a:prstGeom>
            <a:solidFill>
              <a:srgbClr val="FFC715"/>
            </a:solidFill>
            <a:ln w="6350">
              <a:solidFill>
                <a:srgbClr val="FFC715"/>
              </a:solidFill>
              <a:miter lim="800000"/>
              <a:headEnd/>
              <a:tailEnd/>
            </a:ln>
            <a:effectLst/>
          </p:spPr>
          <p:txBody>
            <a:bodyPr wrap="none" lIns="0" tIns="0" rIns="0" bIns="0" anchor="ctr"/>
            <a:lstStyle/>
            <a:p>
              <a:pPr algn="ctr"/>
              <a:r>
                <a:rPr lang="zh-CN" altLang="en-US" sz="1600">
                  <a:latin typeface="微软雅黑" panose="020B0503020204020204" pitchFamily="34" charset="-122"/>
                  <a:ea typeface="微软雅黑" panose="020B0503020204020204" pitchFamily="34" charset="-122"/>
                </a:rPr>
                <a:t>2</a:t>
              </a:r>
            </a:p>
          </p:txBody>
        </p:sp>
        <p:sp>
          <p:nvSpPr>
            <p:cNvPr id="14" name="Line 10"/>
            <p:cNvSpPr>
              <a:spLocks noChangeShapeType="1"/>
            </p:cNvSpPr>
            <p:nvPr/>
          </p:nvSpPr>
          <p:spPr bwMode="auto">
            <a:xfrm>
              <a:off x="1430537" y="2934420"/>
              <a:ext cx="6873875" cy="0"/>
            </a:xfrm>
            <a:prstGeom prst="line">
              <a:avLst/>
            </a:prstGeom>
            <a:noFill/>
            <a:ln w="22225">
              <a:solidFill>
                <a:srgbClr val="FFC71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latin typeface="微软雅黑" panose="020B0503020204020204" pitchFamily="34" charset="-122"/>
                <a:ea typeface="微软雅黑" panose="020B0503020204020204" pitchFamily="34" charset="-122"/>
              </a:endParaRPr>
            </a:p>
          </p:txBody>
        </p:sp>
        <p:sp>
          <p:nvSpPr>
            <p:cNvPr id="17" name="Rectangle 13"/>
            <p:cNvSpPr>
              <a:spLocks noChangeArrowheads="1"/>
            </p:cNvSpPr>
            <p:nvPr/>
          </p:nvSpPr>
          <p:spPr bwMode="auto">
            <a:xfrm>
              <a:off x="1721049" y="2797895"/>
              <a:ext cx="6591300" cy="280987"/>
            </a:xfrm>
            <a:prstGeom prst="rect">
              <a:avLst/>
            </a:prstGeom>
            <a:solidFill>
              <a:srgbClr val="FFC715"/>
            </a:solidFill>
            <a:ln w="6350">
              <a:solidFill>
                <a:srgbClr val="FFC715"/>
              </a:solidFill>
              <a:miter lim="800000"/>
              <a:headEnd/>
              <a:tailEnd/>
            </a:ln>
            <a:effectLst/>
          </p:spPr>
          <p:txBody>
            <a:bodyPr wrap="none" lIns="0" tIns="0" rIns="0" bIns="0" anchor="ctr"/>
            <a:lstStyle/>
            <a:p>
              <a:endParaRPr lang="zh-CN" altLang="en-US">
                <a:latin typeface="微软雅黑" panose="020B0503020204020204" pitchFamily="34" charset="-122"/>
                <a:ea typeface="微软雅黑" panose="020B0503020204020204" pitchFamily="34" charset="-122"/>
              </a:endParaRPr>
            </a:p>
          </p:txBody>
        </p:sp>
        <p:sp>
          <p:nvSpPr>
            <p:cNvPr id="22" name="Text Box 18"/>
            <p:cNvSpPr txBox="1">
              <a:spLocks noChangeArrowheads="1"/>
            </p:cNvSpPr>
            <p:nvPr/>
          </p:nvSpPr>
          <p:spPr bwMode="auto">
            <a:xfrm>
              <a:off x="1803599" y="2799889"/>
              <a:ext cx="6426200" cy="276999"/>
            </a:xfrm>
            <a:prstGeom prst="rect">
              <a:avLst/>
            </a:prstGeom>
            <a:solidFill>
              <a:srgbClr val="FFC715"/>
            </a:solidFill>
            <a:ln w="6350">
              <a:solidFill>
                <a:srgbClr val="FFC715"/>
              </a:solidFill>
              <a:miter lim="800000"/>
              <a:headEnd/>
              <a:tailEnd/>
            </a:ln>
            <a:effectLst/>
          </p:spPr>
          <p:txBody>
            <a:bodyPr lIns="0" tIns="0" rIns="0" bIns="0" anchor="ctr">
              <a:spAutoFit/>
            </a:bodyPr>
            <a:lstStyle/>
            <a:p>
              <a:r>
                <a:rPr lang="en-US" altLang="zh-CN">
                  <a:latin typeface="微软雅黑" panose="020B0503020204020204" pitchFamily="34" charset="-122"/>
                  <a:ea typeface="微软雅黑" panose="020B0503020204020204" pitchFamily="34" charset="-122"/>
                </a:rPr>
                <a:t>Guidelines 2</a:t>
              </a:r>
            </a:p>
          </p:txBody>
        </p:sp>
        <p:sp>
          <p:nvSpPr>
            <p:cNvPr id="27" name="Text Box 23"/>
            <p:cNvSpPr txBox="1">
              <a:spLocks noChangeArrowheads="1"/>
            </p:cNvSpPr>
            <p:nvPr/>
          </p:nvSpPr>
          <p:spPr bwMode="auto">
            <a:xfrm>
              <a:off x="1803599" y="3085087"/>
              <a:ext cx="6426200" cy="276999"/>
            </a:xfrm>
            <a:prstGeom prst="rect">
              <a:avLst/>
            </a:prstGeom>
            <a:noFill/>
            <a:ln w="6350">
              <a:solidFill>
                <a:srgbClr val="FFC715"/>
              </a:solidFill>
              <a:miter lim="800000"/>
              <a:headEnd/>
              <a:tailEnd/>
            </a:ln>
            <a:effectLst/>
          </p:spPr>
          <p:txBody>
            <a:bodyPr lIns="0" tIns="0" rIns="0" bIns="0" anchor="ctr">
              <a:spAutoFit/>
            </a:bodyPr>
            <a:lstStyle/>
            <a:p>
              <a:r>
                <a:rPr lang="en-US" altLang="zh-CN" b="0">
                  <a:solidFill>
                    <a:srgbClr val="FFC715"/>
                  </a:solidFill>
                  <a:latin typeface="微软雅黑" panose="020B0503020204020204" pitchFamily="34" charset="-122"/>
                  <a:ea typeface="微软雅黑" panose="020B0503020204020204" pitchFamily="34" charset="-122"/>
                </a:rPr>
                <a:t>Comments 2</a:t>
              </a:r>
            </a:p>
          </p:txBody>
        </p:sp>
      </p:grpSp>
      <p:grpSp>
        <p:nvGrpSpPr>
          <p:cNvPr id="34" name="组合 33"/>
          <p:cNvGrpSpPr/>
          <p:nvPr/>
        </p:nvGrpSpPr>
        <p:grpSpPr>
          <a:xfrm>
            <a:off x="1640087" y="3680545"/>
            <a:ext cx="7048500" cy="564191"/>
            <a:chOff x="1640087" y="3680545"/>
            <a:chExt cx="7048500" cy="564191"/>
          </a:xfrm>
        </p:grpSpPr>
        <p:sp>
          <p:nvSpPr>
            <p:cNvPr id="9" name="Rectangle 5"/>
            <p:cNvSpPr>
              <a:spLocks noChangeArrowheads="1"/>
            </p:cNvSpPr>
            <p:nvPr/>
          </p:nvSpPr>
          <p:spPr bwMode="auto">
            <a:xfrm>
              <a:off x="1640087" y="3680545"/>
              <a:ext cx="280987" cy="280987"/>
            </a:xfrm>
            <a:prstGeom prst="rect">
              <a:avLst/>
            </a:prstGeom>
            <a:solidFill>
              <a:srgbClr val="FFC715"/>
            </a:solidFill>
            <a:ln w="6350">
              <a:solidFill>
                <a:srgbClr val="FFC715"/>
              </a:solidFill>
              <a:miter lim="800000"/>
              <a:headEnd/>
              <a:tailEnd/>
            </a:ln>
            <a:effectLst/>
          </p:spPr>
          <p:txBody>
            <a:bodyPr wrap="none" lIns="0" tIns="0" rIns="0" bIns="0" anchor="ctr"/>
            <a:lstStyle/>
            <a:p>
              <a:pPr algn="ctr"/>
              <a:r>
                <a:rPr lang="zh-CN" altLang="en-US" sz="1600">
                  <a:latin typeface="微软雅黑" panose="020B0503020204020204" pitchFamily="34" charset="-122"/>
                  <a:ea typeface="微软雅黑" panose="020B0503020204020204" pitchFamily="34" charset="-122"/>
                </a:rPr>
                <a:t>3</a:t>
              </a:r>
            </a:p>
          </p:txBody>
        </p:sp>
        <p:sp>
          <p:nvSpPr>
            <p:cNvPr id="13" name="Line 9"/>
            <p:cNvSpPr>
              <a:spLocks noChangeShapeType="1"/>
            </p:cNvSpPr>
            <p:nvPr/>
          </p:nvSpPr>
          <p:spPr bwMode="auto">
            <a:xfrm>
              <a:off x="1802012" y="3815482"/>
              <a:ext cx="6873875" cy="0"/>
            </a:xfrm>
            <a:prstGeom prst="line">
              <a:avLst/>
            </a:prstGeom>
            <a:noFill/>
            <a:ln w="22225">
              <a:solidFill>
                <a:srgbClr val="FFC71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latin typeface="微软雅黑" panose="020B0503020204020204" pitchFamily="34" charset="-122"/>
                <a:ea typeface="微软雅黑" panose="020B0503020204020204" pitchFamily="34" charset="-122"/>
              </a:endParaRPr>
            </a:p>
          </p:txBody>
        </p:sp>
        <p:sp>
          <p:nvSpPr>
            <p:cNvPr id="18" name="Rectangle 14"/>
            <p:cNvSpPr>
              <a:spLocks noChangeArrowheads="1"/>
            </p:cNvSpPr>
            <p:nvPr/>
          </p:nvSpPr>
          <p:spPr bwMode="auto">
            <a:xfrm>
              <a:off x="2097287" y="3680545"/>
              <a:ext cx="6591300" cy="280987"/>
            </a:xfrm>
            <a:prstGeom prst="rect">
              <a:avLst/>
            </a:prstGeom>
            <a:solidFill>
              <a:srgbClr val="FFC715"/>
            </a:solidFill>
            <a:ln w="6350">
              <a:solidFill>
                <a:srgbClr val="FFC715"/>
              </a:solidFill>
              <a:miter lim="800000"/>
              <a:headEnd/>
              <a:tailEnd/>
            </a:ln>
            <a:effectLst/>
          </p:spPr>
          <p:txBody>
            <a:bodyPr wrap="none" lIns="0" tIns="0" rIns="0" bIns="0" anchor="ctr"/>
            <a:lstStyle/>
            <a:p>
              <a:endParaRPr lang="zh-CN" altLang="en-US">
                <a:latin typeface="微软雅黑" panose="020B0503020204020204" pitchFamily="34" charset="-122"/>
                <a:ea typeface="微软雅黑" panose="020B0503020204020204" pitchFamily="34" charset="-122"/>
              </a:endParaRPr>
            </a:p>
          </p:txBody>
        </p:sp>
        <p:sp>
          <p:nvSpPr>
            <p:cNvPr id="23" name="Text Box 19"/>
            <p:cNvSpPr txBox="1">
              <a:spLocks noChangeArrowheads="1"/>
            </p:cNvSpPr>
            <p:nvPr/>
          </p:nvSpPr>
          <p:spPr bwMode="auto">
            <a:xfrm>
              <a:off x="2179837" y="3682539"/>
              <a:ext cx="6426200" cy="276999"/>
            </a:xfrm>
            <a:prstGeom prst="rect">
              <a:avLst/>
            </a:prstGeom>
            <a:solidFill>
              <a:srgbClr val="FFC715"/>
            </a:solidFill>
            <a:ln w="6350">
              <a:solidFill>
                <a:srgbClr val="FFC715"/>
              </a:solidFill>
              <a:miter lim="800000"/>
              <a:headEnd/>
              <a:tailEnd/>
            </a:ln>
            <a:effectLst/>
          </p:spPr>
          <p:txBody>
            <a:bodyPr lIns="0" tIns="0" rIns="0" bIns="0" anchor="ctr">
              <a:spAutoFit/>
            </a:bodyPr>
            <a:lstStyle/>
            <a:p>
              <a:r>
                <a:rPr lang="en-US" altLang="zh-CN">
                  <a:latin typeface="微软雅黑" panose="020B0503020204020204" pitchFamily="34" charset="-122"/>
                  <a:ea typeface="微软雅黑" panose="020B0503020204020204" pitchFamily="34" charset="-122"/>
                </a:rPr>
                <a:t>Guidelines 3</a:t>
              </a:r>
            </a:p>
          </p:txBody>
        </p:sp>
        <p:sp>
          <p:nvSpPr>
            <p:cNvPr id="28" name="Text Box 24"/>
            <p:cNvSpPr txBox="1">
              <a:spLocks noChangeArrowheads="1"/>
            </p:cNvSpPr>
            <p:nvPr/>
          </p:nvSpPr>
          <p:spPr bwMode="auto">
            <a:xfrm>
              <a:off x="2179837" y="3967737"/>
              <a:ext cx="6426200" cy="276999"/>
            </a:xfrm>
            <a:prstGeom prst="rect">
              <a:avLst/>
            </a:prstGeom>
            <a:noFill/>
            <a:ln w="6350">
              <a:solidFill>
                <a:srgbClr val="FFC715"/>
              </a:solidFill>
              <a:miter lim="800000"/>
              <a:headEnd/>
              <a:tailEnd/>
            </a:ln>
            <a:effectLst/>
          </p:spPr>
          <p:txBody>
            <a:bodyPr lIns="0" tIns="0" rIns="0" bIns="0" anchor="ctr">
              <a:spAutoFit/>
            </a:bodyPr>
            <a:lstStyle/>
            <a:p>
              <a:r>
                <a:rPr lang="en-US" altLang="zh-CN" b="0">
                  <a:solidFill>
                    <a:srgbClr val="FFC715"/>
                  </a:solidFill>
                  <a:latin typeface="微软雅黑" panose="020B0503020204020204" pitchFamily="34" charset="-122"/>
                  <a:ea typeface="微软雅黑" panose="020B0503020204020204" pitchFamily="34" charset="-122"/>
                </a:rPr>
                <a:t>Comments 3</a:t>
              </a:r>
            </a:p>
          </p:txBody>
        </p:sp>
      </p:grpSp>
      <p:grpSp>
        <p:nvGrpSpPr>
          <p:cNvPr id="35" name="组合 34"/>
          <p:cNvGrpSpPr/>
          <p:nvPr/>
        </p:nvGrpSpPr>
        <p:grpSpPr>
          <a:xfrm>
            <a:off x="2016324" y="4561607"/>
            <a:ext cx="7048500" cy="550940"/>
            <a:chOff x="2016324" y="4561607"/>
            <a:chExt cx="7048500" cy="550940"/>
          </a:xfrm>
        </p:grpSpPr>
        <p:sp>
          <p:nvSpPr>
            <p:cNvPr id="10" name="Rectangle 6"/>
            <p:cNvSpPr>
              <a:spLocks noChangeArrowheads="1"/>
            </p:cNvSpPr>
            <p:nvPr/>
          </p:nvSpPr>
          <p:spPr bwMode="auto">
            <a:xfrm>
              <a:off x="2016324" y="4561607"/>
              <a:ext cx="280988" cy="280988"/>
            </a:xfrm>
            <a:prstGeom prst="rect">
              <a:avLst/>
            </a:prstGeom>
            <a:solidFill>
              <a:srgbClr val="FFC715"/>
            </a:solidFill>
            <a:ln w="6350">
              <a:solidFill>
                <a:srgbClr val="FFC715"/>
              </a:solidFill>
              <a:miter lim="800000"/>
              <a:headEnd/>
              <a:tailEnd/>
            </a:ln>
            <a:effectLst/>
          </p:spPr>
          <p:txBody>
            <a:bodyPr wrap="none" lIns="0" tIns="0" rIns="0" bIns="0" anchor="ctr"/>
            <a:lstStyle/>
            <a:p>
              <a:pPr algn="ctr"/>
              <a:r>
                <a:rPr lang="zh-CN" altLang="en-US" sz="1600">
                  <a:latin typeface="微软雅黑" panose="020B0503020204020204" pitchFamily="34" charset="-122"/>
                  <a:ea typeface="微软雅黑" panose="020B0503020204020204" pitchFamily="34" charset="-122"/>
                </a:rPr>
                <a:t>4</a:t>
              </a:r>
            </a:p>
          </p:txBody>
        </p:sp>
        <p:sp>
          <p:nvSpPr>
            <p:cNvPr id="12" name="Line 8"/>
            <p:cNvSpPr>
              <a:spLocks noChangeShapeType="1"/>
            </p:cNvSpPr>
            <p:nvPr/>
          </p:nvSpPr>
          <p:spPr bwMode="auto">
            <a:xfrm>
              <a:off x="2189983" y="4698132"/>
              <a:ext cx="6873875" cy="0"/>
            </a:xfrm>
            <a:prstGeom prst="line">
              <a:avLst/>
            </a:prstGeom>
            <a:noFill/>
            <a:ln w="22225">
              <a:solidFill>
                <a:srgbClr val="FFC71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latin typeface="微软雅黑" panose="020B0503020204020204" pitchFamily="34" charset="-122"/>
                <a:ea typeface="微软雅黑" panose="020B0503020204020204" pitchFamily="34" charset="-122"/>
              </a:endParaRPr>
            </a:p>
          </p:txBody>
        </p:sp>
        <p:sp>
          <p:nvSpPr>
            <p:cNvPr id="19" name="Rectangle 15"/>
            <p:cNvSpPr>
              <a:spLocks noChangeArrowheads="1"/>
            </p:cNvSpPr>
            <p:nvPr/>
          </p:nvSpPr>
          <p:spPr bwMode="auto">
            <a:xfrm>
              <a:off x="2473524" y="4561607"/>
              <a:ext cx="6591300" cy="280988"/>
            </a:xfrm>
            <a:prstGeom prst="rect">
              <a:avLst/>
            </a:prstGeom>
            <a:solidFill>
              <a:srgbClr val="FFC715"/>
            </a:solidFill>
            <a:ln w="6350">
              <a:solidFill>
                <a:srgbClr val="FFC715"/>
              </a:solidFill>
              <a:miter lim="800000"/>
              <a:headEnd/>
              <a:tailEnd/>
            </a:ln>
            <a:effectLst/>
          </p:spPr>
          <p:txBody>
            <a:bodyPr wrap="none" lIns="0" tIns="0" rIns="0" bIns="0" anchor="ctr"/>
            <a:lstStyle/>
            <a:p>
              <a:endParaRPr lang="zh-CN" altLang="en-US">
                <a:latin typeface="微软雅黑" panose="020B0503020204020204" pitchFamily="34" charset="-122"/>
                <a:ea typeface="微软雅黑" panose="020B0503020204020204" pitchFamily="34" charset="-122"/>
              </a:endParaRPr>
            </a:p>
          </p:txBody>
        </p:sp>
        <p:sp>
          <p:nvSpPr>
            <p:cNvPr id="24" name="Text Box 20"/>
            <p:cNvSpPr txBox="1">
              <a:spLocks noChangeArrowheads="1"/>
            </p:cNvSpPr>
            <p:nvPr/>
          </p:nvSpPr>
          <p:spPr bwMode="auto">
            <a:xfrm>
              <a:off x="2556074" y="4563602"/>
              <a:ext cx="6426200" cy="276999"/>
            </a:xfrm>
            <a:prstGeom prst="rect">
              <a:avLst/>
            </a:prstGeom>
            <a:solidFill>
              <a:srgbClr val="FFC715"/>
            </a:solidFill>
            <a:ln w="6350">
              <a:solidFill>
                <a:srgbClr val="FFC715"/>
              </a:solidFill>
              <a:miter lim="800000"/>
              <a:headEnd/>
              <a:tailEnd/>
            </a:ln>
            <a:effectLst/>
          </p:spPr>
          <p:txBody>
            <a:bodyPr lIns="0" tIns="0" rIns="0" bIns="0" anchor="ctr">
              <a:spAutoFit/>
            </a:bodyPr>
            <a:lstStyle/>
            <a:p>
              <a:r>
                <a:rPr lang="en-US" altLang="zh-CN">
                  <a:latin typeface="微软雅黑" panose="020B0503020204020204" pitchFamily="34" charset="-122"/>
                  <a:ea typeface="微软雅黑" panose="020B0503020204020204" pitchFamily="34" charset="-122"/>
                </a:rPr>
                <a:t>Guidelines 4</a:t>
              </a:r>
            </a:p>
          </p:txBody>
        </p:sp>
        <p:sp>
          <p:nvSpPr>
            <p:cNvPr id="29" name="Text Box 25"/>
            <p:cNvSpPr txBox="1">
              <a:spLocks noChangeArrowheads="1"/>
            </p:cNvSpPr>
            <p:nvPr/>
          </p:nvSpPr>
          <p:spPr bwMode="auto">
            <a:xfrm>
              <a:off x="2556074" y="4835548"/>
              <a:ext cx="6426200" cy="276999"/>
            </a:xfrm>
            <a:prstGeom prst="rect">
              <a:avLst/>
            </a:prstGeom>
            <a:noFill/>
            <a:ln w="6350">
              <a:solidFill>
                <a:srgbClr val="FFC715"/>
              </a:solidFill>
              <a:miter lim="800000"/>
              <a:headEnd/>
              <a:tailEnd/>
            </a:ln>
            <a:effectLst/>
          </p:spPr>
          <p:txBody>
            <a:bodyPr lIns="0" tIns="0" rIns="0" bIns="0" anchor="ctr">
              <a:spAutoFit/>
            </a:bodyPr>
            <a:lstStyle/>
            <a:p>
              <a:r>
                <a:rPr lang="en-US" altLang="zh-CN" b="0">
                  <a:solidFill>
                    <a:srgbClr val="FFC715"/>
                  </a:solidFill>
                  <a:latin typeface="微软雅黑" panose="020B0503020204020204" pitchFamily="34" charset="-122"/>
                  <a:ea typeface="微软雅黑" panose="020B0503020204020204" pitchFamily="34" charset="-122"/>
                </a:rPr>
                <a:t>Comments 4</a:t>
              </a:r>
            </a:p>
          </p:txBody>
        </p:sp>
      </p:grpSp>
      <p:grpSp>
        <p:nvGrpSpPr>
          <p:cNvPr id="36" name="组合 35"/>
          <p:cNvGrpSpPr/>
          <p:nvPr/>
        </p:nvGrpSpPr>
        <p:grpSpPr>
          <a:xfrm>
            <a:off x="2392562" y="5444257"/>
            <a:ext cx="7048500" cy="564192"/>
            <a:chOff x="2392562" y="5444257"/>
            <a:chExt cx="7048500" cy="564192"/>
          </a:xfrm>
        </p:grpSpPr>
        <p:sp>
          <p:nvSpPr>
            <p:cNvPr id="7" name="Line 3"/>
            <p:cNvSpPr>
              <a:spLocks noChangeShapeType="1"/>
            </p:cNvSpPr>
            <p:nvPr/>
          </p:nvSpPr>
          <p:spPr bwMode="auto">
            <a:xfrm>
              <a:off x="2543374" y="5580782"/>
              <a:ext cx="6873875" cy="0"/>
            </a:xfrm>
            <a:prstGeom prst="line">
              <a:avLst/>
            </a:prstGeom>
            <a:noFill/>
            <a:ln w="22225">
              <a:solidFill>
                <a:srgbClr val="FFC71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latin typeface="微软雅黑" panose="020B0503020204020204" pitchFamily="34" charset="-122"/>
                <a:ea typeface="微软雅黑" panose="020B0503020204020204" pitchFamily="34" charset="-122"/>
              </a:endParaRPr>
            </a:p>
          </p:txBody>
        </p:sp>
        <p:sp>
          <p:nvSpPr>
            <p:cNvPr id="11" name="Rectangle 7"/>
            <p:cNvSpPr>
              <a:spLocks noChangeArrowheads="1"/>
            </p:cNvSpPr>
            <p:nvPr/>
          </p:nvSpPr>
          <p:spPr bwMode="auto">
            <a:xfrm>
              <a:off x="2392562" y="5444257"/>
              <a:ext cx="280987" cy="280988"/>
            </a:xfrm>
            <a:prstGeom prst="rect">
              <a:avLst/>
            </a:prstGeom>
            <a:solidFill>
              <a:srgbClr val="FFC715"/>
            </a:solidFill>
            <a:ln w="6350">
              <a:solidFill>
                <a:srgbClr val="FFC715"/>
              </a:solidFill>
              <a:miter lim="800000"/>
              <a:headEnd/>
              <a:tailEnd/>
            </a:ln>
            <a:effectLst/>
          </p:spPr>
          <p:txBody>
            <a:bodyPr wrap="none" lIns="0" tIns="0" rIns="0" bIns="0" anchor="ctr"/>
            <a:lstStyle/>
            <a:p>
              <a:pPr algn="ctr"/>
              <a:r>
                <a:rPr lang="zh-CN" altLang="en-US" sz="1600">
                  <a:latin typeface="微软雅黑" panose="020B0503020204020204" pitchFamily="34" charset="-122"/>
                  <a:ea typeface="微软雅黑" panose="020B0503020204020204" pitchFamily="34" charset="-122"/>
                </a:rPr>
                <a:t>5</a:t>
              </a:r>
            </a:p>
          </p:txBody>
        </p:sp>
        <p:sp>
          <p:nvSpPr>
            <p:cNvPr id="20" name="Rectangle 16"/>
            <p:cNvSpPr>
              <a:spLocks noChangeArrowheads="1"/>
            </p:cNvSpPr>
            <p:nvPr/>
          </p:nvSpPr>
          <p:spPr bwMode="auto">
            <a:xfrm>
              <a:off x="2849762" y="5444257"/>
              <a:ext cx="6591300" cy="280988"/>
            </a:xfrm>
            <a:prstGeom prst="rect">
              <a:avLst/>
            </a:prstGeom>
            <a:solidFill>
              <a:srgbClr val="FFC715"/>
            </a:solidFill>
            <a:ln w="6350">
              <a:solidFill>
                <a:srgbClr val="FFC715"/>
              </a:solidFill>
              <a:miter lim="800000"/>
              <a:headEnd/>
              <a:tailEnd/>
            </a:ln>
            <a:effectLst/>
          </p:spPr>
          <p:txBody>
            <a:bodyPr wrap="none" lIns="0" tIns="0" rIns="0" bIns="0" anchor="ctr"/>
            <a:lstStyle/>
            <a:p>
              <a:endParaRPr lang="zh-CN" altLang="en-US">
                <a:latin typeface="微软雅黑" panose="020B0503020204020204" pitchFamily="34" charset="-122"/>
                <a:ea typeface="微软雅黑" panose="020B0503020204020204" pitchFamily="34" charset="-122"/>
              </a:endParaRPr>
            </a:p>
          </p:txBody>
        </p:sp>
        <p:sp>
          <p:nvSpPr>
            <p:cNvPr id="25" name="Text Box 21"/>
            <p:cNvSpPr txBox="1">
              <a:spLocks noChangeArrowheads="1"/>
            </p:cNvSpPr>
            <p:nvPr/>
          </p:nvSpPr>
          <p:spPr bwMode="auto">
            <a:xfrm>
              <a:off x="2932312" y="5446252"/>
              <a:ext cx="6426200" cy="276999"/>
            </a:xfrm>
            <a:prstGeom prst="rect">
              <a:avLst/>
            </a:prstGeom>
            <a:solidFill>
              <a:srgbClr val="FFC715"/>
            </a:solidFill>
            <a:ln w="6350">
              <a:solidFill>
                <a:srgbClr val="FFC715"/>
              </a:solidFill>
              <a:miter lim="800000"/>
              <a:headEnd/>
              <a:tailEnd/>
            </a:ln>
            <a:effectLst/>
          </p:spPr>
          <p:txBody>
            <a:bodyPr lIns="0" tIns="0" rIns="0" bIns="0" anchor="ctr">
              <a:spAutoFit/>
            </a:bodyPr>
            <a:lstStyle/>
            <a:p>
              <a:r>
                <a:rPr lang="en-US" altLang="zh-CN">
                  <a:latin typeface="微软雅黑" panose="020B0503020204020204" pitchFamily="34" charset="-122"/>
                  <a:ea typeface="微软雅黑" panose="020B0503020204020204" pitchFamily="34" charset="-122"/>
                </a:rPr>
                <a:t>Guidelines 5</a:t>
              </a:r>
            </a:p>
          </p:txBody>
        </p:sp>
        <p:sp>
          <p:nvSpPr>
            <p:cNvPr id="30" name="Text Box 26"/>
            <p:cNvSpPr txBox="1">
              <a:spLocks noChangeArrowheads="1"/>
            </p:cNvSpPr>
            <p:nvPr/>
          </p:nvSpPr>
          <p:spPr bwMode="auto">
            <a:xfrm>
              <a:off x="2932312" y="5731450"/>
              <a:ext cx="6426200" cy="276999"/>
            </a:xfrm>
            <a:prstGeom prst="rect">
              <a:avLst/>
            </a:prstGeom>
            <a:noFill/>
            <a:ln w="6350">
              <a:solidFill>
                <a:srgbClr val="FFC715"/>
              </a:solidFill>
              <a:miter lim="800000"/>
              <a:headEnd/>
              <a:tailEnd/>
            </a:ln>
            <a:effectLst/>
          </p:spPr>
          <p:txBody>
            <a:bodyPr lIns="0" tIns="0" rIns="0" bIns="0" anchor="ctr">
              <a:spAutoFit/>
            </a:bodyPr>
            <a:lstStyle/>
            <a:p>
              <a:r>
                <a:rPr lang="en-US" altLang="zh-CN" b="0">
                  <a:solidFill>
                    <a:srgbClr val="FFC715"/>
                  </a:solidFill>
                  <a:latin typeface="微软雅黑" panose="020B0503020204020204" pitchFamily="34" charset="-122"/>
                  <a:ea typeface="微软雅黑" panose="020B0503020204020204" pitchFamily="34" charset="-122"/>
                </a:rPr>
                <a:t>Comments 5</a:t>
              </a:r>
            </a:p>
          </p:txBody>
        </p:sp>
      </p:grpSp>
      <p:grpSp>
        <p:nvGrpSpPr>
          <p:cNvPr id="32" name="组合 31"/>
          <p:cNvGrpSpPr/>
          <p:nvPr/>
        </p:nvGrpSpPr>
        <p:grpSpPr>
          <a:xfrm>
            <a:off x="911424" y="1916832"/>
            <a:ext cx="7048500" cy="564192"/>
            <a:chOff x="911424" y="1916832"/>
            <a:chExt cx="7048500" cy="564192"/>
          </a:xfrm>
        </p:grpSpPr>
        <p:sp>
          <p:nvSpPr>
            <p:cNvPr id="15" name="Line 11"/>
            <p:cNvSpPr>
              <a:spLocks noChangeShapeType="1"/>
            </p:cNvSpPr>
            <p:nvPr/>
          </p:nvSpPr>
          <p:spPr bwMode="auto">
            <a:xfrm>
              <a:off x="1046362" y="2058120"/>
              <a:ext cx="6873875" cy="0"/>
            </a:xfrm>
            <a:prstGeom prst="line">
              <a:avLst/>
            </a:prstGeom>
            <a:noFill/>
            <a:ln w="22225">
              <a:solidFill>
                <a:srgbClr val="FFC71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latin typeface="微软雅黑" panose="020B0503020204020204" pitchFamily="34" charset="-122"/>
                <a:ea typeface="微软雅黑" panose="020B0503020204020204" pitchFamily="34" charset="-122"/>
              </a:endParaRPr>
            </a:p>
          </p:txBody>
        </p:sp>
        <p:sp>
          <p:nvSpPr>
            <p:cNvPr id="16" name="Rectangle 12"/>
            <p:cNvSpPr>
              <a:spLocks noChangeArrowheads="1"/>
            </p:cNvSpPr>
            <p:nvPr/>
          </p:nvSpPr>
          <p:spPr bwMode="auto">
            <a:xfrm>
              <a:off x="1368624" y="1916832"/>
              <a:ext cx="6591300" cy="280988"/>
            </a:xfrm>
            <a:prstGeom prst="rect">
              <a:avLst/>
            </a:prstGeom>
            <a:solidFill>
              <a:srgbClr val="FFC715"/>
            </a:solidFill>
            <a:ln w="6350">
              <a:solidFill>
                <a:srgbClr val="FFC715"/>
              </a:solidFill>
              <a:miter lim="800000"/>
              <a:headEnd/>
              <a:tailEnd/>
            </a:ln>
            <a:effectLst/>
          </p:spPr>
          <p:txBody>
            <a:bodyPr wrap="none" lIns="0" tIns="0" rIns="0" bIns="0" anchor="ctr"/>
            <a:lstStyle/>
            <a:p>
              <a:endParaRPr lang="zh-CN" altLang="en-US">
                <a:latin typeface="微软雅黑" panose="020B0503020204020204" pitchFamily="34" charset="-122"/>
                <a:ea typeface="微软雅黑" panose="020B0503020204020204" pitchFamily="34" charset="-122"/>
              </a:endParaRPr>
            </a:p>
          </p:txBody>
        </p:sp>
        <p:sp>
          <p:nvSpPr>
            <p:cNvPr id="21" name="Text Box 17"/>
            <p:cNvSpPr txBox="1">
              <a:spLocks noChangeArrowheads="1"/>
            </p:cNvSpPr>
            <p:nvPr/>
          </p:nvSpPr>
          <p:spPr bwMode="auto">
            <a:xfrm>
              <a:off x="1451174" y="1918827"/>
              <a:ext cx="6426200" cy="276999"/>
            </a:xfrm>
            <a:prstGeom prst="rect">
              <a:avLst/>
            </a:prstGeom>
            <a:solidFill>
              <a:srgbClr val="FFC715"/>
            </a:solidFill>
            <a:ln w="6350">
              <a:solidFill>
                <a:srgbClr val="FFC715"/>
              </a:solidFill>
              <a:miter lim="800000"/>
              <a:headEnd/>
              <a:tailEnd/>
            </a:ln>
            <a:effectLst/>
          </p:spPr>
          <p:txBody>
            <a:bodyPr lIns="0" tIns="0" rIns="0" bIns="0" anchor="ctr">
              <a:spAutoFit/>
            </a:bodyPr>
            <a:lstStyle/>
            <a:p>
              <a:r>
                <a:rPr lang="en-US" altLang="zh-CN" dirty="0">
                  <a:latin typeface="微软雅黑" panose="020B0503020204020204" pitchFamily="34" charset="-122"/>
                  <a:ea typeface="微软雅黑" panose="020B0503020204020204" pitchFamily="34" charset="-122"/>
                </a:rPr>
                <a:t>Guidelines 1</a:t>
              </a:r>
            </a:p>
          </p:txBody>
        </p:sp>
        <p:sp>
          <p:nvSpPr>
            <p:cNvPr id="26" name="Text Box 22"/>
            <p:cNvSpPr txBox="1">
              <a:spLocks noChangeArrowheads="1"/>
            </p:cNvSpPr>
            <p:nvPr/>
          </p:nvSpPr>
          <p:spPr bwMode="auto">
            <a:xfrm>
              <a:off x="1451174" y="2204025"/>
              <a:ext cx="6426200" cy="276999"/>
            </a:xfrm>
            <a:prstGeom prst="rect">
              <a:avLst/>
            </a:prstGeom>
            <a:noFill/>
            <a:ln w="6350">
              <a:solidFill>
                <a:srgbClr val="FFC715"/>
              </a:solidFill>
              <a:miter lim="800000"/>
              <a:headEnd/>
              <a:tailEnd/>
            </a:ln>
            <a:effectLst/>
          </p:spPr>
          <p:txBody>
            <a:bodyPr lIns="0" tIns="0" rIns="0" bIns="0" anchor="ctr">
              <a:spAutoFit/>
            </a:bodyPr>
            <a:lstStyle/>
            <a:p>
              <a:r>
                <a:rPr lang="en-US" altLang="zh-CN" b="0" dirty="0">
                  <a:solidFill>
                    <a:srgbClr val="FFC715"/>
                  </a:solidFill>
                  <a:latin typeface="微软雅黑" panose="020B0503020204020204" pitchFamily="34" charset="-122"/>
                  <a:ea typeface="微软雅黑" panose="020B0503020204020204" pitchFamily="34" charset="-122"/>
                </a:rPr>
                <a:t>Comments </a:t>
              </a:r>
              <a:r>
                <a:rPr lang="en-US" altLang="zh-CN" b="0" dirty="0" smtClean="0">
                  <a:solidFill>
                    <a:srgbClr val="FFC715"/>
                  </a:solidFill>
                  <a:latin typeface="微软雅黑" panose="020B0503020204020204" pitchFamily="34" charset="-122"/>
                  <a:ea typeface="微软雅黑" panose="020B0503020204020204" pitchFamily="34" charset="-122"/>
                </a:rPr>
                <a:t>1</a:t>
              </a:r>
              <a:endParaRPr lang="zh-CN" altLang="en-US" b="0" dirty="0">
                <a:solidFill>
                  <a:srgbClr val="FFC715"/>
                </a:solidFill>
                <a:latin typeface="微软雅黑" panose="020B0503020204020204" pitchFamily="34" charset="-122"/>
                <a:ea typeface="微软雅黑" panose="020B0503020204020204" pitchFamily="34" charset="-122"/>
              </a:endParaRPr>
            </a:p>
          </p:txBody>
        </p:sp>
        <p:sp>
          <p:nvSpPr>
            <p:cNvPr id="31" name="Rectangle 28"/>
            <p:cNvSpPr>
              <a:spLocks noChangeArrowheads="1"/>
            </p:cNvSpPr>
            <p:nvPr/>
          </p:nvSpPr>
          <p:spPr bwMode="auto">
            <a:xfrm>
              <a:off x="911424" y="1916832"/>
              <a:ext cx="280988" cy="280988"/>
            </a:xfrm>
            <a:prstGeom prst="rect">
              <a:avLst/>
            </a:prstGeom>
            <a:solidFill>
              <a:srgbClr val="FFC715"/>
            </a:solidFill>
            <a:ln w="6350">
              <a:solidFill>
                <a:srgbClr val="FFC715"/>
              </a:solidFill>
              <a:miter lim="800000"/>
              <a:headEnd/>
              <a:tailEnd/>
            </a:ln>
            <a:effectLst/>
          </p:spPr>
          <p:txBody>
            <a:bodyPr wrap="none" lIns="0" tIns="0" rIns="0" bIns="0" anchor="ctr"/>
            <a:lstStyle/>
            <a:p>
              <a:pPr algn="ctr"/>
              <a:r>
                <a:rPr lang="zh-CN" altLang="en-US" sz="1600">
                  <a:latin typeface="微软雅黑" panose="020B0503020204020204" pitchFamily="34" charset="-122"/>
                  <a:ea typeface="微软雅黑" panose="020B0503020204020204" pitchFamily="34" charset="-122"/>
                </a:rPr>
                <a:t>1</a:t>
              </a:r>
            </a:p>
          </p:txBody>
        </p:sp>
      </p:grpSp>
      <p:sp>
        <p:nvSpPr>
          <p:cNvPr id="38" name="文本框 37"/>
          <p:cNvSpPr txBox="1"/>
          <p:nvPr/>
        </p:nvSpPr>
        <p:spPr>
          <a:xfrm>
            <a:off x="911424" y="6119718"/>
            <a:ext cx="2258952" cy="261610"/>
          </a:xfrm>
          <a:prstGeom prst="rect">
            <a:avLst/>
          </a:prstGeom>
          <a:noFill/>
        </p:spPr>
        <p:txBody>
          <a:bodyPr wrap="none" rtlCol="0">
            <a:spAutoFit/>
          </a:bodyPr>
          <a:lstStyle/>
          <a:p>
            <a:r>
              <a:rPr lang="en-US" altLang="zh-CN" sz="1100" dirty="0" smtClean="0">
                <a:solidFill>
                  <a:srgbClr val="FFC000"/>
                </a:solidFill>
                <a:latin typeface="微软雅黑" panose="020B0503020204020204" pitchFamily="34" charset="-122"/>
                <a:ea typeface="微软雅黑" panose="020B0503020204020204" pitchFamily="34" charset="-122"/>
              </a:rPr>
              <a:t>* This is the note of the chart…</a:t>
            </a:r>
            <a:endParaRPr lang="zh-CN" altLang="en-US" sz="1100"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752670"/>
      </p:ext>
    </p:extLst>
  </p:cSld>
  <p:clrMapOvr>
    <a:masterClrMapping/>
  </p:clrMapOvr>
  <mc:AlternateContent xmlns:mc="http://schemas.openxmlformats.org/markup-compatibility/2006" xmlns:p14="http://schemas.microsoft.com/office/powerpoint/2010/main">
    <mc:Choice Requires="p14">
      <p:transition spd="slow" p14:dur="4400" advTm="17">
        <p14:honeycomb/>
      </p:transition>
    </mc:Choice>
    <mc:Fallback xmlns="">
      <p:transition spd="slow" advTm="17">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正五边形 15"/>
          <p:cNvSpPr/>
          <p:nvPr/>
        </p:nvSpPr>
        <p:spPr>
          <a:xfrm>
            <a:off x="5087888" y="2377918"/>
            <a:ext cx="2232248" cy="2125950"/>
          </a:xfrm>
          <a:prstGeom prst="pentagon">
            <a:avLst/>
          </a:prstGeom>
          <a:solidFill>
            <a:srgbClr val="FFC7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latin typeface="微软雅黑" panose="020B0503020204020204" pitchFamily="34" charset="-122"/>
                <a:ea typeface="微软雅黑" panose="020B0503020204020204" pitchFamily="34" charset="-122"/>
              </a:rPr>
              <a:t>CENTER</a:t>
            </a:r>
          </a:p>
          <a:p>
            <a:pPr algn="ctr"/>
            <a:r>
              <a:rPr lang="en-US" altLang="zh-CN" sz="2400" dirty="0" smtClean="0">
                <a:solidFill>
                  <a:schemeClr val="tx1"/>
                </a:solidFill>
                <a:latin typeface="微软雅黑" panose="020B0503020204020204" pitchFamily="34" charset="-122"/>
                <a:ea typeface="微软雅黑" panose="020B0503020204020204" pitchFamily="34" charset="-122"/>
              </a:rPr>
              <a:t>WORDS</a:t>
            </a:r>
            <a:endParaRPr lang="zh-CN" altLang="en-US" sz="2400" dirty="0">
              <a:solidFill>
                <a:schemeClr val="tx1"/>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5519936" y="4571685"/>
            <a:ext cx="1368152" cy="1368152"/>
            <a:chOff x="5519936" y="4712444"/>
            <a:chExt cx="1368152" cy="1368152"/>
          </a:xfrm>
        </p:grpSpPr>
        <p:cxnSp>
          <p:nvCxnSpPr>
            <p:cNvPr id="21" name="直接连接符 20"/>
            <p:cNvCxnSpPr/>
            <p:nvPr/>
          </p:nvCxnSpPr>
          <p:spPr>
            <a:xfrm>
              <a:off x="5519936" y="4725144"/>
              <a:ext cx="1368152" cy="0"/>
            </a:xfrm>
            <a:prstGeom prst="line">
              <a:avLst/>
            </a:prstGeom>
            <a:ln w="19050">
              <a:solidFill>
                <a:srgbClr val="FFC715"/>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6200000">
              <a:off x="6197662" y="5396520"/>
              <a:ext cx="1368152" cy="0"/>
            </a:xfrm>
            <a:prstGeom prst="line">
              <a:avLst/>
            </a:prstGeom>
            <a:ln w="19050">
              <a:solidFill>
                <a:srgbClr val="FFC715"/>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rot="4320000">
            <a:off x="3896003" y="3401493"/>
            <a:ext cx="1381834" cy="1354606"/>
            <a:chOff x="5519936" y="4712444"/>
            <a:chExt cx="1368152" cy="1368152"/>
          </a:xfrm>
        </p:grpSpPr>
        <p:cxnSp>
          <p:nvCxnSpPr>
            <p:cNvPr id="27" name="直接连接符 26"/>
            <p:cNvCxnSpPr/>
            <p:nvPr/>
          </p:nvCxnSpPr>
          <p:spPr>
            <a:xfrm>
              <a:off x="5519936" y="4725144"/>
              <a:ext cx="1368152" cy="0"/>
            </a:xfrm>
            <a:prstGeom prst="line">
              <a:avLst/>
            </a:prstGeom>
            <a:ln w="19050">
              <a:solidFill>
                <a:srgbClr val="FFC715"/>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6200000">
              <a:off x="6197662" y="5396520"/>
              <a:ext cx="1368152" cy="0"/>
            </a:xfrm>
            <a:prstGeom prst="line">
              <a:avLst/>
            </a:prstGeom>
            <a:ln w="19050">
              <a:solidFill>
                <a:srgbClr val="FFC715"/>
              </a:solidFil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rot="8640000">
            <a:off x="4518672" y="1492216"/>
            <a:ext cx="1381834" cy="1354606"/>
            <a:chOff x="5519936" y="4712444"/>
            <a:chExt cx="1368152" cy="1368152"/>
          </a:xfrm>
        </p:grpSpPr>
        <p:cxnSp>
          <p:nvCxnSpPr>
            <p:cNvPr id="30" name="直接连接符 29"/>
            <p:cNvCxnSpPr/>
            <p:nvPr/>
          </p:nvCxnSpPr>
          <p:spPr>
            <a:xfrm>
              <a:off x="5519936" y="4725144"/>
              <a:ext cx="1368152" cy="0"/>
            </a:xfrm>
            <a:prstGeom prst="line">
              <a:avLst/>
            </a:prstGeom>
            <a:ln w="19050">
              <a:solidFill>
                <a:srgbClr val="FFC715"/>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16200000">
              <a:off x="6197662" y="5396520"/>
              <a:ext cx="1368152" cy="0"/>
            </a:xfrm>
            <a:prstGeom prst="line">
              <a:avLst/>
            </a:prstGeom>
            <a:ln w="19050">
              <a:solidFill>
                <a:srgbClr val="FFC715"/>
              </a:solidFill>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rot="12960000">
            <a:off x="6527749" y="1485262"/>
            <a:ext cx="1368152" cy="1368152"/>
            <a:chOff x="5519936" y="4712444"/>
            <a:chExt cx="1368152" cy="1368152"/>
          </a:xfrm>
        </p:grpSpPr>
        <p:cxnSp>
          <p:nvCxnSpPr>
            <p:cNvPr id="33" name="直接连接符 32"/>
            <p:cNvCxnSpPr/>
            <p:nvPr/>
          </p:nvCxnSpPr>
          <p:spPr>
            <a:xfrm>
              <a:off x="5519936" y="4725144"/>
              <a:ext cx="1368152" cy="0"/>
            </a:xfrm>
            <a:prstGeom prst="line">
              <a:avLst/>
            </a:prstGeom>
            <a:ln w="19050">
              <a:solidFill>
                <a:srgbClr val="FFC715"/>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16200000">
              <a:off x="6197662" y="5396520"/>
              <a:ext cx="1368152" cy="0"/>
            </a:xfrm>
            <a:prstGeom prst="line">
              <a:avLst/>
            </a:prstGeom>
            <a:ln w="19050">
              <a:solidFill>
                <a:srgbClr val="FFC715"/>
              </a:solidFill>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rot="17280000">
            <a:off x="7149385" y="3413799"/>
            <a:ext cx="1368152" cy="1368152"/>
            <a:chOff x="5519936" y="4712444"/>
            <a:chExt cx="1368152" cy="1368152"/>
          </a:xfrm>
        </p:grpSpPr>
        <p:cxnSp>
          <p:nvCxnSpPr>
            <p:cNvPr id="36" name="直接连接符 35"/>
            <p:cNvCxnSpPr/>
            <p:nvPr/>
          </p:nvCxnSpPr>
          <p:spPr>
            <a:xfrm>
              <a:off x="5519936" y="4725144"/>
              <a:ext cx="1368152" cy="0"/>
            </a:xfrm>
            <a:prstGeom prst="line">
              <a:avLst/>
            </a:prstGeom>
            <a:ln w="19050">
              <a:solidFill>
                <a:srgbClr val="FFC715"/>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16200000">
              <a:off x="6197662" y="5396520"/>
              <a:ext cx="1368152" cy="0"/>
            </a:xfrm>
            <a:prstGeom prst="line">
              <a:avLst/>
            </a:prstGeom>
            <a:ln w="19050">
              <a:solidFill>
                <a:srgbClr val="FFC715"/>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3780062" y="785164"/>
            <a:ext cx="2969930" cy="1240482"/>
            <a:chOff x="3918158" y="507721"/>
            <a:chExt cx="2969930" cy="1240482"/>
          </a:xfrm>
        </p:grpSpPr>
        <p:sp>
          <p:nvSpPr>
            <p:cNvPr id="40" name="文本框 39"/>
            <p:cNvSpPr txBox="1"/>
            <p:nvPr/>
          </p:nvSpPr>
          <p:spPr>
            <a:xfrm>
              <a:off x="3918158" y="578652"/>
              <a:ext cx="2969930" cy="1169551"/>
            </a:xfrm>
            <a:prstGeom prst="rect">
              <a:avLst/>
            </a:prstGeom>
            <a:noFill/>
          </p:spPr>
          <p:txBody>
            <a:bodyPr wrap="square" rtlCol="0">
              <a:spAutoFit/>
            </a:bodyPr>
            <a:lstStyle/>
            <a:p>
              <a:pPr algn="just">
                <a:lnSpc>
                  <a:spcPct val="125000"/>
                </a:lnSpc>
              </a:pPr>
              <a:r>
                <a:rPr lang="en-US" altLang="zh-CN" sz="1400" dirty="0" smtClean="0">
                  <a:solidFill>
                    <a:srgbClr val="FFC000"/>
                  </a:solidFill>
                  <a:latin typeface="微软雅黑" panose="020B0503020204020204" pitchFamily="34" charset="-122"/>
                  <a:ea typeface="微软雅黑" panose="020B0503020204020204" pitchFamily="34" charset="-122"/>
                </a:rPr>
                <a:t>          These </a:t>
              </a:r>
              <a:r>
                <a:rPr lang="en-US" altLang="zh-CN" sz="1400" dirty="0">
                  <a:solidFill>
                    <a:srgbClr val="FFC000"/>
                  </a:solidFill>
                  <a:latin typeface="微软雅黑" panose="020B0503020204020204" pitchFamily="34" charset="-122"/>
                  <a:ea typeface="微软雅黑" panose="020B0503020204020204" pitchFamily="34" charset="-122"/>
                </a:rPr>
                <a:t>assumptions of no policy changes and </a:t>
              </a:r>
              <a:r>
                <a:rPr lang="en-US" altLang="zh-CN" sz="1400" dirty="0" smtClean="0">
                  <a:solidFill>
                    <a:srgbClr val="FFC000"/>
                  </a:solidFill>
                  <a:latin typeface="微软雅黑" panose="020B0503020204020204" pitchFamily="34" charset="-122"/>
                  <a:ea typeface="微软雅黑" panose="020B0503020204020204" pitchFamily="34" charset="-122"/>
                </a:rPr>
                <a:t>the absence </a:t>
              </a:r>
              <a:r>
                <a:rPr lang="en-US" altLang="zh-CN" sz="1400" dirty="0">
                  <a:solidFill>
                    <a:srgbClr val="FFC000"/>
                  </a:solidFill>
                  <a:latin typeface="微软雅黑" panose="020B0503020204020204" pitchFamily="34" charset="-122"/>
                  <a:ea typeface="微软雅黑" panose="020B0503020204020204" pitchFamily="34" charset="-122"/>
                </a:rPr>
                <a:t>of shocks from now to 2030 are </a:t>
              </a:r>
              <a:r>
                <a:rPr lang="en-US" altLang="zh-CN" sz="1400" dirty="0" smtClean="0">
                  <a:solidFill>
                    <a:srgbClr val="FFC000"/>
                  </a:solidFill>
                  <a:latin typeface="微软雅黑" panose="020B0503020204020204" pitchFamily="34" charset="-122"/>
                  <a:ea typeface="微软雅黑" panose="020B0503020204020204" pitchFamily="34" charset="-122"/>
                </a:rPr>
                <a:t>clearly unrealistic.</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43" name="正五边形 42"/>
            <p:cNvSpPr/>
            <p:nvPr/>
          </p:nvSpPr>
          <p:spPr>
            <a:xfrm>
              <a:off x="3952528" y="507721"/>
              <a:ext cx="403521" cy="384306"/>
            </a:xfrm>
            <a:prstGeom prst="pentagon">
              <a:avLst/>
            </a:prstGeom>
            <a:solidFill>
              <a:srgbClr val="FFC715"/>
            </a:solid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6888954" y="1522075"/>
            <a:ext cx="2969930" cy="1240482"/>
            <a:chOff x="3918158" y="507721"/>
            <a:chExt cx="2969930" cy="1240482"/>
          </a:xfrm>
        </p:grpSpPr>
        <p:sp>
          <p:nvSpPr>
            <p:cNvPr id="57" name="文本框 56"/>
            <p:cNvSpPr txBox="1"/>
            <p:nvPr/>
          </p:nvSpPr>
          <p:spPr>
            <a:xfrm>
              <a:off x="3918158" y="578652"/>
              <a:ext cx="2969930" cy="1169551"/>
            </a:xfrm>
            <a:prstGeom prst="rect">
              <a:avLst/>
            </a:prstGeom>
            <a:noFill/>
          </p:spPr>
          <p:txBody>
            <a:bodyPr wrap="square" rtlCol="0">
              <a:spAutoFit/>
            </a:bodyPr>
            <a:lstStyle/>
            <a:p>
              <a:pPr algn="just">
                <a:lnSpc>
                  <a:spcPct val="125000"/>
                </a:lnSpc>
              </a:pPr>
              <a:r>
                <a:rPr lang="en-US" altLang="zh-CN" sz="1400" dirty="0" smtClean="0">
                  <a:solidFill>
                    <a:srgbClr val="FFC000"/>
                  </a:solidFill>
                  <a:latin typeface="微软雅黑" panose="020B0503020204020204" pitchFamily="34" charset="-122"/>
                  <a:ea typeface="微软雅黑" panose="020B0503020204020204" pitchFamily="34" charset="-122"/>
                </a:rPr>
                <a:t>          These </a:t>
              </a:r>
              <a:r>
                <a:rPr lang="en-US" altLang="zh-CN" sz="1400" dirty="0">
                  <a:solidFill>
                    <a:srgbClr val="FFC000"/>
                  </a:solidFill>
                  <a:latin typeface="微软雅黑" panose="020B0503020204020204" pitchFamily="34" charset="-122"/>
                  <a:ea typeface="微软雅黑" panose="020B0503020204020204" pitchFamily="34" charset="-122"/>
                </a:rPr>
                <a:t>assumptions of no policy changes and </a:t>
              </a:r>
              <a:r>
                <a:rPr lang="en-US" altLang="zh-CN" sz="1400" dirty="0" smtClean="0">
                  <a:solidFill>
                    <a:srgbClr val="FFC000"/>
                  </a:solidFill>
                  <a:latin typeface="微软雅黑" panose="020B0503020204020204" pitchFamily="34" charset="-122"/>
                  <a:ea typeface="微软雅黑" panose="020B0503020204020204" pitchFamily="34" charset="-122"/>
                </a:rPr>
                <a:t>the absence </a:t>
              </a:r>
              <a:r>
                <a:rPr lang="en-US" altLang="zh-CN" sz="1400" dirty="0">
                  <a:solidFill>
                    <a:srgbClr val="FFC000"/>
                  </a:solidFill>
                  <a:latin typeface="微软雅黑" panose="020B0503020204020204" pitchFamily="34" charset="-122"/>
                  <a:ea typeface="微软雅黑" panose="020B0503020204020204" pitchFamily="34" charset="-122"/>
                </a:rPr>
                <a:t>of shocks from now to 2030 are </a:t>
              </a:r>
              <a:r>
                <a:rPr lang="en-US" altLang="zh-CN" sz="1400" dirty="0" smtClean="0">
                  <a:solidFill>
                    <a:srgbClr val="FFC000"/>
                  </a:solidFill>
                  <a:latin typeface="微软雅黑" panose="020B0503020204020204" pitchFamily="34" charset="-122"/>
                  <a:ea typeface="微软雅黑" panose="020B0503020204020204" pitchFamily="34" charset="-122"/>
                </a:rPr>
                <a:t>clearly unrealistic.</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58" name="正五边形 57"/>
            <p:cNvSpPr/>
            <p:nvPr/>
          </p:nvSpPr>
          <p:spPr>
            <a:xfrm>
              <a:off x="3952528" y="507721"/>
              <a:ext cx="403521" cy="384306"/>
            </a:xfrm>
            <a:prstGeom prst="pentagon">
              <a:avLst/>
            </a:prstGeom>
            <a:solidFill>
              <a:srgbClr val="FFC715"/>
            </a:solid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59" name="组合 58"/>
          <p:cNvGrpSpPr/>
          <p:nvPr/>
        </p:nvGrpSpPr>
        <p:grpSpPr>
          <a:xfrm>
            <a:off x="7320136" y="3740642"/>
            <a:ext cx="2969930" cy="1240482"/>
            <a:chOff x="3918158" y="507721"/>
            <a:chExt cx="2969930" cy="1240482"/>
          </a:xfrm>
        </p:grpSpPr>
        <p:sp>
          <p:nvSpPr>
            <p:cNvPr id="60" name="文本框 59"/>
            <p:cNvSpPr txBox="1"/>
            <p:nvPr/>
          </p:nvSpPr>
          <p:spPr>
            <a:xfrm>
              <a:off x="3918158" y="578652"/>
              <a:ext cx="2969930" cy="1169551"/>
            </a:xfrm>
            <a:prstGeom prst="rect">
              <a:avLst/>
            </a:prstGeom>
            <a:noFill/>
          </p:spPr>
          <p:txBody>
            <a:bodyPr wrap="square" rtlCol="0">
              <a:spAutoFit/>
            </a:bodyPr>
            <a:lstStyle/>
            <a:p>
              <a:pPr algn="just">
                <a:lnSpc>
                  <a:spcPct val="125000"/>
                </a:lnSpc>
              </a:pPr>
              <a:r>
                <a:rPr lang="en-US" altLang="zh-CN" sz="1400" dirty="0" smtClean="0">
                  <a:solidFill>
                    <a:srgbClr val="FFC000"/>
                  </a:solidFill>
                  <a:latin typeface="微软雅黑" panose="020B0503020204020204" pitchFamily="34" charset="-122"/>
                  <a:ea typeface="微软雅黑" panose="020B0503020204020204" pitchFamily="34" charset="-122"/>
                </a:rPr>
                <a:t>          These </a:t>
              </a:r>
              <a:r>
                <a:rPr lang="en-US" altLang="zh-CN" sz="1400" dirty="0">
                  <a:solidFill>
                    <a:srgbClr val="FFC000"/>
                  </a:solidFill>
                  <a:latin typeface="微软雅黑" panose="020B0503020204020204" pitchFamily="34" charset="-122"/>
                  <a:ea typeface="微软雅黑" panose="020B0503020204020204" pitchFamily="34" charset="-122"/>
                </a:rPr>
                <a:t>assumptions of no policy changes and </a:t>
              </a:r>
              <a:r>
                <a:rPr lang="en-US" altLang="zh-CN" sz="1400" dirty="0" smtClean="0">
                  <a:solidFill>
                    <a:srgbClr val="FFC000"/>
                  </a:solidFill>
                  <a:latin typeface="微软雅黑" panose="020B0503020204020204" pitchFamily="34" charset="-122"/>
                  <a:ea typeface="微软雅黑" panose="020B0503020204020204" pitchFamily="34" charset="-122"/>
                </a:rPr>
                <a:t>the absence </a:t>
              </a:r>
              <a:r>
                <a:rPr lang="en-US" altLang="zh-CN" sz="1400" dirty="0">
                  <a:solidFill>
                    <a:srgbClr val="FFC000"/>
                  </a:solidFill>
                  <a:latin typeface="微软雅黑" panose="020B0503020204020204" pitchFamily="34" charset="-122"/>
                  <a:ea typeface="微软雅黑" panose="020B0503020204020204" pitchFamily="34" charset="-122"/>
                </a:rPr>
                <a:t>of shocks from now to 2030 are </a:t>
              </a:r>
              <a:r>
                <a:rPr lang="en-US" altLang="zh-CN" sz="1400" dirty="0" smtClean="0">
                  <a:solidFill>
                    <a:srgbClr val="FFC000"/>
                  </a:solidFill>
                  <a:latin typeface="微软雅黑" panose="020B0503020204020204" pitchFamily="34" charset="-122"/>
                  <a:ea typeface="微软雅黑" panose="020B0503020204020204" pitchFamily="34" charset="-122"/>
                </a:rPr>
                <a:t>clearly unrealistic.</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61" name="正五边形 60"/>
            <p:cNvSpPr/>
            <p:nvPr/>
          </p:nvSpPr>
          <p:spPr>
            <a:xfrm>
              <a:off x="3952528" y="507721"/>
              <a:ext cx="403521" cy="384306"/>
            </a:xfrm>
            <a:prstGeom prst="pentagon">
              <a:avLst/>
            </a:prstGeom>
            <a:solidFill>
              <a:srgbClr val="FFC715"/>
            </a:solid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anose="020B0503020204020204" pitchFamily="34" charset="-122"/>
                  <a:ea typeface="微软雅黑" panose="020B0503020204020204" pitchFamily="34" charset="-122"/>
                </a:rPr>
                <a:t>3</a:t>
              </a: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62" name="组合 61"/>
          <p:cNvGrpSpPr/>
          <p:nvPr/>
        </p:nvGrpSpPr>
        <p:grpSpPr>
          <a:xfrm>
            <a:off x="3918158" y="5099304"/>
            <a:ext cx="2969930" cy="1240482"/>
            <a:chOff x="3918158" y="507721"/>
            <a:chExt cx="2969930" cy="1240482"/>
          </a:xfrm>
        </p:grpSpPr>
        <p:sp>
          <p:nvSpPr>
            <p:cNvPr id="63" name="文本框 62"/>
            <p:cNvSpPr txBox="1"/>
            <p:nvPr/>
          </p:nvSpPr>
          <p:spPr>
            <a:xfrm>
              <a:off x="3918158" y="578652"/>
              <a:ext cx="2969930" cy="1169551"/>
            </a:xfrm>
            <a:prstGeom prst="rect">
              <a:avLst/>
            </a:prstGeom>
            <a:noFill/>
          </p:spPr>
          <p:txBody>
            <a:bodyPr wrap="square" rtlCol="0">
              <a:spAutoFit/>
            </a:bodyPr>
            <a:lstStyle/>
            <a:p>
              <a:pPr algn="just">
                <a:lnSpc>
                  <a:spcPct val="125000"/>
                </a:lnSpc>
              </a:pPr>
              <a:r>
                <a:rPr lang="en-US" altLang="zh-CN" sz="1400" dirty="0" smtClean="0">
                  <a:solidFill>
                    <a:srgbClr val="FFC000"/>
                  </a:solidFill>
                  <a:latin typeface="微软雅黑" panose="020B0503020204020204" pitchFamily="34" charset="-122"/>
                  <a:ea typeface="微软雅黑" panose="020B0503020204020204" pitchFamily="34" charset="-122"/>
                </a:rPr>
                <a:t>          These </a:t>
              </a:r>
              <a:r>
                <a:rPr lang="en-US" altLang="zh-CN" sz="1400" dirty="0">
                  <a:solidFill>
                    <a:srgbClr val="FFC000"/>
                  </a:solidFill>
                  <a:latin typeface="微软雅黑" panose="020B0503020204020204" pitchFamily="34" charset="-122"/>
                  <a:ea typeface="微软雅黑" panose="020B0503020204020204" pitchFamily="34" charset="-122"/>
                </a:rPr>
                <a:t>assumptions of no policy changes and </a:t>
              </a:r>
              <a:r>
                <a:rPr lang="en-US" altLang="zh-CN" sz="1400" dirty="0" smtClean="0">
                  <a:solidFill>
                    <a:srgbClr val="FFC000"/>
                  </a:solidFill>
                  <a:latin typeface="微软雅黑" panose="020B0503020204020204" pitchFamily="34" charset="-122"/>
                  <a:ea typeface="微软雅黑" panose="020B0503020204020204" pitchFamily="34" charset="-122"/>
                </a:rPr>
                <a:t>the absence </a:t>
              </a:r>
              <a:r>
                <a:rPr lang="en-US" altLang="zh-CN" sz="1400" dirty="0">
                  <a:solidFill>
                    <a:srgbClr val="FFC000"/>
                  </a:solidFill>
                  <a:latin typeface="微软雅黑" panose="020B0503020204020204" pitchFamily="34" charset="-122"/>
                  <a:ea typeface="微软雅黑" panose="020B0503020204020204" pitchFamily="34" charset="-122"/>
                </a:rPr>
                <a:t>of shocks from now to 2030 are </a:t>
              </a:r>
              <a:r>
                <a:rPr lang="en-US" altLang="zh-CN" sz="1400" dirty="0" smtClean="0">
                  <a:solidFill>
                    <a:srgbClr val="FFC000"/>
                  </a:solidFill>
                  <a:latin typeface="微软雅黑" panose="020B0503020204020204" pitchFamily="34" charset="-122"/>
                  <a:ea typeface="微软雅黑" panose="020B0503020204020204" pitchFamily="34" charset="-122"/>
                </a:rPr>
                <a:t>clearly unrealistic.</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64" name="正五边形 63"/>
            <p:cNvSpPr/>
            <p:nvPr/>
          </p:nvSpPr>
          <p:spPr>
            <a:xfrm>
              <a:off x="3952528" y="507721"/>
              <a:ext cx="403521" cy="384306"/>
            </a:xfrm>
            <a:prstGeom prst="pentagon">
              <a:avLst/>
            </a:prstGeom>
            <a:solidFill>
              <a:srgbClr val="FFC715"/>
            </a:solid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anose="020B0503020204020204" pitchFamily="34" charset="-122"/>
                  <a:ea typeface="微软雅黑" panose="020B0503020204020204" pitchFamily="34" charset="-122"/>
                </a:rPr>
                <a:t>4</a:t>
              </a: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65" name="组合 64"/>
          <p:cNvGrpSpPr/>
          <p:nvPr/>
        </p:nvGrpSpPr>
        <p:grpSpPr>
          <a:xfrm>
            <a:off x="2198315" y="3525639"/>
            <a:ext cx="2969930" cy="1240482"/>
            <a:chOff x="3918158" y="507721"/>
            <a:chExt cx="2969930" cy="1240482"/>
          </a:xfrm>
        </p:grpSpPr>
        <p:sp>
          <p:nvSpPr>
            <p:cNvPr id="66" name="文本框 65"/>
            <p:cNvSpPr txBox="1"/>
            <p:nvPr/>
          </p:nvSpPr>
          <p:spPr>
            <a:xfrm>
              <a:off x="3918158" y="578652"/>
              <a:ext cx="2969930" cy="1169551"/>
            </a:xfrm>
            <a:prstGeom prst="rect">
              <a:avLst/>
            </a:prstGeom>
            <a:noFill/>
          </p:spPr>
          <p:txBody>
            <a:bodyPr wrap="square" rtlCol="0">
              <a:spAutoFit/>
            </a:bodyPr>
            <a:lstStyle/>
            <a:p>
              <a:pPr algn="just">
                <a:lnSpc>
                  <a:spcPct val="125000"/>
                </a:lnSpc>
              </a:pPr>
              <a:r>
                <a:rPr lang="en-US" altLang="zh-CN" sz="1400" dirty="0" smtClean="0">
                  <a:solidFill>
                    <a:srgbClr val="FFC000"/>
                  </a:solidFill>
                  <a:latin typeface="微软雅黑" panose="020B0503020204020204" pitchFamily="34" charset="-122"/>
                  <a:ea typeface="微软雅黑" panose="020B0503020204020204" pitchFamily="34" charset="-122"/>
                </a:rPr>
                <a:t>          These </a:t>
              </a:r>
              <a:r>
                <a:rPr lang="en-US" altLang="zh-CN" sz="1400" dirty="0">
                  <a:solidFill>
                    <a:srgbClr val="FFC000"/>
                  </a:solidFill>
                  <a:latin typeface="微软雅黑" panose="020B0503020204020204" pitchFamily="34" charset="-122"/>
                  <a:ea typeface="微软雅黑" panose="020B0503020204020204" pitchFamily="34" charset="-122"/>
                </a:rPr>
                <a:t>assumptions of no policy changes and </a:t>
              </a:r>
              <a:r>
                <a:rPr lang="en-US" altLang="zh-CN" sz="1400" dirty="0" smtClean="0">
                  <a:solidFill>
                    <a:srgbClr val="FFC000"/>
                  </a:solidFill>
                  <a:latin typeface="微软雅黑" panose="020B0503020204020204" pitchFamily="34" charset="-122"/>
                  <a:ea typeface="微软雅黑" panose="020B0503020204020204" pitchFamily="34" charset="-122"/>
                </a:rPr>
                <a:t>the absence </a:t>
              </a:r>
              <a:r>
                <a:rPr lang="en-US" altLang="zh-CN" sz="1400" dirty="0">
                  <a:solidFill>
                    <a:srgbClr val="FFC000"/>
                  </a:solidFill>
                  <a:latin typeface="微软雅黑" panose="020B0503020204020204" pitchFamily="34" charset="-122"/>
                  <a:ea typeface="微软雅黑" panose="020B0503020204020204" pitchFamily="34" charset="-122"/>
                </a:rPr>
                <a:t>of shocks from now to 2030 are </a:t>
              </a:r>
              <a:r>
                <a:rPr lang="en-US" altLang="zh-CN" sz="1400" dirty="0" smtClean="0">
                  <a:solidFill>
                    <a:srgbClr val="FFC000"/>
                  </a:solidFill>
                  <a:latin typeface="微软雅黑" panose="020B0503020204020204" pitchFamily="34" charset="-122"/>
                  <a:ea typeface="微软雅黑" panose="020B0503020204020204" pitchFamily="34" charset="-122"/>
                </a:rPr>
                <a:t>clearly unrealistic.</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67" name="正五边形 66"/>
            <p:cNvSpPr/>
            <p:nvPr/>
          </p:nvSpPr>
          <p:spPr>
            <a:xfrm>
              <a:off x="3952528" y="507721"/>
              <a:ext cx="403521" cy="384306"/>
            </a:xfrm>
            <a:prstGeom prst="pentagon">
              <a:avLst/>
            </a:prstGeom>
            <a:solidFill>
              <a:srgbClr val="FFC715"/>
            </a:solid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anose="020B0503020204020204" pitchFamily="34" charset="-122"/>
                  <a:ea typeface="微软雅黑" panose="020B0503020204020204" pitchFamily="34" charset="-122"/>
                </a:rPr>
                <a:t>5</a:t>
              </a:r>
              <a:endParaRPr lang="zh-CN" altLang="en-US" dirty="0">
                <a:solidFill>
                  <a:schemeClr val="tx1"/>
                </a:solidFill>
                <a:latin typeface="微软雅黑" panose="020B0503020204020204" pitchFamily="34" charset="-122"/>
                <a:ea typeface="微软雅黑" panose="020B0503020204020204" pitchFamily="34" charset="-122"/>
              </a:endParaRPr>
            </a:p>
          </p:txBody>
        </p:sp>
      </p:grpSp>
      <p:sp>
        <p:nvSpPr>
          <p:cNvPr id="68" name="文本框 67"/>
          <p:cNvSpPr txBox="1"/>
          <p:nvPr/>
        </p:nvSpPr>
        <p:spPr>
          <a:xfrm>
            <a:off x="911424" y="6119718"/>
            <a:ext cx="2258952" cy="261610"/>
          </a:xfrm>
          <a:prstGeom prst="rect">
            <a:avLst/>
          </a:prstGeom>
          <a:noFill/>
        </p:spPr>
        <p:txBody>
          <a:bodyPr wrap="none" rtlCol="0">
            <a:spAutoFit/>
          </a:bodyPr>
          <a:lstStyle/>
          <a:p>
            <a:r>
              <a:rPr lang="en-US" altLang="zh-CN" sz="1100" dirty="0" smtClean="0">
                <a:solidFill>
                  <a:srgbClr val="FFC000"/>
                </a:solidFill>
                <a:latin typeface="微软雅黑" panose="020B0503020204020204" pitchFamily="34" charset="-122"/>
                <a:ea typeface="微软雅黑" panose="020B0503020204020204" pitchFamily="34" charset="-122"/>
              </a:rPr>
              <a:t>* This is the note of the chart…</a:t>
            </a:r>
            <a:endParaRPr lang="zh-CN" altLang="en-US" sz="1100"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45066017"/>
      </p:ext>
    </p:extLst>
  </p:cSld>
  <p:clrMapOvr>
    <a:masterClrMapping/>
  </p:clrMapOvr>
  <mc:AlternateContent xmlns:mc="http://schemas.openxmlformats.org/markup-compatibility/2006" xmlns:p14="http://schemas.microsoft.com/office/powerpoint/2010/main">
    <mc:Choice Requires="p14">
      <p:transition spd="slow" p14:dur="4400" advTm="17">
        <p14:honeycomb/>
      </p:transition>
    </mc:Choice>
    <mc:Fallback xmlns="">
      <p:transition spd="slow" advTm="17">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4" y="6119718"/>
            <a:ext cx="2258952" cy="261610"/>
          </a:xfrm>
          <a:prstGeom prst="rect">
            <a:avLst/>
          </a:prstGeom>
          <a:noFill/>
        </p:spPr>
        <p:txBody>
          <a:bodyPr wrap="none" rtlCol="0">
            <a:spAutoFit/>
          </a:bodyPr>
          <a:lstStyle/>
          <a:p>
            <a:r>
              <a:rPr lang="en-US" altLang="zh-CN" sz="1100" dirty="0" smtClean="0">
                <a:solidFill>
                  <a:srgbClr val="FFC000"/>
                </a:solidFill>
                <a:latin typeface="微软雅黑" panose="020B0503020204020204" pitchFamily="34" charset="-122"/>
                <a:ea typeface="微软雅黑" panose="020B0503020204020204" pitchFamily="34" charset="-122"/>
              </a:rPr>
              <a:t>* This is the note of the chart…</a:t>
            </a:r>
            <a:endParaRPr lang="zh-CN" altLang="en-US" sz="1100" dirty="0">
              <a:solidFill>
                <a:srgbClr val="FFC000"/>
              </a:solidFill>
              <a:latin typeface="微软雅黑" panose="020B0503020204020204" pitchFamily="34" charset="-122"/>
              <a:ea typeface="微软雅黑" panose="020B0503020204020204" pitchFamily="34" charset="-122"/>
            </a:endParaRPr>
          </a:p>
        </p:txBody>
      </p:sp>
      <p:sp>
        <p:nvSpPr>
          <p:cNvPr id="3" name="矩形 2"/>
          <p:cNvSpPr/>
          <p:nvPr/>
        </p:nvSpPr>
        <p:spPr>
          <a:xfrm>
            <a:off x="0" y="846552"/>
            <a:ext cx="12192000" cy="5184775"/>
          </a:xfrm>
          <a:prstGeom prst="rect">
            <a:avLst/>
          </a:prstGeom>
          <a:solidFill>
            <a:srgbClr val="FFC7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4000" dirty="0" smtClean="0">
                <a:solidFill>
                  <a:schemeClr val="tx1"/>
                </a:solidFill>
                <a:latin typeface="微软雅黑" panose="020B0503020204020204" pitchFamily="34" charset="-122"/>
                <a:ea typeface="微软雅黑" panose="020B0503020204020204" pitchFamily="34" charset="-122"/>
              </a:rPr>
              <a:t>PART</a:t>
            </a:r>
            <a:r>
              <a:rPr lang="en-US" altLang="zh-CN" sz="34400" dirty="0" smtClean="0">
                <a:solidFill>
                  <a:schemeClr val="tx1"/>
                </a:solidFill>
                <a:latin typeface="微软雅黑" panose="020B0503020204020204" pitchFamily="34" charset="-122"/>
                <a:ea typeface="微软雅黑" panose="020B0503020204020204" pitchFamily="34" charset="-122"/>
              </a:rPr>
              <a:t>5</a:t>
            </a:r>
            <a:endParaRPr lang="zh-CN" altLang="en-US" sz="34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56815591"/>
      </p:ext>
    </p:extLst>
  </p:cSld>
  <p:clrMapOvr>
    <a:masterClrMapping/>
  </p:clrMapOvr>
  <mc:AlternateContent xmlns:mc="http://schemas.openxmlformats.org/markup-compatibility/2006" xmlns:p14="http://schemas.microsoft.com/office/powerpoint/2010/main">
    <mc:Choice Requires="p14">
      <p:transition spd="slow" p14:dur="4400" advTm="16">
        <p14:honeycomb/>
      </p:transition>
    </mc:Choice>
    <mc:Fallback xmlns="">
      <p:transition spd="slow" advTm="16">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911225" y="836614"/>
            <a:ext cx="10369550" cy="647699"/>
            <a:chOff x="911225" y="836614"/>
            <a:chExt cx="10369550" cy="647699"/>
          </a:xfrm>
        </p:grpSpPr>
        <p:sp>
          <p:nvSpPr>
            <p:cNvPr id="10" name="矩形 9"/>
            <p:cNvSpPr/>
            <p:nvPr/>
          </p:nvSpPr>
          <p:spPr>
            <a:xfrm>
              <a:off x="911225" y="836614"/>
              <a:ext cx="1296343" cy="647699"/>
            </a:xfrm>
            <a:prstGeom prst="rect">
              <a:avLst/>
            </a:prstGeom>
            <a:solidFill>
              <a:srgbClr val="FFC71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dirty="0" smtClean="0">
                  <a:solidFill>
                    <a:schemeClr val="tx1"/>
                  </a:solidFill>
                </a:rPr>
                <a:t>5</a:t>
              </a:r>
              <a:endParaRPr lang="zh-CN" altLang="en-US" sz="7200" dirty="0">
                <a:solidFill>
                  <a:schemeClr val="tx1"/>
                </a:solidFill>
              </a:endParaRPr>
            </a:p>
          </p:txBody>
        </p:sp>
        <p:cxnSp>
          <p:nvCxnSpPr>
            <p:cNvPr id="11" name="直接连接符 10"/>
            <p:cNvCxnSpPr/>
            <p:nvPr/>
          </p:nvCxnSpPr>
          <p:spPr>
            <a:xfrm>
              <a:off x="2207568" y="1475258"/>
              <a:ext cx="9073207" cy="0"/>
            </a:xfrm>
            <a:prstGeom prst="line">
              <a:avLst/>
            </a:prstGeom>
            <a:ln w="19050">
              <a:solidFill>
                <a:srgbClr val="FFC71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296992" y="1008689"/>
              <a:ext cx="4261551" cy="461665"/>
            </a:xfrm>
            <a:prstGeom prst="rect">
              <a:avLst/>
            </a:prstGeom>
            <a:noFill/>
          </p:spPr>
          <p:txBody>
            <a:bodyPr wrap="none" rtlCol="0">
              <a:spAutoFit/>
            </a:bodyPr>
            <a:lstStyle/>
            <a:p>
              <a:r>
                <a:rPr lang="en-US" altLang="zh-CN" sz="2400" dirty="0" smtClean="0">
                  <a:solidFill>
                    <a:srgbClr val="FFC000"/>
                  </a:solidFill>
                  <a:latin typeface="微软雅黑" panose="020B0503020204020204" pitchFamily="34" charset="-122"/>
                  <a:ea typeface="微软雅黑" panose="020B0503020204020204" pitchFamily="34" charset="-122"/>
                </a:rPr>
                <a:t>GUIDELINES &amp; COMMENTS</a:t>
              </a:r>
              <a:endParaRPr lang="zh-CN" altLang="en-US" sz="2400" dirty="0">
                <a:solidFill>
                  <a:srgbClr val="FFC000"/>
                </a:solidFill>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911424" y="6119718"/>
            <a:ext cx="2258952" cy="261610"/>
          </a:xfrm>
          <a:prstGeom prst="rect">
            <a:avLst/>
          </a:prstGeom>
          <a:noFill/>
        </p:spPr>
        <p:txBody>
          <a:bodyPr wrap="none" rtlCol="0">
            <a:spAutoFit/>
          </a:bodyPr>
          <a:lstStyle/>
          <a:p>
            <a:r>
              <a:rPr lang="en-US" altLang="zh-CN" sz="1100" dirty="0" smtClean="0">
                <a:solidFill>
                  <a:srgbClr val="FFC000"/>
                </a:solidFill>
                <a:latin typeface="微软雅黑" panose="020B0503020204020204" pitchFamily="34" charset="-122"/>
                <a:ea typeface="微软雅黑" panose="020B0503020204020204" pitchFamily="34" charset="-122"/>
              </a:rPr>
              <a:t>* This is the note of the chart…</a:t>
            </a:r>
            <a:endParaRPr lang="zh-CN" altLang="en-US" sz="1100" dirty="0">
              <a:solidFill>
                <a:srgbClr val="FFC000"/>
              </a:solidFill>
              <a:latin typeface="微软雅黑" panose="020B0503020204020204" pitchFamily="34" charset="-122"/>
              <a:ea typeface="微软雅黑" panose="020B0503020204020204" pitchFamily="34" charset="-122"/>
            </a:endParaRPr>
          </a:p>
        </p:txBody>
      </p:sp>
      <p:sp>
        <p:nvSpPr>
          <p:cNvPr id="46" name="直角三角形 45"/>
          <p:cNvSpPr/>
          <p:nvPr/>
        </p:nvSpPr>
        <p:spPr>
          <a:xfrm rot="10800000">
            <a:off x="895310" y="1921406"/>
            <a:ext cx="2077523" cy="2056953"/>
          </a:xfrm>
          <a:prstGeom prst="rtTriangle">
            <a:avLst/>
          </a:prstGeom>
          <a:solidFill>
            <a:srgbClr val="FFC715"/>
          </a:solid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endParaRPr lang="zh-CN" altLang="en-US" sz="1400" dirty="0">
              <a:solidFill>
                <a:srgbClr val="FF0000"/>
              </a:solidFill>
              <a:latin typeface="微软雅黑" panose="020B0503020204020204" pitchFamily="34" charset="-122"/>
              <a:ea typeface="微软雅黑" panose="020B0503020204020204" pitchFamily="34" charset="-122"/>
            </a:endParaRPr>
          </a:p>
        </p:txBody>
      </p:sp>
      <p:sp>
        <p:nvSpPr>
          <p:cNvPr id="50" name="直角三角形 49"/>
          <p:cNvSpPr/>
          <p:nvPr/>
        </p:nvSpPr>
        <p:spPr>
          <a:xfrm>
            <a:off x="2972834" y="3978361"/>
            <a:ext cx="2077523" cy="2056953"/>
          </a:xfrm>
          <a:prstGeom prst="rtTriangle">
            <a:avLst/>
          </a:prstGeom>
          <a:solidFill>
            <a:srgbClr val="FFC715"/>
          </a:solid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5000"/>
              </a:lnSpc>
            </a:pPr>
            <a:endParaRPr lang="zh-CN" altLang="en-US" sz="1400">
              <a:solidFill>
                <a:srgbClr val="FFC715"/>
              </a:solidFill>
              <a:latin typeface="微软雅黑" panose="020B0503020204020204" pitchFamily="34" charset="-122"/>
              <a:ea typeface="微软雅黑" panose="020B0503020204020204" pitchFamily="34" charset="-122"/>
            </a:endParaRPr>
          </a:p>
        </p:txBody>
      </p:sp>
      <p:sp>
        <p:nvSpPr>
          <p:cNvPr id="53" name="直角三角形 52"/>
          <p:cNvSpPr/>
          <p:nvPr/>
        </p:nvSpPr>
        <p:spPr>
          <a:xfrm>
            <a:off x="5046600" y="1921406"/>
            <a:ext cx="2077523" cy="2056953"/>
          </a:xfrm>
          <a:prstGeom prst="rtTriangle">
            <a:avLst/>
          </a:prstGeom>
          <a:solidFill>
            <a:srgbClr val="FFC715"/>
          </a:solid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endParaRPr lang="zh-CN" altLang="en-US" sz="1400">
              <a:solidFill>
                <a:srgbClr val="FFC715"/>
              </a:solidFill>
              <a:latin typeface="微软雅黑" panose="020B0503020204020204" pitchFamily="34" charset="-122"/>
              <a:ea typeface="微软雅黑" panose="020B0503020204020204" pitchFamily="34" charset="-122"/>
            </a:endParaRPr>
          </a:p>
        </p:txBody>
      </p:sp>
      <p:sp>
        <p:nvSpPr>
          <p:cNvPr id="59" name="直角三角形 58"/>
          <p:cNvSpPr/>
          <p:nvPr/>
        </p:nvSpPr>
        <p:spPr>
          <a:xfrm rot="10800000">
            <a:off x="7124124" y="3978361"/>
            <a:ext cx="2077523" cy="2056953"/>
          </a:xfrm>
          <a:prstGeom prst="rtTriangle">
            <a:avLst/>
          </a:prstGeom>
          <a:solidFill>
            <a:srgbClr val="FFC715"/>
          </a:solid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5000"/>
              </a:lnSpc>
            </a:pPr>
            <a:endParaRPr lang="zh-CN" altLang="en-US" sz="1400">
              <a:solidFill>
                <a:srgbClr val="FFC715"/>
              </a:solidFill>
              <a:latin typeface="微软雅黑" panose="020B0503020204020204" pitchFamily="34" charset="-122"/>
              <a:ea typeface="微软雅黑" panose="020B0503020204020204" pitchFamily="34" charset="-122"/>
            </a:endParaRPr>
          </a:p>
        </p:txBody>
      </p:sp>
      <p:sp>
        <p:nvSpPr>
          <p:cNvPr id="61" name="直角三角形 60"/>
          <p:cNvSpPr/>
          <p:nvPr/>
        </p:nvSpPr>
        <p:spPr>
          <a:xfrm flipV="1">
            <a:off x="9212013" y="1921406"/>
            <a:ext cx="2077523" cy="2056953"/>
          </a:xfrm>
          <a:prstGeom prst="rtTriangle">
            <a:avLst/>
          </a:prstGeom>
          <a:solidFill>
            <a:srgbClr val="FFC715"/>
          </a:solid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endParaRPr lang="zh-CN" altLang="en-US" sz="1400">
              <a:solidFill>
                <a:srgbClr val="FFC71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166605" y="2761183"/>
            <a:ext cx="689035" cy="307777"/>
          </a:xfrm>
          <a:prstGeom prst="rect">
            <a:avLst/>
          </a:prstGeom>
          <a:noFill/>
        </p:spPr>
        <p:txBody>
          <a:bodyPr wrap="none" rtlCol="0">
            <a:spAutoFit/>
          </a:bodyPr>
          <a:lstStyle/>
          <a:p>
            <a:r>
              <a:rPr lang="en-US" altLang="zh-CN" sz="1400" dirty="0" smtClean="0">
                <a:latin typeface="微软雅黑" panose="020B0503020204020204" pitchFamily="34" charset="-122"/>
                <a:ea typeface="微软雅黑" panose="020B0503020204020204" pitchFamily="34" charset="-122"/>
              </a:rPr>
              <a:t>Part 1</a:t>
            </a:r>
            <a:endParaRPr lang="zh-CN" altLang="en-US" sz="1400" dirty="0">
              <a:latin typeface="微软雅黑" panose="020B0503020204020204" pitchFamily="34" charset="-122"/>
              <a:ea typeface="微软雅黑" panose="020B0503020204020204" pitchFamily="34" charset="-122"/>
            </a:endParaRPr>
          </a:p>
        </p:txBody>
      </p:sp>
      <p:sp>
        <p:nvSpPr>
          <p:cNvPr id="68" name="文本框 67"/>
          <p:cNvSpPr txBox="1"/>
          <p:nvPr/>
        </p:nvSpPr>
        <p:spPr>
          <a:xfrm>
            <a:off x="5118933" y="2761183"/>
            <a:ext cx="689035" cy="307777"/>
          </a:xfrm>
          <a:prstGeom prst="rect">
            <a:avLst/>
          </a:prstGeom>
          <a:noFill/>
        </p:spPr>
        <p:txBody>
          <a:bodyPr wrap="none" rtlCol="0">
            <a:spAutoFit/>
          </a:bodyPr>
          <a:lstStyle/>
          <a:p>
            <a:r>
              <a:rPr lang="en-US" altLang="zh-CN" sz="1400" dirty="0" smtClean="0">
                <a:latin typeface="微软雅黑" panose="020B0503020204020204" pitchFamily="34" charset="-122"/>
                <a:ea typeface="微软雅黑" panose="020B0503020204020204" pitchFamily="34" charset="-122"/>
              </a:rPr>
              <a:t>Part 3</a:t>
            </a:r>
            <a:endParaRPr lang="zh-CN" altLang="en-US" sz="1400" dirty="0">
              <a:latin typeface="微软雅黑" panose="020B0503020204020204" pitchFamily="34" charset="-122"/>
              <a:ea typeface="微软雅黑" panose="020B0503020204020204" pitchFamily="34" charset="-122"/>
            </a:endParaRPr>
          </a:p>
        </p:txBody>
      </p:sp>
      <p:sp>
        <p:nvSpPr>
          <p:cNvPr id="69" name="文本框 68"/>
          <p:cNvSpPr txBox="1"/>
          <p:nvPr/>
        </p:nvSpPr>
        <p:spPr>
          <a:xfrm>
            <a:off x="9264352" y="2761183"/>
            <a:ext cx="689035" cy="307777"/>
          </a:xfrm>
          <a:prstGeom prst="rect">
            <a:avLst/>
          </a:prstGeom>
          <a:noFill/>
        </p:spPr>
        <p:txBody>
          <a:bodyPr wrap="none" rtlCol="0">
            <a:spAutoFit/>
          </a:bodyPr>
          <a:lstStyle/>
          <a:p>
            <a:r>
              <a:rPr lang="en-US" altLang="zh-CN" sz="1400" dirty="0" smtClean="0">
                <a:latin typeface="微软雅黑" panose="020B0503020204020204" pitchFamily="34" charset="-122"/>
                <a:ea typeface="微软雅黑" panose="020B0503020204020204" pitchFamily="34" charset="-122"/>
              </a:rPr>
              <a:t>Part 5</a:t>
            </a:r>
            <a:endParaRPr lang="zh-CN" altLang="en-US" sz="1400" dirty="0">
              <a:latin typeface="微软雅黑" panose="020B0503020204020204" pitchFamily="34" charset="-122"/>
              <a:ea typeface="微软雅黑" panose="020B0503020204020204" pitchFamily="34" charset="-122"/>
            </a:endParaRPr>
          </a:p>
        </p:txBody>
      </p:sp>
      <p:sp>
        <p:nvSpPr>
          <p:cNvPr id="70" name="文本框 69"/>
          <p:cNvSpPr txBox="1"/>
          <p:nvPr/>
        </p:nvSpPr>
        <p:spPr>
          <a:xfrm>
            <a:off x="8431301" y="4849415"/>
            <a:ext cx="689035" cy="307777"/>
          </a:xfrm>
          <a:prstGeom prst="rect">
            <a:avLst/>
          </a:prstGeom>
          <a:noFill/>
        </p:spPr>
        <p:txBody>
          <a:bodyPr wrap="none" rtlCol="0">
            <a:spAutoFit/>
          </a:bodyPr>
          <a:lstStyle/>
          <a:p>
            <a:r>
              <a:rPr lang="en-US" altLang="zh-CN" sz="1400" dirty="0" smtClean="0">
                <a:latin typeface="微软雅黑" panose="020B0503020204020204" pitchFamily="34" charset="-122"/>
                <a:ea typeface="微软雅黑" panose="020B0503020204020204" pitchFamily="34" charset="-122"/>
              </a:rPr>
              <a:t>Part 4</a:t>
            </a:r>
            <a:endParaRPr lang="zh-CN" altLang="en-US" sz="1400" dirty="0">
              <a:latin typeface="微软雅黑" panose="020B0503020204020204" pitchFamily="34" charset="-122"/>
              <a:ea typeface="微软雅黑" panose="020B0503020204020204" pitchFamily="34" charset="-122"/>
            </a:endParaRPr>
          </a:p>
        </p:txBody>
      </p:sp>
      <p:sp>
        <p:nvSpPr>
          <p:cNvPr id="71" name="文本框 70"/>
          <p:cNvSpPr txBox="1"/>
          <p:nvPr/>
        </p:nvSpPr>
        <p:spPr>
          <a:xfrm>
            <a:off x="3071664" y="4849415"/>
            <a:ext cx="689035" cy="307777"/>
          </a:xfrm>
          <a:prstGeom prst="rect">
            <a:avLst/>
          </a:prstGeom>
          <a:noFill/>
        </p:spPr>
        <p:txBody>
          <a:bodyPr wrap="none" rtlCol="0">
            <a:spAutoFit/>
          </a:bodyPr>
          <a:lstStyle/>
          <a:p>
            <a:r>
              <a:rPr lang="en-US" altLang="zh-CN" sz="1400" dirty="0" smtClean="0">
                <a:latin typeface="微软雅黑" panose="020B0503020204020204" pitchFamily="34" charset="-122"/>
                <a:ea typeface="微软雅黑" panose="020B0503020204020204" pitchFamily="34" charset="-122"/>
              </a:rPr>
              <a:t>Part 2</a:t>
            </a:r>
            <a:endParaRPr lang="zh-CN" altLang="en-US" sz="1400" dirty="0">
              <a:latin typeface="微软雅黑" panose="020B0503020204020204" pitchFamily="34" charset="-122"/>
              <a:ea typeface="微软雅黑" panose="020B0503020204020204" pitchFamily="34" charset="-122"/>
            </a:endParaRPr>
          </a:p>
        </p:txBody>
      </p:sp>
      <p:sp>
        <p:nvSpPr>
          <p:cNvPr id="7" name="矩形 6"/>
          <p:cNvSpPr/>
          <p:nvPr/>
        </p:nvSpPr>
        <p:spPr>
          <a:xfrm>
            <a:off x="895310" y="1916113"/>
            <a:ext cx="2077523" cy="4119201"/>
          </a:xfrm>
          <a:prstGeom prst="rect">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2969076" y="1921406"/>
            <a:ext cx="2077523" cy="4119201"/>
          </a:xfrm>
          <a:prstGeom prst="rect">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rot="5400000">
            <a:off x="6065643" y="2936952"/>
            <a:ext cx="2077523" cy="4119201"/>
          </a:xfrm>
          <a:prstGeom prst="rect">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4" name="矩形 73"/>
          <p:cNvSpPr/>
          <p:nvPr/>
        </p:nvSpPr>
        <p:spPr>
          <a:xfrm rot="5400000">
            <a:off x="6086276" y="900585"/>
            <a:ext cx="2077523" cy="4119201"/>
          </a:xfrm>
          <a:prstGeom prst="rect">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5" name="矩形 74"/>
          <p:cNvSpPr/>
          <p:nvPr/>
        </p:nvSpPr>
        <p:spPr>
          <a:xfrm>
            <a:off x="9195004" y="1916112"/>
            <a:ext cx="2077523" cy="4119201"/>
          </a:xfrm>
          <a:prstGeom prst="rect">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6" name="文本框 75"/>
          <p:cNvSpPr txBox="1"/>
          <p:nvPr/>
        </p:nvSpPr>
        <p:spPr>
          <a:xfrm>
            <a:off x="1323508" y="3789040"/>
            <a:ext cx="1226682" cy="1708160"/>
          </a:xfrm>
          <a:prstGeom prst="rect">
            <a:avLst/>
          </a:prstGeom>
          <a:noFill/>
        </p:spPr>
        <p:txBody>
          <a:bodyPr wrap="none" rtlCol="0">
            <a:spAutoFit/>
          </a:bodyPr>
          <a:lstStyle/>
          <a:p>
            <a:pPr>
              <a:lnSpc>
                <a:spcPct val="125000"/>
              </a:lnSpc>
            </a:pPr>
            <a:r>
              <a:rPr lang="en-US" altLang="zh-CN" sz="1400" dirty="0" smtClean="0">
                <a:solidFill>
                  <a:srgbClr val="FFC715"/>
                </a:solidFill>
                <a:latin typeface="微软雅黑" panose="020B0503020204020204" pitchFamily="34" charset="-122"/>
                <a:ea typeface="微软雅黑" panose="020B0503020204020204" pitchFamily="34" charset="-122"/>
              </a:rPr>
              <a:t>· Test Words</a:t>
            </a: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Test Words</a:t>
            </a:r>
            <a:endParaRPr lang="zh-CN" altLang="en-US" sz="1400" dirty="0">
              <a:solidFill>
                <a:srgbClr val="FFC715"/>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Test Words</a:t>
            </a:r>
            <a:endParaRPr lang="zh-CN" altLang="en-US" sz="1400" dirty="0">
              <a:solidFill>
                <a:srgbClr val="FFC715"/>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Test Words</a:t>
            </a:r>
            <a:endParaRPr lang="zh-CN" altLang="en-US" sz="1400" dirty="0">
              <a:solidFill>
                <a:srgbClr val="FFC715"/>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Test Words</a:t>
            </a:r>
            <a:endParaRPr lang="zh-CN" altLang="en-US" sz="1400" dirty="0">
              <a:solidFill>
                <a:srgbClr val="FFC715"/>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Test </a:t>
            </a:r>
            <a:r>
              <a:rPr lang="en-US" altLang="zh-CN" sz="1400" dirty="0" smtClean="0">
                <a:solidFill>
                  <a:srgbClr val="FFC715"/>
                </a:solidFill>
                <a:latin typeface="微软雅黑" panose="020B0503020204020204" pitchFamily="34" charset="-122"/>
                <a:ea typeface="微软雅黑" panose="020B0503020204020204" pitchFamily="34" charset="-122"/>
              </a:rPr>
              <a:t>Words</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3401031" y="2429131"/>
            <a:ext cx="1226682" cy="1708160"/>
          </a:xfrm>
          <a:prstGeom prst="rect">
            <a:avLst/>
          </a:prstGeom>
          <a:noFill/>
        </p:spPr>
        <p:txBody>
          <a:bodyPr wrap="none" rtlCol="0">
            <a:spAutoFit/>
          </a:bodyPr>
          <a:lstStyle/>
          <a:p>
            <a:pPr>
              <a:lnSpc>
                <a:spcPct val="125000"/>
              </a:lnSpc>
            </a:pPr>
            <a:r>
              <a:rPr lang="en-US" altLang="zh-CN" sz="1400" dirty="0" smtClean="0">
                <a:solidFill>
                  <a:srgbClr val="FFC715"/>
                </a:solidFill>
                <a:latin typeface="微软雅黑" panose="020B0503020204020204" pitchFamily="34" charset="-122"/>
                <a:ea typeface="微软雅黑" panose="020B0503020204020204" pitchFamily="34" charset="-122"/>
              </a:rPr>
              <a:t>· Test Words</a:t>
            </a: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Test Words</a:t>
            </a:r>
            <a:endParaRPr lang="zh-CN" altLang="en-US" sz="1400" dirty="0">
              <a:solidFill>
                <a:srgbClr val="FFC715"/>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Test Words</a:t>
            </a:r>
            <a:endParaRPr lang="zh-CN" altLang="en-US" sz="1400" dirty="0">
              <a:solidFill>
                <a:srgbClr val="FFC715"/>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Test Words</a:t>
            </a:r>
            <a:endParaRPr lang="zh-CN" altLang="en-US" sz="1400" dirty="0">
              <a:solidFill>
                <a:srgbClr val="FFC715"/>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Test Words</a:t>
            </a:r>
            <a:endParaRPr lang="zh-CN" altLang="en-US" sz="1400" dirty="0">
              <a:solidFill>
                <a:srgbClr val="FFC715"/>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Test </a:t>
            </a:r>
            <a:r>
              <a:rPr lang="en-US" altLang="zh-CN" sz="1400" dirty="0" smtClean="0">
                <a:solidFill>
                  <a:srgbClr val="FFC715"/>
                </a:solidFill>
                <a:latin typeface="微软雅黑" panose="020B0503020204020204" pitchFamily="34" charset="-122"/>
                <a:ea typeface="微软雅黑" panose="020B0503020204020204" pitchFamily="34" charset="-122"/>
              </a:rPr>
              <a:t>Words</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78" name="文本框 77"/>
          <p:cNvSpPr txBox="1"/>
          <p:nvPr/>
        </p:nvSpPr>
        <p:spPr>
          <a:xfrm>
            <a:off x="9623202" y="3789040"/>
            <a:ext cx="1226682" cy="1708160"/>
          </a:xfrm>
          <a:prstGeom prst="rect">
            <a:avLst/>
          </a:prstGeom>
          <a:noFill/>
        </p:spPr>
        <p:txBody>
          <a:bodyPr wrap="none" rtlCol="0">
            <a:spAutoFit/>
          </a:bodyPr>
          <a:lstStyle/>
          <a:p>
            <a:pPr>
              <a:lnSpc>
                <a:spcPct val="125000"/>
              </a:lnSpc>
            </a:pPr>
            <a:r>
              <a:rPr lang="en-US" altLang="zh-CN" sz="1400" dirty="0" smtClean="0">
                <a:solidFill>
                  <a:srgbClr val="FFC715"/>
                </a:solidFill>
                <a:latin typeface="微软雅黑" panose="020B0503020204020204" pitchFamily="34" charset="-122"/>
                <a:ea typeface="微软雅黑" panose="020B0503020204020204" pitchFamily="34" charset="-122"/>
              </a:rPr>
              <a:t>· Test Words</a:t>
            </a: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Test Words</a:t>
            </a:r>
            <a:endParaRPr lang="zh-CN" altLang="en-US" sz="1400" dirty="0">
              <a:solidFill>
                <a:srgbClr val="FFC715"/>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Test Words</a:t>
            </a:r>
            <a:endParaRPr lang="zh-CN" altLang="en-US" sz="1400" dirty="0">
              <a:solidFill>
                <a:srgbClr val="FFC715"/>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Test Words</a:t>
            </a:r>
            <a:endParaRPr lang="zh-CN" altLang="en-US" sz="1400" dirty="0">
              <a:solidFill>
                <a:srgbClr val="FFC715"/>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Test Words</a:t>
            </a:r>
            <a:endParaRPr lang="zh-CN" altLang="en-US" sz="1400" dirty="0">
              <a:solidFill>
                <a:srgbClr val="FFC715"/>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Test </a:t>
            </a:r>
            <a:r>
              <a:rPr lang="en-US" altLang="zh-CN" sz="1400" dirty="0" smtClean="0">
                <a:solidFill>
                  <a:srgbClr val="FFC715"/>
                </a:solidFill>
                <a:latin typeface="微软雅黑" panose="020B0503020204020204" pitchFamily="34" charset="-122"/>
                <a:ea typeface="微软雅黑" panose="020B0503020204020204" pitchFamily="34" charset="-122"/>
              </a:rPr>
              <a:t>Words</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79" name="文本框 78"/>
          <p:cNvSpPr txBox="1"/>
          <p:nvPr/>
        </p:nvSpPr>
        <p:spPr>
          <a:xfrm>
            <a:off x="5474635" y="4655204"/>
            <a:ext cx="2520141" cy="900246"/>
          </a:xfrm>
          <a:prstGeom prst="rect">
            <a:avLst/>
          </a:prstGeom>
          <a:noFill/>
        </p:spPr>
        <p:txBody>
          <a:bodyPr wrap="square" rtlCol="0">
            <a:spAutoFit/>
          </a:bodyPr>
          <a:lstStyle/>
          <a:p>
            <a:pPr>
              <a:lnSpc>
                <a:spcPct val="125000"/>
              </a:lnSpc>
            </a:pPr>
            <a:r>
              <a:rPr lang="en-US" altLang="zh-CN" sz="1400" dirty="0" smtClean="0">
                <a:solidFill>
                  <a:srgbClr val="FFC715"/>
                </a:solidFill>
                <a:latin typeface="微软雅黑" panose="020B0503020204020204" pitchFamily="34" charset="-122"/>
                <a:ea typeface="微软雅黑" panose="020B0503020204020204" pitchFamily="34" charset="-122"/>
              </a:rPr>
              <a:t>· Test Words Test </a:t>
            </a:r>
            <a:r>
              <a:rPr lang="en-US" altLang="zh-CN" sz="1400" dirty="0">
                <a:solidFill>
                  <a:srgbClr val="FFC715"/>
                </a:solidFill>
                <a:latin typeface="微软雅黑" panose="020B0503020204020204" pitchFamily="34" charset="-122"/>
                <a:ea typeface="微软雅黑" panose="020B0503020204020204" pitchFamily="34" charset="-122"/>
              </a:rPr>
              <a:t>Words</a:t>
            </a:r>
            <a:endParaRPr lang="zh-CN" altLang="en-US" sz="1400" dirty="0">
              <a:solidFill>
                <a:srgbClr val="FFC715"/>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Test </a:t>
            </a:r>
            <a:r>
              <a:rPr lang="en-US" altLang="zh-CN" sz="1400" dirty="0" smtClean="0">
                <a:solidFill>
                  <a:srgbClr val="FFC715"/>
                </a:solidFill>
                <a:latin typeface="微软雅黑" panose="020B0503020204020204" pitchFamily="34" charset="-122"/>
                <a:ea typeface="微软雅黑" panose="020B0503020204020204" pitchFamily="34" charset="-122"/>
              </a:rPr>
              <a:t>Words Test </a:t>
            </a:r>
            <a:r>
              <a:rPr lang="en-US" altLang="zh-CN" sz="1400" dirty="0">
                <a:solidFill>
                  <a:srgbClr val="FFC715"/>
                </a:solidFill>
                <a:latin typeface="微软雅黑" panose="020B0503020204020204" pitchFamily="34" charset="-122"/>
                <a:ea typeface="微软雅黑" panose="020B0503020204020204" pitchFamily="34" charset="-122"/>
              </a:rPr>
              <a:t>Words</a:t>
            </a:r>
            <a:endParaRPr lang="zh-CN" altLang="en-US" sz="1400" dirty="0">
              <a:solidFill>
                <a:srgbClr val="FFC715"/>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Test </a:t>
            </a:r>
            <a:r>
              <a:rPr lang="en-US" altLang="zh-CN" sz="1400" dirty="0" smtClean="0">
                <a:solidFill>
                  <a:srgbClr val="FFC715"/>
                </a:solidFill>
                <a:latin typeface="微软雅黑" panose="020B0503020204020204" pitchFamily="34" charset="-122"/>
                <a:ea typeface="微软雅黑" panose="020B0503020204020204" pitchFamily="34" charset="-122"/>
              </a:rPr>
              <a:t>Words </a:t>
            </a:r>
            <a:r>
              <a:rPr lang="en-US" altLang="zh-CN" sz="1400" dirty="0">
                <a:solidFill>
                  <a:srgbClr val="FFC715"/>
                </a:solidFill>
                <a:latin typeface="微软雅黑" panose="020B0503020204020204" pitchFamily="34" charset="-122"/>
                <a:ea typeface="微软雅黑" panose="020B0503020204020204" pitchFamily="34" charset="-122"/>
              </a:rPr>
              <a:t>Test </a:t>
            </a:r>
            <a:r>
              <a:rPr lang="en-US" altLang="zh-CN" sz="1400" dirty="0" smtClean="0">
                <a:solidFill>
                  <a:srgbClr val="FFC715"/>
                </a:solidFill>
                <a:latin typeface="微软雅黑" panose="020B0503020204020204" pitchFamily="34" charset="-122"/>
                <a:ea typeface="微软雅黑" panose="020B0503020204020204" pitchFamily="34" charset="-122"/>
              </a:rPr>
              <a:t>Words</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6648693" y="2401288"/>
            <a:ext cx="2520141" cy="900246"/>
          </a:xfrm>
          <a:prstGeom prst="rect">
            <a:avLst/>
          </a:prstGeom>
          <a:noFill/>
        </p:spPr>
        <p:txBody>
          <a:bodyPr wrap="square" rtlCol="0">
            <a:spAutoFit/>
          </a:bodyPr>
          <a:lstStyle/>
          <a:p>
            <a:pPr>
              <a:lnSpc>
                <a:spcPct val="125000"/>
              </a:lnSpc>
            </a:pPr>
            <a:r>
              <a:rPr lang="en-US" altLang="zh-CN" sz="1400" dirty="0" smtClean="0">
                <a:solidFill>
                  <a:srgbClr val="FFC715"/>
                </a:solidFill>
                <a:latin typeface="微软雅黑" panose="020B0503020204020204" pitchFamily="34" charset="-122"/>
                <a:ea typeface="微软雅黑" panose="020B0503020204020204" pitchFamily="34" charset="-122"/>
              </a:rPr>
              <a:t>· Test Words Test </a:t>
            </a:r>
            <a:r>
              <a:rPr lang="en-US" altLang="zh-CN" sz="1400" dirty="0">
                <a:solidFill>
                  <a:srgbClr val="FFC715"/>
                </a:solidFill>
                <a:latin typeface="微软雅黑" panose="020B0503020204020204" pitchFamily="34" charset="-122"/>
                <a:ea typeface="微软雅黑" panose="020B0503020204020204" pitchFamily="34" charset="-122"/>
              </a:rPr>
              <a:t>Words</a:t>
            </a:r>
            <a:endParaRPr lang="zh-CN" altLang="en-US" sz="1400" dirty="0">
              <a:solidFill>
                <a:srgbClr val="FFC715"/>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Test </a:t>
            </a:r>
            <a:r>
              <a:rPr lang="en-US" altLang="zh-CN" sz="1400" dirty="0" smtClean="0">
                <a:solidFill>
                  <a:srgbClr val="FFC715"/>
                </a:solidFill>
                <a:latin typeface="微软雅黑" panose="020B0503020204020204" pitchFamily="34" charset="-122"/>
                <a:ea typeface="微软雅黑" panose="020B0503020204020204" pitchFamily="34" charset="-122"/>
              </a:rPr>
              <a:t>Words Test </a:t>
            </a:r>
            <a:r>
              <a:rPr lang="en-US" altLang="zh-CN" sz="1400" dirty="0">
                <a:solidFill>
                  <a:srgbClr val="FFC715"/>
                </a:solidFill>
                <a:latin typeface="微软雅黑" panose="020B0503020204020204" pitchFamily="34" charset="-122"/>
                <a:ea typeface="微软雅黑" panose="020B0503020204020204" pitchFamily="34" charset="-122"/>
              </a:rPr>
              <a:t>Words</a:t>
            </a:r>
            <a:endParaRPr lang="zh-CN" altLang="en-US" sz="1400" dirty="0">
              <a:solidFill>
                <a:srgbClr val="FFC715"/>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Test </a:t>
            </a:r>
            <a:r>
              <a:rPr lang="en-US" altLang="zh-CN" sz="1400" dirty="0" smtClean="0">
                <a:solidFill>
                  <a:srgbClr val="FFC715"/>
                </a:solidFill>
                <a:latin typeface="微软雅黑" panose="020B0503020204020204" pitchFamily="34" charset="-122"/>
                <a:ea typeface="微软雅黑" panose="020B0503020204020204" pitchFamily="34" charset="-122"/>
              </a:rPr>
              <a:t>Words </a:t>
            </a:r>
            <a:r>
              <a:rPr lang="en-US" altLang="zh-CN" sz="1400" dirty="0">
                <a:solidFill>
                  <a:srgbClr val="FFC715"/>
                </a:solidFill>
                <a:latin typeface="微软雅黑" panose="020B0503020204020204" pitchFamily="34" charset="-122"/>
                <a:ea typeface="微软雅黑" panose="020B0503020204020204" pitchFamily="34" charset="-122"/>
              </a:rPr>
              <a:t>Test </a:t>
            </a:r>
            <a:r>
              <a:rPr lang="en-US" altLang="zh-CN" sz="1400" dirty="0" smtClean="0">
                <a:solidFill>
                  <a:srgbClr val="FFC715"/>
                </a:solidFill>
                <a:latin typeface="微软雅黑" panose="020B0503020204020204" pitchFamily="34" charset="-122"/>
                <a:ea typeface="微软雅黑" panose="020B0503020204020204" pitchFamily="34" charset="-122"/>
              </a:rPr>
              <a:t>Words</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85294927"/>
      </p:ext>
    </p:extLst>
  </p:cSld>
  <p:clrMapOvr>
    <a:masterClrMapping/>
  </p:clrMapOvr>
  <mc:AlternateContent xmlns:mc="http://schemas.openxmlformats.org/markup-compatibility/2006" xmlns:p14="http://schemas.microsoft.com/office/powerpoint/2010/main">
    <mc:Choice Requires="p14">
      <p:transition spd="slow" p14:dur="4400" advTm="1168">
        <p14:honeycomb/>
      </p:transition>
    </mc:Choice>
    <mc:Fallback xmlns="">
      <p:transition spd="slow" advTm="1168">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02532" y="4476817"/>
            <a:ext cx="9878242" cy="671513"/>
            <a:chOff x="1402532" y="3901033"/>
            <a:chExt cx="9878242" cy="671513"/>
          </a:xfrm>
        </p:grpSpPr>
        <p:sp>
          <p:nvSpPr>
            <p:cNvPr id="11" name="Freeform 6"/>
            <p:cNvSpPr>
              <a:spLocks/>
            </p:cNvSpPr>
            <p:nvPr/>
          </p:nvSpPr>
          <p:spPr bwMode="auto">
            <a:xfrm>
              <a:off x="1402532" y="3901033"/>
              <a:ext cx="3313113" cy="671513"/>
            </a:xfrm>
            <a:custGeom>
              <a:avLst/>
              <a:gdLst>
                <a:gd name="T0" fmla="*/ 307 w 2613"/>
                <a:gd name="T1" fmla="*/ 0 h 529"/>
                <a:gd name="T2" fmla="*/ 0 w 2613"/>
                <a:gd name="T3" fmla="*/ 529 h 529"/>
                <a:gd name="T4" fmla="*/ 2613 w 2613"/>
                <a:gd name="T5" fmla="*/ 526 h 529"/>
              </a:gdLst>
              <a:ahLst/>
              <a:cxnLst>
                <a:cxn ang="0">
                  <a:pos x="T0" y="T1"/>
                </a:cxn>
                <a:cxn ang="0">
                  <a:pos x="T2" y="T3"/>
                </a:cxn>
                <a:cxn ang="0">
                  <a:pos x="T4" y="T5"/>
                </a:cxn>
              </a:cxnLst>
              <a:rect l="0" t="0" r="r" b="b"/>
              <a:pathLst>
                <a:path w="2613" h="529">
                  <a:moveTo>
                    <a:pt x="307" y="0"/>
                  </a:moveTo>
                  <a:lnTo>
                    <a:pt x="0" y="529"/>
                  </a:lnTo>
                  <a:lnTo>
                    <a:pt x="2613" y="526"/>
                  </a:lnTo>
                </a:path>
              </a:pathLst>
            </a:custGeom>
            <a:noFill/>
            <a:ln w="22225" cap="flat" cmpd="sng">
              <a:solidFill>
                <a:srgbClr val="FFC715"/>
              </a:solidFill>
              <a:prstDash val="solid"/>
              <a:round/>
              <a:headEnd/>
              <a:tailEnd/>
            </a:ln>
            <a:effectLst/>
            <a:extLst/>
          </p:spPr>
          <p:txBody>
            <a:bodyPr lIns="0" tIns="0" rIns="0" bIns="0" anchor="ctr">
              <a:spAutoFit/>
            </a:bodyPr>
            <a:lstStyle>
              <a:defPPr>
                <a:defRPr lang="en-US"/>
              </a:defPPr>
              <a:lvl1pPr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9pPr>
            </a:lstStyle>
            <a:p>
              <a:endParaRPr lang="zh-CN" altLang="en-US"/>
            </a:p>
          </p:txBody>
        </p:sp>
        <p:sp>
          <p:nvSpPr>
            <p:cNvPr id="13" name="文本框 12"/>
            <p:cNvSpPr txBox="1"/>
            <p:nvPr/>
          </p:nvSpPr>
          <p:spPr>
            <a:xfrm>
              <a:off x="5663952" y="3921318"/>
              <a:ext cx="5616822" cy="630942"/>
            </a:xfrm>
            <a:prstGeom prst="rect">
              <a:avLst/>
            </a:prstGeom>
            <a:noFill/>
          </p:spPr>
          <p:txBody>
            <a:bodyPr wrap="square" rtlCol="0">
              <a:spAutoFit/>
            </a:bodyPr>
            <a:lstStyle/>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D</a:t>
              </a:r>
              <a:r>
                <a:rPr lang="en-US" altLang="zh-CN" sz="1400" dirty="0" smtClean="0">
                  <a:solidFill>
                    <a:srgbClr val="FFC000"/>
                  </a:solidFill>
                  <a:latin typeface="微软雅黑" panose="020B0503020204020204" pitchFamily="34" charset="-122"/>
                  <a:ea typeface="微软雅黑" panose="020B0503020204020204" pitchFamily="34" charset="-122"/>
                </a:rPr>
                <a:t>. </a:t>
              </a:r>
              <a:r>
                <a:rPr lang="en-US" altLang="zh-CN" sz="1400" dirty="0">
                  <a:solidFill>
                    <a:srgbClr val="FFC000"/>
                  </a:solidFill>
                  <a:latin typeface="微软雅黑" panose="020B0503020204020204" pitchFamily="34" charset="-122"/>
                  <a:ea typeface="微软雅黑" panose="020B0503020204020204" pitchFamily="34" charset="-122"/>
                </a:rPr>
                <a:t>Symbols of United Nations documents are composed of capital letters combined with figures</a:t>
              </a:r>
              <a:r>
                <a:rPr lang="en-US" altLang="zh-CN" sz="1400" dirty="0" smtClean="0">
                  <a:solidFill>
                    <a:srgbClr val="FFC000"/>
                  </a:solidFill>
                  <a:latin typeface="微软雅黑" panose="020B0503020204020204" pitchFamily="34" charset="-122"/>
                  <a:ea typeface="微软雅黑" panose="020B0503020204020204" pitchFamily="34" charset="-122"/>
                </a:rPr>
                <a:t>.</a:t>
              </a:r>
              <a:endParaRPr lang="zh-CN" altLang="en-US" sz="1400" dirty="0">
                <a:solidFill>
                  <a:srgbClr val="FFC000"/>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2247082" y="2774695"/>
            <a:ext cx="8520130" cy="669925"/>
            <a:chOff x="2247082" y="2443708"/>
            <a:chExt cx="8520130" cy="669925"/>
          </a:xfrm>
        </p:grpSpPr>
        <p:sp>
          <p:nvSpPr>
            <p:cNvPr id="9" name="Freeform 4"/>
            <p:cNvSpPr>
              <a:spLocks/>
            </p:cNvSpPr>
            <p:nvPr/>
          </p:nvSpPr>
          <p:spPr bwMode="auto">
            <a:xfrm>
              <a:off x="2247082" y="2443708"/>
              <a:ext cx="1631950" cy="669925"/>
            </a:xfrm>
            <a:custGeom>
              <a:avLst/>
              <a:gdLst>
                <a:gd name="T0" fmla="*/ 307 w 1287"/>
                <a:gd name="T1" fmla="*/ 0 h 529"/>
                <a:gd name="T2" fmla="*/ 0 w 1287"/>
                <a:gd name="T3" fmla="*/ 529 h 529"/>
                <a:gd name="T4" fmla="*/ 1287 w 1287"/>
                <a:gd name="T5" fmla="*/ 529 h 529"/>
              </a:gdLst>
              <a:ahLst/>
              <a:cxnLst>
                <a:cxn ang="0">
                  <a:pos x="T0" y="T1"/>
                </a:cxn>
                <a:cxn ang="0">
                  <a:pos x="T2" y="T3"/>
                </a:cxn>
                <a:cxn ang="0">
                  <a:pos x="T4" y="T5"/>
                </a:cxn>
              </a:cxnLst>
              <a:rect l="0" t="0" r="r" b="b"/>
              <a:pathLst>
                <a:path w="1287" h="529">
                  <a:moveTo>
                    <a:pt x="307" y="0"/>
                  </a:moveTo>
                  <a:lnTo>
                    <a:pt x="0" y="529"/>
                  </a:lnTo>
                  <a:lnTo>
                    <a:pt x="1287" y="529"/>
                  </a:lnTo>
                </a:path>
              </a:pathLst>
            </a:custGeom>
            <a:noFill/>
            <a:ln w="22225" cap="flat" cmpd="sng">
              <a:solidFill>
                <a:srgbClr val="FFC715"/>
              </a:solidFill>
              <a:prstDash val="solid"/>
              <a:round/>
              <a:headEnd/>
              <a:tailEnd/>
            </a:ln>
            <a:effectLst/>
            <a:extLst/>
          </p:spPr>
          <p:txBody>
            <a:bodyPr lIns="0" tIns="0" rIns="0" bIns="0" anchor="ctr">
              <a:spAutoFit/>
            </a:bodyPr>
            <a:lstStyle>
              <a:defPPr>
                <a:defRPr lang="en-US"/>
              </a:defPPr>
              <a:lvl1pPr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9pPr>
            </a:lstStyle>
            <a:p>
              <a:endParaRPr lang="zh-CN" altLang="en-US"/>
            </a:p>
          </p:txBody>
        </p:sp>
        <p:sp>
          <p:nvSpPr>
            <p:cNvPr id="14" name="文本框 13"/>
            <p:cNvSpPr txBox="1"/>
            <p:nvPr/>
          </p:nvSpPr>
          <p:spPr>
            <a:xfrm>
              <a:off x="5654445" y="2459302"/>
              <a:ext cx="5112767" cy="630942"/>
            </a:xfrm>
            <a:prstGeom prst="rect">
              <a:avLst/>
            </a:prstGeom>
            <a:noFill/>
          </p:spPr>
          <p:txBody>
            <a:bodyPr wrap="square" rtlCol="0">
              <a:spAutoFit/>
            </a:bodyPr>
            <a:lstStyle/>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B. Symbols of United Nations documents are composed of capital letters combined with </a:t>
              </a:r>
              <a:r>
                <a:rPr lang="en-US" altLang="zh-CN" sz="1400" dirty="0" smtClean="0">
                  <a:solidFill>
                    <a:srgbClr val="FFC000"/>
                  </a:solidFill>
                  <a:latin typeface="微软雅黑" panose="020B0503020204020204" pitchFamily="34" charset="-122"/>
                  <a:ea typeface="微软雅黑" panose="020B0503020204020204" pitchFamily="34" charset="-122"/>
                </a:rPr>
                <a:t>figures.</a:t>
              </a:r>
              <a:endParaRPr lang="zh-CN" altLang="en-US" sz="1400" dirty="0">
                <a:solidFill>
                  <a:srgbClr val="FFC000"/>
                </a:solidFill>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1827982" y="3621327"/>
            <a:ext cx="8804720" cy="669925"/>
            <a:chOff x="1827982" y="3173958"/>
            <a:chExt cx="8804720" cy="669925"/>
          </a:xfrm>
        </p:grpSpPr>
        <p:sp>
          <p:nvSpPr>
            <p:cNvPr id="10" name="Freeform 5"/>
            <p:cNvSpPr>
              <a:spLocks/>
            </p:cNvSpPr>
            <p:nvPr/>
          </p:nvSpPr>
          <p:spPr bwMode="auto">
            <a:xfrm>
              <a:off x="1827982" y="3173958"/>
              <a:ext cx="2470150" cy="669925"/>
            </a:xfrm>
            <a:custGeom>
              <a:avLst/>
              <a:gdLst>
                <a:gd name="T0" fmla="*/ 307 w 1947"/>
                <a:gd name="T1" fmla="*/ 0 h 529"/>
                <a:gd name="T2" fmla="*/ 0 w 1947"/>
                <a:gd name="T3" fmla="*/ 529 h 529"/>
                <a:gd name="T4" fmla="*/ 1947 w 1947"/>
                <a:gd name="T5" fmla="*/ 529 h 529"/>
              </a:gdLst>
              <a:ahLst/>
              <a:cxnLst>
                <a:cxn ang="0">
                  <a:pos x="T0" y="T1"/>
                </a:cxn>
                <a:cxn ang="0">
                  <a:pos x="T2" y="T3"/>
                </a:cxn>
                <a:cxn ang="0">
                  <a:pos x="T4" y="T5"/>
                </a:cxn>
              </a:cxnLst>
              <a:rect l="0" t="0" r="r" b="b"/>
              <a:pathLst>
                <a:path w="1947" h="529">
                  <a:moveTo>
                    <a:pt x="307" y="0"/>
                  </a:moveTo>
                  <a:lnTo>
                    <a:pt x="0" y="529"/>
                  </a:lnTo>
                  <a:lnTo>
                    <a:pt x="1947" y="529"/>
                  </a:lnTo>
                </a:path>
              </a:pathLst>
            </a:custGeom>
            <a:noFill/>
            <a:ln w="22225" cap="flat" cmpd="sng">
              <a:solidFill>
                <a:srgbClr val="FFC715"/>
              </a:solidFill>
              <a:prstDash val="solid"/>
              <a:round/>
              <a:headEnd/>
              <a:tailEnd/>
            </a:ln>
            <a:effectLst/>
            <a:extLst/>
          </p:spPr>
          <p:txBody>
            <a:bodyPr lIns="0" tIns="0" rIns="0" bIns="0" anchor="ctr">
              <a:spAutoFit/>
            </a:bodyPr>
            <a:lstStyle>
              <a:defPPr>
                <a:defRPr lang="en-US"/>
              </a:defPPr>
              <a:lvl1pPr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9pPr>
            </a:lstStyle>
            <a:p>
              <a:endParaRPr lang="zh-CN" altLang="en-US"/>
            </a:p>
          </p:txBody>
        </p:sp>
        <p:sp>
          <p:nvSpPr>
            <p:cNvPr id="18" name="文本框 17"/>
            <p:cNvSpPr txBox="1"/>
            <p:nvPr/>
          </p:nvSpPr>
          <p:spPr>
            <a:xfrm>
              <a:off x="5663952" y="3193449"/>
              <a:ext cx="4968750" cy="630942"/>
            </a:xfrm>
            <a:prstGeom prst="rect">
              <a:avLst/>
            </a:prstGeom>
            <a:noFill/>
          </p:spPr>
          <p:txBody>
            <a:bodyPr wrap="square" rtlCol="0">
              <a:spAutoFit/>
            </a:bodyPr>
            <a:lstStyle/>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C</a:t>
              </a:r>
              <a:r>
                <a:rPr lang="en-US" altLang="zh-CN" sz="1400" dirty="0" smtClean="0">
                  <a:solidFill>
                    <a:srgbClr val="FFC000"/>
                  </a:solidFill>
                  <a:latin typeface="微软雅黑" panose="020B0503020204020204" pitchFamily="34" charset="-122"/>
                  <a:ea typeface="微软雅黑" panose="020B0503020204020204" pitchFamily="34" charset="-122"/>
                </a:rPr>
                <a:t>. </a:t>
              </a:r>
              <a:r>
                <a:rPr lang="en-US" altLang="zh-CN" sz="1400" dirty="0">
                  <a:solidFill>
                    <a:srgbClr val="FFC000"/>
                  </a:solidFill>
                  <a:latin typeface="微软雅黑" panose="020B0503020204020204" pitchFamily="34" charset="-122"/>
                  <a:ea typeface="微软雅黑" panose="020B0503020204020204" pitchFamily="34" charset="-122"/>
                </a:rPr>
                <a:t>Symbols of United Nations documents are composed of capital letters combined with figures</a:t>
              </a:r>
              <a:r>
                <a:rPr lang="en-US" altLang="zh-CN" sz="1400" dirty="0" smtClean="0">
                  <a:solidFill>
                    <a:srgbClr val="FFC000"/>
                  </a:solidFill>
                  <a:latin typeface="微软雅黑" panose="020B0503020204020204" pitchFamily="34" charset="-122"/>
                  <a:ea typeface="微软雅黑" panose="020B0503020204020204" pitchFamily="34" charset="-122"/>
                </a:rPr>
                <a:t>.</a:t>
              </a:r>
              <a:endParaRPr lang="zh-CN" altLang="en-US" sz="1400" dirty="0">
                <a:solidFill>
                  <a:srgbClr val="FFC000"/>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945332" y="5341268"/>
            <a:ext cx="10335442" cy="671512"/>
            <a:chOff x="983432" y="4629696"/>
            <a:chExt cx="10335442" cy="671512"/>
          </a:xfrm>
        </p:grpSpPr>
        <p:sp>
          <p:nvSpPr>
            <p:cNvPr id="12" name="Freeform 7"/>
            <p:cNvSpPr>
              <a:spLocks/>
            </p:cNvSpPr>
            <p:nvPr/>
          </p:nvSpPr>
          <p:spPr bwMode="auto">
            <a:xfrm>
              <a:off x="983432" y="4629696"/>
              <a:ext cx="4162425" cy="671512"/>
            </a:xfrm>
            <a:custGeom>
              <a:avLst/>
              <a:gdLst>
                <a:gd name="T0" fmla="*/ 307 w 3282"/>
                <a:gd name="T1" fmla="*/ 0 h 529"/>
                <a:gd name="T2" fmla="*/ 0 w 3282"/>
                <a:gd name="T3" fmla="*/ 529 h 529"/>
                <a:gd name="T4" fmla="*/ 3282 w 3282"/>
                <a:gd name="T5" fmla="*/ 523 h 529"/>
              </a:gdLst>
              <a:ahLst/>
              <a:cxnLst>
                <a:cxn ang="0">
                  <a:pos x="T0" y="T1"/>
                </a:cxn>
                <a:cxn ang="0">
                  <a:pos x="T2" y="T3"/>
                </a:cxn>
                <a:cxn ang="0">
                  <a:pos x="T4" y="T5"/>
                </a:cxn>
              </a:cxnLst>
              <a:rect l="0" t="0" r="r" b="b"/>
              <a:pathLst>
                <a:path w="3282" h="529">
                  <a:moveTo>
                    <a:pt x="307" y="0"/>
                  </a:moveTo>
                  <a:lnTo>
                    <a:pt x="0" y="529"/>
                  </a:lnTo>
                  <a:lnTo>
                    <a:pt x="3282" y="523"/>
                  </a:lnTo>
                </a:path>
              </a:pathLst>
            </a:custGeom>
            <a:noFill/>
            <a:ln w="22225" cap="flat" cmpd="sng">
              <a:solidFill>
                <a:srgbClr val="FFC715"/>
              </a:solidFill>
              <a:prstDash val="solid"/>
              <a:round/>
              <a:headEnd/>
              <a:tailEnd/>
            </a:ln>
            <a:effectLst/>
            <a:extLst/>
          </p:spPr>
          <p:txBody>
            <a:bodyPr lIns="0" tIns="0" rIns="0" bIns="0" anchor="ctr">
              <a:spAutoFit/>
            </a:bodyPr>
            <a:lstStyle>
              <a:defPPr>
                <a:defRPr lang="en-US"/>
              </a:defPPr>
              <a:lvl1pPr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9pPr>
            </a:lstStyle>
            <a:p>
              <a:endParaRPr lang="zh-CN" altLang="en-US"/>
            </a:p>
          </p:txBody>
        </p:sp>
        <p:sp>
          <p:nvSpPr>
            <p:cNvPr id="19" name="文本框 18"/>
            <p:cNvSpPr txBox="1"/>
            <p:nvPr/>
          </p:nvSpPr>
          <p:spPr>
            <a:xfrm>
              <a:off x="5702052" y="4649981"/>
              <a:ext cx="5616822" cy="630942"/>
            </a:xfrm>
            <a:prstGeom prst="rect">
              <a:avLst/>
            </a:prstGeom>
            <a:noFill/>
          </p:spPr>
          <p:txBody>
            <a:bodyPr wrap="square" rtlCol="0">
              <a:spAutoFit/>
            </a:bodyPr>
            <a:lstStyle/>
            <a:p>
              <a:pPr>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E</a:t>
              </a:r>
              <a:r>
                <a:rPr lang="en-US" altLang="zh-CN" sz="1400" dirty="0" smtClean="0">
                  <a:solidFill>
                    <a:srgbClr val="FFC000"/>
                  </a:solidFill>
                  <a:latin typeface="微软雅黑" panose="020B0503020204020204" pitchFamily="34" charset="-122"/>
                  <a:ea typeface="微软雅黑" panose="020B0503020204020204" pitchFamily="34" charset="-122"/>
                </a:rPr>
                <a:t>. </a:t>
              </a:r>
              <a:r>
                <a:rPr lang="en-US" altLang="zh-CN" sz="1400" dirty="0">
                  <a:solidFill>
                    <a:srgbClr val="FFC000"/>
                  </a:solidFill>
                  <a:latin typeface="微软雅黑" panose="020B0503020204020204" pitchFamily="34" charset="-122"/>
                  <a:ea typeface="微软雅黑" panose="020B0503020204020204" pitchFamily="34" charset="-122"/>
                </a:rPr>
                <a:t>Symbols of United Nations documents are composed of capital letters combined with figures</a:t>
              </a:r>
              <a:r>
                <a:rPr lang="en-US" altLang="zh-CN" sz="1400" dirty="0" smtClean="0">
                  <a:solidFill>
                    <a:srgbClr val="FFC000"/>
                  </a:solidFill>
                  <a:latin typeface="微软雅黑" panose="020B0503020204020204" pitchFamily="34" charset="-122"/>
                  <a:ea typeface="微软雅黑" panose="020B0503020204020204" pitchFamily="34" charset="-122"/>
                </a:rPr>
                <a:t>.</a:t>
              </a:r>
              <a:endParaRPr lang="zh-CN" altLang="en-US" sz="1400" dirty="0">
                <a:solidFill>
                  <a:srgbClr val="FFC000"/>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2661420" y="1912754"/>
            <a:ext cx="8096286" cy="671512"/>
            <a:chOff x="2661420" y="1711871"/>
            <a:chExt cx="8096286" cy="671512"/>
          </a:xfrm>
        </p:grpSpPr>
        <p:sp>
          <p:nvSpPr>
            <p:cNvPr id="8" name="Freeform 3"/>
            <p:cNvSpPr>
              <a:spLocks/>
            </p:cNvSpPr>
            <p:nvPr/>
          </p:nvSpPr>
          <p:spPr bwMode="auto">
            <a:xfrm>
              <a:off x="2661420" y="1711871"/>
              <a:ext cx="781050" cy="671512"/>
            </a:xfrm>
            <a:custGeom>
              <a:avLst/>
              <a:gdLst>
                <a:gd name="T0" fmla="*/ 307 w 615"/>
                <a:gd name="T1" fmla="*/ 0 h 529"/>
                <a:gd name="T2" fmla="*/ 0 w 615"/>
                <a:gd name="T3" fmla="*/ 529 h 529"/>
                <a:gd name="T4" fmla="*/ 615 w 615"/>
                <a:gd name="T5" fmla="*/ 526 h 529"/>
              </a:gdLst>
              <a:ahLst/>
              <a:cxnLst>
                <a:cxn ang="0">
                  <a:pos x="T0" y="T1"/>
                </a:cxn>
                <a:cxn ang="0">
                  <a:pos x="T2" y="T3"/>
                </a:cxn>
                <a:cxn ang="0">
                  <a:pos x="T4" y="T5"/>
                </a:cxn>
              </a:cxnLst>
              <a:rect l="0" t="0" r="r" b="b"/>
              <a:pathLst>
                <a:path w="615" h="529">
                  <a:moveTo>
                    <a:pt x="307" y="0"/>
                  </a:moveTo>
                  <a:lnTo>
                    <a:pt x="0" y="529"/>
                  </a:lnTo>
                  <a:lnTo>
                    <a:pt x="615" y="526"/>
                  </a:lnTo>
                </a:path>
              </a:pathLst>
            </a:custGeom>
            <a:noFill/>
            <a:ln w="22225" cap="flat" cmpd="sng">
              <a:solidFill>
                <a:srgbClr val="FFC715"/>
              </a:solidFill>
              <a:prstDash val="solid"/>
              <a:round/>
              <a:headEnd/>
              <a:tailEnd/>
            </a:ln>
            <a:effectLst/>
            <a:extLst/>
          </p:spPr>
          <p:txBody>
            <a:bodyPr lIns="0" tIns="0" rIns="0" bIns="0" anchor="ctr">
              <a:spAutoFit/>
            </a:bodyPr>
            <a:lstStyle>
              <a:defPPr>
                <a:defRPr lang="en-US"/>
              </a:defPPr>
              <a:lvl1pPr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9pPr>
            </a:lstStyle>
            <a:p>
              <a:endParaRPr lang="zh-CN" altLang="en-US"/>
            </a:p>
          </p:txBody>
        </p:sp>
        <p:sp>
          <p:nvSpPr>
            <p:cNvPr id="20" name="文本框 19"/>
            <p:cNvSpPr txBox="1"/>
            <p:nvPr/>
          </p:nvSpPr>
          <p:spPr>
            <a:xfrm>
              <a:off x="5663952" y="1730252"/>
              <a:ext cx="5093754" cy="630942"/>
            </a:xfrm>
            <a:prstGeom prst="rect">
              <a:avLst/>
            </a:prstGeom>
            <a:noFill/>
          </p:spPr>
          <p:txBody>
            <a:bodyPr wrap="square" rtlCol="0">
              <a:spAutoFit/>
            </a:bodyPr>
            <a:lstStyle/>
            <a:p>
              <a:pPr>
                <a:lnSpc>
                  <a:spcPct val="125000"/>
                </a:lnSpc>
              </a:pPr>
              <a:r>
                <a:rPr lang="en-US" altLang="zh-CN" sz="1400" dirty="0" smtClean="0">
                  <a:solidFill>
                    <a:srgbClr val="FFC000"/>
                  </a:solidFill>
                  <a:latin typeface="微软雅黑" panose="020B0503020204020204" pitchFamily="34" charset="-122"/>
                  <a:ea typeface="微软雅黑" panose="020B0503020204020204" pitchFamily="34" charset="-122"/>
                </a:rPr>
                <a:t>A.</a:t>
              </a:r>
              <a:r>
                <a:rPr lang="en-US" altLang="zh-CN" sz="1400" dirty="0">
                  <a:solidFill>
                    <a:srgbClr val="FFC000"/>
                  </a:solidFill>
                  <a:latin typeface="微软雅黑" panose="020B0503020204020204" pitchFamily="34" charset="-122"/>
                  <a:ea typeface="微软雅黑" panose="020B0503020204020204" pitchFamily="34" charset="-122"/>
                </a:rPr>
                <a:t> Symbols of United Nations documents are composed of capital letters combined with </a:t>
              </a:r>
              <a:r>
                <a:rPr lang="en-US" altLang="zh-CN" sz="1400" dirty="0" smtClean="0">
                  <a:solidFill>
                    <a:srgbClr val="FFC000"/>
                  </a:solidFill>
                  <a:latin typeface="微软雅黑" panose="020B0503020204020204" pitchFamily="34" charset="-122"/>
                  <a:ea typeface="微软雅黑" panose="020B0503020204020204" pitchFamily="34" charset="-122"/>
                </a:rPr>
                <a:t>figures.</a:t>
              </a:r>
              <a:endParaRPr lang="zh-CN" altLang="en-US" sz="1400" dirty="0">
                <a:solidFill>
                  <a:srgbClr val="FFC000"/>
                </a:solidFill>
                <a:latin typeface="微软雅黑" panose="020B0503020204020204" pitchFamily="34" charset="-122"/>
                <a:ea typeface="微软雅黑" panose="020B0503020204020204" pitchFamily="34" charset="-122"/>
              </a:endParaRPr>
            </a:p>
          </p:txBody>
        </p:sp>
      </p:grpSp>
      <p:sp>
        <p:nvSpPr>
          <p:cNvPr id="26" name="文本框 25"/>
          <p:cNvSpPr txBox="1"/>
          <p:nvPr/>
        </p:nvSpPr>
        <p:spPr>
          <a:xfrm>
            <a:off x="800402" y="1022648"/>
            <a:ext cx="2690160" cy="461665"/>
          </a:xfrm>
          <a:prstGeom prst="rect">
            <a:avLst/>
          </a:prstGeom>
          <a:noFill/>
        </p:spPr>
        <p:txBody>
          <a:bodyPr wrap="none" rtlCol="0">
            <a:spAutoFit/>
          </a:bodyPr>
          <a:lstStyle/>
          <a:p>
            <a:r>
              <a:rPr lang="en-US" altLang="zh-CN" sz="2400" dirty="0" smtClean="0">
                <a:solidFill>
                  <a:srgbClr val="FFC000"/>
                </a:solidFill>
                <a:latin typeface="微软雅黑" panose="020B0503020204020204" pitchFamily="34" charset="-122"/>
                <a:ea typeface="微软雅黑" panose="020B0503020204020204" pitchFamily="34" charset="-122"/>
              </a:rPr>
              <a:t>ENTER THE TITLE</a:t>
            </a:r>
            <a:endParaRPr lang="zh-CN" altLang="en-US" sz="2400" dirty="0">
              <a:solidFill>
                <a:srgbClr val="FFC000"/>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911424" y="6119718"/>
            <a:ext cx="2258952" cy="261610"/>
          </a:xfrm>
          <a:prstGeom prst="rect">
            <a:avLst/>
          </a:prstGeom>
          <a:noFill/>
        </p:spPr>
        <p:txBody>
          <a:bodyPr wrap="none" rtlCol="0">
            <a:spAutoFit/>
          </a:bodyPr>
          <a:lstStyle/>
          <a:p>
            <a:r>
              <a:rPr lang="en-US" altLang="zh-CN" sz="1100" dirty="0" smtClean="0">
                <a:solidFill>
                  <a:srgbClr val="FFC000"/>
                </a:solidFill>
                <a:latin typeface="微软雅黑" panose="020B0503020204020204" pitchFamily="34" charset="-122"/>
                <a:ea typeface="微软雅黑" panose="020B0503020204020204" pitchFamily="34" charset="-122"/>
              </a:rPr>
              <a:t>* This is the note of the chart…</a:t>
            </a:r>
            <a:endParaRPr lang="zh-CN" altLang="en-US" sz="1100"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6002496"/>
      </p:ext>
    </p:extLst>
  </p:cSld>
  <p:clrMapOvr>
    <a:masterClrMapping/>
  </p:clrMapOvr>
  <mc:AlternateContent xmlns:mc="http://schemas.openxmlformats.org/markup-compatibility/2006" xmlns:p14="http://schemas.microsoft.com/office/powerpoint/2010/main">
    <mc:Choice Requires="p14">
      <p:transition spd="slow" p14:dur="4400" advTm="1027">
        <p14:honeycomb/>
      </p:transition>
    </mc:Choice>
    <mc:Fallback xmlns="">
      <p:transition spd="slow" advTm="1027">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4" y="6119718"/>
            <a:ext cx="2258952" cy="261610"/>
          </a:xfrm>
          <a:prstGeom prst="rect">
            <a:avLst/>
          </a:prstGeom>
          <a:noFill/>
        </p:spPr>
        <p:txBody>
          <a:bodyPr wrap="none" rtlCol="0">
            <a:spAutoFit/>
          </a:bodyPr>
          <a:lstStyle/>
          <a:p>
            <a:r>
              <a:rPr lang="en-US" altLang="zh-CN" sz="1100" dirty="0" smtClean="0">
                <a:solidFill>
                  <a:srgbClr val="FFC000"/>
                </a:solidFill>
                <a:latin typeface="微软雅黑" panose="020B0503020204020204" pitchFamily="34" charset="-122"/>
                <a:ea typeface="微软雅黑" panose="020B0503020204020204" pitchFamily="34" charset="-122"/>
              </a:rPr>
              <a:t>* This is the note of the chart…</a:t>
            </a:r>
            <a:endParaRPr lang="zh-CN" altLang="en-US" sz="1100" dirty="0">
              <a:solidFill>
                <a:srgbClr val="FFC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00402" y="1022648"/>
            <a:ext cx="2690160" cy="461665"/>
          </a:xfrm>
          <a:prstGeom prst="rect">
            <a:avLst/>
          </a:prstGeom>
          <a:noFill/>
        </p:spPr>
        <p:txBody>
          <a:bodyPr wrap="none" rtlCol="0">
            <a:spAutoFit/>
          </a:bodyPr>
          <a:lstStyle/>
          <a:p>
            <a:r>
              <a:rPr lang="en-US" altLang="zh-CN" sz="2400" dirty="0" smtClean="0">
                <a:solidFill>
                  <a:srgbClr val="FFC000"/>
                </a:solidFill>
                <a:latin typeface="微软雅黑" panose="020B0503020204020204" pitchFamily="34" charset="-122"/>
                <a:ea typeface="微软雅黑" panose="020B0503020204020204" pitchFamily="34" charset="-122"/>
              </a:rPr>
              <a:t>ENTER THE TITLE</a:t>
            </a:r>
            <a:endParaRPr lang="zh-CN" altLang="en-US" sz="2400" dirty="0">
              <a:solidFill>
                <a:srgbClr val="FFC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943676" y="1954746"/>
            <a:ext cx="5832648" cy="416575"/>
            <a:chOff x="1415480" y="2174498"/>
            <a:chExt cx="5832648" cy="416575"/>
          </a:xfrm>
        </p:grpSpPr>
        <p:sp>
          <p:nvSpPr>
            <p:cNvPr id="5" name="矩形 4"/>
            <p:cNvSpPr/>
            <p:nvPr/>
          </p:nvSpPr>
          <p:spPr>
            <a:xfrm>
              <a:off x="1415480" y="2174498"/>
              <a:ext cx="5832648" cy="416575"/>
            </a:xfrm>
            <a:prstGeom prst="rect">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solidFill>
                  <a:schemeClr val="tx1"/>
                </a:solidFill>
                <a:latin typeface="微软雅黑" panose="020B0503020204020204" pitchFamily="34" charset="-122"/>
                <a:ea typeface="微软雅黑" panose="020B0503020204020204" pitchFamily="34" charset="-122"/>
              </a:endParaRPr>
            </a:p>
          </p:txBody>
        </p:sp>
        <p:sp>
          <p:nvSpPr>
            <p:cNvPr id="6" name="矩形 5"/>
            <p:cNvSpPr/>
            <p:nvPr/>
          </p:nvSpPr>
          <p:spPr>
            <a:xfrm>
              <a:off x="1415480" y="2174498"/>
              <a:ext cx="3952056" cy="416575"/>
            </a:xfrm>
            <a:prstGeom prst="rect">
              <a:avLst/>
            </a:prstGeom>
            <a:solidFill>
              <a:srgbClr val="FFC715"/>
            </a:solid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solidFill>
                    <a:schemeClr val="tx1"/>
                  </a:solidFill>
                  <a:latin typeface="微软雅黑" panose="020B0503020204020204" pitchFamily="34" charset="-122"/>
                  <a:ea typeface="微软雅黑" panose="020B0503020204020204" pitchFamily="34" charset="-122"/>
                </a:rPr>
                <a:t>          75% finished</a:t>
              </a: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943676" y="2677809"/>
            <a:ext cx="6376460" cy="416575"/>
            <a:chOff x="1415480" y="2174498"/>
            <a:chExt cx="5832648" cy="416575"/>
          </a:xfrm>
        </p:grpSpPr>
        <p:sp>
          <p:nvSpPr>
            <p:cNvPr id="8" name="矩形 7"/>
            <p:cNvSpPr/>
            <p:nvPr/>
          </p:nvSpPr>
          <p:spPr>
            <a:xfrm>
              <a:off x="1415480" y="2174498"/>
              <a:ext cx="5832648" cy="416575"/>
            </a:xfrm>
            <a:prstGeom prst="rect">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solidFill>
                  <a:schemeClr val="tx1"/>
                </a:solidFill>
                <a:latin typeface="微软雅黑" panose="020B0503020204020204" pitchFamily="34" charset="-122"/>
                <a:ea typeface="微软雅黑" panose="020B0503020204020204" pitchFamily="34" charset="-122"/>
              </a:endParaRPr>
            </a:p>
          </p:txBody>
        </p:sp>
        <p:sp>
          <p:nvSpPr>
            <p:cNvPr id="9" name="矩形 8"/>
            <p:cNvSpPr/>
            <p:nvPr/>
          </p:nvSpPr>
          <p:spPr>
            <a:xfrm>
              <a:off x="1415480" y="2174498"/>
              <a:ext cx="4085945" cy="416575"/>
            </a:xfrm>
            <a:prstGeom prst="rect">
              <a:avLst/>
            </a:prstGeom>
            <a:solidFill>
              <a:srgbClr val="FFC715"/>
            </a:solid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solidFill>
                    <a:schemeClr val="tx1"/>
                  </a:solidFill>
                  <a:latin typeface="微软雅黑" panose="020B0503020204020204" pitchFamily="34" charset="-122"/>
                  <a:ea typeface="微软雅黑" panose="020B0503020204020204" pitchFamily="34" charset="-122"/>
                </a:rPr>
                <a:t>          60% finished</a:t>
              </a: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943676" y="3400872"/>
            <a:ext cx="6952524" cy="416575"/>
            <a:chOff x="1415480" y="2174498"/>
            <a:chExt cx="5832648" cy="416575"/>
          </a:xfrm>
        </p:grpSpPr>
        <p:sp>
          <p:nvSpPr>
            <p:cNvPr id="11" name="矩形 10"/>
            <p:cNvSpPr/>
            <p:nvPr/>
          </p:nvSpPr>
          <p:spPr>
            <a:xfrm>
              <a:off x="1415480" y="2174498"/>
              <a:ext cx="5832648" cy="416575"/>
            </a:xfrm>
            <a:prstGeom prst="rect">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solidFill>
                  <a:schemeClr val="tx1"/>
                </a:solidFill>
                <a:latin typeface="微软雅黑" panose="020B0503020204020204" pitchFamily="34" charset="-122"/>
                <a:ea typeface="微软雅黑" panose="020B0503020204020204" pitchFamily="34" charset="-122"/>
              </a:endParaRPr>
            </a:p>
          </p:txBody>
        </p:sp>
        <p:sp>
          <p:nvSpPr>
            <p:cNvPr id="12" name="矩形 11"/>
            <p:cNvSpPr/>
            <p:nvPr/>
          </p:nvSpPr>
          <p:spPr>
            <a:xfrm>
              <a:off x="1415480" y="2174498"/>
              <a:ext cx="4303644" cy="416575"/>
            </a:xfrm>
            <a:prstGeom prst="rect">
              <a:avLst/>
            </a:prstGeom>
            <a:solidFill>
              <a:srgbClr val="FFC715"/>
            </a:solid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solidFill>
                    <a:schemeClr val="tx1"/>
                  </a:solidFill>
                  <a:latin typeface="微软雅黑" panose="020B0503020204020204" pitchFamily="34" charset="-122"/>
                  <a:ea typeface="微软雅黑" panose="020B0503020204020204" pitchFamily="34" charset="-122"/>
                </a:rPr>
                <a:t>          70% finished</a:t>
              </a: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943676" y="4123935"/>
            <a:ext cx="6592484" cy="416575"/>
            <a:chOff x="1415480" y="2174498"/>
            <a:chExt cx="5832648" cy="416575"/>
          </a:xfrm>
        </p:grpSpPr>
        <p:sp>
          <p:nvSpPr>
            <p:cNvPr id="14" name="矩形 13"/>
            <p:cNvSpPr/>
            <p:nvPr/>
          </p:nvSpPr>
          <p:spPr>
            <a:xfrm>
              <a:off x="1415480" y="2174498"/>
              <a:ext cx="5832648" cy="416575"/>
            </a:xfrm>
            <a:prstGeom prst="rect">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solidFill>
                  <a:schemeClr val="tx1"/>
                </a:solidFill>
                <a:latin typeface="微软雅黑" panose="020B0503020204020204" pitchFamily="34" charset="-122"/>
                <a:ea typeface="微软雅黑" panose="020B0503020204020204" pitchFamily="34" charset="-122"/>
              </a:endParaRPr>
            </a:p>
          </p:txBody>
        </p:sp>
        <p:sp>
          <p:nvSpPr>
            <p:cNvPr id="15" name="矩形 14"/>
            <p:cNvSpPr/>
            <p:nvPr/>
          </p:nvSpPr>
          <p:spPr>
            <a:xfrm>
              <a:off x="1415480" y="2174498"/>
              <a:ext cx="3156891" cy="416575"/>
            </a:xfrm>
            <a:prstGeom prst="rect">
              <a:avLst/>
            </a:prstGeom>
            <a:solidFill>
              <a:srgbClr val="FFC715"/>
            </a:solid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solidFill>
                    <a:schemeClr val="tx1"/>
                  </a:solidFill>
                  <a:latin typeface="微软雅黑" panose="020B0503020204020204" pitchFamily="34" charset="-122"/>
                  <a:ea typeface="微软雅黑" panose="020B0503020204020204" pitchFamily="34" charset="-122"/>
                </a:rPr>
                <a:t>          50% finished</a:t>
              </a: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943676" y="4846998"/>
            <a:ext cx="7312564" cy="416575"/>
            <a:chOff x="1415480" y="2174498"/>
            <a:chExt cx="5832648" cy="416575"/>
          </a:xfrm>
        </p:grpSpPr>
        <p:sp>
          <p:nvSpPr>
            <p:cNvPr id="17" name="矩形 16"/>
            <p:cNvSpPr/>
            <p:nvPr/>
          </p:nvSpPr>
          <p:spPr>
            <a:xfrm>
              <a:off x="1415480" y="2174498"/>
              <a:ext cx="5832648" cy="416575"/>
            </a:xfrm>
            <a:prstGeom prst="rect">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solidFill>
                  <a:schemeClr val="tx1"/>
                </a:solidFill>
                <a:latin typeface="微软雅黑" panose="020B0503020204020204" pitchFamily="34" charset="-122"/>
                <a:ea typeface="微软雅黑" panose="020B0503020204020204" pitchFamily="34" charset="-122"/>
              </a:endParaRPr>
            </a:p>
          </p:txBody>
        </p:sp>
        <p:sp>
          <p:nvSpPr>
            <p:cNvPr id="18" name="矩形 17"/>
            <p:cNvSpPr/>
            <p:nvPr/>
          </p:nvSpPr>
          <p:spPr>
            <a:xfrm>
              <a:off x="1415480" y="2174498"/>
              <a:ext cx="4652237" cy="416575"/>
            </a:xfrm>
            <a:prstGeom prst="rect">
              <a:avLst/>
            </a:prstGeom>
            <a:solidFill>
              <a:srgbClr val="FFC715"/>
            </a:solid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solidFill>
                    <a:schemeClr val="tx1"/>
                  </a:solidFill>
                  <a:latin typeface="微软雅黑" panose="020B0503020204020204" pitchFamily="34" charset="-122"/>
                  <a:ea typeface="微软雅黑" panose="020B0503020204020204" pitchFamily="34" charset="-122"/>
                </a:rPr>
                <a:t>          80% finished</a:t>
              </a: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943676" y="5570060"/>
            <a:ext cx="8032644" cy="416575"/>
            <a:chOff x="1415480" y="2174498"/>
            <a:chExt cx="5832648" cy="416575"/>
          </a:xfrm>
        </p:grpSpPr>
        <p:sp>
          <p:nvSpPr>
            <p:cNvPr id="20" name="矩形 19"/>
            <p:cNvSpPr/>
            <p:nvPr/>
          </p:nvSpPr>
          <p:spPr>
            <a:xfrm>
              <a:off x="1415480" y="2174498"/>
              <a:ext cx="5832648" cy="416575"/>
            </a:xfrm>
            <a:prstGeom prst="rect">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solidFill>
                  <a:schemeClr val="tx1"/>
                </a:solidFill>
                <a:latin typeface="微软雅黑" panose="020B0503020204020204" pitchFamily="34" charset="-122"/>
                <a:ea typeface="微软雅黑" panose="020B0503020204020204" pitchFamily="34" charset="-122"/>
              </a:endParaRPr>
            </a:p>
          </p:txBody>
        </p:sp>
        <p:sp>
          <p:nvSpPr>
            <p:cNvPr id="21" name="矩形 20"/>
            <p:cNvSpPr/>
            <p:nvPr/>
          </p:nvSpPr>
          <p:spPr>
            <a:xfrm>
              <a:off x="1415480" y="2174498"/>
              <a:ext cx="4786922" cy="416575"/>
            </a:xfrm>
            <a:prstGeom prst="rect">
              <a:avLst/>
            </a:prstGeom>
            <a:solidFill>
              <a:srgbClr val="FFC715"/>
            </a:solid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solidFill>
                    <a:schemeClr val="tx1"/>
                  </a:solidFill>
                  <a:latin typeface="微软雅黑" panose="020B0503020204020204" pitchFamily="34" charset="-122"/>
                  <a:ea typeface="微软雅黑" panose="020B0503020204020204" pitchFamily="34" charset="-122"/>
                </a:rPr>
                <a:t>          78% finished</a:t>
              </a: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sp>
        <p:nvSpPr>
          <p:cNvPr id="23" name="文本框 22"/>
          <p:cNvSpPr txBox="1"/>
          <p:nvPr/>
        </p:nvSpPr>
        <p:spPr>
          <a:xfrm>
            <a:off x="6789576" y="1978367"/>
            <a:ext cx="1689630" cy="369332"/>
          </a:xfrm>
          <a:prstGeom prst="rect">
            <a:avLst/>
          </a:prstGeom>
          <a:noFill/>
        </p:spPr>
        <p:txBody>
          <a:bodyPr wrap="none" rtlCol="0">
            <a:spAutoFit/>
          </a:bodyPr>
          <a:lstStyle/>
          <a:p>
            <a:r>
              <a:rPr lang="en-US" altLang="zh-CN" dirty="0" smtClean="0">
                <a:solidFill>
                  <a:srgbClr val="FFC715"/>
                </a:solidFill>
              </a:rPr>
              <a:t>2009 total 2.4W</a:t>
            </a:r>
            <a:endParaRPr lang="zh-CN" altLang="en-US" dirty="0">
              <a:solidFill>
                <a:srgbClr val="FFC715"/>
              </a:solidFill>
            </a:endParaRPr>
          </a:p>
        </p:txBody>
      </p:sp>
      <p:sp>
        <p:nvSpPr>
          <p:cNvPr id="24" name="文本框 23"/>
          <p:cNvSpPr txBox="1"/>
          <p:nvPr/>
        </p:nvSpPr>
        <p:spPr>
          <a:xfrm>
            <a:off x="7320136" y="2701430"/>
            <a:ext cx="1689630" cy="369332"/>
          </a:xfrm>
          <a:prstGeom prst="rect">
            <a:avLst/>
          </a:prstGeom>
          <a:noFill/>
        </p:spPr>
        <p:txBody>
          <a:bodyPr wrap="none" rtlCol="0">
            <a:spAutoFit/>
          </a:bodyPr>
          <a:lstStyle/>
          <a:p>
            <a:r>
              <a:rPr lang="en-US" altLang="zh-CN" dirty="0" smtClean="0">
                <a:solidFill>
                  <a:srgbClr val="FFC715"/>
                </a:solidFill>
              </a:rPr>
              <a:t>2009 total 2.4W</a:t>
            </a:r>
            <a:endParaRPr lang="zh-CN" altLang="en-US" dirty="0">
              <a:solidFill>
                <a:srgbClr val="FFC715"/>
              </a:solidFill>
            </a:endParaRPr>
          </a:p>
        </p:txBody>
      </p:sp>
      <p:sp>
        <p:nvSpPr>
          <p:cNvPr id="25" name="文本框 24"/>
          <p:cNvSpPr txBox="1"/>
          <p:nvPr/>
        </p:nvSpPr>
        <p:spPr>
          <a:xfrm>
            <a:off x="7908258" y="3424493"/>
            <a:ext cx="1689630" cy="369332"/>
          </a:xfrm>
          <a:prstGeom prst="rect">
            <a:avLst/>
          </a:prstGeom>
          <a:noFill/>
        </p:spPr>
        <p:txBody>
          <a:bodyPr wrap="none" rtlCol="0">
            <a:spAutoFit/>
          </a:bodyPr>
          <a:lstStyle/>
          <a:p>
            <a:r>
              <a:rPr lang="en-US" altLang="zh-CN" dirty="0" smtClean="0">
                <a:solidFill>
                  <a:srgbClr val="FFC715"/>
                </a:solidFill>
              </a:rPr>
              <a:t>2009 total 2.4W</a:t>
            </a:r>
            <a:endParaRPr lang="zh-CN" altLang="en-US" dirty="0">
              <a:solidFill>
                <a:srgbClr val="FFC715"/>
              </a:solidFill>
            </a:endParaRPr>
          </a:p>
        </p:txBody>
      </p:sp>
      <p:sp>
        <p:nvSpPr>
          <p:cNvPr id="26" name="文本框 25"/>
          <p:cNvSpPr txBox="1"/>
          <p:nvPr/>
        </p:nvSpPr>
        <p:spPr>
          <a:xfrm>
            <a:off x="7536160" y="4147556"/>
            <a:ext cx="1689630" cy="369332"/>
          </a:xfrm>
          <a:prstGeom prst="rect">
            <a:avLst/>
          </a:prstGeom>
          <a:noFill/>
        </p:spPr>
        <p:txBody>
          <a:bodyPr wrap="none" rtlCol="0">
            <a:spAutoFit/>
          </a:bodyPr>
          <a:lstStyle/>
          <a:p>
            <a:r>
              <a:rPr lang="en-US" altLang="zh-CN" dirty="0" smtClean="0">
                <a:solidFill>
                  <a:srgbClr val="FFC715"/>
                </a:solidFill>
              </a:rPr>
              <a:t>2009 total 2.4W</a:t>
            </a:r>
            <a:endParaRPr lang="zh-CN" altLang="en-US" dirty="0">
              <a:solidFill>
                <a:srgbClr val="FFC715"/>
              </a:solidFill>
            </a:endParaRPr>
          </a:p>
        </p:txBody>
      </p:sp>
      <p:sp>
        <p:nvSpPr>
          <p:cNvPr id="27" name="文本框 26"/>
          <p:cNvSpPr txBox="1"/>
          <p:nvPr/>
        </p:nvSpPr>
        <p:spPr>
          <a:xfrm>
            <a:off x="8268298" y="4870619"/>
            <a:ext cx="1689630" cy="369332"/>
          </a:xfrm>
          <a:prstGeom prst="rect">
            <a:avLst/>
          </a:prstGeom>
          <a:noFill/>
        </p:spPr>
        <p:txBody>
          <a:bodyPr wrap="none" rtlCol="0">
            <a:spAutoFit/>
          </a:bodyPr>
          <a:lstStyle/>
          <a:p>
            <a:r>
              <a:rPr lang="en-US" altLang="zh-CN" dirty="0" smtClean="0">
                <a:solidFill>
                  <a:srgbClr val="FFC715"/>
                </a:solidFill>
              </a:rPr>
              <a:t>2009 total 2.4W</a:t>
            </a:r>
            <a:endParaRPr lang="zh-CN" altLang="en-US" dirty="0">
              <a:solidFill>
                <a:srgbClr val="FFC715"/>
              </a:solidFill>
            </a:endParaRPr>
          </a:p>
        </p:txBody>
      </p:sp>
      <p:sp>
        <p:nvSpPr>
          <p:cNvPr id="28" name="文本框 27"/>
          <p:cNvSpPr txBox="1"/>
          <p:nvPr/>
        </p:nvSpPr>
        <p:spPr>
          <a:xfrm>
            <a:off x="8989572" y="5593681"/>
            <a:ext cx="1689630" cy="369332"/>
          </a:xfrm>
          <a:prstGeom prst="rect">
            <a:avLst/>
          </a:prstGeom>
          <a:noFill/>
        </p:spPr>
        <p:txBody>
          <a:bodyPr wrap="none" rtlCol="0">
            <a:spAutoFit/>
          </a:bodyPr>
          <a:lstStyle/>
          <a:p>
            <a:r>
              <a:rPr lang="en-US" altLang="zh-CN" dirty="0" smtClean="0">
                <a:solidFill>
                  <a:srgbClr val="FFC715"/>
                </a:solidFill>
              </a:rPr>
              <a:t>2009 total 2.4W</a:t>
            </a:r>
            <a:endParaRPr lang="zh-CN" altLang="en-US" dirty="0">
              <a:solidFill>
                <a:srgbClr val="FFC715"/>
              </a:solidFill>
            </a:endParaRPr>
          </a:p>
        </p:txBody>
      </p:sp>
    </p:spTree>
    <p:extLst>
      <p:ext uri="{BB962C8B-B14F-4D97-AF65-F5344CB8AC3E}">
        <p14:creationId xmlns:p14="http://schemas.microsoft.com/office/powerpoint/2010/main" val="971380739"/>
      </p:ext>
    </p:extLst>
  </p:cSld>
  <p:clrMapOvr>
    <a:masterClrMapping/>
  </p:clrMapOvr>
  <mc:AlternateContent xmlns:mc="http://schemas.openxmlformats.org/markup-compatibility/2006" xmlns:p14="http://schemas.microsoft.com/office/powerpoint/2010/main">
    <mc:Choice Requires="p14">
      <p:transition spd="slow" p14:dur="4400" advTm="17">
        <p14:honeycomb/>
      </p:transition>
    </mc:Choice>
    <mc:Fallback xmlns="">
      <p:transition spd="slow" advTm="17">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4" y="6119718"/>
            <a:ext cx="2258952" cy="261610"/>
          </a:xfrm>
          <a:prstGeom prst="rect">
            <a:avLst/>
          </a:prstGeom>
          <a:noFill/>
        </p:spPr>
        <p:txBody>
          <a:bodyPr wrap="none" rtlCol="0">
            <a:spAutoFit/>
          </a:bodyPr>
          <a:lstStyle/>
          <a:p>
            <a:r>
              <a:rPr lang="en-US" altLang="zh-CN" sz="1100" dirty="0" smtClean="0">
                <a:solidFill>
                  <a:srgbClr val="FFC000"/>
                </a:solidFill>
                <a:latin typeface="微软雅黑" panose="020B0503020204020204" pitchFamily="34" charset="-122"/>
                <a:ea typeface="微软雅黑" panose="020B0503020204020204" pitchFamily="34" charset="-122"/>
              </a:rPr>
              <a:t>* This is the note of the chart…</a:t>
            </a:r>
            <a:endParaRPr lang="zh-CN" altLang="en-US" sz="1100" dirty="0">
              <a:solidFill>
                <a:srgbClr val="FFC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00402" y="1022648"/>
            <a:ext cx="2690160" cy="461665"/>
          </a:xfrm>
          <a:prstGeom prst="rect">
            <a:avLst/>
          </a:prstGeom>
          <a:noFill/>
        </p:spPr>
        <p:txBody>
          <a:bodyPr wrap="none" rtlCol="0">
            <a:spAutoFit/>
          </a:bodyPr>
          <a:lstStyle/>
          <a:p>
            <a:r>
              <a:rPr lang="en-US" altLang="zh-CN" sz="2400" dirty="0" smtClean="0">
                <a:solidFill>
                  <a:srgbClr val="FFC000"/>
                </a:solidFill>
                <a:latin typeface="微软雅黑" panose="020B0503020204020204" pitchFamily="34" charset="-122"/>
                <a:ea typeface="微软雅黑" panose="020B0503020204020204" pitchFamily="34" charset="-122"/>
              </a:rPr>
              <a:t>ENTER THE TITLE</a:t>
            </a:r>
            <a:endParaRPr lang="zh-CN" altLang="en-US" sz="2400" dirty="0">
              <a:solidFill>
                <a:srgbClr val="FFC000"/>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916820" y="1940853"/>
            <a:ext cx="10358361" cy="4093687"/>
            <a:chOff x="1703908" y="2317750"/>
            <a:chExt cx="8064500" cy="3251200"/>
          </a:xfrm>
        </p:grpSpPr>
        <p:sp>
          <p:nvSpPr>
            <p:cNvPr id="4" name="Oval 2"/>
            <p:cNvSpPr>
              <a:spLocks noChangeArrowheads="1"/>
            </p:cNvSpPr>
            <p:nvPr/>
          </p:nvSpPr>
          <p:spPr bwMode="auto">
            <a:xfrm>
              <a:off x="5101158" y="3306763"/>
              <a:ext cx="1273175" cy="1273175"/>
            </a:xfrm>
            <a:prstGeom prst="ellipse">
              <a:avLst/>
            </a:prstGeom>
            <a:solidFill>
              <a:srgbClr val="FFC715"/>
            </a:solidFill>
            <a:ln>
              <a:noFill/>
            </a:ln>
            <a:effectLst/>
            <a:extLst>
              <a:ext uri="{91240B29-F687-4F45-9708-019B960494DF}">
                <a14:hiddenLine xmlns:a14="http://schemas.microsoft.com/office/drawing/2010/main" w="6350">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5" name="Freeform 4"/>
            <p:cNvSpPr>
              <a:spLocks/>
            </p:cNvSpPr>
            <p:nvPr/>
          </p:nvSpPr>
          <p:spPr bwMode="auto">
            <a:xfrm>
              <a:off x="5271020" y="3675063"/>
              <a:ext cx="930275" cy="536575"/>
            </a:xfrm>
            <a:custGeom>
              <a:avLst/>
              <a:gdLst>
                <a:gd name="T0" fmla="*/ 0 w 2474"/>
                <a:gd name="T1" fmla="*/ 429 h 852"/>
                <a:gd name="T2" fmla="*/ 133 w 2474"/>
                <a:gd name="T3" fmla="*/ 429 h 852"/>
                <a:gd name="T4" fmla="*/ 133 w 2474"/>
                <a:gd name="T5" fmla="*/ 268 h 852"/>
                <a:gd name="T6" fmla="*/ 313 w 2474"/>
                <a:gd name="T7" fmla="*/ 579 h 852"/>
                <a:gd name="T8" fmla="*/ 313 w 2474"/>
                <a:gd name="T9" fmla="*/ 113 h 852"/>
                <a:gd name="T10" fmla="*/ 740 w 2474"/>
                <a:gd name="T11" fmla="*/ 852 h 852"/>
                <a:gd name="T12" fmla="*/ 740 w 2474"/>
                <a:gd name="T13" fmla="*/ 268 h 852"/>
                <a:gd name="T14" fmla="*/ 920 w 2474"/>
                <a:gd name="T15" fmla="*/ 579 h 852"/>
                <a:gd name="T16" fmla="*/ 920 w 2474"/>
                <a:gd name="T17" fmla="*/ 0 h 852"/>
                <a:gd name="T18" fmla="*/ 1409 w 2474"/>
                <a:gd name="T19" fmla="*/ 847 h 852"/>
                <a:gd name="T20" fmla="*/ 1409 w 2474"/>
                <a:gd name="T21" fmla="*/ 268 h 852"/>
                <a:gd name="T22" fmla="*/ 1589 w 2474"/>
                <a:gd name="T23" fmla="*/ 579 h 852"/>
                <a:gd name="T24" fmla="*/ 1589 w 2474"/>
                <a:gd name="T25" fmla="*/ 113 h 852"/>
                <a:gd name="T26" fmla="*/ 2013 w 2474"/>
                <a:gd name="T27" fmla="*/ 847 h 852"/>
                <a:gd name="T28" fmla="*/ 2013 w 2474"/>
                <a:gd name="T29" fmla="*/ 0 h 852"/>
                <a:gd name="T30" fmla="*/ 2351 w 2474"/>
                <a:gd name="T31" fmla="*/ 586 h 852"/>
                <a:gd name="T32" fmla="*/ 2351 w 2474"/>
                <a:gd name="T33" fmla="*/ 429 h 852"/>
                <a:gd name="T34" fmla="*/ 2474 w 2474"/>
                <a:gd name="T35" fmla="*/ 429 h 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74" h="852">
                  <a:moveTo>
                    <a:pt x="0" y="429"/>
                  </a:moveTo>
                  <a:lnTo>
                    <a:pt x="133" y="429"/>
                  </a:lnTo>
                  <a:lnTo>
                    <a:pt x="133" y="268"/>
                  </a:lnTo>
                  <a:lnTo>
                    <a:pt x="313" y="579"/>
                  </a:lnTo>
                  <a:lnTo>
                    <a:pt x="313" y="113"/>
                  </a:lnTo>
                  <a:lnTo>
                    <a:pt x="740" y="852"/>
                  </a:lnTo>
                  <a:lnTo>
                    <a:pt x="740" y="268"/>
                  </a:lnTo>
                  <a:lnTo>
                    <a:pt x="920" y="579"/>
                  </a:lnTo>
                  <a:lnTo>
                    <a:pt x="920" y="0"/>
                  </a:lnTo>
                  <a:lnTo>
                    <a:pt x="1409" y="847"/>
                  </a:lnTo>
                  <a:lnTo>
                    <a:pt x="1409" y="268"/>
                  </a:lnTo>
                  <a:lnTo>
                    <a:pt x="1589" y="579"/>
                  </a:lnTo>
                  <a:lnTo>
                    <a:pt x="1589" y="113"/>
                  </a:lnTo>
                  <a:lnTo>
                    <a:pt x="2013" y="847"/>
                  </a:lnTo>
                  <a:lnTo>
                    <a:pt x="2013" y="0"/>
                  </a:lnTo>
                  <a:lnTo>
                    <a:pt x="2351" y="586"/>
                  </a:lnTo>
                  <a:lnTo>
                    <a:pt x="2351" y="429"/>
                  </a:lnTo>
                  <a:lnTo>
                    <a:pt x="2474" y="429"/>
                  </a:lnTo>
                </a:path>
              </a:pathLst>
            </a:custGeom>
            <a:noFill/>
            <a:ln w="222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6" name="Freeform 5"/>
            <p:cNvSpPr>
              <a:spLocks/>
            </p:cNvSpPr>
            <p:nvPr/>
          </p:nvSpPr>
          <p:spPr bwMode="auto">
            <a:xfrm>
              <a:off x="1703908" y="2317750"/>
              <a:ext cx="3567112" cy="3251200"/>
            </a:xfrm>
            <a:custGeom>
              <a:avLst/>
              <a:gdLst>
                <a:gd name="T0" fmla="*/ 0 w 795"/>
                <a:gd name="T1" fmla="*/ 0 h 375"/>
                <a:gd name="T2" fmla="*/ 649 w 795"/>
                <a:gd name="T3" fmla="*/ 0 h 375"/>
                <a:gd name="T4" fmla="*/ 795 w 795"/>
                <a:gd name="T5" fmla="*/ 189 h 375"/>
                <a:gd name="T6" fmla="*/ 649 w 795"/>
                <a:gd name="T7" fmla="*/ 375 h 375"/>
              </a:gdLst>
              <a:ahLst/>
              <a:cxnLst>
                <a:cxn ang="0">
                  <a:pos x="T0" y="T1"/>
                </a:cxn>
                <a:cxn ang="0">
                  <a:pos x="T2" y="T3"/>
                </a:cxn>
                <a:cxn ang="0">
                  <a:pos x="T4" y="T5"/>
                </a:cxn>
                <a:cxn ang="0">
                  <a:pos x="T6" y="T7"/>
                </a:cxn>
              </a:cxnLst>
              <a:rect l="0" t="0" r="r" b="b"/>
              <a:pathLst>
                <a:path w="795" h="375">
                  <a:moveTo>
                    <a:pt x="0" y="0"/>
                  </a:moveTo>
                  <a:lnTo>
                    <a:pt x="649" y="0"/>
                  </a:lnTo>
                  <a:lnTo>
                    <a:pt x="795" y="189"/>
                  </a:lnTo>
                  <a:lnTo>
                    <a:pt x="649" y="375"/>
                  </a:lnTo>
                </a:path>
              </a:pathLst>
            </a:custGeom>
            <a:noFill/>
            <a:ln w="19050" cap="flat" cmpd="sng">
              <a:solidFill>
                <a:srgbClr val="FFC715"/>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sp>
          <p:nvSpPr>
            <p:cNvPr id="7" name="Freeform 6"/>
            <p:cNvSpPr>
              <a:spLocks/>
            </p:cNvSpPr>
            <p:nvPr/>
          </p:nvSpPr>
          <p:spPr bwMode="auto">
            <a:xfrm flipH="1">
              <a:off x="6201295" y="2317750"/>
              <a:ext cx="3567113" cy="3251200"/>
            </a:xfrm>
            <a:custGeom>
              <a:avLst/>
              <a:gdLst>
                <a:gd name="T0" fmla="*/ 0 w 795"/>
                <a:gd name="T1" fmla="*/ 0 h 375"/>
                <a:gd name="T2" fmla="*/ 649 w 795"/>
                <a:gd name="T3" fmla="*/ 0 h 375"/>
                <a:gd name="T4" fmla="*/ 795 w 795"/>
                <a:gd name="T5" fmla="*/ 189 h 375"/>
                <a:gd name="T6" fmla="*/ 649 w 795"/>
                <a:gd name="T7" fmla="*/ 375 h 375"/>
              </a:gdLst>
              <a:ahLst/>
              <a:cxnLst>
                <a:cxn ang="0">
                  <a:pos x="T0" y="T1"/>
                </a:cxn>
                <a:cxn ang="0">
                  <a:pos x="T2" y="T3"/>
                </a:cxn>
                <a:cxn ang="0">
                  <a:pos x="T4" y="T5"/>
                </a:cxn>
                <a:cxn ang="0">
                  <a:pos x="T6" y="T7"/>
                </a:cxn>
              </a:cxnLst>
              <a:rect l="0" t="0" r="r" b="b"/>
              <a:pathLst>
                <a:path w="795" h="375">
                  <a:moveTo>
                    <a:pt x="0" y="0"/>
                  </a:moveTo>
                  <a:lnTo>
                    <a:pt x="649" y="0"/>
                  </a:lnTo>
                  <a:lnTo>
                    <a:pt x="795" y="189"/>
                  </a:lnTo>
                  <a:lnTo>
                    <a:pt x="649" y="375"/>
                  </a:lnTo>
                </a:path>
              </a:pathLst>
            </a:custGeom>
            <a:noFill/>
            <a:ln w="19050" cap="flat" cmpd="sng">
              <a:solidFill>
                <a:srgbClr val="FFC715"/>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sp>
          <p:nvSpPr>
            <p:cNvPr id="8" name="AutoShape 7"/>
            <p:cNvSpPr>
              <a:spLocks noChangeArrowheads="1"/>
            </p:cNvSpPr>
            <p:nvPr/>
          </p:nvSpPr>
          <p:spPr bwMode="auto">
            <a:xfrm>
              <a:off x="5163500" y="3683000"/>
              <a:ext cx="114300" cy="536575"/>
            </a:xfrm>
            <a:prstGeom prst="chevron">
              <a:avLst>
                <a:gd name="adj" fmla="val 100000"/>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9" name="AutoShape 8"/>
            <p:cNvSpPr>
              <a:spLocks noChangeArrowheads="1"/>
            </p:cNvSpPr>
            <p:nvPr/>
          </p:nvSpPr>
          <p:spPr bwMode="auto">
            <a:xfrm flipH="1">
              <a:off x="6194945" y="3683000"/>
              <a:ext cx="114300" cy="536575"/>
            </a:xfrm>
            <a:prstGeom prst="chevron">
              <a:avLst>
                <a:gd name="adj" fmla="val 100000"/>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grpSp>
      <p:sp>
        <p:nvSpPr>
          <p:cNvPr id="11" name="文本框 10"/>
          <p:cNvSpPr txBox="1"/>
          <p:nvPr/>
        </p:nvSpPr>
        <p:spPr>
          <a:xfrm>
            <a:off x="2110380" y="1968845"/>
            <a:ext cx="1249316" cy="369332"/>
          </a:xfrm>
          <a:prstGeom prst="rect">
            <a:avLst/>
          </a:prstGeom>
          <a:noFill/>
        </p:spPr>
        <p:txBody>
          <a:bodyPr wrap="none" rtlCol="0">
            <a:spAutoFit/>
          </a:bodyPr>
          <a:lstStyle/>
          <a:p>
            <a:r>
              <a:rPr lang="en-US" altLang="zh-CN" dirty="0" smtClean="0">
                <a:solidFill>
                  <a:srgbClr val="FFC715"/>
                </a:solidFill>
                <a:latin typeface="微软雅黑" panose="020B0503020204020204" pitchFamily="34" charset="-122"/>
                <a:ea typeface="微软雅黑" panose="020B0503020204020204" pitchFamily="34" charset="-122"/>
              </a:rPr>
              <a:t>Profitable</a:t>
            </a:r>
            <a:endParaRPr lang="zh-CN" altLang="en-US" dirty="0">
              <a:solidFill>
                <a:srgbClr val="FFC715"/>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8472264" y="1949564"/>
            <a:ext cx="1571520" cy="369332"/>
          </a:xfrm>
          <a:prstGeom prst="rect">
            <a:avLst/>
          </a:prstGeom>
          <a:noFill/>
        </p:spPr>
        <p:txBody>
          <a:bodyPr wrap="none" rtlCol="0">
            <a:spAutoFit/>
          </a:bodyPr>
          <a:lstStyle/>
          <a:p>
            <a:r>
              <a:rPr lang="en-US" altLang="zh-CN" dirty="0" smtClean="0">
                <a:solidFill>
                  <a:srgbClr val="FFC715"/>
                </a:solidFill>
                <a:latin typeface="微软雅黑" panose="020B0503020204020204" pitchFamily="34" charset="-122"/>
                <a:ea typeface="微软雅黑" panose="020B0503020204020204" pitchFamily="34" charset="-122"/>
              </a:rPr>
              <a:t>Unprofitable</a:t>
            </a:r>
            <a:endParaRPr lang="zh-CN" altLang="en-US" dirty="0">
              <a:solidFill>
                <a:srgbClr val="FFC715"/>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637974" y="2739654"/>
            <a:ext cx="2194127" cy="2516073"/>
          </a:xfrm>
          <a:prstGeom prst="rect">
            <a:avLst/>
          </a:prstGeom>
          <a:noFill/>
        </p:spPr>
        <p:txBody>
          <a:bodyPr wrap="none" rtlCol="0">
            <a:spAutoFit/>
          </a:bodyPr>
          <a:lstStyle/>
          <a:p>
            <a:pPr>
              <a:lnSpc>
                <a:spcPct val="125000"/>
              </a:lnSpc>
            </a:pPr>
            <a:r>
              <a:rPr lang="en-US" altLang="zh-CN" sz="1400" dirty="0" smtClean="0">
                <a:solidFill>
                  <a:srgbClr val="FFC715"/>
                </a:solidFill>
                <a:latin typeface="微软雅黑" panose="020B0503020204020204" pitchFamily="34" charset="-122"/>
                <a:ea typeface="微软雅黑" panose="020B0503020204020204" pitchFamily="34" charset="-122"/>
              </a:rPr>
              <a:t>· These are test words…</a:t>
            </a: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These are test words…</a:t>
            </a:r>
            <a:endParaRPr lang="zh-CN" altLang="en-US" sz="1400" dirty="0">
              <a:solidFill>
                <a:srgbClr val="FFC715"/>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These are test words…</a:t>
            </a:r>
            <a:endParaRPr lang="zh-CN" altLang="en-US" sz="1400" dirty="0">
              <a:solidFill>
                <a:srgbClr val="FFC715"/>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These are test words…</a:t>
            </a:r>
            <a:endParaRPr lang="zh-CN" altLang="en-US" sz="1400" dirty="0">
              <a:solidFill>
                <a:srgbClr val="FFC715"/>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These are test words…</a:t>
            </a:r>
            <a:endParaRPr lang="zh-CN" altLang="en-US" sz="1400" dirty="0">
              <a:solidFill>
                <a:srgbClr val="FFC715"/>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These are test words…</a:t>
            </a:r>
            <a:endParaRPr lang="zh-CN" altLang="en-US" sz="1400" dirty="0">
              <a:solidFill>
                <a:srgbClr val="FFC715"/>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These are test words…</a:t>
            </a:r>
            <a:endParaRPr lang="zh-CN" altLang="en-US" sz="1400" dirty="0">
              <a:solidFill>
                <a:srgbClr val="FFC715"/>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These are test words…</a:t>
            </a:r>
            <a:endParaRPr lang="zh-CN" altLang="en-US" sz="1400" dirty="0">
              <a:solidFill>
                <a:srgbClr val="FFC715"/>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These are test words</a:t>
            </a:r>
            <a:r>
              <a:rPr lang="en-US" altLang="zh-CN" sz="1400" dirty="0" smtClean="0">
                <a:solidFill>
                  <a:srgbClr val="FFC715"/>
                </a:solidFill>
                <a:latin typeface="微软雅黑" panose="020B0503020204020204" pitchFamily="34" charset="-122"/>
                <a:ea typeface="微软雅黑" panose="020B0503020204020204" pitchFamily="34" charset="-122"/>
              </a:rPr>
              <a:t>…</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8160960" y="2739654"/>
            <a:ext cx="2194127" cy="2516073"/>
          </a:xfrm>
          <a:prstGeom prst="rect">
            <a:avLst/>
          </a:prstGeom>
          <a:noFill/>
        </p:spPr>
        <p:txBody>
          <a:bodyPr wrap="none" rtlCol="0">
            <a:spAutoFit/>
          </a:bodyPr>
          <a:lstStyle/>
          <a:p>
            <a:pPr>
              <a:lnSpc>
                <a:spcPct val="125000"/>
              </a:lnSpc>
            </a:pPr>
            <a:r>
              <a:rPr lang="en-US" altLang="zh-CN" sz="1400" dirty="0" smtClean="0">
                <a:solidFill>
                  <a:srgbClr val="FFC715"/>
                </a:solidFill>
                <a:latin typeface="微软雅黑" panose="020B0503020204020204" pitchFamily="34" charset="-122"/>
                <a:ea typeface="微软雅黑" panose="020B0503020204020204" pitchFamily="34" charset="-122"/>
              </a:rPr>
              <a:t>· These are test words…</a:t>
            </a: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These are test words…</a:t>
            </a:r>
            <a:endParaRPr lang="zh-CN" altLang="en-US" sz="1400" dirty="0">
              <a:solidFill>
                <a:srgbClr val="FFC715"/>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These are test words…</a:t>
            </a:r>
            <a:endParaRPr lang="zh-CN" altLang="en-US" sz="1400" dirty="0">
              <a:solidFill>
                <a:srgbClr val="FFC715"/>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These are test words…</a:t>
            </a:r>
            <a:endParaRPr lang="zh-CN" altLang="en-US" sz="1400" dirty="0">
              <a:solidFill>
                <a:srgbClr val="FFC715"/>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These are test words…</a:t>
            </a:r>
            <a:endParaRPr lang="zh-CN" altLang="en-US" sz="1400" dirty="0">
              <a:solidFill>
                <a:srgbClr val="FFC715"/>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These are test words…</a:t>
            </a:r>
            <a:endParaRPr lang="zh-CN" altLang="en-US" sz="1400" dirty="0">
              <a:solidFill>
                <a:srgbClr val="FFC715"/>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These are test words…</a:t>
            </a:r>
            <a:endParaRPr lang="zh-CN" altLang="en-US" sz="1400" dirty="0">
              <a:solidFill>
                <a:srgbClr val="FFC715"/>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These are test words…</a:t>
            </a:r>
            <a:endParaRPr lang="zh-CN" altLang="en-US" sz="1400" dirty="0">
              <a:solidFill>
                <a:srgbClr val="FFC715"/>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These are test words</a:t>
            </a:r>
            <a:r>
              <a:rPr lang="en-US" altLang="zh-CN" sz="1400" dirty="0" smtClean="0">
                <a:solidFill>
                  <a:srgbClr val="FFC715"/>
                </a:solidFill>
                <a:latin typeface="微软雅黑" panose="020B0503020204020204" pitchFamily="34" charset="-122"/>
                <a:ea typeface="微软雅黑" panose="020B0503020204020204" pitchFamily="34" charset="-122"/>
              </a:rPr>
              <a:t>…</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85742299"/>
      </p:ext>
    </p:extLst>
  </p:cSld>
  <p:clrMapOvr>
    <a:masterClrMapping/>
  </p:clrMapOvr>
  <mc:AlternateContent xmlns:mc="http://schemas.openxmlformats.org/markup-compatibility/2006" xmlns:p14="http://schemas.microsoft.com/office/powerpoint/2010/main">
    <mc:Choice Requires="p14">
      <p:transition spd="slow" p14:dur="4400" advTm="17">
        <p14:honeycomb/>
      </p:transition>
    </mc:Choice>
    <mc:Fallback xmlns="">
      <p:transition spd="slow" advTm="17">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4" y="6119718"/>
            <a:ext cx="2258952" cy="261610"/>
          </a:xfrm>
          <a:prstGeom prst="rect">
            <a:avLst/>
          </a:prstGeom>
          <a:noFill/>
        </p:spPr>
        <p:txBody>
          <a:bodyPr wrap="none" rtlCol="0">
            <a:spAutoFit/>
          </a:bodyPr>
          <a:lstStyle/>
          <a:p>
            <a:r>
              <a:rPr lang="en-US" altLang="zh-CN" sz="1100" dirty="0" smtClean="0">
                <a:solidFill>
                  <a:srgbClr val="FFC000"/>
                </a:solidFill>
                <a:latin typeface="微软雅黑" panose="020B0503020204020204" pitchFamily="34" charset="-122"/>
                <a:ea typeface="微软雅黑" panose="020B0503020204020204" pitchFamily="34" charset="-122"/>
              </a:rPr>
              <a:t>* This is the note of the chart…</a:t>
            </a:r>
            <a:endParaRPr lang="zh-CN" altLang="en-US" sz="1100" dirty="0">
              <a:solidFill>
                <a:srgbClr val="FFC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00402" y="1022648"/>
            <a:ext cx="2690160" cy="461665"/>
          </a:xfrm>
          <a:prstGeom prst="rect">
            <a:avLst/>
          </a:prstGeom>
          <a:noFill/>
        </p:spPr>
        <p:txBody>
          <a:bodyPr wrap="none" rtlCol="0">
            <a:spAutoFit/>
          </a:bodyPr>
          <a:lstStyle/>
          <a:p>
            <a:r>
              <a:rPr lang="en-US" altLang="zh-CN" sz="2400" dirty="0" smtClean="0">
                <a:solidFill>
                  <a:srgbClr val="FFC000"/>
                </a:solidFill>
                <a:latin typeface="微软雅黑" panose="020B0503020204020204" pitchFamily="34" charset="-122"/>
                <a:ea typeface="微软雅黑" panose="020B0503020204020204" pitchFamily="34" charset="-122"/>
              </a:rPr>
              <a:t>ENTER THE TITLE</a:t>
            </a:r>
            <a:endParaRPr lang="zh-CN" altLang="en-US" sz="2400" dirty="0">
              <a:solidFill>
                <a:srgbClr val="FFC000"/>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911424" y="3933056"/>
            <a:ext cx="10369351" cy="0"/>
          </a:xfrm>
          <a:prstGeom prst="line">
            <a:avLst/>
          </a:prstGeom>
          <a:ln w="19050">
            <a:solidFill>
              <a:srgbClr val="FFC71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404422" y="3645024"/>
            <a:ext cx="576064" cy="576064"/>
          </a:xfrm>
          <a:prstGeom prst="ellipse">
            <a:avLst/>
          </a:prstGeom>
          <a:solidFill>
            <a:srgbClr val="FFC715"/>
          </a:solid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微软雅黑" panose="020B0503020204020204" pitchFamily="34" charset="-122"/>
                <a:ea typeface="微软雅黑" panose="020B0503020204020204" pitchFamily="34" charset="-122"/>
              </a:rPr>
              <a:t>10</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0" name="椭圆 9"/>
          <p:cNvSpPr/>
          <p:nvPr/>
        </p:nvSpPr>
        <p:spPr>
          <a:xfrm>
            <a:off x="2956752" y="3483377"/>
            <a:ext cx="899359" cy="899359"/>
          </a:xfrm>
          <a:prstGeom prst="ellipse">
            <a:avLst/>
          </a:prstGeom>
          <a:solidFill>
            <a:srgbClr val="FFC715"/>
          </a:solid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微软雅黑" panose="020B0503020204020204" pitchFamily="34" charset="-122"/>
                <a:ea typeface="微软雅黑" panose="020B0503020204020204" pitchFamily="34" charset="-122"/>
              </a:rPr>
              <a:t>11</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1" name="椭圆 10"/>
          <p:cNvSpPr/>
          <p:nvPr/>
        </p:nvSpPr>
        <p:spPr>
          <a:xfrm>
            <a:off x="4832377" y="3555014"/>
            <a:ext cx="756084" cy="756084"/>
          </a:xfrm>
          <a:prstGeom prst="ellipse">
            <a:avLst/>
          </a:prstGeom>
          <a:solidFill>
            <a:srgbClr val="FFC715"/>
          </a:solid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微软雅黑" panose="020B0503020204020204" pitchFamily="34" charset="-122"/>
                <a:ea typeface="微软雅黑" panose="020B0503020204020204" pitchFamily="34" charset="-122"/>
              </a:rPr>
              <a:t>12</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2" name="椭圆 11"/>
          <p:cNvSpPr/>
          <p:nvPr/>
        </p:nvSpPr>
        <p:spPr>
          <a:xfrm>
            <a:off x="6564727" y="3287401"/>
            <a:ext cx="1291310" cy="1291310"/>
          </a:xfrm>
          <a:prstGeom prst="ellipse">
            <a:avLst/>
          </a:prstGeom>
          <a:solidFill>
            <a:srgbClr val="FFC715"/>
          </a:solid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微软雅黑" panose="020B0503020204020204" pitchFamily="34" charset="-122"/>
                <a:ea typeface="微软雅黑" panose="020B0503020204020204" pitchFamily="34" charset="-122"/>
              </a:rPr>
              <a:t>13</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3" name="椭圆 12"/>
          <p:cNvSpPr/>
          <p:nvPr/>
        </p:nvSpPr>
        <p:spPr>
          <a:xfrm>
            <a:off x="8832304" y="3140968"/>
            <a:ext cx="1584176" cy="1584176"/>
          </a:xfrm>
          <a:prstGeom prst="ellipse">
            <a:avLst/>
          </a:prstGeom>
          <a:solidFill>
            <a:srgbClr val="FFC715"/>
          </a:solid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微软雅黑" panose="020B0503020204020204" pitchFamily="34" charset="-122"/>
                <a:ea typeface="微软雅黑" panose="020B0503020204020204" pitchFamily="34" charset="-122"/>
              </a:rPr>
              <a:t>14</a:t>
            </a:r>
            <a:endParaRPr lang="zh-CN" altLang="en-US" sz="1400" dirty="0">
              <a:solidFill>
                <a:schemeClr val="tx1"/>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1692454" y="4242724"/>
            <a:ext cx="0" cy="983423"/>
          </a:xfrm>
          <a:prstGeom prst="line">
            <a:avLst/>
          </a:prstGeom>
          <a:ln w="19050">
            <a:solidFill>
              <a:srgbClr val="FFC715"/>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406431" y="2653105"/>
            <a:ext cx="0" cy="814017"/>
          </a:xfrm>
          <a:prstGeom prst="line">
            <a:avLst/>
          </a:prstGeom>
          <a:ln w="19050">
            <a:solidFill>
              <a:srgbClr val="FFC715"/>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210419" y="4326965"/>
            <a:ext cx="0" cy="899182"/>
          </a:xfrm>
          <a:prstGeom prst="line">
            <a:avLst/>
          </a:prstGeom>
          <a:ln w="19050">
            <a:solidFill>
              <a:srgbClr val="FFC715"/>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191126" y="2663347"/>
            <a:ext cx="0" cy="608073"/>
          </a:xfrm>
          <a:prstGeom prst="line">
            <a:avLst/>
          </a:prstGeom>
          <a:ln w="19050">
            <a:solidFill>
              <a:srgbClr val="FFC715"/>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9639466" y="4738388"/>
            <a:ext cx="0" cy="487759"/>
          </a:xfrm>
          <a:prstGeom prst="line">
            <a:avLst/>
          </a:prstGeom>
          <a:ln w="19050">
            <a:solidFill>
              <a:srgbClr val="FFC715"/>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1054266" y="5261035"/>
            <a:ext cx="1276375" cy="307777"/>
          </a:xfrm>
          <a:prstGeom prst="rect">
            <a:avLst/>
          </a:prstGeom>
          <a:noFill/>
        </p:spPr>
        <p:txBody>
          <a:bodyPr wrap="none" rtlCol="0">
            <a:spAutoFit/>
          </a:bodyPr>
          <a:lstStyle/>
          <a:p>
            <a:r>
              <a:rPr lang="en-US" altLang="zh-CN" sz="1400" dirty="0" smtClean="0">
                <a:solidFill>
                  <a:srgbClr val="FFC715"/>
                </a:solidFill>
                <a:latin typeface="微软雅黑" panose="020B0503020204020204" pitchFamily="34" charset="-122"/>
                <a:ea typeface="微软雅黑" panose="020B0503020204020204" pitchFamily="34" charset="-122"/>
              </a:rPr>
              <a:t>Test Words…</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4572231" y="5261035"/>
            <a:ext cx="1276375" cy="307777"/>
          </a:xfrm>
          <a:prstGeom prst="rect">
            <a:avLst/>
          </a:prstGeom>
          <a:noFill/>
        </p:spPr>
        <p:txBody>
          <a:bodyPr wrap="none" rtlCol="0">
            <a:spAutoFit/>
          </a:bodyPr>
          <a:lstStyle/>
          <a:p>
            <a:r>
              <a:rPr lang="en-US" altLang="zh-CN" sz="1400" dirty="0" smtClean="0">
                <a:solidFill>
                  <a:srgbClr val="FFC715"/>
                </a:solidFill>
                <a:latin typeface="微软雅黑" panose="020B0503020204020204" pitchFamily="34" charset="-122"/>
                <a:ea typeface="微软雅黑" panose="020B0503020204020204" pitchFamily="34" charset="-122"/>
              </a:rPr>
              <a:t>Test Words…</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9001278" y="5261035"/>
            <a:ext cx="1276375" cy="307777"/>
          </a:xfrm>
          <a:prstGeom prst="rect">
            <a:avLst/>
          </a:prstGeom>
          <a:noFill/>
        </p:spPr>
        <p:txBody>
          <a:bodyPr wrap="none" rtlCol="0">
            <a:spAutoFit/>
          </a:bodyPr>
          <a:lstStyle/>
          <a:p>
            <a:r>
              <a:rPr lang="en-US" altLang="zh-CN" sz="1400" dirty="0" smtClean="0">
                <a:solidFill>
                  <a:srgbClr val="FFC715"/>
                </a:solidFill>
                <a:latin typeface="微软雅黑" panose="020B0503020204020204" pitchFamily="34" charset="-122"/>
                <a:ea typeface="微软雅黑" panose="020B0503020204020204" pitchFamily="34" charset="-122"/>
              </a:rPr>
              <a:t>Test Words…</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552938" y="2316130"/>
            <a:ext cx="1276375" cy="307777"/>
          </a:xfrm>
          <a:prstGeom prst="rect">
            <a:avLst/>
          </a:prstGeom>
          <a:noFill/>
        </p:spPr>
        <p:txBody>
          <a:bodyPr wrap="none" rtlCol="0">
            <a:spAutoFit/>
          </a:bodyPr>
          <a:lstStyle/>
          <a:p>
            <a:r>
              <a:rPr lang="en-US" altLang="zh-CN" sz="1400" dirty="0" smtClean="0">
                <a:solidFill>
                  <a:srgbClr val="FFC715"/>
                </a:solidFill>
                <a:latin typeface="微软雅黑" panose="020B0503020204020204" pitchFamily="34" charset="-122"/>
                <a:ea typeface="微软雅黑" panose="020B0503020204020204" pitchFamily="34" charset="-122"/>
              </a:rPr>
              <a:t>Test Words…</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2768243" y="2310196"/>
            <a:ext cx="1276375" cy="307777"/>
          </a:xfrm>
          <a:prstGeom prst="rect">
            <a:avLst/>
          </a:prstGeom>
          <a:noFill/>
        </p:spPr>
        <p:txBody>
          <a:bodyPr wrap="none" rtlCol="0">
            <a:spAutoFit/>
          </a:bodyPr>
          <a:lstStyle/>
          <a:p>
            <a:r>
              <a:rPr lang="en-US" altLang="zh-CN" sz="1400" dirty="0" smtClean="0">
                <a:solidFill>
                  <a:srgbClr val="FFC715"/>
                </a:solidFill>
                <a:latin typeface="微软雅黑" panose="020B0503020204020204" pitchFamily="34" charset="-122"/>
                <a:ea typeface="微软雅黑" panose="020B0503020204020204" pitchFamily="34" charset="-122"/>
              </a:rPr>
              <a:t>Test Words…</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1816220"/>
      </p:ext>
    </p:extLst>
  </p:cSld>
  <p:clrMapOvr>
    <a:masterClrMapping/>
  </p:clrMapOvr>
  <mc:AlternateContent xmlns:mc="http://schemas.openxmlformats.org/markup-compatibility/2006" xmlns:p14="http://schemas.microsoft.com/office/powerpoint/2010/main">
    <mc:Choice Requires="p14">
      <p:transition spd="slow" p14:dur="4400" advTm="1104">
        <p14:honeycomb/>
      </p:transition>
    </mc:Choice>
    <mc:Fallback xmlns="">
      <p:transition spd="slow" advTm="1104">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4" y="6119718"/>
            <a:ext cx="2258952" cy="261610"/>
          </a:xfrm>
          <a:prstGeom prst="rect">
            <a:avLst/>
          </a:prstGeom>
          <a:noFill/>
        </p:spPr>
        <p:txBody>
          <a:bodyPr wrap="none" rtlCol="0">
            <a:spAutoFit/>
          </a:bodyPr>
          <a:lstStyle/>
          <a:p>
            <a:r>
              <a:rPr lang="en-US" altLang="zh-CN" sz="1100" dirty="0" smtClean="0">
                <a:solidFill>
                  <a:srgbClr val="FFC000"/>
                </a:solidFill>
                <a:latin typeface="微软雅黑" panose="020B0503020204020204" pitchFamily="34" charset="-122"/>
                <a:ea typeface="微软雅黑" panose="020B0503020204020204" pitchFamily="34" charset="-122"/>
              </a:rPr>
              <a:t>* This is the note of the chart…</a:t>
            </a:r>
            <a:endParaRPr lang="zh-CN" altLang="en-US" sz="1100" dirty="0">
              <a:solidFill>
                <a:srgbClr val="FFC000"/>
              </a:solidFill>
              <a:latin typeface="微软雅黑" panose="020B0503020204020204" pitchFamily="34" charset="-122"/>
              <a:ea typeface="微软雅黑" panose="020B0503020204020204" pitchFamily="34" charset="-122"/>
            </a:endParaRPr>
          </a:p>
        </p:txBody>
      </p:sp>
      <p:sp>
        <p:nvSpPr>
          <p:cNvPr id="3" name="矩形 2"/>
          <p:cNvSpPr/>
          <p:nvPr/>
        </p:nvSpPr>
        <p:spPr>
          <a:xfrm>
            <a:off x="0" y="846552"/>
            <a:ext cx="12192000" cy="5184775"/>
          </a:xfrm>
          <a:prstGeom prst="rect">
            <a:avLst/>
          </a:prstGeom>
          <a:solidFill>
            <a:srgbClr val="FFC7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4000" dirty="0" smtClean="0">
                <a:solidFill>
                  <a:schemeClr val="tx1"/>
                </a:solidFill>
                <a:latin typeface="微软雅黑" panose="020B0503020204020204" pitchFamily="34" charset="-122"/>
                <a:ea typeface="微软雅黑" panose="020B0503020204020204" pitchFamily="34" charset="-122"/>
              </a:rPr>
              <a:t>PART</a:t>
            </a:r>
            <a:r>
              <a:rPr lang="en-US" altLang="zh-CN" sz="34400" dirty="0">
                <a:solidFill>
                  <a:schemeClr val="tx1"/>
                </a:solidFill>
                <a:latin typeface="微软雅黑" panose="020B0503020204020204" pitchFamily="34" charset="-122"/>
                <a:ea typeface="微软雅黑" panose="020B0503020204020204" pitchFamily="34" charset="-122"/>
              </a:rPr>
              <a:t>X</a:t>
            </a:r>
            <a:endParaRPr lang="zh-CN" altLang="en-US" sz="34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1051110"/>
      </p:ext>
    </p:extLst>
  </p:cSld>
  <p:clrMapOvr>
    <a:masterClrMapping/>
  </p:clrMapOvr>
  <mc:AlternateContent xmlns:mc="http://schemas.openxmlformats.org/markup-compatibility/2006" xmlns:p14="http://schemas.microsoft.com/office/powerpoint/2010/main">
    <mc:Choice Requires="p14">
      <p:transition spd="slow" p14:dur="4400" advTm="1067">
        <p14:honeycomb/>
      </p:transition>
    </mc:Choice>
    <mc:Fallback xmlns="">
      <p:transition spd="slow" advTm="1067">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911225" y="836614"/>
            <a:ext cx="10369550" cy="647699"/>
            <a:chOff x="911225" y="836614"/>
            <a:chExt cx="10369550" cy="647699"/>
          </a:xfrm>
        </p:grpSpPr>
        <p:sp>
          <p:nvSpPr>
            <p:cNvPr id="10" name="矩形 9"/>
            <p:cNvSpPr/>
            <p:nvPr/>
          </p:nvSpPr>
          <p:spPr>
            <a:xfrm>
              <a:off x="911225" y="836614"/>
              <a:ext cx="1296343" cy="647699"/>
            </a:xfrm>
            <a:prstGeom prst="rect">
              <a:avLst/>
            </a:prstGeom>
            <a:solidFill>
              <a:srgbClr val="FFC71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dirty="0" smtClean="0">
                  <a:solidFill>
                    <a:schemeClr val="tx1"/>
                  </a:solidFill>
                </a:rPr>
                <a:t>X</a:t>
              </a:r>
              <a:endParaRPr lang="zh-CN" altLang="en-US" sz="7200" dirty="0">
                <a:solidFill>
                  <a:schemeClr val="tx1"/>
                </a:solidFill>
              </a:endParaRPr>
            </a:p>
          </p:txBody>
        </p:sp>
        <p:cxnSp>
          <p:nvCxnSpPr>
            <p:cNvPr id="11" name="直接连接符 10"/>
            <p:cNvCxnSpPr/>
            <p:nvPr/>
          </p:nvCxnSpPr>
          <p:spPr>
            <a:xfrm>
              <a:off x="2207568" y="1475258"/>
              <a:ext cx="9073207" cy="0"/>
            </a:xfrm>
            <a:prstGeom prst="line">
              <a:avLst/>
            </a:prstGeom>
            <a:ln w="19050">
              <a:solidFill>
                <a:srgbClr val="FFC71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296992" y="1008689"/>
              <a:ext cx="4261551" cy="461665"/>
            </a:xfrm>
            <a:prstGeom prst="rect">
              <a:avLst/>
            </a:prstGeom>
            <a:noFill/>
          </p:spPr>
          <p:txBody>
            <a:bodyPr wrap="none" rtlCol="0">
              <a:spAutoFit/>
            </a:bodyPr>
            <a:lstStyle/>
            <a:p>
              <a:r>
                <a:rPr lang="en-US" altLang="zh-CN" sz="2400" dirty="0" smtClean="0">
                  <a:solidFill>
                    <a:srgbClr val="FFC000"/>
                  </a:solidFill>
                  <a:latin typeface="微软雅黑" panose="020B0503020204020204" pitchFamily="34" charset="-122"/>
                  <a:ea typeface="微软雅黑" panose="020B0503020204020204" pitchFamily="34" charset="-122"/>
                </a:rPr>
                <a:t>GUIDELINES &amp; COMMENTS</a:t>
              </a:r>
              <a:endParaRPr lang="zh-CN" altLang="en-US" sz="2400" dirty="0">
                <a:solidFill>
                  <a:srgbClr val="FFC000"/>
                </a:solidFill>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911424" y="6119718"/>
            <a:ext cx="2258952" cy="261610"/>
          </a:xfrm>
          <a:prstGeom prst="rect">
            <a:avLst/>
          </a:prstGeom>
          <a:noFill/>
        </p:spPr>
        <p:txBody>
          <a:bodyPr wrap="none" rtlCol="0">
            <a:spAutoFit/>
          </a:bodyPr>
          <a:lstStyle/>
          <a:p>
            <a:r>
              <a:rPr lang="en-US" altLang="zh-CN" sz="1100" dirty="0" smtClean="0">
                <a:solidFill>
                  <a:srgbClr val="FFC000"/>
                </a:solidFill>
                <a:latin typeface="微软雅黑" panose="020B0503020204020204" pitchFamily="34" charset="-122"/>
                <a:ea typeface="微软雅黑" panose="020B0503020204020204" pitchFamily="34" charset="-122"/>
              </a:rPr>
              <a:t>* This is the note of the chart…</a:t>
            </a:r>
            <a:endParaRPr lang="zh-CN" altLang="en-US" sz="1100" dirty="0">
              <a:solidFill>
                <a:srgbClr val="FFC000"/>
              </a:solidFill>
              <a:latin typeface="微软雅黑" panose="020B0503020204020204" pitchFamily="34" charset="-122"/>
              <a:ea typeface="微软雅黑" panose="020B0503020204020204" pitchFamily="34" charset="-122"/>
            </a:endParaRPr>
          </a:p>
        </p:txBody>
      </p:sp>
      <p:grpSp>
        <p:nvGrpSpPr>
          <p:cNvPr id="7" name="Group 3"/>
          <p:cNvGrpSpPr>
            <a:grpSpLocks/>
          </p:cNvGrpSpPr>
          <p:nvPr/>
        </p:nvGrpSpPr>
        <p:grpSpPr bwMode="auto">
          <a:xfrm>
            <a:off x="911424" y="1899824"/>
            <a:ext cx="7279685" cy="4121292"/>
            <a:chOff x="600" y="1379"/>
            <a:chExt cx="4602" cy="2632"/>
          </a:xfrm>
        </p:grpSpPr>
        <p:sp>
          <p:nvSpPr>
            <p:cNvPr id="8" name="Freeform 4"/>
            <p:cNvSpPr>
              <a:spLocks/>
            </p:cNvSpPr>
            <p:nvPr/>
          </p:nvSpPr>
          <p:spPr bwMode="auto">
            <a:xfrm>
              <a:off x="2483" y="1833"/>
              <a:ext cx="1968" cy="1968"/>
            </a:xfrm>
            <a:custGeom>
              <a:avLst/>
              <a:gdLst>
                <a:gd name="T0" fmla="*/ 800 w 1050"/>
                <a:gd name="T1" fmla="*/ 903 h 1049"/>
                <a:gd name="T2" fmla="*/ 766 w 1050"/>
                <a:gd name="T3" fmla="*/ 996 h 1049"/>
                <a:gd name="T4" fmla="*/ 671 w 1050"/>
                <a:gd name="T5" fmla="*/ 969 h 1049"/>
                <a:gd name="T6" fmla="*/ 625 w 1050"/>
                <a:gd name="T7" fmla="*/ 1044 h 1049"/>
                <a:gd name="T8" fmla="*/ 526 w 1050"/>
                <a:gd name="T9" fmla="*/ 991 h 1049"/>
                <a:gd name="T10" fmla="*/ 443 w 1050"/>
                <a:gd name="T11" fmla="*/ 1047 h 1049"/>
                <a:gd name="T12" fmla="*/ 381 w 1050"/>
                <a:gd name="T13" fmla="*/ 969 h 1049"/>
                <a:gd name="T14" fmla="*/ 301 w 1050"/>
                <a:gd name="T15" fmla="*/ 1003 h 1049"/>
                <a:gd name="T16" fmla="*/ 272 w 1050"/>
                <a:gd name="T17" fmla="*/ 917 h 1049"/>
                <a:gd name="T18" fmla="*/ 232 w 1050"/>
                <a:gd name="T19" fmla="*/ 888 h 1049"/>
                <a:gd name="T20" fmla="*/ 140 w 1050"/>
                <a:gd name="T21" fmla="*/ 886 h 1049"/>
                <a:gd name="T22" fmla="*/ 134 w 1050"/>
                <a:gd name="T23" fmla="*/ 778 h 1049"/>
                <a:gd name="T24" fmla="*/ 47 w 1050"/>
                <a:gd name="T25" fmla="*/ 750 h 1049"/>
                <a:gd name="T26" fmla="*/ 78 w 1050"/>
                <a:gd name="T27" fmla="*/ 657 h 1049"/>
                <a:gd name="T28" fmla="*/ 0 w 1050"/>
                <a:gd name="T29" fmla="*/ 590 h 1049"/>
                <a:gd name="T30" fmla="*/ 60 w 1050"/>
                <a:gd name="T31" fmla="*/ 500 h 1049"/>
                <a:gd name="T32" fmla="*/ 6 w 1050"/>
                <a:gd name="T33" fmla="*/ 426 h 1049"/>
                <a:gd name="T34" fmla="*/ 86 w 1050"/>
                <a:gd name="T35" fmla="*/ 368 h 1049"/>
                <a:gd name="T36" fmla="*/ 55 w 1050"/>
                <a:gd name="T37" fmla="*/ 284 h 1049"/>
                <a:gd name="T38" fmla="*/ 148 w 1050"/>
                <a:gd name="T39" fmla="*/ 250 h 1049"/>
                <a:gd name="T40" fmla="*/ 140 w 1050"/>
                <a:gd name="T41" fmla="*/ 163 h 1049"/>
                <a:gd name="T42" fmla="*/ 232 w 1050"/>
                <a:gd name="T43" fmla="*/ 162 h 1049"/>
                <a:gd name="T44" fmla="*/ 271 w 1050"/>
                <a:gd name="T45" fmla="*/ 61 h 1049"/>
                <a:gd name="T46" fmla="*/ 358 w 1050"/>
                <a:gd name="T47" fmla="*/ 88 h 1049"/>
                <a:gd name="T48" fmla="*/ 405 w 1050"/>
                <a:gd name="T49" fmla="*/ 73 h 1049"/>
                <a:gd name="T50" fmla="*/ 501 w 1050"/>
                <a:gd name="T51" fmla="*/ 58 h 1049"/>
                <a:gd name="T52" fmla="*/ 592 w 1050"/>
                <a:gd name="T53" fmla="*/ 0 h 1049"/>
                <a:gd name="T54" fmla="*/ 646 w 1050"/>
                <a:gd name="T55" fmla="*/ 73 h 1049"/>
                <a:gd name="T56" fmla="*/ 694 w 1050"/>
                <a:gd name="T57" fmla="*/ 88 h 1049"/>
                <a:gd name="T58" fmla="*/ 781 w 1050"/>
                <a:gd name="T59" fmla="*/ 61 h 1049"/>
                <a:gd name="T60" fmla="*/ 810 w 1050"/>
                <a:gd name="T61" fmla="*/ 155 h 1049"/>
                <a:gd name="T62" fmla="*/ 900 w 1050"/>
                <a:gd name="T63" fmla="*/ 151 h 1049"/>
                <a:gd name="T64" fmla="*/ 904 w 1050"/>
                <a:gd name="T65" fmla="*/ 250 h 1049"/>
                <a:gd name="T66" fmla="*/ 997 w 1050"/>
                <a:gd name="T67" fmla="*/ 284 h 1049"/>
                <a:gd name="T68" fmla="*/ 970 w 1050"/>
                <a:gd name="T69" fmla="*/ 380 h 1049"/>
                <a:gd name="T70" fmla="*/ 1045 w 1050"/>
                <a:gd name="T71" fmla="*/ 426 h 1049"/>
                <a:gd name="T72" fmla="*/ 993 w 1050"/>
                <a:gd name="T73" fmla="*/ 524 h 1049"/>
                <a:gd name="T74" fmla="*/ 1048 w 1050"/>
                <a:gd name="T75" fmla="*/ 607 h 1049"/>
                <a:gd name="T76" fmla="*/ 970 w 1050"/>
                <a:gd name="T77" fmla="*/ 669 h 1049"/>
                <a:gd name="T78" fmla="*/ 1005 w 1050"/>
                <a:gd name="T79" fmla="*/ 750 h 1049"/>
                <a:gd name="T80" fmla="*/ 918 w 1050"/>
                <a:gd name="T81" fmla="*/ 778 h 1049"/>
                <a:gd name="T82" fmla="*/ 889 w 1050"/>
                <a:gd name="T83" fmla="*/ 818 h 1049"/>
                <a:gd name="T84" fmla="*/ 888 w 1050"/>
                <a:gd name="T85" fmla="*/ 911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0" h="1049">
                  <a:moveTo>
                    <a:pt x="888" y="911"/>
                  </a:moveTo>
                  <a:lnTo>
                    <a:pt x="820" y="888"/>
                  </a:lnTo>
                  <a:lnTo>
                    <a:pt x="800" y="903"/>
                  </a:lnTo>
                  <a:lnTo>
                    <a:pt x="780" y="917"/>
                  </a:lnTo>
                  <a:lnTo>
                    <a:pt x="781" y="988"/>
                  </a:lnTo>
                  <a:lnTo>
                    <a:pt x="766" y="996"/>
                  </a:lnTo>
                  <a:lnTo>
                    <a:pt x="751" y="1003"/>
                  </a:lnTo>
                  <a:lnTo>
                    <a:pt x="694" y="961"/>
                  </a:lnTo>
                  <a:lnTo>
                    <a:pt x="671" y="969"/>
                  </a:lnTo>
                  <a:lnTo>
                    <a:pt x="658" y="972"/>
                  </a:lnTo>
                  <a:lnTo>
                    <a:pt x="646" y="976"/>
                  </a:lnTo>
                  <a:lnTo>
                    <a:pt x="625" y="1044"/>
                  </a:lnTo>
                  <a:lnTo>
                    <a:pt x="592" y="1049"/>
                  </a:lnTo>
                  <a:lnTo>
                    <a:pt x="551" y="991"/>
                  </a:lnTo>
                  <a:lnTo>
                    <a:pt x="526" y="991"/>
                  </a:lnTo>
                  <a:lnTo>
                    <a:pt x="501" y="991"/>
                  </a:lnTo>
                  <a:lnTo>
                    <a:pt x="460" y="1049"/>
                  </a:lnTo>
                  <a:lnTo>
                    <a:pt x="443" y="1047"/>
                  </a:lnTo>
                  <a:lnTo>
                    <a:pt x="426" y="1044"/>
                  </a:lnTo>
                  <a:lnTo>
                    <a:pt x="405" y="976"/>
                  </a:lnTo>
                  <a:lnTo>
                    <a:pt x="381" y="969"/>
                  </a:lnTo>
                  <a:lnTo>
                    <a:pt x="369" y="965"/>
                  </a:lnTo>
                  <a:lnTo>
                    <a:pt x="358" y="961"/>
                  </a:lnTo>
                  <a:lnTo>
                    <a:pt x="301" y="1003"/>
                  </a:lnTo>
                  <a:lnTo>
                    <a:pt x="286" y="996"/>
                  </a:lnTo>
                  <a:lnTo>
                    <a:pt x="271" y="988"/>
                  </a:lnTo>
                  <a:lnTo>
                    <a:pt x="272" y="917"/>
                  </a:lnTo>
                  <a:lnTo>
                    <a:pt x="252" y="903"/>
                  </a:lnTo>
                  <a:lnTo>
                    <a:pt x="242" y="895"/>
                  </a:lnTo>
                  <a:lnTo>
                    <a:pt x="232" y="888"/>
                  </a:lnTo>
                  <a:lnTo>
                    <a:pt x="164" y="911"/>
                  </a:lnTo>
                  <a:lnTo>
                    <a:pt x="152" y="899"/>
                  </a:lnTo>
                  <a:lnTo>
                    <a:pt x="140" y="886"/>
                  </a:lnTo>
                  <a:lnTo>
                    <a:pt x="163" y="818"/>
                  </a:lnTo>
                  <a:lnTo>
                    <a:pt x="148" y="799"/>
                  </a:lnTo>
                  <a:lnTo>
                    <a:pt x="134" y="778"/>
                  </a:lnTo>
                  <a:lnTo>
                    <a:pt x="63" y="779"/>
                  </a:lnTo>
                  <a:lnTo>
                    <a:pt x="55" y="765"/>
                  </a:lnTo>
                  <a:lnTo>
                    <a:pt x="47" y="750"/>
                  </a:lnTo>
                  <a:lnTo>
                    <a:pt x="90" y="693"/>
                  </a:lnTo>
                  <a:lnTo>
                    <a:pt x="82" y="669"/>
                  </a:lnTo>
                  <a:lnTo>
                    <a:pt x="78" y="657"/>
                  </a:lnTo>
                  <a:lnTo>
                    <a:pt x="75" y="645"/>
                  </a:lnTo>
                  <a:lnTo>
                    <a:pt x="6" y="623"/>
                  </a:lnTo>
                  <a:lnTo>
                    <a:pt x="0" y="590"/>
                  </a:lnTo>
                  <a:lnTo>
                    <a:pt x="60" y="549"/>
                  </a:lnTo>
                  <a:lnTo>
                    <a:pt x="59" y="524"/>
                  </a:lnTo>
                  <a:lnTo>
                    <a:pt x="60" y="500"/>
                  </a:lnTo>
                  <a:lnTo>
                    <a:pt x="0" y="459"/>
                  </a:lnTo>
                  <a:lnTo>
                    <a:pt x="3" y="442"/>
                  </a:lnTo>
                  <a:lnTo>
                    <a:pt x="6" y="426"/>
                  </a:lnTo>
                  <a:lnTo>
                    <a:pt x="75" y="405"/>
                  </a:lnTo>
                  <a:lnTo>
                    <a:pt x="82" y="380"/>
                  </a:lnTo>
                  <a:lnTo>
                    <a:pt x="86" y="368"/>
                  </a:lnTo>
                  <a:lnTo>
                    <a:pt x="90" y="356"/>
                  </a:lnTo>
                  <a:lnTo>
                    <a:pt x="47" y="299"/>
                  </a:lnTo>
                  <a:lnTo>
                    <a:pt x="55" y="284"/>
                  </a:lnTo>
                  <a:lnTo>
                    <a:pt x="63" y="270"/>
                  </a:lnTo>
                  <a:lnTo>
                    <a:pt x="134" y="271"/>
                  </a:lnTo>
                  <a:lnTo>
                    <a:pt x="148" y="250"/>
                  </a:lnTo>
                  <a:lnTo>
                    <a:pt x="155" y="240"/>
                  </a:lnTo>
                  <a:lnTo>
                    <a:pt x="163" y="231"/>
                  </a:lnTo>
                  <a:lnTo>
                    <a:pt x="140" y="163"/>
                  </a:lnTo>
                  <a:lnTo>
                    <a:pt x="152" y="151"/>
                  </a:lnTo>
                  <a:lnTo>
                    <a:pt x="164" y="139"/>
                  </a:lnTo>
                  <a:lnTo>
                    <a:pt x="232" y="162"/>
                  </a:lnTo>
                  <a:lnTo>
                    <a:pt x="252" y="147"/>
                  </a:lnTo>
                  <a:lnTo>
                    <a:pt x="272" y="133"/>
                  </a:lnTo>
                  <a:lnTo>
                    <a:pt x="271" y="61"/>
                  </a:lnTo>
                  <a:lnTo>
                    <a:pt x="286" y="53"/>
                  </a:lnTo>
                  <a:lnTo>
                    <a:pt x="301" y="46"/>
                  </a:lnTo>
                  <a:lnTo>
                    <a:pt x="358" y="88"/>
                  </a:lnTo>
                  <a:lnTo>
                    <a:pt x="381" y="80"/>
                  </a:lnTo>
                  <a:lnTo>
                    <a:pt x="393" y="76"/>
                  </a:lnTo>
                  <a:lnTo>
                    <a:pt x="405" y="73"/>
                  </a:lnTo>
                  <a:lnTo>
                    <a:pt x="426" y="5"/>
                  </a:lnTo>
                  <a:lnTo>
                    <a:pt x="460" y="0"/>
                  </a:lnTo>
                  <a:lnTo>
                    <a:pt x="501" y="58"/>
                  </a:lnTo>
                  <a:lnTo>
                    <a:pt x="526" y="57"/>
                  </a:lnTo>
                  <a:lnTo>
                    <a:pt x="551" y="58"/>
                  </a:lnTo>
                  <a:lnTo>
                    <a:pt x="592" y="0"/>
                  </a:lnTo>
                  <a:lnTo>
                    <a:pt x="608" y="2"/>
                  </a:lnTo>
                  <a:lnTo>
                    <a:pt x="625" y="5"/>
                  </a:lnTo>
                  <a:lnTo>
                    <a:pt x="646" y="73"/>
                  </a:lnTo>
                  <a:lnTo>
                    <a:pt x="671" y="80"/>
                  </a:lnTo>
                  <a:lnTo>
                    <a:pt x="682" y="84"/>
                  </a:lnTo>
                  <a:lnTo>
                    <a:pt x="694" y="88"/>
                  </a:lnTo>
                  <a:lnTo>
                    <a:pt x="751" y="46"/>
                  </a:lnTo>
                  <a:lnTo>
                    <a:pt x="766" y="53"/>
                  </a:lnTo>
                  <a:lnTo>
                    <a:pt x="781" y="61"/>
                  </a:lnTo>
                  <a:lnTo>
                    <a:pt x="780" y="133"/>
                  </a:lnTo>
                  <a:lnTo>
                    <a:pt x="800" y="147"/>
                  </a:lnTo>
                  <a:lnTo>
                    <a:pt x="810" y="155"/>
                  </a:lnTo>
                  <a:lnTo>
                    <a:pt x="820" y="162"/>
                  </a:lnTo>
                  <a:lnTo>
                    <a:pt x="888" y="139"/>
                  </a:lnTo>
                  <a:lnTo>
                    <a:pt x="900" y="151"/>
                  </a:lnTo>
                  <a:lnTo>
                    <a:pt x="912" y="163"/>
                  </a:lnTo>
                  <a:lnTo>
                    <a:pt x="889" y="231"/>
                  </a:lnTo>
                  <a:lnTo>
                    <a:pt x="904" y="250"/>
                  </a:lnTo>
                  <a:lnTo>
                    <a:pt x="918" y="271"/>
                  </a:lnTo>
                  <a:lnTo>
                    <a:pt x="989" y="270"/>
                  </a:lnTo>
                  <a:lnTo>
                    <a:pt x="997" y="284"/>
                  </a:lnTo>
                  <a:lnTo>
                    <a:pt x="1005" y="299"/>
                  </a:lnTo>
                  <a:lnTo>
                    <a:pt x="962" y="356"/>
                  </a:lnTo>
                  <a:lnTo>
                    <a:pt x="970" y="380"/>
                  </a:lnTo>
                  <a:lnTo>
                    <a:pt x="974" y="393"/>
                  </a:lnTo>
                  <a:lnTo>
                    <a:pt x="977" y="405"/>
                  </a:lnTo>
                  <a:lnTo>
                    <a:pt x="1045" y="426"/>
                  </a:lnTo>
                  <a:lnTo>
                    <a:pt x="1050" y="459"/>
                  </a:lnTo>
                  <a:lnTo>
                    <a:pt x="992" y="500"/>
                  </a:lnTo>
                  <a:lnTo>
                    <a:pt x="993" y="524"/>
                  </a:lnTo>
                  <a:lnTo>
                    <a:pt x="992" y="549"/>
                  </a:lnTo>
                  <a:lnTo>
                    <a:pt x="1050" y="590"/>
                  </a:lnTo>
                  <a:lnTo>
                    <a:pt x="1048" y="607"/>
                  </a:lnTo>
                  <a:lnTo>
                    <a:pt x="1045" y="623"/>
                  </a:lnTo>
                  <a:lnTo>
                    <a:pt x="977" y="645"/>
                  </a:lnTo>
                  <a:lnTo>
                    <a:pt x="970" y="669"/>
                  </a:lnTo>
                  <a:lnTo>
                    <a:pt x="966" y="681"/>
                  </a:lnTo>
                  <a:lnTo>
                    <a:pt x="962" y="693"/>
                  </a:lnTo>
                  <a:lnTo>
                    <a:pt x="1005" y="750"/>
                  </a:lnTo>
                  <a:lnTo>
                    <a:pt x="997" y="765"/>
                  </a:lnTo>
                  <a:lnTo>
                    <a:pt x="989" y="779"/>
                  </a:lnTo>
                  <a:lnTo>
                    <a:pt x="918" y="778"/>
                  </a:lnTo>
                  <a:lnTo>
                    <a:pt x="904" y="799"/>
                  </a:lnTo>
                  <a:lnTo>
                    <a:pt x="897" y="809"/>
                  </a:lnTo>
                  <a:lnTo>
                    <a:pt x="889" y="818"/>
                  </a:lnTo>
                  <a:lnTo>
                    <a:pt x="912" y="886"/>
                  </a:lnTo>
                  <a:lnTo>
                    <a:pt x="900" y="899"/>
                  </a:lnTo>
                  <a:lnTo>
                    <a:pt x="888" y="911"/>
                  </a:lnTo>
                  <a:close/>
                </a:path>
              </a:pathLst>
            </a:custGeom>
            <a:noFill/>
            <a:ln w="22225" cmpd="sng">
              <a:solidFill>
                <a:srgbClr val="FFC715"/>
              </a:solidFill>
              <a:round/>
              <a:headEnd/>
              <a:tailEnd/>
            </a:ln>
            <a:effectLst/>
            <a:extLst>
              <a:ext uri="{909E8E84-426E-40DD-AFC4-6F175D3DCCD1}">
                <a14:hiddenFill xmlns:a14="http://schemas.microsoft.com/office/drawing/2010/main">
                  <a:gradFill rotWithShape="0">
                    <a:gsLst>
                      <a:gs pos="0">
                        <a:schemeClr val="accent2"/>
                      </a:gs>
                      <a:gs pos="100000">
                        <a:schemeClr val="accent2">
                          <a:gamma/>
                          <a:shade val="51373"/>
                          <a:invGamma/>
                        </a:schemeClr>
                      </a:gs>
                    </a:gsLst>
                    <a:path path="rect">
                      <a:fillToRect l="50000" t="50000" r="50000" b="50000"/>
                    </a:path>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 name="Oval 5"/>
            <p:cNvSpPr>
              <a:spLocks noChangeArrowheads="1"/>
            </p:cNvSpPr>
            <p:nvPr/>
          </p:nvSpPr>
          <p:spPr bwMode="auto">
            <a:xfrm>
              <a:off x="2787" y="2133"/>
              <a:ext cx="1364" cy="1368"/>
            </a:xfrm>
            <a:prstGeom prst="ellipse">
              <a:avLst/>
            </a:prstGeom>
            <a:noFill/>
            <a:ln w="22225">
              <a:solidFill>
                <a:srgbClr val="FFC715"/>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 name="Freeform 6"/>
            <p:cNvSpPr>
              <a:spLocks/>
            </p:cNvSpPr>
            <p:nvPr/>
          </p:nvSpPr>
          <p:spPr bwMode="auto">
            <a:xfrm>
              <a:off x="4088" y="1379"/>
              <a:ext cx="1114" cy="1114"/>
            </a:xfrm>
            <a:custGeom>
              <a:avLst/>
              <a:gdLst>
                <a:gd name="T0" fmla="*/ 441 w 637"/>
                <a:gd name="T1" fmla="*/ 550 h 638"/>
                <a:gd name="T2" fmla="*/ 420 w 637"/>
                <a:gd name="T3" fmla="*/ 560 h 638"/>
                <a:gd name="T4" fmla="*/ 397 w 637"/>
                <a:gd name="T5" fmla="*/ 568 h 638"/>
                <a:gd name="T6" fmla="*/ 362 w 637"/>
                <a:gd name="T7" fmla="*/ 636 h 638"/>
                <a:gd name="T8" fmla="*/ 312 w 637"/>
                <a:gd name="T9" fmla="*/ 579 h 638"/>
                <a:gd name="T10" fmla="*/ 288 w 637"/>
                <a:gd name="T11" fmla="*/ 577 h 638"/>
                <a:gd name="T12" fmla="*/ 264 w 637"/>
                <a:gd name="T13" fmla="*/ 573 h 638"/>
                <a:gd name="T14" fmla="*/ 209 w 637"/>
                <a:gd name="T15" fmla="*/ 619 h 638"/>
                <a:gd name="T16" fmla="*/ 181 w 637"/>
                <a:gd name="T17" fmla="*/ 608 h 638"/>
                <a:gd name="T18" fmla="*/ 174 w 637"/>
                <a:gd name="T19" fmla="*/ 533 h 638"/>
                <a:gd name="T20" fmla="*/ 155 w 637"/>
                <a:gd name="T21" fmla="*/ 519 h 638"/>
                <a:gd name="T22" fmla="*/ 79 w 637"/>
                <a:gd name="T23" fmla="*/ 531 h 638"/>
                <a:gd name="T24" fmla="*/ 56 w 637"/>
                <a:gd name="T25" fmla="*/ 502 h 638"/>
                <a:gd name="T26" fmla="*/ 89 w 637"/>
                <a:gd name="T27" fmla="*/ 432 h 638"/>
                <a:gd name="T28" fmla="*/ 78 w 637"/>
                <a:gd name="T29" fmla="*/ 410 h 638"/>
                <a:gd name="T30" fmla="*/ 6 w 637"/>
                <a:gd name="T31" fmla="*/ 383 h 638"/>
                <a:gd name="T32" fmla="*/ 0 w 637"/>
                <a:gd name="T33" fmla="*/ 346 h 638"/>
                <a:gd name="T34" fmla="*/ 64 w 637"/>
                <a:gd name="T35" fmla="*/ 301 h 638"/>
                <a:gd name="T36" fmla="*/ 67 w 637"/>
                <a:gd name="T37" fmla="*/ 276 h 638"/>
                <a:gd name="T38" fmla="*/ 17 w 637"/>
                <a:gd name="T39" fmla="*/ 215 h 638"/>
                <a:gd name="T40" fmla="*/ 30 w 637"/>
                <a:gd name="T41" fmla="*/ 182 h 638"/>
                <a:gd name="T42" fmla="*/ 109 w 637"/>
                <a:gd name="T43" fmla="*/ 175 h 638"/>
                <a:gd name="T44" fmla="*/ 124 w 637"/>
                <a:gd name="T45" fmla="*/ 155 h 638"/>
                <a:gd name="T46" fmla="*/ 111 w 637"/>
                <a:gd name="T47" fmla="*/ 76 h 638"/>
                <a:gd name="T48" fmla="*/ 138 w 637"/>
                <a:gd name="T49" fmla="*/ 55 h 638"/>
                <a:gd name="T50" fmla="*/ 211 w 637"/>
                <a:gd name="T51" fmla="*/ 88 h 638"/>
                <a:gd name="T52" fmla="*/ 234 w 637"/>
                <a:gd name="T53" fmla="*/ 79 h 638"/>
                <a:gd name="T54" fmla="*/ 261 w 637"/>
                <a:gd name="T55" fmla="*/ 4 h 638"/>
                <a:gd name="T56" fmla="*/ 279 w 637"/>
                <a:gd name="T57" fmla="*/ 1 h 638"/>
                <a:gd name="T58" fmla="*/ 330 w 637"/>
                <a:gd name="T59" fmla="*/ 64 h 638"/>
                <a:gd name="T60" fmla="*/ 355 w 637"/>
                <a:gd name="T61" fmla="*/ 66 h 638"/>
                <a:gd name="T62" fmla="*/ 379 w 637"/>
                <a:gd name="T63" fmla="*/ 70 h 638"/>
                <a:gd name="T64" fmla="*/ 436 w 637"/>
                <a:gd name="T65" fmla="*/ 21 h 638"/>
                <a:gd name="T66" fmla="*/ 461 w 637"/>
                <a:gd name="T67" fmla="*/ 32 h 638"/>
                <a:gd name="T68" fmla="*/ 468 w 637"/>
                <a:gd name="T69" fmla="*/ 110 h 638"/>
                <a:gd name="T70" fmla="*/ 488 w 637"/>
                <a:gd name="T71" fmla="*/ 125 h 638"/>
                <a:gd name="T72" fmla="*/ 562 w 637"/>
                <a:gd name="T73" fmla="*/ 112 h 638"/>
                <a:gd name="T74" fmla="*/ 579 w 637"/>
                <a:gd name="T75" fmla="*/ 136 h 638"/>
                <a:gd name="T76" fmla="*/ 548 w 637"/>
                <a:gd name="T77" fmla="*/ 201 h 638"/>
                <a:gd name="T78" fmla="*/ 554 w 637"/>
                <a:gd name="T79" fmla="*/ 213 h 638"/>
                <a:gd name="T80" fmla="*/ 563 w 637"/>
                <a:gd name="T81" fmla="*/ 235 h 638"/>
                <a:gd name="T82" fmla="*/ 632 w 637"/>
                <a:gd name="T83" fmla="*/ 261 h 638"/>
                <a:gd name="T84" fmla="*/ 637 w 637"/>
                <a:gd name="T85" fmla="*/ 301 h 638"/>
                <a:gd name="T86" fmla="*/ 577 w 637"/>
                <a:gd name="T87" fmla="*/ 344 h 638"/>
                <a:gd name="T88" fmla="*/ 574 w 637"/>
                <a:gd name="T89" fmla="*/ 367 h 638"/>
                <a:gd name="T90" fmla="*/ 620 w 637"/>
                <a:gd name="T91" fmla="*/ 424 h 638"/>
                <a:gd name="T92" fmla="*/ 604 w 637"/>
                <a:gd name="T93" fmla="*/ 462 h 638"/>
                <a:gd name="T94" fmla="*/ 532 w 637"/>
                <a:gd name="T95" fmla="*/ 469 h 638"/>
                <a:gd name="T96" fmla="*/ 518 w 637"/>
                <a:gd name="T97" fmla="*/ 488 h 638"/>
                <a:gd name="T98" fmla="*/ 529 w 637"/>
                <a:gd name="T99" fmla="*/ 559 h 638"/>
                <a:gd name="T100" fmla="*/ 505 w 637"/>
                <a:gd name="T101" fmla="*/ 579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37" h="638">
                  <a:moveTo>
                    <a:pt x="496" y="585"/>
                  </a:moveTo>
                  <a:lnTo>
                    <a:pt x="441" y="550"/>
                  </a:lnTo>
                  <a:lnTo>
                    <a:pt x="431" y="555"/>
                  </a:lnTo>
                  <a:lnTo>
                    <a:pt x="420" y="560"/>
                  </a:lnTo>
                  <a:lnTo>
                    <a:pt x="409" y="564"/>
                  </a:lnTo>
                  <a:lnTo>
                    <a:pt x="397" y="568"/>
                  </a:lnTo>
                  <a:lnTo>
                    <a:pt x="382" y="633"/>
                  </a:lnTo>
                  <a:lnTo>
                    <a:pt x="362" y="636"/>
                  </a:lnTo>
                  <a:lnTo>
                    <a:pt x="342" y="638"/>
                  </a:lnTo>
                  <a:lnTo>
                    <a:pt x="312" y="579"/>
                  </a:lnTo>
                  <a:lnTo>
                    <a:pt x="300" y="579"/>
                  </a:lnTo>
                  <a:lnTo>
                    <a:pt x="288" y="577"/>
                  </a:lnTo>
                  <a:lnTo>
                    <a:pt x="275" y="576"/>
                  </a:lnTo>
                  <a:lnTo>
                    <a:pt x="264" y="573"/>
                  </a:lnTo>
                  <a:lnTo>
                    <a:pt x="219" y="622"/>
                  </a:lnTo>
                  <a:lnTo>
                    <a:pt x="209" y="619"/>
                  </a:lnTo>
                  <a:lnTo>
                    <a:pt x="200" y="616"/>
                  </a:lnTo>
                  <a:lnTo>
                    <a:pt x="181" y="608"/>
                  </a:lnTo>
                  <a:lnTo>
                    <a:pt x="184" y="540"/>
                  </a:lnTo>
                  <a:lnTo>
                    <a:pt x="174" y="533"/>
                  </a:lnTo>
                  <a:lnTo>
                    <a:pt x="164" y="526"/>
                  </a:lnTo>
                  <a:lnTo>
                    <a:pt x="155" y="519"/>
                  </a:lnTo>
                  <a:lnTo>
                    <a:pt x="146" y="511"/>
                  </a:lnTo>
                  <a:lnTo>
                    <a:pt x="79" y="531"/>
                  </a:lnTo>
                  <a:lnTo>
                    <a:pt x="67" y="517"/>
                  </a:lnTo>
                  <a:lnTo>
                    <a:pt x="56" y="502"/>
                  </a:lnTo>
                  <a:lnTo>
                    <a:pt x="94" y="443"/>
                  </a:lnTo>
                  <a:lnTo>
                    <a:pt x="89" y="432"/>
                  </a:lnTo>
                  <a:lnTo>
                    <a:pt x="83" y="421"/>
                  </a:lnTo>
                  <a:lnTo>
                    <a:pt x="78" y="410"/>
                  </a:lnTo>
                  <a:lnTo>
                    <a:pt x="74" y="398"/>
                  </a:lnTo>
                  <a:lnTo>
                    <a:pt x="6" y="383"/>
                  </a:lnTo>
                  <a:lnTo>
                    <a:pt x="3" y="364"/>
                  </a:lnTo>
                  <a:lnTo>
                    <a:pt x="0" y="346"/>
                  </a:lnTo>
                  <a:lnTo>
                    <a:pt x="63" y="314"/>
                  </a:lnTo>
                  <a:lnTo>
                    <a:pt x="64" y="301"/>
                  </a:lnTo>
                  <a:lnTo>
                    <a:pt x="65" y="288"/>
                  </a:lnTo>
                  <a:lnTo>
                    <a:pt x="67" y="276"/>
                  </a:lnTo>
                  <a:lnTo>
                    <a:pt x="69" y="264"/>
                  </a:lnTo>
                  <a:lnTo>
                    <a:pt x="17" y="215"/>
                  </a:lnTo>
                  <a:lnTo>
                    <a:pt x="23" y="198"/>
                  </a:lnTo>
                  <a:lnTo>
                    <a:pt x="30" y="182"/>
                  </a:lnTo>
                  <a:lnTo>
                    <a:pt x="102" y="185"/>
                  </a:lnTo>
                  <a:lnTo>
                    <a:pt x="109" y="175"/>
                  </a:lnTo>
                  <a:lnTo>
                    <a:pt x="117" y="165"/>
                  </a:lnTo>
                  <a:lnTo>
                    <a:pt x="124" y="155"/>
                  </a:lnTo>
                  <a:lnTo>
                    <a:pt x="133" y="146"/>
                  </a:lnTo>
                  <a:lnTo>
                    <a:pt x="111" y="76"/>
                  </a:lnTo>
                  <a:lnTo>
                    <a:pt x="124" y="65"/>
                  </a:lnTo>
                  <a:lnTo>
                    <a:pt x="138" y="55"/>
                  </a:lnTo>
                  <a:lnTo>
                    <a:pt x="200" y="94"/>
                  </a:lnTo>
                  <a:lnTo>
                    <a:pt x="211" y="88"/>
                  </a:lnTo>
                  <a:lnTo>
                    <a:pt x="222" y="83"/>
                  </a:lnTo>
                  <a:lnTo>
                    <a:pt x="234" y="79"/>
                  </a:lnTo>
                  <a:lnTo>
                    <a:pt x="246" y="75"/>
                  </a:lnTo>
                  <a:lnTo>
                    <a:pt x="261" y="4"/>
                  </a:lnTo>
                  <a:lnTo>
                    <a:pt x="270" y="3"/>
                  </a:lnTo>
                  <a:lnTo>
                    <a:pt x="279" y="1"/>
                  </a:lnTo>
                  <a:lnTo>
                    <a:pt x="297" y="0"/>
                  </a:lnTo>
                  <a:lnTo>
                    <a:pt x="330" y="64"/>
                  </a:lnTo>
                  <a:lnTo>
                    <a:pt x="343" y="65"/>
                  </a:lnTo>
                  <a:lnTo>
                    <a:pt x="355" y="66"/>
                  </a:lnTo>
                  <a:lnTo>
                    <a:pt x="367" y="68"/>
                  </a:lnTo>
                  <a:lnTo>
                    <a:pt x="379" y="70"/>
                  </a:lnTo>
                  <a:lnTo>
                    <a:pt x="427" y="18"/>
                  </a:lnTo>
                  <a:lnTo>
                    <a:pt x="436" y="21"/>
                  </a:lnTo>
                  <a:lnTo>
                    <a:pt x="444" y="25"/>
                  </a:lnTo>
                  <a:lnTo>
                    <a:pt x="461" y="32"/>
                  </a:lnTo>
                  <a:lnTo>
                    <a:pt x="458" y="103"/>
                  </a:lnTo>
                  <a:lnTo>
                    <a:pt x="468" y="110"/>
                  </a:lnTo>
                  <a:lnTo>
                    <a:pt x="478" y="117"/>
                  </a:lnTo>
                  <a:lnTo>
                    <a:pt x="488" y="125"/>
                  </a:lnTo>
                  <a:lnTo>
                    <a:pt x="497" y="134"/>
                  </a:lnTo>
                  <a:lnTo>
                    <a:pt x="562" y="112"/>
                  </a:lnTo>
                  <a:lnTo>
                    <a:pt x="574" y="128"/>
                  </a:lnTo>
                  <a:lnTo>
                    <a:pt x="579" y="136"/>
                  </a:lnTo>
                  <a:lnTo>
                    <a:pt x="586" y="144"/>
                  </a:lnTo>
                  <a:lnTo>
                    <a:pt x="548" y="201"/>
                  </a:lnTo>
                  <a:lnTo>
                    <a:pt x="551" y="206"/>
                  </a:lnTo>
                  <a:lnTo>
                    <a:pt x="554" y="213"/>
                  </a:lnTo>
                  <a:lnTo>
                    <a:pt x="559" y="224"/>
                  </a:lnTo>
                  <a:lnTo>
                    <a:pt x="563" y="235"/>
                  </a:lnTo>
                  <a:lnTo>
                    <a:pt x="567" y="247"/>
                  </a:lnTo>
                  <a:lnTo>
                    <a:pt x="632" y="261"/>
                  </a:lnTo>
                  <a:lnTo>
                    <a:pt x="635" y="280"/>
                  </a:lnTo>
                  <a:lnTo>
                    <a:pt x="637" y="301"/>
                  </a:lnTo>
                  <a:lnTo>
                    <a:pt x="578" y="332"/>
                  </a:lnTo>
                  <a:lnTo>
                    <a:pt x="577" y="344"/>
                  </a:lnTo>
                  <a:lnTo>
                    <a:pt x="576" y="356"/>
                  </a:lnTo>
                  <a:lnTo>
                    <a:pt x="574" y="367"/>
                  </a:lnTo>
                  <a:lnTo>
                    <a:pt x="571" y="380"/>
                  </a:lnTo>
                  <a:lnTo>
                    <a:pt x="620" y="424"/>
                  </a:lnTo>
                  <a:lnTo>
                    <a:pt x="613" y="443"/>
                  </a:lnTo>
                  <a:lnTo>
                    <a:pt x="604" y="462"/>
                  </a:lnTo>
                  <a:lnTo>
                    <a:pt x="539" y="458"/>
                  </a:lnTo>
                  <a:lnTo>
                    <a:pt x="532" y="469"/>
                  </a:lnTo>
                  <a:lnTo>
                    <a:pt x="525" y="479"/>
                  </a:lnTo>
                  <a:lnTo>
                    <a:pt x="518" y="488"/>
                  </a:lnTo>
                  <a:lnTo>
                    <a:pt x="510" y="497"/>
                  </a:lnTo>
                  <a:lnTo>
                    <a:pt x="529" y="559"/>
                  </a:lnTo>
                  <a:lnTo>
                    <a:pt x="513" y="573"/>
                  </a:lnTo>
                  <a:lnTo>
                    <a:pt x="505" y="579"/>
                  </a:lnTo>
                  <a:lnTo>
                    <a:pt x="496" y="585"/>
                  </a:lnTo>
                  <a:close/>
                </a:path>
              </a:pathLst>
            </a:custGeom>
            <a:noFill/>
            <a:ln w="22225" cmpd="sng">
              <a:solidFill>
                <a:srgbClr val="FFC715"/>
              </a:solidFill>
              <a:round/>
              <a:headEnd/>
              <a:tailEnd/>
            </a:ln>
            <a:effectLst/>
            <a:extLst>
              <a:ext uri="{909E8E84-426E-40DD-AFC4-6F175D3DCCD1}">
                <a14:hiddenFill xmlns:a14="http://schemas.microsoft.com/office/drawing/2010/main">
                  <a:gradFill rotWithShape="0">
                    <a:gsLst>
                      <a:gs pos="0">
                        <a:schemeClr val="accent2"/>
                      </a:gs>
                      <a:gs pos="100000">
                        <a:schemeClr val="accent2">
                          <a:gamma/>
                          <a:shade val="51373"/>
                          <a:invGamma/>
                        </a:schemeClr>
                      </a:gs>
                    </a:gsLst>
                    <a:path path="rect">
                      <a:fillToRect l="50000" t="50000" r="50000" b="50000"/>
                    </a:path>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 name="Oval 7"/>
            <p:cNvSpPr>
              <a:spLocks noChangeArrowheads="1"/>
            </p:cNvSpPr>
            <p:nvPr/>
          </p:nvSpPr>
          <p:spPr bwMode="auto">
            <a:xfrm>
              <a:off x="4309" y="1602"/>
              <a:ext cx="672" cy="668"/>
            </a:xfrm>
            <a:prstGeom prst="ellipse">
              <a:avLst/>
            </a:prstGeom>
            <a:noFill/>
            <a:ln w="22225">
              <a:solidFill>
                <a:srgbClr val="FFC715"/>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 name="Freeform 8"/>
            <p:cNvSpPr>
              <a:spLocks/>
            </p:cNvSpPr>
            <p:nvPr/>
          </p:nvSpPr>
          <p:spPr bwMode="auto">
            <a:xfrm>
              <a:off x="1127" y="1397"/>
              <a:ext cx="1554" cy="1558"/>
            </a:xfrm>
            <a:custGeom>
              <a:avLst/>
              <a:gdLst>
                <a:gd name="T0" fmla="*/ 587 w 808"/>
                <a:gd name="T1" fmla="*/ 691 h 810"/>
                <a:gd name="T2" fmla="*/ 553 w 808"/>
                <a:gd name="T3" fmla="*/ 710 h 810"/>
                <a:gd name="T4" fmla="*/ 535 w 808"/>
                <a:gd name="T5" fmla="*/ 789 h 810"/>
                <a:gd name="T6" fmla="*/ 509 w 808"/>
                <a:gd name="T7" fmla="*/ 797 h 810"/>
                <a:gd name="T8" fmla="*/ 450 w 808"/>
                <a:gd name="T9" fmla="*/ 741 h 810"/>
                <a:gd name="T10" fmla="*/ 425 w 808"/>
                <a:gd name="T11" fmla="*/ 744 h 810"/>
                <a:gd name="T12" fmla="*/ 378 w 808"/>
                <a:gd name="T13" fmla="*/ 810 h 810"/>
                <a:gd name="T14" fmla="*/ 351 w 808"/>
                <a:gd name="T15" fmla="*/ 807 h 810"/>
                <a:gd name="T16" fmla="*/ 317 w 808"/>
                <a:gd name="T17" fmla="*/ 733 h 810"/>
                <a:gd name="T18" fmla="*/ 292 w 808"/>
                <a:gd name="T19" fmla="*/ 726 h 810"/>
                <a:gd name="T20" fmla="*/ 225 w 808"/>
                <a:gd name="T21" fmla="*/ 769 h 810"/>
                <a:gd name="T22" fmla="*/ 199 w 808"/>
                <a:gd name="T23" fmla="*/ 755 h 810"/>
                <a:gd name="T24" fmla="*/ 197 w 808"/>
                <a:gd name="T25" fmla="*/ 675 h 810"/>
                <a:gd name="T26" fmla="*/ 177 w 808"/>
                <a:gd name="T27" fmla="*/ 658 h 810"/>
                <a:gd name="T28" fmla="*/ 99 w 808"/>
                <a:gd name="T29" fmla="*/ 672 h 810"/>
                <a:gd name="T30" fmla="*/ 81 w 808"/>
                <a:gd name="T31" fmla="*/ 649 h 810"/>
                <a:gd name="T32" fmla="*/ 103 w 808"/>
                <a:gd name="T33" fmla="*/ 563 h 810"/>
                <a:gd name="T34" fmla="*/ 92 w 808"/>
                <a:gd name="T35" fmla="*/ 540 h 810"/>
                <a:gd name="T36" fmla="*/ 16 w 808"/>
                <a:gd name="T37" fmla="*/ 521 h 810"/>
                <a:gd name="T38" fmla="*/ 67 w 808"/>
                <a:gd name="T39" fmla="*/ 461 h 810"/>
                <a:gd name="T40" fmla="*/ 64 w 808"/>
                <a:gd name="T41" fmla="*/ 436 h 810"/>
                <a:gd name="T42" fmla="*/ 62 w 808"/>
                <a:gd name="T43" fmla="*/ 410 h 810"/>
                <a:gd name="T44" fmla="*/ 1 w 808"/>
                <a:gd name="T45" fmla="*/ 362 h 810"/>
                <a:gd name="T46" fmla="*/ 70 w 808"/>
                <a:gd name="T47" fmla="*/ 328 h 810"/>
                <a:gd name="T48" fmla="*/ 78 w 808"/>
                <a:gd name="T49" fmla="*/ 303 h 810"/>
                <a:gd name="T50" fmla="*/ 86 w 808"/>
                <a:gd name="T51" fmla="*/ 278 h 810"/>
                <a:gd name="T52" fmla="*/ 48 w 808"/>
                <a:gd name="T53" fmla="*/ 212 h 810"/>
                <a:gd name="T54" fmla="*/ 125 w 808"/>
                <a:gd name="T55" fmla="*/ 206 h 810"/>
                <a:gd name="T56" fmla="*/ 140 w 808"/>
                <a:gd name="T57" fmla="*/ 186 h 810"/>
                <a:gd name="T58" fmla="*/ 157 w 808"/>
                <a:gd name="T59" fmla="*/ 166 h 810"/>
                <a:gd name="T60" fmla="*/ 148 w 808"/>
                <a:gd name="T61" fmla="*/ 91 h 810"/>
                <a:gd name="T62" fmla="*/ 221 w 808"/>
                <a:gd name="T63" fmla="*/ 114 h 810"/>
                <a:gd name="T64" fmla="*/ 255 w 808"/>
                <a:gd name="T65" fmla="*/ 95 h 810"/>
                <a:gd name="T66" fmla="*/ 272 w 808"/>
                <a:gd name="T67" fmla="*/ 21 h 810"/>
                <a:gd name="T68" fmla="*/ 302 w 808"/>
                <a:gd name="T69" fmla="*/ 12 h 810"/>
                <a:gd name="T70" fmla="*/ 358 w 808"/>
                <a:gd name="T71" fmla="*/ 63 h 810"/>
                <a:gd name="T72" fmla="*/ 383 w 808"/>
                <a:gd name="T73" fmla="*/ 61 h 810"/>
                <a:gd name="T74" fmla="*/ 427 w 808"/>
                <a:gd name="T75" fmla="*/ 0 h 810"/>
                <a:gd name="T76" fmla="*/ 459 w 808"/>
                <a:gd name="T77" fmla="*/ 3 h 810"/>
                <a:gd name="T78" fmla="*/ 491 w 808"/>
                <a:gd name="T79" fmla="*/ 71 h 810"/>
                <a:gd name="T80" fmla="*/ 515 w 808"/>
                <a:gd name="T81" fmla="*/ 78 h 810"/>
                <a:gd name="T82" fmla="*/ 579 w 808"/>
                <a:gd name="T83" fmla="*/ 39 h 810"/>
                <a:gd name="T84" fmla="*/ 607 w 808"/>
                <a:gd name="T85" fmla="*/ 54 h 810"/>
                <a:gd name="T86" fmla="*/ 611 w 808"/>
                <a:gd name="T87" fmla="*/ 130 h 810"/>
                <a:gd name="T88" fmla="*/ 630 w 808"/>
                <a:gd name="T89" fmla="*/ 146 h 810"/>
                <a:gd name="T90" fmla="*/ 705 w 808"/>
                <a:gd name="T91" fmla="*/ 134 h 810"/>
                <a:gd name="T92" fmla="*/ 725 w 808"/>
                <a:gd name="T93" fmla="*/ 158 h 810"/>
                <a:gd name="T94" fmla="*/ 705 w 808"/>
                <a:gd name="T95" fmla="*/ 241 h 810"/>
                <a:gd name="T96" fmla="*/ 716 w 808"/>
                <a:gd name="T97" fmla="*/ 264 h 810"/>
                <a:gd name="T98" fmla="*/ 791 w 808"/>
                <a:gd name="T99" fmla="*/ 285 h 810"/>
                <a:gd name="T100" fmla="*/ 740 w 808"/>
                <a:gd name="T101" fmla="*/ 343 h 810"/>
                <a:gd name="T102" fmla="*/ 744 w 808"/>
                <a:gd name="T103" fmla="*/ 368 h 810"/>
                <a:gd name="T104" fmla="*/ 745 w 808"/>
                <a:gd name="T105" fmla="*/ 395 h 810"/>
                <a:gd name="T106" fmla="*/ 807 w 808"/>
                <a:gd name="T107" fmla="*/ 442 h 810"/>
                <a:gd name="T108" fmla="*/ 737 w 808"/>
                <a:gd name="T109" fmla="*/ 477 h 810"/>
                <a:gd name="T110" fmla="*/ 730 w 808"/>
                <a:gd name="T111" fmla="*/ 502 h 810"/>
                <a:gd name="T112" fmla="*/ 722 w 808"/>
                <a:gd name="T113" fmla="*/ 526 h 810"/>
                <a:gd name="T114" fmla="*/ 762 w 808"/>
                <a:gd name="T115" fmla="*/ 595 h 810"/>
                <a:gd name="T116" fmla="*/ 683 w 808"/>
                <a:gd name="T117" fmla="*/ 599 h 810"/>
                <a:gd name="T118" fmla="*/ 668 w 808"/>
                <a:gd name="T119" fmla="*/ 620 h 810"/>
                <a:gd name="T120" fmla="*/ 651 w 808"/>
                <a:gd name="T121" fmla="*/ 639 h 810"/>
                <a:gd name="T122" fmla="*/ 662 w 808"/>
                <a:gd name="T123" fmla="*/ 718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8" h="810">
                  <a:moveTo>
                    <a:pt x="651" y="726"/>
                  </a:moveTo>
                  <a:lnTo>
                    <a:pt x="587" y="691"/>
                  </a:lnTo>
                  <a:lnTo>
                    <a:pt x="565" y="704"/>
                  </a:lnTo>
                  <a:lnTo>
                    <a:pt x="553" y="710"/>
                  </a:lnTo>
                  <a:lnTo>
                    <a:pt x="542" y="716"/>
                  </a:lnTo>
                  <a:lnTo>
                    <a:pt x="535" y="789"/>
                  </a:lnTo>
                  <a:lnTo>
                    <a:pt x="522" y="794"/>
                  </a:lnTo>
                  <a:lnTo>
                    <a:pt x="509" y="797"/>
                  </a:lnTo>
                  <a:lnTo>
                    <a:pt x="462" y="739"/>
                  </a:lnTo>
                  <a:lnTo>
                    <a:pt x="450" y="741"/>
                  </a:lnTo>
                  <a:lnTo>
                    <a:pt x="437" y="743"/>
                  </a:lnTo>
                  <a:lnTo>
                    <a:pt x="425" y="744"/>
                  </a:lnTo>
                  <a:lnTo>
                    <a:pt x="412" y="744"/>
                  </a:lnTo>
                  <a:lnTo>
                    <a:pt x="378" y="810"/>
                  </a:lnTo>
                  <a:lnTo>
                    <a:pt x="364" y="809"/>
                  </a:lnTo>
                  <a:lnTo>
                    <a:pt x="351" y="807"/>
                  </a:lnTo>
                  <a:lnTo>
                    <a:pt x="329" y="736"/>
                  </a:lnTo>
                  <a:lnTo>
                    <a:pt x="317" y="733"/>
                  </a:lnTo>
                  <a:lnTo>
                    <a:pt x="304" y="730"/>
                  </a:lnTo>
                  <a:lnTo>
                    <a:pt x="292" y="726"/>
                  </a:lnTo>
                  <a:lnTo>
                    <a:pt x="280" y="721"/>
                  </a:lnTo>
                  <a:lnTo>
                    <a:pt x="225" y="769"/>
                  </a:lnTo>
                  <a:lnTo>
                    <a:pt x="212" y="763"/>
                  </a:lnTo>
                  <a:lnTo>
                    <a:pt x="199" y="755"/>
                  </a:lnTo>
                  <a:lnTo>
                    <a:pt x="207" y="683"/>
                  </a:lnTo>
                  <a:lnTo>
                    <a:pt x="197" y="675"/>
                  </a:lnTo>
                  <a:lnTo>
                    <a:pt x="187" y="667"/>
                  </a:lnTo>
                  <a:lnTo>
                    <a:pt x="177" y="658"/>
                  </a:lnTo>
                  <a:lnTo>
                    <a:pt x="168" y="650"/>
                  </a:lnTo>
                  <a:lnTo>
                    <a:pt x="99" y="672"/>
                  </a:lnTo>
                  <a:lnTo>
                    <a:pt x="90" y="661"/>
                  </a:lnTo>
                  <a:lnTo>
                    <a:pt x="81" y="649"/>
                  </a:lnTo>
                  <a:lnTo>
                    <a:pt x="116" y="586"/>
                  </a:lnTo>
                  <a:lnTo>
                    <a:pt x="103" y="563"/>
                  </a:lnTo>
                  <a:lnTo>
                    <a:pt x="97" y="552"/>
                  </a:lnTo>
                  <a:lnTo>
                    <a:pt x="92" y="540"/>
                  </a:lnTo>
                  <a:lnTo>
                    <a:pt x="20" y="534"/>
                  </a:lnTo>
                  <a:lnTo>
                    <a:pt x="16" y="521"/>
                  </a:lnTo>
                  <a:lnTo>
                    <a:pt x="12" y="507"/>
                  </a:lnTo>
                  <a:lnTo>
                    <a:pt x="67" y="461"/>
                  </a:lnTo>
                  <a:lnTo>
                    <a:pt x="65" y="449"/>
                  </a:lnTo>
                  <a:lnTo>
                    <a:pt x="64" y="436"/>
                  </a:lnTo>
                  <a:lnTo>
                    <a:pt x="63" y="423"/>
                  </a:lnTo>
                  <a:lnTo>
                    <a:pt x="62" y="410"/>
                  </a:lnTo>
                  <a:lnTo>
                    <a:pt x="0" y="378"/>
                  </a:lnTo>
                  <a:lnTo>
                    <a:pt x="1" y="362"/>
                  </a:lnTo>
                  <a:lnTo>
                    <a:pt x="3" y="348"/>
                  </a:lnTo>
                  <a:lnTo>
                    <a:pt x="70" y="328"/>
                  </a:lnTo>
                  <a:lnTo>
                    <a:pt x="73" y="316"/>
                  </a:lnTo>
                  <a:lnTo>
                    <a:pt x="78" y="303"/>
                  </a:lnTo>
                  <a:lnTo>
                    <a:pt x="82" y="291"/>
                  </a:lnTo>
                  <a:lnTo>
                    <a:pt x="86" y="278"/>
                  </a:lnTo>
                  <a:lnTo>
                    <a:pt x="41" y="225"/>
                  </a:lnTo>
                  <a:lnTo>
                    <a:pt x="48" y="212"/>
                  </a:lnTo>
                  <a:lnTo>
                    <a:pt x="55" y="199"/>
                  </a:lnTo>
                  <a:lnTo>
                    <a:pt x="125" y="206"/>
                  </a:lnTo>
                  <a:lnTo>
                    <a:pt x="132" y="196"/>
                  </a:lnTo>
                  <a:lnTo>
                    <a:pt x="140" y="186"/>
                  </a:lnTo>
                  <a:lnTo>
                    <a:pt x="148" y="175"/>
                  </a:lnTo>
                  <a:lnTo>
                    <a:pt x="157" y="166"/>
                  </a:lnTo>
                  <a:lnTo>
                    <a:pt x="136" y="101"/>
                  </a:lnTo>
                  <a:lnTo>
                    <a:pt x="148" y="91"/>
                  </a:lnTo>
                  <a:lnTo>
                    <a:pt x="160" y="80"/>
                  </a:lnTo>
                  <a:lnTo>
                    <a:pt x="221" y="114"/>
                  </a:lnTo>
                  <a:lnTo>
                    <a:pt x="243" y="101"/>
                  </a:lnTo>
                  <a:lnTo>
                    <a:pt x="255" y="95"/>
                  </a:lnTo>
                  <a:lnTo>
                    <a:pt x="266" y="90"/>
                  </a:lnTo>
                  <a:lnTo>
                    <a:pt x="272" y="21"/>
                  </a:lnTo>
                  <a:lnTo>
                    <a:pt x="287" y="16"/>
                  </a:lnTo>
                  <a:lnTo>
                    <a:pt x="302" y="12"/>
                  </a:lnTo>
                  <a:lnTo>
                    <a:pt x="345" y="65"/>
                  </a:lnTo>
                  <a:lnTo>
                    <a:pt x="358" y="63"/>
                  </a:lnTo>
                  <a:lnTo>
                    <a:pt x="371" y="62"/>
                  </a:lnTo>
                  <a:lnTo>
                    <a:pt x="383" y="61"/>
                  </a:lnTo>
                  <a:lnTo>
                    <a:pt x="396" y="60"/>
                  </a:lnTo>
                  <a:lnTo>
                    <a:pt x="427" y="0"/>
                  </a:lnTo>
                  <a:lnTo>
                    <a:pt x="443" y="1"/>
                  </a:lnTo>
                  <a:lnTo>
                    <a:pt x="459" y="3"/>
                  </a:lnTo>
                  <a:lnTo>
                    <a:pt x="479" y="68"/>
                  </a:lnTo>
                  <a:lnTo>
                    <a:pt x="491" y="71"/>
                  </a:lnTo>
                  <a:lnTo>
                    <a:pt x="503" y="75"/>
                  </a:lnTo>
                  <a:lnTo>
                    <a:pt x="515" y="78"/>
                  </a:lnTo>
                  <a:lnTo>
                    <a:pt x="527" y="83"/>
                  </a:lnTo>
                  <a:lnTo>
                    <a:pt x="579" y="39"/>
                  </a:lnTo>
                  <a:lnTo>
                    <a:pt x="593" y="46"/>
                  </a:lnTo>
                  <a:lnTo>
                    <a:pt x="607" y="54"/>
                  </a:lnTo>
                  <a:lnTo>
                    <a:pt x="599" y="122"/>
                  </a:lnTo>
                  <a:lnTo>
                    <a:pt x="611" y="130"/>
                  </a:lnTo>
                  <a:lnTo>
                    <a:pt x="621" y="138"/>
                  </a:lnTo>
                  <a:lnTo>
                    <a:pt x="630" y="146"/>
                  </a:lnTo>
                  <a:lnTo>
                    <a:pt x="640" y="155"/>
                  </a:lnTo>
                  <a:lnTo>
                    <a:pt x="705" y="134"/>
                  </a:lnTo>
                  <a:lnTo>
                    <a:pt x="715" y="146"/>
                  </a:lnTo>
                  <a:lnTo>
                    <a:pt x="725" y="158"/>
                  </a:lnTo>
                  <a:lnTo>
                    <a:pt x="692" y="219"/>
                  </a:lnTo>
                  <a:lnTo>
                    <a:pt x="705" y="241"/>
                  </a:lnTo>
                  <a:lnTo>
                    <a:pt x="710" y="252"/>
                  </a:lnTo>
                  <a:lnTo>
                    <a:pt x="716" y="264"/>
                  </a:lnTo>
                  <a:lnTo>
                    <a:pt x="786" y="270"/>
                  </a:lnTo>
                  <a:lnTo>
                    <a:pt x="791" y="285"/>
                  </a:lnTo>
                  <a:lnTo>
                    <a:pt x="795" y="300"/>
                  </a:lnTo>
                  <a:lnTo>
                    <a:pt x="740" y="343"/>
                  </a:lnTo>
                  <a:lnTo>
                    <a:pt x="742" y="356"/>
                  </a:lnTo>
                  <a:lnTo>
                    <a:pt x="744" y="368"/>
                  </a:lnTo>
                  <a:lnTo>
                    <a:pt x="745" y="382"/>
                  </a:lnTo>
                  <a:lnTo>
                    <a:pt x="745" y="395"/>
                  </a:lnTo>
                  <a:lnTo>
                    <a:pt x="808" y="427"/>
                  </a:lnTo>
                  <a:lnTo>
                    <a:pt x="807" y="442"/>
                  </a:lnTo>
                  <a:lnTo>
                    <a:pt x="805" y="457"/>
                  </a:lnTo>
                  <a:lnTo>
                    <a:pt x="737" y="477"/>
                  </a:lnTo>
                  <a:lnTo>
                    <a:pt x="734" y="490"/>
                  </a:lnTo>
                  <a:lnTo>
                    <a:pt x="730" y="502"/>
                  </a:lnTo>
                  <a:lnTo>
                    <a:pt x="726" y="514"/>
                  </a:lnTo>
                  <a:lnTo>
                    <a:pt x="722" y="526"/>
                  </a:lnTo>
                  <a:lnTo>
                    <a:pt x="769" y="582"/>
                  </a:lnTo>
                  <a:lnTo>
                    <a:pt x="762" y="595"/>
                  </a:lnTo>
                  <a:lnTo>
                    <a:pt x="756" y="607"/>
                  </a:lnTo>
                  <a:lnTo>
                    <a:pt x="683" y="599"/>
                  </a:lnTo>
                  <a:lnTo>
                    <a:pt x="676" y="609"/>
                  </a:lnTo>
                  <a:lnTo>
                    <a:pt x="668" y="620"/>
                  </a:lnTo>
                  <a:lnTo>
                    <a:pt x="659" y="629"/>
                  </a:lnTo>
                  <a:lnTo>
                    <a:pt x="651" y="639"/>
                  </a:lnTo>
                  <a:lnTo>
                    <a:pt x="673" y="709"/>
                  </a:lnTo>
                  <a:lnTo>
                    <a:pt x="662" y="718"/>
                  </a:lnTo>
                  <a:lnTo>
                    <a:pt x="651" y="726"/>
                  </a:lnTo>
                  <a:close/>
                </a:path>
              </a:pathLst>
            </a:custGeom>
            <a:noFill/>
            <a:ln w="22225" cmpd="sng">
              <a:solidFill>
                <a:srgbClr val="FFC715"/>
              </a:solidFill>
              <a:round/>
              <a:headEnd/>
              <a:tailEnd/>
            </a:ln>
            <a:effectLst/>
            <a:extLst>
              <a:ext uri="{909E8E84-426E-40DD-AFC4-6F175D3DCCD1}">
                <a14:hiddenFill xmlns:a14="http://schemas.microsoft.com/office/drawing/2010/main">
                  <a:gradFill rotWithShape="0">
                    <a:gsLst>
                      <a:gs pos="0">
                        <a:schemeClr val="accent2"/>
                      </a:gs>
                      <a:gs pos="100000">
                        <a:schemeClr val="accent2">
                          <a:gamma/>
                          <a:shade val="57647"/>
                          <a:invGamma/>
                        </a:schemeClr>
                      </a:gs>
                    </a:gsLst>
                    <a:path path="rect">
                      <a:fillToRect l="50000" t="50000" r="50000" b="50000"/>
                    </a:path>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 name="Oval 9"/>
            <p:cNvSpPr>
              <a:spLocks noChangeArrowheads="1"/>
            </p:cNvSpPr>
            <p:nvPr/>
          </p:nvSpPr>
          <p:spPr bwMode="auto">
            <a:xfrm>
              <a:off x="1387" y="1659"/>
              <a:ext cx="1032" cy="1032"/>
            </a:xfrm>
            <a:prstGeom prst="ellipse">
              <a:avLst/>
            </a:prstGeom>
            <a:noFill/>
            <a:ln w="22225">
              <a:solidFill>
                <a:srgbClr val="FFC715"/>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 name="Freeform 10"/>
            <p:cNvSpPr>
              <a:spLocks/>
            </p:cNvSpPr>
            <p:nvPr/>
          </p:nvSpPr>
          <p:spPr bwMode="auto">
            <a:xfrm>
              <a:off x="600" y="3757"/>
              <a:ext cx="3686" cy="254"/>
            </a:xfrm>
            <a:custGeom>
              <a:avLst/>
              <a:gdLst>
                <a:gd name="T0" fmla="*/ 0 w 3686"/>
                <a:gd name="T1" fmla="*/ 85 h 254"/>
                <a:gd name="T2" fmla="*/ 129 w 3686"/>
                <a:gd name="T3" fmla="*/ 85 h 254"/>
                <a:gd name="T4" fmla="*/ 185 w 3686"/>
                <a:gd name="T5" fmla="*/ 0 h 254"/>
                <a:gd name="T6" fmla="*/ 279 w 3686"/>
                <a:gd name="T7" fmla="*/ 0 h 254"/>
                <a:gd name="T8" fmla="*/ 336 w 3686"/>
                <a:gd name="T9" fmla="*/ 85 h 254"/>
                <a:gd name="T10" fmla="*/ 421 w 3686"/>
                <a:gd name="T11" fmla="*/ 85 h 254"/>
                <a:gd name="T12" fmla="*/ 477 w 3686"/>
                <a:gd name="T13" fmla="*/ 0 h 254"/>
                <a:gd name="T14" fmla="*/ 571 w 3686"/>
                <a:gd name="T15" fmla="*/ 0 h 254"/>
                <a:gd name="T16" fmla="*/ 629 w 3686"/>
                <a:gd name="T17" fmla="*/ 85 h 254"/>
                <a:gd name="T18" fmla="*/ 709 w 3686"/>
                <a:gd name="T19" fmla="*/ 85 h 254"/>
                <a:gd name="T20" fmla="*/ 764 w 3686"/>
                <a:gd name="T21" fmla="*/ 0 h 254"/>
                <a:gd name="T22" fmla="*/ 862 w 3686"/>
                <a:gd name="T23" fmla="*/ 0 h 254"/>
                <a:gd name="T24" fmla="*/ 916 w 3686"/>
                <a:gd name="T25" fmla="*/ 85 h 254"/>
                <a:gd name="T26" fmla="*/ 1001 w 3686"/>
                <a:gd name="T27" fmla="*/ 85 h 254"/>
                <a:gd name="T28" fmla="*/ 1058 w 3686"/>
                <a:gd name="T29" fmla="*/ 0 h 254"/>
                <a:gd name="T30" fmla="*/ 1154 w 3686"/>
                <a:gd name="T31" fmla="*/ 0 h 254"/>
                <a:gd name="T32" fmla="*/ 1208 w 3686"/>
                <a:gd name="T33" fmla="*/ 85 h 254"/>
                <a:gd name="T34" fmla="*/ 1299 w 3686"/>
                <a:gd name="T35" fmla="*/ 85 h 254"/>
                <a:gd name="T36" fmla="*/ 1353 w 3686"/>
                <a:gd name="T37" fmla="*/ 0 h 254"/>
                <a:gd name="T38" fmla="*/ 1449 w 3686"/>
                <a:gd name="T39" fmla="*/ 0 h 254"/>
                <a:gd name="T40" fmla="*/ 1507 w 3686"/>
                <a:gd name="T41" fmla="*/ 85 h 254"/>
                <a:gd name="T42" fmla="*/ 1591 w 3686"/>
                <a:gd name="T43" fmla="*/ 85 h 254"/>
                <a:gd name="T44" fmla="*/ 1645 w 3686"/>
                <a:gd name="T45" fmla="*/ 0 h 254"/>
                <a:gd name="T46" fmla="*/ 1743 w 3686"/>
                <a:gd name="T47" fmla="*/ 0 h 254"/>
                <a:gd name="T48" fmla="*/ 1799 w 3686"/>
                <a:gd name="T49" fmla="*/ 85 h 254"/>
                <a:gd name="T50" fmla="*/ 1890 w 3686"/>
                <a:gd name="T51" fmla="*/ 85 h 254"/>
                <a:gd name="T52" fmla="*/ 1946 w 3686"/>
                <a:gd name="T53" fmla="*/ 0 h 254"/>
                <a:gd name="T54" fmla="*/ 2044 w 3686"/>
                <a:gd name="T55" fmla="*/ 0 h 254"/>
                <a:gd name="T56" fmla="*/ 2099 w 3686"/>
                <a:gd name="T57" fmla="*/ 85 h 254"/>
                <a:gd name="T58" fmla="*/ 2184 w 3686"/>
                <a:gd name="T59" fmla="*/ 85 h 254"/>
                <a:gd name="T60" fmla="*/ 2240 w 3686"/>
                <a:gd name="T61" fmla="*/ 0 h 254"/>
                <a:gd name="T62" fmla="*/ 2336 w 3686"/>
                <a:gd name="T63" fmla="*/ 0 h 254"/>
                <a:gd name="T64" fmla="*/ 2391 w 3686"/>
                <a:gd name="T65" fmla="*/ 85 h 254"/>
                <a:gd name="T66" fmla="*/ 2472 w 3686"/>
                <a:gd name="T67" fmla="*/ 85 h 254"/>
                <a:gd name="T68" fmla="*/ 2529 w 3686"/>
                <a:gd name="T69" fmla="*/ 0 h 254"/>
                <a:gd name="T70" fmla="*/ 2623 w 3686"/>
                <a:gd name="T71" fmla="*/ 0 h 254"/>
                <a:gd name="T72" fmla="*/ 2681 w 3686"/>
                <a:gd name="T73" fmla="*/ 85 h 254"/>
                <a:gd name="T74" fmla="*/ 2765 w 3686"/>
                <a:gd name="T75" fmla="*/ 85 h 254"/>
                <a:gd name="T76" fmla="*/ 2821 w 3686"/>
                <a:gd name="T77" fmla="*/ 0 h 254"/>
                <a:gd name="T78" fmla="*/ 2917 w 3686"/>
                <a:gd name="T79" fmla="*/ 0 h 254"/>
                <a:gd name="T80" fmla="*/ 2973 w 3686"/>
                <a:gd name="T81" fmla="*/ 85 h 254"/>
                <a:gd name="T82" fmla="*/ 3062 w 3686"/>
                <a:gd name="T83" fmla="*/ 85 h 254"/>
                <a:gd name="T84" fmla="*/ 3118 w 3686"/>
                <a:gd name="T85" fmla="*/ 0 h 254"/>
                <a:gd name="T86" fmla="*/ 3214 w 3686"/>
                <a:gd name="T87" fmla="*/ 0 h 254"/>
                <a:gd name="T88" fmla="*/ 3269 w 3686"/>
                <a:gd name="T89" fmla="*/ 85 h 254"/>
                <a:gd name="T90" fmla="*/ 3356 w 3686"/>
                <a:gd name="T91" fmla="*/ 85 h 254"/>
                <a:gd name="T92" fmla="*/ 3410 w 3686"/>
                <a:gd name="T93" fmla="*/ 0 h 254"/>
                <a:gd name="T94" fmla="*/ 3506 w 3686"/>
                <a:gd name="T95" fmla="*/ 0 h 254"/>
                <a:gd name="T96" fmla="*/ 3561 w 3686"/>
                <a:gd name="T97" fmla="*/ 85 h 254"/>
                <a:gd name="T98" fmla="*/ 3686 w 3686"/>
                <a:gd name="T99" fmla="*/ 85 h 254"/>
                <a:gd name="T100" fmla="*/ 3686 w 3686"/>
                <a:gd name="T101" fmla="*/ 254 h 254"/>
                <a:gd name="T102" fmla="*/ 0 w 3686"/>
                <a:gd name="T103" fmla="*/ 254 h 254"/>
                <a:gd name="T104" fmla="*/ 0 w 3686"/>
                <a:gd name="T105" fmla="*/ 85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86" h="254">
                  <a:moveTo>
                    <a:pt x="0" y="85"/>
                  </a:moveTo>
                  <a:lnTo>
                    <a:pt x="129" y="85"/>
                  </a:lnTo>
                  <a:lnTo>
                    <a:pt x="185" y="0"/>
                  </a:lnTo>
                  <a:lnTo>
                    <a:pt x="279" y="0"/>
                  </a:lnTo>
                  <a:lnTo>
                    <a:pt x="336" y="85"/>
                  </a:lnTo>
                  <a:lnTo>
                    <a:pt x="421" y="85"/>
                  </a:lnTo>
                  <a:lnTo>
                    <a:pt x="477" y="0"/>
                  </a:lnTo>
                  <a:lnTo>
                    <a:pt x="571" y="0"/>
                  </a:lnTo>
                  <a:lnTo>
                    <a:pt x="629" y="85"/>
                  </a:lnTo>
                  <a:lnTo>
                    <a:pt x="709" y="85"/>
                  </a:lnTo>
                  <a:lnTo>
                    <a:pt x="764" y="0"/>
                  </a:lnTo>
                  <a:lnTo>
                    <a:pt x="862" y="0"/>
                  </a:lnTo>
                  <a:lnTo>
                    <a:pt x="916" y="85"/>
                  </a:lnTo>
                  <a:lnTo>
                    <a:pt x="1001" y="85"/>
                  </a:lnTo>
                  <a:lnTo>
                    <a:pt x="1058" y="0"/>
                  </a:lnTo>
                  <a:lnTo>
                    <a:pt x="1154" y="0"/>
                  </a:lnTo>
                  <a:lnTo>
                    <a:pt x="1208" y="85"/>
                  </a:lnTo>
                  <a:lnTo>
                    <a:pt x="1299" y="85"/>
                  </a:lnTo>
                  <a:lnTo>
                    <a:pt x="1353" y="0"/>
                  </a:lnTo>
                  <a:lnTo>
                    <a:pt x="1449" y="0"/>
                  </a:lnTo>
                  <a:lnTo>
                    <a:pt x="1507" y="85"/>
                  </a:lnTo>
                  <a:lnTo>
                    <a:pt x="1591" y="85"/>
                  </a:lnTo>
                  <a:lnTo>
                    <a:pt x="1645" y="0"/>
                  </a:lnTo>
                  <a:lnTo>
                    <a:pt x="1743" y="0"/>
                  </a:lnTo>
                  <a:lnTo>
                    <a:pt x="1799" y="85"/>
                  </a:lnTo>
                  <a:lnTo>
                    <a:pt x="1890" y="85"/>
                  </a:lnTo>
                  <a:lnTo>
                    <a:pt x="1946" y="0"/>
                  </a:lnTo>
                  <a:lnTo>
                    <a:pt x="2044" y="0"/>
                  </a:lnTo>
                  <a:lnTo>
                    <a:pt x="2099" y="85"/>
                  </a:lnTo>
                  <a:lnTo>
                    <a:pt x="2184" y="85"/>
                  </a:lnTo>
                  <a:lnTo>
                    <a:pt x="2240" y="0"/>
                  </a:lnTo>
                  <a:lnTo>
                    <a:pt x="2336" y="0"/>
                  </a:lnTo>
                  <a:lnTo>
                    <a:pt x="2391" y="85"/>
                  </a:lnTo>
                  <a:lnTo>
                    <a:pt x="2472" y="85"/>
                  </a:lnTo>
                  <a:lnTo>
                    <a:pt x="2529" y="0"/>
                  </a:lnTo>
                  <a:lnTo>
                    <a:pt x="2623" y="0"/>
                  </a:lnTo>
                  <a:lnTo>
                    <a:pt x="2681" y="85"/>
                  </a:lnTo>
                  <a:lnTo>
                    <a:pt x="2765" y="85"/>
                  </a:lnTo>
                  <a:lnTo>
                    <a:pt x="2821" y="0"/>
                  </a:lnTo>
                  <a:lnTo>
                    <a:pt x="2917" y="0"/>
                  </a:lnTo>
                  <a:lnTo>
                    <a:pt x="2973" y="85"/>
                  </a:lnTo>
                  <a:lnTo>
                    <a:pt x="3062" y="85"/>
                  </a:lnTo>
                  <a:lnTo>
                    <a:pt x="3118" y="0"/>
                  </a:lnTo>
                  <a:lnTo>
                    <a:pt x="3214" y="0"/>
                  </a:lnTo>
                  <a:lnTo>
                    <a:pt x="3269" y="85"/>
                  </a:lnTo>
                  <a:lnTo>
                    <a:pt x="3356" y="85"/>
                  </a:lnTo>
                  <a:lnTo>
                    <a:pt x="3410" y="0"/>
                  </a:lnTo>
                  <a:lnTo>
                    <a:pt x="3506" y="0"/>
                  </a:lnTo>
                  <a:lnTo>
                    <a:pt x="3561" y="85"/>
                  </a:lnTo>
                  <a:lnTo>
                    <a:pt x="3686" y="85"/>
                  </a:lnTo>
                  <a:lnTo>
                    <a:pt x="3686" y="254"/>
                  </a:lnTo>
                  <a:lnTo>
                    <a:pt x="0" y="254"/>
                  </a:lnTo>
                  <a:lnTo>
                    <a:pt x="0" y="85"/>
                  </a:lnTo>
                  <a:close/>
                </a:path>
              </a:pathLst>
            </a:custGeom>
            <a:noFill/>
            <a:ln w="22225" cmpd="sng">
              <a:solidFill>
                <a:srgbClr val="FFC715"/>
              </a:solidFill>
              <a:round/>
              <a:headEnd/>
              <a:tailEnd/>
            </a:ln>
            <a:effectLst/>
            <a:extLst>
              <a:ext uri="{909E8E84-426E-40DD-AFC4-6F175D3DCCD1}">
                <a14:hiddenFill xmlns:a14="http://schemas.microsoft.com/office/drawing/2010/main">
                  <a:gradFill rotWithShape="0">
                    <a:gsLst>
                      <a:gs pos="0">
                        <a:schemeClr val="folHlink"/>
                      </a:gs>
                      <a:gs pos="100000">
                        <a:schemeClr val="fo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 name="文本框 1"/>
          <p:cNvSpPr txBox="1"/>
          <p:nvPr/>
        </p:nvSpPr>
        <p:spPr>
          <a:xfrm>
            <a:off x="2558041" y="2987210"/>
            <a:ext cx="829073" cy="307777"/>
          </a:xfrm>
          <a:prstGeom prst="rect">
            <a:avLst/>
          </a:prstGeom>
          <a:noFill/>
        </p:spPr>
        <p:txBody>
          <a:bodyPr wrap="none" rtlCol="0">
            <a:spAutoFit/>
          </a:bodyPr>
          <a:lstStyle/>
          <a:p>
            <a:r>
              <a:rPr lang="en-US" altLang="zh-CN" sz="1400" dirty="0" smtClean="0">
                <a:solidFill>
                  <a:srgbClr val="FFC715"/>
                </a:solidFill>
                <a:latin typeface="微软雅黑" panose="020B0503020204020204" pitchFamily="34" charset="-122"/>
                <a:ea typeface="微软雅黑" panose="020B0503020204020204" pitchFamily="34" charset="-122"/>
              </a:rPr>
              <a:t>Dept. A</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6895480" y="2618107"/>
            <a:ext cx="822661" cy="307777"/>
          </a:xfrm>
          <a:prstGeom prst="rect">
            <a:avLst/>
          </a:prstGeom>
          <a:noFill/>
        </p:spPr>
        <p:txBody>
          <a:bodyPr wrap="none" rtlCol="0">
            <a:spAutoFit/>
          </a:bodyPr>
          <a:lstStyle/>
          <a:p>
            <a:r>
              <a:rPr lang="en-US" altLang="zh-CN" sz="1400" dirty="0" smtClean="0">
                <a:solidFill>
                  <a:srgbClr val="FFC715"/>
                </a:solidFill>
                <a:latin typeface="微软雅黑" panose="020B0503020204020204" pitchFamily="34" charset="-122"/>
                <a:ea typeface="微软雅黑" panose="020B0503020204020204" pitchFamily="34" charset="-122"/>
              </a:rPr>
              <a:t>Dept. C</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5032058" y="3997614"/>
            <a:ext cx="814647" cy="307777"/>
          </a:xfrm>
          <a:prstGeom prst="rect">
            <a:avLst/>
          </a:prstGeom>
          <a:noFill/>
        </p:spPr>
        <p:txBody>
          <a:bodyPr wrap="none" rtlCol="0">
            <a:spAutoFit/>
          </a:bodyPr>
          <a:lstStyle/>
          <a:p>
            <a:r>
              <a:rPr lang="en-US" altLang="zh-CN" sz="1400" dirty="0" smtClean="0">
                <a:solidFill>
                  <a:srgbClr val="FFC715"/>
                </a:solidFill>
                <a:latin typeface="微软雅黑" panose="020B0503020204020204" pitchFamily="34" charset="-122"/>
                <a:ea typeface="微软雅黑" panose="020B0503020204020204" pitchFamily="34" charset="-122"/>
              </a:rPr>
              <a:t>Dept. </a:t>
            </a:r>
            <a:r>
              <a:rPr lang="en-US" altLang="zh-CN" sz="1400" dirty="0">
                <a:solidFill>
                  <a:srgbClr val="FFC715"/>
                </a:solidFill>
                <a:latin typeface="微软雅黑" panose="020B0503020204020204" pitchFamily="34" charset="-122"/>
                <a:ea typeface="微软雅黑" panose="020B0503020204020204" pitchFamily="34" charset="-122"/>
              </a:rPr>
              <a:t>B</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3412241" y="5695861"/>
            <a:ext cx="838691" cy="307777"/>
          </a:xfrm>
          <a:prstGeom prst="rect">
            <a:avLst/>
          </a:prstGeom>
          <a:noFill/>
        </p:spPr>
        <p:txBody>
          <a:bodyPr wrap="none" rtlCol="0">
            <a:spAutoFit/>
          </a:bodyPr>
          <a:lstStyle/>
          <a:p>
            <a:r>
              <a:rPr lang="en-US" altLang="zh-CN" sz="1400" dirty="0" smtClean="0">
                <a:solidFill>
                  <a:srgbClr val="FFC715"/>
                </a:solidFill>
                <a:latin typeface="微软雅黑" panose="020B0503020204020204" pitchFamily="34" charset="-122"/>
                <a:ea typeface="微软雅黑" panose="020B0503020204020204" pitchFamily="34" charset="-122"/>
              </a:rPr>
              <a:t>Dept. D</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8586572" y="2886540"/>
            <a:ext cx="2177134" cy="2222147"/>
          </a:xfrm>
          <a:prstGeom prst="rect">
            <a:avLst/>
          </a:prstGeom>
          <a:noFill/>
        </p:spPr>
        <p:txBody>
          <a:bodyPr wrap="none" rtlCol="0">
            <a:spAutoFit/>
          </a:bodyPr>
          <a:lstStyle/>
          <a:p>
            <a:pPr>
              <a:lnSpc>
                <a:spcPct val="125000"/>
              </a:lnSpc>
            </a:pPr>
            <a:r>
              <a:rPr lang="en-US" altLang="zh-CN" sz="1400" dirty="0" smtClean="0">
                <a:solidFill>
                  <a:srgbClr val="FFC715"/>
                </a:solidFill>
                <a:latin typeface="微软雅黑" panose="020B0503020204020204" pitchFamily="34" charset="-122"/>
                <a:ea typeface="微软雅黑" panose="020B0503020204020204" pitchFamily="34" charset="-122"/>
              </a:rPr>
              <a:t>· There are test words…</a:t>
            </a: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There are test words…</a:t>
            </a:r>
            <a:endParaRPr lang="zh-CN" altLang="en-US" sz="1400" dirty="0">
              <a:solidFill>
                <a:srgbClr val="FFC715"/>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There are test words…</a:t>
            </a:r>
            <a:endParaRPr lang="zh-CN" altLang="en-US" sz="1400" dirty="0">
              <a:solidFill>
                <a:srgbClr val="FFC715"/>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There are test words…</a:t>
            </a:r>
            <a:endParaRPr lang="zh-CN" altLang="en-US" sz="1400" dirty="0">
              <a:solidFill>
                <a:srgbClr val="FFC715"/>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There are test words…</a:t>
            </a:r>
            <a:endParaRPr lang="zh-CN" altLang="en-US" sz="1400" dirty="0">
              <a:solidFill>
                <a:srgbClr val="FFC715"/>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There are test words…</a:t>
            </a:r>
            <a:endParaRPr lang="zh-CN" altLang="en-US" sz="1400" dirty="0">
              <a:solidFill>
                <a:srgbClr val="FFC715"/>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There are test words…</a:t>
            </a:r>
            <a:endParaRPr lang="zh-CN" altLang="en-US" sz="1400" dirty="0">
              <a:solidFill>
                <a:srgbClr val="FFC715"/>
              </a:solidFill>
              <a:latin typeface="微软雅黑" panose="020B0503020204020204" pitchFamily="34" charset="-122"/>
              <a:ea typeface="微软雅黑" panose="020B0503020204020204" pitchFamily="34" charset="-122"/>
            </a:endParaRPr>
          </a:p>
          <a:p>
            <a:pPr>
              <a:lnSpc>
                <a:spcPct val="125000"/>
              </a:lnSpc>
            </a:pPr>
            <a:r>
              <a:rPr lang="en-US" altLang="zh-CN" sz="1400" dirty="0">
                <a:solidFill>
                  <a:srgbClr val="FFC715"/>
                </a:solidFill>
                <a:latin typeface="微软雅黑" panose="020B0503020204020204" pitchFamily="34" charset="-122"/>
                <a:ea typeface="微软雅黑" panose="020B0503020204020204" pitchFamily="34" charset="-122"/>
              </a:rPr>
              <a:t>· There are test words</a:t>
            </a:r>
            <a:r>
              <a:rPr lang="en-US" altLang="zh-CN" sz="1400" dirty="0" smtClean="0">
                <a:solidFill>
                  <a:srgbClr val="FFC715"/>
                </a:solidFill>
                <a:latin typeface="微软雅黑" panose="020B0503020204020204" pitchFamily="34" charset="-122"/>
                <a:ea typeface="微软雅黑" panose="020B0503020204020204" pitchFamily="34" charset="-122"/>
              </a:rPr>
              <a:t>…</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13573"/>
      </p:ext>
    </p:extLst>
  </p:cSld>
  <p:clrMapOvr>
    <a:masterClrMapping/>
  </p:clrMapOvr>
  <mc:AlternateContent xmlns:mc="http://schemas.openxmlformats.org/markup-compatibility/2006" xmlns:p14="http://schemas.microsoft.com/office/powerpoint/2010/main">
    <mc:Choice Requires="p14">
      <p:transition spd="slow" p14:dur="4400" advTm="1041">
        <p14:honeycomb/>
      </p:transition>
    </mc:Choice>
    <mc:Fallback xmlns="">
      <p:transition spd="slow" advTm="1041">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32493" y="1634897"/>
            <a:ext cx="9127014" cy="707886"/>
          </a:xfrm>
          <a:prstGeom prst="rect">
            <a:avLst/>
          </a:prstGeom>
          <a:noFill/>
        </p:spPr>
        <p:txBody>
          <a:bodyPr wrap="square" rtlCol="0">
            <a:spAutoFit/>
          </a:bodyPr>
          <a:lstStyle/>
          <a:p>
            <a:pPr algn="dist"/>
            <a:r>
              <a:rPr lang="en-US" altLang="zh-CN" sz="4000" dirty="0" smtClean="0">
                <a:solidFill>
                  <a:srgbClr val="FFC000"/>
                </a:solidFill>
                <a:latin typeface="微软雅黑" panose="020B0503020204020204" pitchFamily="34" charset="-122"/>
                <a:ea typeface="微软雅黑" panose="020B0503020204020204" pitchFamily="34" charset="-122"/>
              </a:rPr>
              <a:t>THANKS FOR YOUR TIME</a:t>
            </a:r>
          </a:p>
        </p:txBody>
      </p:sp>
      <p:sp>
        <p:nvSpPr>
          <p:cNvPr id="3" name="文本框 2"/>
          <p:cNvSpPr txBox="1"/>
          <p:nvPr/>
        </p:nvSpPr>
        <p:spPr>
          <a:xfrm>
            <a:off x="9442507" y="5472520"/>
            <a:ext cx="1217000" cy="606320"/>
          </a:xfrm>
          <a:prstGeom prst="rect">
            <a:avLst/>
          </a:prstGeom>
          <a:noFill/>
        </p:spPr>
        <p:txBody>
          <a:bodyPr wrap="none" rtlCol="0">
            <a:spAutoFit/>
          </a:bodyPr>
          <a:lstStyle/>
          <a:p>
            <a:pPr algn="r">
              <a:lnSpc>
                <a:spcPct val="125000"/>
              </a:lnSpc>
            </a:pPr>
            <a:r>
              <a:rPr lang="en-US" altLang="zh-CN" sz="1400" dirty="0" smtClean="0">
                <a:solidFill>
                  <a:srgbClr val="FFC000"/>
                </a:solidFill>
                <a:latin typeface="微软雅黑" panose="020B0503020204020204" pitchFamily="34" charset="-122"/>
                <a:ea typeface="微软雅黑" panose="020B0503020204020204" pitchFamily="34" charset="-122"/>
              </a:rPr>
              <a:t>Dis</a:t>
            </a:r>
          </a:p>
          <a:p>
            <a:pPr algn="r">
              <a:lnSpc>
                <a:spcPct val="125000"/>
              </a:lnSpc>
            </a:pPr>
            <a:r>
              <a:rPr lang="en-US" altLang="zh-CN" sz="1400" dirty="0" smtClean="0">
                <a:solidFill>
                  <a:srgbClr val="FFC000"/>
                </a:solidFill>
                <a:latin typeface="微软雅黑" panose="020B0503020204020204" pitchFamily="34" charset="-122"/>
                <a:ea typeface="微软雅黑" panose="020B0503020204020204" pitchFamily="34" charset="-122"/>
              </a:rPr>
              <a:t>June Beijing</a:t>
            </a:r>
            <a:endParaRPr lang="zh-CN" altLang="en-US" sz="1400" dirty="0">
              <a:solidFill>
                <a:srgbClr val="FFC000"/>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1631504" y="1484784"/>
            <a:ext cx="8928992" cy="0"/>
          </a:xfrm>
          <a:prstGeom prst="line">
            <a:avLst/>
          </a:prstGeom>
          <a:ln w="19050">
            <a:solidFill>
              <a:srgbClr val="FFC715"/>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631504" y="2420888"/>
            <a:ext cx="8928992" cy="0"/>
          </a:xfrm>
          <a:prstGeom prst="line">
            <a:avLst/>
          </a:prstGeom>
          <a:ln w="19050">
            <a:solidFill>
              <a:srgbClr val="FFC715"/>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911424" y="6119718"/>
            <a:ext cx="2258952" cy="261610"/>
          </a:xfrm>
          <a:prstGeom prst="rect">
            <a:avLst/>
          </a:prstGeom>
          <a:noFill/>
        </p:spPr>
        <p:txBody>
          <a:bodyPr wrap="none" rtlCol="0">
            <a:spAutoFit/>
          </a:bodyPr>
          <a:lstStyle/>
          <a:p>
            <a:r>
              <a:rPr lang="en-US" altLang="zh-CN" sz="1100" dirty="0" smtClean="0">
                <a:solidFill>
                  <a:srgbClr val="FFC000"/>
                </a:solidFill>
                <a:latin typeface="微软雅黑" panose="020B0503020204020204" pitchFamily="34" charset="-122"/>
                <a:ea typeface="微软雅黑" panose="020B0503020204020204" pitchFamily="34" charset="-122"/>
              </a:rPr>
              <a:t>* This is the note of the chart…</a:t>
            </a:r>
            <a:endParaRPr lang="zh-CN" altLang="en-US" sz="1100"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89367750"/>
      </p:ext>
    </p:extLst>
  </p:cSld>
  <p:clrMapOvr>
    <a:masterClrMapping/>
  </p:clrMapOvr>
  <mc:AlternateContent xmlns:mc="http://schemas.openxmlformats.org/markup-compatibility/2006" xmlns:p14="http://schemas.microsoft.com/office/powerpoint/2010/main">
    <mc:Choice Requires="p14">
      <p:transition spd="slow" p14:dur="4400" advTm="21">
        <p14:honeycomb/>
      </p:transition>
    </mc:Choice>
    <mc:Fallback xmlns="">
      <p:transition spd="slow" advTm="21">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4" y="6119718"/>
            <a:ext cx="2258952" cy="261610"/>
          </a:xfrm>
          <a:prstGeom prst="rect">
            <a:avLst/>
          </a:prstGeom>
          <a:noFill/>
        </p:spPr>
        <p:txBody>
          <a:bodyPr wrap="none" rtlCol="0">
            <a:spAutoFit/>
          </a:bodyPr>
          <a:lstStyle/>
          <a:p>
            <a:r>
              <a:rPr lang="en-US" altLang="zh-CN" sz="1100" dirty="0" smtClean="0">
                <a:solidFill>
                  <a:srgbClr val="FFC000"/>
                </a:solidFill>
                <a:latin typeface="微软雅黑" panose="020B0503020204020204" pitchFamily="34" charset="-122"/>
                <a:ea typeface="微软雅黑" panose="020B0503020204020204" pitchFamily="34" charset="-122"/>
              </a:rPr>
              <a:t>* This is the note of the chart…</a:t>
            </a:r>
            <a:endParaRPr lang="zh-CN" altLang="en-US" sz="1100" dirty="0">
              <a:solidFill>
                <a:srgbClr val="FFC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00402" y="1022648"/>
            <a:ext cx="2690160" cy="461665"/>
          </a:xfrm>
          <a:prstGeom prst="rect">
            <a:avLst/>
          </a:prstGeom>
          <a:noFill/>
        </p:spPr>
        <p:txBody>
          <a:bodyPr wrap="none" rtlCol="0">
            <a:spAutoFit/>
          </a:bodyPr>
          <a:lstStyle/>
          <a:p>
            <a:r>
              <a:rPr lang="en-US" altLang="zh-CN" sz="2400" dirty="0" smtClean="0">
                <a:solidFill>
                  <a:srgbClr val="FFC000"/>
                </a:solidFill>
                <a:latin typeface="微软雅黑" panose="020B0503020204020204" pitchFamily="34" charset="-122"/>
                <a:ea typeface="微软雅黑" panose="020B0503020204020204" pitchFamily="34" charset="-122"/>
              </a:rPr>
              <a:t>ENTER THE TITLE</a:t>
            </a:r>
            <a:endParaRPr lang="zh-CN" altLang="en-US" sz="2400" dirty="0">
              <a:solidFill>
                <a:srgbClr val="FFC000"/>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911424" y="1936126"/>
            <a:ext cx="2012497" cy="2619067"/>
            <a:chOff x="927921" y="1916113"/>
            <a:chExt cx="2435122" cy="3169071"/>
          </a:xfrm>
        </p:grpSpPr>
        <p:sp>
          <p:nvSpPr>
            <p:cNvPr id="4" name="矩形 3"/>
            <p:cNvSpPr/>
            <p:nvPr/>
          </p:nvSpPr>
          <p:spPr>
            <a:xfrm>
              <a:off x="927921" y="1916113"/>
              <a:ext cx="2435122" cy="2232967"/>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endParaRPr lang="zh-CN" altLang="en-US" sz="1400">
                <a:solidFill>
                  <a:srgbClr val="FFC715"/>
                </a:solidFill>
                <a:latin typeface="微软雅黑" panose="020B0503020204020204" pitchFamily="34" charset="-122"/>
                <a:ea typeface="微软雅黑" panose="020B0503020204020204" pitchFamily="34" charset="-122"/>
              </a:endParaRPr>
            </a:p>
          </p:txBody>
        </p:sp>
        <p:sp>
          <p:nvSpPr>
            <p:cNvPr id="5" name="矩形 4"/>
            <p:cNvSpPr/>
            <p:nvPr/>
          </p:nvSpPr>
          <p:spPr>
            <a:xfrm>
              <a:off x="927921" y="4149080"/>
              <a:ext cx="2431775" cy="936104"/>
            </a:xfrm>
            <a:prstGeom prst="rect">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r>
                <a:rPr lang="en-US" altLang="zh-CN" sz="1400" dirty="0" smtClean="0">
                  <a:solidFill>
                    <a:srgbClr val="FFC715"/>
                  </a:solidFill>
                  <a:latin typeface="微软雅黑" panose="020B0503020204020204" pitchFamily="34" charset="-122"/>
                  <a:ea typeface="微软雅黑" panose="020B0503020204020204" pitchFamily="34" charset="-122"/>
                </a:rPr>
                <a:t>Test Words</a:t>
              </a:r>
            </a:p>
            <a:p>
              <a:pPr algn="ctr">
                <a:lnSpc>
                  <a:spcPct val="125000"/>
                </a:lnSpc>
              </a:pPr>
              <a:r>
                <a:rPr lang="en-US" altLang="zh-CN" sz="1400" dirty="0" smtClean="0">
                  <a:solidFill>
                    <a:srgbClr val="FFC715"/>
                  </a:solidFill>
                  <a:latin typeface="微软雅黑" panose="020B0503020204020204" pitchFamily="34" charset="-122"/>
                  <a:ea typeface="微软雅黑" panose="020B0503020204020204" pitchFamily="34" charset="-122"/>
                </a:rPr>
                <a:t>Test Words</a:t>
              </a:r>
            </a:p>
          </p:txBody>
        </p:sp>
      </p:grpSp>
      <p:grpSp>
        <p:nvGrpSpPr>
          <p:cNvPr id="7" name="组合 6"/>
          <p:cNvGrpSpPr/>
          <p:nvPr/>
        </p:nvGrpSpPr>
        <p:grpSpPr>
          <a:xfrm>
            <a:off x="9258340" y="2422328"/>
            <a:ext cx="2012497" cy="2619067"/>
            <a:chOff x="927921" y="1916113"/>
            <a:chExt cx="2435122" cy="3169071"/>
          </a:xfrm>
        </p:grpSpPr>
        <p:sp>
          <p:nvSpPr>
            <p:cNvPr id="8" name="矩形 7"/>
            <p:cNvSpPr/>
            <p:nvPr/>
          </p:nvSpPr>
          <p:spPr>
            <a:xfrm>
              <a:off x="927921" y="1916113"/>
              <a:ext cx="2435122" cy="2232967"/>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endParaRPr lang="zh-CN" altLang="en-US" sz="1400">
                <a:solidFill>
                  <a:srgbClr val="FFC715"/>
                </a:solidFill>
                <a:latin typeface="微软雅黑" panose="020B0503020204020204" pitchFamily="34" charset="-122"/>
                <a:ea typeface="微软雅黑" panose="020B0503020204020204" pitchFamily="34" charset="-122"/>
              </a:endParaRPr>
            </a:p>
          </p:txBody>
        </p:sp>
        <p:sp>
          <p:nvSpPr>
            <p:cNvPr id="9" name="矩形 8"/>
            <p:cNvSpPr/>
            <p:nvPr/>
          </p:nvSpPr>
          <p:spPr>
            <a:xfrm>
              <a:off x="927921" y="4149080"/>
              <a:ext cx="2431775" cy="936104"/>
            </a:xfrm>
            <a:prstGeom prst="rect">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r>
                <a:rPr lang="en-US" altLang="zh-CN" sz="1400" dirty="0" smtClean="0">
                  <a:solidFill>
                    <a:srgbClr val="FFC715"/>
                  </a:solidFill>
                  <a:latin typeface="微软雅黑" panose="020B0503020204020204" pitchFamily="34" charset="-122"/>
                  <a:ea typeface="微软雅黑" panose="020B0503020204020204" pitchFamily="34" charset="-122"/>
                </a:rPr>
                <a:t>Test Words</a:t>
              </a:r>
            </a:p>
            <a:p>
              <a:pPr algn="ctr">
                <a:lnSpc>
                  <a:spcPct val="125000"/>
                </a:lnSpc>
              </a:pPr>
              <a:r>
                <a:rPr lang="en-US" altLang="zh-CN" sz="1400" dirty="0" smtClean="0">
                  <a:solidFill>
                    <a:srgbClr val="FFC715"/>
                  </a:solidFill>
                  <a:latin typeface="微软雅黑" panose="020B0503020204020204" pitchFamily="34" charset="-122"/>
                  <a:ea typeface="微软雅黑" panose="020B0503020204020204" pitchFamily="34" charset="-122"/>
                </a:rPr>
                <a:t>Test Words</a:t>
              </a:r>
              <a:endParaRPr lang="zh-CN" altLang="en-US" sz="1400" dirty="0">
                <a:solidFill>
                  <a:srgbClr val="FFC715"/>
                </a:solidFill>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3693729" y="2908530"/>
            <a:ext cx="2012497" cy="2619067"/>
            <a:chOff x="927921" y="1916113"/>
            <a:chExt cx="2435122" cy="3169071"/>
          </a:xfrm>
        </p:grpSpPr>
        <p:sp>
          <p:nvSpPr>
            <p:cNvPr id="11" name="矩形 10"/>
            <p:cNvSpPr/>
            <p:nvPr/>
          </p:nvSpPr>
          <p:spPr>
            <a:xfrm>
              <a:off x="927921" y="1916113"/>
              <a:ext cx="2435122" cy="2232967"/>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endParaRPr lang="zh-CN" altLang="en-US" sz="1400">
                <a:solidFill>
                  <a:srgbClr val="FFC715"/>
                </a:solidFill>
                <a:latin typeface="微软雅黑" panose="020B0503020204020204" pitchFamily="34" charset="-122"/>
                <a:ea typeface="微软雅黑" panose="020B0503020204020204" pitchFamily="34" charset="-122"/>
              </a:endParaRPr>
            </a:p>
          </p:txBody>
        </p:sp>
        <p:sp>
          <p:nvSpPr>
            <p:cNvPr id="12" name="矩形 11"/>
            <p:cNvSpPr/>
            <p:nvPr/>
          </p:nvSpPr>
          <p:spPr>
            <a:xfrm>
              <a:off x="927921" y="4149080"/>
              <a:ext cx="2431775" cy="936104"/>
            </a:xfrm>
            <a:prstGeom prst="rect">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r>
                <a:rPr lang="en-US" altLang="zh-CN" sz="1400" dirty="0" smtClean="0">
                  <a:solidFill>
                    <a:srgbClr val="FFC715"/>
                  </a:solidFill>
                  <a:latin typeface="微软雅黑" panose="020B0503020204020204" pitchFamily="34" charset="-122"/>
                  <a:ea typeface="微软雅黑" panose="020B0503020204020204" pitchFamily="34" charset="-122"/>
                </a:rPr>
                <a:t>Test Words</a:t>
              </a:r>
            </a:p>
            <a:p>
              <a:pPr algn="ctr">
                <a:lnSpc>
                  <a:spcPct val="125000"/>
                </a:lnSpc>
              </a:pPr>
              <a:r>
                <a:rPr lang="en-US" altLang="zh-CN" sz="1400" dirty="0" smtClean="0">
                  <a:solidFill>
                    <a:srgbClr val="FFC715"/>
                  </a:solidFill>
                  <a:latin typeface="微软雅黑" panose="020B0503020204020204" pitchFamily="34" charset="-122"/>
                  <a:ea typeface="微软雅黑" panose="020B0503020204020204" pitchFamily="34" charset="-122"/>
                </a:rPr>
                <a:t>Test Words</a:t>
              </a:r>
              <a:endParaRPr lang="zh-CN" altLang="en-US" sz="1400" dirty="0">
                <a:solidFill>
                  <a:srgbClr val="FFC715"/>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6476034" y="3394732"/>
            <a:ext cx="2012497" cy="2619067"/>
            <a:chOff x="927921" y="1916113"/>
            <a:chExt cx="2435122" cy="3169071"/>
          </a:xfrm>
        </p:grpSpPr>
        <p:sp>
          <p:nvSpPr>
            <p:cNvPr id="14" name="矩形 13"/>
            <p:cNvSpPr/>
            <p:nvPr/>
          </p:nvSpPr>
          <p:spPr>
            <a:xfrm>
              <a:off x="927921" y="1916113"/>
              <a:ext cx="2435122" cy="2232967"/>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endParaRPr lang="zh-CN" altLang="en-US" sz="1400">
                <a:solidFill>
                  <a:srgbClr val="FFC715"/>
                </a:solidFill>
                <a:latin typeface="微软雅黑" panose="020B0503020204020204" pitchFamily="34" charset="-122"/>
                <a:ea typeface="微软雅黑" panose="020B0503020204020204" pitchFamily="34" charset="-122"/>
              </a:endParaRPr>
            </a:p>
          </p:txBody>
        </p:sp>
        <p:sp>
          <p:nvSpPr>
            <p:cNvPr id="15" name="矩形 14"/>
            <p:cNvSpPr/>
            <p:nvPr/>
          </p:nvSpPr>
          <p:spPr>
            <a:xfrm>
              <a:off x="927921" y="4149080"/>
              <a:ext cx="2431775" cy="936104"/>
            </a:xfrm>
            <a:prstGeom prst="rect">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r>
                <a:rPr lang="en-US" altLang="zh-CN" sz="1400" dirty="0" smtClean="0">
                  <a:solidFill>
                    <a:srgbClr val="FFC715"/>
                  </a:solidFill>
                  <a:latin typeface="微软雅黑" panose="020B0503020204020204" pitchFamily="34" charset="-122"/>
                  <a:ea typeface="微软雅黑" panose="020B0503020204020204" pitchFamily="34" charset="-122"/>
                </a:rPr>
                <a:t>Test Words</a:t>
              </a:r>
            </a:p>
            <a:p>
              <a:pPr algn="ctr">
                <a:lnSpc>
                  <a:spcPct val="125000"/>
                </a:lnSpc>
              </a:pPr>
              <a:r>
                <a:rPr lang="en-US" altLang="zh-CN" sz="1400" dirty="0" smtClean="0">
                  <a:solidFill>
                    <a:srgbClr val="FFC715"/>
                  </a:solidFill>
                  <a:latin typeface="微软雅黑" panose="020B0503020204020204" pitchFamily="34" charset="-122"/>
                  <a:ea typeface="微软雅黑" panose="020B0503020204020204" pitchFamily="34" charset="-122"/>
                </a:rPr>
                <a:t>Test Words</a:t>
              </a:r>
              <a:endParaRPr lang="zh-CN" altLang="en-US" sz="1400" dirty="0">
                <a:solidFill>
                  <a:srgbClr val="FFC715"/>
                </a:solidFill>
                <a:latin typeface="微软雅黑" panose="020B0503020204020204" pitchFamily="34" charset="-122"/>
                <a:ea typeface="微软雅黑" panose="020B0503020204020204" pitchFamily="34" charset="-122"/>
              </a:endParaRPr>
            </a:p>
          </p:txBody>
        </p:sp>
      </p:grpSp>
      <p:cxnSp>
        <p:nvCxnSpPr>
          <p:cNvPr id="20" name="直接连接符 19"/>
          <p:cNvCxnSpPr>
            <a:stCxn id="11" idx="1"/>
            <a:endCxn id="4" idx="3"/>
          </p:cNvCxnSpPr>
          <p:nvPr/>
        </p:nvCxnSpPr>
        <p:spPr>
          <a:xfrm flipH="1" flipV="1">
            <a:off x="2923921" y="2858840"/>
            <a:ext cx="769808" cy="972404"/>
          </a:xfrm>
          <a:prstGeom prst="line">
            <a:avLst/>
          </a:prstGeom>
          <a:ln w="19050">
            <a:solidFill>
              <a:srgbClr val="FFC715"/>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1" idx="3"/>
            <a:endCxn id="14" idx="1"/>
          </p:cNvCxnSpPr>
          <p:nvPr/>
        </p:nvCxnSpPr>
        <p:spPr>
          <a:xfrm>
            <a:off x="5706226" y="3831244"/>
            <a:ext cx="769808" cy="486202"/>
          </a:xfrm>
          <a:prstGeom prst="line">
            <a:avLst/>
          </a:prstGeom>
          <a:ln w="19050">
            <a:solidFill>
              <a:srgbClr val="FFC715"/>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4" idx="3"/>
            <a:endCxn id="8" idx="1"/>
          </p:cNvCxnSpPr>
          <p:nvPr/>
        </p:nvCxnSpPr>
        <p:spPr>
          <a:xfrm flipV="1">
            <a:off x="8488531" y="3345042"/>
            <a:ext cx="769809" cy="972404"/>
          </a:xfrm>
          <a:prstGeom prst="line">
            <a:avLst/>
          </a:prstGeom>
          <a:ln w="19050">
            <a:solidFill>
              <a:srgbClr val="FFC71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2060786"/>
      </p:ext>
    </p:extLst>
  </p:cSld>
  <p:clrMapOvr>
    <a:masterClrMapping/>
  </p:clrMapOvr>
  <mc:AlternateContent xmlns:mc="http://schemas.openxmlformats.org/markup-compatibility/2006" xmlns:p14="http://schemas.microsoft.com/office/powerpoint/2010/main">
    <mc:Choice Requires="p14">
      <p:transition spd="slow" p14:dur="4400" advTm="16">
        <p14:honeycomb/>
      </p:transition>
    </mc:Choice>
    <mc:Fallback xmlns="">
      <p:transition spd="slow" advTm="16">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4995052" y="2328052"/>
            <a:ext cx="2201897" cy="2201897"/>
            <a:chOff x="4655840" y="2420980"/>
            <a:chExt cx="2664296" cy="2664296"/>
          </a:xfrm>
        </p:grpSpPr>
        <p:sp>
          <p:nvSpPr>
            <p:cNvPr id="4" name="矩形 3"/>
            <p:cNvSpPr/>
            <p:nvPr/>
          </p:nvSpPr>
          <p:spPr>
            <a:xfrm>
              <a:off x="4655840" y="2420980"/>
              <a:ext cx="2664296" cy="2664296"/>
            </a:xfrm>
            <a:prstGeom prst="rect">
              <a:avLst/>
            </a:prstGeom>
            <a:noFill/>
            <a:ln w="19050">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00" dirty="0">
                <a:solidFill>
                  <a:schemeClr val="tx1"/>
                </a:solidFill>
                <a:latin typeface="微软雅黑" panose="020B0503020204020204" pitchFamily="34" charset="-122"/>
                <a:ea typeface="微软雅黑" panose="020B0503020204020204" pitchFamily="34" charset="-122"/>
              </a:endParaRPr>
            </a:p>
          </p:txBody>
        </p:sp>
        <p:sp>
          <p:nvSpPr>
            <p:cNvPr id="32" name="任意多边形 31"/>
            <p:cNvSpPr/>
            <p:nvPr/>
          </p:nvSpPr>
          <p:spPr>
            <a:xfrm>
              <a:off x="4799856" y="2564904"/>
              <a:ext cx="2376264" cy="2376449"/>
            </a:xfrm>
            <a:custGeom>
              <a:avLst/>
              <a:gdLst>
                <a:gd name="connsiteX0" fmla="*/ 2091564 w 2376264"/>
                <a:gd name="connsiteY0" fmla="*/ 0 h 2376449"/>
                <a:gd name="connsiteX1" fmla="*/ 2376264 w 2376264"/>
                <a:gd name="connsiteY1" fmla="*/ 0 h 2376449"/>
                <a:gd name="connsiteX2" fmla="*/ 2376263 w 2376264"/>
                <a:gd name="connsiteY2" fmla="*/ 1 h 2376449"/>
                <a:gd name="connsiteX3" fmla="*/ 2376264 w 2376264"/>
                <a:gd name="connsiteY3" fmla="*/ 1 h 2376449"/>
                <a:gd name="connsiteX4" fmla="*/ 2373913 w 2376264"/>
                <a:gd name="connsiteY4" fmla="*/ 2672 h 2376449"/>
                <a:gd name="connsiteX5" fmla="*/ 2373912 w 2376264"/>
                <a:gd name="connsiteY5" fmla="*/ 2672 h 2376449"/>
                <a:gd name="connsiteX6" fmla="*/ 1351536 w 2376264"/>
                <a:gd name="connsiteY6" fmla="*/ 1164213 h 2376449"/>
                <a:gd name="connsiteX7" fmla="*/ 1212052 w 2376264"/>
                <a:gd name="connsiteY7" fmla="*/ 999231 h 2376449"/>
                <a:gd name="connsiteX8" fmla="*/ 1897160 w 2376264"/>
                <a:gd name="connsiteY8" fmla="*/ 220866 h 2376449"/>
                <a:gd name="connsiteX9" fmla="*/ 478942 w 2376264"/>
                <a:gd name="connsiteY9" fmla="*/ 220866 h 2376449"/>
                <a:gd name="connsiteX10" fmla="*/ 2376264 w 2376264"/>
                <a:gd name="connsiteY10" fmla="*/ 2376449 h 2376449"/>
                <a:gd name="connsiteX11" fmla="*/ 2091564 w 2376264"/>
                <a:gd name="connsiteY11" fmla="*/ 2376449 h 2376449"/>
                <a:gd name="connsiteX12" fmla="*/ 2091401 w 2376264"/>
                <a:gd name="connsiteY12" fmla="*/ 2376264 h 2376449"/>
                <a:gd name="connsiteX13" fmla="*/ 284700 w 2376264"/>
                <a:gd name="connsiteY13" fmla="*/ 2376264 h 2376449"/>
                <a:gd name="connsiteX14" fmla="*/ 0 w 2376264"/>
                <a:gd name="connsiteY14" fmla="*/ 2376264 h 2376449"/>
                <a:gd name="connsiteX15" fmla="*/ 1024729 w 2376264"/>
                <a:gd name="connsiteY15" fmla="*/ 1212051 h 2376449"/>
                <a:gd name="connsiteX16" fmla="*/ 1164213 w 2376264"/>
                <a:gd name="connsiteY16" fmla="*/ 1377034 h 2376449"/>
                <a:gd name="connsiteX17" fmla="*/ 474843 w 2376264"/>
                <a:gd name="connsiteY17" fmla="*/ 2160240 h 2376449"/>
                <a:gd name="connsiteX18" fmla="*/ 1901259 w 2376264"/>
                <a:gd name="connsiteY18" fmla="*/ 2160240 h 2376449"/>
                <a:gd name="connsiteX19" fmla="*/ 0 w 2376264"/>
                <a:gd name="connsiteY19" fmla="*/ 185 h 2376449"/>
                <a:gd name="connsiteX20" fmla="*/ 162 w 2376264"/>
                <a:gd name="connsiteY20" fmla="*/ 185 h 2376449"/>
                <a:gd name="connsiteX21" fmla="*/ 0 w 2376264"/>
                <a:gd name="connsiteY21" fmla="*/ 1 h 2376449"/>
                <a:gd name="connsiteX22" fmla="*/ 284700 w 2376264"/>
                <a:gd name="connsiteY22" fmla="*/ 1 h 2376449"/>
                <a:gd name="connsiteX23" fmla="*/ 285140 w 2376264"/>
                <a:gd name="connsiteY23" fmla="*/ 500 h 2376449"/>
                <a:gd name="connsiteX24" fmla="*/ 2091124 w 2376264"/>
                <a:gd name="connsiteY24" fmla="*/ 500 h 2376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6264" h="2376449">
                  <a:moveTo>
                    <a:pt x="2091564" y="0"/>
                  </a:moveTo>
                  <a:lnTo>
                    <a:pt x="2376264" y="0"/>
                  </a:lnTo>
                  <a:lnTo>
                    <a:pt x="2376263" y="1"/>
                  </a:lnTo>
                  <a:lnTo>
                    <a:pt x="2376264" y="1"/>
                  </a:lnTo>
                  <a:lnTo>
                    <a:pt x="2373913" y="2672"/>
                  </a:lnTo>
                  <a:lnTo>
                    <a:pt x="2373912" y="2672"/>
                  </a:lnTo>
                  <a:lnTo>
                    <a:pt x="1351536" y="1164213"/>
                  </a:lnTo>
                  <a:lnTo>
                    <a:pt x="1212052" y="999231"/>
                  </a:lnTo>
                  <a:lnTo>
                    <a:pt x="1897160" y="220866"/>
                  </a:lnTo>
                  <a:lnTo>
                    <a:pt x="478942" y="220866"/>
                  </a:lnTo>
                  <a:lnTo>
                    <a:pt x="2376264" y="2376449"/>
                  </a:lnTo>
                  <a:lnTo>
                    <a:pt x="2091564" y="2376449"/>
                  </a:lnTo>
                  <a:lnTo>
                    <a:pt x="2091401" y="2376264"/>
                  </a:lnTo>
                  <a:lnTo>
                    <a:pt x="284700" y="2376264"/>
                  </a:lnTo>
                  <a:lnTo>
                    <a:pt x="0" y="2376264"/>
                  </a:lnTo>
                  <a:lnTo>
                    <a:pt x="1024729" y="1212051"/>
                  </a:lnTo>
                  <a:lnTo>
                    <a:pt x="1164213" y="1377034"/>
                  </a:lnTo>
                  <a:lnTo>
                    <a:pt x="474843" y="2160240"/>
                  </a:lnTo>
                  <a:lnTo>
                    <a:pt x="1901259" y="2160240"/>
                  </a:lnTo>
                  <a:lnTo>
                    <a:pt x="0" y="185"/>
                  </a:lnTo>
                  <a:lnTo>
                    <a:pt x="162" y="185"/>
                  </a:lnTo>
                  <a:lnTo>
                    <a:pt x="0" y="1"/>
                  </a:lnTo>
                  <a:lnTo>
                    <a:pt x="284700" y="1"/>
                  </a:lnTo>
                  <a:lnTo>
                    <a:pt x="285140" y="500"/>
                  </a:lnTo>
                  <a:lnTo>
                    <a:pt x="2091124" y="500"/>
                  </a:lnTo>
                  <a:close/>
                </a:path>
              </a:pathLst>
            </a:custGeom>
            <a:noFill/>
            <a:ln w="19050">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文本框 33"/>
          <p:cNvSpPr txBox="1"/>
          <p:nvPr/>
        </p:nvSpPr>
        <p:spPr>
          <a:xfrm>
            <a:off x="4871947" y="4797152"/>
            <a:ext cx="2448106" cy="769441"/>
          </a:xfrm>
          <a:prstGeom prst="rect">
            <a:avLst/>
          </a:prstGeom>
          <a:noFill/>
          <a:ln w="19050">
            <a:noFill/>
          </a:ln>
        </p:spPr>
        <p:txBody>
          <a:bodyPr wrap="none" rtlCol="0">
            <a:spAutoFit/>
          </a:bodyPr>
          <a:lstStyle/>
          <a:p>
            <a:r>
              <a:rPr lang="zh-CN" altLang="en-US" sz="4400" b="1" dirty="0">
                <a:ln>
                  <a:solidFill>
                    <a:srgbClr val="FFC715"/>
                  </a:solidFill>
                </a:ln>
                <a:noFill/>
                <a:latin typeface="幼圆" panose="02010509060101010101" pitchFamily="49" charset="-122"/>
                <a:ea typeface="幼圆" panose="02010509060101010101" pitchFamily="49" charset="-122"/>
              </a:rPr>
              <a:t>迪</a:t>
            </a:r>
            <a:r>
              <a:rPr lang="zh-CN" altLang="en-US" sz="4400" b="1" dirty="0" smtClean="0">
                <a:ln>
                  <a:solidFill>
                    <a:srgbClr val="FFC715"/>
                  </a:solidFill>
                </a:ln>
                <a:noFill/>
                <a:latin typeface="幼圆" panose="02010509060101010101" pitchFamily="49" charset="-122"/>
                <a:ea typeface="幼圆" panose="02010509060101010101" pitchFamily="49" charset="-122"/>
              </a:rPr>
              <a:t>斯出品</a:t>
            </a:r>
            <a:endParaRPr lang="zh-CN" altLang="en-US" sz="4400" b="1" dirty="0">
              <a:ln>
                <a:solidFill>
                  <a:srgbClr val="FFC715"/>
                </a:solidFill>
              </a:ln>
              <a:no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990946170"/>
      </p:ext>
    </p:extLst>
  </p:cSld>
  <p:clrMapOvr>
    <a:masterClrMapping/>
  </p:clrMapOvr>
  <mc:AlternateContent xmlns:mc="http://schemas.openxmlformats.org/markup-compatibility/2006" xmlns:p14="http://schemas.microsoft.com/office/powerpoint/2010/main">
    <mc:Choice Requires="p14">
      <p:transition spd="slow" p14:dur="4400" advTm="1216">
        <p14:honeycomb/>
      </p:transition>
    </mc:Choice>
    <mc:Fallback xmlns="">
      <p:transition spd="slow" advTm="1216">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论坛</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8"/>
              </a:rPr>
              <a:t>www.1ppt.cn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6897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9416" y="1844824"/>
            <a:ext cx="5832648" cy="4131900"/>
          </a:xfrm>
          <a:prstGeom prst="rect">
            <a:avLst/>
          </a:prstGeom>
          <a:noFill/>
        </p:spPr>
        <p:txBody>
          <a:bodyPr wrap="square" rtlCol="0">
            <a:spAutoFit/>
          </a:bodyPr>
          <a:lstStyle/>
          <a:p>
            <a:pPr algn="just">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 </a:t>
            </a:r>
            <a:r>
              <a:rPr lang="en-US" altLang="zh-CN" sz="1400" dirty="0" smtClean="0">
                <a:solidFill>
                  <a:srgbClr val="FFC000"/>
                </a:solidFill>
                <a:latin typeface="微软雅黑" panose="020B0503020204020204" pitchFamily="34" charset="-122"/>
                <a:ea typeface="微软雅黑" panose="020B0503020204020204" pitchFamily="34" charset="-122"/>
              </a:rPr>
              <a:t>Symbols </a:t>
            </a:r>
            <a:r>
              <a:rPr lang="en-US" altLang="zh-CN" sz="1400" dirty="0">
                <a:solidFill>
                  <a:srgbClr val="FFC000"/>
                </a:solidFill>
                <a:latin typeface="微软雅黑" panose="020B0503020204020204" pitchFamily="34" charset="-122"/>
                <a:ea typeface="微软雅黑" panose="020B0503020204020204" pitchFamily="34" charset="-122"/>
              </a:rPr>
              <a:t>of United Nations documents </a:t>
            </a:r>
            <a:r>
              <a:rPr lang="en-US" altLang="zh-CN" sz="1400" dirty="0" smtClean="0">
                <a:solidFill>
                  <a:srgbClr val="FFC000"/>
                </a:solidFill>
                <a:latin typeface="微软雅黑" panose="020B0503020204020204" pitchFamily="34" charset="-122"/>
                <a:ea typeface="微软雅黑" panose="020B0503020204020204" pitchFamily="34" charset="-122"/>
              </a:rPr>
              <a:t>are composed </a:t>
            </a:r>
            <a:r>
              <a:rPr lang="en-US" altLang="zh-CN" sz="1400" dirty="0">
                <a:solidFill>
                  <a:srgbClr val="FFC000"/>
                </a:solidFill>
                <a:latin typeface="微软雅黑" panose="020B0503020204020204" pitchFamily="34" charset="-122"/>
                <a:ea typeface="微软雅黑" panose="020B0503020204020204" pitchFamily="34" charset="-122"/>
              </a:rPr>
              <a:t>of capital letters combined </a:t>
            </a:r>
            <a:r>
              <a:rPr lang="en-US" altLang="zh-CN" sz="1400" dirty="0" smtClean="0">
                <a:solidFill>
                  <a:srgbClr val="FFC000"/>
                </a:solidFill>
                <a:latin typeface="微软雅黑" panose="020B0503020204020204" pitchFamily="34" charset="-122"/>
                <a:ea typeface="微软雅黑" panose="020B0503020204020204" pitchFamily="34" charset="-122"/>
              </a:rPr>
              <a:t>with figures</a:t>
            </a:r>
            <a:r>
              <a:rPr lang="en-US" altLang="zh-CN" sz="1400" dirty="0">
                <a:solidFill>
                  <a:srgbClr val="FFC000"/>
                </a:solidFill>
                <a:latin typeface="微软雅黑" panose="020B0503020204020204" pitchFamily="34" charset="-122"/>
                <a:ea typeface="微软雅黑" panose="020B0503020204020204" pitchFamily="34" charset="-122"/>
              </a:rPr>
              <a:t>. Mention of such a symbol indicates </a:t>
            </a:r>
            <a:r>
              <a:rPr lang="en-US" altLang="zh-CN" sz="1400" dirty="0" smtClean="0">
                <a:solidFill>
                  <a:srgbClr val="FFC000"/>
                </a:solidFill>
                <a:latin typeface="微软雅黑" panose="020B0503020204020204" pitchFamily="34" charset="-122"/>
                <a:ea typeface="微软雅黑" panose="020B0503020204020204" pitchFamily="34" charset="-122"/>
              </a:rPr>
              <a:t>a reference </a:t>
            </a:r>
            <a:r>
              <a:rPr lang="en-US" altLang="zh-CN" sz="1400" dirty="0">
                <a:solidFill>
                  <a:srgbClr val="FFC000"/>
                </a:solidFill>
                <a:latin typeface="微软雅黑" panose="020B0503020204020204" pitchFamily="34" charset="-122"/>
                <a:ea typeface="微软雅黑" panose="020B0503020204020204" pitchFamily="34" charset="-122"/>
              </a:rPr>
              <a:t>to a United Nations document</a:t>
            </a:r>
            <a:r>
              <a:rPr lang="en-US" altLang="zh-CN" sz="1400" dirty="0" smtClean="0">
                <a:solidFill>
                  <a:srgbClr val="FFC000"/>
                </a:solidFill>
                <a:latin typeface="微软雅黑" panose="020B0503020204020204" pitchFamily="34" charset="-122"/>
                <a:ea typeface="微软雅黑" panose="020B0503020204020204" pitchFamily="34" charset="-122"/>
              </a:rPr>
              <a:t>.</a:t>
            </a:r>
          </a:p>
          <a:p>
            <a:pPr algn="just">
              <a:lnSpc>
                <a:spcPct val="125000"/>
              </a:lnSpc>
            </a:pPr>
            <a:endParaRPr lang="en-US" altLang="zh-CN" sz="1400" dirty="0">
              <a:solidFill>
                <a:srgbClr val="FFC000"/>
              </a:solidFill>
              <a:latin typeface="微软雅黑" panose="020B0503020204020204" pitchFamily="34" charset="-122"/>
              <a:ea typeface="微软雅黑" panose="020B0503020204020204" pitchFamily="34" charset="-122"/>
            </a:endParaRPr>
          </a:p>
          <a:p>
            <a:pPr algn="just">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 The designations employed and the </a:t>
            </a:r>
            <a:r>
              <a:rPr lang="en-US" altLang="zh-CN" sz="1400" dirty="0" smtClean="0">
                <a:solidFill>
                  <a:srgbClr val="FFC000"/>
                </a:solidFill>
                <a:latin typeface="微软雅黑" panose="020B0503020204020204" pitchFamily="34" charset="-122"/>
                <a:ea typeface="微软雅黑" panose="020B0503020204020204" pitchFamily="34" charset="-122"/>
              </a:rPr>
              <a:t>presentation of </a:t>
            </a:r>
            <a:r>
              <a:rPr lang="en-US" altLang="zh-CN" sz="1400" dirty="0">
                <a:solidFill>
                  <a:srgbClr val="FFC000"/>
                </a:solidFill>
                <a:latin typeface="微软雅黑" panose="020B0503020204020204" pitchFamily="34" charset="-122"/>
                <a:ea typeface="微软雅黑" panose="020B0503020204020204" pitchFamily="34" charset="-122"/>
              </a:rPr>
              <a:t>the material in this publication do not </a:t>
            </a:r>
            <a:r>
              <a:rPr lang="en-US" altLang="zh-CN" sz="1400" dirty="0" smtClean="0">
                <a:solidFill>
                  <a:srgbClr val="FFC000"/>
                </a:solidFill>
                <a:latin typeface="微软雅黑" panose="020B0503020204020204" pitchFamily="34" charset="-122"/>
                <a:ea typeface="微软雅黑" panose="020B0503020204020204" pitchFamily="34" charset="-122"/>
              </a:rPr>
              <a:t>imply the </a:t>
            </a:r>
            <a:r>
              <a:rPr lang="en-US" altLang="zh-CN" sz="1400" dirty="0">
                <a:solidFill>
                  <a:srgbClr val="FFC000"/>
                </a:solidFill>
                <a:latin typeface="微软雅黑" panose="020B0503020204020204" pitchFamily="34" charset="-122"/>
                <a:ea typeface="微软雅黑" panose="020B0503020204020204" pitchFamily="34" charset="-122"/>
              </a:rPr>
              <a:t>expression of any opinion whatsoever </a:t>
            </a:r>
            <a:r>
              <a:rPr lang="en-US" altLang="zh-CN" sz="1400" dirty="0" smtClean="0">
                <a:solidFill>
                  <a:srgbClr val="FFC000"/>
                </a:solidFill>
                <a:latin typeface="微软雅黑" panose="020B0503020204020204" pitchFamily="34" charset="-122"/>
                <a:ea typeface="微软雅黑" panose="020B0503020204020204" pitchFamily="34" charset="-122"/>
              </a:rPr>
              <a:t>on the </a:t>
            </a:r>
            <a:r>
              <a:rPr lang="en-US" altLang="zh-CN" sz="1400" dirty="0">
                <a:solidFill>
                  <a:srgbClr val="FFC000"/>
                </a:solidFill>
                <a:latin typeface="微软雅黑" panose="020B0503020204020204" pitchFamily="34" charset="-122"/>
                <a:ea typeface="微软雅黑" panose="020B0503020204020204" pitchFamily="34" charset="-122"/>
              </a:rPr>
              <a:t>part of the Secretariat of the United </a:t>
            </a:r>
            <a:r>
              <a:rPr lang="en-US" altLang="zh-CN" sz="1400" dirty="0" smtClean="0">
                <a:solidFill>
                  <a:srgbClr val="FFC000"/>
                </a:solidFill>
                <a:latin typeface="微软雅黑" panose="020B0503020204020204" pitchFamily="34" charset="-122"/>
                <a:ea typeface="微软雅黑" panose="020B0503020204020204" pitchFamily="34" charset="-122"/>
              </a:rPr>
              <a:t>Nations concerning </a:t>
            </a:r>
            <a:r>
              <a:rPr lang="en-US" altLang="zh-CN" sz="1400" dirty="0">
                <a:solidFill>
                  <a:srgbClr val="FFC000"/>
                </a:solidFill>
                <a:latin typeface="微软雅黑" panose="020B0503020204020204" pitchFamily="34" charset="-122"/>
                <a:ea typeface="微软雅黑" panose="020B0503020204020204" pitchFamily="34" charset="-122"/>
              </a:rPr>
              <a:t>the legal status of any </a:t>
            </a:r>
            <a:r>
              <a:rPr lang="en-US" altLang="zh-CN" sz="1400" dirty="0" smtClean="0">
                <a:solidFill>
                  <a:srgbClr val="FFC000"/>
                </a:solidFill>
                <a:latin typeface="微软雅黑" panose="020B0503020204020204" pitchFamily="34" charset="-122"/>
                <a:ea typeface="微软雅黑" panose="020B0503020204020204" pitchFamily="34" charset="-122"/>
              </a:rPr>
              <a:t>country, territory</a:t>
            </a:r>
            <a:r>
              <a:rPr lang="en-US" altLang="zh-CN" sz="1400" dirty="0">
                <a:solidFill>
                  <a:srgbClr val="FFC000"/>
                </a:solidFill>
                <a:latin typeface="微软雅黑" panose="020B0503020204020204" pitchFamily="34" charset="-122"/>
                <a:ea typeface="微软雅黑" panose="020B0503020204020204" pitchFamily="34" charset="-122"/>
              </a:rPr>
              <a:t>, city or area, or of its authorities, </a:t>
            </a:r>
            <a:r>
              <a:rPr lang="en-US" altLang="zh-CN" sz="1400" dirty="0" smtClean="0">
                <a:solidFill>
                  <a:srgbClr val="FFC000"/>
                </a:solidFill>
                <a:latin typeface="微软雅黑" panose="020B0503020204020204" pitchFamily="34" charset="-122"/>
                <a:ea typeface="微软雅黑" panose="020B0503020204020204" pitchFamily="34" charset="-122"/>
              </a:rPr>
              <a:t>or concerning </a:t>
            </a:r>
            <a:r>
              <a:rPr lang="en-US" altLang="zh-CN" sz="1400" dirty="0">
                <a:solidFill>
                  <a:srgbClr val="FFC000"/>
                </a:solidFill>
                <a:latin typeface="微软雅黑" panose="020B0503020204020204" pitchFamily="34" charset="-122"/>
                <a:ea typeface="微软雅黑" panose="020B0503020204020204" pitchFamily="34" charset="-122"/>
              </a:rPr>
              <a:t>the delimitation of its frontiers </a:t>
            </a:r>
            <a:r>
              <a:rPr lang="en-US" altLang="zh-CN" sz="1400" dirty="0" smtClean="0">
                <a:solidFill>
                  <a:srgbClr val="FFC000"/>
                </a:solidFill>
                <a:latin typeface="微软雅黑" panose="020B0503020204020204" pitchFamily="34" charset="-122"/>
                <a:ea typeface="微软雅黑" panose="020B0503020204020204" pitchFamily="34" charset="-122"/>
              </a:rPr>
              <a:t>or boundaries.</a:t>
            </a:r>
          </a:p>
          <a:p>
            <a:pPr algn="just">
              <a:lnSpc>
                <a:spcPct val="125000"/>
              </a:lnSpc>
            </a:pPr>
            <a:endParaRPr lang="en-US" altLang="zh-CN" sz="1400" dirty="0">
              <a:solidFill>
                <a:srgbClr val="FFC000"/>
              </a:solidFill>
              <a:latin typeface="微软雅黑" panose="020B0503020204020204" pitchFamily="34" charset="-122"/>
              <a:ea typeface="微软雅黑" panose="020B0503020204020204" pitchFamily="34" charset="-122"/>
            </a:endParaRPr>
          </a:p>
          <a:p>
            <a:pPr algn="just">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 Material in this publication may be </a:t>
            </a:r>
            <a:r>
              <a:rPr lang="en-US" altLang="zh-CN" sz="1400" dirty="0" smtClean="0">
                <a:solidFill>
                  <a:srgbClr val="FFC000"/>
                </a:solidFill>
                <a:latin typeface="微软雅黑" panose="020B0503020204020204" pitchFamily="34" charset="-122"/>
                <a:ea typeface="微软雅黑" panose="020B0503020204020204" pitchFamily="34" charset="-122"/>
              </a:rPr>
              <a:t>freely quoted </a:t>
            </a:r>
            <a:r>
              <a:rPr lang="en-US" altLang="zh-CN" sz="1400" dirty="0">
                <a:solidFill>
                  <a:srgbClr val="FFC000"/>
                </a:solidFill>
                <a:latin typeface="微软雅黑" panose="020B0503020204020204" pitchFamily="34" charset="-122"/>
                <a:ea typeface="微软雅黑" panose="020B0503020204020204" pitchFamily="34" charset="-122"/>
              </a:rPr>
              <a:t>or reprinted, but </a:t>
            </a:r>
            <a:r>
              <a:rPr lang="en-US" altLang="zh-CN" sz="1400" dirty="0" smtClean="0">
                <a:solidFill>
                  <a:srgbClr val="FFC000"/>
                </a:solidFill>
                <a:latin typeface="微软雅黑" panose="020B0503020204020204" pitchFamily="34" charset="-122"/>
                <a:ea typeface="微软雅黑" panose="020B0503020204020204" pitchFamily="34" charset="-122"/>
              </a:rPr>
              <a:t>acknowledgement is </a:t>
            </a:r>
            <a:r>
              <a:rPr lang="en-US" altLang="zh-CN" sz="1400" dirty="0">
                <a:solidFill>
                  <a:srgbClr val="FFC000"/>
                </a:solidFill>
                <a:latin typeface="微软雅黑" panose="020B0503020204020204" pitchFamily="34" charset="-122"/>
                <a:ea typeface="微软雅黑" panose="020B0503020204020204" pitchFamily="34" charset="-122"/>
              </a:rPr>
              <a:t>requested, together with a reference to </a:t>
            </a:r>
            <a:r>
              <a:rPr lang="en-US" altLang="zh-CN" sz="1400" dirty="0" smtClean="0">
                <a:solidFill>
                  <a:srgbClr val="FFC000"/>
                </a:solidFill>
                <a:latin typeface="微软雅黑" panose="020B0503020204020204" pitchFamily="34" charset="-122"/>
                <a:ea typeface="微软雅黑" panose="020B0503020204020204" pitchFamily="34" charset="-122"/>
              </a:rPr>
              <a:t>the document </a:t>
            </a:r>
            <a:r>
              <a:rPr lang="en-US" altLang="zh-CN" sz="1400" dirty="0">
                <a:solidFill>
                  <a:srgbClr val="FFC000"/>
                </a:solidFill>
                <a:latin typeface="微软雅黑" panose="020B0503020204020204" pitchFamily="34" charset="-122"/>
                <a:ea typeface="微软雅黑" panose="020B0503020204020204" pitchFamily="34" charset="-122"/>
              </a:rPr>
              <a:t>number. A copy of the </a:t>
            </a:r>
            <a:r>
              <a:rPr lang="en-US" altLang="zh-CN" sz="1400" dirty="0" smtClean="0">
                <a:solidFill>
                  <a:srgbClr val="FFC000"/>
                </a:solidFill>
                <a:latin typeface="微软雅黑" panose="020B0503020204020204" pitchFamily="34" charset="-122"/>
                <a:ea typeface="微软雅黑" panose="020B0503020204020204" pitchFamily="34" charset="-122"/>
              </a:rPr>
              <a:t>publication containing </a:t>
            </a:r>
            <a:r>
              <a:rPr lang="en-US" altLang="zh-CN" sz="1400" dirty="0">
                <a:solidFill>
                  <a:srgbClr val="FFC000"/>
                </a:solidFill>
                <a:latin typeface="微软雅黑" panose="020B0503020204020204" pitchFamily="34" charset="-122"/>
                <a:ea typeface="微软雅黑" panose="020B0503020204020204" pitchFamily="34" charset="-122"/>
              </a:rPr>
              <a:t>the quotation or reprint </a:t>
            </a:r>
            <a:r>
              <a:rPr lang="en-US" altLang="zh-CN" sz="1400" dirty="0" smtClean="0">
                <a:solidFill>
                  <a:srgbClr val="FFC000"/>
                </a:solidFill>
                <a:latin typeface="微软雅黑" panose="020B0503020204020204" pitchFamily="34" charset="-122"/>
                <a:ea typeface="微软雅黑" panose="020B0503020204020204" pitchFamily="34" charset="-122"/>
              </a:rPr>
              <a:t>should be </a:t>
            </a:r>
            <a:r>
              <a:rPr lang="en-US" altLang="zh-CN" sz="1400" dirty="0">
                <a:solidFill>
                  <a:srgbClr val="FFC000"/>
                </a:solidFill>
                <a:latin typeface="微软雅黑" panose="020B0503020204020204" pitchFamily="34" charset="-122"/>
                <a:ea typeface="微软雅黑" panose="020B0503020204020204" pitchFamily="34" charset="-122"/>
              </a:rPr>
              <a:t>sent to the UNCTAD secretariat.</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839416" y="980728"/>
            <a:ext cx="1060547" cy="461665"/>
          </a:xfrm>
          <a:prstGeom prst="rect">
            <a:avLst/>
          </a:prstGeom>
          <a:noFill/>
        </p:spPr>
        <p:txBody>
          <a:bodyPr wrap="none" rtlCol="0">
            <a:spAutoFit/>
          </a:bodyPr>
          <a:lstStyle/>
          <a:p>
            <a:r>
              <a:rPr lang="en-US" altLang="zh-CN" sz="2400" dirty="0" smtClean="0">
                <a:solidFill>
                  <a:srgbClr val="FFC000"/>
                </a:solidFill>
                <a:latin typeface="微软雅黑" panose="020B0503020204020204" pitchFamily="34" charset="-122"/>
                <a:ea typeface="微软雅黑" panose="020B0503020204020204" pitchFamily="34" charset="-122"/>
              </a:rPr>
              <a:t>Notes</a:t>
            </a:r>
            <a:endParaRPr lang="zh-CN" altLang="en-US" sz="2400" dirty="0">
              <a:solidFill>
                <a:srgbClr val="FFC000"/>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945332" y="1484784"/>
            <a:ext cx="5616624" cy="0"/>
          </a:xfrm>
          <a:prstGeom prst="line">
            <a:avLst/>
          </a:prstGeom>
          <a:ln>
            <a:solidFill>
              <a:srgbClr val="FFC715"/>
            </a:solidFill>
          </a:ln>
        </p:spPr>
        <p:style>
          <a:lnRef idx="1">
            <a:schemeClr val="accent1"/>
          </a:lnRef>
          <a:fillRef idx="0">
            <a:schemeClr val="accent1"/>
          </a:fillRef>
          <a:effectRef idx="0">
            <a:schemeClr val="accent1"/>
          </a:effectRef>
          <a:fontRef idx="minor">
            <a:schemeClr val="tx1"/>
          </a:fontRef>
        </p:style>
      </p:cxnSp>
      <p:sp>
        <p:nvSpPr>
          <p:cNvPr id="8" name="上凸弯带形 7"/>
          <p:cNvSpPr/>
          <p:nvPr/>
        </p:nvSpPr>
        <p:spPr>
          <a:xfrm>
            <a:off x="8112224" y="5605198"/>
            <a:ext cx="1456666" cy="416190"/>
          </a:xfrm>
          <a:prstGeom prst="ellipseRibbon2">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C000"/>
                </a:solidFill>
              </a:rPr>
              <a:t>DIS</a:t>
            </a:r>
            <a:endParaRPr lang="zh-CN" altLang="en-US" dirty="0">
              <a:solidFill>
                <a:srgbClr val="FFC000"/>
              </a:solidFill>
            </a:endParaRPr>
          </a:p>
        </p:txBody>
      </p:sp>
      <p:sp>
        <p:nvSpPr>
          <p:cNvPr id="9" name="文本框 8"/>
          <p:cNvSpPr txBox="1"/>
          <p:nvPr/>
        </p:nvSpPr>
        <p:spPr>
          <a:xfrm>
            <a:off x="9768408" y="5621278"/>
            <a:ext cx="1512367" cy="400110"/>
          </a:xfrm>
          <a:prstGeom prst="rect">
            <a:avLst/>
          </a:prstGeom>
          <a:noFill/>
          <a:ln w="19050">
            <a:solidFill>
              <a:srgbClr val="FFC715"/>
            </a:solidFill>
          </a:ln>
        </p:spPr>
        <p:txBody>
          <a:bodyPr wrap="square" rtlCol="0">
            <a:spAutoFit/>
          </a:bodyPr>
          <a:lstStyle/>
          <a:p>
            <a:pPr algn="ctr"/>
            <a:r>
              <a:rPr lang="en-US" altLang="zh-CN" sz="2000" dirty="0" smtClean="0">
                <a:solidFill>
                  <a:srgbClr val="FFC000"/>
                </a:solidFill>
              </a:rPr>
              <a:t>Since 1988</a:t>
            </a:r>
            <a:endParaRPr lang="zh-CN" altLang="en-US" sz="2000" dirty="0">
              <a:solidFill>
                <a:srgbClr val="FFC000"/>
              </a:solidFill>
            </a:endParaRPr>
          </a:p>
        </p:txBody>
      </p:sp>
      <p:sp>
        <p:nvSpPr>
          <p:cNvPr id="10" name="文本框 9"/>
          <p:cNvSpPr txBox="1"/>
          <p:nvPr/>
        </p:nvSpPr>
        <p:spPr>
          <a:xfrm>
            <a:off x="7536160" y="2996952"/>
            <a:ext cx="72008" cy="369332"/>
          </a:xfrm>
          <a:prstGeom prst="rect">
            <a:avLst/>
          </a:prstGeom>
          <a:noFill/>
        </p:spPr>
        <p:txBody>
          <a:bodyPr wrap="square" rtlCol="0">
            <a:spAutoFit/>
          </a:bodyPr>
          <a:lstStyle/>
          <a:p>
            <a:endParaRPr lang="zh-CN" altLang="en-US" dirty="0">
              <a:solidFill>
                <a:srgbClr val="FFC000"/>
              </a:solidFill>
            </a:endParaRPr>
          </a:p>
        </p:txBody>
      </p:sp>
      <p:sp>
        <p:nvSpPr>
          <p:cNvPr id="11" name="文本框 10"/>
          <p:cNvSpPr txBox="1"/>
          <p:nvPr/>
        </p:nvSpPr>
        <p:spPr>
          <a:xfrm>
            <a:off x="8112224" y="3861048"/>
            <a:ext cx="3168551" cy="369332"/>
          </a:xfrm>
          <a:prstGeom prst="rect">
            <a:avLst/>
          </a:prstGeom>
          <a:noFill/>
          <a:ln w="19050">
            <a:solidFill>
              <a:srgbClr val="FFC715"/>
            </a:solidFill>
          </a:ln>
        </p:spPr>
        <p:txBody>
          <a:bodyPr wrap="square" rtlCol="0">
            <a:spAutoFit/>
          </a:bodyPr>
          <a:lstStyle/>
          <a:p>
            <a:pPr algn="ctr"/>
            <a:r>
              <a:rPr lang="en-US" altLang="zh-CN" dirty="0">
                <a:solidFill>
                  <a:srgbClr val="FFC000"/>
                </a:solidFill>
              </a:rPr>
              <a:t>United Nat ions </a:t>
            </a:r>
            <a:r>
              <a:rPr lang="en-US" altLang="zh-CN" dirty="0" err="1">
                <a:solidFill>
                  <a:srgbClr val="FFC000"/>
                </a:solidFill>
              </a:rPr>
              <a:t>Publicat</a:t>
            </a:r>
            <a:r>
              <a:rPr lang="en-US" altLang="zh-CN" dirty="0">
                <a:solidFill>
                  <a:srgbClr val="FFC000"/>
                </a:solidFill>
              </a:rPr>
              <a:t> ion</a:t>
            </a:r>
            <a:endParaRPr lang="zh-CN" altLang="en-US" dirty="0">
              <a:solidFill>
                <a:srgbClr val="FFC000"/>
              </a:solidFill>
            </a:endParaRPr>
          </a:p>
        </p:txBody>
      </p:sp>
      <p:sp>
        <p:nvSpPr>
          <p:cNvPr id="12" name="文本框 11"/>
          <p:cNvSpPr txBox="1"/>
          <p:nvPr/>
        </p:nvSpPr>
        <p:spPr>
          <a:xfrm>
            <a:off x="8112224" y="4230380"/>
            <a:ext cx="3168551" cy="369332"/>
          </a:xfrm>
          <a:prstGeom prst="rect">
            <a:avLst/>
          </a:prstGeom>
          <a:noFill/>
          <a:ln w="19050">
            <a:solidFill>
              <a:srgbClr val="FFC715"/>
            </a:solidFill>
          </a:ln>
        </p:spPr>
        <p:txBody>
          <a:bodyPr wrap="square" rtlCol="0">
            <a:spAutoFit/>
          </a:bodyPr>
          <a:lstStyle/>
          <a:p>
            <a:pPr algn="ctr"/>
            <a:r>
              <a:rPr lang="en-US" altLang="zh-CN" dirty="0">
                <a:solidFill>
                  <a:srgbClr val="FFC000"/>
                </a:solidFill>
              </a:rPr>
              <a:t>United Nat ions </a:t>
            </a:r>
            <a:r>
              <a:rPr lang="en-US" altLang="zh-CN" dirty="0" err="1">
                <a:solidFill>
                  <a:srgbClr val="FFC000"/>
                </a:solidFill>
              </a:rPr>
              <a:t>Publicat</a:t>
            </a:r>
            <a:r>
              <a:rPr lang="en-US" altLang="zh-CN" dirty="0">
                <a:solidFill>
                  <a:srgbClr val="FFC000"/>
                </a:solidFill>
              </a:rPr>
              <a:t> ion</a:t>
            </a:r>
            <a:endParaRPr lang="zh-CN" altLang="en-US" dirty="0">
              <a:solidFill>
                <a:srgbClr val="FFC000"/>
              </a:solidFill>
            </a:endParaRPr>
          </a:p>
        </p:txBody>
      </p:sp>
      <p:sp>
        <p:nvSpPr>
          <p:cNvPr id="13" name="文本框 12"/>
          <p:cNvSpPr txBox="1"/>
          <p:nvPr/>
        </p:nvSpPr>
        <p:spPr>
          <a:xfrm>
            <a:off x="8112224" y="4599712"/>
            <a:ext cx="3168551" cy="369332"/>
          </a:xfrm>
          <a:prstGeom prst="rect">
            <a:avLst/>
          </a:prstGeom>
          <a:noFill/>
          <a:ln w="19050">
            <a:solidFill>
              <a:srgbClr val="FFC715"/>
            </a:solidFill>
          </a:ln>
        </p:spPr>
        <p:txBody>
          <a:bodyPr wrap="square" rtlCol="0">
            <a:spAutoFit/>
          </a:bodyPr>
          <a:lstStyle/>
          <a:p>
            <a:pPr algn="ctr"/>
            <a:r>
              <a:rPr lang="en-US" altLang="zh-CN" dirty="0">
                <a:solidFill>
                  <a:srgbClr val="FFC000"/>
                </a:solidFill>
              </a:rPr>
              <a:t>United Nat ions </a:t>
            </a:r>
            <a:r>
              <a:rPr lang="en-US" altLang="zh-CN" dirty="0" err="1">
                <a:solidFill>
                  <a:srgbClr val="FFC000"/>
                </a:solidFill>
              </a:rPr>
              <a:t>Publicat</a:t>
            </a:r>
            <a:r>
              <a:rPr lang="en-US" altLang="zh-CN" dirty="0">
                <a:solidFill>
                  <a:srgbClr val="FFC000"/>
                </a:solidFill>
              </a:rPr>
              <a:t> ion</a:t>
            </a:r>
            <a:endParaRPr lang="zh-CN" altLang="en-US" dirty="0">
              <a:solidFill>
                <a:srgbClr val="FFC000"/>
              </a:solidFill>
            </a:endParaRPr>
          </a:p>
        </p:txBody>
      </p:sp>
      <p:sp>
        <p:nvSpPr>
          <p:cNvPr id="14" name="文本框 13"/>
          <p:cNvSpPr txBox="1"/>
          <p:nvPr/>
        </p:nvSpPr>
        <p:spPr>
          <a:xfrm>
            <a:off x="8112224" y="4969044"/>
            <a:ext cx="3168551" cy="369332"/>
          </a:xfrm>
          <a:prstGeom prst="rect">
            <a:avLst/>
          </a:prstGeom>
          <a:noFill/>
          <a:ln w="19050">
            <a:solidFill>
              <a:srgbClr val="FFC715"/>
            </a:solidFill>
          </a:ln>
        </p:spPr>
        <p:txBody>
          <a:bodyPr wrap="square" rtlCol="0">
            <a:spAutoFit/>
          </a:bodyPr>
          <a:lstStyle/>
          <a:p>
            <a:pPr algn="ctr"/>
            <a:r>
              <a:rPr lang="en-US" altLang="zh-CN" dirty="0">
                <a:solidFill>
                  <a:srgbClr val="FFC000"/>
                </a:solidFill>
              </a:rPr>
              <a:t>United Nat ions </a:t>
            </a:r>
            <a:r>
              <a:rPr lang="en-US" altLang="zh-CN" dirty="0" err="1">
                <a:solidFill>
                  <a:srgbClr val="FFC000"/>
                </a:solidFill>
              </a:rPr>
              <a:t>Publicat</a:t>
            </a:r>
            <a:r>
              <a:rPr lang="en-US" altLang="zh-CN" dirty="0">
                <a:solidFill>
                  <a:srgbClr val="FFC000"/>
                </a:solidFill>
              </a:rPr>
              <a:t> ion</a:t>
            </a:r>
            <a:endParaRPr lang="zh-CN" altLang="en-US" dirty="0">
              <a:solidFill>
                <a:srgbClr val="FFC000"/>
              </a:solidFill>
            </a:endParaRPr>
          </a:p>
        </p:txBody>
      </p:sp>
      <p:sp>
        <p:nvSpPr>
          <p:cNvPr id="15" name="文本框 14"/>
          <p:cNvSpPr txBox="1"/>
          <p:nvPr/>
        </p:nvSpPr>
        <p:spPr>
          <a:xfrm>
            <a:off x="911424" y="6119718"/>
            <a:ext cx="2258952" cy="261610"/>
          </a:xfrm>
          <a:prstGeom prst="rect">
            <a:avLst/>
          </a:prstGeom>
          <a:noFill/>
        </p:spPr>
        <p:txBody>
          <a:bodyPr wrap="none" rtlCol="0">
            <a:spAutoFit/>
          </a:bodyPr>
          <a:lstStyle/>
          <a:p>
            <a:r>
              <a:rPr lang="en-US" altLang="zh-CN" sz="1100" dirty="0" smtClean="0">
                <a:solidFill>
                  <a:srgbClr val="FFC000"/>
                </a:solidFill>
                <a:latin typeface="微软雅黑" panose="020B0503020204020204" pitchFamily="34" charset="-122"/>
                <a:ea typeface="微软雅黑" panose="020B0503020204020204" pitchFamily="34" charset="-122"/>
              </a:rPr>
              <a:t>* This is the note of the chart…</a:t>
            </a:r>
            <a:endParaRPr lang="zh-CN" altLang="en-US" sz="1100"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5018542"/>
      </p:ext>
    </p:extLst>
  </p:cSld>
  <p:clrMapOvr>
    <a:masterClrMapping/>
  </p:clrMapOvr>
  <mc:AlternateContent xmlns:mc="http://schemas.openxmlformats.org/markup-compatibility/2006" xmlns:p14="http://schemas.microsoft.com/office/powerpoint/2010/main">
    <mc:Choice Requires="p14">
      <p:transition spd="slow" p14:dur="4400" advTm="16">
        <p14:honeycomb/>
      </p:transition>
    </mc:Choice>
    <mc:Fallback xmlns="">
      <p:transition spd="slow" advTm="16">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46440" y="1849732"/>
            <a:ext cx="5832648" cy="4131900"/>
          </a:xfrm>
          <a:prstGeom prst="rect">
            <a:avLst/>
          </a:prstGeom>
          <a:noFill/>
        </p:spPr>
        <p:txBody>
          <a:bodyPr wrap="square" rtlCol="0">
            <a:spAutoFit/>
          </a:bodyPr>
          <a:lstStyle/>
          <a:p>
            <a:pPr algn="just">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 </a:t>
            </a:r>
            <a:r>
              <a:rPr lang="en-US" altLang="zh-CN" sz="1400" dirty="0" smtClean="0">
                <a:solidFill>
                  <a:srgbClr val="FFC000"/>
                </a:solidFill>
                <a:latin typeface="微软雅黑" panose="020B0503020204020204" pitchFamily="34" charset="-122"/>
                <a:ea typeface="微软雅黑" panose="020B0503020204020204" pitchFamily="34" charset="-122"/>
              </a:rPr>
              <a:t>Symbols </a:t>
            </a:r>
            <a:r>
              <a:rPr lang="en-US" altLang="zh-CN" sz="1400" dirty="0">
                <a:solidFill>
                  <a:srgbClr val="FFC000"/>
                </a:solidFill>
                <a:latin typeface="微软雅黑" panose="020B0503020204020204" pitchFamily="34" charset="-122"/>
                <a:ea typeface="微软雅黑" panose="020B0503020204020204" pitchFamily="34" charset="-122"/>
              </a:rPr>
              <a:t>of United Nations documents </a:t>
            </a:r>
            <a:r>
              <a:rPr lang="en-US" altLang="zh-CN" sz="1400" dirty="0" smtClean="0">
                <a:solidFill>
                  <a:srgbClr val="FFC000"/>
                </a:solidFill>
                <a:latin typeface="微软雅黑" panose="020B0503020204020204" pitchFamily="34" charset="-122"/>
                <a:ea typeface="微软雅黑" panose="020B0503020204020204" pitchFamily="34" charset="-122"/>
              </a:rPr>
              <a:t>are composed </a:t>
            </a:r>
            <a:r>
              <a:rPr lang="en-US" altLang="zh-CN" sz="1400" dirty="0">
                <a:solidFill>
                  <a:srgbClr val="FFC000"/>
                </a:solidFill>
                <a:latin typeface="微软雅黑" panose="020B0503020204020204" pitchFamily="34" charset="-122"/>
                <a:ea typeface="微软雅黑" panose="020B0503020204020204" pitchFamily="34" charset="-122"/>
              </a:rPr>
              <a:t>of capital letters combined </a:t>
            </a:r>
            <a:r>
              <a:rPr lang="en-US" altLang="zh-CN" sz="1400" dirty="0" smtClean="0">
                <a:solidFill>
                  <a:srgbClr val="FFC000"/>
                </a:solidFill>
                <a:latin typeface="微软雅黑" panose="020B0503020204020204" pitchFamily="34" charset="-122"/>
                <a:ea typeface="微软雅黑" panose="020B0503020204020204" pitchFamily="34" charset="-122"/>
              </a:rPr>
              <a:t>with figures</a:t>
            </a:r>
            <a:r>
              <a:rPr lang="en-US" altLang="zh-CN" sz="1400" dirty="0">
                <a:solidFill>
                  <a:srgbClr val="FFC000"/>
                </a:solidFill>
                <a:latin typeface="微软雅黑" panose="020B0503020204020204" pitchFamily="34" charset="-122"/>
                <a:ea typeface="微软雅黑" panose="020B0503020204020204" pitchFamily="34" charset="-122"/>
              </a:rPr>
              <a:t>. Mention of such a symbol indicates </a:t>
            </a:r>
            <a:r>
              <a:rPr lang="en-US" altLang="zh-CN" sz="1400" dirty="0" smtClean="0">
                <a:solidFill>
                  <a:srgbClr val="FFC000"/>
                </a:solidFill>
                <a:latin typeface="微软雅黑" panose="020B0503020204020204" pitchFamily="34" charset="-122"/>
                <a:ea typeface="微软雅黑" panose="020B0503020204020204" pitchFamily="34" charset="-122"/>
              </a:rPr>
              <a:t>a reference </a:t>
            </a:r>
            <a:r>
              <a:rPr lang="en-US" altLang="zh-CN" sz="1400" dirty="0">
                <a:solidFill>
                  <a:srgbClr val="FFC000"/>
                </a:solidFill>
                <a:latin typeface="微软雅黑" panose="020B0503020204020204" pitchFamily="34" charset="-122"/>
                <a:ea typeface="微软雅黑" panose="020B0503020204020204" pitchFamily="34" charset="-122"/>
              </a:rPr>
              <a:t>to a United Nations document</a:t>
            </a:r>
            <a:r>
              <a:rPr lang="en-US" altLang="zh-CN" sz="1400" dirty="0" smtClean="0">
                <a:solidFill>
                  <a:srgbClr val="FFC000"/>
                </a:solidFill>
                <a:latin typeface="微软雅黑" panose="020B0503020204020204" pitchFamily="34" charset="-122"/>
                <a:ea typeface="微软雅黑" panose="020B0503020204020204" pitchFamily="34" charset="-122"/>
              </a:rPr>
              <a:t>.</a:t>
            </a:r>
          </a:p>
          <a:p>
            <a:pPr algn="just">
              <a:lnSpc>
                <a:spcPct val="125000"/>
              </a:lnSpc>
            </a:pPr>
            <a:endParaRPr lang="en-US" altLang="zh-CN" sz="1400" dirty="0">
              <a:solidFill>
                <a:srgbClr val="FFC000"/>
              </a:solidFill>
              <a:latin typeface="微软雅黑" panose="020B0503020204020204" pitchFamily="34" charset="-122"/>
              <a:ea typeface="微软雅黑" panose="020B0503020204020204" pitchFamily="34" charset="-122"/>
            </a:endParaRPr>
          </a:p>
          <a:p>
            <a:pPr algn="just">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 The designations employed and the </a:t>
            </a:r>
            <a:r>
              <a:rPr lang="en-US" altLang="zh-CN" sz="1400" dirty="0" smtClean="0">
                <a:solidFill>
                  <a:srgbClr val="FFC000"/>
                </a:solidFill>
                <a:latin typeface="微软雅黑" panose="020B0503020204020204" pitchFamily="34" charset="-122"/>
                <a:ea typeface="微软雅黑" panose="020B0503020204020204" pitchFamily="34" charset="-122"/>
              </a:rPr>
              <a:t>presentation of </a:t>
            </a:r>
            <a:r>
              <a:rPr lang="en-US" altLang="zh-CN" sz="1400" dirty="0">
                <a:solidFill>
                  <a:srgbClr val="FFC000"/>
                </a:solidFill>
                <a:latin typeface="微软雅黑" panose="020B0503020204020204" pitchFamily="34" charset="-122"/>
                <a:ea typeface="微软雅黑" panose="020B0503020204020204" pitchFamily="34" charset="-122"/>
              </a:rPr>
              <a:t>the material in this publication do not </a:t>
            </a:r>
            <a:r>
              <a:rPr lang="en-US" altLang="zh-CN" sz="1400" dirty="0" smtClean="0">
                <a:solidFill>
                  <a:srgbClr val="FFC000"/>
                </a:solidFill>
                <a:latin typeface="微软雅黑" panose="020B0503020204020204" pitchFamily="34" charset="-122"/>
                <a:ea typeface="微软雅黑" panose="020B0503020204020204" pitchFamily="34" charset="-122"/>
              </a:rPr>
              <a:t>imply the </a:t>
            </a:r>
            <a:r>
              <a:rPr lang="en-US" altLang="zh-CN" sz="1400" dirty="0">
                <a:solidFill>
                  <a:srgbClr val="FFC000"/>
                </a:solidFill>
                <a:latin typeface="微软雅黑" panose="020B0503020204020204" pitchFamily="34" charset="-122"/>
                <a:ea typeface="微软雅黑" panose="020B0503020204020204" pitchFamily="34" charset="-122"/>
              </a:rPr>
              <a:t>expression of any opinion whatsoever </a:t>
            </a:r>
            <a:r>
              <a:rPr lang="en-US" altLang="zh-CN" sz="1400" dirty="0" smtClean="0">
                <a:solidFill>
                  <a:srgbClr val="FFC000"/>
                </a:solidFill>
                <a:latin typeface="微软雅黑" panose="020B0503020204020204" pitchFamily="34" charset="-122"/>
                <a:ea typeface="微软雅黑" panose="020B0503020204020204" pitchFamily="34" charset="-122"/>
              </a:rPr>
              <a:t>on the </a:t>
            </a:r>
            <a:r>
              <a:rPr lang="en-US" altLang="zh-CN" sz="1400" dirty="0">
                <a:solidFill>
                  <a:srgbClr val="FFC000"/>
                </a:solidFill>
                <a:latin typeface="微软雅黑" panose="020B0503020204020204" pitchFamily="34" charset="-122"/>
                <a:ea typeface="微软雅黑" panose="020B0503020204020204" pitchFamily="34" charset="-122"/>
              </a:rPr>
              <a:t>part of the Secretariat of the United </a:t>
            </a:r>
            <a:r>
              <a:rPr lang="en-US" altLang="zh-CN" sz="1400" dirty="0" smtClean="0">
                <a:solidFill>
                  <a:srgbClr val="FFC000"/>
                </a:solidFill>
                <a:latin typeface="微软雅黑" panose="020B0503020204020204" pitchFamily="34" charset="-122"/>
                <a:ea typeface="微软雅黑" panose="020B0503020204020204" pitchFamily="34" charset="-122"/>
              </a:rPr>
              <a:t>Nations concerning </a:t>
            </a:r>
            <a:r>
              <a:rPr lang="en-US" altLang="zh-CN" sz="1400" dirty="0">
                <a:solidFill>
                  <a:srgbClr val="FFC000"/>
                </a:solidFill>
                <a:latin typeface="微软雅黑" panose="020B0503020204020204" pitchFamily="34" charset="-122"/>
                <a:ea typeface="微软雅黑" panose="020B0503020204020204" pitchFamily="34" charset="-122"/>
              </a:rPr>
              <a:t>the legal status of any </a:t>
            </a:r>
            <a:r>
              <a:rPr lang="en-US" altLang="zh-CN" sz="1400" dirty="0" smtClean="0">
                <a:solidFill>
                  <a:srgbClr val="FFC000"/>
                </a:solidFill>
                <a:latin typeface="微软雅黑" panose="020B0503020204020204" pitchFamily="34" charset="-122"/>
                <a:ea typeface="微软雅黑" panose="020B0503020204020204" pitchFamily="34" charset="-122"/>
              </a:rPr>
              <a:t>country, territory</a:t>
            </a:r>
            <a:r>
              <a:rPr lang="en-US" altLang="zh-CN" sz="1400" dirty="0">
                <a:solidFill>
                  <a:srgbClr val="FFC000"/>
                </a:solidFill>
                <a:latin typeface="微软雅黑" panose="020B0503020204020204" pitchFamily="34" charset="-122"/>
                <a:ea typeface="微软雅黑" panose="020B0503020204020204" pitchFamily="34" charset="-122"/>
              </a:rPr>
              <a:t>, city or area, or of its authorities, </a:t>
            </a:r>
            <a:r>
              <a:rPr lang="en-US" altLang="zh-CN" sz="1400" dirty="0" smtClean="0">
                <a:solidFill>
                  <a:srgbClr val="FFC000"/>
                </a:solidFill>
                <a:latin typeface="微软雅黑" panose="020B0503020204020204" pitchFamily="34" charset="-122"/>
                <a:ea typeface="微软雅黑" panose="020B0503020204020204" pitchFamily="34" charset="-122"/>
              </a:rPr>
              <a:t>or concerning </a:t>
            </a:r>
            <a:r>
              <a:rPr lang="en-US" altLang="zh-CN" sz="1400" dirty="0">
                <a:solidFill>
                  <a:srgbClr val="FFC000"/>
                </a:solidFill>
                <a:latin typeface="微软雅黑" panose="020B0503020204020204" pitchFamily="34" charset="-122"/>
                <a:ea typeface="微软雅黑" panose="020B0503020204020204" pitchFamily="34" charset="-122"/>
              </a:rPr>
              <a:t>the delimitation of its frontiers </a:t>
            </a:r>
            <a:r>
              <a:rPr lang="en-US" altLang="zh-CN" sz="1400" dirty="0" smtClean="0">
                <a:solidFill>
                  <a:srgbClr val="FFC000"/>
                </a:solidFill>
                <a:latin typeface="微软雅黑" panose="020B0503020204020204" pitchFamily="34" charset="-122"/>
                <a:ea typeface="微软雅黑" panose="020B0503020204020204" pitchFamily="34" charset="-122"/>
              </a:rPr>
              <a:t>or boundaries.</a:t>
            </a:r>
          </a:p>
          <a:p>
            <a:pPr algn="just">
              <a:lnSpc>
                <a:spcPct val="125000"/>
              </a:lnSpc>
            </a:pPr>
            <a:endParaRPr lang="en-US" altLang="zh-CN" sz="1400" dirty="0">
              <a:solidFill>
                <a:srgbClr val="FFC000"/>
              </a:solidFill>
              <a:latin typeface="微软雅黑" panose="020B0503020204020204" pitchFamily="34" charset="-122"/>
              <a:ea typeface="微软雅黑" panose="020B0503020204020204" pitchFamily="34" charset="-122"/>
            </a:endParaRPr>
          </a:p>
          <a:p>
            <a:pPr algn="just">
              <a:lnSpc>
                <a:spcPct val="125000"/>
              </a:lnSpc>
            </a:pPr>
            <a:r>
              <a:rPr lang="en-US" altLang="zh-CN" sz="1400" dirty="0">
                <a:solidFill>
                  <a:srgbClr val="FFC000"/>
                </a:solidFill>
                <a:latin typeface="微软雅黑" panose="020B0503020204020204" pitchFamily="34" charset="-122"/>
                <a:ea typeface="微软雅黑" panose="020B0503020204020204" pitchFamily="34" charset="-122"/>
              </a:rPr>
              <a:t>• Material in this publication may be </a:t>
            </a:r>
            <a:r>
              <a:rPr lang="en-US" altLang="zh-CN" sz="1400" dirty="0" smtClean="0">
                <a:solidFill>
                  <a:srgbClr val="FFC000"/>
                </a:solidFill>
                <a:latin typeface="微软雅黑" panose="020B0503020204020204" pitchFamily="34" charset="-122"/>
                <a:ea typeface="微软雅黑" panose="020B0503020204020204" pitchFamily="34" charset="-122"/>
              </a:rPr>
              <a:t>freely quoted </a:t>
            </a:r>
            <a:r>
              <a:rPr lang="en-US" altLang="zh-CN" sz="1400" dirty="0">
                <a:solidFill>
                  <a:srgbClr val="FFC000"/>
                </a:solidFill>
                <a:latin typeface="微软雅黑" panose="020B0503020204020204" pitchFamily="34" charset="-122"/>
                <a:ea typeface="微软雅黑" panose="020B0503020204020204" pitchFamily="34" charset="-122"/>
              </a:rPr>
              <a:t>or reprinted, but </a:t>
            </a:r>
            <a:r>
              <a:rPr lang="en-US" altLang="zh-CN" sz="1400" dirty="0" smtClean="0">
                <a:solidFill>
                  <a:srgbClr val="FFC000"/>
                </a:solidFill>
                <a:latin typeface="微软雅黑" panose="020B0503020204020204" pitchFamily="34" charset="-122"/>
                <a:ea typeface="微软雅黑" panose="020B0503020204020204" pitchFamily="34" charset="-122"/>
              </a:rPr>
              <a:t>acknowledgement is </a:t>
            </a:r>
            <a:r>
              <a:rPr lang="en-US" altLang="zh-CN" sz="1400" dirty="0">
                <a:solidFill>
                  <a:srgbClr val="FFC000"/>
                </a:solidFill>
                <a:latin typeface="微软雅黑" panose="020B0503020204020204" pitchFamily="34" charset="-122"/>
                <a:ea typeface="微软雅黑" panose="020B0503020204020204" pitchFamily="34" charset="-122"/>
              </a:rPr>
              <a:t>requested, together with a reference to </a:t>
            </a:r>
            <a:r>
              <a:rPr lang="en-US" altLang="zh-CN" sz="1400" dirty="0" smtClean="0">
                <a:solidFill>
                  <a:srgbClr val="FFC000"/>
                </a:solidFill>
                <a:latin typeface="微软雅黑" panose="020B0503020204020204" pitchFamily="34" charset="-122"/>
                <a:ea typeface="微软雅黑" panose="020B0503020204020204" pitchFamily="34" charset="-122"/>
              </a:rPr>
              <a:t>the document </a:t>
            </a:r>
            <a:r>
              <a:rPr lang="en-US" altLang="zh-CN" sz="1400" dirty="0">
                <a:solidFill>
                  <a:srgbClr val="FFC000"/>
                </a:solidFill>
                <a:latin typeface="微软雅黑" panose="020B0503020204020204" pitchFamily="34" charset="-122"/>
                <a:ea typeface="微软雅黑" panose="020B0503020204020204" pitchFamily="34" charset="-122"/>
              </a:rPr>
              <a:t>number. A copy of the </a:t>
            </a:r>
            <a:r>
              <a:rPr lang="en-US" altLang="zh-CN" sz="1400" dirty="0" smtClean="0">
                <a:solidFill>
                  <a:srgbClr val="FFC000"/>
                </a:solidFill>
                <a:latin typeface="微软雅黑" panose="020B0503020204020204" pitchFamily="34" charset="-122"/>
                <a:ea typeface="微软雅黑" panose="020B0503020204020204" pitchFamily="34" charset="-122"/>
              </a:rPr>
              <a:t>publication containing </a:t>
            </a:r>
            <a:r>
              <a:rPr lang="en-US" altLang="zh-CN" sz="1400" dirty="0">
                <a:solidFill>
                  <a:srgbClr val="FFC000"/>
                </a:solidFill>
                <a:latin typeface="微软雅黑" panose="020B0503020204020204" pitchFamily="34" charset="-122"/>
                <a:ea typeface="微软雅黑" panose="020B0503020204020204" pitchFamily="34" charset="-122"/>
              </a:rPr>
              <a:t>the quotation or reprint should be sent to the UNCTAD secretariat.</a:t>
            </a:r>
            <a:endParaRPr lang="zh-CN" altLang="en-US" sz="1400" dirty="0">
              <a:solidFill>
                <a:srgbClr val="FFC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0344472" y="1003719"/>
            <a:ext cx="1060547" cy="461665"/>
          </a:xfrm>
          <a:prstGeom prst="rect">
            <a:avLst/>
          </a:prstGeom>
          <a:noFill/>
        </p:spPr>
        <p:txBody>
          <a:bodyPr wrap="none" rtlCol="0">
            <a:spAutoFit/>
          </a:bodyPr>
          <a:lstStyle/>
          <a:p>
            <a:r>
              <a:rPr lang="en-US" altLang="zh-CN" sz="2400" dirty="0" smtClean="0">
                <a:solidFill>
                  <a:srgbClr val="FFC000"/>
                </a:solidFill>
                <a:latin typeface="微软雅黑" panose="020B0503020204020204" pitchFamily="34" charset="-122"/>
                <a:ea typeface="微软雅黑" panose="020B0503020204020204" pitchFamily="34" charset="-122"/>
              </a:rPr>
              <a:t>Notes</a:t>
            </a:r>
            <a:endParaRPr lang="zh-CN" altLang="en-US" sz="2400" dirty="0">
              <a:solidFill>
                <a:srgbClr val="FFC000"/>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5652356" y="1489692"/>
            <a:ext cx="5616624" cy="0"/>
          </a:xfrm>
          <a:prstGeom prst="line">
            <a:avLst/>
          </a:prstGeom>
          <a:ln>
            <a:solidFill>
              <a:srgbClr val="FFC715"/>
            </a:solidFill>
          </a:ln>
        </p:spPr>
        <p:style>
          <a:lnRef idx="1">
            <a:schemeClr val="accent1"/>
          </a:lnRef>
          <a:fillRef idx="0">
            <a:schemeClr val="accent1"/>
          </a:fillRef>
          <a:effectRef idx="0">
            <a:schemeClr val="accent1"/>
          </a:effectRef>
          <a:fontRef idx="minor">
            <a:schemeClr val="tx1"/>
          </a:fontRef>
        </p:style>
      </p:cxnSp>
      <p:sp>
        <p:nvSpPr>
          <p:cNvPr id="5" name="上凸弯带形 4"/>
          <p:cNvSpPr/>
          <p:nvPr/>
        </p:nvSpPr>
        <p:spPr>
          <a:xfrm>
            <a:off x="924873" y="5591470"/>
            <a:ext cx="1456666" cy="416190"/>
          </a:xfrm>
          <a:prstGeom prst="ellipseRibbon2">
            <a:avLst/>
          </a:prstGeom>
          <a:noFill/>
          <a:ln>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C000"/>
                </a:solidFill>
              </a:rPr>
              <a:t>DIS</a:t>
            </a:r>
            <a:endParaRPr lang="zh-CN" altLang="en-US" dirty="0">
              <a:solidFill>
                <a:srgbClr val="FFC000"/>
              </a:solidFill>
            </a:endParaRPr>
          </a:p>
        </p:txBody>
      </p:sp>
      <p:sp>
        <p:nvSpPr>
          <p:cNvPr id="6" name="文本框 5"/>
          <p:cNvSpPr txBox="1"/>
          <p:nvPr/>
        </p:nvSpPr>
        <p:spPr>
          <a:xfrm>
            <a:off x="2581057" y="5607550"/>
            <a:ext cx="1512367" cy="400110"/>
          </a:xfrm>
          <a:prstGeom prst="rect">
            <a:avLst/>
          </a:prstGeom>
          <a:solidFill>
            <a:srgbClr val="FFC715"/>
          </a:solidFill>
          <a:ln w="19050">
            <a:solidFill>
              <a:srgbClr val="FFC715"/>
            </a:solidFill>
          </a:ln>
        </p:spPr>
        <p:txBody>
          <a:bodyPr wrap="square" rtlCol="0">
            <a:spAutoFit/>
          </a:bodyPr>
          <a:lstStyle/>
          <a:p>
            <a:pPr algn="ctr"/>
            <a:r>
              <a:rPr lang="en-US" altLang="zh-CN" sz="2000" dirty="0" smtClean="0"/>
              <a:t>Since 1988</a:t>
            </a:r>
            <a:endParaRPr lang="zh-CN" altLang="en-US" sz="2000" dirty="0"/>
          </a:p>
        </p:txBody>
      </p:sp>
      <p:sp>
        <p:nvSpPr>
          <p:cNvPr id="7" name="文本框 6"/>
          <p:cNvSpPr txBox="1"/>
          <p:nvPr/>
        </p:nvSpPr>
        <p:spPr>
          <a:xfrm>
            <a:off x="911225" y="1916832"/>
            <a:ext cx="3168551" cy="369332"/>
          </a:xfrm>
          <a:prstGeom prst="rect">
            <a:avLst/>
          </a:prstGeom>
          <a:noFill/>
          <a:ln w="19050">
            <a:solidFill>
              <a:srgbClr val="FFC715"/>
            </a:solidFill>
          </a:ln>
        </p:spPr>
        <p:txBody>
          <a:bodyPr wrap="square" rtlCol="0">
            <a:spAutoFit/>
          </a:bodyPr>
          <a:lstStyle/>
          <a:p>
            <a:pPr algn="ctr"/>
            <a:r>
              <a:rPr lang="en-US" altLang="zh-CN" dirty="0">
                <a:solidFill>
                  <a:srgbClr val="FFC000"/>
                </a:solidFill>
              </a:rPr>
              <a:t>United Nat ions </a:t>
            </a:r>
            <a:r>
              <a:rPr lang="en-US" altLang="zh-CN" dirty="0" err="1">
                <a:solidFill>
                  <a:srgbClr val="FFC000"/>
                </a:solidFill>
              </a:rPr>
              <a:t>Publicat</a:t>
            </a:r>
            <a:r>
              <a:rPr lang="en-US" altLang="zh-CN" dirty="0">
                <a:solidFill>
                  <a:srgbClr val="FFC000"/>
                </a:solidFill>
              </a:rPr>
              <a:t> ion</a:t>
            </a:r>
            <a:endParaRPr lang="zh-CN" altLang="en-US" dirty="0">
              <a:solidFill>
                <a:srgbClr val="FFC000"/>
              </a:solidFill>
            </a:endParaRPr>
          </a:p>
        </p:txBody>
      </p:sp>
      <p:sp>
        <p:nvSpPr>
          <p:cNvPr id="8" name="文本框 7"/>
          <p:cNvSpPr txBox="1"/>
          <p:nvPr/>
        </p:nvSpPr>
        <p:spPr>
          <a:xfrm>
            <a:off x="911224" y="2550846"/>
            <a:ext cx="3168551" cy="369332"/>
          </a:xfrm>
          <a:prstGeom prst="rect">
            <a:avLst/>
          </a:prstGeom>
          <a:noFill/>
          <a:ln w="19050">
            <a:solidFill>
              <a:srgbClr val="FFC715"/>
            </a:solidFill>
          </a:ln>
        </p:spPr>
        <p:txBody>
          <a:bodyPr wrap="square" rtlCol="0">
            <a:spAutoFit/>
          </a:bodyPr>
          <a:lstStyle/>
          <a:p>
            <a:pPr algn="ctr"/>
            <a:r>
              <a:rPr lang="en-US" altLang="zh-CN" dirty="0">
                <a:solidFill>
                  <a:srgbClr val="FFC000"/>
                </a:solidFill>
              </a:rPr>
              <a:t>United Nat ions </a:t>
            </a:r>
            <a:r>
              <a:rPr lang="en-US" altLang="zh-CN" dirty="0" err="1">
                <a:solidFill>
                  <a:srgbClr val="FFC000"/>
                </a:solidFill>
              </a:rPr>
              <a:t>Publicat</a:t>
            </a:r>
            <a:r>
              <a:rPr lang="en-US" altLang="zh-CN" dirty="0">
                <a:solidFill>
                  <a:srgbClr val="FFC000"/>
                </a:solidFill>
              </a:rPr>
              <a:t> ion</a:t>
            </a:r>
            <a:endParaRPr lang="zh-CN" altLang="en-US" dirty="0">
              <a:solidFill>
                <a:srgbClr val="FFC000"/>
              </a:solidFill>
            </a:endParaRPr>
          </a:p>
        </p:txBody>
      </p:sp>
      <p:sp>
        <p:nvSpPr>
          <p:cNvPr id="9" name="文本框 8"/>
          <p:cNvSpPr txBox="1"/>
          <p:nvPr/>
        </p:nvSpPr>
        <p:spPr>
          <a:xfrm>
            <a:off x="911225" y="3184860"/>
            <a:ext cx="3168551" cy="369332"/>
          </a:xfrm>
          <a:prstGeom prst="rect">
            <a:avLst/>
          </a:prstGeom>
          <a:noFill/>
          <a:ln w="19050">
            <a:solidFill>
              <a:srgbClr val="FFC715"/>
            </a:solidFill>
          </a:ln>
        </p:spPr>
        <p:txBody>
          <a:bodyPr wrap="square" rtlCol="0">
            <a:spAutoFit/>
          </a:bodyPr>
          <a:lstStyle/>
          <a:p>
            <a:pPr algn="ctr"/>
            <a:r>
              <a:rPr lang="en-US" altLang="zh-CN" dirty="0">
                <a:solidFill>
                  <a:srgbClr val="FFC000"/>
                </a:solidFill>
              </a:rPr>
              <a:t>United Nat ions </a:t>
            </a:r>
            <a:r>
              <a:rPr lang="en-US" altLang="zh-CN" dirty="0" err="1">
                <a:solidFill>
                  <a:srgbClr val="FFC000"/>
                </a:solidFill>
              </a:rPr>
              <a:t>Publicat</a:t>
            </a:r>
            <a:r>
              <a:rPr lang="en-US" altLang="zh-CN" dirty="0">
                <a:solidFill>
                  <a:srgbClr val="FFC000"/>
                </a:solidFill>
              </a:rPr>
              <a:t> ion</a:t>
            </a:r>
            <a:endParaRPr lang="zh-CN" altLang="en-US" dirty="0">
              <a:solidFill>
                <a:srgbClr val="FFC000"/>
              </a:solidFill>
            </a:endParaRPr>
          </a:p>
        </p:txBody>
      </p:sp>
      <p:sp>
        <p:nvSpPr>
          <p:cNvPr id="10" name="文本框 9"/>
          <p:cNvSpPr txBox="1"/>
          <p:nvPr/>
        </p:nvSpPr>
        <p:spPr>
          <a:xfrm>
            <a:off x="911225" y="3818873"/>
            <a:ext cx="3168551" cy="369332"/>
          </a:xfrm>
          <a:prstGeom prst="rect">
            <a:avLst/>
          </a:prstGeom>
          <a:noFill/>
          <a:ln w="19050">
            <a:solidFill>
              <a:srgbClr val="FFC715"/>
            </a:solidFill>
          </a:ln>
        </p:spPr>
        <p:txBody>
          <a:bodyPr wrap="square" rtlCol="0">
            <a:spAutoFit/>
          </a:bodyPr>
          <a:lstStyle/>
          <a:p>
            <a:pPr algn="ctr"/>
            <a:r>
              <a:rPr lang="en-US" altLang="zh-CN" dirty="0">
                <a:solidFill>
                  <a:srgbClr val="FFC000"/>
                </a:solidFill>
              </a:rPr>
              <a:t>United Nat ions </a:t>
            </a:r>
            <a:r>
              <a:rPr lang="en-US" altLang="zh-CN" dirty="0" err="1">
                <a:solidFill>
                  <a:srgbClr val="FFC000"/>
                </a:solidFill>
              </a:rPr>
              <a:t>Publicat</a:t>
            </a:r>
            <a:r>
              <a:rPr lang="en-US" altLang="zh-CN" dirty="0">
                <a:solidFill>
                  <a:srgbClr val="FFC000"/>
                </a:solidFill>
              </a:rPr>
              <a:t> ion</a:t>
            </a:r>
            <a:endParaRPr lang="zh-CN" altLang="en-US" dirty="0">
              <a:solidFill>
                <a:srgbClr val="FFC000"/>
              </a:solidFill>
            </a:endParaRPr>
          </a:p>
        </p:txBody>
      </p:sp>
      <p:sp>
        <p:nvSpPr>
          <p:cNvPr id="11" name="文本框 10"/>
          <p:cNvSpPr txBox="1"/>
          <p:nvPr/>
        </p:nvSpPr>
        <p:spPr>
          <a:xfrm>
            <a:off x="911424" y="6119718"/>
            <a:ext cx="2258952" cy="261610"/>
          </a:xfrm>
          <a:prstGeom prst="rect">
            <a:avLst/>
          </a:prstGeom>
          <a:noFill/>
        </p:spPr>
        <p:txBody>
          <a:bodyPr wrap="none" rtlCol="0">
            <a:spAutoFit/>
          </a:bodyPr>
          <a:lstStyle/>
          <a:p>
            <a:r>
              <a:rPr lang="en-US" altLang="zh-CN" sz="1100" dirty="0" smtClean="0">
                <a:solidFill>
                  <a:srgbClr val="FFC000"/>
                </a:solidFill>
                <a:latin typeface="微软雅黑" panose="020B0503020204020204" pitchFamily="34" charset="-122"/>
                <a:ea typeface="微软雅黑" panose="020B0503020204020204" pitchFamily="34" charset="-122"/>
              </a:rPr>
              <a:t>* This is the note of the chart…</a:t>
            </a:r>
            <a:endParaRPr lang="zh-CN" altLang="en-US" sz="1100"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190726"/>
      </p:ext>
    </p:extLst>
  </p:cSld>
  <p:clrMapOvr>
    <a:masterClrMapping/>
  </p:clrMapOvr>
  <mc:AlternateContent xmlns:mc="http://schemas.openxmlformats.org/markup-compatibility/2006" xmlns:p14="http://schemas.microsoft.com/office/powerpoint/2010/main">
    <mc:Choice Requires="p14">
      <p:transition spd="slow" p14:dur="4400" advTm="16">
        <p14:honeycomb/>
      </p:transition>
    </mc:Choice>
    <mc:Fallback xmlns="">
      <p:transition spd="slow" advTm="16">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4" y="6119718"/>
            <a:ext cx="2258952" cy="261610"/>
          </a:xfrm>
          <a:prstGeom prst="rect">
            <a:avLst/>
          </a:prstGeom>
          <a:noFill/>
        </p:spPr>
        <p:txBody>
          <a:bodyPr wrap="none" rtlCol="0">
            <a:spAutoFit/>
          </a:bodyPr>
          <a:lstStyle/>
          <a:p>
            <a:r>
              <a:rPr lang="en-US" altLang="zh-CN" sz="1100" dirty="0" smtClean="0">
                <a:solidFill>
                  <a:srgbClr val="FFC000"/>
                </a:solidFill>
                <a:latin typeface="微软雅黑" panose="020B0503020204020204" pitchFamily="34" charset="-122"/>
                <a:ea typeface="微软雅黑" panose="020B0503020204020204" pitchFamily="34" charset="-122"/>
              </a:rPr>
              <a:t>* This is the note of the chart…</a:t>
            </a:r>
            <a:endParaRPr lang="zh-CN" altLang="en-US" sz="1100" dirty="0">
              <a:solidFill>
                <a:srgbClr val="FFC000"/>
              </a:solidFill>
              <a:latin typeface="微软雅黑" panose="020B0503020204020204" pitchFamily="34" charset="-122"/>
              <a:ea typeface="微软雅黑" panose="020B0503020204020204" pitchFamily="34" charset="-122"/>
            </a:endParaRPr>
          </a:p>
        </p:txBody>
      </p:sp>
      <p:sp>
        <p:nvSpPr>
          <p:cNvPr id="3" name="矩形 2"/>
          <p:cNvSpPr/>
          <p:nvPr/>
        </p:nvSpPr>
        <p:spPr>
          <a:xfrm>
            <a:off x="0" y="846552"/>
            <a:ext cx="12192000" cy="5184775"/>
          </a:xfrm>
          <a:prstGeom prst="rect">
            <a:avLst/>
          </a:prstGeom>
          <a:solidFill>
            <a:srgbClr val="FFC7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4000" dirty="0" smtClean="0">
                <a:solidFill>
                  <a:schemeClr val="tx1"/>
                </a:solidFill>
                <a:latin typeface="微软雅黑" panose="020B0503020204020204" pitchFamily="34" charset="-122"/>
                <a:ea typeface="微软雅黑" panose="020B0503020204020204" pitchFamily="34" charset="-122"/>
              </a:rPr>
              <a:t>PART</a:t>
            </a:r>
            <a:r>
              <a:rPr lang="en-US" altLang="zh-CN" sz="34400" dirty="0" smtClean="0">
                <a:solidFill>
                  <a:schemeClr val="tx1"/>
                </a:solidFill>
                <a:latin typeface="微软雅黑" panose="020B0503020204020204" pitchFamily="34" charset="-122"/>
                <a:ea typeface="微软雅黑" panose="020B0503020204020204" pitchFamily="34" charset="-122"/>
              </a:rPr>
              <a:t>1</a:t>
            </a:r>
            <a:endParaRPr lang="zh-CN" altLang="en-US" sz="34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2045320"/>
      </p:ext>
    </p:extLst>
  </p:cSld>
  <p:clrMapOvr>
    <a:masterClrMapping/>
  </p:clrMapOvr>
  <mc:AlternateContent xmlns:mc="http://schemas.openxmlformats.org/markup-compatibility/2006" xmlns:p14="http://schemas.microsoft.com/office/powerpoint/2010/main">
    <mc:Choice Requires="p14">
      <p:transition spd="slow" p14:dur="4400" advTm="17">
        <p14:honeycomb/>
      </p:transition>
    </mc:Choice>
    <mc:Fallback xmlns="">
      <p:transition spd="slow" advTm="17">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911225" y="836614"/>
            <a:ext cx="10369550" cy="647699"/>
            <a:chOff x="911225" y="836614"/>
            <a:chExt cx="10369550" cy="647699"/>
          </a:xfrm>
        </p:grpSpPr>
        <p:sp>
          <p:nvSpPr>
            <p:cNvPr id="10" name="矩形 9"/>
            <p:cNvSpPr/>
            <p:nvPr/>
          </p:nvSpPr>
          <p:spPr>
            <a:xfrm>
              <a:off x="911225" y="836614"/>
              <a:ext cx="1296343" cy="647699"/>
            </a:xfrm>
            <a:prstGeom prst="rect">
              <a:avLst/>
            </a:prstGeom>
            <a:solidFill>
              <a:srgbClr val="FFC71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dirty="0" smtClean="0">
                  <a:solidFill>
                    <a:schemeClr val="tx1"/>
                  </a:solidFill>
                </a:rPr>
                <a:t>1</a:t>
              </a:r>
              <a:endParaRPr lang="zh-CN" altLang="en-US" sz="7200" dirty="0">
                <a:solidFill>
                  <a:schemeClr val="tx1"/>
                </a:solidFill>
              </a:endParaRPr>
            </a:p>
          </p:txBody>
        </p:sp>
        <p:cxnSp>
          <p:nvCxnSpPr>
            <p:cNvPr id="11" name="直接连接符 10"/>
            <p:cNvCxnSpPr/>
            <p:nvPr/>
          </p:nvCxnSpPr>
          <p:spPr>
            <a:xfrm>
              <a:off x="2207568" y="1475258"/>
              <a:ext cx="9073207" cy="0"/>
            </a:xfrm>
            <a:prstGeom prst="line">
              <a:avLst/>
            </a:prstGeom>
            <a:ln w="19050">
              <a:solidFill>
                <a:srgbClr val="FFC71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296992" y="1008689"/>
              <a:ext cx="4261551" cy="461665"/>
            </a:xfrm>
            <a:prstGeom prst="rect">
              <a:avLst/>
            </a:prstGeom>
            <a:noFill/>
          </p:spPr>
          <p:txBody>
            <a:bodyPr wrap="none" rtlCol="0">
              <a:spAutoFit/>
            </a:bodyPr>
            <a:lstStyle/>
            <a:p>
              <a:r>
                <a:rPr lang="en-US" altLang="zh-CN" sz="2400" dirty="0" smtClean="0">
                  <a:solidFill>
                    <a:srgbClr val="FFC000"/>
                  </a:solidFill>
                  <a:latin typeface="微软雅黑" panose="020B0503020204020204" pitchFamily="34" charset="-122"/>
                  <a:ea typeface="微软雅黑" panose="020B0503020204020204" pitchFamily="34" charset="-122"/>
                </a:rPr>
                <a:t>GUIDELINES &amp; COMMENTS</a:t>
              </a:r>
              <a:endParaRPr lang="zh-CN" altLang="en-US" sz="2400" dirty="0">
                <a:solidFill>
                  <a:srgbClr val="FFC000"/>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911225" y="1916113"/>
            <a:ext cx="10369550" cy="673333"/>
            <a:chOff x="911225" y="1916113"/>
            <a:chExt cx="10369550" cy="673333"/>
          </a:xfrm>
        </p:grpSpPr>
        <p:cxnSp>
          <p:nvCxnSpPr>
            <p:cNvPr id="14" name="肘形连接符 13"/>
            <p:cNvCxnSpPr/>
            <p:nvPr/>
          </p:nvCxnSpPr>
          <p:spPr>
            <a:xfrm flipV="1">
              <a:off x="911225" y="1916113"/>
              <a:ext cx="10369550" cy="576064"/>
            </a:xfrm>
            <a:prstGeom prst="bentConnector3">
              <a:avLst>
                <a:gd name="adj1" fmla="val 6804"/>
              </a:avLst>
            </a:prstGeom>
            <a:ln w="19050">
              <a:solidFill>
                <a:srgbClr val="FFC715"/>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069392" y="1988840"/>
              <a:ext cx="401072" cy="461665"/>
            </a:xfrm>
            <a:prstGeom prst="rect">
              <a:avLst/>
            </a:prstGeom>
            <a:noFill/>
          </p:spPr>
          <p:txBody>
            <a:bodyPr wrap="none" rtlCol="0">
              <a:spAutoFit/>
            </a:bodyPr>
            <a:lstStyle/>
            <a:p>
              <a:r>
                <a:rPr lang="en-US" altLang="zh-CN" sz="2400" dirty="0" smtClean="0">
                  <a:solidFill>
                    <a:srgbClr val="FFC000"/>
                  </a:solidFill>
                  <a:latin typeface="微软雅黑" panose="020B0503020204020204" pitchFamily="34" charset="-122"/>
                  <a:ea typeface="微软雅黑" panose="020B0503020204020204" pitchFamily="34" charset="-122"/>
                </a:rPr>
                <a:t>A</a:t>
              </a:r>
              <a:endParaRPr lang="zh-CN" altLang="en-US" sz="2400" dirty="0">
                <a:solidFill>
                  <a:srgbClr val="FFC000"/>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1628631" y="1958504"/>
              <a:ext cx="9652144" cy="630942"/>
            </a:xfrm>
            <a:prstGeom prst="rect">
              <a:avLst/>
            </a:prstGeom>
            <a:noFill/>
          </p:spPr>
          <p:txBody>
            <a:bodyPr wrap="square" rtlCol="0">
              <a:spAutoFit/>
            </a:bodyPr>
            <a:lstStyle/>
            <a:p>
              <a:pPr algn="just">
                <a:lnSpc>
                  <a:spcPct val="125000"/>
                </a:lnSpc>
              </a:pPr>
              <a:r>
                <a:rPr lang="en-US" altLang="zh-CN" sz="1400" dirty="0" smtClean="0">
                  <a:solidFill>
                    <a:srgbClr val="FFC000"/>
                  </a:solidFill>
                </a:rPr>
                <a:t>The </a:t>
              </a:r>
              <a:r>
                <a:rPr lang="en-US" altLang="zh-CN" sz="1400" dirty="0">
                  <a:solidFill>
                    <a:srgbClr val="FFC000"/>
                  </a:solidFill>
                </a:rPr>
                <a:t>designations employed and the presentation of the material in this publication do not imply the expression of any opinion whatsoever on the part of the Secretariat of the United Nations concerning the legal status of </a:t>
              </a:r>
              <a:r>
                <a:rPr lang="en-US" altLang="zh-CN" sz="1400" dirty="0" smtClean="0">
                  <a:solidFill>
                    <a:srgbClr val="FFC000"/>
                  </a:solidFill>
                </a:rPr>
                <a:t>any country.</a:t>
              </a:r>
              <a:endParaRPr lang="zh-CN" altLang="en-US" sz="1400" dirty="0">
                <a:solidFill>
                  <a:srgbClr val="FFC000"/>
                </a:solidFill>
              </a:endParaRPr>
            </a:p>
          </p:txBody>
        </p:sp>
      </p:grpSp>
      <p:grpSp>
        <p:nvGrpSpPr>
          <p:cNvPr id="24" name="组合 23"/>
          <p:cNvGrpSpPr/>
          <p:nvPr/>
        </p:nvGrpSpPr>
        <p:grpSpPr>
          <a:xfrm>
            <a:off x="911225" y="3018777"/>
            <a:ext cx="10369550" cy="673333"/>
            <a:chOff x="911225" y="1916113"/>
            <a:chExt cx="10369550" cy="673333"/>
          </a:xfrm>
        </p:grpSpPr>
        <p:cxnSp>
          <p:nvCxnSpPr>
            <p:cNvPr id="25" name="肘形连接符 24"/>
            <p:cNvCxnSpPr/>
            <p:nvPr/>
          </p:nvCxnSpPr>
          <p:spPr>
            <a:xfrm flipV="1">
              <a:off x="911225" y="1916113"/>
              <a:ext cx="10369550" cy="576064"/>
            </a:xfrm>
            <a:prstGeom prst="bentConnector3">
              <a:avLst>
                <a:gd name="adj1" fmla="val 6804"/>
              </a:avLst>
            </a:prstGeom>
            <a:ln w="19050">
              <a:solidFill>
                <a:srgbClr val="FFC715"/>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069392" y="1988840"/>
              <a:ext cx="377026" cy="461665"/>
            </a:xfrm>
            <a:prstGeom prst="rect">
              <a:avLst/>
            </a:prstGeom>
            <a:noFill/>
          </p:spPr>
          <p:txBody>
            <a:bodyPr wrap="none" rtlCol="0">
              <a:spAutoFit/>
            </a:bodyPr>
            <a:lstStyle/>
            <a:p>
              <a:r>
                <a:rPr lang="en-US" altLang="zh-CN" sz="2400" dirty="0">
                  <a:solidFill>
                    <a:srgbClr val="FFC000"/>
                  </a:solidFill>
                  <a:latin typeface="微软雅黑" panose="020B0503020204020204" pitchFamily="34" charset="-122"/>
                  <a:ea typeface="微软雅黑" panose="020B0503020204020204" pitchFamily="34" charset="-122"/>
                </a:rPr>
                <a:t>B</a:t>
              </a:r>
              <a:endParaRPr lang="zh-CN" altLang="en-US" sz="2400" dirty="0">
                <a:solidFill>
                  <a:srgbClr val="FFC000"/>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1628631" y="1958504"/>
              <a:ext cx="9652144" cy="630942"/>
            </a:xfrm>
            <a:prstGeom prst="rect">
              <a:avLst/>
            </a:prstGeom>
            <a:noFill/>
          </p:spPr>
          <p:txBody>
            <a:bodyPr wrap="square" rtlCol="0">
              <a:spAutoFit/>
            </a:bodyPr>
            <a:lstStyle/>
            <a:p>
              <a:pPr algn="just">
                <a:lnSpc>
                  <a:spcPct val="125000"/>
                </a:lnSpc>
              </a:pPr>
              <a:r>
                <a:rPr lang="en-US" altLang="zh-CN" sz="1400" dirty="0" smtClean="0">
                  <a:solidFill>
                    <a:srgbClr val="FFC000"/>
                  </a:solidFill>
                </a:rPr>
                <a:t>The </a:t>
              </a:r>
              <a:r>
                <a:rPr lang="en-US" altLang="zh-CN" sz="1400" dirty="0">
                  <a:solidFill>
                    <a:srgbClr val="FFC000"/>
                  </a:solidFill>
                </a:rPr>
                <a:t>designations employed and the presentation of the material in this publication do not imply the expression of any opinion whatsoever on the part of the Secretariat of the United Nations concerning the legal status of </a:t>
              </a:r>
              <a:r>
                <a:rPr lang="en-US" altLang="zh-CN" sz="1400" dirty="0" smtClean="0">
                  <a:solidFill>
                    <a:srgbClr val="FFC000"/>
                  </a:solidFill>
                </a:rPr>
                <a:t>any country.</a:t>
              </a:r>
              <a:endParaRPr lang="zh-CN" altLang="en-US" sz="1400" dirty="0">
                <a:solidFill>
                  <a:srgbClr val="FFC000"/>
                </a:solidFill>
              </a:endParaRPr>
            </a:p>
          </p:txBody>
        </p:sp>
      </p:grpSp>
      <p:grpSp>
        <p:nvGrpSpPr>
          <p:cNvPr id="28" name="组合 27"/>
          <p:cNvGrpSpPr/>
          <p:nvPr/>
        </p:nvGrpSpPr>
        <p:grpSpPr>
          <a:xfrm>
            <a:off x="907979" y="4121441"/>
            <a:ext cx="10369550" cy="673333"/>
            <a:chOff x="911225" y="1916113"/>
            <a:chExt cx="10369550" cy="673333"/>
          </a:xfrm>
        </p:grpSpPr>
        <p:cxnSp>
          <p:nvCxnSpPr>
            <p:cNvPr id="29" name="肘形连接符 28"/>
            <p:cNvCxnSpPr/>
            <p:nvPr/>
          </p:nvCxnSpPr>
          <p:spPr>
            <a:xfrm flipV="1">
              <a:off x="911225" y="1916113"/>
              <a:ext cx="10369550" cy="576064"/>
            </a:xfrm>
            <a:prstGeom prst="bentConnector3">
              <a:avLst>
                <a:gd name="adj1" fmla="val 6804"/>
              </a:avLst>
            </a:prstGeom>
            <a:ln w="19050">
              <a:solidFill>
                <a:srgbClr val="FFC715"/>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069392" y="1988840"/>
              <a:ext cx="389850" cy="461665"/>
            </a:xfrm>
            <a:prstGeom prst="rect">
              <a:avLst/>
            </a:prstGeom>
            <a:noFill/>
          </p:spPr>
          <p:txBody>
            <a:bodyPr wrap="none" rtlCol="0">
              <a:spAutoFit/>
            </a:bodyPr>
            <a:lstStyle/>
            <a:p>
              <a:r>
                <a:rPr lang="en-US" altLang="zh-CN" sz="2400" dirty="0">
                  <a:solidFill>
                    <a:srgbClr val="FFC000"/>
                  </a:solidFill>
                  <a:latin typeface="微软雅黑" panose="020B0503020204020204" pitchFamily="34" charset="-122"/>
                  <a:ea typeface="微软雅黑" panose="020B0503020204020204" pitchFamily="34" charset="-122"/>
                </a:rPr>
                <a:t>C</a:t>
              </a:r>
              <a:endParaRPr lang="zh-CN" altLang="en-US" sz="2400" dirty="0">
                <a:solidFill>
                  <a:srgbClr val="FFC000"/>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1628631" y="1958504"/>
              <a:ext cx="9652144" cy="630942"/>
            </a:xfrm>
            <a:prstGeom prst="rect">
              <a:avLst/>
            </a:prstGeom>
            <a:noFill/>
          </p:spPr>
          <p:txBody>
            <a:bodyPr wrap="square" rtlCol="0">
              <a:spAutoFit/>
            </a:bodyPr>
            <a:lstStyle/>
            <a:p>
              <a:pPr algn="just">
                <a:lnSpc>
                  <a:spcPct val="125000"/>
                </a:lnSpc>
              </a:pPr>
              <a:r>
                <a:rPr lang="en-US" altLang="zh-CN" sz="1400" dirty="0" smtClean="0">
                  <a:solidFill>
                    <a:srgbClr val="FFC000"/>
                  </a:solidFill>
                </a:rPr>
                <a:t>The </a:t>
              </a:r>
              <a:r>
                <a:rPr lang="en-US" altLang="zh-CN" sz="1400" dirty="0">
                  <a:solidFill>
                    <a:srgbClr val="FFC000"/>
                  </a:solidFill>
                </a:rPr>
                <a:t>designations employed and the presentation of the material in this publication do not imply the expression of any opinion whatsoever on the part of the Secretariat of the United Nations concerning the legal status of </a:t>
              </a:r>
              <a:r>
                <a:rPr lang="en-US" altLang="zh-CN" sz="1400" dirty="0" smtClean="0">
                  <a:solidFill>
                    <a:srgbClr val="FFC000"/>
                  </a:solidFill>
                </a:rPr>
                <a:t>any country.</a:t>
              </a:r>
              <a:endParaRPr lang="zh-CN" altLang="en-US" sz="1400" dirty="0">
                <a:solidFill>
                  <a:srgbClr val="FFC000"/>
                </a:solidFill>
              </a:endParaRPr>
            </a:p>
          </p:txBody>
        </p:sp>
      </p:grpSp>
      <p:grpSp>
        <p:nvGrpSpPr>
          <p:cNvPr id="32" name="组合 31"/>
          <p:cNvGrpSpPr/>
          <p:nvPr/>
        </p:nvGrpSpPr>
        <p:grpSpPr>
          <a:xfrm>
            <a:off x="903606" y="5224105"/>
            <a:ext cx="10369550" cy="673333"/>
            <a:chOff x="911225" y="1916113"/>
            <a:chExt cx="10369550" cy="673333"/>
          </a:xfrm>
        </p:grpSpPr>
        <p:cxnSp>
          <p:nvCxnSpPr>
            <p:cNvPr id="33" name="肘形连接符 32"/>
            <p:cNvCxnSpPr/>
            <p:nvPr/>
          </p:nvCxnSpPr>
          <p:spPr>
            <a:xfrm flipV="1">
              <a:off x="911225" y="1916113"/>
              <a:ext cx="10369550" cy="576064"/>
            </a:xfrm>
            <a:prstGeom prst="bentConnector3">
              <a:avLst>
                <a:gd name="adj1" fmla="val 6804"/>
              </a:avLst>
            </a:prstGeom>
            <a:ln w="19050">
              <a:solidFill>
                <a:srgbClr val="FFC715"/>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069392" y="1988840"/>
              <a:ext cx="418704" cy="461665"/>
            </a:xfrm>
            <a:prstGeom prst="rect">
              <a:avLst/>
            </a:prstGeom>
            <a:noFill/>
          </p:spPr>
          <p:txBody>
            <a:bodyPr wrap="none" rtlCol="0">
              <a:spAutoFit/>
            </a:bodyPr>
            <a:lstStyle/>
            <a:p>
              <a:r>
                <a:rPr lang="en-US" altLang="zh-CN" sz="2400" dirty="0">
                  <a:solidFill>
                    <a:srgbClr val="FFC000"/>
                  </a:solidFill>
                  <a:latin typeface="微软雅黑" panose="020B0503020204020204" pitchFamily="34" charset="-122"/>
                  <a:ea typeface="微软雅黑" panose="020B0503020204020204" pitchFamily="34" charset="-122"/>
                </a:rPr>
                <a:t>D</a:t>
              </a:r>
              <a:endParaRPr lang="zh-CN" altLang="en-US" sz="2400" dirty="0">
                <a:solidFill>
                  <a:srgbClr val="FFC000"/>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1628631" y="1958504"/>
              <a:ext cx="9652144" cy="630942"/>
            </a:xfrm>
            <a:prstGeom prst="rect">
              <a:avLst/>
            </a:prstGeom>
            <a:noFill/>
          </p:spPr>
          <p:txBody>
            <a:bodyPr wrap="square" rtlCol="0">
              <a:spAutoFit/>
            </a:bodyPr>
            <a:lstStyle/>
            <a:p>
              <a:pPr algn="just">
                <a:lnSpc>
                  <a:spcPct val="125000"/>
                </a:lnSpc>
              </a:pPr>
              <a:r>
                <a:rPr lang="en-US" altLang="zh-CN" sz="1400" dirty="0" smtClean="0">
                  <a:solidFill>
                    <a:srgbClr val="FFC000"/>
                  </a:solidFill>
                </a:rPr>
                <a:t>The </a:t>
              </a:r>
              <a:r>
                <a:rPr lang="en-US" altLang="zh-CN" sz="1400" dirty="0">
                  <a:solidFill>
                    <a:srgbClr val="FFC000"/>
                  </a:solidFill>
                </a:rPr>
                <a:t>designations employed and the presentation of the material in this publication do not imply the expression of any opinion whatsoever on the part of the Secretariat of the United Nations concerning the legal status of </a:t>
              </a:r>
              <a:r>
                <a:rPr lang="en-US" altLang="zh-CN" sz="1400" dirty="0" smtClean="0">
                  <a:solidFill>
                    <a:srgbClr val="FFC000"/>
                  </a:solidFill>
                </a:rPr>
                <a:t>any country.</a:t>
              </a:r>
              <a:endParaRPr lang="zh-CN" altLang="en-US" sz="1400" dirty="0">
                <a:solidFill>
                  <a:srgbClr val="FFC000"/>
                </a:solidFill>
              </a:endParaRPr>
            </a:p>
          </p:txBody>
        </p:sp>
      </p:grpSp>
      <p:sp>
        <p:nvSpPr>
          <p:cNvPr id="36" name="文本框 35"/>
          <p:cNvSpPr txBox="1"/>
          <p:nvPr/>
        </p:nvSpPr>
        <p:spPr>
          <a:xfrm>
            <a:off x="911424" y="6119718"/>
            <a:ext cx="2258952" cy="261610"/>
          </a:xfrm>
          <a:prstGeom prst="rect">
            <a:avLst/>
          </a:prstGeom>
          <a:noFill/>
        </p:spPr>
        <p:txBody>
          <a:bodyPr wrap="none" rtlCol="0">
            <a:spAutoFit/>
          </a:bodyPr>
          <a:lstStyle/>
          <a:p>
            <a:r>
              <a:rPr lang="en-US" altLang="zh-CN" sz="1100" dirty="0" smtClean="0">
                <a:solidFill>
                  <a:srgbClr val="FFC000"/>
                </a:solidFill>
                <a:latin typeface="微软雅黑" panose="020B0503020204020204" pitchFamily="34" charset="-122"/>
                <a:ea typeface="微软雅黑" panose="020B0503020204020204" pitchFamily="34" charset="-122"/>
              </a:rPr>
              <a:t>* This is the note of the chart…</a:t>
            </a:r>
            <a:endParaRPr lang="zh-CN" altLang="en-US" sz="1100"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73656781"/>
      </p:ext>
    </p:extLst>
  </p:cSld>
  <p:clrMapOvr>
    <a:masterClrMapping/>
  </p:clrMapOvr>
  <mc:AlternateContent xmlns:mc="http://schemas.openxmlformats.org/markup-compatibility/2006" xmlns:p14="http://schemas.microsoft.com/office/powerpoint/2010/main">
    <mc:Choice Requires="p14">
      <p:transition spd="slow" p14:dur="4400" advTm="17">
        <p14:honeycomb/>
      </p:transition>
    </mc:Choice>
    <mc:Fallback xmlns="">
      <p:transition spd="slow" advTm="17">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4" y="6119718"/>
            <a:ext cx="2258952" cy="261610"/>
          </a:xfrm>
          <a:prstGeom prst="rect">
            <a:avLst/>
          </a:prstGeom>
          <a:noFill/>
        </p:spPr>
        <p:txBody>
          <a:bodyPr wrap="none" rtlCol="0">
            <a:spAutoFit/>
          </a:bodyPr>
          <a:lstStyle/>
          <a:p>
            <a:r>
              <a:rPr lang="en-US" altLang="zh-CN" sz="1100" dirty="0" smtClean="0">
                <a:solidFill>
                  <a:srgbClr val="FFC000"/>
                </a:solidFill>
                <a:latin typeface="微软雅黑" panose="020B0503020204020204" pitchFamily="34" charset="-122"/>
                <a:ea typeface="微软雅黑" panose="020B0503020204020204" pitchFamily="34" charset="-122"/>
              </a:rPr>
              <a:t>* This is the note of the chart…</a:t>
            </a:r>
            <a:endParaRPr lang="zh-CN" altLang="en-US" sz="1100" dirty="0">
              <a:solidFill>
                <a:srgbClr val="FFC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00402" y="1022648"/>
            <a:ext cx="2690160" cy="461665"/>
          </a:xfrm>
          <a:prstGeom prst="rect">
            <a:avLst/>
          </a:prstGeom>
          <a:noFill/>
        </p:spPr>
        <p:txBody>
          <a:bodyPr wrap="none" rtlCol="0">
            <a:spAutoFit/>
          </a:bodyPr>
          <a:lstStyle/>
          <a:p>
            <a:r>
              <a:rPr lang="en-US" altLang="zh-CN" sz="2400" dirty="0" smtClean="0">
                <a:solidFill>
                  <a:srgbClr val="FFC000"/>
                </a:solidFill>
                <a:latin typeface="微软雅黑" panose="020B0503020204020204" pitchFamily="34" charset="-122"/>
                <a:ea typeface="微软雅黑" panose="020B0503020204020204" pitchFamily="34" charset="-122"/>
              </a:rPr>
              <a:t>ENTER THE TITLE</a:t>
            </a:r>
            <a:endParaRPr lang="zh-CN" altLang="en-US" sz="2400" dirty="0">
              <a:solidFill>
                <a:srgbClr val="FFC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930528" y="1916832"/>
            <a:ext cx="8330945" cy="4104556"/>
            <a:chOff x="1360463" y="1394558"/>
            <a:chExt cx="9118601" cy="4492625"/>
          </a:xfrm>
          <a:solidFill>
            <a:srgbClr val="FFC715"/>
          </a:solidFill>
        </p:grpSpPr>
        <p:sp>
          <p:nvSpPr>
            <p:cNvPr id="5" name="Freeform 5"/>
            <p:cNvSpPr>
              <a:spLocks/>
            </p:cNvSpPr>
            <p:nvPr/>
          </p:nvSpPr>
          <p:spPr bwMode="auto">
            <a:xfrm>
              <a:off x="7027838" y="1539021"/>
              <a:ext cx="73025" cy="33338"/>
            </a:xfrm>
            <a:custGeom>
              <a:avLst/>
              <a:gdLst>
                <a:gd name="T0" fmla="*/ 6 w 11"/>
                <a:gd name="T1" fmla="*/ 0 h 5"/>
                <a:gd name="T2" fmla="*/ 7 w 11"/>
                <a:gd name="T3" fmla="*/ 1 h 5"/>
                <a:gd name="T4" fmla="*/ 8 w 11"/>
                <a:gd name="T5" fmla="*/ 5 h 5"/>
                <a:gd name="T6" fmla="*/ 4 w 11"/>
                <a:gd name="T7" fmla="*/ 3 h 5"/>
                <a:gd name="T8" fmla="*/ 6 w 11"/>
                <a:gd name="T9" fmla="*/ 0 h 5"/>
              </a:gdLst>
              <a:ahLst/>
              <a:cxnLst>
                <a:cxn ang="0">
                  <a:pos x="T0" y="T1"/>
                </a:cxn>
                <a:cxn ang="0">
                  <a:pos x="T2" y="T3"/>
                </a:cxn>
                <a:cxn ang="0">
                  <a:pos x="T4" y="T5"/>
                </a:cxn>
                <a:cxn ang="0">
                  <a:pos x="T6" y="T7"/>
                </a:cxn>
                <a:cxn ang="0">
                  <a:pos x="T8" y="T9"/>
                </a:cxn>
              </a:cxnLst>
              <a:rect l="0" t="0" r="r" b="b"/>
              <a:pathLst>
                <a:path w="11" h="5">
                  <a:moveTo>
                    <a:pt x="6" y="0"/>
                  </a:moveTo>
                  <a:cubicBezTo>
                    <a:pt x="6" y="0"/>
                    <a:pt x="6" y="0"/>
                    <a:pt x="7" y="1"/>
                  </a:cubicBezTo>
                  <a:cubicBezTo>
                    <a:pt x="7" y="3"/>
                    <a:pt x="11" y="3"/>
                    <a:pt x="8" y="5"/>
                  </a:cubicBezTo>
                  <a:cubicBezTo>
                    <a:pt x="5" y="5"/>
                    <a:pt x="7" y="1"/>
                    <a:pt x="4" y="3"/>
                  </a:cubicBezTo>
                  <a:cubicBezTo>
                    <a:pt x="0" y="1"/>
                    <a:pt x="7" y="3"/>
                    <a:pt x="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6"/>
            <p:cNvSpPr>
              <a:spLocks/>
            </p:cNvSpPr>
            <p:nvPr/>
          </p:nvSpPr>
          <p:spPr bwMode="auto">
            <a:xfrm>
              <a:off x="7985101" y="1539021"/>
              <a:ext cx="131763" cy="65088"/>
            </a:xfrm>
            <a:custGeom>
              <a:avLst/>
              <a:gdLst>
                <a:gd name="T0" fmla="*/ 19 w 20"/>
                <a:gd name="T1" fmla="*/ 8 h 10"/>
                <a:gd name="T2" fmla="*/ 11 w 20"/>
                <a:gd name="T3" fmla="*/ 10 h 10"/>
                <a:gd name="T4" fmla="*/ 2 w 20"/>
                <a:gd name="T5" fmla="*/ 10 h 10"/>
                <a:gd name="T6" fmla="*/ 0 w 20"/>
                <a:gd name="T7" fmla="*/ 8 h 10"/>
                <a:gd name="T8" fmla="*/ 15 w 20"/>
                <a:gd name="T9" fmla="*/ 0 h 10"/>
                <a:gd name="T10" fmla="*/ 18 w 20"/>
                <a:gd name="T11" fmla="*/ 2 h 10"/>
                <a:gd name="T12" fmla="*/ 16 w 20"/>
                <a:gd name="T13" fmla="*/ 3 h 10"/>
                <a:gd name="T14" fmla="*/ 19 w 20"/>
                <a:gd name="T15" fmla="*/ 8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0">
                  <a:moveTo>
                    <a:pt x="19" y="8"/>
                  </a:moveTo>
                  <a:cubicBezTo>
                    <a:pt x="16" y="8"/>
                    <a:pt x="12" y="7"/>
                    <a:pt x="11" y="10"/>
                  </a:cubicBezTo>
                  <a:cubicBezTo>
                    <a:pt x="10" y="8"/>
                    <a:pt x="6" y="10"/>
                    <a:pt x="2" y="10"/>
                  </a:cubicBezTo>
                  <a:cubicBezTo>
                    <a:pt x="2" y="8"/>
                    <a:pt x="1" y="8"/>
                    <a:pt x="0" y="8"/>
                  </a:cubicBezTo>
                  <a:cubicBezTo>
                    <a:pt x="2" y="2"/>
                    <a:pt x="7" y="0"/>
                    <a:pt x="15" y="0"/>
                  </a:cubicBezTo>
                  <a:cubicBezTo>
                    <a:pt x="14" y="3"/>
                    <a:pt x="17" y="1"/>
                    <a:pt x="18" y="2"/>
                  </a:cubicBezTo>
                  <a:cubicBezTo>
                    <a:pt x="19" y="3"/>
                    <a:pt x="16" y="3"/>
                    <a:pt x="16" y="3"/>
                  </a:cubicBezTo>
                  <a:cubicBezTo>
                    <a:pt x="16" y="4"/>
                    <a:pt x="20" y="3"/>
                    <a:pt x="19" y="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7"/>
            <p:cNvSpPr>
              <a:spLocks/>
            </p:cNvSpPr>
            <p:nvPr/>
          </p:nvSpPr>
          <p:spPr bwMode="auto">
            <a:xfrm>
              <a:off x="7237388" y="1545371"/>
              <a:ext cx="66675" cy="39688"/>
            </a:xfrm>
            <a:custGeom>
              <a:avLst/>
              <a:gdLst>
                <a:gd name="T0" fmla="*/ 10 w 10"/>
                <a:gd name="T1" fmla="*/ 1 h 6"/>
                <a:gd name="T2" fmla="*/ 9 w 10"/>
                <a:gd name="T3" fmla="*/ 5 h 6"/>
                <a:gd name="T4" fmla="*/ 5 w 10"/>
                <a:gd name="T5" fmla="*/ 6 h 6"/>
                <a:gd name="T6" fmla="*/ 0 w 10"/>
                <a:gd name="T7" fmla="*/ 3 h 6"/>
                <a:gd name="T8" fmla="*/ 6 w 10"/>
                <a:gd name="T9" fmla="*/ 3 h 6"/>
                <a:gd name="T10" fmla="*/ 10 w 10"/>
                <a:gd name="T11" fmla="*/ 1 h 6"/>
              </a:gdLst>
              <a:ahLst/>
              <a:cxnLst>
                <a:cxn ang="0">
                  <a:pos x="T0" y="T1"/>
                </a:cxn>
                <a:cxn ang="0">
                  <a:pos x="T2" y="T3"/>
                </a:cxn>
                <a:cxn ang="0">
                  <a:pos x="T4" y="T5"/>
                </a:cxn>
                <a:cxn ang="0">
                  <a:pos x="T6" y="T7"/>
                </a:cxn>
                <a:cxn ang="0">
                  <a:pos x="T8" y="T9"/>
                </a:cxn>
                <a:cxn ang="0">
                  <a:pos x="T10" y="T11"/>
                </a:cxn>
              </a:cxnLst>
              <a:rect l="0" t="0" r="r" b="b"/>
              <a:pathLst>
                <a:path w="10" h="6">
                  <a:moveTo>
                    <a:pt x="10" y="1"/>
                  </a:moveTo>
                  <a:cubicBezTo>
                    <a:pt x="9" y="2"/>
                    <a:pt x="9" y="3"/>
                    <a:pt x="9" y="5"/>
                  </a:cubicBezTo>
                  <a:cubicBezTo>
                    <a:pt x="7" y="4"/>
                    <a:pt x="6" y="5"/>
                    <a:pt x="5" y="6"/>
                  </a:cubicBezTo>
                  <a:cubicBezTo>
                    <a:pt x="3" y="5"/>
                    <a:pt x="0" y="6"/>
                    <a:pt x="0" y="3"/>
                  </a:cubicBezTo>
                  <a:cubicBezTo>
                    <a:pt x="3" y="3"/>
                    <a:pt x="4" y="1"/>
                    <a:pt x="6" y="3"/>
                  </a:cubicBezTo>
                  <a:cubicBezTo>
                    <a:pt x="8" y="2"/>
                    <a:pt x="7" y="0"/>
                    <a:pt x="1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Freeform 8"/>
            <p:cNvSpPr>
              <a:spLocks/>
            </p:cNvSpPr>
            <p:nvPr/>
          </p:nvSpPr>
          <p:spPr bwMode="auto">
            <a:xfrm>
              <a:off x="6837338" y="1564421"/>
              <a:ext cx="79375" cy="46038"/>
            </a:xfrm>
            <a:custGeom>
              <a:avLst/>
              <a:gdLst>
                <a:gd name="T0" fmla="*/ 12 w 12"/>
                <a:gd name="T1" fmla="*/ 0 h 7"/>
                <a:gd name="T2" fmla="*/ 10 w 12"/>
                <a:gd name="T3" fmla="*/ 3 h 7"/>
                <a:gd name="T4" fmla="*/ 7 w 12"/>
                <a:gd name="T5" fmla="*/ 6 h 7"/>
                <a:gd name="T6" fmla="*/ 5 w 12"/>
                <a:gd name="T7" fmla="*/ 4 h 7"/>
                <a:gd name="T8" fmla="*/ 2 w 12"/>
                <a:gd name="T9" fmla="*/ 5 h 7"/>
                <a:gd name="T10" fmla="*/ 0 w 12"/>
                <a:gd name="T11" fmla="*/ 3 h 7"/>
                <a:gd name="T12" fmla="*/ 5 w 12"/>
                <a:gd name="T13" fmla="*/ 2 h 7"/>
                <a:gd name="T14" fmla="*/ 5 w 12"/>
                <a:gd name="T15" fmla="*/ 1 h 7"/>
                <a:gd name="T16" fmla="*/ 12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2" y="0"/>
                  </a:moveTo>
                  <a:cubicBezTo>
                    <a:pt x="12" y="2"/>
                    <a:pt x="10" y="1"/>
                    <a:pt x="10" y="3"/>
                  </a:cubicBezTo>
                  <a:cubicBezTo>
                    <a:pt x="10" y="3"/>
                    <a:pt x="8" y="5"/>
                    <a:pt x="7" y="6"/>
                  </a:cubicBezTo>
                  <a:cubicBezTo>
                    <a:pt x="5" y="7"/>
                    <a:pt x="5" y="4"/>
                    <a:pt x="5" y="4"/>
                  </a:cubicBezTo>
                  <a:cubicBezTo>
                    <a:pt x="5" y="3"/>
                    <a:pt x="3" y="5"/>
                    <a:pt x="2" y="5"/>
                  </a:cubicBezTo>
                  <a:cubicBezTo>
                    <a:pt x="1" y="4"/>
                    <a:pt x="1" y="2"/>
                    <a:pt x="0" y="3"/>
                  </a:cubicBezTo>
                  <a:cubicBezTo>
                    <a:pt x="0" y="0"/>
                    <a:pt x="4" y="3"/>
                    <a:pt x="5" y="2"/>
                  </a:cubicBezTo>
                  <a:cubicBezTo>
                    <a:pt x="5" y="2"/>
                    <a:pt x="5" y="1"/>
                    <a:pt x="5" y="1"/>
                  </a:cubicBezTo>
                  <a:cubicBezTo>
                    <a:pt x="7" y="0"/>
                    <a:pt x="9" y="0"/>
                    <a:pt x="1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9"/>
            <p:cNvSpPr>
              <a:spLocks/>
            </p:cNvSpPr>
            <p:nvPr/>
          </p:nvSpPr>
          <p:spPr bwMode="auto">
            <a:xfrm>
              <a:off x="7159601" y="1558071"/>
              <a:ext cx="65088" cy="26988"/>
            </a:xfrm>
            <a:custGeom>
              <a:avLst/>
              <a:gdLst>
                <a:gd name="T0" fmla="*/ 9 w 10"/>
                <a:gd name="T1" fmla="*/ 4 h 4"/>
                <a:gd name="T2" fmla="*/ 2 w 10"/>
                <a:gd name="T3" fmla="*/ 4 h 4"/>
                <a:gd name="T4" fmla="*/ 5 w 10"/>
                <a:gd name="T5" fmla="*/ 1 h 4"/>
                <a:gd name="T6" fmla="*/ 9 w 10"/>
                <a:gd name="T7" fmla="*/ 4 h 4"/>
              </a:gdLst>
              <a:ahLst/>
              <a:cxnLst>
                <a:cxn ang="0">
                  <a:pos x="T0" y="T1"/>
                </a:cxn>
                <a:cxn ang="0">
                  <a:pos x="T2" y="T3"/>
                </a:cxn>
                <a:cxn ang="0">
                  <a:pos x="T4" y="T5"/>
                </a:cxn>
                <a:cxn ang="0">
                  <a:pos x="T6" y="T7"/>
                </a:cxn>
              </a:cxnLst>
              <a:rect l="0" t="0" r="r" b="b"/>
              <a:pathLst>
                <a:path w="10" h="4">
                  <a:moveTo>
                    <a:pt x="9" y="4"/>
                  </a:moveTo>
                  <a:cubicBezTo>
                    <a:pt x="7" y="4"/>
                    <a:pt x="4" y="4"/>
                    <a:pt x="2" y="4"/>
                  </a:cubicBezTo>
                  <a:cubicBezTo>
                    <a:pt x="0" y="0"/>
                    <a:pt x="5" y="3"/>
                    <a:pt x="5" y="1"/>
                  </a:cubicBezTo>
                  <a:cubicBezTo>
                    <a:pt x="5" y="3"/>
                    <a:pt x="10" y="0"/>
                    <a:pt x="9" y="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0"/>
            <p:cNvSpPr>
              <a:spLocks/>
            </p:cNvSpPr>
            <p:nvPr/>
          </p:nvSpPr>
          <p:spPr bwMode="auto">
            <a:xfrm>
              <a:off x="7067526" y="1591408"/>
              <a:ext cx="79375" cy="26988"/>
            </a:xfrm>
            <a:custGeom>
              <a:avLst/>
              <a:gdLst>
                <a:gd name="T0" fmla="*/ 8 w 12"/>
                <a:gd name="T1" fmla="*/ 0 h 4"/>
                <a:gd name="T2" fmla="*/ 8 w 12"/>
                <a:gd name="T3" fmla="*/ 3 h 4"/>
                <a:gd name="T4" fmla="*/ 0 w 12"/>
                <a:gd name="T5" fmla="*/ 2 h 4"/>
                <a:gd name="T6" fmla="*/ 8 w 12"/>
                <a:gd name="T7" fmla="*/ 0 h 4"/>
              </a:gdLst>
              <a:ahLst/>
              <a:cxnLst>
                <a:cxn ang="0">
                  <a:pos x="T0" y="T1"/>
                </a:cxn>
                <a:cxn ang="0">
                  <a:pos x="T2" y="T3"/>
                </a:cxn>
                <a:cxn ang="0">
                  <a:pos x="T4" y="T5"/>
                </a:cxn>
                <a:cxn ang="0">
                  <a:pos x="T6" y="T7"/>
                </a:cxn>
              </a:cxnLst>
              <a:rect l="0" t="0" r="r" b="b"/>
              <a:pathLst>
                <a:path w="12" h="4">
                  <a:moveTo>
                    <a:pt x="8" y="0"/>
                  </a:moveTo>
                  <a:cubicBezTo>
                    <a:pt x="12" y="1"/>
                    <a:pt x="8" y="1"/>
                    <a:pt x="8" y="3"/>
                  </a:cubicBezTo>
                  <a:cubicBezTo>
                    <a:pt x="5" y="3"/>
                    <a:pt x="1" y="4"/>
                    <a:pt x="0" y="2"/>
                  </a:cubicBezTo>
                  <a:cubicBezTo>
                    <a:pt x="1" y="0"/>
                    <a:pt x="6" y="2"/>
                    <a:pt x="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1"/>
            <p:cNvSpPr>
              <a:spLocks/>
            </p:cNvSpPr>
            <p:nvPr/>
          </p:nvSpPr>
          <p:spPr bwMode="auto">
            <a:xfrm>
              <a:off x="3079726" y="1610458"/>
              <a:ext cx="38100" cy="26988"/>
            </a:xfrm>
            <a:custGeom>
              <a:avLst/>
              <a:gdLst>
                <a:gd name="T0" fmla="*/ 1 w 6"/>
                <a:gd name="T1" fmla="*/ 0 h 4"/>
                <a:gd name="T2" fmla="*/ 5 w 6"/>
                <a:gd name="T3" fmla="*/ 4 h 4"/>
                <a:gd name="T4" fmla="*/ 1 w 6"/>
                <a:gd name="T5" fmla="*/ 0 h 4"/>
              </a:gdLst>
              <a:ahLst/>
              <a:cxnLst>
                <a:cxn ang="0">
                  <a:pos x="T0" y="T1"/>
                </a:cxn>
                <a:cxn ang="0">
                  <a:pos x="T2" y="T3"/>
                </a:cxn>
                <a:cxn ang="0">
                  <a:pos x="T4" y="T5"/>
                </a:cxn>
              </a:cxnLst>
              <a:rect l="0" t="0" r="r" b="b"/>
              <a:pathLst>
                <a:path w="6" h="4">
                  <a:moveTo>
                    <a:pt x="1" y="0"/>
                  </a:moveTo>
                  <a:cubicBezTo>
                    <a:pt x="3" y="0"/>
                    <a:pt x="6" y="1"/>
                    <a:pt x="5" y="4"/>
                  </a:cubicBezTo>
                  <a:cubicBezTo>
                    <a:pt x="4" y="3"/>
                    <a:pt x="0" y="3"/>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12"/>
            <p:cNvSpPr>
              <a:spLocks/>
            </p:cNvSpPr>
            <p:nvPr/>
          </p:nvSpPr>
          <p:spPr bwMode="auto">
            <a:xfrm>
              <a:off x="8031138" y="1610458"/>
              <a:ext cx="144463" cy="73025"/>
            </a:xfrm>
            <a:custGeom>
              <a:avLst/>
              <a:gdLst>
                <a:gd name="T0" fmla="*/ 20 w 22"/>
                <a:gd name="T1" fmla="*/ 2 h 11"/>
                <a:gd name="T2" fmla="*/ 21 w 22"/>
                <a:gd name="T3" fmla="*/ 7 h 11"/>
                <a:gd name="T4" fmla="*/ 12 w 22"/>
                <a:gd name="T5" fmla="*/ 10 h 11"/>
                <a:gd name="T6" fmla="*/ 10 w 22"/>
                <a:gd name="T7" fmla="*/ 9 h 11"/>
                <a:gd name="T8" fmla="*/ 6 w 22"/>
                <a:gd name="T9" fmla="*/ 9 h 11"/>
                <a:gd name="T10" fmla="*/ 6 w 22"/>
                <a:gd name="T11" fmla="*/ 7 h 11"/>
                <a:gd name="T12" fmla="*/ 3 w 22"/>
                <a:gd name="T13" fmla="*/ 8 h 11"/>
                <a:gd name="T14" fmla="*/ 4 w 22"/>
                <a:gd name="T15" fmla="*/ 6 h 11"/>
                <a:gd name="T16" fmla="*/ 0 w 22"/>
                <a:gd name="T17" fmla="*/ 5 h 11"/>
                <a:gd name="T18" fmla="*/ 2 w 22"/>
                <a:gd name="T19" fmla="*/ 3 h 11"/>
                <a:gd name="T20" fmla="*/ 5 w 22"/>
                <a:gd name="T21" fmla="*/ 1 h 11"/>
                <a:gd name="T22" fmla="*/ 14 w 22"/>
                <a:gd name="T23" fmla="*/ 0 h 11"/>
                <a:gd name="T24" fmla="*/ 14 w 22"/>
                <a:gd name="T25" fmla="*/ 2 h 11"/>
                <a:gd name="T26" fmla="*/ 20 w 22"/>
                <a:gd name="T27"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11">
                  <a:moveTo>
                    <a:pt x="20" y="2"/>
                  </a:moveTo>
                  <a:cubicBezTo>
                    <a:pt x="19" y="5"/>
                    <a:pt x="16" y="7"/>
                    <a:pt x="21" y="7"/>
                  </a:cubicBezTo>
                  <a:cubicBezTo>
                    <a:pt x="22" y="11"/>
                    <a:pt x="16" y="10"/>
                    <a:pt x="12" y="10"/>
                  </a:cubicBezTo>
                  <a:cubicBezTo>
                    <a:pt x="10" y="10"/>
                    <a:pt x="11" y="10"/>
                    <a:pt x="10" y="9"/>
                  </a:cubicBezTo>
                  <a:cubicBezTo>
                    <a:pt x="8" y="7"/>
                    <a:pt x="8" y="10"/>
                    <a:pt x="6" y="9"/>
                  </a:cubicBezTo>
                  <a:cubicBezTo>
                    <a:pt x="6" y="9"/>
                    <a:pt x="6" y="7"/>
                    <a:pt x="6" y="7"/>
                  </a:cubicBezTo>
                  <a:cubicBezTo>
                    <a:pt x="6" y="7"/>
                    <a:pt x="5" y="9"/>
                    <a:pt x="3" y="8"/>
                  </a:cubicBezTo>
                  <a:cubicBezTo>
                    <a:pt x="3" y="8"/>
                    <a:pt x="5" y="7"/>
                    <a:pt x="4" y="6"/>
                  </a:cubicBezTo>
                  <a:cubicBezTo>
                    <a:pt x="4" y="5"/>
                    <a:pt x="0" y="7"/>
                    <a:pt x="0" y="5"/>
                  </a:cubicBezTo>
                  <a:cubicBezTo>
                    <a:pt x="0" y="3"/>
                    <a:pt x="2" y="4"/>
                    <a:pt x="2" y="3"/>
                  </a:cubicBezTo>
                  <a:cubicBezTo>
                    <a:pt x="4" y="2"/>
                    <a:pt x="3" y="2"/>
                    <a:pt x="5" y="1"/>
                  </a:cubicBezTo>
                  <a:cubicBezTo>
                    <a:pt x="6" y="1"/>
                    <a:pt x="10" y="0"/>
                    <a:pt x="14" y="0"/>
                  </a:cubicBezTo>
                  <a:cubicBezTo>
                    <a:pt x="14" y="0"/>
                    <a:pt x="14" y="2"/>
                    <a:pt x="14" y="2"/>
                  </a:cubicBezTo>
                  <a:cubicBezTo>
                    <a:pt x="15" y="3"/>
                    <a:pt x="19" y="1"/>
                    <a:pt x="20" y="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13"/>
            <p:cNvSpPr>
              <a:spLocks/>
            </p:cNvSpPr>
            <p:nvPr/>
          </p:nvSpPr>
          <p:spPr bwMode="auto">
            <a:xfrm>
              <a:off x="7972401" y="1610458"/>
              <a:ext cx="58738" cy="39688"/>
            </a:xfrm>
            <a:custGeom>
              <a:avLst/>
              <a:gdLst>
                <a:gd name="T0" fmla="*/ 9 w 9"/>
                <a:gd name="T1" fmla="*/ 3 h 6"/>
                <a:gd name="T2" fmla="*/ 6 w 9"/>
                <a:gd name="T3" fmla="*/ 3 h 6"/>
                <a:gd name="T4" fmla="*/ 5 w 9"/>
                <a:gd name="T5" fmla="*/ 5 h 6"/>
                <a:gd name="T6" fmla="*/ 0 w 9"/>
                <a:gd name="T7" fmla="*/ 3 h 6"/>
                <a:gd name="T8" fmla="*/ 9 w 9"/>
                <a:gd name="T9" fmla="*/ 3 h 6"/>
              </a:gdLst>
              <a:ahLst/>
              <a:cxnLst>
                <a:cxn ang="0">
                  <a:pos x="T0" y="T1"/>
                </a:cxn>
                <a:cxn ang="0">
                  <a:pos x="T2" y="T3"/>
                </a:cxn>
                <a:cxn ang="0">
                  <a:pos x="T4" y="T5"/>
                </a:cxn>
                <a:cxn ang="0">
                  <a:pos x="T6" y="T7"/>
                </a:cxn>
                <a:cxn ang="0">
                  <a:pos x="T8" y="T9"/>
                </a:cxn>
              </a:cxnLst>
              <a:rect l="0" t="0" r="r" b="b"/>
              <a:pathLst>
                <a:path w="9" h="6">
                  <a:moveTo>
                    <a:pt x="9" y="3"/>
                  </a:moveTo>
                  <a:cubicBezTo>
                    <a:pt x="8" y="5"/>
                    <a:pt x="7" y="3"/>
                    <a:pt x="6" y="3"/>
                  </a:cubicBezTo>
                  <a:cubicBezTo>
                    <a:pt x="5" y="3"/>
                    <a:pt x="5" y="4"/>
                    <a:pt x="5" y="5"/>
                  </a:cubicBezTo>
                  <a:cubicBezTo>
                    <a:pt x="2" y="6"/>
                    <a:pt x="3" y="3"/>
                    <a:pt x="0" y="3"/>
                  </a:cubicBezTo>
                  <a:cubicBezTo>
                    <a:pt x="2" y="0"/>
                    <a:pt x="6" y="2"/>
                    <a:pt x="9" y="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14"/>
            <p:cNvSpPr>
              <a:spLocks/>
            </p:cNvSpPr>
            <p:nvPr/>
          </p:nvSpPr>
          <p:spPr bwMode="auto">
            <a:xfrm>
              <a:off x="2947963" y="1656496"/>
              <a:ext cx="150813" cy="79375"/>
            </a:xfrm>
            <a:custGeom>
              <a:avLst/>
              <a:gdLst>
                <a:gd name="T0" fmla="*/ 17 w 23"/>
                <a:gd name="T1" fmla="*/ 3 h 12"/>
                <a:gd name="T2" fmla="*/ 20 w 23"/>
                <a:gd name="T3" fmla="*/ 7 h 12"/>
                <a:gd name="T4" fmla="*/ 22 w 23"/>
                <a:gd name="T5" fmla="*/ 12 h 12"/>
                <a:gd name="T6" fmla="*/ 20 w 23"/>
                <a:gd name="T7" fmla="*/ 12 h 12"/>
                <a:gd name="T8" fmla="*/ 20 w 23"/>
                <a:gd name="T9" fmla="*/ 10 h 12"/>
                <a:gd name="T10" fmla="*/ 18 w 23"/>
                <a:gd name="T11" fmla="*/ 9 h 12"/>
                <a:gd name="T12" fmla="*/ 5 w 23"/>
                <a:gd name="T13" fmla="*/ 8 h 12"/>
                <a:gd name="T14" fmla="*/ 8 w 23"/>
                <a:gd name="T15" fmla="*/ 6 h 12"/>
                <a:gd name="T16" fmla="*/ 6 w 23"/>
                <a:gd name="T17" fmla="*/ 4 h 12"/>
                <a:gd name="T18" fmla="*/ 0 w 23"/>
                <a:gd name="T19" fmla="*/ 1 h 12"/>
                <a:gd name="T20" fmla="*/ 8 w 23"/>
                <a:gd name="T21" fmla="*/ 1 h 12"/>
                <a:gd name="T22" fmla="*/ 10 w 23"/>
                <a:gd name="T23" fmla="*/ 3 h 12"/>
                <a:gd name="T24" fmla="*/ 14 w 23"/>
                <a:gd name="T25" fmla="*/ 3 h 12"/>
                <a:gd name="T26" fmla="*/ 17 w 23"/>
                <a:gd name="T2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12">
                  <a:moveTo>
                    <a:pt x="17" y="3"/>
                  </a:moveTo>
                  <a:cubicBezTo>
                    <a:pt x="18" y="4"/>
                    <a:pt x="19" y="5"/>
                    <a:pt x="20" y="7"/>
                  </a:cubicBezTo>
                  <a:cubicBezTo>
                    <a:pt x="21" y="8"/>
                    <a:pt x="23" y="9"/>
                    <a:pt x="22" y="12"/>
                  </a:cubicBezTo>
                  <a:cubicBezTo>
                    <a:pt x="22" y="11"/>
                    <a:pt x="20" y="12"/>
                    <a:pt x="20" y="12"/>
                  </a:cubicBezTo>
                  <a:cubicBezTo>
                    <a:pt x="19" y="11"/>
                    <a:pt x="20" y="10"/>
                    <a:pt x="20" y="10"/>
                  </a:cubicBezTo>
                  <a:cubicBezTo>
                    <a:pt x="19" y="9"/>
                    <a:pt x="17" y="11"/>
                    <a:pt x="18" y="9"/>
                  </a:cubicBezTo>
                  <a:cubicBezTo>
                    <a:pt x="12" y="9"/>
                    <a:pt x="8" y="9"/>
                    <a:pt x="5" y="8"/>
                  </a:cubicBezTo>
                  <a:cubicBezTo>
                    <a:pt x="5" y="6"/>
                    <a:pt x="7" y="6"/>
                    <a:pt x="8" y="6"/>
                  </a:cubicBezTo>
                  <a:cubicBezTo>
                    <a:pt x="8" y="5"/>
                    <a:pt x="6" y="5"/>
                    <a:pt x="6" y="4"/>
                  </a:cubicBezTo>
                  <a:cubicBezTo>
                    <a:pt x="3" y="3"/>
                    <a:pt x="1" y="5"/>
                    <a:pt x="0" y="1"/>
                  </a:cubicBezTo>
                  <a:cubicBezTo>
                    <a:pt x="3" y="0"/>
                    <a:pt x="6" y="0"/>
                    <a:pt x="8" y="1"/>
                  </a:cubicBezTo>
                  <a:cubicBezTo>
                    <a:pt x="10" y="1"/>
                    <a:pt x="10" y="1"/>
                    <a:pt x="10" y="3"/>
                  </a:cubicBezTo>
                  <a:cubicBezTo>
                    <a:pt x="11" y="4"/>
                    <a:pt x="14" y="0"/>
                    <a:pt x="14" y="3"/>
                  </a:cubicBezTo>
                  <a:cubicBezTo>
                    <a:pt x="14" y="4"/>
                    <a:pt x="17" y="4"/>
                    <a:pt x="1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15"/>
            <p:cNvSpPr>
              <a:spLocks/>
            </p:cNvSpPr>
            <p:nvPr/>
          </p:nvSpPr>
          <p:spPr bwMode="auto">
            <a:xfrm>
              <a:off x="8181951" y="1656496"/>
              <a:ext cx="144463" cy="73025"/>
            </a:xfrm>
            <a:custGeom>
              <a:avLst/>
              <a:gdLst>
                <a:gd name="T0" fmla="*/ 9 w 22"/>
                <a:gd name="T1" fmla="*/ 0 h 11"/>
                <a:gd name="T2" fmla="*/ 13 w 22"/>
                <a:gd name="T3" fmla="*/ 3 h 11"/>
                <a:gd name="T4" fmla="*/ 14 w 22"/>
                <a:gd name="T5" fmla="*/ 1 h 11"/>
                <a:gd name="T6" fmla="*/ 16 w 22"/>
                <a:gd name="T7" fmla="*/ 3 h 11"/>
                <a:gd name="T8" fmla="*/ 18 w 22"/>
                <a:gd name="T9" fmla="*/ 3 h 11"/>
                <a:gd name="T10" fmla="*/ 18 w 22"/>
                <a:gd name="T11" fmla="*/ 4 h 11"/>
                <a:gd name="T12" fmla="*/ 21 w 22"/>
                <a:gd name="T13" fmla="*/ 5 h 11"/>
                <a:gd name="T14" fmla="*/ 15 w 22"/>
                <a:gd name="T15" fmla="*/ 7 h 11"/>
                <a:gd name="T16" fmla="*/ 14 w 22"/>
                <a:gd name="T17" fmla="*/ 9 h 11"/>
                <a:gd name="T18" fmla="*/ 5 w 22"/>
                <a:gd name="T19" fmla="*/ 9 h 11"/>
                <a:gd name="T20" fmla="*/ 4 w 22"/>
                <a:gd name="T21" fmla="*/ 11 h 11"/>
                <a:gd name="T22" fmla="*/ 0 w 22"/>
                <a:gd name="T23" fmla="*/ 10 h 11"/>
                <a:gd name="T24" fmla="*/ 0 w 22"/>
                <a:gd name="T25" fmla="*/ 7 h 11"/>
                <a:gd name="T26" fmla="*/ 2 w 22"/>
                <a:gd name="T27" fmla="*/ 7 h 11"/>
                <a:gd name="T28" fmla="*/ 3 w 22"/>
                <a:gd name="T29" fmla="*/ 4 h 11"/>
                <a:gd name="T30" fmla="*/ 5 w 22"/>
                <a:gd name="T31" fmla="*/ 4 h 11"/>
                <a:gd name="T32" fmla="*/ 9 w 22"/>
                <a:gd name="T3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11">
                  <a:moveTo>
                    <a:pt x="9" y="0"/>
                  </a:moveTo>
                  <a:cubicBezTo>
                    <a:pt x="10" y="2"/>
                    <a:pt x="14" y="0"/>
                    <a:pt x="13" y="3"/>
                  </a:cubicBezTo>
                  <a:cubicBezTo>
                    <a:pt x="14" y="4"/>
                    <a:pt x="14" y="1"/>
                    <a:pt x="14" y="1"/>
                  </a:cubicBezTo>
                  <a:cubicBezTo>
                    <a:pt x="15" y="1"/>
                    <a:pt x="15" y="3"/>
                    <a:pt x="16" y="3"/>
                  </a:cubicBezTo>
                  <a:cubicBezTo>
                    <a:pt x="16" y="3"/>
                    <a:pt x="17" y="3"/>
                    <a:pt x="18" y="3"/>
                  </a:cubicBezTo>
                  <a:cubicBezTo>
                    <a:pt x="18" y="3"/>
                    <a:pt x="17" y="4"/>
                    <a:pt x="18" y="4"/>
                  </a:cubicBezTo>
                  <a:cubicBezTo>
                    <a:pt x="19" y="4"/>
                    <a:pt x="21" y="3"/>
                    <a:pt x="21" y="5"/>
                  </a:cubicBezTo>
                  <a:cubicBezTo>
                    <a:pt x="22" y="9"/>
                    <a:pt x="17" y="6"/>
                    <a:pt x="15" y="7"/>
                  </a:cubicBezTo>
                  <a:cubicBezTo>
                    <a:pt x="14" y="6"/>
                    <a:pt x="14" y="8"/>
                    <a:pt x="14" y="9"/>
                  </a:cubicBezTo>
                  <a:cubicBezTo>
                    <a:pt x="12" y="10"/>
                    <a:pt x="6" y="9"/>
                    <a:pt x="5" y="9"/>
                  </a:cubicBezTo>
                  <a:cubicBezTo>
                    <a:pt x="4" y="9"/>
                    <a:pt x="4" y="10"/>
                    <a:pt x="4" y="11"/>
                  </a:cubicBezTo>
                  <a:cubicBezTo>
                    <a:pt x="2" y="9"/>
                    <a:pt x="2" y="11"/>
                    <a:pt x="0" y="10"/>
                  </a:cubicBezTo>
                  <a:cubicBezTo>
                    <a:pt x="1" y="9"/>
                    <a:pt x="0" y="7"/>
                    <a:pt x="0" y="7"/>
                  </a:cubicBezTo>
                  <a:cubicBezTo>
                    <a:pt x="1" y="7"/>
                    <a:pt x="2" y="7"/>
                    <a:pt x="2" y="7"/>
                  </a:cubicBezTo>
                  <a:cubicBezTo>
                    <a:pt x="3" y="6"/>
                    <a:pt x="2" y="5"/>
                    <a:pt x="3" y="4"/>
                  </a:cubicBezTo>
                  <a:cubicBezTo>
                    <a:pt x="4" y="4"/>
                    <a:pt x="5" y="4"/>
                    <a:pt x="5" y="4"/>
                  </a:cubicBezTo>
                  <a:cubicBezTo>
                    <a:pt x="6" y="3"/>
                    <a:pt x="8" y="2"/>
                    <a:pt x="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16"/>
            <p:cNvSpPr>
              <a:spLocks/>
            </p:cNvSpPr>
            <p:nvPr/>
          </p:nvSpPr>
          <p:spPr bwMode="auto">
            <a:xfrm>
              <a:off x="2692376" y="1710471"/>
              <a:ext cx="25400" cy="46038"/>
            </a:xfrm>
            <a:custGeom>
              <a:avLst/>
              <a:gdLst>
                <a:gd name="T0" fmla="*/ 4 w 4"/>
                <a:gd name="T1" fmla="*/ 4 h 7"/>
                <a:gd name="T2" fmla="*/ 4 w 4"/>
                <a:gd name="T3" fmla="*/ 4 h 7"/>
              </a:gdLst>
              <a:ahLst/>
              <a:cxnLst>
                <a:cxn ang="0">
                  <a:pos x="T0" y="T1"/>
                </a:cxn>
                <a:cxn ang="0">
                  <a:pos x="T2" y="T3"/>
                </a:cxn>
              </a:cxnLst>
              <a:rect l="0" t="0" r="r" b="b"/>
              <a:pathLst>
                <a:path w="4" h="7">
                  <a:moveTo>
                    <a:pt x="4" y="4"/>
                  </a:moveTo>
                  <a:cubicBezTo>
                    <a:pt x="2" y="7"/>
                    <a:pt x="0" y="0"/>
                    <a:pt x="4" y="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17"/>
            <p:cNvSpPr>
              <a:spLocks/>
            </p:cNvSpPr>
            <p:nvPr/>
          </p:nvSpPr>
          <p:spPr bwMode="auto">
            <a:xfrm>
              <a:off x="2751113" y="1716821"/>
              <a:ext cx="77788" cy="52388"/>
            </a:xfrm>
            <a:custGeom>
              <a:avLst/>
              <a:gdLst>
                <a:gd name="T0" fmla="*/ 11 w 12"/>
                <a:gd name="T1" fmla="*/ 3 h 8"/>
                <a:gd name="T2" fmla="*/ 3 w 12"/>
                <a:gd name="T3" fmla="*/ 7 h 8"/>
                <a:gd name="T4" fmla="*/ 0 w 12"/>
                <a:gd name="T5" fmla="*/ 4 h 8"/>
                <a:gd name="T6" fmla="*/ 6 w 12"/>
                <a:gd name="T7" fmla="*/ 3 h 8"/>
                <a:gd name="T8" fmla="*/ 11 w 12"/>
                <a:gd name="T9" fmla="*/ 3 h 8"/>
              </a:gdLst>
              <a:ahLst/>
              <a:cxnLst>
                <a:cxn ang="0">
                  <a:pos x="T0" y="T1"/>
                </a:cxn>
                <a:cxn ang="0">
                  <a:pos x="T2" y="T3"/>
                </a:cxn>
                <a:cxn ang="0">
                  <a:pos x="T4" y="T5"/>
                </a:cxn>
                <a:cxn ang="0">
                  <a:pos x="T6" y="T7"/>
                </a:cxn>
                <a:cxn ang="0">
                  <a:pos x="T8" y="T9"/>
                </a:cxn>
              </a:cxnLst>
              <a:rect l="0" t="0" r="r" b="b"/>
              <a:pathLst>
                <a:path w="12" h="8">
                  <a:moveTo>
                    <a:pt x="11" y="3"/>
                  </a:moveTo>
                  <a:cubicBezTo>
                    <a:pt x="12" y="8"/>
                    <a:pt x="5" y="5"/>
                    <a:pt x="3" y="7"/>
                  </a:cubicBezTo>
                  <a:cubicBezTo>
                    <a:pt x="1" y="7"/>
                    <a:pt x="2" y="4"/>
                    <a:pt x="0" y="4"/>
                  </a:cubicBezTo>
                  <a:cubicBezTo>
                    <a:pt x="0" y="2"/>
                    <a:pt x="5" y="5"/>
                    <a:pt x="6" y="3"/>
                  </a:cubicBezTo>
                  <a:cubicBezTo>
                    <a:pt x="6" y="0"/>
                    <a:pt x="8" y="4"/>
                    <a:pt x="11" y="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18"/>
            <p:cNvSpPr>
              <a:spLocks/>
            </p:cNvSpPr>
            <p:nvPr/>
          </p:nvSpPr>
          <p:spPr bwMode="auto">
            <a:xfrm>
              <a:off x="3197201" y="1729521"/>
              <a:ext cx="71438" cy="33338"/>
            </a:xfrm>
            <a:custGeom>
              <a:avLst/>
              <a:gdLst>
                <a:gd name="T0" fmla="*/ 9 w 11"/>
                <a:gd name="T1" fmla="*/ 2 h 5"/>
                <a:gd name="T2" fmla="*/ 9 w 11"/>
                <a:gd name="T3" fmla="*/ 3 h 5"/>
                <a:gd name="T4" fmla="*/ 6 w 11"/>
                <a:gd name="T5" fmla="*/ 4 h 5"/>
                <a:gd name="T6" fmla="*/ 5 w 11"/>
                <a:gd name="T7" fmla="*/ 5 h 5"/>
                <a:gd name="T8" fmla="*/ 3 w 11"/>
                <a:gd name="T9" fmla="*/ 4 h 5"/>
                <a:gd name="T10" fmla="*/ 2 w 11"/>
                <a:gd name="T11" fmla="*/ 5 h 5"/>
                <a:gd name="T12" fmla="*/ 1 w 11"/>
                <a:gd name="T13" fmla="*/ 4 h 5"/>
                <a:gd name="T14" fmla="*/ 9 w 11"/>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5">
                  <a:moveTo>
                    <a:pt x="9" y="2"/>
                  </a:moveTo>
                  <a:cubicBezTo>
                    <a:pt x="11" y="2"/>
                    <a:pt x="10" y="3"/>
                    <a:pt x="9" y="3"/>
                  </a:cubicBezTo>
                  <a:cubicBezTo>
                    <a:pt x="8" y="4"/>
                    <a:pt x="8" y="4"/>
                    <a:pt x="6" y="4"/>
                  </a:cubicBezTo>
                  <a:cubicBezTo>
                    <a:pt x="6" y="5"/>
                    <a:pt x="5" y="5"/>
                    <a:pt x="5" y="5"/>
                  </a:cubicBezTo>
                  <a:cubicBezTo>
                    <a:pt x="5" y="5"/>
                    <a:pt x="4" y="4"/>
                    <a:pt x="3" y="4"/>
                  </a:cubicBezTo>
                  <a:cubicBezTo>
                    <a:pt x="3" y="4"/>
                    <a:pt x="2" y="5"/>
                    <a:pt x="2" y="5"/>
                  </a:cubicBezTo>
                  <a:cubicBezTo>
                    <a:pt x="1" y="5"/>
                    <a:pt x="1" y="5"/>
                    <a:pt x="1" y="4"/>
                  </a:cubicBezTo>
                  <a:cubicBezTo>
                    <a:pt x="0" y="0"/>
                    <a:pt x="9" y="5"/>
                    <a:pt x="9" y="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19"/>
            <p:cNvSpPr>
              <a:spLocks/>
            </p:cNvSpPr>
            <p:nvPr/>
          </p:nvSpPr>
          <p:spPr bwMode="auto">
            <a:xfrm>
              <a:off x="2927326" y="1742221"/>
              <a:ext cx="46038" cy="20638"/>
            </a:xfrm>
            <a:custGeom>
              <a:avLst/>
              <a:gdLst>
                <a:gd name="T0" fmla="*/ 1 w 7"/>
                <a:gd name="T1" fmla="*/ 2 h 3"/>
                <a:gd name="T2" fmla="*/ 5 w 7"/>
                <a:gd name="T3" fmla="*/ 3 h 3"/>
                <a:gd name="T4" fmla="*/ 1 w 7"/>
                <a:gd name="T5" fmla="*/ 2 h 3"/>
              </a:gdLst>
              <a:ahLst/>
              <a:cxnLst>
                <a:cxn ang="0">
                  <a:pos x="T0" y="T1"/>
                </a:cxn>
                <a:cxn ang="0">
                  <a:pos x="T2" y="T3"/>
                </a:cxn>
                <a:cxn ang="0">
                  <a:pos x="T4" y="T5"/>
                </a:cxn>
              </a:cxnLst>
              <a:rect l="0" t="0" r="r" b="b"/>
              <a:pathLst>
                <a:path w="7" h="3">
                  <a:moveTo>
                    <a:pt x="1" y="2"/>
                  </a:moveTo>
                  <a:cubicBezTo>
                    <a:pt x="0" y="1"/>
                    <a:pt x="7" y="0"/>
                    <a:pt x="5" y="3"/>
                  </a:cubicBezTo>
                  <a:cubicBezTo>
                    <a:pt x="3" y="2"/>
                    <a:pt x="4" y="3"/>
                    <a:pt x="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20"/>
            <p:cNvSpPr>
              <a:spLocks/>
            </p:cNvSpPr>
            <p:nvPr/>
          </p:nvSpPr>
          <p:spPr bwMode="auto">
            <a:xfrm>
              <a:off x="3328963" y="1750158"/>
              <a:ext cx="19050" cy="19050"/>
            </a:xfrm>
            <a:custGeom>
              <a:avLst/>
              <a:gdLst>
                <a:gd name="T0" fmla="*/ 0 w 3"/>
                <a:gd name="T1" fmla="*/ 0 h 3"/>
                <a:gd name="T2" fmla="*/ 3 w 3"/>
                <a:gd name="T3" fmla="*/ 3 h 3"/>
                <a:gd name="T4" fmla="*/ 0 w 3"/>
                <a:gd name="T5" fmla="*/ 3 h 3"/>
                <a:gd name="T6" fmla="*/ 0 w 3"/>
                <a:gd name="T7" fmla="*/ 0 h 3"/>
              </a:gdLst>
              <a:ahLst/>
              <a:cxnLst>
                <a:cxn ang="0">
                  <a:pos x="T0" y="T1"/>
                </a:cxn>
                <a:cxn ang="0">
                  <a:pos x="T2" y="T3"/>
                </a:cxn>
                <a:cxn ang="0">
                  <a:pos x="T4" y="T5"/>
                </a:cxn>
                <a:cxn ang="0">
                  <a:pos x="T6" y="T7"/>
                </a:cxn>
              </a:cxnLst>
              <a:rect l="0" t="0" r="r" b="b"/>
              <a:pathLst>
                <a:path w="3" h="3">
                  <a:moveTo>
                    <a:pt x="0" y="0"/>
                  </a:moveTo>
                  <a:cubicBezTo>
                    <a:pt x="2" y="0"/>
                    <a:pt x="3" y="1"/>
                    <a:pt x="3" y="3"/>
                  </a:cubicBezTo>
                  <a:cubicBezTo>
                    <a:pt x="2" y="3"/>
                    <a:pt x="1" y="3"/>
                    <a:pt x="0" y="3"/>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21"/>
            <p:cNvSpPr>
              <a:spLocks/>
            </p:cNvSpPr>
            <p:nvPr/>
          </p:nvSpPr>
          <p:spPr bwMode="auto">
            <a:xfrm>
              <a:off x="3157513" y="1781908"/>
              <a:ext cx="446088" cy="138113"/>
            </a:xfrm>
            <a:custGeom>
              <a:avLst/>
              <a:gdLst>
                <a:gd name="T0" fmla="*/ 68 w 68"/>
                <a:gd name="T1" fmla="*/ 12 h 21"/>
                <a:gd name="T2" fmla="*/ 68 w 68"/>
                <a:gd name="T3" fmla="*/ 16 h 21"/>
                <a:gd name="T4" fmla="*/ 65 w 68"/>
                <a:gd name="T5" fmla="*/ 18 h 21"/>
                <a:gd name="T6" fmla="*/ 53 w 68"/>
                <a:gd name="T7" fmla="*/ 18 h 21"/>
                <a:gd name="T8" fmla="*/ 50 w 68"/>
                <a:gd name="T9" fmla="*/ 20 h 21"/>
                <a:gd name="T10" fmla="*/ 47 w 68"/>
                <a:gd name="T11" fmla="*/ 19 h 21"/>
                <a:gd name="T12" fmla="*/ 46 w 68"/>
                <a:gd name="T13" fmla="*/ 20 h 21"/>
                <a:gd name="T14" fmla="*/ 42 w 68"/>
                <a:gd name="T15" fmla="*/ 20 h 21"/>
                <a:gd name="T16" fmla="*/ 42 w 68"/>
                <a:gd name="T17" fmla="*/ 19 h 21"/>
                <a:gd name="T18" fmla="*/ 40 w 68"/>
                <a:gd name="T19" fmla="*/ 20 h 21"/>
                <a:gd name="T20" fmla="*/ 36 w 68"/>
                <a:gd name="T21" fmla="*/ 18 h 21"/>
                <a:gd name="T22" fmla="*/ 22 w 68"/>
                <a:gd name="T23" fmla="*/ 18 h 21"/>
                <a:gd name="T24" fmla="*/ 23 w 68"/>
                <a:gd name="T25" fmla="*/ 16 h 21"/>
                <a:gd name="T26" fmla="*/ 21 w 68"/>
                <a:gd name="T27" fmla="*/ 15 h 21"/>
                <a:gd name="T28" fmla="*/ 19 w 68"/>
                <a:gd name="T29" fmla="*/ 12 h 21"/>
                <a:gd name="T30" fmla="*/ 21 w 68"/>
                <a:gd name="T31" fmla="*/ 10 h 21"/>
                <a:gd name="T32" fmla="*/ 19 w 68"/>
                <a:gd name="T33" fmla="*/ 6 h 21"/>
                <a:gd name="T34" fmla="*/ 10 w 68"/>
                <a:gd name="T35" fmla="*/ 7 h 21"/>
                <a:gd name="T36" fmla="*/ 9 w 68"/>
                <a:gd name="T37" fmla="*/ 5 h 21"/>
                <a:gd name="T38" fmla="*/ 7 w 68"/>
                <a:gd name="T39" fmla="*/ 4 h 21"/>
                <a:gd name="T40" fmla="*/ 3 w 68"/>
                <a:gd name="T41" fmla="*/ 5 h 21"/>
                <a:gd name="T42" fmla="*/ 1 w 68"/>
                <a:gd name="T43" fmla="*/ 1 h 21"/>
                <a:gd name="T44" fmla="*/ 11 w 68"/>
                <a:gd name="T45" fmla="*/ 0 h 21"/>
                <a:gd name="T46" fmla="*/ 13 w 68"/>
                <a:gd name="T47" fmla="*/ 1 h 21"/>
                <a:gd name="T48" fmla="*/ 13 w 68"/>
                <a:gd name="T49" fmla="*/ 3 h 21"/>
                <a:gd name="T50" fmla="*/ 16 w 68"/>
                <a:gd name="T51" fmla="*/ 5 h 21"/>
                <a:gd name="T52" fmla="*/ 25 w 68"/>
                <a:gd name="T53" fmla="*/ 5 h 21"/>
                <a:gd name="T54" fmla="*/ 25 w 68"/>
                <a:gd name="T55" fmla="*/ 10 h 21"/>
                <a:gd name="T56" fmla="*/ 31 w 68"/>
                <a:gd name="T57" fmla="*/ 11 h 21"/>
                <a:gd name="T58" fmla="*/ 31 w 68"/>
                <a:gd name="T59" fmla="*/ 13 h 21"/>
                <a:gd name="T60" fmla="*/ 33 w 68"/>
                <a:gd name="T61" fmla="*/ 12 h 21"/>
                <a:gd name="T62" fmla="*/ 45 w 68"/>
                <a:gd name="T63" fmla="*/ 12 h 21"/>
                <a:gd name="T64" fmla="*/ 47 w 68"/>
                <a:gd name="T65" fmla="*/ 13 h 21"/>
                <a:gd name="T66" fmla="*/ 50 w 68"/>
                <a:gd name="T67" fmla="*/ 11 h 21"/>
                <a:gd name="T68" fmla="*/ 52 w 68"/>
                <a:gd name="T69" fmla="*/ 11 h 21"/>
                <a:gd name="T70" fmla="*/ 68 w 68"/>
                <a:gd name="T71"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 h="21">
                  <a:moveTo>
                    <a:pt x="68" y="12"/>
                  </a:moveTo>
                  <a:cubicBezTo>
                    <a:pt x="68" y="13"/>
                    <a:pt x="68" y="15"/>
                    <a:pt x="68" y="16"/>
                  </a:cubicBezTo>
                  <a:cubicBezTo>
                    <a:pt x="66" y="16"/>
                    <a:pt x="65" y="17"/>
                    <a:pt x="65" y="18"/>
                  </a:cubicBezTo>
                  <a:cubicBezTo>
                    <a:pt x="60" y="19"/>
                    <a:pt x="57" y="18"/>
                    <a:pt x="53" y="18"/>
                  </a:cubicBezTo>
                  <a:cubicBezTo>
                    <a:pt x="52" y="18"/>
                    <a:pt x="51" y="20"/>
                    <a:pt x="50" y="20"/>
                  </a:cubicBezTo>
                  <a:cubicBezTo>
                    <a:pt x="48" y="21"/>
                    <a:pt x="48" y="19"/>
                    <a:pt x="47" y="19"/>
                  </a:cubicBezTo>
                  <a:cubicBezTo>
                    <a:pt x="47" y="19"/>
                    <a:pt x="46" y="20"/>
                    <a:pt x="46" y="20"/>
                  </a:cubicBezTo>
                  <a:cubicBezTo>
                    <a:pt x="45" y="20"/>
                    <a:pt x="42" y="20"/>
                    <a:pt x="42" y="20"/>
                  </a:cubicBezTo>
                  <a:cubicBezTo>
                    <a:pt x="42" y="20"/>
                    <a:pt x="42" y="19"/>
                    <a:pt x="42" y="19"/>
                  </a:cubicBezTo>
                  <a:cubicBezTo>
                    <a:pt x="41" y="19"/>
                    <a:pt x="40" y="20"/>
                    <a:pt x="40" y="20"/>
                  </a:cubicBezTo>
                  <a:cubicBezTo>
                    <a:pt x="38" y="20"/>
                    <a:pt x="38" y="18"/>
                    <a:pt x="36" y="18"/>
                  </a:cubicBezTo>
                  <a:cubicBezTo>
                    <a:pt x="32" y="18"/>
                    <a:pt x="27" y="21"/>
                    <a:pt x="22" y="18"/>
                  </a:cubicBezTo>
                  <a:cubicBezTo>
                    <a:pt x="22" y="18"/>
                    <a:pt x="23" y="17"/>
                    <a:pt x="23" y="16"/>
                  </a:cubicBezTo>
                  <a:cubicBezTo>
                    <a:pt x="23" y="15"/>
                    <a:pt x="22" y="16"/>
                    <a:pt x="21" y="15"/>
                  </a:cubicBezTo>
                  <a:cubicBezTo>
                    <a:pt x="20" y="14"/>
                    <a:pt x="21" y="12"/>
                    <a:pt x="19" y="12"/>
                  </a:cubicBezTo>
                  <a:cubicBezTo>
                    <a:pt x="19" y="11"/>
                    <a:pt x="21" y="11"/>
                    <a:pt x="21" y="10"/>
                  </a:cubicBezTo>
                  <a:cubicBezTo>
                    <a:pt x="21" y="8"/>
                    <a:pt x="18" y="9"/>
                    <a:pt x="19" y="6"/>
                  </a:cubicBezTo>
                  <a:cubicBezTo>
                    <a:pt x="17" y="8"/>
                    <a:pt x="13" y="7"/>
                    <a:pt x="10" y="7"/>
                  </a:cubicBezTo>
                  <a:cubicBezTo>
                    <a:pt x="8" y="8"/>
                    <a:pt x="9" y="6"/>
                    <a:pt x="9" y="5"/>
                  </a:cubicBezTo>
                  <a:cubicBezTo>
                    <a:pt x="8" y="4"/>
                    <a:pt x="6" y="5"/>
                    <a:pt x="7" y="4"/>
                  </a:cubicBezTo>
                  <a:cubicBezTo>
                    <a:pt x="6" y="5"/>
                    <a:pt x="4" y="5"/>
                    <a:pt x="3" y="5"/>
                  </a:cubicBezTo>
                  <a:cubicBezTo>
                    <a:pt x="6" y="2"/>
                    <a:pt x="0" y="5"/>
                    <a:pt x="1" y="1"/>
                  </a:cubicBezTo>
                  <a:cubicBezTo>
                    <a:pt x="5" y="2"/>
                    <a:pt x="8" y="1"/>
                    <a:pt x="11" y="0"/>
                  </a:cubicBezTo>
                  <a:cubicBezTo>
                    <a:pt x="11" y="1"/>
                    <a:pt x="13" y="1"/>
                    <a:pt x="13" y="1"/>
                  </a:cubicBezTo>
                  <a:cubicBezTo>
                    <a:pt x="14" y="1"/>
                    <a:pt x="13" y="3"/>
                    <a:pt x="13" y="3"/>
                  </a:cubicBezTo>
                  <a:cubicBezTo>
                    <a:pt x="14" y="4"/>
                    <a:pt x="17" y="2"/>
                    <a:pt x="16" y="5"/>
                  </a:cubicBezTo>
                  <a:cubicBezTo>
                    <a:pt x="19" y="3"/>
                    <a:pt x="21" y="6"/>
                    <a:pt x="25" y="5"/>
                  </a:cubicBezTo>
                  <a:cubicBezTo>
                    <a:pt x="24" y="8"/>
                    <a:pt x="27" y="8"/>
                    <a:pt x="25" y="10"/>
                  </a:cubicBezTo>
                  <a:cubicBezTo>
                    <a:pt x="27" y="10"/>
                    <a:pt x="29" y="10"/>
                    <a:pt x="31" y="11"/>
                  </a:cubicBezTo>
                  <a:cubicBezTo>
                    <a:pt x="32" y="11"/>
                    <a:pt x="27" y="13"/>
                    <a:pt x="31" y="13"/>
                  </a:cubicBezTo>
                  <a:cubicBezTo>
                    <a:pt x="32" y="13"/>
                    <a:pt x="32" y="12"/>
                    <a:pt x="33" y="12"/>
                  </a:cubicBezTo>
                  <a:cubicBezTo>
                    <a:pt x="36" y="11"/>
                    <a:pt x="41" y="11"/>
                    <a:pt x="45" y="12"/>
                  </a:cubicBezTo>
                  <a:cubicBezTo>
                    <a:pt x="45" y="12"/>
                    <a:pt x="47" y="13"/>
                    <a:pt x="47" y="13"/>
                  </a:cubicBezTo>
                  <a:cubicBezTo>
                    <a:pt x="49" y="12"/>
                    <a:pt x="45" y="11"/>
                    <a:pt x="50" y="11"/>
                  </a:cubicBezTo>
                  <a:cubicBezTo>
                    <a:pt x="51" y="11"/>
                    <a:pt x="52" y="11"/>
                    <a:pt x="52" y="11"/>
                  </a:cubicBezTo>
                  <a:cubicBezTo>
                    <a:pt x="56" y="10"/>
                    <a:pt x="62" y="10"/>
                    <a:pt x="68" y="1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22"/>
            <p:cNvSpPr>
              <a:spLocks/>
            </p:cNvSpPr>
            <p:nvPr/>
          </p:nvSpPr>
          <p:spPr bwMode="auto">
            <a:xfrm>
              <a:off x="6956401" y="1781908"/>
              <a:ext cx="446088" cy="322263"/>
            </a:xfrm>
            <a:custGeom>
              <a:avLst/>
              <a:gdLst>
                <a:gd name="T0" fmla="*/ 56 w 68"/>
                <a:gd name="T1" fmla="*/ 1 h 49"/>
                <a:gd name="T2" fmla="*/ 67 w 68"/>
                <a:gd name="T3" fmla="*/ 0 h 49"/>
                <a:gd name="T4" fmla="*/ 66 w 68"/>
                <a:gd name="T5" fmla="*/ 5 h 49"/>
                <a:gd name="T6" fmla="*/ 54 w 68"/>
                <a:gd name="T7" fmla="*/ 7 h 49"/>
                <a:gd name="T8" fmla="*/ 52 w 68"/>
                <a:gd name="T9" fmla="*/ 9 h 49"/>
                <a:gd name="T10" fmla="*/ 50 w 68"/>
                <a:gd name="T11" fmla="*/ 9 h 49"/>
                <a:gd name="T12" fmla="*/ 48 w 68"/>
                <a:gd name="T13" fmla="*/ 11 h 49"/>
                <a:gd name="T14" fmla="*/ 46 w 68"/>
                <a:gd name="T15" fmla="*/ 10 h 49"/>
                <a:gd name="T16" fmla="*/ 42 w 68"/>
                <a:gd name="T17" fmla="*/ 11 h 49"/>
                <a:gd name="T18" fmla="*/ 39 w 68"/>
                <a:gd name="T19" fmla="*/ 12 h 49"/>
                <a:gd name="T20" fmla="*/ 38 w 68"/>
                <a:gd name="T21" fmla="*/ 14 h 49"/>
                <a:gd name="T22" fmla="*/ 33 w 68"/>
                <a:gd name="T23" fmla="*/ 16 h 49"/>
                <a:gd name="T24" fmla="*/ 30 w 68"/>
                <a:gd name="T25" fmla="*/ 18 h 49"/>
                <a:gd name="T26" fmla="*/ 28 w 68"/>
                <a:gd name="T27" fmla="*/ 20 h 49"/>
                <a:gd name="T28" fmla="*/ 27 w 68"/>
                <a:gd name="T29" fmla="*/ 22 h 49"/>
                <a:gd name="T30" fmla="*/ 22 w 68"/>
                <a:gd name="T31" fmla="*/ 24 h 49"/>
                <a:gd name="T32" fmla="*/ 21 w 68"/>
                <a:gd name="T33" fmla="*/ 25 h 49"/>
                <a:gd name="T34" fmla="*/ 18 w 68"/>
                <a:gd name="T35" fmla="*/ 27 h 49"/>
                <a:gd name="T36" fmla="*/ 16 w 68"/>
                <a:gd name="T37" fmla="*/ 31 h 49"/>
                <a:gd name="T38" fmla="*/ 17 w 68"/>
                <a:gd name="T39" fmla="*/ 36 h 49"/>
                <a:gd name="T40" fmla="*/ 14 w 68"/>
                <a:gd name="T41" fmla="*/ 38 h 49"/>
                <a:gd name="T42" fmla="*/ 16 w 68"/>
                <a:gd name="T43" fmla="*/ 42 h 49"/>
                <a:gd name="T44" fmla="*/ 15 w 68"/>
                <a:gd name="T45" fmla="*/ 43 h 49"/>
                <a:gd name="T46" fmla="*/ 16 w 68"/>
                <a:gd name="T47" fmla="*/ 44 h 49"/>
                <a:gd name="T48" fmla="*/ 17 w 68"/>
                <a:gd name="T49" fmla="*/ 43 h 49"/>
                <a:gd name="T50" fmla="*/ 19 w 68"/>
                <a:gd name="T51" fmla="*/ 45 h 49"/>
                <a:gd name="T52" fmla="*/ 18 w 68"/>
                <a:gd name="T53" fmla="*/ 49 h 49"/>
                <a:gd name="T54" fmla="*/ 10 w 68"/>
                <a:gd name="T55" fmla="*/ 49 h 49"/>
                <a:gd name="T56" fmla="*/ 11 w 68"/>
                <a:gd name="T57" fmla="*/ 47 h 49"/>
                <a:gd name="T58" fmla="*/ 8 w 68"/>
                <a:gd name="T59" fmla="*/ 46 h 49"/>
                <a:gd name="T60" fmla="*/ 6 w 68"/>
                <a:gd name="T61" fmla="*/ 44 h 49"/>
                <a:gd name="T62" fmla="*/ 4 w 68"/>
                <a:gd name="T63" fmla="*/ 44 h 49"/>
                <a:gd name="T64" fmla="*/ 1 w 68"/>
                <a:gd name="T65" fmla="*/ 44 h 49"/>
                <a:gd name="T66" fmla="*/ 0 w 68"/>
                <a:gd name="T67" fmla="*/ 37 h 49"/>
                <a:gd name="T68" fmla="*/ 5 w 68"/>
                <a:gd name="T69" fmla="*/ 36 h 49"/>
                <a:gd name="T70" fmla="*/ 4 w 68"/>
                <a:gd name="T71" fmla="*/ 35 h 49"/>
                <a:gd name="T72" fmla="*/ 5 w 68"/>
                <a:gd name="T73" fmla="*/ 33 h 49"/>
                <a:gd name="T74" fmla="*/ 10 w 68"/>
                <a:gd name="T75" fmla="*/ 31 h 49"/>
                <a:gd name="T76" fmla="*/ 10 w 68"/>
                <a:gd name="T77" fmla="*/ 27 h 49"/>
                <a:gd name="T78" fmla="*/ 13 w 68"/>
                <a:gd name="T79" fmla="*/ 26 h 49"/>
                <a:gd name="T80" fmla="*/ 15 w 68"/>
                <a:gd name="T81" fmla="*/ 23 h 49"/>
                <a:gd name="T82" fmla="*/ 15 w 68"/>
                <a:gd name="T83" fmla="*/ 18 h 49"/>
                <a:gd name="T84" fmla="*/ 22 w 68"/>
                <a:gd name="T85" fmla="*/ 15 h 49"/>
                <a:gd name="T86" fmla="*/ 23 w 68"/>
                <a:gd name="T87" fmla="*/ 14 h 49"/>
                <a:gd name="T88" fmla="*/ 24 w 68"/>
                <a:gd name="T89" fmla="*/ 15 h 49"/>
                <a:gd name="T90" fmla="*/ 26 w 68"/>
                <a:gd name="T91" fmla="*/ 13 h 49"/>
                <a:gd name="T92" fmla="*/ 27 w 68"/>
                <a:gd name="T93" fmla="*/ 11 h 49"/>
                <a:gd name="T94" fmla="*/ 32 w 68"/>
                <a:gd name="T95" fmla="*/ 10 h 49"/>
                <a:gd name="T96" fmla="*/ 38 w 68"/>
                <a:gd name="T97" fmla="*/ 9 h 49"/>
                <a:gd name="T98" fmla="*/ 39 w 68"/>
                <a:gd name="T99" fmla="*/ 8 h 49"/>
                <a:gd name="T100" fmla="*/ 40 w 68"/>
                <a:gd name="T101" fmla="*/ 9 h 49"/>
                <a:gd name="T102" fmla="*/ 41 w 68"/>
                <a:gd name="T103" fmla="*/ 7 h 49"/>
                <a:gd name="T104" fmla="*/ 42 w 68"/>
                <a:gd name="T105" fmla="*/ 7 h 49"/>
                <a:gd name="T106" fmla="*/ 49 w 68"/>
                <a:gd name="T107" fmla="*/ 6 h 49"/>
                <a:gd name="T108" fmla="*/ 51 w 68"/>
                <a:gd name="T109" fmla="*/ 5 h 49"/>
                <a:gd name="T110" fmla="*/ 52 w 68"/>
                <a:gd name="T111" fmla="*/ 4 h 49"/>
                <a:gd name="T112" fmla="*/ 56 w 68"/>
                <a:gd name="T113"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 h="49">
                  <a:moveTo>
                    <a:pt x="56" y="1"/>
                  </a:moveTo>
                  <a:cubicBezTo>
                    <a:pt x="59" y="3"/>
                    <a:pt x="63" y="0"/>
                    <a:pt x="67" y="0"/>
                  </a:cubicBezTo>
                  <a:cubicBezTo>
                    <a:pt x="68" y="3"/>
                    <a:pt x="66" y="3"/>
                    <a:pt x="66" y="5"/>
                  </a:cubicBezTo>
                  <a:cubicBezTo>
                    <a:pt x="63" y="3"/>
                    <a:pt x="58" y="7"/>
                    <a:pt x="54" y="7"/>
                  </a:cubicBezTo>
                  <a:cubicBezTo>
                    <a:pt x="53" y="7"/>
                    <a:pt x="53" y="8"/>
                    <a:pt x="52" y="9"/>
                  </a:cubicBezTo>
                  <a:cubicBezTo>
                    <a:pt x="52" y="9"/>
                    <a:pt x="50" y="8"/>
                    <a:pt x="50" y="9"/>
                  </a:cubicBezTo>
                  <a:cubicBezTo>
                    <a:pt x="50" y="9"/>
                    <a:pt x="48" y="11"/>
                    <a:pt x="48" y="11"/>
                  </a:cubicBezTo>
                  <a:cubicBezTo>
                    <a:pt x="47" y="11"/>
                    <a:pt x="47" y="9"/>
                    <a:pt x="46" y="10"/>
                  </a:cubicBezTo>
                  <a:cubicBezTo>
                    <a:pt x="45" y="10"/>
                    <a:pt x="44" y="10"/>
                    <a:pt x="42" y="11"/>
                  </a:cubicBezTo>
                  <a:cubicBezTo>
                    <a:pt x="42" y="11"/>
                    <a:pt x="40" y="11"/>
                    <a:pt x="39" y="12"/>
                  </a:cubicBezTo>
                  <a:cubicBezTo>
                    <a:pt x="37" y="12"/>
                    <a:pt x="38" y="13"/>
                    <a:pt x="38" y="14"/>
                  </a:cubicBezTo>
                  <a:cubicBezTo>
                    <a:pt x="37" y="14"/>
                    <a:pt x="33" y="13"/>
                    <a:pt x="33" y="16"/>
                  </a:cubicBezTo>
                  <a:cubicBezTo>
                    <a:pt x="33" y="17"/>
                    <a:pt x="31" y="18"/>
                    <a:pt x="30" y="18"/>
                  </a:cubicBezTo>
                  <a:cubicBezTo>
                    <a:pt x="29" y="19"/>
                    <a:pt x="28" y="20"/>
                    <a:pt x="28" y="20"/>
                  </a:cubicBezTo>
                  <a:cubicBezTo>
                    <a:pt x="28" y="21"/>
                    <a:pt x="27" y="21"/>
                    <a:pt x="27" y="22"/>
                  </a:cubicBezTo>
                  <a:cubicBezTo>
                    <a:pt x="24" y="23"/>
                    <a:pt x="24" y="21"/>
                    <a:pt x="22" y="24"/>
                  </a:cubicBezTo>
                  <a:cubicBezTo>
                    <a:pt x="22" y="25"/>
                    <a:pt x="21" y="24"/>
                    <a:pt x="21" y="25"/>
                  </a:cubicBezTo>
                  <a:cubicBezTo>
                    <a:pt x="21" y="26"/>
                    <a:pt x="19" y="26"/>
                    <a:pt x="18" y="27"/>
                  </a:cubicBezTo>
                  <a:cubicBezTo>
                    <a:pt x="17" y="29"/>
                    <a:pt x="18" y="32"/>
                    <a:pt x="16" y="31"/>
                  </a:cubicBezTo>
                  <a:cubicBezTo>
                    <a:pt x="16" y="32"/>
                    <a:pt x="14" y="36"/>
                    <a:pt x="17" y="36"/>
                  </a:cubicBezTo>
                  <a:cubicBezTo>
                    <a:pt x="16" y="37"/>
                    <a:pt x="15" y="38"/>
                    <a:pt x="14" y="38"/>
                  </a:cubicBezTo>
                  <a:cubicBezTo>
                    <a:pt x="12" y="41"/>
                    <a:pt x="16" y="40"/>
                    <a:pt x="16" y="42"/>
                  </a:cubicBezTo>
                  <a:cubicBezTo>
                    <a:pt x="16" y="42"/>
                    <a:pt x="14" y="42"/>
                    <a:pt x="15" y="43"/>
                  </a:cubicBezTo>
                  <a:cubicBezTo>
                    <a:pt x="14" y="43"/>
                    <a:pt x="16" y="44"/>
                    <a:pt x="16" y="44"/>
                  </a:cubicBezTo>
                  <a:cubicBezTo>
                    <a:pt x="16" y="44"/>
                    <a:pt x="17" y="43"/>
                    <a:pt x="17" y="43"/>
                  </a:cubicBezTo>
                  <a:cubicBezTo>
                    <a:pt x="18" y="44"/>
                    <a:pt x="17" y="45"/>
                    <a:pt x="19" y="45"/>
                  </a:cubicBezTo>
                  <a:cubicBezTo>
                    <a:pt x="20" y="47"/>
                    <a:pt x="18" y="47"/>
                    <a:pt x="18" y="49"/>
                  </a:cubicBezTo>
                  <a:cubicBezTo>
                    <a:pt x="16" y="49"/>
                    <a:pt x="13" y="49"/>
                    <a:pt x="10" y="49"/>
                  </a:cubicBezTo>
                  <a:cubicBezTo>
                    <a:pt x="10" y="48"/>
                    <a:pt x="11" y="48"/>
                    <a:pt x="11" y="47"/>
                  </a:cubicBezTo>
                  <a:cubicBezTo>
                    <a:pt x="10" y="46"/>
                    <a:pt x="9" y="47"/>
                    <a:pt x="8" y="46"/>
                  </a:cubicBezTo>
                  <a:cubicBezTo>
                    <a:pt x="7" y="46"/>
                    <a:pt x="7" y="44"/>
                    <a:pt x="6" y="44"/>
                  </a:cubicBezTo>
                  <a:cubicBezTo>
                    <a:pt x="6" y="44"/>
                    <a:pt x="4" y="44"/>
                    <a:pt x="4" y="44"/>
                  </a:cubicBezTo>
                  <a:cubicBezTo>
                    <a:pt x="3" y="43"/>
                    <a:pt x="3" y="44"/>
                    <a:pt x="1" y="44"/>
                  </a:cubicBezTo>
                  <a:cubicBezTo>
                    <a:pt x="1" y="42"/>
                    <a:pt x="0" y="41"/>
                    <a:pt x="0" y="37"/>
                  </a:cubicBezTo>
                  <a:cubicBezTo>
                    <a:pt x="3" y="41"/>
                    <a:pt x="1" y="34"/>
                    <a:pt x="5" y="36"/>
                  </a:cubicBezTo>
                  <a:cubicBezTo>
                    <a:pt x="6" y="35"/>
                    <a:pt x="4" y="35"/>
                    <a:pt x="4" y="35"/>
                  </a:cubicBezTo>
                  <a:cubicBezTo>
                    <a:pt x="4" y="34"/>
                    <a:pt x="7" y="33"/>
                    <a:pt x="5" y="33"/>
                  </a:cubicBezTo>
                  <a:cubicBezTo>
                    <a:pt x="6" y="31"/>
                    <a:pt x="8" y="31"/>
                    <a:pt x="10" y="31"/>
                  </a:cubicBezTo>
                  <a:cubicBezTo>
                    <a:pt x="9" y="29"/>
                    <a:pt x="13" y="28"/>
                    <a:pt x="10" y="27"/>
                  </a:cubicBezTo>
                  <a:cubicBezTo>
                    <a:pt x="10" y="26"/>
                    <a:pt x="12" y="26"/>
                    <a:pt x="13" y="26"/>
                  </a:cubicBezTo>
                  <a:cubicBezTo>
                    <a:pt x="13" y="24"/>
                    <a:pt x="13" y="23"/>
                    <a:pt x="15" y="23"/>
                  </a:cubicBezTo>
                  <a:cubicBezTo>
                    <a:pt x="13" y="21"/>
                    <a:pt x="15" y="21"/>
                    <a:pt x="15" y="18"/>
                  </a:cubicBezTo>
                  <a:cubicBezTo>
                    <a:pt x="18" y="19"/>
                    <a:pt x="20" y="16"/>
                    <a:pt x="22" y="15"/>
                  </a:cubicBezTo>
                  <a:cubicBezTo>
                    <a:pt x="23" y="16"/>
                    <a:pt x="23" y="14"/>
                    <a:pt x="23" y="14"/>
                  </a:cubicBezTo>
                  <a:cubicBezTo>
                    <a:pt x="24" y="13"/>
                    <a:pt x="24" y="14"/>
                    <a:pt x="24" y="15"/>
                  </a:cubicBezTo>
                  <a:cubicBezTo>
                    <a:pt x="25" y="14"/>
                    <a:pt x="26" y="13"/>
                    <a:pt x="26" y="13"/>
                  </a:cubicBezTo>
                  <a:cubicBezTo>
                    <a:pt x="26" y="12"/>
                    <a:pt x="27" y="12"/>
                    <a:pt x="27" y="11"/>
                  </a:cubicBezTo>
                  <a:cubicBezTo>
                    <a:pt x="29" y="11"/>
                    <a:pt x="30" y="11"/>
                    <a:pt x="32" y="10"/>
                  </a:cubicBezTo>
                  <a:cubicBezTo>
                    <a:pt x="33" y="9"/>
                    <a:pt x="34" y="9"/>
                    <a:pt x="38" y="9"/>
                  </a:cubicBezTo>
                  <a:cubicBezTo>
                    <a:pt x="39" y="9"/>
                    <a:pt x="38" y="8"/>
                    <a:pt x="39" y="8"/>
                  </a:cubicBezTo>
                  <a:cubicBezTo>
                    <a:pt x="40" y="7"/>
                    <a:pt x="40" y="9"/>
                    <a:pt x="40" y="9"/>
                  </a:cubicBezTo>
                  <a:cubicBezTo>
                    <a:pt x="42" y="8"/>
                    <a:pt x="40" y="7"/>
                    <a:pt x="41" y="7"/>
                  </a:cubicBezTo>
                  <a:cubicBezTo>
                    <a:pt x="42" y="7"/>
                    <a:pt x="42" y="7"/>
                    <a:pt x="42" y="7"/>
                  </a:cubicBezTo>
                  <a:cubicBezTo>
                    <a:pt x="43" y="6"/>
                    <a:pt x="46" y="7"/>
                    <a:pt x="49" y="6"/>
                  </a:cubicBezTo>
                  <a:cubicBezTo>
                    <a:pt x="51" y="6"/>
                    <a:pt x="50" y="6"/>
                    <a:pt x="51" y="5"/>
                  </a:cubicBezTo>
                  <a:cubicBezTo>
                    <a:pt x="51" y="5"/>
                    <a:pt x="52" y="4"/>
                    <a:pt x="52" y="4"/>
                  </a:cubicBezTo>
                  <a:cubicBezTo>
                    <a:pt x="55" y="3"/>
                    <a:pt x="56" y="6"/>
                    <a:pt x="5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23"/>
            <p:cNvSpPr>
              <a:spLocks/>
            </p:cNvSpPr>
            <p:nvPr/>
          </p:nvSpPr>
          <p:spPr bwMode="auto">
            <a:xfrm>
              <a:off x="3040038" y="1802546"/>
              <a:ext cx="52388" cy="19050"/>
            </a:xfrm>
            <a:custGeom>
              <a:avLst/>
              <a:gdLst>
                <a:gd name="T0" fmla="*/ 6 w 8"/>
                <a:gd name="T1" fmla="*/ 0 h 3"/>
                <a:gd name="T2" fmla="*/ 7 w 8"/>
                <a:gd name="T3" fmla="*/ 0 h 3"/>
                <a:gd name="T4" fmla="*/ 6 w 8"/>
                <a:gd name="T5" fmla="*/ 0 h 3"/>
              </a:gdLst>
              <a:ahLst/>
              <a:cxnLst>
                <a:cxn ang="0">
                  <a:pos x="T0" y="T1"/>
                </a:cxn>
                <a:cxn ang="0">
                  <a:pos x="T2" y="T3"/>
                </a:cxn>
                <a:cxn ang="0">
                  <a:pos x="T4" y="T5"/>
                </a:cxn>
              </a:cxnLst>
              <a:rect l="0" t="0" r="r" b="b"/>
              <a:pathLst>
                <a:path w="8" h="3">
                  <a:moveTo>
                    <a:pt x="6" y="0"/>
                  </a:moveTo>
                  <a:cubicBezTo>
                    <a:pt x="6" y="0"/>
                    <a:pt x="7" y="0"/>
                    <a:pt x="7" y="0"/>
                  </a:cubicBezTo>
                  <a:cubicBezTo>
                    <a:pt x="8" y="3"/>
                    <a:pt x="0" y="0"/>
                    <a:pt x="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24"/>
            <p:cNvSpPr>
              <a:spLocks/>
            </p:cNvSpPr>
            <p:nvPr/>
          </p:nvSpPr>
          <p:spPr bwMode="auto">
            <a:xfrm>
              <a:off x="9134451" y="1827946"/>
              <a:ext cx="136525" cy="106363"/>
            </a:xfrm>
            <a:custGeom>
              <a:avLst/>
              <a:gdLst>
                <a:gd name="T0" fmla="*/ 6 w 21"/>
                <a:gd name="T1" fmla="*/ 0 h 16"/>
                <a:gd name="T2" fmla="*/ 7 w 21"/>
                <a:gd name="T3" fmla="*/ 1 h 16"/>
                <a:gd name="T4" fmla="*/ 13 w 21"/>
                <a:gd name="T5" fmla="*/ 4 h 16"/>
                <a:gd name="T6" fmla="*/ 16 w 21"/>
                <a:gd name="T7" fmla="*/ 2 h 16"/>
                <a:gd name="T8" fmla="*/ 21 w 21"/>
                <a:gd name="T9" fmla="*/ 3 h 16"/>
                <a:gd name="T10" fmla="*/ 20 w 21"/>
                <a:gd name="T11" fmla="*/ 8 h 16"/>
                <a:gd name="T12" fmla="*/ 12 w 21"/>
                <a:gd name="T13" fmla="*/ 9 h 16"/>
                <a:gd name="T14" fmla="*/ 12 w 21"/>
                <a:gd name="T15" fmla="*/ 10 h 16"/>
                <a:gd name="T16" fmla="*/ 10 w 21"/>
                <a:gd name="T17" fmla="*/ 12 h 16"/>
                <a:gd name="T18" fmla="*/ 7 w 21"/>
                <a:gd name="T19" fmla="*/ 13 h 16"/>
                <a:gd name="T20" fmla="*/ 3 w 21"/>
                <a:gd name="T21" fmla="*/ 11 h 16"/>
                <a:gd name="T22" fmla="*/ 0 w 21"/>
                <a:gd name="T23" fmla="*/ 4 h 16"/>
                <a:gd name="T24" fmla="*/ 6 w 21"/>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16">
                  <a:moveTo>
                    <a:pt x="6" y="0"/>
                  </a:moveTo>
                  <a:cubicBezTo>
                    <a:pt x="7" y="0"/>
                    <a:pt x="7" y="0"/>
                    <a:pt x="7" y="1"/>
                  </a:cubicBezTo>
                  <a:cubicBezTo>
                    <a:pt x="8" y="3"/>
                    <a:pt x="11" y="2"/>
                    <a:pt x="13" y="4"/>
                  </a:cubicBezTo>
                  <a:cubicBezTo>
                    <a:pt x="15" y="5"/>
                    <a:pt x="15" y="2"/>
                    <a:pt x="16" y="2"/>
                  </a:cubicBezTo>
                  <a:cubicBezTo>
                    <a:pt x="17" y="2"/>
                    <a:pt x="18" y="4"/>
                    <a:pt x="21" y="3"/>
                  </a:cubicBezTo>
                  <a:cubicBezTo>
                    <a:pt x="21" y="4"/>
                    <a:pt x="16" y="6"/>
                    <a:pt x="20" y="8"/>
                  </a:cubicBezTo>
                  <a:cubicBezTo>
                    <a:pt x="19" y="10"/>
                    <a:pt x="15" y="9"/>
                    <a:pt x="12" y="9"/>
                  </a:cubicBezTo>
                  <a:cubicBezTo>
                    <a:pt x="11" y="10"/>
                    <a:pt x="11" y="10"/>
                    <a:pt x="12" y="10"/>
                  </a:cubicBezTo>
                  <a:cubicBezTo>
                    <a:pt x="13" y="12"/>
                    <a:pt x="6" y="11"/>
                    <a:pt x="10" y="12"/>
                  </a:cubicBezTo>
                  <a:cubicBezTo>
                    <a:pt x="10" y="16"/>
                    <a:pt x="7" y="10"/>
                    <a:pt x="7" y="13"/>
                  </a:cubicBezTo>
                  <a:cubicBezTo>
                    <a:pt x="6" y="13"/>
                    <a:pt x="6" y="10"/>
                    <a:pt x="3" y="11"/>
                  </a:cubicBezTo>
                  <a:cubicBezTo>
                    <a:pt x="3" y="9"/>
                    <a:pt x="3" y="5"/>
                    <a:pt x="0" y="4"/>
                  </a:cubicBezTo>
                  <a:cubicBezTo>
                    <a:pt x="1" y="1"/>
                    <a:pt x="7" y="4"/>
                    <a:pt x="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25"/>
            <p:cNvSpPr>
              <a:spLocks/>
            </p:cNvSpPr>
            <p:nvPr/>
          </p:nvSpPr>
          <p:spPr bwMode="auto">
            <a:xfrm>
              <a:off x="2587601" y="1842233"/>
              <a:ext cx="38100" cy="25400"/>
            </a:xfrm>
            <a:custGeom>
              <a:avLst/>
              <a:gdLst>
                <a:gd name="T0" fmla="*/ 3 w 6"/>
                <a:gd name="T1" fmla="*/ 0 h 4"/>
                <a:gd name="T2" fmla="*/ 4 w 6"/>
                <a:gd name="T3" fmla="*/ 4 h 4"/>
                <a:gd name="T4" fmla="*/ 0 w 6"/>
                <a:gd name="T5" fmla="*/ 3 h 4"/>
                <a:gd name="T6" fmla="*/ 3 w 6"/>
                <a:gd name="T7" fmla="*/ 0 h 4"/>
              </a:gdLst>
              <a:ahLst/>
              <a:cxnLst>
                <a:cxn ang="0">
                  <a:pos x="T0" y="T1"/>
                </a:cxn>
                <a:cxn ang="0">
                  <a:pos x="T2" y="T3"/>
                </a:cxn>
                <a:cxn ang="0">
                  <a:pos x="T4" y="T5"/>
                </a:cxn>
                <a:cxn ang="0">
                  <a:pos x="T6" y="T7"/>
                </a:cxn>
              </a:cxnLst>
              <a:rect l="0" t="0" r="r" b="b"/>
              <a:pathLst>
                <a:path w="6" h="4">
                  <a:moveTo>
                    <a:pt x="3" y="0"/>
                  </a:moveTo>
                  <a:cubicBezTo>
                    <a:pt x="6" y="1"/>
                    <a:pt x="4" y="1"/>
                    <a:pt x="4" y="4"/>
                  </a:cubicBezTo>
                  <a:cubicBezTo>
                    <a:pt x="3" y="3"/>
                    <a:pt x="2" y="3"/>
                    <a:pt x="0" y="3"/>
                  </a:cubicBezTo>
                  <a:cubicBezTo>
                    <a:pt x="0" y="1"/>
                    <a:pt x="3" y="2"/>
                    <a:pt x="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26"/>
            <p:cNvSpPr>
              <a:spLocks/>
            </p:cNvSpPr>
            <p:nvPr/>
          </p:nvSpPr>
          <p:spPr bwMode="auto">
            <a:xfrm>
              <a:off x="9285263" y="1842233"/>
              <a:ext cx="65088" cy="58738"/>
            </a:xfrm>
            <a:custGeom>
              <a:avLst/>
              <a:gdLst>
                <a:gd name="T0" fmla="*/ 0 w 10"/>
                <a:gd name="T1" fmla="*/ 3 h 9"/>
                <a:gd name="T2" fmla="*/ 10 w 10"/>
                <a:gd name="T3" fmla="*/ 5 h 9"/>
                <a:gd name="T4" fmla="*/ 6 w 10"/>
                <a:gd name="T5" fmla="*/ 8 h 9"/>
                <a:gd name="T6" fmla="*/ 4 w 10"/>
                <a:gd name="T7" fmla="*/ 6 h 9"/>
                <a:gd name="T8" fmla="*/ 2 w 10"/>
                <a:gd name="T9" fmla="*/ 6 h 9"/>
                <a:gd name="T10" fmla="*/ 0 w 10"/>
                <a:gd name="T11" fmla="*/ 3 h 9"/>
              </a:gdLst>
              <a:ahLst/>
              <a:cxnLst>
                <a:cxn ang="0">
                  <a:pos x="T0" y="T1"/>
                </a:cxn>
                <a:cxn ang="0">
                  <a:pos x="T2" y="T3"/>
                </a:cxn>
                <a:cxn ang="0">
                  <a:pos x="T4" y="T5"/>
                </a:cxn>
                <a:cxn ang="0">
                  <a:pos x="T6" y="T7"/>
                </a:cxn>
                <a:cxn ang="0">
                  <a:pos x="T8" y="T9"/>
                </a:cxn>
                <a:cxn ang="0">
                  <a:pos x="T10" y="T11"/>
                </a:cxn>
              </a:cxnLst>
              <a:rect l="0" t="0" r="r" b="b"/>
              <a:pathLst>
                <a:path w="10" h="9">
                  <a:moveTo>
                    <a:pt x="0" y="3"/>
                  </a:moveTo>
                  <a:cubicBezTo>
                    <a:pt x="3" y="0"/>
                    <a:pt x="9" y="3"/>
                    <a:pt x="10" y="5"/>
                  </a:cubicBezTo>
                  <a:cubicBezTo>
                    <a:pt x="10" y="7"/>
                    <a:pt x="5" y="5"/>
                    <a:pt x="6" y="8"/>
                  </a:cubicBezTo>
                  <a:cubicBezTo>
                    <a:pt x="5" y="9"/>
                    <a:pt x="5" y="7"/>
                    <a:pt x="4" y="6"/>
                  </a:cubicBezTo>
                  <a:cubicBezTo>
                    <a:pt x="4" y="6"/>
                    <a:pt x="3" y="7"/>
                    <a:pt x="2" y="6"/>
                  </a:cubicBezTo>
                  <a:cubicBezTo>
                    <a:pt x="1" y="5"/>
                    <a:pt x="2" y="3"/>
                    <a:pt x="0" y="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27"/>
            <p:cNvSpPr>
              <a:spLocks/>
            </p:cNvSpPr>
            <p:nvPr/>
          </p:nvSpPr>
          <p:spPr bwMode="auto">
            <a:xfrm>
              <a:off x="9369401" y="1861283"/>
              <a:ext cx="92075" cy="46038"/>
            </a:xfrm>
            <a:custGeom>
              <a:avLst/>
              <a:gdLst>
                <a:gd name="T0" fmla="*/ 1 w 14"/>
                <a:gd name="T1" fmla="*/ 1 h 7"/>
                <a:gd name="T2" fmla="*/ 3 w 14"/>
                <a:gd name="T3" fmla="*/ 1 h 7"/>
                <a:gd name="T4" fmla="*/ 7 w 14"/>
                <a:gd name="T5" fmla="*/ 3 h 7"/>
                <a:gd name="T6" fmla="*/ 12 w 14"/>
                <a:gd name="T7" fmla="*/ 4 h 7"/>
                <a:gd name="T8" fmla="*/ 14 w 14"/>
                <a:gd name="T9" fmla="*/ 6 h 7"/>
                <a:gd name="T10" fmla="*/ 3 w 14"/>
                <a:gd name="T11" fmla="*/ 4 h 7"/>
                <a:gd name="T12" fmla="*/ 1 w 14"/>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14" h="7">
                  <a:moveTo>
                    <a:pt x="1" y="1"/>
                  </a:moveTo>
                  <a:cubicBezTo>
                    <a:pt x="1" y="1"/>
                    <a:pt x="2" y="1"/>
                    <a:pt x="3" y="1"/>
                  </a:cubicBezTo>
                  <a:cubicBezTo>
                    <a:pt x="6" y="0"/>
                    <a:pt x="5" y="2"/>
                    <a:pt x="7" y="3"/>
                  </a:cubicBezTo>
                  <a:cubicBezTo>
                    <a:pt x="9" y="3"/>
                    <a:pt x="11" y="3"/>
                    <a:pt x="12" y="4"/>
                  </a:cubicBezTo>
                  <a:cubicBezTo>
                    <a:pt x="13" y="5"/>
                    <a:pt x="14" y="4"/>
                    <a:pt x="14" y="6"/>
                  </a:cubicBezTo>
                  <a:cubicBezTo>
                    <a:pt x="9" y="7"/>
                    <a:pt x="7" y="5"/>
                    <a:pt x="3" y="4"/>
                  </a:cubicBezTo>
                  <a:cubicBezTo>
                    <a:pt x="4" y="1"/>
                    <a:pt x="0" y="4"/>
                    <a:pt x="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28"/>
            <p:cNvSpPr>
              <a:spLocks/>
            </p:cNvSpPr>
            <p:nvPr/>
          </p:nvSpPr>
          <p:spPr bwMode="auto">
            <a:xfrm>
              <a:off x="3013051" y="1940658"/>
              <a:ext cx="157163" cy="131763"/>
            </a:xfrm>
            <a:custGeom>
              <a:avLst/>
              <a:gdLst>
                <a:gd name="T0" fmla="*/ 8 w 24"/>
                <a:gd name="T1" fmla="*/ 4 h 20"/>
                <a:gd name="T2" fmla="*/ 8 w 24"/>
                <a:gd name="T3" fmla="*/ 3 h 20"/>
                <a:gd name="T4" fmla="*/ 18 w 24"/>
                <a:gd name="T5" fmla="*/ 0 h 20"/>
                <a:gd name="T6" fmla="*/ 20 w 24"/>
                <a:gd name="T7" fmla="*/ 4 h 20"/>
                <a:gd name="T8" fmla="*/ 18 w 24"/>
                <a:gd name="T9" fmla="*/ 7 h 20"/>
                <a:gd name="T10" fmla="*/ 23 w 24"/>
                <a:gd name="T11" fmla="*/ 8 h 20"/>
                <a:gd name="T12" fmla="*/ 24 w 24"/>
                <a:gd name="T13" fmla="*/ 15 h 20"/>
                <a:gd name="T14" fmla="*/ 21 w 24"/>
                <a:gd name="T15" fmla="*/ 15 h 20"/>
                <a:gd name="T16" fmla="*/ 21 w 24"/>
                <a:gd name="T17" fmla="*/ 17 h 20"/>
                <a:gd name="T18" fmla="*/ 18 w 24"/>
                <a:gd name="T19" fmla="*/ 17 h 20"/>
                <a:gd name="T20" fmla="*/ 15 w 24"/>
                <a:gd name="T21" fmla="*/ 19 h 20"/>
                <a:gd name="T22" fmla="*/ 12 w 24"/>
                <a:gd name="T23" fmla="*/ 16 h 20"/>
                <a:gd name="T24" fmla="*/ 10 w 24"/>
                <a:gd name="T25" fmla="*/ 13 h 20"/>
                <a:gd name="T26" fmla="*/ 8 w 24"/>
                <a:gd name="T27" fmla="*/ 12 h 20"/>
                <a:gd name="T28" fmla="*/ 3 w 24"/>
                <a:gd name="T29" fmla="*/ 11 h 20"/>
                <a:gd name="T30" fmla="*/ 0 w 24"/>
                <a:gd name="T31" fmla="*/ 9 h 20"/>
                <a:gd name="T32" fmla="*/ 10 w 24"/>
                <a:gd name="T33" fmla="*/ 10 h 20"/>
                <a:gd name="T34" fmla="*/ 11 w 24"/>
                <a:gd name="T35" fmla="*/ 6 h 20"/>
                <a:gd name="T36" fmla="*/ 7 w 24"/>
                <a:gd name="T37" fmla="*/ 3 h 20"/>
                <a:gd name="T38" fmla="*/ 8 w 24"/>
                <a:gd name="T3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 h="20">
                  <a:moveTo>
                    <a:pt x="8" y="4"/>
                  </a:moveTo>
                  <a:cubicBezTo>
                    <a:pt x="9" y="4"/>
                    <a:pt x="8" y="3"/>
                    <a:pt x="8" y="3"/>
                  </a:cubicBezTo>
                  <a:cubicBezTo>
                    <a:pt x="10" y="1"/>
                    <a:pt x="17" y="3"/>
                    <a:pt x="18" y="0"/>
                  </a:cubicBezTo>
                  <a:cubicBezTo>
                    <a:pt x="19" y="1"/>
                    <a:pt x="20" y="2"/>
                    <a:pt x="20" y="4"/>
                  </a:cubicBezTo>
                  <a:cubicBezTo>
                    <a:pt x="21" y="6"/>
                    <a:pt x="18" y="5"/>
                    <a:pt x="18" y="7"/>
                  </a:cubicBezTo>
                  <a:cubicBezTo>
                    <a:pt x="19" y="10"/>
                    <a:pt x="21" y="8"/>
                    <a:pt x="23" y="8"/>
                  </a:cubicBezTo>
                  <a:cubicBezTo>
                    <a:pt x="24" y="11"/>
                    <a:pt x="23" y="11"/>
                    <a:pt x="24" y="15"/>
                  </a:cubicBezTo>
                  <a:cubicBezTo>
                    <a:pt x="23" y="16"/>
                    <a:pt x="21" y="15"/>
                    <a:pt x="21" y="15"/>
                  </a:cubicBezTo>
                  <a:cubicBezTo>
                    <a:pt x="21" y="16"/>
                    <a:pt x="21" y="17"/>
                    <a:pt x="21" y="17"/>
                  </a:cubicBezTo>
                  <a:cubicBezTo>
                    <a:pt x="20" y="18"/>
                    <a:pt x="19" y="17"/>
                    <a:pt x="18" y="17"/>
                  </a:cubicBezTo>
                  <a:cubicBezTo>
                    <a:pt x="17" y="18"/>
                    <a:pt x="17" y="19"/>
                    <a:pt x="15" y="19"/>
                  </a:cubicBezTo>
                  <a:cubicBezTo>
                    <a:pt x="13" y="20"/>
                    <a:pt x="13" y="17"/>
                    <a:pt x="12" y="16"/>
                  </a:cubicBezTo>
                  <a:cubicBezTo>
                    <a:pt x="12" y="15"/>
                    <a:pt x="9" y="16"/>
                    <a:pt x="10" y="13"/>
                  </a:cubicBezTo>
                  <a:cubicBezTo>
                    <a:pt x="8" y="14"/>
                    <a:pt x="8" y="13"/>
                    <a:pt x="8" y="12"/>
                  </a:cubicBezTo>
                  <a:cubicBezTo>
                    <a:pt x="6" y="12"/>
                    <a:pt x="5" y="11"/>
                    <a:pt x="3" y="11"/>
                  </a:cubicBezTo>
                  <a:cubicBezTo>
                    <a:pt x="1" y="10"/>
                    <a:pt x="0" y="11"/>
                    <a:pt x="0" y="9"/>
                  </a:cubicBezTo>
                  <a:cubicBezTo>
                    <a:pt x="4" y="8"/>
                    <a:pt x="5" y="10"/>
                    <a:pt x="10" y="10"/>
                  </a:cubicBezTo>
                  <a:cubicBezTo>
                    <a:pt x="11" y="9"/>
                    <a:pt x="10" y="7"/>
                    <a:pt x="11" y="6"/>
                  </a:cubicBezTo>
                  <a:cubicBezTo>
                    <a:pt x="11" y="3"/>
                    <a:pt x="5" y="7"/>
                    <a:pt x="7" y="3"/>
                  </a:cubicBezTo>
                  <a:cubicBezTo>
                    <a:pt x="8" y="3"/>
                    <a:pt x="8" y="3"/>
                    <a:pt x="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29"/>
            <p:cNvSpPr>
              <a:spLocks/>
            </p:cNvSpPr>
            <p:nvPr/>
          </p:nvSpPr>
          <p:spPr bwMode="auto">
            <a:xfrm>
              <a:off x="3578201" y="1953358"/>
              <a:ext cx="90488" cy="46038"/>
            </a:xfrm>
            <a:custGeom>
              <a:avLst/>
              <a:gdLst>
                <a:gd name="T0" fmla="*/ 0 w 14"/>
                <a:gd name="T1" fmla="*/ 1 h 7"/>
                <a:gd name="T2" fmla="*/ 4 w 14"/>
                <a:gd name="T3" fmla="*/ 0 h 7"/>
                <a:gd name="T4" fmla="*/ 14 w 14"/>
                <a:gd name="T5" fmla="*/ 3 h 7"/>
                <a:gd name="T6" fmla="*/ 13 w 14"/>
                <a:gd name="T7" fmla="*/ 7 h 7"/>
                <a:gd name="T8" fmla="*/ 3 w 14"/>
                <a:gd name="T9" fmla="*/ 3 h 7"/>
                <a:gd name="T10" fmla="*/ 0 w 14"/>
                <a:gd name="T11" fmla="*/ 1 h 7"/>
              </a:gdLst>
              <a:ahLst/>
              <a:cxnLst>
                <a:cxn ang="0">
                  <a:pos x="T0" y="T1"/>
                </a:cxn>
                <a:cxn ang="0">
                  <a:pos x="T2" y="T3"/>
                </a:cxn>
                <a:cxn ang="0">
                  <a:pos x="T4" y="T5"/>
                </a:cxn>
                <a:cxn ang="0">
                  <a:pos x="T6" y="T7"/>
                </a:cxn>
                <a:cxn ang="0">
                  <a:pos x="T8" y="T9"/>
                </a:cxn>
                <a:cxn ang="0">
                  <a:pos x="T10" y="T11"/>
                </a:cxn>
              </a:cxnLst>
              <a:rect l="0" t="0" r="r" b="b"/>
              <a:pathLst>
                <a:path w="14" h="7">
                  <a:moveTo>
                    <a:pt x="0" y="1"/>
                  </a:moveTo>
                  <a:cubicBezTo>
                    <a:pt x="0" y="0"/>
                    <a:pt x="2" y="0"/>
                    <a:pt x="4" y="0"/>
                  </a:cubicBezTo>
                  <a:cubicBezTo>
                    <a:pt x="7" y="0"/>
                    <a:pt x="11" y="2"/>
                    <a:pt x="14" y="3"/>
                  </a:cubicBezTo>
                  <a:cubicBezTo>
                    <a:pt x="14" y="5"/>
                    <a:pt x="13" y="5"/>
                    <a:pt x="13" y="7"/>
                  </a:cubicBezTo>
                  <a:cubicBezTo>
                    <a:pt x="8" y="6"/>
                    <a:pt x="6" y="6"/>
                    <a:pt x="3" y="3"/>
                  </a:cubicBezTo>
                  <a:cubicBezTo>
                    <a:pt x="2" y="2"/>
                    <a:pt x="2" y="1"/>
                    <a:pt x="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30"/>
            <p:cNvSpPr>
              <a:spLocks/>
            </p:cNvSpPr>
            <p:nvPr/>
          </p:nvSpPr>
          <p:spPr bwMode="auto">
            <a:xfrm>
              <a:off x="9224938" y="1953358"/>
              <a:ext cx="60325" cy="26988"/>
            </a:xfrm>
            <a:custGeom>
              <a:avLst/>
              <a:gdLst>
                <a:gd name="T0" fmla="*/ 9 w 9"/>
                <a:gd name="T1" fmla="*/ 3 h 4"/>
                <a:gd name="T2" fmla="*/ 0 w 9"/>
                <a:gd name="T3" fmla="*/ 2 h 4"/>
                <a:gd name="T4" fmla="*/ 3 w 9"/>
                <a:gd name="T5" fmla="*/ 0 h 4"/>
                <a:gd name="T6" fmla="*/ 9 w 9"/>
                <a:gd name="T7" fmla="*/ 3 h 4"/>
              </a:gdLst>
              <a:ahLst/>
              <a:cxnLst>
                <a:cxn ang="0">
                  <a:pos x="T0" y="T1"/>
                </a:cxn>
                <a:cxn ang="0">
                  <a:pos x="T2" y="T3"/>
                </a:cxn>
                <a:cxn ang="0">
                  <a:pos x="T4" y="T5"/>
                </a:cxn>
                <a:cxn ang="0">
                  <a:pos x="T6" y="T7"/>
                </a:cxn>
              </a:cxnLst>
              <a:rect l="0" t="0" r="r" b="b"/>
              <a:pathLst>
                <a:path w="9" h="4">
                  <a:moveTo>
                    <a:pt x="9" y="3"/>
                  </a:moveTo>
                  <a:cubicBezTo>
                    <a:pt x="8" y="4"/>
                    <a:pt x="2" y="3"/>
                    <a:pt x="0" y="2"/>
                  </a:cubicBezTo>
                  <a:cubicBezTo>
                    <a:pt x="0" y="1"/>
                    <a:pt x="3" y="2"/>
                    <a:pt x="3" y="0"/>
                  </a:cubicBezTo>
                  <a:cubicBezTo>
                    <a:pt x="5" y="1"/>
                    <a:pt x="9" y="0"/>
                    <a:pt x="9" y="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31"/>
            <p:cNvSpPr>
              <a:spLocks/>
            </p:cNvSpPr>
            <p:nvPr/>
          </p:nvSpPr>
          <p:spPr bwMode="auto">
            <a:xfrm>
              <a:off x="4265588" y="2091471"/>
              <a:ext cx="53975" cy="33338"/>
            </a:xfrm>
            <a:custGeom>
              <a:avLst/>
              <a:gdLst>
                <a:gd name="T0" fmla="*/ 8 w 8"/>
                <a:gd name="T1" fmla="*/ 4 h 5"/>
                <a:gd name="T2" fmla="*/ 0 w 8"/>
                <a:gd name="T3" fmla="*/ 2 h 5"/>
                <a:gd name="T4" fmla="*/ 8 w 8"/>
                <a:gd name="T5" fmla="*/ 4 h 5"/>
              </a:gdLst>
              <a:ahLst/>
              <a:cxnLst>
                <a:cxn ang="0">
                  <a:pos x="T0" y="T1"/>
                </a:cxn>
                <a:cxn ang="0">
                  <a:pos x="T2" y="T3"/>
                </a:cxn>
                <a:cxn ang="0">
                  <a:pos x="T4" y="T5"/>
                </a:cxn>
              </a:cxnLst>
              <a:rect l="0" t="0" r="r" b="b"/>
              <a:pathLst>
                <a:path w="8" h="5">
                  <a:moveTo>
                    <a:pt x="8" y="4"/>
                  </a:moveTo>
                  <a:cubicBezTo>
                    <a:pt x="3" y="5"/>
                    <a:pt x="4" y="1"/>
                    <a:pt x="0" y="2"/>
                  </a:cubicBezTo>
                  <a:cubicBezTo>
                    <a:pt x="1" y="0"/>
                    <a:pt x="8" y="1"/>
                    <a:pt x="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32"/>
            <p:cNvSpPr>
              <a:spLocks/>
            </p:cNvSpPr>
            <p:nvPr/>
          </p:nvSpPr>
          <p:spPr bwMode="auto">
            <a:xfrm>
              <a:off x="4233838" y="2124808"/>
              <a:ext cx="71438" cy="39688"/>
            </a:xfrm>
            <a:custGeom>
              <a:avLst/>
              <a:gdLst>
                <a:gd name="T0" fmla="*/ 11 w 11"/>
                <a:gd name="T1" fmla="*/ 4 h 6"/>
                <a:gd name="T2" fmla="*/ 1 w 11"/>
                <a:gd name="T3" fmla="*/ 4 h 6"/>
                <a:gd name="T4" fmla="*/ 4 w 11"/>
                <a:gd name="T5" fmla="*/ 1 h 6"/>
                <a:gd name="T6" fmla="*/ 11 w 11"/>
                <a:gd name="T7" fmla="*/ 4 h 6"/>
              </a:gdLst>
              <a:ahLst/>
              <a:cxnLst>
                <a:cxn ang="0">
                  <a:pos x="T0" y="T1"/>
                </a:cxn>
                <a:cxn ang="0">
                  <a:pos x="T2" y="T3"/>
                </a:cxn>
                <a:cxn ang="0">
                  <a:pos x="T4" y="T5"/>
                </a:cxn>
                <a:cxn ang="0">
                  <a:pos x="T6" y="T7"/>
                </a:cxn>
              </a:cxnLst>
              <a:rect l="0" t="0" r="r" b="b"/>
              <a:pathLst>
                <a:path w="11" h="6">
                  <a:moveTo>
                    <a:pt x="11" y="4"/>
                  </a:moveTo>
                  <a:cubicBezTo>
                    <a:pt x="10" y="6"/>
                    <a:pt x="2" y="6"/>
                    <a:pt x="1" y="4"/>
                  </a:cubicBezTo>
                  <a:cubicBezTo>
                    <a:pt x="0" y="0"/>
                    <a:pt x="4" y="3"/>
                    <a:pt x="4" y="1"/>
                  </a:cubicBezTo>
                  <a:cubicBezTo>
                    <a:pt x="6" y="2"/>
                    <a:pt x="8" y="3"/>
                    <a:pt x="11" y="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33"/>
            <p:cNvSpPr>
              <a:spLocks/>
            </p:cNvSpPr>
            <p:nvPr/>
          </p:nvSpPr>
          <p:spPr bwMode="auto">
            <a:xfrm>
              <a:off x="6864326" y="2156558"/>
              <a:ext cx="46038" cy="33338"/>
            </a:xfrm>
            <a:custGeom>
              <a:avLst/>
              <a:gdLst>
                <a:gd name="T0" fmla="*/ 3 w 7"/>
                <a:gd name="T1" fmla="*/ 0 h 5"/>
                <a:gd name="T2" fmla="*/ 7 w 7"/>
                <a:gd name="T3" fmla="*/ 3 h 5"/>
                <a:gd name="T4" fmla="*/ 2 w 7"/>
                <a:gd name="T5" fmla="*/ 5 h 5"/>
                <a:gd name="T6" fmla="*/ 1 w 7"/>
                <a:gd name="T7" fmla="*/ 0 h 5"/>
                <a:gd name="T8" fmla="*/ 3 w 7"/>
                <a:gd name="T9" fmla="*/ 0 h 5"/>
              </a:gdLst>
              <a:ahLst/>
              <a:cxnLst>
                <a:cxn ang="0">
                  <a:pos x="T0" y="T1"/>
                </a:cxn>
                <a:cxn ang="0">
                  <a:pos x="T2" y="T3"/>
                </a:cxn>
                <a:cxn ang="0">
                  <a:pos x="T4" y="T5"/>
                </a:cxn>
                <a:cxn ang="0">
                  <a:pos x="T6" y="T7"/>
                </a:cxn>
                <a:cxn ang="0">
                  <a:pos x="T8" y="T9"/>
                </a:cxn>
              </a:cxnLst>
              <a:rect l="0" t="0" r="r" b="b"/>
              <a:pathLst>
                <a:path w="7" h="5">
                  <a:moveTo>
                    <a:pt x="3" y="0"/>
                  </a:moveTo>
                  <a:cubicBezTo>
                    <a:pt x="5" y="0"/>
                    <a:pt x="7" y="1"/>
                    <a:pt x="7" y="3"/>
                  </a:cubicBezTo>
                  <a:cubicBezTo>
                    <a:pt x="4" y="3"/>
                    <a:pt x="2" y="3"/>
                    <a:pt x="2" y="5"/>
                  </a:cubicBezTo>
                  <a:cubicBezTo>
                    <a:pt x="0" y="5"/>
                    <a:pt x="1" y="2"/>
                    <a:pt x="1" y="0"/>
                  </a:cubicBezTo>
                  <a:cubicBezTo>
                    <a:pt x="2" y="1"/>
                    <a:pt x="3" y="0"/>
                    <a:pt x="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34"/>
            <p:cNvSpPr>
              <a:spLocks/>
            </p:cNvSpPr>
            <p:nvPr/>
          </p:nvSpPr>
          <p:spPr bwMode="auto">
            <a:xfrm>
              <a:off x="2868588" y="2177196"/>
              <a:ext cx="46038" cy="33338"/>
            </a:xfrm>
            <a:custGeom>
              <a:avLst/>
              <a:gdLst>
                <a:gd name="T0" fmla="*/ 7 w 7"/>
                <a:gd name="T1" fmla="*/ 4 h 5"/>
                <a:gd name="T2" fmla="*/ 0 w 7"/>
                <a:gd name="T3" fmla="*/ 5 h 5"/>
                <a:gd name="T4" fmla="*/ 7 w 7"/>
                <a:gd name="T5" fmla="*/ 4 h 5"/>
              </a:gdLst>
              <a:ahLst/>
              <a:cxnLst>
                <a:cxn ang="0">
                  <a:pos x="T0" y="T1"/>
                </a:cxn>
                <a:cxn ang="0">
                  <a:pos x="T2" y="T3"/>
                </a:cxn>
                <a:cxn ang="0">
                  <a:pos x="T4" y="T5"/>
                </a:cxn>
              </a:cxnLst>
              <a:rect l="0" t="0" r="r" b="b"/>
              <a:pathLst>
                <a:path w="7" h="5">
                  <a:moveTo>
                    <a:pt x="7" y="4"/>
                  </a:moveTo>
                  <a:cubicBezTo>
                    <a:pt x="4" y="4"/>
                    <a:pt x="2" y="5"/>
                    <a:pt x="0" y="5"/>
                  </a:cubicBezTo>
                  <a:cubicBezTo>
                    <a:pt x="0" y="3"/>
                    <a:pt x="7" y="0"/>
                    <a:pt x="7" y="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35"/>
            <p:cNvSpPr>
              <a:spLocks/>
            </p:cNvSpPr>
            <p:nvPr/>
          </p:nvSpPr>
          <p:spPr bwMode="auto">
            <a:xfrm>
              <a:off x="3655988" y="2202596"/>
              <a:ext cx="79375" cy="53975"/>
            </a:xfrm>
            <a:custGeom>
              <a:avLst/>
              <a:gdLst>
                <a:gd name="T0" fmla="*/ 10 w 12"/>
                <a:gd name="T1" fmla="*/ 1 h 8"/>
                <a:gd name="T2" fmla="*/ 11 w 12"/>
                <a:gd name="T3" fmla="*/ 7 h 8"/>
                <a:gd name="T4" fmla="*/ 1 w 12"/>
                <a:gd name="T5" fmla="*/ 5 h 8"/>
                <a:gd name="T6" fmla="*/ 3 w 12"/>
                <a:gd name="T7" fmla="*/ 1 h 8"/>
                <a:gd name="T8" fmla="*/ 10 w 12"/>
                <a:gd name="T9" fmla="*/ 1 h 8"/>
              </a:gdLst>
              <a:ahLst/>
              <a:cxnLst>
                <a:cxn ang="0">
                  <a:pos x="T0" y="T1"/>
                </a:cxn>
                <a:cxn ang="0">
                  <a:pos x="T2" y="T3"/>
                </a:cxn>
                <a:cxn ang="0">
                  <a:pos x="T4" y="T5"/>
                </a:cxn>
                <a:cxn ang="0">
                  <a:pos x="T6" y="T7"/>
                </a:cxn>
                <a:cxn ang="0">
                  <a:pos x="T8" y="T9"/>
                </a:cxn>
              </a:cxnLst>
              <a:rect l="0" t="0" r="r" b="b"/>
              <a:pathLst>
                <a:path w="12" h="8">
                  <a:moveTo>
                    <a:pt x="10" y="1"/>
                  </a:moveTo>
                  <a:cubicBezTo>
                    <a:pt x="11" y="2"/>
                    <a:pt x="12" y="6"/>
                    <a:pt x="11" y="7"/>
                  </a:cubicBezTo>
                  <a:cubicBezTo>
                    <a:pt x="7" y="7"/>
                    <a:pt x="2" y="8"/>
                    <a:pt x="1" y="5"/>
                  </a:cubicBezTo>
                  <a:cubicBezTo>
                    <a:pt x="0" y="2"/>
                    <a:pt x="4" y="4"/>
                    <a:pt x="3" y="1"/>
                  </a:cubicBezTo>
                  <a:cubicBezTo>
                    <a:pt x="6" y="0"/>
                    <a:pt x="10" y="3"/>
                    <a:pt x="1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36"/>
            <p:cNvSpPr>
              <a:spLocks/>
            </p:cNvSpPr>
            <p:nvPr/>
          </p:nvSpPr>
          <p:spPr bwMode="auto">
            <a:xfrm>
              <a:off x="3630588" y="2334358"/>
              <a:ext cx="90488" cy="46038"/>
            </a:xfrm>
            <a:custGeom>
              <a:avLst/>
              <a:gdLst>
                <a:gd name="T0" fmla="*/ 13 w 14"/>
                <a:gd name="T1" fmla="*/ 3 h 7"/>
                <a:gd name="T2" fmla="*/ 9 w 14"/>
                <a:gd name="T3" fmla="*/ 5 h 7"/>
                <a:gd name="T4" fmla="*/ 5 w 14"/>
                <a:gd name="T5" fmla="*/ 6 h 7"/>
                <a:gd name="T6" fmla="*/ 1 w 14"/>
                <a:gd name="T7" fmla="*/ 5 h 7"/>
                <a:gd name="T8" fmla="*/ 2 w 14"/>
                <a:gd name="T9" fmla="*/ 2 h 7"/>
                <a:gd name="T10" fmla="*/ 5 w 14"/>
                <a:gd name="T11" fmla="*/ 0 h 7"/>
                <a:gd name="T12" fmla="*/ 13 w 14"/>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14" h="7">
                  <a:moveTo>
                    <a:pt x="13" y="3"/>
                  </a:moveTo>
                  <a:cubicBezTo>
                    <a:pt x="14" y="6"/>
                    <a:pt x="11" y="5"/>
                    <a:pt x="9" y="5"/>
                  </a:cubicBezTo>
                  <a:cubicBezTo>
                    <a:pt x="9" y="5"/>
                    <a:pt x="6" y="7"/>
                    <a:pt x="5" y="6"/>
                  </a:cubicBezTo>
                  <a:cubicBezTo>
                    <a:pt x="5" y="5"/>
                    <a:pt x="3" y="6"/>
                    <a:pt x="1" y="5"/>
                  </a:cubicBezTo>
                  <a:cubicBezTo>
                    <a:pt x="0" y="2"/>
                    <a:pt x="6" y="3"/>
                    <a:pt x="2" y="2"/>
                  </a:cubicBezTo>
                  <a:cubicBezTo>
                    <a:pt x="3" y="1"/>
                    <a:pt x="5" y="2"/>
                    <a:pt x="5" y="0"/>
                  </a:cubicBezTo>
                  <a:cubicBezTo>
                    <a:pt x="8" y="1"/>
                    <a:pt x="11" y="1"/>
                    <a:pt x="13" y="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37"/>
            <p:cNvSpPr>
              <a:spLocks/>
            </p:cNvSpPr>
            <p:nvPr/>
          </p:nvSpPr>
          <p:spPr bwMode="auto">
            <a:xfrm>
              <a:off x="3630588" y="2407383"/>
              <a:ext cx="46038" cy="19050"/>
            </a:xfrm>
            <a:custGeom>
              <a:avLst/>
              <a:gdLst>
                <a:gd name="T0" fmla="*/ 5 w 7"/>
                <a:gd name="T1" fmla="*/ 3 h 3"/>
                <a:gd name="T2" fmla="*/ 1 w 7"/>
                <a:gd name="T3" fmla="*/ 3 h 3"/>
                <a:gd name="T4" fmla="*/ 5 w 7"/>
                <a:gd name="T5" fmla="*/ 3 h 3"/>
              </a:gdLst>
              <a:ahLst/>
              <a:cxnLst>
                <a:cxn ang="0">
                  <a:pos x="T0" y="T1"/>
                </a:cxn>
                <a:cxn ang="0">
                  <a:pos x="T2" y="T3"/>
                </a:cxn>
                <a:cxn ang="0">
                  <a:pos x="T4" y="T5"/>
                </a:cxn>
              </a:cxnLst>
              <a:rect l="0" t="0" r="r" b="b"/>
              <a:pathLst>
                <a:path w="7" h="3">
                  <a:moveTo>
                    <a:pt x="5" y="3"/>
                  </a:moveTo>
                  <a:cubicBezTo>
                    <a:pt x="3" y="1"/>
                    <a:pt x="4" y="3"/>
                    <a:pt x="1" y="3"/>
                  </a:cubicBezTo>
                  <a:cubicBezTo>
                    <a:pt x="0" y="0"/>
                    <a:pt x="7" y="0"/>
                    <a:pt x="5" y="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38"/>
            <p:cNvSpPr>
              <a:spLocks/>
            </p:cNvSpPr>
            <p:nvPr/>
          </p:nvSpPr>
          <p:spPr bwMode="auto">
            <a:xfrm>
              <a:off x="3492476" y="2432783"/>
              <a:ext cx="46038" cy="33338"/>
            </a:xfrm>
            <a:custGeom>
              <a:avLst/>
              <a:gdLst>
                <a:gd name="T0" fmla="*/ 6 w 7"/>
                <a:gd name="T1" fmla="*/ 0 h 5"/>
                <a:gd name="T2" fmla="*/ 7 w 7"/>
                <a:gd name="T3" fmla="*/ 2 h 5"/>
                <a:gd name="T4" fmla="*/ 3 w 7"/>
                <a:gd name="T5" fmla="*/ 3 h 5"/>
                <a:gd name="T6" fmla="*/ 0 w 7"/>
                <a:gd name="T7" fmla="*/ 3 h 5"/>
                <a:gd name="T8" fmla="*/ 6 w 7"/>
                <a:gd name="T9" fmla="*/ 0 h 5"/>
              </a:gdLst>
              <a:ahLst/>
              <a:cxnLst>
                <a:cxn ang="0">
                  <a:pos x="T0" y="T1"/>
                </a:cxn>
                <a:cxn ang="0">
                  <a:pos x="T2" y="T3"/>
                </a:cxn>
                <a:cxn ang="0">
                  <a:pos x="T4" y="T5"/>
                </a:cxn>
                <a:cxn ang="0">
                  <a:pos x="T6" y="T7"/>
                </a:cxn>
                <a:cxn ang="0">
                  <a:pos x="T8" y="T9"/>
                </a:cxn>
              </a:cxnLst>
              <a:rect l="0" t="0" r="r" b="b"/>
              <a:pathLst>
                <a:path w="7" h="5">
                  <a:moveTo>
                    <a:pt x="6" y="0"/>
                  </a:moveTo>
                  <a:cubicBezTo>
                    <a:pt x="6" y="2"/>
                    <a:pt x="6" y="2"/>
                    <a:pt x="7" y="2"/>
                  </a:cubicBezTo>
                  <a:cubicBezTo>
                    <a:pt x="7" y="4"/>
                    <a:pt x="4" y="3"/>
                    <a:pt x="3" y="3"/>
                  </a:cubicBezTo>
                  <a:cubicBezTo>
                    <a:pt x="2" y="5"/>
                    <a:pt x="3" y="3"/>
                    <a:pt x="0" y="3"/>
                  </a:cubicBezTo>
                  <a:cubicBezTo>
                    <a:pt x="1" y="2"/>
                    <a:pt x="2" y="0"/>
                    <a:pt x="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39"/>
            <p:cNvSpPr>
              <a:spLocks/>
            </p:cNvSpPr>
            <p:nvPr/>
          </p:nvSpPr>
          <p:spPr bwMode="auto">
            <a:xfrm>
              <a:off x="3584551" y="2459771"/>
              <a:ext cx="19050" cy="33338"/>
            </a:xfrm>
            <a:custGeom>
              <a:avLst/>
              <a:gdLst>
                <a:gd name="T0" fmla="*/ 1 w 3"/>
                <a:gd name="T1" fmla="*/ 0 h 5"/>
                <a:gd name="T2" fmla="*/ 3 w 3"/>
                <a:gd name="T3" fmla="*/ 4 h 5"/>
                <a:gd name="T4" fmla="*/ 1 w 3"/>
                <a:gd name="T5" fmla="*/ 0 h 5"/>
              </a:gdLst>
              <a:ahLst/>
              <a:cxnLst>
                <a:cxn ang="0">
                  <a:pos x="T0" y="T1"/>
                </a:cxn>
                <a:cxn ang="0">
                  <a:pos x="T2" y="T3"/>
                </a:cxn>
                <a:cxn ang="0">
                  <a:pos x="T4" y="T5"/>
                </a:cxn>
              </a:cxnLst>
              <a:rect l="0" t="0" r="r" b="b"/>
              <a:pathLst>
                <a:path w="3" h="5">
                  <a:moveTo>
                    <a:pt x="1" y="0"/>
                  </a:moveTo>
                  <a:cubicBezTo>
                    <a:pt x="2" y="1"/>
                    <a:pt x="3" y="2"/>
                    <a:pt x="3" y="4"/>
                  </a:cubicBezTo>
                  <a:cubicBezTo>
                    <a:pt x="0" y="5"/>
                    <a:pt x="1" y="2"/>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40"/>
            <p:cNvSpPr>
              <a:spLocks/>
            </p:cNvSpPr>
            <p:nvPr/>
          </p:nvSpPr>
          <p:spPr bwMode="auto">
            <a:xfrm>
              <a:off x="5375251" y="2723296"/>
              <a:ext cx="111125" cy="131763"/>
            </a:xfrm>
            <a:custGeom>
              <a:avLst/>
              <a:gdLst>
                <a:gd name="T0" fmla="*/ 7 w 17"/>
                <a:gd name="T1" fmla="*/ 0 h 20"/>
                <a:gd name="T2" fmla="*/ 7 w 17"/>
                <a:gd name="T3" fmla="*/ 1 h 20"/>
                <a:gd name="T4" fmla="*/ 14 w 17"/>
                <a:gd name="T5" fmla="*/ 1 h 20"/>
                <a:gd name="T6" fmla="*/ 17 w 17"/>
                <a:gd name="T7" fmla="*/ 3 h 20"/>
                <a:gd name="T8" fmla="*/ 16 w 17"/>
                <a:gd name="T9" fmla="*/ 5 h 20"/>
                <a:gd name="T10" fmla="*/ 14 w 17"/>
                <a:gd name="T11" fmla="*/ 6 h 20"/>
                <a:gd name="T12" fmla="*/ 16 w 17"/>
                <a:gd name="T13" fmla="*/ 11 h 20"/>
                <a:gd name="T14" fmla="*/ 15 w 17"/>
                <a:gd name="T15" fmla="*/ 16 h 20"/>
                <a:gd name="T16" fmla="*/ 10 w 17"/>
                <a:gd name="T17" fmla="*/ 16 h 20"/>
                <a:gd name="T18" fmla="*/ 9 w 17"/>
                <a:gd name="T19" fmla="*/ 19 h 20"/>
                <a:gd name="T20" fmla="*/ 7 w 17"/>
                <a:gd name="T21" fmla="*/ 20 h 20"/>
                <a:gd name="T22" fmla="*/ 2 w 17"/>
                <a:gd name="T23" fmla="*/ 20 h 20"/>
                <a:gd name="T24" fmla="*/ 4 w 17"/>
                <a:gd name="T25" fmla="*/ 15 h 20"/>
                <a:gd name="T26" fmla="*/ 4 w 17"/>
                <a:gd name="T27" fmla="*/ 11 h 20"/>
                <a:gd name="T28" fmla="*/ 2 w 17"/>
                <a:gd name="T29" fmla="*/ 6 h 20"/>
                <a:gd name="T30" fmla="*/ 6 w 17"/>
                <a:gd name="T31" fmla="*/ 7 h 20"/>
                <a:gd name="T32" fmla="*/ 7 w 17"/>
                <a:gd name="T3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20">
                  <a:moveTo>
                    <a:pt x="7" y="0"/>
                  </a:moveTo>
                  <a:cubicBezTo>
                    <a:pt x="7" y="0"/>
                    <a:pt x="7" y="1"/>
                    <a:pt x="7" y="1"/>
                  </a:cubicBezTo>
                  <a:cubicBezTo>
                    <a:pt x="8" y="3"/>
                    <a:pt x="11" y="0"/>
                    <a:pt x="14" y="1"/>
                  </a:cubicBezTo>
                  <a:cubicBezTo>
                    <a:pt x="15" y="2"/>
                    <a:pt x="15" y="3"/>
                    <a:pt x="17" y="3"/>
                  </a:cubicBezTo>
                  <a:cubicBezTo>
                    <a:pt x="17" y="4"/>
                    <a:pt x="17" y="5"/>
                    <a:pt x="16" y="5"/>
                  </a:cubicBezTo>
                  <a:cubicBezTo>
                    <a:pt x="16" y="6"/>
                    <a:pt x="15" y="6"/>
                    <a:pt x="14" y="6"/>
                  </a:cubicBezTo>
                  <a:cubicBezTo>
                    <a:pt x="14" y="9"/>
                    <a:pt x="16" y="9"/>
                    <a:pt x="16" y="11"/>
                  </a:cubicBezTo>
                  <a:cubicBezTo>
                    <a:pt x="16" y="12"/>
                    <a:pt x="15" y="14"/>
                    <a:pt x="15" y="16"/>
                  </a:cubicBezTo>
                  <a:cubicBezTo>
                    <a:pt x="14" y="16"/>
                    <a:pt x="12" y="16"/>
                    <a:pt x="10" y="16"/>
                  </a:cubicBezTo>
                  <a:cubicBezTo>
                    <a:pt x="9" y="16"/>
                    <a:pt x="10" y="18"/>
                    <a:pt x="9" y="19"/>
                  </a:cubicBezTo>
                  <a:cubicBezTo>
                    <a:pt x="9" y="19"/>
                    <a:pt x="7" y="19"/>
                    <a:pt x="7" y="20"/>
                  </a:cubicBezTo>
                  <a:cubicBezTo>
                    <a:pt x="6" y="20"/>
                    <a:pt x="4" y="20"/>
                    <a:pt x="2" y="20"/>
                  </a:cubicBezTo>
                  <a:cubicBezTo>
                    <a:pt x="2" y="18"/>
                    <a:pt x="0" y="14"/>
                    <a:pt x="4" y="15"/>
                  </a:cubicBezTo>
                  <a:cubicBezTo>
                    <a:pt x="4" y="12"/>
                    <a:pt x="2" y="13"/>
                    <a:pt x="4" y="11"/>
                  </a:cubicBezTo>
                  <a:cubicBezTo>
                    <a:pt x="4" y="8"/>
                    <a:pt x="1" y="9"/>
                    <a:pt x="2" y="6"/>
                  </a:cubicBezTo>
                  <a:cubicBezTo>
                    <a:pt x="4" y="6"/>
                    <a:pt x="4" y="7"/>
                    <a:pt x="6" y="7"/>
                  </a:cubicBezTo>
                  <a:cubicBezTo>
                    <a:pt x="8" y="7"/>
                    <a:pt x="6" y="2"/>
                    <a:pt x="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41"/>
            <p:cNvSpPr>
              <a:spLocks/>
            </p:cNvSpPr>
            <p:nvPr/>
          </p:nvSpPr>
          <p:spPr bwMode="auto">
            <a:xfrm>
              <a:off x="1431901" y="2729646"/>
              <a:ext cx="33338" cy="33338"/>
            </a:xfrm>
            <a:custGeom>
              <a:avLst/>
              <a:gdLst>
                <a:gd name="T0" fmla="*/ 4 w 5"/>
                <a:gd name="T1" fmla="*/ 0 h 5"/>
                <a:gd name="T2" fmla="*/ 3 w 5"/>
                <a:gd name="T3" fmla="*/ 2 h 5"/>
                <a:gd name="T4" fmla="*/ 0 w 5"/>
                <a:gd name="T5" fmla="*/ 3 h 5"/>
                <a:gd name="T6" fmla="*/ 4 w 5"/>
                <a:gd name="T7" fmla="*/ 0 h 5"/>
              </a:gdLst>
              <a:ahLst/>
              <a:cxnLst>
                <a:cxn ang="0">
                  <a:pos x="T0" y="T1"/>
                </a:cxn>
                <a:cxn ang="0">
                  <a:pos x="T2" y="T3"/>
                </a:cxn>
                <a:cxn ang="0">
                  <a:pos x="T4" y="T5"/>
                </a:cxn>
                <a:cxn ang="0">
                  <a:pos x="T6" y="T7"/>
                </a:cxn>
              </a:cxnLst>
              <a:rect l="0" t="0" r="r" b="b"/>
              <a:pathLst>
                <a:path w="5" h="5">
                  <a:moveTo>
                    <a:pt x="4" y="0"/>
                  </a:moveTo>
                  <a:cubicBezTo>
                    <a:pt x="5" y="2"/>
                    <a:pt x="4" y="2"/>
                    <a:pt x="3" y="2"/>
                  </a:cubicBezTo>
                  <a:cubicBezTo>
                    <a:pt x="2" y="4"/>
                    <a:pt x="2" y="5"/>
                    <a:pt x="0" y="3"/>
                  </a:cubicBezTo>
                  <a:cubicBezTo>
                    <a:pt x="0" y="1"/>
                    <a:pt x="2" y="1"/>
                    <a:pt x="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42"/>
            <p:cNvSpPr>
              <a:spLocks/>
            </p:cNvSpPr>
            <p:nvPr/>
          </p:nvSpPr>
          <p:spPr bwMode="auto">
            <a:xfrm>
              <a:off x="2246288" y="2755046"/>
              <a:ext cx="39688" cy="66675"/>
            </a:xfrm>
            <a:custGeom>
              <a:avLst/>
              <a:gdLst>
                <a:gd name="T0" fmla="*/ 2 w 6"/>
                <a:gd name="T1" fmla="*/ 0 h 10"/>
                <a:gd name="T2" fmla="*/ 6 w 6"/>
                <a:gd name="T3" fmla="*/ 7 h 10"/>
                <a:gd name="T4" fmla="*/ 2 w 6"/>
                <a:gd name="T5" fmla="*/ 5 h 10"/>
                <a:gd name="T6" fmla="*/ 2 w 6"/>
                <a:gd name="T7" fmla="*/ 0 h 10"/>
              </a:gdLst>
              <a:ahLst/>
              <a:cxnLst>
                <a:cxn ang="0">
                  <a:pos x="T0" y="T1"/>
                </a:cxn>
                <a:cxn ang="0">
                  <a:pos x="T2" y="T3"/>
                </a:cxn>
                <a:cxn ang="0">
                  <a:pos x="T4" y="T5"/>
                </a:cxn>
                <a:cxn ang="0">
                  <a:pos x="T6" y="T7"/>
                </a:cxn>
              </a:cxnLst>
              <a:rect l="0" t="0" r="r" b="b"/>
              <a:pathLst>
                <a:path w="6" h="10">
                  <a:moveTo>
                    <a:pt x="2" y="0"/>
                  </a:moveTo>
                  <a:cubicBezTo>
                    <a:pt x="3" y="2"/>
                    <a:pt x="4" y="6"/>
                    <a:pt x="6" y="7"/>
                  </a:cubicBezTo>
                  <a:cubicBezTo>
                    <a:pt x="5" y="10"/>
                    <a:pt x="2" y="6"/>
                    <a:pt x="2" y="5"/>
                  </a:cubicBezTo>
                  <a:cubicBezTo>
                    <a:pt x="0" y="5"/>
                    <a:pt x="0" y="1"/>
                    <a:pt x="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43"/>
            <p:cNvSpPr>
              <a:spLocks/>
            </p:cNvSpPr>
            <p:nvPr/>
          </p:nvSpPr>
          <p:spPr bwMode="auto">
            <a:xfrm>
              <a:off x="9251926" y="2729646"/>
              <a:ext cx="65088" cy="295275"/>
            </a:xfrm>
            <a:custGeom>
              <a:avLst/>
              <a:gdLst>
                <a:gd name="T0" fmla="*/ 3 w 10"/>
                <a:gd name="T1" fmla="*/ 5 h 45"/>
                <a:gd name="T2" fmla="*/ 5 w 10"/>
                <a:gd name="T3" fmla="*/ 12 h 45"/>
                <a:gd name="T4" fmla="*/ 6 w 10"/>
                <a:gd name="T5" fmla="*/ 16 h 45"/>
                <a:gd name="T6" fmla="*/ 6 w 10"/>
                <a:gd name="T7" fmla="*/ 18 h 45"/>
                <a:gd name="T8" fmla="*/ 7 w 10"/>
                <a:gd name="T9" fmla="*/ 26 h 45"/>
                <a:gd name="T10" fmla="*/ 10 w 10"/>
                <a:gd name="T11" fmla="*/ 30 h 45"/>
                <a:gd name="T12" fmla="*/ 6 w 10"/>
                <a:gd name="T13" fmla="*/ 31 h 45"/>
                <a:gd name="T14" fmla="*/ 6 w 10"/>
                <a:gd name="T15" fmla="*/ 38 h 45"/>
                <a:gd name="T16" fmla="*/ 4 w 10"/>
                <a:gd name="T17" fmla="*/ 38 h 45"/>
                <a:gd name="T18" fmla="*/ 6 w 10"/>
                <a:gd name="T19" fmla="*/ 44 h 45"/>
                <a:gd name="T20" fmla="*/ 2 w 10"/>
                <a:gd name="T21" fmla="*/ 43 h 45"/>
                <a:gd name="T22" fmla="*/ 3 w 10"/>
                <a:gd name="T23" fmla="*/ 38 h 45"/>
                <a:gd name="T24" fmla="*/ 1 w 10"/>
                <a:gd name="T25" fmla="*/ 35 h 45"/>
                <a:gd name="T26" fmla="*/ 3 w 10"/>
                <a:gd name="T27" fmla="*/ 23 h 45"/>
                <a:gd name="T28" fmla="*/ 1 w 10"/>
                <a:gd name="T29" fmla="*/ 18 h 45"/>
                <a:gd name="T30" fmla="*/ 1 w 10"/>
                <a:gd name="T31" fmla="*/ 12 h 45"/>
                <a:gd name="T32" fmla="*/ 3 w 10"/>
                <a:gd name="T33" fmla="*/ 9 h 45"/>
                <a:gd name="T34" fmla="*/ 4 w 10"/>
                <a:gd name="T35" fmla="*/ 6 h 45"/>
                <a:gd name="T36" fmla="*/ 3 w 10"/>
                <a:gd name="T37"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45">
                  <a:moveTo>
                    <a:pt x="3" y="5"/>
                  </a:moveTo>
                  <a:cubicBezTo>
                    <a:pt x="8" y="0"/>
                    <a:pt x="4" y="11"/>
                    <a:pt x="5" y="12"/>
                  </a:cubicBezTo>
                  <a:cubicBezTo>
                    <a:pt x="7" y="13"/>
                    <a:pt x="4" y="13"/>
                    <a:pt x="6" y="16"/>
                  </a:cubicBezTo>
                  <a:cubicBezTo>
                    <a:pt x="8" y="17"/>
                    <a:pt x="6" y="17"/>
                    <a:pt x="6" y="18"/>
                  </a:cubicBezTo>
                  <a:cubicBezTo>
                    <a:pt x="6" y="19"/>
                    <a:pt x="8" y="22"/>
                    <a:pt x="7" y="26"/>
                  </a:cubicBezTo>
                  <a:cubicBezTo>
                    <a:pt x="7" y="28"/>
                    <a:pt x="9" y="29"/>
                    <a:pt x="10" y="30"/>
                  </a:cubicBezTo>
                  <a:cubicBezTo>
                    <a:pt x="10" y="32"/>
                    <a:pt x="8" y="32"/>
                    <a:pt x="6" y="31"/>
                  </a:cubicBezTo>
                  <a:cubicBezTo>
                    <a:pt x="6" y="34"/>
                    <a:pt x="6" y="38"/>
                    <a:pt x="6" y="38"/>
                  </a:cubicBezTo>
                  <a:cubicBezTo>
                    <a:pt x="6" y="38"/>
                    <a:pt x="4" y="37"/>
                    <a:pt x="4" y="38"/>
                  </a:cubicBezTo>
                  <a:cubicBezTo>
                    <a:pt x="4" y="40"/>
                    <a:pt x="7" y="40"/>
                    <a:pt x="6" y="44"/>
                  </a:cubicBezTo>
                  <a:cubicBezTo>
                    <a:pt x="3" y="43"/>
                    <a:pt x="4" y="45"/>
                    <a:pt x="2" y="43"/>
                  </a:cubicBezTo>
                  <a:cubicBezTo>
                    <a:pt x="3" y="41"/>
                    <a:pt x="1" y="40"/>
                    <a:pt x="3" y="38"/>
                  </a:cubicBezTo>
                  <a:cubicBezTo>
                    <a:pt x="3" y="36"/>
                    <a:pt x="2" y="35"/>
                    <a:pt x="1" y="35"/>
                  </a:cubicBezTo>
                  <a:cubicBezTo>
                    <a:pt x="1" y="32"/>
                    <a:pt x="3" y="28"/>
                    <a:pt x="3" y="23"/>
                  </a:cubicBezTo>
                  <a:cubicBezTo>
                    <a:pt x="2" y="21"/>
                    <a:pt x="1" y="20"/>
                    <a:pt x="1" y="18"/>
                  </a:cubicBezTo>
                  <a:cubicBezTo>
                    <a:pt x="0" y="16"/>
                    <a:pt x="3" y="14"/>
                    <a:pt x="1" y="12"/>
                  </a:cubicBezTo>
                  <a:cubicBezTo>
                    <a:pt x="1" y="10"/>
                    <a:pt x="2" y="9"/>
                    <a:pt x="3" y="9"/>
                  </a:cubicBezTo>
                  <a:cubicBezTo>
                    <a:pt x="3" y="8"/>
                    <a:pt x="3" y="6"/>
                    <a:pt x="4" y="6"/>
                  </a:cubicBezTo>
                  <a:cubicBezTo>
                    <a:pt x="5" y="5"/>
                    <a:pt x="4" y="5"/>
                    <a:pt x="3" y="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44"/>
            <p:cNvSpPr>
              <a:spLocks/>
            </p:cNvSpPr>
            <p:nvPr/>
          </p:nvSpPr>
          <p:spPr bwMode="auto">
            <a:xfrm>
              <a:off x="1379513" y="2762983"/>
              <a:ext cx="20638" cy="25400"/>
            </a:xfrm>
            <a:custGeom>
              <a:avLst/>
              <a:gdLst>
                <a:gd name="T0" fmla="*/ 1 w 3"/>
                <a:gd name="T1" fmla="*/ 0 h 4"/>
                <a:gd name="T2" fmla="*/ 0 w 3"/>
                <a:gd name="T3" fmla="*/ 3 h 4"/>
                <a:gd name="T4" fmla="*/ 0 w 3"/>
                <a:gd name="T5" fmla="*/ 1 h 4"/>
                <a:gd name="T6" fmla="*/ 1 w 3"/>
                <a:gd name="T7" fmla="*/ 0 h 4"/>
              </a:gdLst>
              <a:ahLst/>
              <a:cxnLst>
                <a:cxn ang="0">
                  <a:pos x="T0" y="T1"/>
                </a:cxn>
                <a:cxn ang="0">
                  <a:pos x="T2" y="T3"/>
                </a:cxn>
                <a:cxn ang="0">
                  <a:pos x="T4" y="T5"/>
                </a:cxn>
                <a:cxn ang="0">
                  <a:pos x="T6" y="T7"/>
                </a:cxn>
              </a:cxnLst>
              <a:rect l="0" t="0" r="r" b="b"/>
              <a:pathLst>
                <a:path w="3" h="4">
                  <a:moveTo>
                    <a:pt x="1" y="0"/>
                  </a:moveTo>
                  <a:cubicBezTo>
                    <a:pt x="3" y="0"/>
                    <a:pt x="2" y="4"/>
                    <a:pt x="0" y="3"/>
                  </a:cubicBezTo>
                  <a:cubicBezTo>
                    <a:pt x="0" y="2"/>
                    <a:pt x="0" y="2"/>
                    <a:pt x="0" y="1"/>
                  </a:cubicBezTo>
                  <a:cubicBezTo>
                    <a:pt x="1" y="1"/>
                    <a:pt x="1"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45"/>
            <p:cNvSpPr>
              <a:spLocks/>
            </p:cNvSpPr>
            <p:nvPr/>
          </p:nvSpPr>
          <p:spPr bwMode="auto">
            <a:xfrm>
              <a:off x="4114776" y="2861408"/>
              <a:ext cx="184150" cy="157163"/>
            </a:xfrm>
            <a:custGeom>
              <a:avLst/>
              <a:gdLst>
                <a:gd name="T0" fmla="*/ 12 w 28"/>
                <a:gd name="T1" fmla="*/ 0 h 24"/>
                <a:gd name="T2" fmla="*/ 15 w 28"/>
                <a:gd name="T3" fmla="*/ 2 h 24"/>
                <a:gd name="T4" fmla="*/ 14 w 28"/>
                <a:gd name="T5" fmla="*/ 6 h 24"/>
                <a:gd name="T6" fmla="*/ 18 w 28"/>
                <a:gd name="T7" fmla="*/ 8 h 24"/>
                <a:gd name="T8" fmla="*/ 24 w 28"/>
                <a:gd name="T9" fmla="*/ 10 h 24"/>
                <a:gd name="T10" fmla="*/ 23 w 28"/>
                <a:gd name="T11" fmla="*/ 14 h 24"/>
                <a:gd name="T12" fmla="*/ 26 w 28"/>
                <a:gd name="T13" fmla="*/ 15 h 24"/>
                <a:gd name="T14" fmla="*/ 28 w 28"/>
                <a:gd name="T15" fmla="*/ 18 h 24"/>
                <a:gd name="T16" fmla="*/ 26 w 28"/>
                <a:gd name="T17" fmla="*/ 22 h 24"/>
                <a:gd name="T18" fmla="*/ 25 w 28"/>
                <a:gd name="T19" fmla="*/ 20 h 24"/>
                <a:gd name="T20" fmla="*/ 19 w 28"/>
                <a:gd name="T21" fmla="*/ 20 h 24"/>
                <a:gd name="T22" fmla="*/ 15 w 28"/>
                <a:gd name="T23" fmla="*/ 24 h 24"/>
                <a:gd name="T24" fmla="*/ 13 w 28"/>
                <a:gd name="T25" fmla="*/ 21 h 24"/>
                <a:gd name="T26" fmla="*/ 10 w 28"/>
                <a:gd name="T27" fmla="*/ 20 h 24"/>
                <a:gd name="T28" fmla="*/ 7 w 28"/>
                <a:gd name="T29" fmla="*/ 18 h 24"/>
                <a:gd name="T30" fmla="*/ 0 w 28"/>
                <a:gd name="T31" fmla="*/ 18 h 24"/>
                <a:gd name="T32" fmla="*/ 1 w 28"/>
                <a:gd name="T33" fmla="*/ 15 h 24"/>
                <a:gd name="T34" fmla="*/ 5 w 28"/>
                <a:gd name="T35" fmla="*/ 13 h 24"/>
                <a:gd name="T36" fmla="*/ 7 w 28"/>
                <a:gd name="T37" fmla="*/ 9 h 24"/>
                <a:gd name="T38" fmla="*/ 8 w 28"/>
                <a:gd name="T39" fmla="*/ 4 h 24"/>
                <a:gd name="T40" fmla="*/ 10 w 28"/>
                <a:gd name="T41" fmla="*/ 4 h 24"/>
                <a:gd name="T42" fmla="*/ 10 w 28"/>
                <a:gd name="T43" fmla="*/ 2 h 24"/>
                <a:gd name="T44" fmla="*/ 12 w 28"/>
                <a:gd name="T4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4">
                  <a:moveTo>
                    <a:pt x="12" y="0"/>
                  </a:moveTo>
                  <a:cubicBezTo>
                    <a:pt x="14" y="1"/>
                    <a:pt x="14" y="2"/>
                    <a:pt x="15" y="2"/>
                  </a:cubicBezTo>
                  <a:cubicBezTo>
                    <a:pt x="15" y="4"/>
                    <a:pt x="12" y="4"/>
                    <a:pt x="14" y="6"/>
                  </a:cubicBezTo>
                  <a:cubicBezTo>
                    <a:pt x="14" y="8"/>
                    <a:pt x="17" y="7"/>
                    <a:pt x="18" y="8"/>
                  </a:cubicBezTo>
                  <a:cubicBezTo>
                    <a:pt x="19" y="8"/>
                    <a:pt x="20" y="11"/>
                    <a:pt x="24" y="10"/>
                  </a:cubicBezTo>
                  <a:cubicBezTo>
                    <a:pt x="24" y="12"/>
                    <a:pt x="26" y="13"/>
                    <a:pt x="23" y="14"/>
                  </a:cubicBezTo>
                  <a:cubicBezTo>
                    <a:pt x="23" y="15"/>
                    <a:pt x="25" y="14"/>
                    <a:pt x="26" y="15"/>
                  </a:cubicBezTo>
                  <a:cubicBezTo>
                    <a:pt x="27" y="15"/>
                    <a:pt x="25" y="19"/>
                    <a:pt x="28" y="18"/>
                  </a:cubicBezTo>
                  <a:cubicBezTo>
                    <a:pt x="28" y="20"/>
                    <a:pt x="25" y="19"/>
                    <a:pt x="26" y="22"/>
                  </a:cubicBezTo>
                  <a:cubicBezTo>
                    <a:pt x="25" y="22"/>
                    <a:pt x="25" y="21"/>
                    <a:pt x="25" y="20"/>
                  </a:cubicBezTo>
                  <a:cubicBezTo>
                    <a:pt x="21" y="21"/>
                    <a:pt x="22" y="21"/>
                    <a:pt x="19" y="20"/>
                  </a:cubicBezTo>
                  <a:cubicBezTo>
                    <a:pt x="18" y="22"/>
                    <a:pt x="15" y="22"/>
                    <a:pt x="15" y="24"/>
                  </a:cubicBezTo>
                  <a:cubicBezTo>
                    <a:pt x="13" y="24"/>
                    <a:pt x="14" y="22"/>
                    <a:pt x="13" y="21"/>
                  </a:cubicBezTo>
                  <a:cubicBezTo>
                    <a:pt x="13" y="21"/>
                    <a:pt x="11" y="21"/>
                    <a:pt x="10" y="20"/>
                  </a:cubicBezTo>
                  <a:cubicBezTo>
                    <a:pt x="10" y="20"/>
                    <a:pt x="9" y="18"/>
                    <a:pt x="7" y="18"/>
                  </a:cubicBezTo>
                  <a:cubicBezTo>
                    <a:pt x="4" y="17"/>
                    <a:pt x="3" y="19"/>
                    <a:pt x="0" y="18"/>
                  </a:cubicBezTo>
                  <a:cubicBezTo>
                    <a:pt x="1" y="18"/>
                    <a:pt x="1" y="16"/>
                    <a:pt x="1" y="15"/>
                  </a:cubicBezTo>
                  <a:cubicBezTo>
                    <a:pt x="4" y="16"/>
                    <a:pt x="2" y="12"/>
                    <a:pt x="5" y="13"/>
                  </a:cubicBezTo>
                  <a:cubicBezTo>
                    <a:pt x="3" y="10"/>
                    <a:pt x="6" y="10"/>
                    <a:pt x="7" y="9"/>
                  </a:cubicBezTo>
                  <a:cubicBezTo>
                    <a:pt x="7" y="8"/>
                    <a:pt x="6" y="6"/>
                    <a:pt x="8" y="4"/>
                  </a:cubicBezTo>
                  <a:cubicBezTo>
                    <a:pt x="8" y="4"/>
                    <a:pt x="9" y="4"/>
                    <a:pt x="10" y="4"/>
                  </a:cubicBezTo>
                  <a:cubicBezTo>
                    <a:pt x="10" y="4"/>
                    <a:pt x="9" y="3"/>
                    <a:pt x="10" y="2"/>
                  </a:cubicBezTo>
                  <a:cubicBezTo>
                    <a:pt x="11" y="2"/>
                    <a:pt x="13" y="2"/>
                    <a:pt x="1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46"/>
            <p:cNvSpPr>
              <a:spLocks/>
            </p:cNvSpPr>
            <p:nvPr/>
          </p:nvSpPr>
          <p:spPr bwMode="auto">
            <a:xfrm>
              <a:off x="4016351" y="2913796"/>
              <a:ext cx="39688" cy="39688"/>
            </a:xfrm>
            <a:custGeom>
              <a:avLst/>
              <a:gdLst>
                <a:gd name="T0" fmla="*/ 0 w 6"/>
                <a:gd name="T1" fmla="*/ 0 h 6"/>
                <a:gd name="T2" fmla="*/ 6 w 6"/>
                <a:gd name="T3" fmla="*/ 3 h 6"/>
                <a:gd name="T4" fmla="*/ 0 w 6"/>
                <a:gd name="T5" fmla="*/ 0 h 6"/>
              </a:gdLst>
              <a:ahLst/>
              <a:cxnLst>
                <a:cxn ang="0">
                  <a:pos x="T0" y="T1"/>
                </a:cxn>
                <a:cxn ang="0">
                  <a:pos x="T2" y="T3"/>
                </a:cxn>
                <a:cxn ang="0">
                  <a:pos x="T4" y="T5"/>
                </a:cxn>
              </a:cxnLst>
              <a:rect l="0" t="0" r="r" b="b"/>
              <a:pathLst>
                <a:path w="6" h="6">
                  <a:moveTo>
                    <a:pt x="0" y="0"/>
                  </a:moveTo>
                  <a:cubicBezTo>
                    <a:pt x="3" y="0"/>
                    <a:pt x="3" y="3"/>
                    <a:pt x="6" y="3"/>
                  </a:cubicBezTo>
                  <a:cubicBezTo>
                    <a:pt x="6" y="6"/>
                    <a:pt x="0" y="3"/>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47"/>
            <p:cNvSpPr>
              <a:spLocks/>
            </p:cNvSpPr>
            <p:nvPr/>
          </p:nvSpPr>
          <p:spPr bwMode="auto">
            <a:xfrm>
              <a:off x="9232876" y="3070958"/>
              <a:ext cx="130175" cy="92075"/>
            </a:xfrm>
            <a:custGeom>
              <a:avLst/>
              <a:gdLst>
                <a:gd name="T0" fmla="*/ 6 w 20"/>
                <a:gd name="T1" fmla="*/ 0 h 14"/>
                <a:gd name="T2" fmla="*/ 6 w 20"/>
                <a:gd name="T3" fmla="*/ 1 h 14"/>
                <a:gd name="T4" fmla="*/ 10 w 20"/>
                <a:gd name="T5" fmla="*/ 5 h 14"/>
                <a:gd name="T6" fmla="*/ 20 w 20"/>
                <a:gd name="T7" fmla="*/ 4 h 14"/>
                <a:gd name="T8" fmla="*/ 16 w 20"/>
                <a:gd name="T9" fmla="*/ 9 h 14"/>
                <a:gd name="T10" fmla="*/ 13 w 20"/>
                <a:gd name="T11" fmla="*/ 8 h 14"/>
                <a:gd name="T12" fmla="*/ 9 w 20"/>
                <a:gd name="T13" fmla="*/ 10 h 14"/>
                <a:gd name="T14" fmla="*/ 8 w 20"/>
                <a:gd name="T15" fmla="*/ 13 h 14"/>
                <a:gd name="T16" fmla="*/ 4 w 20"/>
                <a:gd name="T17" fmla="*/ 11 h 14"/>
                <a:gd name="T18" fmla="*/ 6 w 20"/>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4">
                  <a:moveTo>
                    <a:pt x="6" y="0"/>
                  </a:moveTo>
                  <a:cubicBezTo>
                    <a:pt x="6" y="0"/>
                    <a:pt x="6" y="0"/>
                    <a:pt x="6" y="1"/>
                  </a:cubicBezTo>
                  <a:cubicBezTo>
                    <a:pt x="7" y="3"/>
                    <a:pt x="10" y="2"/>
                    <a:pt x="10" y="5"/>
                  </a:cubicBezTo>
                  <a:cubicBezTo>
                    <a:pt x="13" y="4"/>
                    <a:pt x="16" y="5"/>
                    <a:pt x="20" y="4"/>
                  </a:cubicBezTo>
                  <a:cubicBezTo>
                    <a:pt x="20" y="7"/>
                    <a:pt x="16" y="7"/>
                    <a:pt x="16" y="9"/>
                  </a:cubicBezTo>
                  <a:cubicBezTo>
                    <a:pt x="14" y="10"/>
                    <a:pt x="14" y="9"/>
                    <a:pt x="13" y="8"/>
                  </a:cubicBezTo>
                  <a:cubicBezTo>
                    <a:pt x="11" y="8"/>
                    <a:pt x="10" y="13"/>
                    <a:pt x="9" y="10"/>
                  </a:cubicBezTo>
                  <a:cubicBezTo>
                    <a:pt x="8" y="11"/>
                    <a:pt x="9" y="12"/>
                    <a:pt x="8" y="13"/>
                  </a:cubicBezTo>
                  <a:cubicBezTo>
                    <a:pt x="6" y="14"/>
                    <a:pt x="6" y="8"/>
                    <a:pt x="4" y="11"/>
                  </a:cubicBezTo>
                  <a:cubicBezTo>
                    <a:pt x="0" y="9"/>
                    <a:pt x="3" y="2"/>
                    <a:pt x="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48"/>
            <p:cNvSpPr>
              <a:spLocks/>
            </p:cNvSpPr>
            <p:nvPr/>
          </p:nvSpPr>
          <p:spPr bwMode="auto">
            <a:xfrm>
              <a:off x="8996338" y="3183671"/>
              <a:ext cx="255588" cy="217488"/>
            </a:xfrm>
            <a:custGeom>
              <a:avLst/>
              <a:gdLst>
                <a:gd name="T0" fmla="*/ 35 w 39"/>
                <a:gd name="T1" fmla="*/ 0 h 33"/>
                <a:gd name="T2" fmla="*/ 38 w 39"/>
                <a:gd name="T3" fmla="*/ 1 h 33"/>
                <a:gd name="T4" fmla="*/ 38 w 39"/>
                <a:gd name="T5" fmla="*/ 15 h 33"/>
                <a:gd name="T6" fmla="*/ 37 w 39"/>
                <a:gd name="T7" fmla="*/ 13 h 33"/>
                <a:gd name="T8" fmla="*/ 37 w 39"/>
                <a:gd name="T9" fmla="*/ 19 h 33"/>
                <a:gd name="T10" fmla="*/ 35 w 39"/>
                <a:gd name="T11" fmla="*/ 18 h 33"/>
                <a:gd name="T12" fmla="*/ 35 w 39"/>
                <a:gd name="T13" fmla="*/ 28 h 33"/>
                <a:gd name="T14" fmla="*/ 33 w 39"/>
                <a:gd name="T15" fmla="*/ 27 h 33"/>
                <a:gd name="T16" fmla="*/ 30 w 39"/>
                <a:gd name="T17" fmla="*/ 29 h 33"/>
                <a:gd name="T18" fmla="*/ 28 w 39"/>
                <a:gd name="T19" fmla="*/ 28 h 33"/>
                <a:gd name="T20" fmla="*/ 24 w 39"/>
                <a:gd name="T21" fmla="*/ 29 h 33"/>
                <a:gd name="T22" fmla="*/ 20 w 39"/>
                <a:gd name="T23" fmla="*/ 30 h 33"/>
                <a:gd name="T24" fmla="*/ 18 w 39"/>
                <a:gd name="T25" fmla="*/ 33 h 33"/>
                <a:gd name="T26" fmla="*/ 14 w 39"/>
                <a:gd name="T27" fmla="*/ 29 h 33"/>
                <a:gd name="T28" fmla="*/ 12 w 39"/>
                <a:gd name="T29" fmla="*/ 31 h 33"/>
                <a:gd name="T30" fmla="*/ 10 w 39"/>
                <a:gd name="T31" fmla="*/ 30 h 33"/>
                <a:gd name="T32" fmla="*/ 0 w 39"/>
                <a:gd name="T33" fmla="*/ 32 h 33"/>
                <a:gd name="T34" fmla="*/ 1 w 39"/>
                <a:gd name="T35" fmla="*/ 28 h 33"/>
                <a:gd name="T36" fmla="*/ 3 w 39"/>
                <a:gd name="T37" fmla="*/ 29 h 33"/>
                <a:gd name="T38" fmla="*/ 4 w 39"/>
                <a:gd name="T39" fmla="*/ 27 h 33"/>
                <a:gd name="T40" fmla="*/ 18 w 39"/>
                <a:gd name="T41" fmla="*/ 26 h 33"/>
                <a:gd name="T42" fmla="*/ 20 w 39"/>
                <a:gd name="T43" fmla="*/ 19 h 33"/>
                <a:gd name="T44" fmla="*/ 21 w 39"/>
                <a:gd name="T45" fmla="*/ 17 h 33"/>
                <a:gd name="T46" fmla="*/ 27 w 39"/>
                <a:gd name="T47" fmla="*/ 18 h 33"/>
                <a:gd name="T48" fmla="*/ 27 w 39"/>
                <a:gd name="T49" fmla="*/ 14 h 33"/>
                <a:gd name="T50" fmla="*/ 28 w 39"/>
                <a:gd name="T51" fmla="*/ 16 h 33"/>
                <a:gd name="T52" fmla="*/ 29 w 39"/>
                <a:gd name="T53" fmla="*/ 12 h 33"/>
                <a:gd name="T54" fmla="*/ 32 w 39"/>
                <a:gd name="T55" fmla="*/ 4 h 33"/>
                <a:gd name="T56" fmla="*/ 35 w 39"/>
                <a:gd name="T5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 h="33">
                  <a:moveTo>
                    <a:pt x="35" y="0"/>
                  </a:moveTo>
                  <a:cubicBezTo>
                    <a:pt x="36" y="0"/>
                    <a:pt x="36" y="1"/>
                    <a:pt x="38" y="1"/>
                  </a:cubicBezTo>
                  <a:cubicBezTo>
                    <a:pt x="38" y="8"/>
                    <a:pt x="39" y="11"/>
                    <a:pt x="38" y="15"/>
                  </a:cubicBezTo>
                  <a:cubicBezTo>
                    <a:pt x="37" y="15"/>
                    <a:pt x="37" y="14"/>
                    <a:pt x="37" y="13"/>
                  </a:cubicBezTo>
                  <a:cubicBezTo>
                    <a:pt x="34" y="14"/>
                    <a:pt x="37" y="17"/>
                    <a:pt x="37" y="19"/>
                  </a:cubicBezTo>
                  <a:cubicBezTo>
                    <a:pt x="36" y="19"/>
                    <a:pt x="36" y="18"/>
                    <a:pt x="35" y="18"/>
                  </a:cubicBezTo>
                  <a:cubicBezTo>
                    <a:pt x="35" y="21"/>
                    <a:pt x="35" y="25"/>
                    <a:pt x="35" y="28"/>
                  </a:cubicBezTo>
                  <a:cubicBezTo>
                    <a:pt x="34" y="28"/>
                    <a:pt x="34" y="27"/>
                    <a:pt x="33" y="27"/>
                  </a:cubicBezTo>
                  <a:cubicBezTo>
                    <a:pt x="31" y="26"/>
                    <a:pt x="31" y="28"/>
                    <a:pt x="30" y="29"/>
                  </a:cubicBezTo>
                  <a:cubicBezTo>
                    <a:pt x="30" y="29"/>
                    <a:pt x="29" y="28"/>
                    <a:pt x="28" y="28"/>
                  </a:cubicBezTo>
                  <a:cubicBezTo>
                    <a:pt x="28" y="28"/>
                    <a:pt x="25" y="28"/>
                    <a:pt x="24" y="29"/>
                  </a:cubicBezTo>
                  <a:cubicBezTo>
                    <a:pt x="24" y="29"/>
                    <a:pt x="22" y="30"/>
                    <a:pt x="20" y="30"/>
                  </a:cubicBezTo>
                  <a:cubicBezTo>
                    <a:pt x="18" y="30"/>
                    <a:pt x="19" y="33"/>
                    <a:pt x="18" y="33"/>
                  </a:cubicBezTo>
                  <a:cubicBezTo>
                    <a:pt x="16" y="33"/>
                    <a:pt x="14" y="32"/>
                    <a:pt x="14" y="29"/>
                  </a:cubicBezTo>
                  <a:cubicBezTo>
                    <a:pt x="12" y="28"/>
                    <a:pt x="12" y="30"/>
                    <a:pt x="12" y="31"/>
                  </a:cubicBezTo>
                  <a:cubicBezTo>
                    <a:pt x="11" y="31"/>
                    <a:pt x="10" y="30"/>
                    <a:pt x="10" y="30"/>
                  </a:cubicBezTo>
                  <a:cubicBezTo>
                    <a:pt x="7" y="30"/>
                    <a:pt x="3" y="33"/>
                    <a:pt x="0" y="32"/>
                  </a:cubicBezTo>
                  <a:cubicBezTo>
                    <a:pt x="1" y="31"/>
                    <a:pt x="1" y="29"/>
                    <a:pt x="1" y="28"/>
                  </a:cubicBezTo>
                  <a:cubicBezTo>
                    <a:pt x="2" y="27"/>
                    <a:pt x="3" y="29"/>
                    <a:pt x="3" y="29"/>
                  </a:cubicBezTo>
                  <a:cubicBezTo>
                    <a:pt x="4" y="29"/>
                    <a:pt x="4" y="27"/>
                    <a:pt x="4" y="27"/>
                  </a:cubicBezTo>
                  <a:cubicBezTo>
                    <a:pt x="8" y="26"/>
                    <a:pt x="14" y="27"/>
                    <a:pt x="18" y="26"/>
                  </a:cubicBezTo>
                  <a:cubicBezTo>
                    <a:pt x="16" y="22"/>
                    <a:pt x="20" y="23"/>
                    <a:pt x="20" y="19"/>
                  </a:cubicBezTo>
                  <a:cubicBezTo>
                    <a:pt x="21" y="21"/>
                    <a:pt x="22" y="20"/>
                    <a:pt x="21" y="17"/>
                  </a:cubicBezTo>
                  <a:cubicBezTo>
                    <a:pt x="23" y="19"/>
                    <a:pt x="25" y="16"/>
                    <a:pt x="27" y="18"/>
                  </a:cubicBezTo>
                  <a:cubicBezTo>
                    <a:pt x="28" y="18"/>
                    <a:pt x="27" y="15"/>
                    <a:pt x="27" y="14"/>
                  </a:cubicBezTo>
                  <a:cubicBezTo>
                    <a:pt x="28" y="14"/>
                    <a:pt x="28" y="16"/>
                    <a:pt x="28" y="16"/>
                  </a:cubicBezTo>
                  <a:cubicBezTo>
                    <a:pt x="29" y="17"/>
                    <a:pt x="31" y="16"/>
                    <a:pt x="29" y="12"/>
                  </a:cubicBezTo>
                  <a:cubicBezTo>
                    <a:pt x="33" y="11"/>
                    <a:pt x="31" y="6"/>
                    <a:pt x="32" y="4"/>
                  </a:cubicBezTo>
                  <a:cubicBezTo>
                    <a:pt x="33" y="2"/>
                    <a:pt x="36" y="2"/>
                    <a:pt x="3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49"/>
            <p:cNvSpPr>
              <a:spLocks/>
            </p:cNvSpPr>
            <p:nvPr/>
          </p:nvSpPr>
          <p:spPr bwMode="auto">
            <a:xfrm>
              <a:off x="5853088" y="3196371"/>
              <a:ext cx="46038" cy="52388"/>
            </a:xfrm>
            <a:custGeom>
              <a:avLst/>
              <a:gdLst>
                <a:gd name="T0" fmla="*/ 2 w 7"/>
                <a:gd name="T1" fmla="*/ 0 h 8"/>
                <a:gd name="T2" fmla="*/ 0 w 7"/>
                <a:gd name="T3" fmla="*/ 7 h 8"/>
                <a:gd name="T4" fmla="*/ 2 w 7"/>
                <a:gd name="T5" fmla="*/ 0 h 8"/>
              </a:gdLst>
              <a:ahLst/>
              <a:cxnLst>
                <a:cxn ang="0">
                  <a:pos x="T0" y="T1"/>
                </a:cxn>
                <a:cxn ang="0">
                  <a:pos x="T2" y="T3"/>
                </a:cxn>
                <a:cxn ang="0">
                  <a:pos x="T4" y="T5"/>
                </a:cxn>
              </a:cxnLst>
              <a:rect l="0" t="0" r="r" b="b"/>
              <a:pathLst>
                <a:path w="7" h="8">
                  <a:moveTo>
                    <a:pt x="2" y="0"/>
                  </a:moveTo>
                  <a:cubicBezTo>
                    <a:pt x="7" y="0"/>
                    <a:pt x="5" y="8"/>
                    <a:pt x="0" y="7"/>
                  </a:cubicBezTo>
                  <a:cubicBezTo>
                    <a:pt x="2" y="6"/>
                    <a:pt x="0" y="1"/>
                    <a:pt x="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50"/>
            <p:cNvSpPr>
              <a:spLocks/>
            </p:cNvSpPr>
            <p:nvPr/>
          </p:nvSpPr>
          <p:spPr bwMode="auto">
            <a:xfrm>
              <a:off x="5959451" y="3269396"/>
              <a:ext cx="65088" cy="46038"/>
            </a:xfrm>
            <a:custGeom>
              <a:avLst/>
              <a:gdLst>
                <a:gd name="T0" fmla="*/ 8 w 10"/>
                <a:gd name="T1" fmla="*/ 1 h 7"/>
                <a:gd name="T2" fmla="*/ 10 w 10"/>
                <a:gd name="T3" fmla="*/ 6 h 7"/>
                <a:gd name="T4" fmla="*/ 5 w 10"/>
                <a:gd name="T5" fmla="*/ 6 h 7"/>
                <a:gd name="T6" fmla="*/ 5 w 10"/>
                <a:gd name="T7" fmla="*/ 5 h 7"/>
                <a:gd name="T8" fmla="*/ 2 w 10"/>
                <a:gd name="T9" fmla="*/ 4 h 7"/>
                <a:gd name="T10" fmla="*/ 8 w 10"/>
                <a:gd name="T11" fmla="*/ 1 h 7"/>
              </a:gdLst>
              <a:ahLst/>
              <a:cxnLst>
                <a:cxn ang="0">
                  <a:pos x="T0" y="T1"/>
                </a:cxn>
                <a:cxn ang="0">
                  <a:pos x="T2" y="T3"/>
                </a:cxn>
                <a:cxn ang="0">
                  <a:pos x="T4" y="T5"/>
                </a:cxn>
                <a:cxn ang="0">
                  <a:pos x="T6" y="T7"/>
                </a:cxn>
                <a:cxn ang="0">
                  <a:pos x="T8" y="T9"/>
                </a:cxn>
                <a:cxn ang="0">
                  <a:pos x="T10" y="T11"/>
                </a:cxn>
              </a:cxnLst>
              <a:rect l="0" t="0" r="r" b="b"/>
              <a:pathLst>
                <a:path w="10" h="7">
                  <a:moveTo>
                    <a:pt x="8" y="1"/>
                  </a:moveTo>
                  <a:cubicBezTo>
                    <a:pt x="10" y="2"/>
                    <a:pt x="10" y="4"/>
                    <a:pt x="10" y="6"/>
                  </a:cubicBezTo>
                  <a:cubicBezTo>
                    <a:pt x="9" y="6"/>
                    <a:pt x="6" y="7"/>
                    <a:pt x="5" y="6"/>
                  </a:cubicBezTo>
                  <a:cubicBezTo>
                    <a:pt x="5" y="6"/>
                    <a:pt x="5" y="5"/>
                    <a:pt x="5" y="5"/>
                  </a:cubicBezTo>
                  <a:cubicBezTo>
                    <a:pt x="4" y="5"/>
                    <a:pt x="2" y="6"/>
                    <a:pt x="2" y="4"/>
                  </a:cubicBezTo>
                  <a:cubicBezTo>
                    <a:pt x="0" y="0"/>
                    <a:pt x="8" y="4"/>
                    <a:pt x="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51"/>
            <p:cNvSpPr>
              <a:spLocks/>
            </p:cNvSpPr>
            <p:nvPr/>
          </p:nvSpPr>
          <p:spPr bwMode="auto">
            <a:xfrm>
              <a:off x="6470626" y="3355121"/>
              <a:ext cx="46038" cy="25400"/>
            </a:xfrm>
            <a:custGeom>
              <a:avLst/>
              <a:gdLst>
                <a:gd name="T0" fmla="*/ 0 w 7"/>
                <a:gd name="T1" fmla="*/ 4 h 4"/>
                <a:gd name="T2" fmla="*/ 4 w 7"/>
                <a:gd name="T3" fmla="*/ 1 h 4"/>
                <a:gd name="T4" fmla="*/ 3 w 7"/>
                <a:gd name="T5" fmla="*/ 2 h 4"/>
                <a:gd name="T6" fmla="*/ 0 w 7"/>
                <a:gd name="T7" fmla="*/ 4 h 4"/>
              </a:gdLst>
              <a:ahLst/>
              <a:cxnLst>
                <a:cxn ang="0">
                  <a:pos x="T0" y="T1"/>
                </a:cxn>
                <a:cxn ang="0">
                  <a:pos x="T2" y="T3"/>
                </a:cxn>
                <a:cxn ang="0">
                  <a:pos x="T4" y="T5"/>
                </a:cxn>
                <a:cxn ang="0">
                  <a:pos x="T6" y="T7"/>
                </a:cxn>
              </a:cxnLst>
              <a:rect l="0" t="0" r="r" b="b"/>
              <a:pathLst>
                <a:path w="7" h="4">
                  <a:moveTo>
                    <a:pt x="0" y="4"/>
                  </a:moveTo>
                  <a:cubicBezTo>
                    <a:pt x="0" y="1"/>
                    <a:pt x="1" y="1"/>
                    <a:pt x="4" y="1"/>
                  </a:cubicBezTo>
                  <a:cubicBezTo>
                    <a:pt x="7" y="0"/>
                    <a:pt x="5" y="3"/>
                    <a:pt x="3" y="2"/>
                  </a:cubicBezTo>
                  <a:cubicBezTo>
                    <a:pt x="2" y="2"/>
                    <a:pt x="2" y="4"/>
                    <a:pt x="0" y="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52"/>
            <p:cNvSpPr>
              <a:spLocks/>
            </p:cNvSpPr>
            <p:nvPr/>
          </p:nvSpPr>
          <p:spPr bwMode="auto">
            <a:xfrm>
              <a:off x="9021738" y="3393221"/>
              <a:ext cx="46038" cy="33338"/>
            </a:xfrm>
            <a:custGeom>
              <a:avLst/>
              <a:gdLst>
                <a:gd name="T0" fmla="*/ 6 w 7"/>
                <a:gd name="T1" fmla="*/ 0 h 5"/>
                <a:gd name="T2" fmla="*/ 4 w 7"/>
                <a:gd name="T3" fmla="*/ 4 h 5"/>
                <a:gd name="T4" fmla="*/ 0 w 7"/>
                <a:gd name="T5" fmla="*/ 1 h 5"/>
                <a:gd name="T6" fmla="*/ 6 w 7"/>
                <a:gd name="T7" fmla="*/ 0 h 5"/>
              </a:gdLst>
              <a:ahLst/>
              <a:cxnLst>
                <a:cxn ang="0">
                  <a:pos x="T0" y="T1"/>
                </a:cxn>
                <a:cxn ang="0">
                  <a:pos x="T2" y="T3"/>
                </a:cxn>
                <a:cxn ang="0">
                  <a:pos x="T4" y="T5"/>
                </a:cxn>
                <a:cxn ang="0">
                  <a:pos x="T6" y="T7"/>
                </a:cxn>
              </a:cxnLst>
              <a:rect l="0" t="0" r="r" b="b"/>
              <a:pathLst>
                <a:path w="7" h="5">
                  <a:moveTo>
                    <a:pt x="6" y="0"/>
                  </a:moveTo>
                  <a:cubicBezTo>
                    <a:pt x="7" y="4"/>
                    <a:pt x="3" y="1"/>
                    <a:pt x="4" y="4"/>
                  </a:cubicBezTo>
                  <a:cubicBezTo>
                    <a:pt x="2" y="5"/>
                    <a:pt x="0" y="4"/>
                    <a:pt x="0" y="1"/>
                  </a:cubicBezTo>
                  <a:cubicBezTo>
                    <a:pt x="3" y="4"/>
                    <a:pt x="3" y="0"/>
                    <a:pt x="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53"/>
            <p:cNvSpPr>
              <a:spLocks/>
            </p:cNvSpPr>
            <p:nvPr/>
          </p:nvSpPr>
          <p:spPr bwMode="auto">
            <a:xfrm>
              <a:off x="8943951" y="3401158"/>
              <a:ext cx="65088" cy="65088"/>
            </a:xfrm>
            <a:custGeom>
              <a:avLst/>
              <a:gdLst>
                <a:gd name="T0" fmla="*/ 8 w 10"/>
                <a:gd name="T1" fmla="*/ 1 h 10"/>
                <a:gd name="T2" fmla="*/ 8 w 10"/>
                <a:gd name="T3" fmla="*/ 8 h 10"/>
                <a:gd name="T4" fmla="*/ 3 w 10"/>
                <a:gd name="T5" fmla="*/ 9 h 10"/>
                <a:gd name="T6" fmla="*/ 0 w 10"/>
                <a:gd name="T7" fmla="*/ 5 h 10"/>
                <a:gd name="T8" fmla="*/ 8 w 10"/>
                <a:gd name="T9" fmla="*/ 1 h 10"/>
              </a:gdLst>
              <a:ahLst/>
              <a:cxnLst>
                <a:cxn ang="0">
                  <a:pos x="T0" y="T1"/>
                </a:cxn>
                <a:cxn ang="0">
                  <a:pos x="T2" y="T3"/>
                </a:cxn>
                <a:cxn ang="0">
                  <a:pos x="T4" y="T5"/>
                </a:cxn>
                <a:cxn ang="0">
                  <a:pos x="T6" y="T7"/>
                </a:cxn>
                <a:cxn ang="0">
                  <a:pos x="T8" y="T9"/>
                </a:cxn>
              </a:cxnLst>
              <a:rect l="0" t="0" r="r" b="b"/>
              <a:pathLst>
                <a:path w="10" h="10">
                  <a:moveTo>
                    <a:pt x="8" y="1"/>
                  </a:moveTo>
                  <a:cubicBezTo>
                    <a:pt x="10" y="4"/>
                    <a:pt x="6" y="7"/>
                    <a:pt x="8" y="8"/>
                  </a:cubicBezTo>
                  <a:cubicBezTo>
                    <a:pt x="8" y="10"/>
                    <a:pt x="4" y="8"/>
                    <a:pt x="3" y="9"/>
                  </a:cubicBezTo>
                  <a:cubicBezTo>
                    <a:pt x="3" y="5"/>
                    <a:pt x="3" y="4"/>
                    <a:pt x="0" y="5"/>
                  </a:cubicBezTo>
                  <a:cubicBezTo>
                    <a:pt x="0" y="1"/>
                    <a:pt x="5" y="0"/>
                    <a:pt x="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54"/>
            <p:cNvSpPr>
              <a:spLocks/>
            </p:cNvSpPr>
            <p:nvPr/>
          </p:nvSpPr>
          <p:spPr bwMode="auto">
            <a:xfrm>
              <a:off x="8707413" y="3650396"/>
              <a:ext cx="39688" cy="58738"/>
            </a:xfrm>
            <a:custGeom>
              <a:avLst/>
              <a:gdLst>
                <a:gd name="T0" fmla="*/ 5 w 6"/>
                <a:gd name="T1" fmla="*/ 4 h 9"/>
                <a:gd name="T2" fmla="*/ 3 w 6"/>
                <a:gd name="T3" fmla="*/ 9 h 9"/>
                <a:gd name="T4" fmla="*/ 0 w 6"/>
                <a:gd name="T5" fmla="*/ 9 h 9"/>
                <a:gd name="T6" fmla="*/ 1 w 6"/>
                <a:gd name="T7" fmla="*/ 3 h 9"/>
                <a:gd name="T8" fmla="*/ 5 w 6"/>
                <a:gd name="T9" fmla="*/ 4 h 9"/>
              </a:gdLst>
              <a:ahLst/>
              <a:cxnLst>
                <a:cxn ang="0">
                  <a:pos x="T0" y="T1"/>
                </a:cxn>
                <a:cxn ang="0">
                  <a:pos x="T2" y="T3"/>
                </a:cxn>
                <a:cxn ang="0">
                  <a:pos x="T4" y="T5"/>
                </a:cxn>
                <a:cxn ang="0">
                  <a:pos x="T6" y="T7"/>
                </a:cxn>
                <a:cxn ang="0">
                  <a:pos x="T8" y="T9"/>
                </a:cxn>
              </a:cxnLst>
              <a:rect l="0" t="0" r="r" b="b"/>
              <a:pathLst>
                <a:path w="6" h="9">
                  <a:moveTo>
                    <a:pt x="5" y="4"/>
                  </a:moveTo>
                  <a:cubicBezTo>
                    <a:pt x="6" y="6"/>
                    <a:pt x="2" y="5"/>
                    <a:pt x="3" y="9"/>
                  </a:cubicBezTo>
                  <a:cubicBezTo>
                    <a:pt x="2" y="9"/>
                    <a:pt x="1" y="9"/>
                    <a:pt x="0" y="9"/>
                  </a:cubicBezTo>
                  <a:cubicBezTo>
                    <a:pt x="0" y="7"/>
                    <a:pt x="3" y="4"/>
                    <a:pt x="1" y="3"/>
                  </a:cubicBezTo>
                  <a:cubicBezTo>
                    <a:pt x="1" y="0"/>
                    <a:pt x="6" y="0"/>
                    <a:pt x="5" y="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55"/>
            <p:cNvSpPr>
              <a:spLocks/>
            </p:cNvSpPr>
            <p:nvPr/>
          </p:nvSpPr>
          <p:spPr bwMode="auto">
            <a:xfrm>
              <a:off x="2809851" y="3677383"/>
              <a:ext cx="33338" cy="19050"/>
            </a:xfrm>
            <a:custGeom>
              <a:avLst/>
              <a:gdLst>
                <a:gd name="T0" fmla="*/ 0 w 5"/>
                <a:gd name="T1" fmla="*/ 1 h 3"/>
                <a:gd name="T2" fmla="*/ 4 w 5"/>
                <a:gd name="T3" fmla="*/ 0 h 3"/>
                <a:gd name="T4" fmla="*/ 3 w 5"/>
                <a:gd name="T5" fmla="*/ 3 h 3"/>
                <a:gd name="T6" fmla="*/ 1 w 5"/>
                <a:gd name="T7" fmla="*/ 3 h 3"/>
                <a:gd name="T8" fmla="*/ 0 w 5"/>
                <a:gd name="T9" fmla="*/ 1 h 3"/>
              </a:gdLst>
              <a:ahLst/>
              <a:cxnLst>
                <a:cxn ang="0">
                  <a:pos x="T0" y="T1"/>
                </a:cxn>
                <a:cxn ang="0">
                  <a:pos x="T2" y="T3"/>
                </a:cxn>
                <a:cxn ang="0">
                  <a:pos x="T4" y="T5"/>
                </a:cxn>
                <a:cxn ang="0">
                  <a:pos x="T6" y="T7"/>
                </a:cxn>
                <a:cxn ang="0">
                  <a:pos x="T8" y="T9"/>
                </a:cxn>
              </a:cxnLst>
              <a:rect l="0" t="0" r="r" b="b"/>
              <a:pathLst>
                <a:path w="5" h="3">
                  <a:moveTo>
                    <a:pt x="0" y="1"/>
                  </a:moveTo>
                  <a:cubicBezTo>
                    <a:pt x="1" y="0"/>
                    <a:pt x="3" y="1"/>
                    <a:pt x="4" y="0"/>
                  </a:cubicBezTo>
                  <a:cubicBezTo>
                    <a:pt x="5" y="2"/>
                    <a:pt x="3" y="2"/>
                    <a:pt x="3" y="3"/>
                  </a:cubicBezTo>
                  <a:cubicBezTo>
                    <a:pt x="3" y="3"/>
                    <a:pt x="2" y="3"/>
                    <a:pt x="1" y="3"/>
                  </a:cubicBezTo>
                  <a:cubicBezTo>
                    <a:pt x="2" y="2"/>
                    <a:pt x="1" y="2"/>
                    <a:pt x="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56"/>
            <p:cNvSpPr>
              <a:spLocks/>
            </p:cNvSpPr>
            <p:nvPr/>
          </p:nvSpPr>
          <p:spPr bwMode="auto">
            <a:xfrm>
              <a:off x="3479776" y="3696433"/>
              <a:ext cx="255588" cy="98425"/>
            </a:xfrm>
            <a:custGeom>
              <a:avLst/>
              <a:gdLst>
                <a:gd name="T0" fmla="*/ 38 w 39"/>
                <a:gd name="T1" fmla="*/ 11 h 15"/>
                <a:gd name="T2" fmla="*/ 29 w 39"/>
                <a:gd name="T3" fmla="*/ 14 h 15"/>
                <a:gd name="T4" fmla="*/ 27 w 39"/>
                <a:gd name="T5" fmla="*/ 9 h 15"/>
                <a:gd name="T6" fmla="*/ 17 w 39"/>
                <a:gd name="T7" fmla="*/ 7 h 15"/>
                <a:gd name="T8" fmla="*/ 16 w 39"/>
                <a:gd name="T9" fmla="*/ 4 h 15"/>
                <a:gd name="T10" fmla="*/ 6 w 39"/>
                <a:gd name="T11" fmla="*/ 4 h 15"/>
                <a:gd name="T12" fmla="*/ 0 w 39"/>
                <a:gd name="T13" fmla="*/ 6 h 15"/>
                <a:gd name="T14" fmla="*/ 3 w 39"/>
                <a:gd name="T15" fmla="*/ 1 h 15"/>
                <a:gd name="T16" fmla="*/ 12 w 39"/>
                <a:gd name="T17" fmla="*/ 0 h 15"/>
                <a:gd name="T18" fmla="*/ 15 w 39"/>
                <a:gd name="T19" fmla="*/ 2 h 15"/>
                <a:gd name="T20" fmla="*/ 18 w 39"/>
                <a:gd name="T21" fmla="*/ 3 h 15"/>
                <a:gd name="T22" fmla="*/ 25 w 39"/>
                <a:gd name="T23" fmla="*/ 4 h 15"/>
                <a:gd name="T24" fmla="*/ 28 w 39"/>
                <a:gd name="T25" fmla="*/ 9 h 15"/>
                <a:gd name="T26" fmla="*/ 31 w 39"/>
                <a:gd name="T27" fmla="*/ 10 h 15"/>
                <a:gd name="T28" fmla="*/ 38 w 39"/>
                <a:gd name="T29"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15">
                  <a:moveTo>
                    <a:pt x="38" y="11"/>
                  </a:moveTo>
                  <a:cubicBezTo>
                    <a:pt x="39" y="15"/>
                    <a:pt x="30" y="11"/>
                    <a:pt x="29" y="14"/>
                  </a:cubicBezTo>
                  <a:cubicBezTo>
                    <a:pt x="27" y="13"/>
                    <a:pt x="29" y="9"/>
                    <a:pt x="27" y="9"/>
                  </a:cubicBezTo>
                  <a:cubicBezTo>
                    <a:pt x="24" y="8"/>
                    <a:pt x="20" y="8"/>
                    <a:pt x="17" y="7"/>
                  </a:cubicBezTo>
                  <a:cubicBezTo>
                    <a:pt x="16" y="6"/>
                    <a:pt x="16" y="5"/>
                    <a:pt x="16" y="4"/>
                  </a:cubicBezTo>
                  <a:cubicBezTo>
                    <a:pt x="12" y="4"/>
                    <a:pt x="9" y="4"/>
                    <a:pt x="6" y="4"/>
                  </a:cubicBezTo>
                  <a:cubicBezTo>
                    <a:pt x="4" y="4"/>
                    <a:pt x="2" y="7"/>
                    <a:pt x="0" y="6"/>
                  </a:cubicBezTo>
                  <a:cubicBezTo>
                    <a:pt x="0" y="3"/>
                    <a:pt x="4" y="4"/>
                    <a:pt x="3" y="1"/>
                  </a:cubicBezTo>
                  <a:cubicBezTo>
                    <a:pt x="6" y="1"/>
                    <a:pt x="11" y="2"/>
                    <a:pt x="12" y="0"/>
                  </a:cubicBezTo>
                  <a:cubicBezTo>
                    <a:pt x="16" y="1"/>
                    <a:pt x="11" y="1"/>
                    <a:pt x="15" y="2"/>
                  </a:cubicBezTo>
                  <a:cubicBezTo>
                    <a:pt x="15" y="2"/>
                    <a:pt x="18" y="3"/>
                    <a:pt x="18" y="3"/>
                  </a:cubicBezTo>
                  <a:cubicBezTo>
                    <a:pt x="18" y="4"/>
                    <a:pt x="22" y="4"/>
                    <a:pt x="25" y="4"/>
                  </a:cubicBezTo>
                  <a:cubicBezTo>
                    <a:pt x="24" y="8"/>
                    <a:pt x="30" y="5"/>
                    <a:pt x="28" y="9"/>
                  </a:cubicBezTo>
                  <a:cubicBezTo>
                    <a:pt x="30" y="8"/>
                    <a:pt x="31" y="8"/>
                    <a:pt x="31" y="10"/>
                  </a:cubicBezTo>
                  <a:cubicBezTo>
                    <a:pt x="33" y="10"/>
                    <a:pt x="37" y="9"/>
                    <a:pt x="38"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7" name="Freeform 57"/>
            <p:cNvSpPr>
              <a:spLocks/>
            </p:cNvSpPr>
            <p:nvPr/>
          </p:nvSpPr>
          <p:spPr bwMode="auto">
            <a:xfrm>
              <a:off x="3781401" y="3788508"/>
              <a:ext cx="104775" cy="52388"/>
            </a:xfrm>
            <a:custGeom>
              <a:avLst/>
              <a:gdLst>
                <a:gd name="T0" fmla="*/ 0 w 16"/>
                <a:gd name="T1" fmla="*/ 0 h 8"/>
                <a:gd name="T2" fmla="*/ 8 w 16"/>
                <a:gd name="T3" fmla="*/ 1 h 8"/>
                <a:gd name="T4" fmla="*/ 12 w 16"/>
                <a:gd name="T5" fmla="*/ 2 h 8"/>
                <a:gd name="T6" fmla="*/ 16 w 16"/>
                <a:gd name="T7" fmla="*/ 3 h 8"/>
                <a:gd name="T8" fmla="*/ 2 w 16"/>
                <a:gd name="T9" fmla="*/ 5 h 8"/>
                <a:gd name="T10" fmla="*/ 4 w 16"/>
                <a:gd name="T11" fmla="*/ 4 h 8"/>
                <a:gd name="T12" fmla="*/ 0 w 16"/>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6" h="8">
                  <a:moveTo>
                    <a:pt x="0" y="0"/>
                  </a:moveTo>
                  <a:cubicBezTo>
                    <a:pt x="2" y="1"/>
                    <a:pt x="6" y="0"/>
                    <a:pt x="8" y="1"/>
                  </a:cubicBezTo>
                  <a:cubicBezTo>
                    <a:pt x="8" y="1"/>
                    <a:pt x="11" y="4"/>
                    <a:pt x="12" y="2"/>
                  </a:cubicBezTo>
                  <a:cubicBezTo>
                    <a:pt x="13" y="2"/>
                    <a:pt x="13" y="5"/>
                    <a:pt x="16" y="3"/>
                  </a:cubicBezTo>
                  <a:cubicBezTo>
                    <a:pt x="15" y="8"/>
                    <a:pt x="6" y="6"/>
                    <a:pt x="2" y="5"/>
                  </a:cubicBezTo>
                  <a:cubicBezTo>
                    <a:pt x="2" y="4"/>
                    <a:pt x="4" y="5"/>
                    <a:pt x="4" y="4"/>
                  </a:cubicBezTo>
                  <a:cubicBezTo>
                    <a:pt x="4" y="3"/>
                    <a:pt x="0" y="3"/>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58"/>
            <p:cNvSpPr>
              <a:spLocks/>
            </p:cNvSpPr>
            <p:nvPr/>
          </p:nvSpPr>
          <p:spPr bwMode="auto">
            <a:xfrm>
              <a:off x="8412138" y="3794858"/>
              <a:ext cx="46038" cy="33338"/>
            </a:xfrm>
            <a:custGeom>
              <a:avLst/>
              <a:gdLst>
                <a:gd name="T0" fmla="*/ 6 w 7"/>
                <a:gd name="T1" fmla="*/ 0 h 5"/>
                <a:gd name="T2" fmla="*/ 5 w 7"/>
                <a:gd name="T3" fmla="*/ 5 h 5"/>
                <a:gd name="T4" fmla="*/ 0 w 7"/>
                <a:gd name="T5" fmla="*/ 2 h 5"/>
                <a:gd name="T6" fmla="*/ 2 w 7"/>
                <a:gd name="T7" fmla="*/ 0 h 5"/>
                <a:gd name="T8" fmla="*/ 6 w 7"/>
                <a:gd name="T9" fmla="*/ 0 h 5"/>
              </a:gdLst>
              <a:ahLst/>
              <a:cxnLst>
                <a:cxn ang="0">
                  <a:pos x="T0" y="T1"/>
                </a:cxn>
                <a:cxn ang="0">
                  <a:pos x="T2" y="T3"/>
                </a:cxn>
                <a:cxn ang="0">
                  <a:pos x="T4" y="T5"/>
                </a:cxn>
                <a:cxn ang="0">
                  <a:pos x="T6" y="T7"/>
                </a:cxn>
                <a:cxn ang="0">
                  <a:pos x="T8" y="T9"/>
                </a:cxn>
              </a:cxnLst>
              <a:rect l="0" t="0" r="r" b="b"/>
              <a:pathLst>
                <a:path w="7" h="5">
                  <a:moveTo>
                    <a:pt x="6" y="0"/>
                  </a:moveTo>
                  <a:cubicBezTo>
                    <a:pt x="7" y="3"/>
                    <a:pt x="4" y="2"/>
                    <a:pt x="5" y="5"/>
                  </a:cubicBezTo>
                  <a:cubicBezTo>
                    <a:pt x="2" y="5"/>
                    <a:pt x="0" y="5"/>
                    <a:pt x="0" y="2"/>
                  </a:cubicBezTo>
                  <a:cubicBezTo>
                    <a:pt x="1" y="2"/>
                    <a:pt x="2" y="1"/>
                    <a:pt x="2" y="0"/>
                  </a:cubicBezTo>
                  <a:cubicBezTo>
                    <a:pt x="3" y="0"/>
                    <a:pt x="5" y="0"/>
                    <a:pt x="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9" name="Freeform 59"/>
            <p:cNvSpPr>
              <a:spLocks/>
            </p:cNvSpPr>
            <p:nvPr/>
          </p:nvSpPr>
          <p:spPr bwMode="auto">
            <a:xfrm>
              <a:off x="3741713" y="3807558"/>
              <a:ext cx="39688" cy="26988"/>
            </a:xfrm>
            <a:custGeom>
              <a:avLst/>
              <a:gdLst>
                <a:gd name="T0" fmla="*/ 4 w 6"/>
                <a:gd name="T1" fmla="*/ 4 h 4"/>
                <a:gd name="T2" fmla="*/ 0 w 6"/>
                <a:gd name="T3" fmla="*/ 3 h 4"/>
                <a:gd name="T4" fmla="*/ 4 w 6"/>
                <a:gd name="T5" fmla="*/ 4 h 4"/>
              </a:gdLst>
              <a:ahLst/>
              <a:cxnLst>
                <a:cxn ang="0">
                  <a:pos x="T0" y="T1"/>
                </a:cxn>
                <a:cxn ang="0">
                  <a:pos x="T2" y="T3"/>
                </a:cxn>
                <a:cxn ang="0">
                  <a:pos x="T4" y="T5"/>
                </a:cxn>
              </a:cxnLst>
              <a:rect l="0" t="0" r="r" b="b"/>
              <a:pathLst>
                <a:path w="6" h="4">
                  <a:moveTo>
                    <a:pt x="4" y="4"/>
                  </a:moveTo>
                  <a:cubicBezTo>
                    <a:pt x="3" y="4"/>
                    <a:pt x="2" y="3"/>
                    <a:pt x="0" y="3"/>
                  </a:cubicBezTo>
                  <a:cubicBezTo>
                    <a:pt x="0" y="2"/>
                    <a:pt x="6" y="0"/>
                    <a:pt x="4" y="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60"/>
            <p:cNvSpPr>
              <a:spLocks/>
            </p:cNvSpPr>
            <p:nvPr/>
          </p:nvSpPr>
          <p:spPr bwMode="auto">
            <a:xfrm>
              <a:off x="3636938" y="3815496"/>
              <a:ext cx="46038" cy="31750"/>
            </a:xfrm>
            <a:custGeom>
              <a:avLst/>
              <a:gdLst>
                <a:gd name="T0" fmla="*/ 0 w 7"/>
                <a:gd name="T1" fmla="*/ 1 h 5"/>
                <a:gd name="T2" fmla="*/ 6 w 7"/>
                <a:gd name="T3" fmla="*/ 3 h 5"/>
                <a:gd name="T4" fmla="*/ 0 w 7"/>
                <a:gd name="T5" fmla="*/ 1 h 5"/>
              </a:gdLst>
              <a:ahLst/>
              <a:cxnLst>
                <a:cxn ang="0">
                  <a:pos x="T0" y="T1"/>
                </a:cxn>
                <a:cxn ang="0">
                  <a:pos x="T2" y="T3"/>
                </a:cxn>
                <a:cxn ang="0">
                  <a:pos x="T4" y="T5"/>
                </a:cxn>
              </a:cxnLst>
              <a:rect l="0" t="0" r="r" b="b"/>
              <a:pathLst>
                <a:path w="7" h="5">
                  <a:moveTo>
                    <a:pt x="0" y="1"/>
                  </a:moveTo>
                  <a:cubicBezTo>
                    <a:pt x="2" y="2"/>
                    <a:pt x="7" y="0"/>
                    <a:pt x="6" y="3"/>
                  </a:cubicBezTo>
                  <a:cubicBezTo>
                    <a:pt x="4" y="3"/>
                    <a:pt x="0" y="5"/>
                    <a:pt x="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61"/>
            <p:cNvSpPr>
              <a:spLocks/>
            </p:cNvSpPr>
            <p:nvPr/>
          </p:nvSpPr>
          <p:spPr bwMode="auto">
            <a:xfrm>
              <a:off x="8694713" y="3828196"/>
              <a:ext cx="65088" cy="125413"/>
            </a:xfrm>
            <a:custGeom>
              <a:avLst/>
              <a:gdLst>
                <a:gd name="T0" fmla="*/ 4 w 10"/>
                <a:gd name="T1" fmla="*/ 0 h 19"/>
                <a:gd name="T2" fmla="*/ 8 w 10"/>
                <a:gd name="T3" fmla="*/ 0 h 19"/>
                <a:gd name="T4" fmla="*/ 10 w 10"/>
                <a:gd name="T5" fmla="*/ 7 h 19"/>
                <a:gd name="T6" fmla="*/ 7 w 10"/>
                <a:gd name="T7" fmla="*/ 10 h 19"/>
                <a:gd name="T8" fmla="*/ 6 w 10"/>
                <a:gd name="T9" fmla="*/ 13 h 19"/>
                <a:gd name="T10" fmla="*/ 5 w 10"/>
                <a:gd name="T11" fmla="*/ 18 h 19"/>
                <a:gd name="T12" fmla="*/ 3 w 10"/>
                <a:gd name="T13" fmla="*/ 15 h 19"/>
                <a:gd name="T14" fmla="*/ 0 w 10"/>
                <a:gd name="T15" fmla="*/ 11 h 19"/>
                <a:gd name="T16" fmla="*/ 2 w 10"/>
                <a:gd name="T17" fmla="*/ 5 h 19"/>
                <a:gd name="T18" fmla="*/ 4 w 10"/>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9">
                  <a:moveTo>
                    <a:pt x="4" y="0"/>
                  </a:moveTo>
                  <a:cubicBezTo>
                    <a:pt x="6" y="0"/>
                    <a:pt x="7" y="0"/>
                    <a:pt x="8" y="0"/>
                  </a:cubicBezTo>
                  <a:cubicBezTo>
                    <a:pt x="9" y="2"/>
                    <a:pt x="10" y="5"/>
                    <a:pt x="10" y="7"/>
                  </a:cubicBezTo>
                  <a:cubicBezTo>
                    <a:pt x="8" y="7"/>
                    <a:pt x="10" y="10"/>
                    <a:pt x="7" y="10"/>
                  </a:cubicBezTo>
                  <a:cubicBezTo>
                    <a:pt x="7" y="11"/>
                    <a:pt x="8" y="13"/>
                    <a:pt x="6" y="13"/>
                  </a:cubicBezTo>
                  <a:cubicBezTo>
                    <a:pt x="6" y="14"/>
                    <a:pt x="8" y="18"/>
                    <a:pt x="5" y="18"/>
                  </a:cubicBezTo>
                  <a:cubicBezTo>
                    <a:pt x="2" y="19"/>
                    <a:pt x="5" y="15"/>
                    <a:pt x="3" y="15"/>
                  </a:cubicBezTo>
                  <a:cubicBezTo>
                    <a:pt x="1" y="15"/>
                    <a:pt x="1" y="12"/>
                    <a:pt x="0" y="11"/>
                  </a:cubicBezTo>
                  <a:cubicBezTo>
                    <a:pt x="0" y="8"/>
                    <a:pt x="3" y="9"/>
                    <a:pt x="2" y="5"/>
                  </a:cubicBezTo>
                  <a:cubicBezTo>
                    <a:pt x="4" y="7"/>
                    <a:pt x="4" y="3"/>
                    <a:pt x="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62"/>
            <p:cNvSpPr>
              <a:spLocks/>
            </p:cNvSpPr>
            <p:nvPr/>
          </p:nvSpPr>
          <p:spPr bwMode="auto">
            <a:xfrm>
              <a:off x="8759801" y="3932971"/>
              <a:ext cx="98425" cy="98425"/>
            </a:xfrm>
            <a:custGeom>
              <a:avLst/>
              <a:gdLst>
                <a:gd name="T0" fmla="*/ 8 w 15"/>
                <a:gd name="T1" fmla="*/ 2 h 15"/>
                <a:gd name="T2" fmla="*/ 11 w 15"/>
                <a:gd name="T3" fmla="*/ 4 h 15"/>
                <a:gd name="T4" fmla="*/ 10 w 15"/>
                <a:gd name="T5" fmla="*/ 5 h 15"/>
                <a:gd name="T6" fmla="*/ 11 w 15"/>
                <a:gd name="T7" fmla="*/ 7 h 15"/>
                <a:gd name="T8" fmla="*/ 15 w 15"/>
                <a:gd name="T9" fmla="*/ 12 h 15"/>
                <a:gd name="T10" fmla="*/ 13 w 15"/>
                <a:gd name="T11" fmla="*/ 15 h 15"/>
                <a:gd name="T12" fmla="*/ 10 w 15"/>
                <a:gd name="T13" fmla="*/ 15 h 15"/>
                <a:gd name="T14" fmla="*/ 5 w 15"/>
                <a:gd name="T15" fmla="*/ 10 h 15"/>
                <a:gd name="T16" fmla="*/ 7 w 15"/>
                <a:gd name="T17" fmla="*/ 8 h 15"/>
                <a:gd name="T18" fmla="*/ 0 w 15"/>
                <a:gd name="T19" fmla="*/ 2 h 15"/>
                <a:gd name="T20" fmla="*/ 8 w 15"/>
                <a:gd name="T21"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5">
                  <a:moveTo>
                    <a:pt x="8" y="2"/>
                  </a:moveTo>
                  <a:cubicBezTo>
                    <a:pt x="5" y="5"/>
                    <a:pt x="10" y="3"/>
                    <a:pt x="11" y="4"/>
                  </a:cubicBezTo>
                  <a:cubicBezTo>
                    <a:pt x="11" y="5"/>
                    <a:pt x="10" y="5"/>
                    <a:pt x="10" y="5"/>
                  </a:cubicBezTo>
                  <a:cubicBezTo>
                    <a:pt x="10" y="6"/>
                    <a:pt x="11" y="7"/>
                    <a:pt x="11" y="7"/>
                  </a:cubicBezTo>
                  <a:cubicBezTo>
                    <a:pt x="12" y="9"/>
                    <a:pt x="15" y="9"/>
                    <a:pt x="15" y="12"/>
                  </a:cubicBezTo>
                  <a:cubicBezTo>
                    <a:pt x="12" y="12"/>
                    <a:pt x="13" y="13"/>
                    <a:pt x="13" y="15"/>
                  </a:cubicBezTo>
                  <a:cubicBezTo>
                    <a:pt x="12" y="14"/>
                    <a:pt x="10" y="13"/>
                    <a:pt x="10" y="15"/>
                  </a:cubicBezTo>
                  <a:cubicBezTo>
                    <a:pt x="7" y="14"/>
                    <a:pt x="8" y="11"/>
                    <a:pt x="5" y="10"/>
                  </a:cubicBezTo>
                  <a:cubicBezTo>
                    <a:pt x="5" y="9"/>
                    <a:pt x="7" y="9"/>
                    <a:pt x="7" y="8"/>
                  </a:cubicBezTo>
                  <a:cubicBezTo>
                    <a:pt x="5" y="6"/>
                    <a:pt x="3" y="4"/>
                    <a:pt x="0" y="2"/>
                  </a:cubicBezTo>
                  <a:cubicBezTo>
                    <a:pt x="2" y="0"/>
                    <a:pt x="4" y="1"/>
                    <a:pt x="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63"/>
            <p:cNvSpPr>
              <a:spLocks/>
            </p:cNvSpPr>
            <p:nvPr/>
          </p:nvSpPr>
          <p:spPr bwMode="auto">
            <a:xfrm>
              <a:off x="8720113" y="3972658"/>
              <a:ext cx="20638" cy="12700"/>
            </a:xfrm>
            <a:custGeom>
              <a:avLst/>
              <a:gdLst>
                <a:gd name="T0" fmla="*/ 0 w 3"/>
                <a:gd name="T1" fmla="*/ 0 h 2"/>
                <a:gd name="T2" fmla="*/ 3 w 3"/>
                <a:gd name="T3" fmla="*/ 0 h 2"/>
                <a:gd name="T4" fmla="*/ 3 w 3"/>
                <a:gd name="T5" fmla="*/ 2 h 2"/>
                <a:gd name="T6" fmla="*/ 0 w 3"/>
                <a:gd name="T7" fmla="*/ 2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cubicBezTo>
                    <a:pt x="1" y="0"/>
                    <a:pt x="2" y="0"/>
                    <a:pt x="3" y="0"/>
                  </a:cubicBezTo>
                  <a:cubicBezTo>
                    <a:pt x="3" y="1"/>
                    <a:pt x="3" y="2"/>
                    <a:pt x="3" y="2"/>
                  </a:cubicBezTo>
                  <a:cubicBezTo>
                    <a:pt x="2" y="2"/>
                    <a:pt x="1" y="2"/>
                    <a:pt x="0"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64"/>
            <p:cNvSpPr>
              <a:spLocks/>
            </p:cNvSpPr>
            <p:nvPr/>
          </p:nvSpPr>
          <p:spPr bwMode="auto">
            <a:xfrm>
              <a:off x="8753451" y="3993296"/>
              <a:ext cx="52388" cy="77788"/>
            </a:xfrm>
            <a:custGeom>
              <a:avLst/>
              <a:gdLst>
                <a:gd name="T0" fmla="*/ 8 w 8"/>
                <a:gd name="T1" fmla="*/ 10 h 12"/>
                <a:gd name="T2" fmla="*/ 3 w 8"/>
                <a:gd name="T3" fmla="*/ 11 h 12"/>
                <a:gd name="T4" fmla="*/ 0 w 8"/>
                <a:gd name="T5" fmla="*/ 6 h 12"/>
                <a:gd name="T6" fmla="*/ 8 w 8"/>
                <a:gd name="T7" fmla="*/ 10 h 12"/>
              </a:gdLst>
              <a:ahLst/>
              <a:cxnLst>
                <a:cxn ang="0">
                  <a:pos x="T0" y="T1"/>
                </a:cxn>
                <a:cxn ang="0">
                  <a:pos x="T2" y="T3"/>
                </a:cxn>
                <a:cxn ang="0">
                  <a:pos x="T4" y="T5"/>
                </a:cxn>
                <a:cxn ang="0">
                  <a:pos x="T6" y="T7"/>
                </a:cxn>
              </a:cxnLst>
              <a:rect l="0" t="0" r="r" b="b"/>
              <a:pathLst>
                <a:path w="8" h="12">
                  <a:moveTo>
                    <a:pt x="8" y="10"/>
                  </a:moveTo>
                  <a:cubicBezTo>
                    <a:pt x="8" y="12"/>
                    <a:pt x="5" y="10"/>
                    <a:pt x="3" y="11"/>
                  </a:cubicBezTo>
                  <a:cubicBezTo>
                    <a:pt x="3" y="8"/>
                    <a:pt x="4" y="5"/>
                    <a:pt x="0" y="6"/>
                  </a:cubicBezTo>
                  <a:cubicBezTo>
                    <a:pt x="4" y="0"/>
                    <a:pt x="3" y="11"/>
                    <a:pt x="8"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65"/>
            <p:cNvSpPr>
              <a:spLocks/>
            </p:cNvSpPr>
            <p:nvPr/>
          </p:nvSpPr>
          <p:spPr bwMode="auto">
            <a:xfrm>
              <a:off x="7670776" y="4058383"/>
              <a:ext cx="58738" cy="92075"/>
            </a:xfrm>
            <a:custGeom>
              <a:avLst/>
              <a:gdLst>
                <a:gd name="T0" fmla="*/ 2 w 9"/>
                <a:gd name="T1" fmla="*/ 1 h 14"/>
                <a:gd name="T2" fmla="*/ 5 w 9"/>
                <a:gd name="T3" fmla="*/ 4 h 14"/>
                <a:gd name="T4" fmla="*/ 6 w 9"/>
                <a:gd name="T5" fmla="*/ 5 h 14"/>
                <a:gd name="T6" fmla="*/ 8 w 9"/>
                <a:gd name="T7" fmla="*/ 6 h 14"/>
                <a:gd name="T8" fmla="*/ 7 w 9"/>
                <a:gd name="T9" fmla="*/ 7 h 14"/>
                <a:gd name="T10" fmla="*/ 8 w 9"/>
                <a:gd name="T11" fmla="*/ 12 h 14"/>
                <a:gd name="T12" fmla="*/ 6 w 9"/>
                <a:gd name="T13" fmla="*/ 14 h 14"/>
                <a:gd name="T14" fmla="*/ 2 w 9"/>
                <a:gd name="T15" fmla="*/ 1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4">
                  <a:moveTo>
                    <a:pt x="2" y="1"/>
                  </a:moveTo>
                  <a:cubicBezTo>
                    <a:pt x="4" y="0"/>
                    <a:pt x="4" y="3"/>
                    <a:pt x="5" y="4"/>
                  </a:cubicBezTo>
                  <a:cubicBezTo>
                    <a:pt x="5" y="4"/>
                    <a:pt x="6" y="3"/>
                    <a:pt x="6" y="5"/>
                  </a:cubicBezTo>
                  <a:cubicBezTo>
                    <a:pt x="6" y="6"/>
                    <a:pt x="8" y="6"/>
                    <a:pt x="8" y="6"/>
                  </a:cubicBezTo>
                  <a:cubicBezTo>
                    <a:pt x="8" y="7"/>
                    <a:pt x="7" y="7"/>
                    <a:pt x="7" y="7"/>
                  </a:cubicBezTo>
                  <a:cubicBezTo>
                    <a:pt x="7" y="8"/>
                    <a:pt x="9" y="9"/>
                    <a:pt x="8" y="12"/>
                  </a:cubicBezTo>
                  <a:cubicBezTo>
                    <a:pt x="6" y="12"/>
                    <a:pt x="6" y="13"/>
                    <a:pt x="6" y="14"/>
                  </a:cubicBezTo>
                  <a:cubicBezTo>
                    <a:pt x="0" y="12"/>
                    <a:pt x="1" y="7"/>
                    <a:pt x="2" y="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6" name="Freeform 66"/>
            <p:cNvSpPr>
              <a:spLocks/>
            </p:cNvSpPr>
            <p:nvPr/>
          </p:nvSpPr>
          <p:spPr bwMode="auto">
            <a:xfrm>
              <a:off x="8799488" y="4058383"/>
              <a:ext cx="65088" cy="104775"/>
            </a:xfrm>
            <a:custGeom>
              <a:avLst/>
              <a:gdLst>
                <a:gd name="T0" fmla="*/ 9 w 10"/>
                <a:gd name="T1" fmla="*/ 1 h 16"/>
                <a:gd name="T2" fmla="*/ 10 w 10"/>
                <a:gd name="T3" fmla="*/ 8 h 16"/>
                <a:gd name="T4" fmla="*/ 8 w 10"/>
                <a:gd name="T5" fmla="*/ 9 h 16"/>
                <a:gd name="T6" fmla="*/ 8 w 10"/>
                <a:gd name="T7" fmla="*/ 16 h 16"/>
                <a:gd name="T8" fmla="*/ 3 w 10"/>
                <a:gd name="T9" fmla="*/ 13 h 16"/>
                <a:gd name="T10" fmla="*/ 4 w 10"/>
                <a:gd name="T11" fmla="*/ 9 h 16"/>
                <a:gd name="T12" fmla="*/ 4 w 10"/>
                <a:gd name="T13" fmla="*/ 7 h 16"/>
                <a:gd name="T14" fmla="*/ 3 w 10"/>
                <a:gd name="T15" fmla="*/ 7 h 16"/>
                <a:gd name="T16" fmla="*/ 5 w 10"/>
                <a:gd name="T17" fmla="*/ 5 h 16"/>
                <a:gd name="T18" fmla="*/ 7 w 10"/>
                <a:gd name="T19" fmla="*/ 2 h 16"/>
                <a:gd name="T20" fmla="*/ 9 w 10"/>
                <a:gd name="T21"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6">
                  <a:moveTo>
                    <a:pt x="9" y="1"/>
                  </a:moveTo>
                  <a:cubicBezTo>
                    <a:pt x="8" y="4"/>
                    <a:pt x="8" y="7"/>
                    <a:pt x="10" y="8"/>
                  </a:cubicBezTo>
                  <a:cubicBezTo>
                    <a:pt x="10" y="9"/>
                    <a:pt x="9" y="9"/>
                    <a:pt x="8" y="9"/>
                  </a:cubicBezTo>
                  <a:cubicBezTo>
                    <a:pt x="9" y="11"/>
                    <a:pt x="7" y="12"/>
                    <a:pt x="8" y="16"/>
                  </a:cubicBezTo>
                  <a:cubicBezTo>
                    <a:pt x="5" y="16"/>
                    <a:pt x="5" y="13"/>
                    <a:pt x="3" y="13"/>
                  </a:cubicBezTo>
                  <a:cubicBezTo>
                    <a:pt x="2" y="11"/>
                    <a:pt x="4" y="11"/>
                    <a:pt x="4" y="9"/>
                  </a:cubicBezTo>
                  <a:cubicBezTo>
                    <a:pt x="4" y="8"/>
                    <a:pt x="2" y="8"/>
                    <a:pt x="4" y="7"/>
                  </a:cubicBezTo>
                  <a:cubicBezTo>
                    <a:pt x="4" y="6"/>
                    <a:pt x="3" y="7"/>
                    <a:pt x="3" y="7"/>
                  </a:cubicBezTo>
                  <a:cubicBezTo>
                    <a:pt x="0" y="7"/>
                    <a:pt x="3" y="4"/>
                    <a:pt x="5" y="5"/>
                  </a:cubicBezTo>
                  <a:cubicBezTo>
                    <a:pt x="5" y="3"/>
                    <a:pt x="6" y="2"/>
                    <a:pt x="7" y="2"/>
                  </a:cubicBezTo>
                  <a:cubicBezTo>
                    <a:pt x="7" y="1"/>
                    <a:pt x="7" y="0"/>
                    <a:pt x="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7" name="Freeform 67"/>
            <p:cNvSpPr>
              <a:spLocks/>
            </p:cNvSpPr>
            <p:nvPr/>
          </p:nvSpPr>
          <p:spPr bwMode="auto">
            <a:xfrm>
              <a:off x="8753451" y="4077433"/>
              <a:ext cx="46038" cy="46038"/>
            </a:xfrm>
            <a:custGeom>
              <a:avLst/>
              <a:gdLst>
                <a:gd name="T0" fmla="*/ 4 w 7"/>
                <a:gd name="T1" fmla="*/ 1 h 7"/>
                <a:gd name="T2" fmla="*/ 7 w 7"/>
                <a:gd name="T3" fmla="*/ 3 h 7"/>
                <a:gd name="T4" fmla="*/ 6 w 7"/>
                <a:gd name="T5" fmla="*/ 4 h 7"/>
                <a:gd name="T6" fmla="*/ 0 w 7"/>
                <a:gd name="T7" fmla="*/ 7 h 7"/>
                <a:gd name="T8" fmla="*/ 4 w 7"/>
                <a:gd name="T9" fmla="*/ 1 h 7"/>
              </a:gdLst>
              <a:ahLst/>
              <a:cxnLst>
                <a:cxn ang="0">
                  <a:pos x="T0" y="T1"/>
                </a:cxn>
                <a:cxn ang="0">
                  <a:pos x="T2" y="T3"/>
                </a:cxn>
                <a:cxn ang="0">
                  <a:pos x="T4" y="T5"/>
                </a:cxn>
                <a:cxn ang="0">
                  <a:pos x="T6" y="T7"/>
                </a:cxn>
                <a:cxn ang="0">
                  <a:pos x="T8" y="T9"/>
                </a:cxn>
              </a:cxnLst>
              <a:rect l="0" t="0" r="r" b="b"/>
              <a:pathLst>
                <a:path w="7" h="7">
                  <a:moveTo>
                    <a:pt x="4" y="1"/>
                  </a:moveTo>
                  <a:cubicBezTo>
                    <a:pt x="6" y="0"/>
                    <a:pt x="7" y="1"/>
                    <a:pt x="7" y="3"/>
                  </a:cubicBezTo>
                  <a:cubicBezTo>
                    <a:pt x="5" y="3"/>
                    <a:pt x="5" y="4"/>
                    <a:pt x="6" y="4"/>
                  </a:cubicBezTo>
                  <a:cubicBezTo>
                    <a:pt x="5" y="5"/>
                    <a:pt x="2" y="7"/>
                    <a:pt x="0" y="7"/>
                  </a:cubicBezTo>
                  <a:cubicBezTo>
                    <a:pt x="0" y="3"/>
                    <a:pt x="4" y="4"/>
                    <a:pt x="4" y="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8" name="Freeform 68"/>
            <p:cNvSpPr>
              <a:spLocks/>
            </p:cNvSpPr>
            <p:nvPr/>
          </p:nvSpPr>
          <p:spPr bwMode="auto">
            <a:xfrm>
              <a:off x="8891563" y="4242533"/>
              <a:ext cx="31750" cy="65088"/>
            </a:xfrm>
            <a:custGeom>
              <a:avLst/>
              <a:gdLst>
                <a:gd name="T0" fmla="*/ 1 w 5"/>
                <a:gd name="T1" fmla="*/ 0 h 10"/>
                <a:gd name="T2" fmla="*/ 5 w 5"/>
                <a:gd name="T3" fmla="*/ 3 h 10"/>
                <a:gd name="T4" fmla="*/ 0 w 5"/>
                <a:gd name="T5" fmla="*/ 9 h 10"/>
                <a:gd name="T6" fmla="*/ 2 w 5"/>
                <a:gd name="T7" fmla="*/ 8 h 10"/>
                <a:gd name="T8" fmla="*/ 1 w 5"/>
                <a:gd name="T9" fmla="*/ 0 h 10"/>
              </a:gdLst>
              <a:ahLst/>
              <a:cxnLst>
                <a:cxn ang="0">
                  <a:pos x="T0" y="T1"/>
                </a:cxn>
                <a:cxn ang="0">
                  <a:pos x="T2" y="T3"/>
                </a:cxn>
                <a:cxn ang="0">
                  <a:pos x="T4" y="T5"/>
                </a:cxn>
                <a:cxn ang="0">
                  <a:pos x="T6" y="T7"/>
                </a:cxn>
                <a:cxn ang="0">
                  <a:pos x="T8" y="T9"/>
                </a:cxn>
              </a:cxnLst>
              <a:rect l="0" t="0" r="r" b="b"/>
              <a:pathLst>
                <a:path w="5" h="10">
                  <a:moveTo>
                    <a:pt x="1" y="0"/>
                  </a:moveTo>
                  <a:cubicBezTo>
                    <a:pt x="4" y="0"/>
                    <a:pt x="2" y="4"/>
                    <a:pt x="5" y="3"/>
                  </a:cubicBezTo>
                  <a:cubicBezTo>
                    <a:pt x="4" y="6"/>
                    <a:pt x="5" y="10"/>
                    <a:pt x="0" y="9"/>
                  </a:cubicBezTo>
                  <a:cubicBezTo>
                    <a:pt x="0" y="8"/>
                    <a:pt x="1" y="8"/>
                    <a:pt x="2" y="8"/>
                  </a:cubicBezTo>
                  <a:cubicBezTo>
                    <a:pt x="1" y="4"/>
                    <a:pt x="1" y="5"/>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69"/>
            <p:cNvSpPr>
              <a:spLocks/>
            </p:cNvSpPr>
            <p:nvPr/>
          </p:nvSpPr>
          <p:spPr bwMode="auto">
            <a:xfrm>
              <a:off x="8701063" y="4261583"/>
              <a:ext cx="123825" cy="39688"/>
            </a:xfrm>
            <a:custGeom>
              <a:avLst/>
              <a:gdLst>
                <a:gd name="T0" fmla="*/ 19 w 19"/>
                <a:gd name="T1" fmla="*/ 2 h 6"/>
                <a:gd name="T2" fmla="*/ 13 w 19"/>
                <a:gd name="T3" fmla="*/ 5 h 6"/>
                <a:gd name="T4" fmla="*/ 0 w 19"/>
                <a:gd name="T5" fmla="*/ 6 h 6"/>
                <a:gd name="T6" fmla="*/ 16 w 19"/>
                <a:gd name="T7" fmla="*/ 1 h 6"/>
                <a:gd name="T8" fmla="*/ 19 w 19"/>
                <a:gd name="T9" fmla="*/ 2 h 6"/>
              </a:gdLst>
              <a:ahLst/>
              <a:cxnLst>
                <a:cxn ang="0">
                  <a:pos x="T0" y="T1"/>
                </a:cxn>
                <a:cxn ang="0">
                  <a:pos x="T2" y="T3"/>
                </a:cxn>
                <a:cxn ang="0">
                  <a:pos x="T4" y="T5"/>
                </a:cxn>
                <a:cxn ang="0">
                  <a:pos x="T6" y="T7"/>
                </a:cxn>
                <a:cxn ang="0">
                  <a:pos x="T8" y="T9"/>
                </a:cxn>
              </a:cxnLst>
              <a:rect l="0" t="0" r="r" b="b"/>
              <a:pathLst>
                <a:path w="19" h="6">
                  <a:moveTo>
                    <a:pt x="19" y="2"/>
                  </a:moveTo>
                  <a:cubicBezTo>
                    <a:pt x="19" y="5"/>
                    <a:pt x="15" y="5"/>
                    <a:pt x="13" y="5"/>
                  </a:cubicBezTo>
                  <a:cubicBezTo>
                    <a:pt x="9" y="5"/>
                    <a:pt x="3" y="5"/>
                    <a:pt x="0" y="6"/>
                  </a:cubicBezTo>
                  <a:cubicBezTo>
                    <a:pt x="0" y="0"/>
                    <a:pt x="14" y="6"/>
                    <a:pt x="16" y="1"/>
                  </a:cubicBezTo>
                  <a:cubicBezTo>
                    <a:pt x="17" y="2"/>
                    <a:pt x="17" y="2"/>
                    <a:pt x="19" y="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70"/>
            <p:cNvSpPr>
              <a:spLocks/>
            </p:cNvSpPr>
            <p:nvPr/>
          </p:nvSpPr>
          <p:spPr bwMode="auto">
            <a:xfrm>
              <a:off x="8975701" y="4307621"/>
              <a:ext cx="79375" cy="53975"/>
            </a:xfrm>
            <a:custGeom>
              <a:avLst/>
              <a:gdLst>
                <a:gd name="T0" fmla="*/ 12 w 12"/>
                <a:gd name="T1" fmla="*/ 6 h 8"/>
                <a:gd name="T2" fmla="*/ 10 w 12"/>
                <a:gd name="T3" fmla="*/ 8 h 8"/>
                <a:gd name="T4" fmla="*/ 4 w 12"/>
                <a:gd name="T5" fmla="*/ 8 h 8"/>
                <a:gd name="T6" fmla="*/ 3 w 12"/>
                <a:gd name="T7" fmla="*/ 7 h 8"/>
                <a:gd name="T8" fmla="*/ 0 w 12"/>
                <a:gd name="T9" fmla="*/ 4 h 8"/>
                <a:gd name="T10" fmla="*/ 4 w 12"/>
                <a:gd name="T11" fmla="*/ 2 h 8"/>
                <a:gd name="T12" fmla="*/ 7 w 12"/>
                <a:gd name="T13" fmla="*/ 1 h 8"/>
                <a:gd name="T14" fmla="*/ 7 w 12"/>
                <a:gd name="T15" fmla="*/ 2 h 8"/>
                <a:gd name="T16" fmla="*/ 8 w 12"/>
                <a:gd name="T17" fmla="*/ 1 h 8"/>
                <a:gd name="T18" fmla="*/ 12 w 12"/>
                <a:gd name="T1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8">
                  <a:moveTo>
                    <a:pt x="12" y="6"/>
                  </a:moveTo>
                  <a:cubicBezTo>
                    <a:pt x="11" y="6"/>
                    <a:pt x="10" y="6"/>
                    <a:pt x="10" y="8"/>
                  </a:cubicBezTo>
                  <a:cubicBezTo>
                    <a:pt x="8" y="6"/>
                    <a:pt x="6" y="8"/>
                    <a:pt x="4" y="8"/>
                  </a:cubicBezTo>
                  <a:cubicBezTo>
                    <a:pt x="4" y="7"/>
                    <a:pt x="4" y="7"/>
                    <a:pt x="3" y="7"/>
                  </a:cubicBezTo>
                  <a:cubicBezTo>
                    <a:pt x="3" y="7"/>
                    <a:pt x="1" y="4"/>
                    <a:pt x="0" y="4"/>
                  </a:cubicBezTo>
                  <a:cubicBezTo>
                    <a:pt x="0" y="2"/>
                    <a:pt x="3" y="3"/>
                    <a:pt x="4" y="2"/>
                  </a:cubicBezTo>
                  <a:cubicBezTo>
                    <a:pt x="5" y="2"/>
                    <a:pt x="7" y="0"/>
                    <a:pt x="7" y="1"/>
                  </a:cubicBezTo>
                  <a:cubicBezTo>
                    <a:pt x="7" y="1"/>
                    <a:pt x="7" y="2"/>
                    <a:pt x="7" y="2"/>
                  </a:cubicBezTo>
                  <a:cubicBezTo>
                    <a:pt x="8" y="2"/>
                    <a:pt x="9" y="1"/>
                    <a:pt x="8" y="1"/>
                  </a:cubicBezTo>
                  <a:cubicBezTo>
                    <a:pt x="10" y="2"/>
                    <a:pt x="12" y="3"/>
                    <a:pt x="12" y="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 name="Freeform 71"/>
            <p:cNvSpPr>
              <a:spLocks/>
            </p:cNvSpPr>
            <p:nvPr/>
          </p:nvSpPr>
          <p:spPr bwMode="auto">
            <a:xfrm>
              <a:off x="9015388" y="4340958"/>
              <a:ext cx="460375" cy="242888"/>
            </a:xfrm>
            <a:custGeom>
              <a:avLst/>
              <a:gdLst>
                <a:gd name="T0" fmla="*/ 23 w 70"/>
                <a:gd name="T1" fmla="*/ 18 h 37"/>
                <a:gd name="T2" fmla="*/ 19 w 70"/>
                <a:gd name="T3" fmla="*/ 16 h 37"/>
                <a:gd name="T4" fmla="*/ 18 w 70"/>
                <a:gd name="T5" fmla="*/ 12 h 37"/>
                <a:gd name="T6" fmla="*/ 7 w 70"/>
                <a:gd name="T7" fmla="*/ 9 h 37"/>
                <a:gd name="T8" fmla="*/ 1 w 70"/>
                <a:gd name="T9" fmla="*/ 9 h 37"/>
                <a:gd name="T10" fmla="*/ 0 w 70"/>
                <a:gd name="T11" fmla="*/ 5 h 37"/>
                <a:gd name="T12" fmla="*/ 3 w 70"/>
                <a:gd name="T13" fmla="*/ 5 h 37"/>
                <a:gd name="T14" fmla="*/ 6 w 70"/>
                <a:gd name="T15" fmla="*/ 4 h 37"/>
                <a:gd name="T16" fmla="*/ 11 w 70"/>
                <a:gd name="T17" fmla="*/ 6 h 37"/>
                <a:gd name="T18" fmla="*/ 15 w 70"/>
                <a:gd name="T19" fmla="*/ 3 h 37"/>
                <a:gd name="T20" fmla="*/ 22 w 70"/>
                <a:gd name="T21" fmla="*/ 1 h 37"/>
                <a:gd name="T22" fmla="*/ 24 w 70"/>
                <a:gd name="T23" fmla="*/ 3 h 37"/>
                <a:gd name="T24" fmla="*/ 32 w 70"/>
                <a:gd name="T25" fmla="*/ 5 h 37"/>
                <a:gd name="T26" fmla="*/ 34 w 70"/>
                <a:gd name="T27" fmla="*/ 4 h 37"/>
                <a:gd name="T28" fmla="*/ 36 w 70"/>
                <a:gd name="T29" fmla="*/ 6 h 37"/>
                <a:gd name="T30" fmla="*/ 40 w 70"/>
                <a:gd name="T31" fmla="*/ 6 h 37"/>
                <a:gd name="T32" fmla="*/ 44 w 70"/>
                <a:gd name="T33" fmla="*/ 8 h 37"/>
                <a:gd name="T34" fmla="*/ 44 w 70"/>
                <a:gd name="T35" fmla="*/ 11 h 37"/>
                <a:gd name="T36" fmla="*/ 46 w 70"/>
                <a:gd name="T37" fmla="*/ 10 h 37"/>
                <a:gd name="T38" fmla="*/ 47 w 70"/>
                <a:gd name="T39" fmla="*/ 13 h 37"/>
                <a:gd name="T40" fmla="*/ 52 w 70"/>
                <a:gd name="T41" fmla="*/ 16 h 37"/>
                <a:gd name="T42" fmla="*/ 60 w 70"/>
                <a:gd name="T43" fmla="*/ 19 h 37"/>
                <a:gd name="T44" fmla="*/ 59 w 70"/>
                <a:gd name="T45" fmla="*/ 22 h 37"/>
                <a:gd name="T46" fmla="*/ 61 w 70"/>
                <a:gd name="T47" fmla="*/ 24 h 37"/>
                <a:gd name="T48" fmla="*/ 61 w 70"/>
                <a:gd name="T49" fmla="*/ 25 h 37"/>
                <a:gd name="T50" fmla="*/ 65 w 70"/>
                <a:gd name="T51" fmla="*/ 29 h 37"/>
                <a:gd name="T52" fmla="*/ 70 w 70"/>
                <a:gd name="T53" fmla="*/ 34 h 37"/>
                <a:gd name="T54" fmla="*/ 63 w 70"/>
                <a:gd name="T55" fmla="*/ 34 h 37"/>
                <a:gd name="T56" fmla="*/ 58 w 70"/>
                <a:gd name="T57" fmla="*/ 30 h 37"/>
                <a:gd name="T58" fmla="*/ 56 w 70"/>
                <a:gd name="T59" fmla="*/ 28 h 37"/>
                <a:gd name="T60" fmla="*/ 55 w 70"/>
                <a:gd name="T61" fmla="*/ 27 h 37"/>
                <a:gd name="T62" fmla="*/ 52 w 70"/>
                <a:gd name="T63" fmla="*/ 24 h 37"/>
                <a:gd name="T64" fmla="*/ 44 w 70"/>
                <a:gd name="T65" fmla="*/ 24 h 37"/>
                <a:gd name="T66" fmla="*/ 40 w 70"/>
                <a:gd name="T67" fmla="*/ 32 h 37"/>
                <a:gd name="T68" fmla="*/ 35 w 70"/>
                <a:gd name="T69" fmla="*/ 30 h 37"/>
                <a:gd name="T70" fmla="*/ 32 w 70"/>
                <a:gd name="T71" fmla="*/ 29 h 37"/>
                <a:gd name="T72" fmla="*/ 28 w 70"/>
                <a:gd name="T73" fmla="*/ 24 h 37"/>
                <a:gd name="T74" fmla="*/ 24 w 70"/>
                <a:gd name="T75" fmla="*/ 28 h 37"/>
                <a:gd name="T76" fmla="*/ 21 w 70"/>
                <a:gd name="T77" fmla="*/ 26 h 37"/>
                <a:gd name="T78" fmla="*/ 24 w 70"/>
                <a:gd name="T79" fmla="*/ 24 h 37"/>
                <a:gd name="T80" fmla="*/ 26 w 70"/>
                <a:gd name="T81" fmla="*/ 20 h 37"/>
                <a:gd name="T82" fmla="*/ 25 w 70"/>
                <a:gd name="T83" fmla="*/ 22 h 37"/>
                <a:gd name="T84" fmla="*/ 23 w 70"/>
                <a:gd name="T85"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0" h="37">
                  <a:moveTo>
                    <a:pt x="23" y="18"/>
                  </a:moveTo>
                  <a:cubicBezTo>
                    <a:pt x="21" y="18"/>
                    <a:pt x="22" y="15"/>
                    <a:pt x="19" y="16"/>
                  </a:cubicBezTo>
                  <a:cubicBezTo>
                    <a:pt x="19" y="14"/>
                    <a:pt x="18" y="13"/>
                    <a:pt x="18" y="12"/>
                  </a:cubicBezTo>
                  <a:cubicBezTo>
                    <a:pt x="13" y="12"/>
                    <a:pt x="9" y="11"/>
                    <a:pt x="7" y="9"/>
                  </a:cubicBezTo>
                  <a:cubicBezTo>
                    <a:pt x="4" y="10"/>
                    <a:pt x="5" y="9"/>
                    <a:pt x="1" y="9"/>
                  </a:cubicBezTo>
                  <a:cubicBezTo>
                    <a:pt x="1" y="8"/>
                    <a:pt x="2" y="6"/>
                    <a:pt x="0" y="5"/>
                  </a:cubicBezTo>
                  <a:cubicBezTo>
                    <a:pt x="1" y="4"/>
                    <a:pt x="2" y="5"/>
                    <a:pt x="3" y="5"/>
                  </a:cubicBezTo>
                  <a:cubicBezTo>
                    <a:pt x="5" y="5"/>
                    <a:pt x="5" y="4"/>
                    <a:pt x="6" y="4"/>
                  </a:cubicBezTo>
                  <a:cubicBezTo>
                    <a:pt x="8" y="5"/>
                    <a:pt x="9" y="6"/>
                    <a:pt x="11" y="6"/>
                  </a:cubicBezTo>
                  <a:cubicBezTo>
                    <a:pt x="13" y="7"/>
                    <a:pt x="13" y="4"/>
                    <a:pt x="15" y="3"/>
                  </a:cubicBezTo>
                  <a:cubicBezTo>
                    <a:pt x="17" y="2"/>
                    <a:pt x="20" y="3"/>
                    <a:pt x="22" y="1"/>
                  </a:cubicBezTo>
                  <a:cubicBezTo>
                    <a:pt x="24" y="0"/>
                    <a:pt x="24" y="2"/>
                    <a:pt x="24" y="3"/>
                  </a:cubicBezTo>
                  <a:cubicBezTo>
                    <a:pt x="26" y="4"/>
                    <a:pt x="32" y="2"/>
                    <a:pt x="32" y="5"/>
                  </a:cubicBezTo>
                  <a:cubicBezTo>
                    <a:pt x="33" y="6"/>
                    <a:pt x="34" y="4"/>
                    <a:pt x="34" y="4"/>
                  </a:cubicBezTo>
                  <a:cubicBezTo>
                    <a:pt x="35" y="5"/>
                    <a:pt x="35" y="6"/>
                    <a:pt x="36" y="6"/>
                  </a:cubicBezTo>
                  <a:cubicBezTo>
                    <a:pt x="37" y="7"/>
                    <a:pt x="39" y="6"/>
                    <a:pt x="40" y="6"/>
                  </a:cubicBezTo>
                  <a:cubicBezTo>
                    <a:pt x="41" y="7"/>
                    <a:pt x="41" y="9"/>
                    <a:pt x="44" y="8"/>
                  </a:cubicBezTo>
                  <a:cubicBezTo>
                    <a:pt x="45" y="10"/>
                    <a:pt x="45" y="10"/>
                    <a:pt x="44" y="11"/>
                  </a:cubicBezTo>
                  <a:cubicBezTo>
                    <a:pt x="45" y="11"/>
                    <a:pt x="46" y="11"/>
                    <a:pt x="46" y="10"/>
                  </a:cubicBezTo>
                  <a:cubicBezTo>
                    <a:pt x="47" y="10"/>
                    <a:pt x="47" y="12"/>
                    <a:pt x="47" y="13"/>
                  </a:cubicBezTo>
                  <a:cubicBezTo>
                    <a:pt x="48" y="15"/>
                    <a:pt x="50" y="15"/>
                    <a:pt x="52" y="16"/>
                  </a:cubicBezTo>
                  <a:cubicBezTo>
                    <a:pt x="53" y="17"/>
                    <a:pt x="56" y="19"/>
                    <a:pt x="60" y="19"/>
                  </a:cubicBezTo>
                  <a:cubicBezTo>
                    <a:pt x="60" y="20"/>
                    <a:pt x="59" y="20"/>
                    <a:pt x="59" y="22"/>
                  </a:cubicBezTo>
                  <a:cubicBezTo>
                    <a:pt x="59" y="23"/>
                    <a:pt x="61" y="23"/>
                    <a:pt x="61" y="24"/>
                  </a:cubicBezTo>
                  <a:cubicBezTo>
                    <a:pt x="62" y="24"/>
                    <a:pt x="61" y="25"/>
                    <a:pt x="61" y="25"/>
                  </a:cubicBezTo>
                  <a:cubicBezTo>
                    <a:pt x="63" y="26"/>
                    <a:pt x="64" y="27"/>
                    <a:pt x="65" y="29"/>
                  </a:cubicBezTo>
                  <a:cubicBezTo>
                    <a:pt x="67" y="31"/>
                    <a:pt x="68" y="34"/>
                    <a:pt x="70" y="34"/>
                  </a:cubicBezTo>
                  <a:cubicBezTo>
                    <a:pt x="68" y="37"/>
                    <a:pt x="64" y="34"/>
                    <a:pt x="63" y="34"/>
                  </a:cubicBezTo>
                  <a:cubicBezTo>
                    <a:pt x="62" y="34"/>
                    <a:pt x="60" y="33"/>
                    <a:pt x="58" y="30"/>
                  </a:cubicBezTo>
                  <a:cubicBezTo>
                    <a:pt x="57" y="30"/>
                    <a:pt x="56" y="29"/>
                    <a:pt x="56" y="28"/>
                  </a:cubicBezTo>
                  <a:cubicBezTo>
                    <a:pt x="55" y="28"/>
                    <a:pt x="55" y="28"/>
                    <a:pt x="55" y="27"/>
                  </a:cubicBezTo>
                  <a:cubicBezTo>
                    <a:pt x="55" y="27"/>
                    <a:pt x="52" y="25"/>
                    <a:pt x="52" y="24"/>
                  </a:cubicBezTo>
                  <a:cubicBezTo>
                    <a:pt x="50" y="24"/>
                    <a:pt x="47" y="25"/>
                    <a:pt x="44" y="24"/>
                  </a:cubicBezTo>
                  <a:cubicBezTo>
                    <a:pt x="42" y="26"/>
                    <a:pt x="42" y="29"/>
                    <a:pt x="40" y="32"/>
                  </a:cubicBezTo>
                  <a:cubicBezTo>
                    <a:pt x="40" y="31"/>
                    <a:pt x="36" y="31"/>
                    <a:pt x="35" y="30"/>
                  </a:cubicBezTo>
                  <a:cubicBezTo>
                    <a:pt x="34" y="29"/>
                    <a:pt x="35" y="28"/>
                    <a:pt x="32" y="29"/>
                  </a:cubicBezTo>
                  <a:cubicBezTo>
                    <a:pt x="34" y="24"/>
                    <a:pt x="27" y="28"/>
                    <a:pt x="28" y="24"/>
                  </a:cubicBezTo>
                  <a:cubicBezTo>
                    <a:pt x="26" y="25"/>
                    <a:pt x="24" y="25"/>
                    <a:pt x="24" y="28"/>
                  </a:cubicBezTo>
                  <a:cubicBezTo>
                    <a:pt x="23" y="28"/>
                    <a:pt x="23" y="26"/>
                    <a:pt x="21" y="26"/>
                  </a:cubicBezTo>
                  <a:cubicBezTo>
                    <a:pt x="22" y="25"/>
                    <a:pt x="23" y="25"/>
                    <a:pt x="24" y="24"/>
                  </a:cubicBezTo>
                  <a:cubicBezTo>
                    <a:pt x="25" y="22"/>
                    <a:pt x="27" y="22"/>
                    <a:pt x="26" y="20"/>
                  </a:cubicBezTo>
                  <a:cubicBezTo>
                    <a:pt x="25" y="19"/>
                    <a:pt x="25" y="22"/>
                    <a:pt x="25" y="22"/>
                  </a:cubicBezTo>
                  <a:cubicBezTo>
                    <a:pt x="23" y="21"/>
                    <a:pt x="24" y="15"/>
                    <a:pt x="23" y="1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2" name="Freeform 72"/>
            <p:cNvSpPr>
              <a:spLocks/>
            </p:cNvSpPr>
            <p:nvPr/>
          </p:nvSpPr>
          <p:spPr bwMode="auto">
            <a:xfrm>
              <a:off x="8910613" y="4367946"/>
              <a:ext cx="46038" cy="39688"/>
            </a:xfrm>
            <a:custGeom>
              <a:avLst/>
              <a:gdLst>
                <a:gd name="T0" fmla="*/ 7 w 7"/>
                <a:gd name="T1" fmla="*/ 2 h 6"/>
                <a:gd name="T2" fmla="*/ 0 w 7"/>
                <a:gd name="T3" fmla="*/ 3 h 6"/>
                <a:gd name="T4" fmla="*/ 7 w 7"/>
                <a:gd name="T5" fmla="*/ 2 h 6"/>
              </a:gdLst>
              <a:ahLst/>
              <a:cxnLst>
                <a:cxn ang="0">
                  <a:pos x="T0" y="T1"/>
                </a:cxn>
                <a:cxn ang="0">
                  <a:pos x="T2" y="T3"/>
                </a:cxn>
                <a:cxn ang="0">
                  <a:pos x="T4" y="T5"/>
                </a:cxn>
              </a:cxnLst>
              <a:rect l="0" t="0" r="r" b="b"/>
              <a:pathLst>
                <a:path w="7" h="6">
                  <a:moveTo>
                    <a:pt x="7" y="2"/>
                  </a:moveTo>
                  <a:cubicBezTo>
                    <a:pt x="7" y="6"/>
                    <a:pt x="2" y="3"/>
                    <a:pt x="0" y="3"/>
                  </a:cubicBezTo>
                  <a:cubicBezTo>
                    <a:pt x="1" y="2"/>
                    <a:pt x="6" y="0"/>
                    <a:pt x="7" y="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3" name="Freeform 73"/>
            <p:cNvSpPr>
              <a:spLocks/>
            </p:cNvSpPr>
            <p:nvPr/>
          </p:nvSpPr>
          <p:spPr bwMode="auto">
            <a:xfrm>
              <a:off x="8851876" y="4374296"/>
              <a:ext cx="33338" cy="19050"/>
            </a:xfrm>
            <a:custGeom>
              <a:avLst/>
              <a:gdLst>
                <a:gd name="T0" fmla="*/ 1 w 5"/>
                <a:gd name="T1" fmla="*/ 2 h 3"/>
                <a:gd name="T2" fmla="*/ 3 w 5"/>
                <a:gd name="T3" fmla="*/ 3 h 3"/>
                <a:gd name="T4" fmla="*/ 1 w 5"/>
                <a:gd name="T5" fmla="*/ 3 h 3"/>
                <a:gd name="T6" fmla="*/ 1 w 5"/>
                <a:gd name="T7" fmla="*/ 2 h 3"/>
              </a:gdLst>
              <a:ahLst/>
              <a:cxnLst>
                <a:cxn ang="0">
                  <a:pos x="T0" y="T1"/>
                </a:cxn>
                <a:cxn ang="0">
                  <a:pos x="T2" y="T3"/>
                </a:cxn>
                <a:cxn ang="0">
                  <a:pos x="T4" y="T5"/>
                </a:cxn>
                <a:cxn ang="0">
                  <a:pos x="T6" y="T7"/>
                </a:cxn>
              </a:cxnLst>
              <a:rect l="0" t="0" r="r" b="b"/>
              <a:pathLst>
                <a:path w="5" h="3">
                  <a:moveTo>
                    <a:pt x="1" y="2"/>
                  </a:moveTo>
                  <a:cubicBezTo>
                    <a:pt x="0" y="0"/>
                    <a:pt x="5" y="1"/>
                    <a:pt x="3" y="3"/>
                  </a:cubicBezTo>
                  <a:cubicBezTo>
                    <a:pt x="3" y="3"/>
                    <a:pt x="2" y="3"/>
                    <a:pt x="1" y="3"/>
                  </a:cubicBezTo>
                  <a:cubicBezTo>
                    <a:pt x="2" y="2"/>
                    <a:pt x="1" y="2"/>
                    <a:pt x="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74"/>
            <p:cNvSpPr>
              <a:spLocks/>
            </p:cNvSpPr>
            <p:nvPr/>
          </p:nvSpPr>
          <p:spPr bwMode="auto">
            <a:xfrm>
              <a:off x="9436076" y="4413983"/>
              <a:ext cx="92075" cy="65088"/>
            </a:xfrm>
            <a:custGeom>
              <a:avLst/>
              <a:gdLst>
                <a:gd name="T0" fmla="*/ 11 w 14"/>
                <a:gd name="T1" fmla="*/ 0 h 10"/>
                <a:gd name="T2" fmla="*/ 14 w 14"/>
                <a:gd name="T3" fmla="*/ 0 h 10"/>
                <a:gd name="T4" fmla="*/ 14 w 14"/>
                <a:gd name="T5" fmla="*/ 3 h 10"/>
                <a:gd name="T6" fmla="*/ 12 w 14"/>
                <a:gd name="T7" fmla="*/ 4 h 10"/>
                <a:gd name="T8" fmla="*/ 12 w 14"/>
                <a:gd name="T9" fmla="*/ 7 h 10"/>
                <a:gd name="T10" fmla="*/ 10 w 14"/>
                <a:gd name="T11" fmla="*/ 8 h 10"/>
                <a:gd name="T12" fmla="*/ 1 w 14"/>
                <a:gd name="T13" fmla="*/ 5 h 10"/>
                <a:gd name="T14" fmla="*/ 11 w 14"/>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0">
                  <a:moveTo>
                    <a:pt x="11" y="0"/>
                  </a:moveTo>
                  <a:cubicBezTo>
                    <a:pt x="12" y="0"/>
                    <a:pt x="13" y="0"/>
                    <a:pt x="14" y="0"/>
                  </a:cubicBezTo>
                  <a:cubicBezTo>
                    <a:pt x="13" y="1"/>
                    <a:pt x="14" y="2"/>
                    <a:pt x="14" y="3"/>
                  </a:cubicBezTo>
                  <a:cubicBezTo>
                    <a:pt x="13" y="4"/>
                    <a:pt x="12" y="4"/>
                    <a:pt x="12" y="4"/>
                  </a:cubicBezTo>
                  <a:cubicBezTo>
                    <a:pt x="11" y="5"/>
                    <a:pt x="13" y="6"/>
                    <a:pt x="12" y="7"/>
                  </a:cubicBezTo>
                  <a:cubicBezTo>
                    <a:pt x="11" y="6"/>
                    <a:pt x="10" y="6"/>
                    <a:pt x="10" y="8"/>
                  </a:cubicBezTo>
                  <a:cubicBezTo>
                    <a:pt x="7" y="7"/>
                    <a:pt x="0" y="10"/>
                    <a:pt x="1" y="5"/>
                  </a:cubicBezTo>
                  <a:cubicBezTo>
                    <a:pt x="6" y="7"/>
                    <a:pt x="9" y="4"/>
                    <a:pt x="1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5" name="Freeform 75"/>
            <p:cNvSpPr>
              <a:spLocks/>
            </p:cNvSpPr>
            <p:nvPr/>
          </p:nvSpPr>
          <p:spPr bwMode="auto">
            <a:xfrm>
              <a:off x="8621688" y="4512408"/>
              <a:ext cx="52388" cy="25400"/>
            </a:xfrm>
            <a:custGeom>
              <a:avLst/>
              <a:gdLst>
                <a:gd name="T0" fmla="*/ 8 w 8"/>
                <a:gd name="T1" fmla="*/ 0 h 4"/>
                <a:gd name="T2" fmla="*/ 0 w 8"/>
                <a:gd name="T3" fmla="*/ 3 h 4"/>
                <a:gd name="T4" fmla="*/ 8 w 8"/>
                <a:gd name="T5" fmla="*/ 0 h 4"/>
              </a:gdLst>
              <a:ahLst/>
              <a:cxnLst>
                <a:cxn ang="0">
                  <a:pos x="T0" y="T1"/>
                </a:cxn>
                <a:cxn ang="0">
                  <a:pos x="T2" y="T3"/>
                </a:cxn>
                <a:cxn ang="0">
                  <a:pos x="T4" y="T5"/>
                </a:cxn>
              </a:cxnLst>
              <a:rect l="0" t="0" r="r" b="b"/>
              <a:pathLst>
                <a:path w="8" h="4">
                  <a:moveTo>
                    <a:pt x="8" y="0"/>
                  </a:moveTo>
                  <a:cubicBezTo>
                    <a:pt x="6" y="2"/>
                    <a:pt x="4" y="4"/>
                    <a:pt x="0" y="3"/>
                  </a:cubicBezTo>
                  <a:cubicBezTo>
                    <a:pt x="1" y="0"/>
                    <a:pt x="5" y="1"/>
                    <a:pt x="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6" name="Freeform 76"/>
            <p:cNvSpPr>
              <a:spLocks/>
            </p:cNvSpPr>
            <p:nvPr/>
          </p:nvSpPr>
          <p:spPr bwMode="auto">
            <a:xfrm>
              <a:off x="8701063" y="4512408"/>
              <a:ext cx="46038" cy="19050"/>
            </a:xfrm>
            <a:custGeom>
              <a:avLst/>
              <a:gdLst>
                <a:gd name="T0" fmla="*/ 7 w 7"/>
                <a:gd name="T1" fmla="*/ 0 h 3"/>
                <a:gd name="T2" fmla="*/ 0 w 7"/>
                <a:gd name="T3" fmla="*/ 2 h 3"/>
                <a:gd name="T4" fmla="*/ 7 w 7"/>
                <a:gd name="T5" fmla="*/ 0 h 3"/>
              </a:gdLst>
              <a:ahLst/>
              <a:cxnLst>
                <a:cxn ang="0">
                  <a:pos x="T0" y="T1"/>
                </a:cxn>
                <a:cxn ang="0">
                  <a:pos x="T2" y="T3"/>
                </a:cxn>
                <a:cxn ang="0">
                  <a:pos x="T4" y="T5"/>
                </a:cxn>
              </a:cxnLst>
              <a:rect l="0" t="0" r="r" b="b"/>
              <a:pathLst>
                <a:path w="7" h="3">
                  <a:moveTo>
                    <a:pt x="7" y="0"/>
                  </a:moveTo>
                  <a:cubicBezTo>
                    <a:pt x="6" y="3"/>
                    <a:pt x="3" y="2"/>
                    <a:pt x="0" y="2"/>
                  </a:cubicBezTo>
                  <a:cubicBezTo>
                    <a:pt x="1" y="0"/>
                    <a:pt x="4" y="0"/>
                    <a:pt x="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7" name="Freeform 77"/>
            <p:cNvSpPr>
              <a:spLocks/>
            </p:cNvSpPr>
            <p:nvPr/>
          </p:nvSpPr>
          <p:spPr bwMode="auto">
            <a:xfrm>
              <a:off x="8793138" y="4512408"/>
              <a:ext cx="84138" cy="52388"/>
            </a:xfrm>
            <a:custGeom>
              <a:avLst/>
              <a:gdLst>
                <a:gd name="T0" fmla="*/ 12 w 13"/>
                <a:gd name="T1" fmla="*/ 0 h 8"/>
                <a:gd name="T2" fmla="*/ 11 w 13"/>
                <a:gd name="T3" fmla="*/ 4 h 8"/>
                <a:gd name="T4" fmla="*/ 10 w 13"/>
                <a:gd name="T5" fmla="*/ 4 h 8"/>
                <a:gd name="T6" fmla="*/ 1 w 13"/>
                <a:gd name="T7" fmla="*/ 8 h 8"/>
                <a:gd name="T8" fmla="*/ 4 w 13"/>
                <a:gd name="T9" fmla="*/ 5 h 8"/>
                <a:gd name="T10" fmla="*/ 6 w 13"/>
                <a:gd name="T11" fmla="*/ 3 h 8"/>
                <a:gd name="T12" fmla="*/ 8 w 13"/>
                <a:gd name="T13" fmla="*/ 1 h 8"/>
                <a:gd name="T14" fmla="*/ 12 w 13"/>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8">
                  <a:moveTo>
                    <a:pt x="12" y="0"/>
                  </a:moveTo>
                  <a:cubicBezTo>
                    <a:pt x="13" y="2"/>
                    <a:pt x="12" y="3"/>
                    <a:pt x="11" y="4"/>
                  </a:cubicBezTo>
                  <a:cubicBezTo>
                    <a:pt x="11" y="5"/>
                    <a:pt x="10" y="4"/>
                    <a:pt x="10" y="4"/>
                  </a:cubicBezTo>
                  <a:cubicBezTo>
                    <a:pt x="8" y="6"/>
                    <a:pt x="5" y="8"/>
                    <a:pt x="1" y="8"/>
                  </a:cubicBezTo>
                  <a:cubicBezTo>
                    <a:pt x="0" y="6"/>
                    <a:pt x="3" y="6"/>
                    <a:pt x="4" y="5"/>
                  </a:cubicBezTo>
                  <a:cubicBezTo>
                    <a:pt x="4" y="5"/>
                    <a:pt x="5" y="4"/>
                    <a:pt x="6" y="3"/>
                  </a:cubicBezTo>
                  <a:cubicBezTo>
                    <a:pt x="6" y="3"/>
                    <a:pt x="8" y="3"/>
                    <a:pt x="8" y="1"/>
                  </a:cubicBezTo>
                  <a:cubicBezTo>
                    <a:pt x="10" y="2"/>
                    <a:pt x="10" y="0"/>
                    <a:pt x="1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8" name="Freeform 78"/>
            <p:cNvSpPr>
              <a:spLocks/>
            </p:cNvSpPr>
            <p:nvPr/>
          </p:nvSpPr>
          <p:spPr bwMode="auto">
            <a:xfrm>
              <a:off x="10064726" y="5229958"/>
              <a:ext cx="46038" cy="65088"/>
            </a:xfrm>
            <a:custGeom>
              <a:avLst/>
              <a:gdLst>
                <a:gd name="T0" fmla="*/ 1 w 7"/>
                <a:gd name="T1" fmla="*/ 0 h 10"/>
                <a:gd name="T2" fmla="*/ 2 w 7"/>
                <a:gd name="T3" fmla="*/ 2 h 10"/>
                <a:gd name="T4" fmla="*/ 5 w 7"/>
                <a:gd name="T5" fmla="*/ 5 h 10"/>
                <a:gd name="T6" fmla="*/ 5 w 7"/>
                <a:gd name="T7" fmla="*/ 10 h 10"/>
                <a:gd name="T8" fmla="*/ 3 w 7"/>
                <a:gd name="T9" fmla="*/ 10 h 10"/>
                <a:gd name="T10" fmla="*/ 0 w 7"/>
                <a:gd name="T11" fmla="*/ 2 h 10"/>
                <a:gd name="T12" fmla="*/ 1 w 7"/>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7" h="10">
                  <a:moveTo>
                    <a:pt x="1" y="0"/>
                  </a:moveTo>
                  <a:cubicBezTo>
                    <a:pt x="2" y="0"/>
                    <a:pt x="1" y="1"/>
                    <a:pt x="2" y="2"/>
                  </a:cubicBezTo>
                  <a:cubicBezTo>
                    <a:pt x="1" y="3"/>
                    <a:pt x="6" y="4"/>
                    <a:pt x="5" y="5"/>
                  </a:cubicBezTo>
                  <a:cubicBezTo>
                    <a:pt x="3" y="7"/>
                    <a:pt x="7" y="5"/>
                    <a:pt x="5" y="10"/>
                  </a:cubicBezTo>
                  <a:cubicBezTo>
                    <a:pt x="4" y="10"/>
                    <a:pt x="3" y="8"/>
                    <a:pt x="3" y="10"/>
                  </a:cubicBezTo>
                  <a:cubicBezTo>
                    <a:pt x="1" y="9"/>
                    <a:pt x="1" y="4"/>
                    <a:pt x="0"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9" name="Freeform 79"/>
            <p:cNvSpPr>
              <a:spLocks/>
            </p:cNvSpPr>
            <p:nvPr/>
          </p:nvSpPr>
          <p:spPr bwMode="auto">
            <a:xfrm>
              <a:off x="10079013" y="5288696"/>
              <a:ext cx="98425" cy="138113"/>
            </a:xfrm>
            <a:custGeom>
              <a:avLst/>
              <a:gdLst>
                <a:gd name="T0" fmla="*/ 4 w 15"/>
                <a:gd name="T1" fmla="*/ 0 h 21"/>
                <a:gd name="T2" fmla="*/ 5 w 15"/>
                <a:gd name="T3" fmla="*/ 1 h 21"/>
                <a:gd name="T4" fmla="*/ 7 w 15"/>
                <a:gd name="T5" fmla="*/ 1 h 21"/>
                <a:gd name="T6" fmla="*/ 15 w 15"/>
                <a:gd name="T7" fmla="*/ 5 h 21"/>
                <a:gd name="T8" fmla="*/ 15 w 15"/>
                <a:gd name="T9" fmla="*/ 9 h 21"/>
                <a:gd name="T10" fmla="*/ 12 w 15"/>
                <a:gd name="T11" fmla="*/ 9 h 21"/>
                <a:gd name="T12" fmla="*/ 11 w 15"/>
                <a:gd name="T13" fmla="*/ 11 h 21"/>
                <a:gd name="T14" fmla="*/ 10 w 15"/>
                <a:gd name="T15" fmla="*/ 17 h 21"/>
                <a:gd name="T16" fmla="*/ 9 w 15"/>
                <a:gd name="T17" fmla="*/ 19 h 21"/>
                <a:gd name="T18" fmla="*/ 4 w 15"/>
                <a:gd name="T19" fmla="*/ 20 h 21"/>
                <a:gd name="T20" fmla="*/ 3 w 15"/>
                <a:gd name="T21" fmla="*/ 17 h 21"/>
                <a:gd name="T22" fmla="*/ 5 w 15"/>
                <a:gd name="T23" fmla="*/ 15 h 21"/>
                <a:gd name="T24" fmla="*/ 0 w 15"/>
                <a:gd name="T25" fmla="*/ 12 h 21"/>
                <a:gd name="T26" fmla="*/ 3 w 15"/>
                <a:gd name="T27" fmla="*/ 8 h 21"/>
                <a:gd name="T28" fmla="*/ 4 w 15"/>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4" y="0"/>
                  </a:moveTo>
                  <a:cubicBezTo>
                    <a:pt x="5" y="0"/>
                    <a:pt x="5" y="0"/>
                    <a:pt x="5" y="1"/>
                  </a:cubicBezTo>
                  <a:cubicBezTo>
                    <a:pt x="5" y="3"/>
                    <a:pt x="8" y="1"/>
                    <a:pt x="7" y="1"/>
                  </a:cubicBezTo>
                  <a:cubicBezTo>
                    <a:pt x="10" y="2"/>
                    <a:pt x="9" y="6"/>
                    <a:pt x="15" y="5"/>
                  </a:cubicBezTo>
                  <a:cubicBezTo>
                    <a:pt x="15" y="6"/>
                    <a:pt x="15" y="8"/>
                    <a:pt x="15" y="9"/>
                  </a:cubicBezTo>
                  <a:cubicBezTo>
                    <a:pt x="14" y="9"/>
                    <a:pt x="13" y="9"/>
                    <a:pt x="12" y="9"/>
                  </a:cubicBezTo>
                  <a:cubicBezTo>
                    <a:pt x="12" y="10"/>
                    <a:pt x="12" y="11"/>
                    <a:pt x="11" y="11"/>
                  </a:cubicBezTo>
                  <a:cubicBezTo>
                    <a:pt x="13" y="14"/>
                    <a:pt x="10" y="14"/>
                    <a:pt x="10" y="17"/>
                  </a:cubicBezTo>
                  <a:cubicBezTo>
                    <a:pt x="10" y="18"/>
                    <a:pt x="7" y="18"/>
                    <a:pt x="9" y="19"/>
                  </a:cubicBezTo>
                  <a:cubicBezTo>
                    <a:pt x="9" y="21"/>
                    <a:pt x="6" y="19"/>
                    <a:pt x="4" y="20"/>
                  </a:cubicBezTo>
                  <a:cubicBezTo>
                    <a:pt x="5" y="18"/>
                    <a:pt x="4" y="18"/>
                    <a:pt x="3" y="17"/>
                  </a:cubicBezTo>
                  <a:cubicBezTo>
                    <a:pt x="3" y="15"/>
                    <a:pt x="4" y="15"/>
                    <a:pt x="5" y="15"/>
                  </a:cubicBezTo>
                  <a:cubicBezTo>
                    <a:pt x="4" y="14"/>
                    <a:pt x="3" y="11"/>
                    <a:pt x="0" y="12"/>
                  </a:cubicBezTo>
                  <a:cubicBezTo>
                    <a:pt x="0" y="10"/>
                    <a:pt x="2" y="10"/>
                    <a:pt x="3" y="8"/>
                  </a:cubicBezTo>
                  <a:cubicBezTo>
                    <a:pt x="4" y="4"/>
                    <a:pt x="3" y="4"/>
                    <a:pt x="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0" name="Freeform 80"/>
            <p:cNvSpPr>
              <a:spLocks/>
            </p:cNvSpPr>
            <p:nvPr/>
          </p:nvSpPr>
          <p:spPr bwMode="auto">
            <a:xfrm>
              <a:off x="9344001" y="5399821"/>
              <a:ext cx="85725" cy="92075"/>
            </a:xfrm>
            <a:custGeom>
              <a:avLst/>
              <a:gdLst>
                <a:gd name="T0" fmla="*/ 12 w 13"/>
                <a:gd name="T1" fmla="*/ 1 h 14"/>
                <a:gd name="T2" fmla="*/ 12 w 13"/>
                <a:gd name="T3" fmla="*/ 7 h 14"/>
                <a:gd name="T4" fmla="*/ 11 w 13"/>
                <a:gd name="T5" fmla="*/ 5 h 14"/>
                <a:gd name="T6" fmla="*/ 10 w 13"/>
                <a:gd name="T7" fmla="*/ 6 h 14"/>
                <a:gd name="T8" fmla="*/ 10 w 13"/>
                <a:gd name="T9" fmla="*/ 10 h 14"/>
                <a:gd name="T10" fmla="*/ 9 w 13"/>
                <a:gd name="T11" fmla="*/ 10 h 14"/>
                <a:gd name="T12" fmla="*/ 9 w 13"/>
                <a:gd name="T13" fmla="*/ 12 h 14"/>
                <a:gd name="T14" fmla="*/ 6 w 13"/>
                <a:gd name="T15" fmla="*/ 14 h 14"/>
                <a:gd name="T16" fmla="*/ 4 w 13"/>
                <a:gd name="T17" fmla="*/ 11 h 14"/>
                <a:gd name="T18" fmla="*/ 2 w 13"/>
                <a:gd name="T19" fmla="*/ 10 h 14"/>
                <a:gd name="T20" fmla="*/ 0 w 13"/>
                <a:gd name="T21" fmla="*/ 4 h 14"/>
                <a:gd name="T22" fmla="*/ 8 w 13"/>
                <a:gd name="T23" fmla="*/ 2 h 14"/>
                <a:gd name="T24" fmla="*/ 12 w 13"/>
                <a:gd name="T25"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4">
                  <a:moveTo>
                    <a:pt x="12" y="1"/>
                  </a:moveTo>
                  <a:cubicBezTo>
                    <a:pt x="12" y="3"/>
                    <a:pt x="13" y="4"/>
                    <a:pt x="12" y="7"/>
                  </a:cubicBezTo>
                  <a:cubicBezTo>
                    <a:pt x="12" y="7"/>
                    <a:pt x="11" y="5"/>
                    <a:pt x="11" y="5"/>
                  </a:cubicBezTo>
                  <a:cubicBezTo>
                    <a:pt x="11" y="5"/>
                    <a:pt x="11" y="5"/>
                    <a:pt x="10" y="6"/>
                  </a:cubicBezTo>
                  <a:cubicBezTo>
                    <a:pt x="10" y="7"/>
                    <a:pt x="11" y="9"/>
                    <a:pt x="10" y="10"/>
                  </a:cubicBezTo>
                  <a:cubicBezTo>
                    <a:pt x="10" y="11"/>
                    <a:pt x="9" y="10"/>
                    <a:pt x="9" y="10"/>
                  </a:cubicBezTo>
                  <a:cubicBezTo>
                    <a:pt x="8" y="11"/>
                    <a:pt x="9" y="12"/>
                    <a:pt x="9" y="12"/>
                  </a:cubicBezTo>
                  <a:cubicBezTo>
                    <a:pt x="8" y="13"/>
                    <a:pt x="6" y="12"/>
                    <a:pt x="6" y="14"/>
                  </a:cubicBezTo>
                  <a:cubicBezTo>
                    <a:pt x="5" y="14"/>
                    <a:pt x="4" y="12"/>
                    <a:pt x="4" y="11"/>
                  </a:cubicBezTo>
                  <a:cubicBezTo>
                    <a:pt x="3" y="11"/>
                    <a:pt x="2" y="10"/>
                    <a:pt x="2" y="10"/>
                  </a:cubicBezTo>
                  <a:cubicBezTo>
                    <a:pt x="1" y="8"/>
                    <a:pt x="2" y="5"/>
                    <a:pt x="0" y="4"/>
                  </a:cubicBezTo>
                  <a:cubicBezTo>
                    <a:pt x="1" y="2"/>
                    <a:pt x="5" y="3"/>
                    <a:pt x="8" y="2"/>
                  </a:cubicBezTo>
                  <a:cubicBezTo>
                    <a:pt x="9" y="2"/>
                    <a:pt x="11" y="0"/>
                    <a:pt x="12" y="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1" name="Freeform 81"/>
            <p:cNvSpPr>
              <a:spLocks/>
            </p:cNvSpPr>
            <p:nvPr/>
          </p:nvSpPr>
          <p:spPr bwMode="auto">
            <a:xfrm>
              <a:off x="3781401" y="1394558"/>
              <a:ext cx="1541463" cy="1150938"/>
            </a:xfrm>
            <a:custGeom>
              <a:avLst/>
              <a:gdLst>
                <a:gd name="T0" fmla="*/ 166 w 235"/>
                <a:gd name="T1" fmla="*/ 19 h 175"/>
                <a:gd name="T2" fmla="*/ 176 w 235"/>
                <a:gd name="T3" fmla="*/ 20 h 175"/>
                <a:gd name="T4" fmla="*/ 189 w 235"/>
                <a:gd name="T5" fmla="*/ 17 h 175"/>
                <a:gd name="T6" fmla="*/ 197 w 235"/>
                <a:gd name="T7" fmla="*/ 18 h 175"/>
                <a:gd name="T8" fmla="*/ 196 w 235"/>
                <a:gd name="T9" fmla="*/ 21 h 175"/>
                <a:gd name="T10" fmla="*/ 221 w 235"/>
                <a:gd name="T11" fmla="*/ 16 h 175"/>
                <a:gd name="T12" fmla="*/ 234 w 235"/>
                <a:gd name="T13" fmla="*/ 19 h 175"/>
                <a:gd name="T14" fmla="*/ 217 w 235"/>
                <a:gd name="T15" fmla="*/ 28 h 175"/>
                <a:gd name="T16" fmla="*/ 212 w 235"/>
                <a:gd name="T17" fmla="*/ 34 h 175"/>
                <a:gd name="T18" fmla="*/ 204 w 235"/>
                <a:gd name="T19" fmla="*/ 44 h 175"/>
                <a:gd name="T20" fmla="*/ 206 w 235"/>
                <a:gd name="T21" fmla="*/ 53 h 175"/>
                <a:gd name="T22" fmla="*/ 200 w 235"/>
                <a:gd name="T23" fmla="*/ 61 h 175"/>
                <a:gd name="T24" fmla="*/ 207 w 235"/>
                <a:gd name="T25" fmla="*/ 73 h 175"/>
                <a:gd name="T26" fmla="*/ 201 w 235"/>
                <a:gd name="T27" fmla="*/ 81 h 175"/>
                <a:gd name="T28" fmla="*/ 194 w 235"/>
                <a:gd name="T29" fmla="*/ 89 h 175"/>
                <a:gd name="T30" fmla="*/ 204 w 235"/>
                <a:gd name="T31" fmla="*/ 106 h 175"/>
                <a:gd name="T32" fmla="*/ 188 w 235"/>
                <a:gd name="T33" fmla="*/ 104 h 175"/>
                <a:gd name="T34" fmla="*/ 187 w 235"/>
                <a:gd name="T35" fmla="*/ 110 h 175"/>
                <a:gd name="T36" fmla="*/ 181 w 235"/>
                <a:gd name="T37" fmla="*/ 119 h 175"/>
                <a:gd name="T38" fmla="*/ 166 w 235"/>
                <a:gd name="T39" fmla="*/ 123 h 175"/>
                <a:gd name="T40" fmla="*/ 158 w 235"/>
                <a:gd name="T41" fmla="*/ 128 h 175"/>
                <a:gd name="T42" fmla="*/ 153 w 235"/>
                <a:gd name="T43" fmla="*/ 134 h 175"/>
                <a:gd name="T44" fmla="*/ 132 w 235"/>
                <a:gd name="T45" fmla="*/ 139 h 175"/>
                <a:gd name="T46" fmla="*/ 126 w 235"/>
                <a:gd name="T47" fmla="*/ 148 h 175"/>
                <a:gd name="T48" fmla="*/ 121 w 235"/>
                <a:gd name="T49" fmla="*/ 156 h 175"/>
                <a:gd name="T50" fmla="*/ 119 w 235"/>
                <a:gd name="T51" fmla="*/ 163 h 175"/>
                <a:gd name="T52" fmla="*/ 106 w 235"/>
                <a:gd name="T53" fmla="*/ 171 h 175"/>
                <a:gd name="T54" fmla="*/ 93 w 235"/>
                <a:gd name="T55" fmla="*/ 164 h 175"/>
                <a:gd name="T56" fmla="*/ 85 w 235"/>
                <a:gd name="T57" fmla="*/ 155 h 175"/>
                <a:gd name="T58" fmla="*/ 81 w 235"/>
                <a:gd name="T59" fmla="*/ 148 h 175"/>
                <a:gd name="T60" fmla="*/ 77 w 235"/>
                <a:gd name="T61" fmla="*/ 134 h 175"/>
                <a:gd name="T62" fmla="*/ 79 w 235"/>
                <a:gd name="T63" fmla="*/ 129 h 175"/>
                <a:gd name="T64" fmla="*/ 85 w 235"/>
                <a:gd name="T65" fmla="*/ 121 h 175"/>
                <a:gd name="T66" fmla="*/ 82 w 235"/>
                <a:gd name="T67" fmla="*/ 112 h 175"/>
                <a:gd name="T68" fmla="*/ 83 w 235"/>
                <a:gd name="T69" fmla="*/ 104 h 175"/>
                <a:gd name="T70" fmla="*/ 74 w 235"/>
                <a:gd name="T71" fmla="*/ 101 h 175"/>
                <a:gd name="T72" fmla="*/ 67 w 235"/>
                <a:gd name="T73" fmla="*/ 89 h 175"/>
                <a:gd name="T74" fmla="*/ 61 w 235"/>
                <a:gd name="T75" fmla="*/ 75 h 175"/>
                <a:gd name="T76" fmla="*/ 43 w 235"/>
                <a:gd name="T77" fmla="*/ 67 h 175"/>
                <a:gd name="T78" fmla="*/ 19 w 235"/>
                <a:gd name="T79" fmla="*/ 68 h 175"/>
                <a:gd name="T80" fmla="*/ 19 w 235"/>
                <a:gd name="T81" fmla="*/ 62 h 175"/>
                <a:gd name="T82" fmla="*/ 10 w 235"/>
                <a:gd name="T83" fmla="*/ 53 h 175"/>
                <a:gd name="T84" fmla="*/ 15 w 235"/>
                <a:gd name="T85" fmla="*/ 45 h 175"/>
                <a:gd name="T86" fmla="*/ 26 w 235"/>
                <a:gd name="T87" fmla="*/ 40 h 175"/>
                <a:gd name="T88" fmla="*/ 28 w 235"/>
                <a:gd name="T89" fmla="*/ 34 h 175"/>
                <a:gd name="T90" fmla="*/ 25 w 235"/>
                <a:gd name="T91" fmla="*/ 31 h 175"/>
                <a:gd name="T92" fmla="*/ 34 w 235"/>
                <a:gd name="T93" fmla="*/ 28 h 175"/>
                <a:gd name="T94" fmla="*/ 43 w 235"/>
                <a:gd name="T95" fmla="*/ 18 h 175"/>
                <a:gd name="T96" fmla="*/ 72 w 235"/>
                <a:gd name="T97" fmla="*/ 14 h 175"/>
                <a:gd name="T98" fmla="*/ 85 w 235"/>
                <a:gd name="T99" fmla="*/ 18 h 175"/>
                <a:gd name="T100" fmla="*/ 98 w 235"/>
                <a:gd name="T101" fmla="*/ 11 h 175"/>
                <a:gd name="T102" fmla="*/ 109 w 235"/>
                <a:gd name="T103" fmla="*/ 12 h 175"/>
                <a:gd name="T104" fmla="*/ 113 w 235"/>
                <a:gd name="T105" fmla="*/ 6 h 175"/>
                <a:gd name="T106" fmla="*/ 135 w 235"/>
                <a:gd name="T107" fmla="*/ 1 h 175"/>
                <a:gd name="T108" fmla="*/ 166 w 235"/>
                <a:gd name="T109" fmla="*/ 0 h 175"/>
                <a:gd name="T110" fmla="*/ 188 w 235"/>
                <a:gd name="T111" fmla="*/ 8 h 175"/>
                <a:gd name="T112" fmla="*/ 196 w 235"/>
                <a:gd name="T113" fmla="*/ 13 h 175"/>
                <a:gd name="T114" fmla="*/ 164 w 235"/>
                <a:gd name="T115" fmla="*/ 14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5" h="175">
                  <a:moveTo>
                    <a:pt x="159" y="17"/>
                  </a:moveTo>
                  <a:cubicBezTo>
                    <a:pt x="159" y="18"/>
                    <a:pt x="161" y="18"/>
                    <a:pt x="161" y="19"/>
                  </a:cubicBezTo>
                  <a:cubicBezTo>
                    <a:pt x="162" y="20"/>
                    <a:pt x="163" y="18"/>
                    <a:pt x="164" y="18"/>
                  </a:cubicBezTo>
                  <a:cubicBezTo>
                    <a:pt x="165" y="18"/>
                    <a:pt x="165" y="19"/>
                    <a:pt x="166" y="19"/>
                  </a:cubicBezTo>
                  <a:cubicBezTo>
                    <a:pt x="167" y="19"/>
                    <a:pt x="168" y="18"/>
                    <a:pt x="168" y="18"/>
                  </a:cubicBezTo>
                  <a:cubicBezTo>
                    <a:pt x="169" y="18"/>
                    <a:pt x="170" y="18"/>
                    <a:pt x="171" y="18"/>
                  </a:cubicBezTo>
                  <a:cubicBezTo>
                    <a:pt x="175" y="17"/>
                    <a:pt x="179" y="16"/>
                    <a:pt x="182" y="17"/>
                  </a:cubicBezTo>
                  <a:cubicBezTo>
                    <a:pt x="181" y="19"/>
                    <a:pt x="177" y="18"/>
                    <a:pt x="176" y="20"/>
                  </a:cubicBezTo>
                  <a:cubicBezTo>
                    <a:pt x="176" y="22"/>
                    <a:pt x="178" y="20"/>
                    <a:pt x="178" y="20"/>
                  </a:cubicBezTo>
                  <a:cubicBezTo>
                    <a:pt x="180" y="20"/>
                    <a:pt x="180" y="21"/>
                    <a:pt x="183" y="20"/>
                  </a:cubicBezTo>
                  <a:cubicBezTo>
                    <a:pt x="183" y="20"/>
                    <a:pt x="184" y="19"/>
                    <a:pt x="185" y="19"/>
                  </a:cubicBezTo>
                  <a:cubicBezTo>
                    <a:pt x="185" y="19"/>
                    <a:pt x="189" y="17"/>
                    <a:pt x="189" y="17"/>
                  </a:cubicBezTo>
                  <a:cubicBezTo>
                    <a:pt x="191" y="20"/>
                    <a:pt x="188" y="16"/>
                    <a:pt x="190" y="16"/>
                  </a:cubicBezTo>
                  <a:cubicBezTo>
                    <a:pt x="191" y="16"/>
                    <a:pt x="193" y="16"/>
                    <a:pt x="193" y="16"/>
                  </a:cubicBezTo>
                  <a:cubicBezTo>
                    <a:pt x="194" y="16"/>
                    <a:pt x="195" y="15"/>
                    <a:pt x="198" y="15"/>
                  </a:cubicBezTo>
                  <a:cubicBezTo>
                    <a:pt x="198" y="17"/>
                    <a:pt x="198" y="18"/>
                    <a:pt x="197" y="18"/>
                  </a:cubicBezTo>
                  <a:cubicBezTo>
                    <a:pt x="197" y="19"/>
                    <a:pt x="196" y="19"/>
                    <a:pt x="195" y="20"/>
                  </a:cubicBezTo>
                  <a:cubicBezTo>
                    <a:pt x="194" y="21"/>
                    <a:pt x="194" y="23"/>
                    <a:pt x="191" y="23"/>
                  </a:cubicBezTo>
                  <a:cubicBezTo>
                    <a:pt x="192" y="26"/>
                    <a:pt x="193" y="22"/>
                    <a:pt x="195" y="23"/>
                  </a:cubicBezTo>
                  <a:cubicBezTo>
                    <a:pt x="196" y="23"/>
                    <a:pt x="196" y="21"/>
                    <a:pt x="196" y="21"/>
                  </a:cubicBezTo>
                  <a:cubicBezTo>
                    <a:pt x="197" y="20"/>
                    <a:pt x="201" y="21"/>
                    <a:pt x="201" y="19"/>
                  </a:cubicBezTo>
                  <a:cubicBezTo>
                    <a:pt x="203" y="22"/>
                    <a:pt x="209" y="18"/>
                    <a:pt x="210" y="20"/>
                  </a:cubicBezTo>
                  <a:cubicBezTo>
                    <a:pt x="211" y="19"/>
                    <a:pt x="212" y="18"/>
                    <a:pt x="213" y="17"/>
                  </a:cubicBezTo>
                  <a:cubicBezTo>
                    <a:pt x="216" y="18"/>
                    <a:pt x="218" y="16"/>
                    <a:pt x="221" y="16"/>
                  </a:cubicBezTo>
                  <a:cubicBezTo>
                    <a:pt x="221" y="16"/>
                    <a:pt x="221" y="17"/>
                    <a:pt x="222" y="17"/>
                  </a:cubicBezTo>
                  <a:cubicBezTo>
                    <a:pt x="223" y="17"/>
                    <a:pt x="226" y="17"/>
                    <a:pt x="227" y="17"/>
                  </a:cubicBezTo>
                  <a:cubicBezTo>
                    <a:pt x="228" y="19"/>
                    <a:pt x="227" y="17"/>
                    <a:pt x="229" y="17"/>
                  </a:cubicBezTo>
                  <a:cubicBezTo>
                    <a:pt x="230" y="18"/>
                    <a:pt x="232" y="20"/>
                    <a:pt x="234" y="19"/>
                  </a:cubicBezTo>
                  <a:cubicBezTo>
                    <a:pt x="235" y="21"/>
                    <a:pt x="233" y="20"/>
                    <a:pt x="232" y="21"/>
                  </a:cubicBezTo>
                  <a:cubicBezTo>
                    <a:pt x="232" y="21"/>
                    <a:pt x="231" y="23"/>
                    <a:pt x="230" y="23"/>
                  </a:cubicBezTo>
                  <a:cubicBezTo>
                    <a:pt x="228" y="24"/>
                    <a:pt x="224" y="24"/>
                    <a:pt x="224" y="27"/>
                  </a:cubicBezTo>
                  <a:cubicBezTo>
                    <a:pt x="221" y="27"/>
                    <a:pt x="218" y="26"/>
                    <a:pt x="217" y="28"/>
                  </a:cubicBezTo>
                  <a:cubicBezTo>
                    <a:pt x="218" y="29"/>
                    <a:pt x="220" y="30"/>
                    <a:pt x="216" y="30"/>
                  </a:cubicBezTo>
                  <a:cubicBezTo>
                    <a:pt x="216" y="31"/>
                    <a:pt x="218" y="30"/>
                    <a:pt x="219" y="31"/>
                  </a:cubicBezTo>
                  <a:cubicBezTo>
                    <a:pt x="218" y="33"/>
                    <a:pt x="213" y="33"/>
                    <a:pt x="212" y="36"/>
                  </a:cubicBezTo>
                  <a:cubicBezTo>
                    <a:pt x="211" y="36"/>
                    <a:pt x="213" y="35"/>
                    <a:pt x="212" y="34"/>
                  </a:cubicBezTo>
                  <a:cubicBezTo>
                    <a:pt x="212" y="34"/>
                    <a:pt x="209" y="36"/>
                    <a:pt x="208" y="36"/>
                  </a:cubicBezTo>
                  <a:cubicBezTo>
                    <a:pt x="208" y="37"/>
                    <a:pt x="209" y="37"/>
                    <a:pt x="209" y="37"/>
                  </a:cubicBezTo>
                  <a:cubicBezTo>
                    <a:pt x="207" y="39"/>
                    <a:pt x="208" y="39"/>
                    <a:pt x="208" y="42"/>
                  </a:cubicBezTo>
                  <a:cubicBezTo>
                    <a:pt x="207" y="43"/>
                    <a:pt x="204" y="43"/>
                    <a:pt x="204" y="44"/>
                  </a:cubicBezTo>
                  <a:cubicBezTo>
                    <a:pt x="203" y="44"/>
                    <a:pt x="204" y="46"/>
                    <a:pt x="204" y="47"/>
                  </a:cubicBezTo>
                  <a:cubicBezTo>
                    <a:pt x="203" y="48"/>
                    <a:pt x="201" y="47"/>
                    <a:pt x="200" y="48"/>
                  </a:cubicBezTo>
                  <a:cubicBezTo>
                    <a:pt x="200" y="49"/>
                    <a:pt x="202" y="49"/>
                    <a:pt x="202" y="51"/>
                  </a:cubicBezTo>
                  <a:cubicBezTo>
                    <a:pt x="202" y="53"/>
                    <a:pt x="205" y="52"/>
                    <a:pt x="206" y="53"/>
                  </a:cubicBezTo>
                  <a:cubicBezTo>
                    <a:pt x="206" y="53"/>
                    <a:pt x="205" y="54"/>
                    <a:pt x="206" y="54"/>
                  </a:cubicBezTo>
                  <a:cubicBezTo>
                    <a:pt x="206" y="55"/>
                    <a:pt x="208" y="55"/>
                    <a:pt x="208" y="55"/>
                  </a:cubicBezTo>
                  <a:cubicBezTo>
                    <a:pt x="208" y="57"/>
                    <a:pt x="210" y="57"/>
                    <a:pt x="209" y="59"/>
                  </a:cubicBezTo>
                  <a:cubicBezTo>
                    <a:pt x="206" y="60"/>
                    <a:pt x="204" y="59"/>
                    <a:pt x="200" y="61"/>
                  </a:cubicBezTo>
                  <a:cubicBezTo>
                    <a:pt x="202" y="63"/>
                    <a:pt x="204" y="66"/>
                    <a:pt x="209" y="66"/>
                  </a:cubicBezTo>
                  <a:cubicBezTo>
                    <a:pt x="209" y="67"/>
                    <a:pt x="210" y="68"/>
                    <a:pt x="211" y="68"/>
                  </a:cubicBezTo>
                  <a:cubicBezTo>
                    <a:pt x="212" y="70"/>
                    <a:pt x="210" y="69"/>
                    <a:pt x="209" y="71"/>
                  </a:cubicBezTo>
                  <a:cubicBezTo>
                    <a:pt x="209" y="72"/>
                    <a:pt x="208" y="73"/>
                    <a:pt x="207" y="73"/>
                  </a:cubicBezTo>
                  <a:cubicBezTo>
                    <a:pt x="206" y="76"/>
                    <a:pt x="210" y="74"/>
                    <a:pt x="209" y="77"/>
                  </a:cubicBezTo>
                  <a:cubicBezTo>
                    <a:pt x="208" y="77"/>
                    <a:pt x="207" y="78"/>
                    <a:pt x="208" y="78"/>
                  </a:cubicBezTo>
                  <a:cubicBezTo>
                    <a:pt x="208" y="81"/>
                    <a:pt x="205" y="78"/>
                    <a:pt x="204" y="78"/>
                  </a:cubicBezTo>
                  <a:cubicBezTo>
                    <a:pt x="202" y="78"/>
                    <a:pt x="203" y="81"/>
                    <a:pt x="201" y="81"/>
                  </a:cubicBezTo>
                  <a:cubicBezTo>
                    <a:pt x="201" y="83"/>
                    <a:pt x="202" y="84"/>
                    <a:pt x="203" y="84"/>
                  </a:cubicBezTo>
                  <a:cubicBezTo>
                    <a:pt x="202" y="85"/>
                    <a:pt x="200" y="85"/>
                    <a:pt x="199" y="85"/>
                  </a:cubicBezTo>
                  <a:cubicBezTo>
                    <a:pt x="196" y="86"/>
                    <a:pt x="194" y="88"/>
                    <a:pt x="191" y="88"/>
                  </a:cubicBezTo>
                  <a:cubicBezTo>
                    <a:pt x="191" y="89"/>
                    <a:pt x="193" y="88"/>
                    <a:pt x="194" y="89"/>
                  </a:cubicBezTo>
                  <a:cubicBezTo>
                    <a:pt x="195" y="89"/>
                    <a:pt x="196" y="93"/>
                    <a:pt x="198" y="92"/>
                  </a:cubicBezTo>
                  <a:cubicBezTo>
                    <a:pt x="199" y="94"/>
                    <a:pt x="196" y="94"/>
                    <a:pt x="196" y="95"/>
                  </a:cubicBezTo>
                  <a:cubicBezTo>
                    <a:pt x="196" y="96"/>
                    <a:pt x="197" y="99"/>
                    <a:pt x="195" y="99"/>
                  </a:cubicBezTo>
                  <a:cubicBezTo>
                    <a:pt x="196" y="103"/>
                    <a:pt x="203" y="102"/>
                    <a:pt x="204" y="106"/>
                  </a:cubicBezTo>
                  <a:cubicBezTo>
                    <a:pt x="202" y="106"/>
                    <a:pt x="200" y="106"/>
                    <a:pt x="200" y="105"/>
                  </a:cubicBezTo>
                  <a:cubicBezTo>
                    <a:pt x="199" y="105"/>
                    <a:pt x="199" y="106"/>
                    <a:pt x="200" y="106"/>
                  </a:cubicBezTo>
                  <a:cubicBezTo>
                    <a:pt x="197" y="109"/>
                    <a:pt x="196" y="108"/>
                    <a:pt x="191" y="108"/>
                  </a:cubicBezTo>
                  <a:cubicBezTo>
                    <a:pt x="193" y="104"/>
                    <a:pt x="187" y="108"/>
                    <a:pt x="188" y="104"/>
                  </a:cubicBezTo>
                  <a:cubicBezTo>
                    <a:pt x="186" y="103"/>
                    <a:pt x="186" y="106"/>
                    <a:pt x="183" y="105"/>
                  </a:cubicBezTo>
                  <a:cubicBezTo>
                    <a:pt x="184" y="106"/>
                    <a:pt x="184" y="107"/>
                    <a:pt x="182" y="107"/>
                  </a:cubicBezTo>
                  <a:cubicBezTo>
                    <a:pt x="182" y="108"/>
                    <a:pt x="187" y="108"/>
                    <a:pt x="183" y="109"/>
                  </a:cubicBezTo>
                  <a:cubicBezTo>
                    <a:pt x="184" y="111"/>
                    <a:pt x="186" y="110"/>
                    <a:pt x="187" y="110"/>
                  </a:cubicBezTo>
                  <a:cubicBezTo>
                    <a:pt x="190" y="110"/>
                    <a:pt x="192" y="111"/>
                    <a:pt x="195" y="111"/>
                  </a:cubicBezTo>
                  <a:cubicBezTo>
                    <a:pt x="193" y="114"/>
                    <a:pt x="191" y="116"/>
                    <a:pt x="188" y="118"/>
                  </a:cubicBezTo>
                  <a:cubicBezTo>
                    <a:pt x="186" y="118"/>
                    <a:pt x="184" y="119"/>
                    <a:pt x="183" y="119"/>
                  </a:cubicBezTo>
                  <a:cubicBezTo>
                    <a:pt x="182" y="119"/>
                    <a:pt x="181" y="119"/>
                    <a:pt x="181" y="119"/>
                  </a:cubicBezTo>
                  <a:cubicBezTo>
                    <a:pt x="180" y="120"/>
                    <a:pt x="180" y="119"/>
                    <a:pt x="179" y="119"/>
                  </a:cubicBezTo>
                  <a:cubicBezTo>
                    <a:pt x="176" y="119"/>
                    <a:pt x="174" y="121"/>
                    <a:pt x="170" y="121"/>
                  </a:cubicBezTo>
                  <a:cubicBezTo>
                    <a:pt x="169" y="121"/>
                    <a:pt x="170" y="122"/>
                    <a:pt x="170" y="122"/>
                  </a:cubicBezTo>
                  <a:cubicBezTo>
                    <a:pt x="169" y="124"/>
                    <a:pt x="169" y="123"/>
                    <a:pt x="166" y="123"/>
                  </a:cubicBezTo>
                  <a:cubicBezTo>
                    <a:pt x="166" y="124"/>
                    <a:pt x="167" y="124"/>
                    <a:pt x="167" y="124"/>
                  </a:cubicBezTo>
                  <a:cubicBezTo>
                    <a:pt x="167" y="126"/>
                    <a:pt x="160" y="126"/>
                    <a:pt x="162" y="123"/>
                  </a:cubicBezTo>
                  <a:cubicBezTo>
                    <a:pt x="161" y="124"/>
                    <a:pt x="158" y="123"/>
                    <a:pt x="158" y="124"/>
                  </a:cubicBezTo>
                  <a:cubicBezTo>
                    <a:pt x="157" y="125"/>
                    <a:pt x="159" y="127"/>
                    <a:pt x="158" y="128"/>
                  </a:cubicBezTo>
                  <a:cubicBezTo>
                    <a:pt x="158" y="128"/>
                    <a:pt x="155" y="127"/>
                    <a:pt x="155" y="128"/>
                  </a:cubicBezTo>
                  <a:cubicBezTo>
                    <a:pt x="155" y="128"/>
                    <a:pt x="157" y="130"/>
                    <a:pt x="156" y="131"/>
                  </a:cubicBezTo>
                  <a:cubicBezTo>
                    <a:pt x="155" y="132"/>
                    <a:pt x="154" y="131"/>
                    <a:pt x="153" y="131"/>
                  </a:cubicBezTo>
                  <a:cubicBezTo>
                    <a:pt x="153" y="132"/>
                    <a:pt x="153" y="133"/>
                    <a:pt x="153" y="134"/>
                  </a:cubicBezTo>
                  <a:cubicBezTo>
                    <a:pt x="153" y="134"/>
                    <a:pt x="152" y="133"/>
                    <a:pt x="151" y="134"/>
                  </a:cubicBezTo>
                  <a:cubicBezTo>
                    <a:pt x="150" y="134"/>
                    <a:pt x="151" y="135"/>
                    <a:pt x="150" y="136"/>
                  </a:cubicBezTo>
                  <a:cubicBezTo>
                    <a:pt x="149" y="136"/>
                    <a:pt x="145" y="135"/>
                    <a:pt x="145" y="138"/>
                  </a:cubicBezTo>
                  <a:cubicBezTo>
                    <a:pt x="142" y="139"/>
                    <a:pt x="137" y="140"/>
                    <a:pt x="132" y="139"/>
                  </a:cubicBezTo>
                  <a:cubicBezTo>
                    <a:pt x="130" y="141"/>
                    <a:pt x="129" y="146"/>
                    <a:pt x="126" y="143"/>
                  </a:cubicBezTo>
                  <a:cubicBezTo>
                    <a:pt x="127" y="144"/>
                    <a:pt x="128" y="145"/>
                    <a:pt x="127" y="146"/>
                  </a:cubicBezTo>
                  <a:cubicBezTo>
                    <a:pt x="127" y="146"/>
                    <a:pt x="126" y="146"/>
                    <a:pt x="125" y="146"/>
                  </a:cubicBezTo>
                  <a:cubicBezTo>
                    <a:pt x="125" y="146"/>
                    <a:pt x="126" y="147"/>
                    <a:pt x="126" y="148"/>
                  </a:cubicBezTo>
                  <a:cubicBezTo>
                    <a:pt x="126" y="148"/>
                    <a:pt x="125" y="148"/>
                    <a:pt x="125" y="149"/>
                  </a:cubicBezTo>
                  <a:cubicBezTo>
                    <a:pt x="125" y="150"/>
                    <a:pt x="123" y="152"/>
                    <a:pt x="124" y="153"/>
                  </a:cubicBezTo>
                  <a:cubicBezTo>
                    <a:pt x="125" y="154"/>
                    <a:pt x="123" y="153"/>
                    <a:pt x="123" y="154"/>
                  </a:cubicBezTo>
                  <a:cubicBezTo>
                    <a:pt x="122" y="154"/>
                    <a:pt x="121" y="155"/>
                    <a:pt x="121" y="156"/>
                  </a:cubicBezTo>
                  <a:cubicBezTo>
                    <a:pt x="120" y="156"/>
                    <a:pt x="121" y="157"/>
                    <a:pt x="121" y="158"/>
                  </a:cubicBezTo>
                  <a:cubicBezTo>
                    <a:pt x="119" y="159"/>
                    <a:pt x="120" y="160"/>
                    <a:pt x="120" y="161"/>
                  </a:cubicBezTo>
                  <a:cubicBezTo>
                    <a:pt x="120" y="162"/>
                    <a:pt x="118" y="161"/>
                    <a:pt x="118" y="161"/>
                  </a:cubicBezTo>
                  <a:cubicBezTo>
                    <a:pt x="118" y="162"/>
                    <a:pt x="119" y="163"/>
                    <a:pt x="119" y="163"/>
                  </a:cubicBezTo>
                  <a:cubicBezTo>
                    <a:pt x="119" y="165"/>
                    <a:pt x="118" y="165"/>
                    <a:pt x="118" y="166"/>
                  </a:cubicBezTo>
                  <a:cubicBezTo>
                    <a:pt x="118" y="167"/>
                    <a:pt x="119" y="168"/>
                    <a:pt x="119" y="168"/>
                  </a:cubicBezTo>
                  <a:cubicBezTo>
                    <a:pt x="118" y="171"/>
                    <a:pt x="116" y="173"/>
                    <a:pt x="113" y="175"/>
                  </a:cubicBezTo>
                  <a:cubicBezTo>
                    <a:pt x="110" y="174"/>
                    <a:pt x="108" y="172"/>
                    <a:pt x="106" y="171"/>
                  </a:cubicBezTo>
                  <a:cubicBezTo>
                    <a:pt x="103" y="174"/>
                    <a:pt x="98" y="169"/>
                    <a:pt x="99" y="169"/>
                  </a:cubicBezTo>
                  <a:cubicBezTo>
                    <a:pt x="98" y="169"/>
                    <a:pt x="98" y="171"/>
                    <a:pt x="98" y="171"/>
                  </a:cubicBezTo>
                  <a:cubicBezTo>
                    <a:pt x="97" y="170"/>
                    <a:pt x="97" y="169"/>
                    <a:pt x="96" y="168"/>
                  </a:cubicBezTo>
                  <a:cubicBezTo>
                    <a:pt x="95" y="167"/>
                    <a:pt x="93" y="167"/>
                    <a:pt x="93" y="164"/>
                  </a:cubicBezTo>
                  <a:cubicBezTo>
                    <a:pt x="92" y="163"/>
                    <a:pt x="90" y="162"/>
                    <a:pt x="89" y="161"/>
                  </a:cubicBezTo>
                  <a:cubicBezTo>
                    <a:pt x="89" y="160"/>
                    <a:pt x="90" y="161"/>
                    <a:pt x="91" y="160"/>
                  </a:cubicBezTo>
                  <a:cubicBezTo>
                    <a:pt x="91" y="158"/>
                    <a:pt x="89" y="159"/>
                    <a:pt x="87" y="158"/>
                  </a:cubicBezTo>
                  <a:cubicBezTo>
                    <a:pt x="87" y="157"/>
                    <a:pt x="87" y="155"/>
                    <a:pt x="85" y="155"/>
                  </a:cubicBezTo>
                  <a:cubicBezTo>
                    <a:pt x="84" y="157"/>
                    <a:pt x="85" y="153"/>
                    <a:pt x="85" y="154"/>
                  </a:cubicBezTo>
                  <a:cubicBezTo>
                    <a:pt x="85" y="152"/>
                    <a:pt x="84" y="154"/>
                    <a:pt x="83" y="153"/>
                  </a:cubicBezTo>
                  <a:cubicBezTo>
                    <a:pt x="83" y="152"/>
                    <a:pt x="84" y="150"/>
                    <a:pt x="82" y="150"/>
                  </a:cubicBezTo>
                  <a:cubicBezTo>
                    <a:pt x="81" y="150"/>
                    <a:pt x="82" y="146"/>
                    <a:pt x="81" y="148"/>
                  </a:cubicBezTo>
                  <a:cubicBezTo>
                    <a:pt x="80" y="147"/>
                    <a:pt x="80" y="146"/>
                    <a:pt x="78" y="146"/>
                  </a:cubicBezTo>
                  <a:cubicBezTo>
                    <a:pt x="78" y="145"/>
                    <a:pt x="79" y="145"/>
                    <a:pt x="80" y="143"/>
                  </a:cubicBezTo>
                  <a:cubicBezTo>
                    <a:pt x="79" y="142"/>
                    <a:pt x="77" y="142"/>
                    <a:pt x="76" y="142"/>
                  </a:cubicBezTo>
                  <a:cubicBezTo>
                    <a:pt x="75" y="139"/>
                    <a:pt x="75" y="137"/>
                    <a:pt x="77" y="134"/>
                  </a:cubicBezTo>
                  <a:cubicBezTo>
                    <a:pt x="75" y="132"/>
                    <a:pt x="79" y="131"/>
                    <a:pt x="75" y="131"/>
                  </a:cubicBezTo>
                  <a:cubicBezTo>
                    <a:pt x="75" y="130"/>
                    <a:pt x="76" y="130"/>
                    <a:pt x="77" y="130"/>
                  </a:cubicBezTo>
                  <a:cubicBezTo>
                    <a:pt x="77" y="130"/>
                    <a:pt x="77" y="128"/>
                    <a:pt x="77" y="128"/>
                  </a:cubicBezTo>
                  <a:cubicBezTo>
                    <a:pt x="77" y="128"/>
                    <a:pt x="78" y="129"/>
                    <a:pt x="79" y="129"/>
                  </a:cubicBezTo>
                  <a:cubicBezTo>
                    <a:pt x="79" y="127"/>
                    <a:pt x="79" y="125"/>
                    <a:pt x="79" y="123"/>
                  </a:cubicBezTo>
                  <a:cubicBezTo>
                    <a:pt x="80" y="123"/>
                    <a:pt x="81" y="122"/>
                    <a:pt x="82" y="121"/>
                  </a:cubicBezTo>
                  <a:cubicBezTo>
                    <a:pt x="82" y="121"/>
                    <a:pt x="82" y="122"/>
                    <a:pt x="82" y="123"/>
                  </a:cubicBezTo>
                  <a:cubicBezTo>
                    <a:pt x="83" y="123"/>
                    <a:pt x="83" y="121"/>
                    <a:pt x="85" y="121"/>
                  </a:cubicBezTo>
                  <a:cubicBezTo>
                    <a:pt x="86" y="120"/>
                    <a:pt x="84" y="120"/>
                    <a:pt x="84" y="119"/>
                  </a:cubicBezTo>
                  <a:cubicBezTo>
                    <a:pt x="84" y="118"/>
                    <a:pt x="87" y="118"/>
                    <a:pt x="87" y="117"/>
                  </a:cubicBezTo>
                  <a:cubicBezTo>
                    <a:pt x="88" y="116"/>
                    <a:pt x="84" y="115"/>
                    <a:pt x="86" y="113"/>
                  </a:cubicBezTo>
                  <a:cubicBezTo>
                    <a:pt x="82" y="115"/>
                    <a:pt x="88" y="110"/>
                    <a:pt x="82" y="112"/>
                  </a:cubicBezTo>
                  <a:cubicBezTo>
                    <a:pt x="81" y="108"/>
                    <a:pt x="84" y="109"/>
                    <a:pt x="87" y="109"/>
                  </a:cubicBezTo>
                  <a:cubicBezTo>
                    <a:pt x="87" y="108"/>
                    <a:pt x="85" y="108"/>
                    <a:pt x="85" y="107"/>
                  </a:cubicBezTo>
                  <a:cubicBezTo>
                    <a:pt x="86" y="106"/>
                    <a:pt x="84" y="106"/>
                    <a:pt x="83" y="106"/>
                  </a:cubicBezTo>
                  <a:cubicBezTo>
                    <a:pt x="83" y="106"/>
                    <a:pt x="84" y="104"/>
                    <a:pt x="83" y="104"/>
                  </a:cubicBezTo>
                  <a:cubicBezTo>
                    <a:pt x="83" y="104"/>
                    <a:pt x="81" y="102"/>
                    <a:pt x="81" y="102"/>
                  </a:cubicBezTo>
                  <a:cubicBezTo>
                    <a:pt x="80" y="102"/>
                    <a:pt x="79" y="100"/>
                    <a:pt x="78" y="98"/>
                  </a:cubicBezTo>
                  <a:cubicBezTo>
                    <a:pt x="76" y="100"/>
                    <a:pt x="76" y="101"/>
                    <a:pt x="75" y="98"/>
                  </a:cubicBezTo>
                  <a:cubicBezTo>
                    <a:pt x="74" y="98"/>
                    <a:pt x="74" y="100"/>
                    <a:pt x="74" y="101"/>
                  </a:cubicBezTo>
                  <a:cubicBezTo>
                    <a:pt x="72" y="101"/>
                    <a:pt x="71" y="101"/>
                    <a:pt x="69" y="101"/>
                  </a:cubicBezTo>
                  <a:cubicBezTo>
                    <a:pt x="66" y="97"/>
                    <a:pt x="68" y="94"/>
                    <a:pt x="69" y="90"/>
                  </a:cubicBezTo>
                  <a:cubicBezTo>
                    <a:pt x="69" y="89"/>
                    <a:pt x="68" y="88"/>
                    <a:pt x="68" y="87"/>
                  </a:cubicBezTo>
                  <a:cubicBezTo>
                    <a:pt x="67" y="87"/>
                    <a:pt x="67" y="88"/>
                    <a:pt x="67" y="89"/>
                  </a:cubicBezTo>
                  <a:cubicBezTo>
                    <a:pt x="65" y="89"/>
                    <a:pt x="68" y="83"/>
                    <a:pt x="64" y="85"/>
                  </a:cubicBezTo>
                  <a:cubicBezTo>
                    <a:pt x="65" y="84"/>
                    <a:pt x="65" y="83"/>
                    <a:pt x="64" y="81"/>
                  </a:cubicBezTo>
                  <a:cubicBezTo>
                    <a:pt x="64" y="80"/>
                    <a:pt x="63" y="80"/>
                    <a:pt x="61" y="80"/>
                  </a:cubicBezTo>
                  <a:cubicBezTo>
                    <a:pt x="61" y="79"/>
                    <a:pt x="61" y="77"/>
                    <a:pt x="61" y="75"/>
                  </a:cubicBezTo>
                  <a:cubicBezTo>
                    <a:pt x="60" y="74"/>
                    <a:pt x="57" y="74"/>
                    <a:pt x="59" y="72"/>
                  </a:cubicBezTo>
                  <a:cubicBezTo>
                    <a:pt x="57" y="72"/>
                    <a:pt x="56" y="71"/>
                    <a:pt x="56" y="71"/>
                  </a:cubicBezTo>
                  <a:cubicBezTo>
                    <a:pt x="55" y="71"/>
                    <a:pt x="54" y="71"/>
                    <a:pt x="54" y="71"/>
                  </a:cubicBezTo>
                  <a:cubicBezTo>
                    <a:pt x="53" y="69"/>
                    <a:pt x="45" y="70"/>
                    <a:pt x="43" y="67"/>
                  </a:cubicBezTo>
                  <a:cubicBezTo>
                    <a:pt x="40" y="68"/>
                    <a:pt x="32" y="65"/>
                    <a:pt x="30" y="67"/>
                  </a:cubicBezTo>
                  <a:cubicBezTo>
                    <a:pt x="29" y="69"/>
                    <a:pt x="29" y="67"/>
                    <a:pt x="27" y="67"/>
                  </a:cubicBezTo>
                  <a:cubicBezTo>
                    <a:pt x="25" y="67"/>
                    <a:pt x="23" y="69"/>
                    <a:pt x="20" y="69"/>
                  </a:cubicBezTo>
                  <a:cubicBezTo>
                    <a:pt x="21" y="69"/>
                    <a:pt x="20" y="68"/>
                    <a:pt x="19" y="68"/>
                  </a:cubicBezTo>
                  <a:cubicBezTo>
                    <a:pt x="19" y="68"/>
                    <a:pt x="18" y="68"/>
                    <a:pt x="17" y="68"/>
                  </a:cubicBezTo>
                  <a:cubicBezTo>
                    <a:pt x="17" y="66"/>
                    <a:pt x="16" y="65"/>
                    <a:pt x="15" y="65"/>
                  </a:cubicBezTo>
                  <a:cubicBezTo>
                    <a:pt x="14" y="63"/>
                    <a:pt x="17" y="65"/>
                    <a:pt x="18" y="64"/>
                  </a:cubicBezTo>
                  <a:cubicBezTo>
                    <a:pt x="18" y="64"/>
                    <a:pt x="15" y="61"/>
                    <a:pt x="19" y="62"/>
                  </a:cubicBezTo>
                  <a:cubicBezTo>
                    <a:pt x="18" y="60"/>
                    <a:pt x="11" y="63"/>
                    <a:pt x="9" y="60"/>
                  </a:cubicBezTo>
                  <a:cubicBezTo>
                    <a:pt x="11" y="55"/>
                    <a:pt x="17" y="60"/>
                    <a:pt x="20" y="56"/>
                  </a:cubicBezTo>
                  <a:cubicBezTo>
                    <a:pt x="18" y="54"/>
                    <a:pt x="12" y="56"/>
                    <a:pt x="10" y="56"/>
                  </a:cubicBezTo>
                  <a:cubicBezTo>
                    <a:pt x="9" y="55"/>
                    <a:pt x="10" y="55"/>
                    <a:pt x="10" y="53"/>
                  </a:cubicBezTo>
                  <a:cubicBezTo>
                    <a:pt x="9" y="53"/>
                    <a:pt x="9" y="54"/>
                    <a:pt x="9" y="54"/>
                  </a:cubicBezTo>
                  <a:cubicBezTo>
                    <a:pt x="8" y="54"/>
                    <a:pt x="8" y="53"/>
                    <a:pt x="8" y="53"/>
                  </a:cubicBezTo>
                  <a:cubicBezTo>
                    <a:pt x="4" y="53"/>
                    <a:pt x="3" y="52"/>
                    <a:pt x="0" y="51"/>
                  </a:cubicBezTo>
                  <a:cubicBezTo>
                    <a:pt x="2" y="44"/>
                    <a:pt x="10" y="46"/>
                    <a:pt x="15" y="45"/>
                  </a:cubicBezTo>
                  <a:cubicBezTo>
                    <a:pt x="16" y="45"/>
                    <a:pt x="16" y="45"/>
                    <a:pt x="17" y="44"/>
                  </a:cubicBezTo>
                  <a:cubicBezTo>
                    <a:pt x="17" y="44"/>
                    <a:pt x="18" y="43"/>
                    <a:pt x="18" y="43"/>
                  </a:cubicBezTo>
                  <a:cubicBezTo>
                    <a:pt x="20" y="42"/>
                    <a:pt x="24" y="43"/>
                    <a:pt x="25" y="42"/>
                  </a:cubicBezTo>
                  <a:cubicBezTo>
                    <a:pt x="26" y="41"/>
                    <a:pt x="25" y="41"/>
                    <a:pt x="26" y="40"/>
                  </a:cubicBezTo>
                  <a:cubicBezTo>
                    <a:pt x="27" y="40"/>
                    <a:pt x="28" y="40"/>
                    <a:pt x="29" y="39"/>
                  </a:cubicBezTo>
                  <a:cubicBezTo>
                    <a:pt x="30" y="39"/>
                    <a:pt x="31" y="37"/>
                    <a:pt x="32" y="36"/>
                  </a:cubicBezTo>
                  <a:cubicBezTo>
                    <a:pt x="33" y="33"/>
                    <a:pt x="29" y="36"/>
                    <a:pt x="30" y="32"/>
                  </a:cubicBezTo>
                  <a:cubicBezTo>
                    <a:pt x="28" y="31"/>
                    <a:pt x="29" y="34"/>
                    <a:pt x="28" y="34"/>
                  </a:cubicBezTo>
                  <a:cubicBezTo>
                    <a:pt x="27" y="35"/>
                    <a:pt x="23" y="32"/>
                    <a:pt x="20" y="33"/>
                  </a:cubicBezTo>
                  <a:cubicBezTo>
                    <a:pt x="19" y="31"/>
                    <a:pt x="23" y="32"/>
                    <a:pt x="23" y="32"/>
                  </a:cubicBezTo>
                  <a:cubicBezTo>
                    <a:pt x="23" y="31"/>
                    <a:pt x="23" y="31"/>
                    <a:pt x="23" y="31"/>
                  </a:cubicBezTo>
                  <a:cubicBezTo>
                    <a:pt x="24" y="30"/>
                    <a:pt x="25" y="31"/>
                    <a:pt x="25" y="31"/>
                  </a:cubicBezTo>
                  <a:cubicBezTo>
                    <a:pt x="25" y="30"/>
                    <a:pt x="26" y="29"/>
                    <a:pt x="26" y="29"/>
                  </a:cubicBezTo>
                  <a:cubicBezTo>
                    <a:pt x="27" y="28"/>
                    <a:pt x="27" y="30"/>
                    <a:pt x="27" y="30"/>
                  </a:cubicBezTo>
                  <a:cubicBezTo>
                    <a:pt x="27" y="30"/>
                    <a:pt x="31" y="29"/>
                    <a:pt x="30" y="27"/>
                  </a:cubicBezTo>
                  <a:cubicBezTo>
                    <a:pt x="32" y="27"/>
                    <a:pt x="32" y="28"/>
                    <a:pt x="34" y="28"/>
                  </a:cubicBezTo>
                  <a:cubicBezTo>
                    <a:pt x="35" y="28"/>
                    <a:pt x="34" y="27"/>
                    <a:pt x="34" y="27"/>
                  </a:cubicBezTo>
                  <a:cubicBezTo>
                    <a:pt x="34" y="26"/>
                    <a:pt x="36" y="26"/>
                    <a:pt x="36" y="24"/>
                  </a:cubicBezTo>
                  <a:cubicBezTo>
                    <a:pt x="38" y="24"/>
                    <a:pt x="40" y="24"/>
                    <a:pt x="42" y="24"/>
                  </a:cubicBezTo>
                  <a:cubicBezTo>
                    <a:pt x="45" y="24"/>
                    <a:pt x="43" y="20"/>
                    <a:pt x="43" y="18"/>
                  </a:cubicBezTo>
                  <a:cubicBezTo>
                    <a:pt x="47" y="19"/>
                    <a:pt x="50" y="20"/>
                    <a:pt x="53" y="18"/>
                  </a:cubicBezTo>
                  <a:cubicBezTo>
                    <a:pt x="53" y="17"/>
                    <a:pt x="52" y="17"/>
                    <a:pt x="51" y="17"/>
                  </a:cubicBezTo>
                  <a:cubicBezTo>
                    <a:pt x="52" y="16"/>
                    <a:pt x="55" y="16"/>
                    <a:pt x="57" y="15"/>
                  </a:cubicBezTo>
                  <a:cubicBezTo>
                    <a:pt x="59" y="14"/>
                    <a:pt x="66" y="15"/>
                    <a:pt x="72" y="14"/>
                  </a:cubicBezTo>
                  <a:cubicBezTo>
                    <a:pt x="73" y="14"/>
                    <a:pt x="74" y="13"/>
                    <a:pt x="75" y="13"/>
                  </a:cubicBezTo>
                  <a:cubicBezTo>
                    <a:pt x="78" y="13"/>
                    <a:pt x="80" y="14"/>
                    <a:pt x="82" y="13"/>
                  </a:cubicBezTo>
                  <a:cubicBezTo>
                    <a:pt x="81" y="14"/>
                    <a:pt x="82" y="17"/>
                    <a:pt x="82" y="16"/>
                  </a:cubicBezTo>
                  <a:cubicBezTo>
                    <a:pt x="84" y="15"/>
                    <a:pt x="83" y="16"/>
                    <a:pt x="85" y="18"/>
                  </a:cubicBezTo>
                  <a:cubicBezTo>
                    <a:pt x="87" y="18"/>
                    <a:pt x="84" y="15"/>
                    <a:pt x="88" y="16"/>
                  </a:cubicBezTo>
                  <a:cubicBezTo>
                    <a:pt x="87" y="15"/>
                    <a:pt x="90" y="12"/>
                    <a:pt x="85" y="12"/>
                  </a:cubicBezTo>
                  <a:cubicBezTo>
                    <a:pt x="86" y="11"/>
                    <a:pt x="93" y="7"/>
                    <a:pt x="93" y="11"/>
                  </a:cubicBezTo>
                  <a:cubicBezTo>
                    <a:pt x="96" y="12"/>
                    <a:pt x="95" y="10"/>
                    <a:pt x="98" y="11"/>
                  </a:cubicBezTo>
                  <a:cubicBezTo>
                    <a:pt x="99" y="12"/>
                    <a:pt x="100" y="13"/>
                    <a:pt x="101" y="13"/>
                  </a:cubicBezTo>
                  <a:cubicBezTo>
                    <a:pt x="102" y="14"/>
                    <a:pt x="105" y="14"/>
                    <a:pt x="108" y="15"/>
                  </a:cubicBezTo>
                  <a:cubicBezTo>
                    <a:pt x="108" y="14"/>
                    <a:pt x="107" y="15"/>
                    <a:pt x="106" y="14"/>
                  </a:cubicBezTo>
                  <a:cubicBezTo>
                    <a:pt x="107" y="13"/>
                    <a:pt x="108" y="12"/>
                    <a:pt x="109" y="12"/>
                  </a:cubicBezTo>
                  <a:cubicBezTo>
                    <a:pt x="108" y="10"/>
                    <a:pt x="104" y="10"/>
                    <a:pt x="101" y="10"/>
                  </a:cubicBezTo>
                  <a:cubicBezTo>
                    <a:pt x="101" y="7"/>
                    <a:pt x="105" y="8"/>
                    <a:pt x="107" y="8"/>
                  </a:cubicBezTo>
                  <a:cubicBezTo>
                    <a:pt x="108" y="6"/>
                    <a:pt x="106" y="6"/>
                    <a:pt x="104" y="6"/>
                  </a:cubicBezTo>
                  <a:cubicBezTo>
                    <a:pt x="106" y="2"/>
                    <a:pt x="110" y="5"/>
                    <a:pt x="113" y="6"/>
                  </a:cubicBezTo>
                  <a:cubicBezTo>
                    <a:pt x="115" y="6"/>
                    <a:pt x="115" y="5"/>
                    <a:pt x="117" y="5"/>
                  </a:cubicBezTo>
                  <a:cubicBezTo>
                    <a:pt x="122" y="5"/>
                    <a:pt x="125" y="7"/>
                    <a:pt x="128" y="5"/>
                  </a:cubicBezTo>
                  <a:cubicBezTo>
                    <a:pt x="130" y="4"/>
                    <a:pt x="132" y="4"/>
                    <a:pt x="134" y="4"/>
                  </a:cubicBezTo>
                  <a:cubicBezTo>
                    <a:pt x="135" y="4"/>
                    <a:pt x="135" y="2"/>
                    <a:pt x="135" y="1"/>
                  </a:cubicBezTo>
                  <a:cubicBezTo>
                    <a:pt x="137" y="1"/>
                    <a:pt x="138" y="1"/>
                    <a:pt x="140" y="1"/>
                  </a:cubicBezTo>
                  <a:cubicBezTo>
                    <a:pt x="141" y="1"/>
                    <a:pt x="142" y="0"/>
                    <a:pt x="143" y="0"/>
                  </a:cubicBezTo>
                  <a:cubicBezTo>
                    <a:pt x="145" y="0"/>
                    <a:pt x="147" y="2"/>
                    <a:pt x="151" y="1"/>
                  </a:cubicBezTo>
                  <a:cubicBezTo>
                    <a:pt x="154" y="1"/>
                    <a:pt x="160" y="0"/>
                    <a:pt x="166" y="0"/>
                  </a:cubicBezTo>
                  <a:cubicBezTo>
                    <a:pt x="167" y="0"/>
                    <a:pt x="167" y="1"/>
                    <a:pt x="168" y="1"/>
                  </a:cubicBezTo>
                  <a:cubicBezTo>
                    <a:pt x="174" y="2"/>
                    <a:pt x="179" y="0"/>
                    <a:pt x="179" y="5"/>
                  </a:cubicBezTo>
                  <a:cubicBezTo>
                    <a:pt x="182" y="6"/>
                    <a:pt x="181" y="3"/>
                    <a:pt x="184" y="4"/>
                  </a:cubicBezTo>
                  <a:cubicBezTo>
                    <a:pt x="183" y="7"/>
                    <a:pt x="187" y="6"/>
                    <a:pt x="188" y="8"/>
                  </a:cubicBezTo>
                  <a:cubicBezTo>
                    <a:pt x="191" y="8"/>
                    <a:pt x="191" y="6"/>
                    <a:pt x="193" y="7"/>
                  </a:cubicBezTo>
                  <a:cubicBezTo>
                    <a:pt x="192" y="10"/>
                    <a:pt x="197" y="8"/>
                    <a:pt x="199" y="9"/>
                  </a:cubicBezTo>
                  <a:cubicBezTo>
                    <a:pt x="197" y="10"/>
                    <a:pt x="197" y="9"/>
                    <a:pt x="198" y="12"/>
                  </a:cubicBezTo>
                  <a:cubicBezTo>
                    <a:pt x="197" y="11"/>
                    <a:pt x="196" y="12"/>
                    <a:pt x="196" y="13"/>
                  </a:cubicBezTo>
                  <a:cubicBezTo>
                    <a:pt x="186" y="14"/>
                    <a:pt x="174" y="15"/>
                    <a:pt x="166" y="15"/>
                  </a:cubicBezTo>
                  <a:cubicBezTo>
                    <a:pt x="166" y="15"/>
                    <a:pt x="166" y="16"/>
                    <a:pt x="166" y="16"/>
                  </a:cubicBezTo>
                  <a:cubicBezTo>
                    <a:pt x="164" y="16"/>
                    <a:pt x="165" y="15"/>
                    <a:pt x="166" y="15"/>
                  </a:cubicBezTo>
                  <a:cubicBezTo>
                    <a:pt x="166" y="15"/>
                    <a:pt x="164" y="14"/>
                    <a:pt x="164" y="14"/>
                  </a:cubicBezTo>
                  <a:cubicBezTo>
                    <a:pt x="163" y="15"/>
                    <a:pt x="164" y="16"/>
                    <a:pt x="164" y="16"/>
                  </a:cubicBezTo>
                  <a:cubicBezTo>
                    <a:pt x="162" y="17"/>
                    <a:pt x="160" y="16"/>
                    <a:pt x="159"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 name="Freeform 82"/>
            <p:cNvSpPr>
              <a:spLocks/>
            </p:cNvSpPr>
            <p:nvPr/>
          </p:nvSpPr>
          <p:spPr bwMode="auto">
            <a:xfrm>
              <a:off x="3314676" y="1426308"/>
              <a:ext cx="754063" cy="407988"/>
            </a:xfrm>
            <a:custGeom>
              <a:avLst/>
              <a:gdLst>
                <a:gd name="T0" fmla="*/ 108 w 115"/>
                <a:gd name="T1" fmla="*/ 6 h 62"/>
                <a:gd name="T2" fmla="*/ 114 w 115"/>
                <a:gd name="T3" fmla="*/ 9 h 62"/>
                <a:gd name="T4" fmla="*/ 111 w 115"/>
                <a:gd name="T5" fmla="*/ 11 h 62"/>
                <a:gd name="T6" fmla="*/ 107 w 115"/>
                <a:gd name="T7" fmla="*/ 13 h 62"/>
                <a:gd name="T8" fmla="*/ 93 w 115"/>
                <a:gd name="T9" fmla="*/ 16 h 62"/>
                <a:gd name="T10" fmla="*/ 99 w 115"/>
                <a:gd name="T11" fmla="*/ 18 h 62"/>
                <a:gd name="T12" fmla="*/ 88 w 115"/>
                <a:gd name="T13" fmla="*/ 23 h 62"/>
                <a:gd name="T14" fmla="*/ 84 w 115"/>
                <a:gd name="T15" fmla="*/ 25 h 62"/>
                <a:gd name="T16" fmla="*/ 78 w 115"/>
                <a:gd name="T17" fmla="*/ 27 h 62"/>
                <a:gd name="T18" fmla="*/ 69 w 115"/>
                <a:gd name="T19" fmla="*/ 31 h 62"/>
                <a:gd name="T20" fmla="*/ 66 w 115"/>
                <a:gd name="T21" fmla="*/ 34 h 62"/>
                <a:gd name="T22" fmla="*/ 59 w 115"/>
                <a:gd name="T23" fmla="*/ 35 h 62"/>
                <a:gd name="T24" fmla="*/ 63 w 115"/>
                <a:gd name="T25" fmla="*/ 41 h 62"/>
                <a:gd name="T26" fmla="*/ 56 w 115"/>
                <a:gd name="T27" fmla="*/ 46 h 62"/>
                <a:gd name="T28" fmla="*/ 51 w 115"/>
                <a:gd name="T29" fmla="*/ 48 h 62"/>
                <a:gd name="T30" fmla="*/ 43 w 115"/>
                <a:gd name="T31" fmla="*/ 54 h 62"/>
                <a:gd name="T32" fmla="*/ 46 w 115"/>
                <a:gd name="T33" fmla="*/ 59 h 62"/>
                <a:gd name="T34" fmla="*/ 38 w 115"/>
                <a:gd name="T35" fmla="*/ 61 h 62"/>
                <a:gd name="T36" fmla="*/ 24 w 115"/>
                <a:gd name="T37" fmla="*/ 58 h 62"/>
                <a:gd name="T38" fmla="*/ 19 w 115"/>
                <a:gd name="T39" fmla="*/ 59 h 62"/>
                <a:gd name="T40" fmla="*/ 12 w 115"/>
                <a:gd name="T41" fmla="*/ 54 h 62"/>
                <a:gd name="T42" fmla="*/ 19 w 115"/>
                <a:gd name="T43" fmla="*/ 48 h 62"/>
                <a:gd name="T44" fmla="*/ 27 w 115"/>
                <a:gd name="T45" fmla="*/ 48 h 62"/>
                <a:gd name="T46" fmla="*/ 13 w 115"/>
                <a:gd name="T47" fmla="*/ 46 h 62"/>
                <a:gd name="T48" fmla="*/ 21 w 115"/>
                <a:gd name="T49" fmla="*/ 40 h 62"/>
                <a:gd name="T50" fmla="*/ 28 w 115"/>
                <a:gd name="T51" fmla="*/ 40 h 62"/>
                <a:gd name="T52" fmla="*/ 28 w 115"/>
                <a:gd name="T53" fmla="*/ 36 h 62"/>
                <a:gd name="T54" fmla="*/ 26 w 115"/>
                <a:gd name="T55" fmla="*/ 31 h 62"/>
                <a:gd name="T56" fmla="*/ 21 w 115"/>
                <a:gd name="T57" fmla="*/ 29 h 62"/>
                <a:gd name="T58" fmla="*/ 31 w 115"/>
                <a:gd name="T59" fmla="*/ 28 h 62"/>
                <a:gd name="T60" fmla="*/ 35 w 115"/>
                <a:gd name="T61" fmla="*/ 27 h 62"/>
                <a:gd name="T62" fmla="*/ 43 w 115"/>
                <a:gd name="T63" fmla="*/ 21 h 62"/>
                <a:gd name="T64" fmla="*/ 27 w 115"/>
                <a:gd name="T65" fmla="*/ 24 h 62"/>
                <a:gd name="T66" fmla="*/ 15 w 115"/>
                <a:gd name="T67" fmla="*/ 21 h 62"/>
                <a:gd name="T68" fmla="*/ 4 w 115"/>
                <a:gd name="T69" fmla="*/ 18 h 62"/>
                <a:gd name="T70" fmla="*/ 2 w 115"/>
                <a:gd name="T71" fmla="*/ 12 h 62"/>
                <a:gd name="T72" fmla="*/ 21 w 115"/>
                <a:gd name="T73" fmla="*/ 7 h 62"/>
                <a:gd name="T74" fmla="*/ 34 w 115"/>
                <a:gd name="T75" fmla="*/ 5 h 62"/>
                <a:gd name="T76" fmla="*/ 50 w 115"/>
                <a:gd name="T77" fmla="*/ 2 h 62"/>
                <a:gd name="T78" fmla="*/ 67 w 115"/>
                <a:gd name="T79" fmla="*/ 1 h 62"/>
                <a:gd name="T80" fmla="*/ 75 w 115"/>
                <a:gd name="T81" fmla="*/ 1 h 62"/>
                <a:gd name="T82" fmla="*/ 91 w 115"/>
                <a:gd name="T83" fmla="*/ 1 h 62"/>
                <a:gd name="T84" fmla="*/ 108 w 115"/>
                <a:gd name="T85" fmla="*/ 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5" h="62">
                  <a:moveTo>
                    <a:pt x="108" y="2"/>
                  </a:moveTo>
                  <a:cubicBezTo>
                    <a:pt x="106" y="4"/>
                    <a:pt x="108" y="3"/>
                    <a:pt x="108" y="6"/>
                  </a:cubicBezTo>
                  <a:cubicBezTo>
                    <a:pt x="110" y="6"/>
                    <a:pt x="113" y="6"/>
                    <a:pt x="115" y="6"/>
                  </a:cubicBezTo>
                  <a:cubicBezTo>
                    <a:pt x="115" y="7"/>
                    <a:pt x="114" y="8"/>
                    <a:pt x="114" y="9"/>
                  </a:cubicBezTo>
                  <a:cubicBezTo>
                    <a:pt x="114" y="10"/>
                    <a:pt x="112" y="9"/>
                    <a:pt x="111" y="9"/>
                  </a:cubicBezTo>
                  <a:cubicBezTo>
                    <a:pt x="111" y="10"/>
                    <a:pt x="112" y="11"/>
                    <a:pt x="111" y="11"/>
                  </a:cubicBezTo>
                  <a:cubicBezTo>
                    <a:pt x="110" y="12"/>
                    <a:pt x="108" y="12"/>
                    <a:pt x="108" y="11"/>
                  </a:cubicBezTo>
                  <a:cubicBezTo>
                    <a:pt x="107" y="11"/>
                    <a:pt x="107" y="13"/>
                    <a:pt x="107" y="13"/>
                  </a:cubicBezTo>
                  <a:cubicBezTo>
                    <a:pt x="106" y="14"/>
                    <a:pt x="103" y="12"/>
                    <a:pt x="103" y="14"/>
                  </a:cubicBezTo>
                  <a:cubicBezTo>
                    <a:pt x="100" y="14"/>
                    <a:pt x="95" y="13"/>
                    <a:pt x="93" y="16"/>
                  </a:cubicBezTo>
                  <a:cubicBezTo>
                    <a:pt x="94" y="18"/>
                    <a:pt x="98" y="16"/>
                    <a:pt x="99" y="15"/>
                  </a:cubicBezTo>
                  <a:cubicBezTo>
                    <a:pt x="101" y="15"/>
                    <a:pt x="99" y="16"/>
                    <a:pt x="99" y="18"/>
                  </a:cubicBezTo>
                  <a:cubicBezTo>
                    <a:pt x="96" y="18"/>
                    <a:pt x="94" y="19"/>
                    <a:pt x="90" y="20"/>
                  </a:cubicBezTo>
                  <a:cubicBezTo>
                    <a:pt x="89" y="20"/>
                    <a:pt x="88" y="21"/>
                    <a:pt x="88" y="23"/>
                  </a:cubicBezTo>
                  <a:cubicBezTo>
                    <a:pt x="87" y="23"/>
                    <a:pt x="86" y="22"/>
                    <a:pt x="85" y="23"/>
                  </a:cubicBezTo>
                  <a:cubicBezTo>
                    <a:pt x="84" y="23"/>
                    <a:pt x="85" y="24"/>
                    <a:pt x="84" y="25"/>
                  </a:cubicBezTo>
                  <a:cubicBezTo>
                    <a:pt x="83" y="25"/>
                    <a:pt x="81" y="24"/>
                    <a:pt x="81" y="26"/>
                  </a:cubicBezTo>
                  <a:cubicBezTo>
                    <a:pt x="81" y="27"/>
                    <a:pt x="78" y="26"/>
                    <a:pt x="78" y="27"/>
                  </a:cubicBezTo>
                  <a:cubicBezTo>
                    <a:pt x="78" y="30"/>
                    <a:pt x="75" y="28"/>
                    <a:pt x="74" y="29"/>
                  </a:cubicBezTo>
                  <a:cubicBezTo>
                    <a:pt x="73" y="31"/>
                    <a:pt x="71" y="30"/>
                    <a:pt x="69" y="31"/>
                  </a:cubicBezTo>
                  <a:cubicBezTo>
                    <a:pt x="68" y="31"/>
                    <a:pt x="69" y="32"/>
                    <a:pt x="68" y="32"/>
                  </a:cubicBezTo>
                  <a:cubicBezTo>
                    <a:pt x="65" y="32"/>
                    <a:pt x="67" y="33"/>
                    <a:pt x="66" y="34"/>
                  </a:cubicBezTo>
                  <a:cubicBezTo>
                    <a:pt x="66" y="34"/>
                    <a:pt x="65" y="34"/>
                    <a:pt x="65" y="34"/>
                  </a:cubicBezTo>
                  <a:cubicBezTo>
                    <a:pt x="64" y="34"/>
                    <a:pt x="62" y="36"/>
                    <a:pt x="59" y="35"/>
                  </a:cubicBezTo>
                  <a:cubicBezTo>
                    <a:pt x="59" y="36"/>
                    <a:pt x="63" y="37"/>
                    <a:pt x="59" y="37"/>
                  </a:cubicBezTo>
                  <a:cubicBezTo>
                    <a:pt x="60" y="39"/>
                    <a:pt x="64" y="37"/>
                    <a:pt x="63" y="41"/>
                  </a:cubicBezTo>
                  <a:cubicBezTo>
                    <a:pt x="61" y="39"/>
                    <a:pt x="61" y="41"/>
                    <a:pt x="61" y="44"/>
                  </a:cubicBezTo>
                  <a:cubicBezTo>
                    <a:pt x="59" y="41"/>
                    <a:pt x="58" y="45"/>
                    <a:pt x="56" y="46"/>
                  </a:cubicBezTo>
                  <a:cubicBezTo>
                    <a:pt x="54" y="47"/>
                    <a:pt x="52" y="46"/>
                    <a:pt x="50" y="48"/>
                  </a:cubicBezTo>
                  <a:cubicBezTo>
                    <a:pt x="50" y="48"/>
                    <a:pt x="51" y="48"/>
                    <a:pt x="51" y="48"/>
                  </a:cubicBezTo>
                  <a:cubicBezTo>
                    <a:pt x="52" y="49"/>
                    <a:pt x="48" y="50"/>
                    <a:pt x="50" y="50"/>
                  </a:cubicBezTo>
                  <a:cubicBezTo>
                    <a:pt x="49" y="53"/>
                    <a:pt x="44" y="51"/>
                    <a:pt x="43" y="54"/>
                  </a:cubicBezTo>
                  <a:cubicBezTo>
                    <a:pt x="44" y="56"/>
                    <a:pt x="47" y="56"/>
                    <a:pt x="50" y="56"/>
                  </a:cubicBezTo>
                  <a:cubicBezTo>
                    <a:pt x="51" y="59"/>
                    <a:pt x="46" y="57"/>
                    <a:pt x="46" y="59"/>
                  </a:cubicBezTo>
                  <a:cubicBezTo>
                    <a:pt x="46" y="60"/>
                    <a:pt x="45" y="59"/>
                    <a:pt x="44" y="59"/>
                  </a:cubicBezTo>
                  <a:cubicBezTo>
                    <a:pt x="42" y="59"/>
                    <a:pt x="40" y="62"/>
                    <a:pt x="38" y="61"/>
                  </a:cubicBezTo>
                  <a:cubicBezTo>
                    <a:pt x="37" y="60"/>
                    <a:pt x="36" y="60"/>
                    <a:pt x="36" y="58"/>
                  </a:cubicBezTo>
                  <a:cubicBezTo>
                    <a:pt x="31" y="57"/>
                    <a:pt x="28" y="59"/>
                    <a:pt x="24" y="58"/>
                  </a:cubicBezTo>
                  <a:cubicBezTo>
                    <a:pt x="23" y="58"/>
                    <a:pt x="22" y="57"/>
                    <a:pt x="23" y="57"/>
                  </a:cubicBezTo>
                  <a:cubicBezTo>
                    <a:pt x="21" y="57"/>
                    <a:pt x="20" y="59"/>
                    <a:pt x="19" y="59"/>
                  </a:cubicBezTo>
                  <a:cubicBezTo>
                    <a:pt x="14" y="60"/>
                    <a:pt x="11" y="58"/>
                    <a:pt x="6" y="57"/>
                  </a:cubicBezTo>
                  <a:cubicBezTo>
                    <a:pt x="7" y="56"/>
                    <a:pt x="9" y="54"/>
                    <a:pt x="12" y="54"/>
                  </a:cubicBezTo>
                  <a:cubicBezTo>
                    <a:pt x="14" y="54"/>
                    <a:pt x="12" y="50"/>
                    <a:pt x="14" y="49"/>
                  </a:cubicBezTo>
                  <a:cubicBezTo>
                    <a:pt x="17" y="50"/>
                    <a:pt x="17" y="48"/>
                    <a:pt x="19" y="48"/>
                  </a:cubicBezTo>
                  <a:cubicBezTo>
                    <a:pt x="19" y="52"/>
                    <a:pt x="22" y="51"/>
                    <a:pt x="26" y="51"/>
                  </a:cubicBezTo>
                  <a:cubicBezTo>
                    <a:pt x="28" y="51"/>
                    <a:pt x="24" y="50"/>
                    <a:pt x="27" y="48"/>
                  </a:cubicBezTo>
                  <a:cubicBezTo>
                    <a:pt x="26" y="46"/>
                    <a:pt x="21" y="49"/>
                    <a:pt x="23" y="45"/>
                  </a:cubicBezTo>
                  <a:cubicBezTo>
                    <a:pt x="19" y="46"/>
                    <a:pt x="17" y="47"/>
                    <a:pt x="13" y="46"/>
                  </a:cubicBezTo>
                  <a:cubicBezTo>
                    <a:pt x="14" y="44"/>
                    <a:pt x="16" y="43"/>
                    <a:pt x="18" y="43"/>
                  </a:cubicBezTo>
                  <a:cubicBezTo>
                    <a:pt x="19" y="42"/>
                    <a:pt x="20" y="41"/>
                    <a:pt x="21" y="40"/>
                  </a:cubicBezTo>
                  <a:cubicBezTo>
                    <a:pt x="22" y="40"/>
                    <a:pt x="23" y="40"/>
                    <a:pt x="23" y="39"/>
                  </a:cubicBezTo>
                  <a:cubicBezTo>
                    <a:pt x="25" y="39"/>
                    <a:pt x="26" y="39"/>
                    <a:pt x="28" y="40"/>
                  </a:cubicBezTo>
                  <a:cubicBezTo>
                    <a:pt x="29" y="39"/>
                    <a:pt x="30" y="38"/>
                    <a:pt x="30" y="37"/>
                  </a:cubicBezTo>
                  <a:cubicBezTo>
                    <a:pt x="30" y="36"/>
                    <a:pt x="28" y="37"/>
                    <a:pt x="28" y="36"/>
                  </a:cubicBezTo>
                  <a:cubicBezTo>
                    <a:pt x="27" y="36"/>
                    <a:pt x="27" y="34"/>
                    <a:pt x="27" y="33"/>
                  </a:cubicBezTo>
                  <a:cubicBezTo>
                    <a:pt x="26" y="33"/>
                    <a:pt x="25" y="32"/>
                    <a:pt x="26" y="31"/>
                  </a:cubicBezTo>
                  <a:cubicBezTo>
                    <a:pt x="25" y="32"/>
                    <a:pt x="24" y="32"/>
                    <a:pt x="23" y="32"/>
                  </a:cubicBezTo>
                  <a:cubicBezTo>
                    <a:pt x="23" y="30"/>
                    <a:pt x="23" y="29"/>
                    <a:pt x="21" y="29"/>
                  </a:cubicBezTo>
                  <a:cubicBezTo>
                    <a:pt x="22" y="28"/>
                    <a:pt x="23" y="26"/>
                    <a:pt x="26" y="27"/>
                  </a:cubicBezTo>
                  <a:cubicBezTo>
                    <a:pt x="28" y="26"/>
                    <a:pt x="27" y="30"/>
                    <a:pt x="31" y="28"/>
                  </a:cubicBezTo>
                  <a:cubicBezTo>
                    <a:pt x="31" y="30"/>
                    <a:pt x="32" y="30"/>
                    <a:pt x="32" y="30"/>
                  </a:cubicBezTo>
                  <a:cubicBezTo>
                    <a:pt x="35" y="31"/>
                    <a:pt x="34" y="27"/>
                    <a:pt x="35" y="27"/>
                  </a:cubicBezTo>
                  <a:cubicBezTo>
                    <a:pt x="40" y="25"/>
                    <a:pt x="44" y="24"/>
                    <a:pt x="47" y="21"/>
                  </a:cubicBezTo>
                  <a:cubicBezTo>
                    <a:pt x="46" y="18"/>
                    <a:pt x="45" y="22"/>
                    <a:pt x="43" y="21"/>
                  </a:cubicBezTo>
                  <a:cubicBezTo>
                    <a:pt x="41" y="22"/>
                    <a:pt x="39" y="22"/>
                    <a:pt x="38" y="24"/>
                  </a:cubicBezTo>
                  <a:cubicBezTo>
                    <a:pt x="35" y="23"/>
                    <a:pt x="31" y="24"/>
                    <a:pt x="27" y="24"/>
                  </a:cubicBezTo>
                  <a:cubicBezTo>
                    <a:pt x="24" y="23"/>
                    <a:pt x="23" y="22"/>
                    <a:pt x="20" y="24"/>
                  </a:cubicBezTo>
                  <a:cubicBezTo>
                    <a:pt x="19" y="20"/>
                    <a:pt x="17" y="24"/>
                    <a:pt x="15" y="21"/>
                  </a:cubicBezTo>
                  <a:cubicBezTo>
                    <a:pt x="14" y="22"/>
                    <a:pt x="11" y="20"/>
                    <a:pt x="7" y="21"/>
                  </a:cubicBezTo>
                  <a:cubicBezTo>
                    <a:pt x="8" y="18"/>
                    <a:pt x="4" y="19"/>
                    <a:pt x="4" y="18"/>
                  </a:cubicBezTo>
                  <a:cubicBezTo>
                    <a:pt x="3" y="15"/>
                    <a:pt x="6" y="16"/>
                    <a:pt x="6" y="15"/>
                  </a:cubicBezTo>
                  <a:cubicBezTo>
                    <a:pt x="7" y="12"/>
                    <a:pt x="0" y="16"/>
                    <a:pt x="2" y="12"/>
                  </a:cubicBezTo>
                  <a:cubicBezTo>
                    <a:pt x="6" y="11"/>
                    <a:pt x="13" y="10"/>
                    <a:pt x="20" y="9"/>
                  </a:cubicBezTo>
                  <a:cubicBezTo>
                    <a:pt x="21" y="9"/>
                    <a:pt x="21" y="8"/>
                    <a:pt x="21" y="7"/>
                  </a:cubicBezTo>
                  <a:cubicBezTo>
                    <a:pt x="26" y="8"/>
                    <a:pt x="29" y="6"/>
                    <a:pt x="32" y="7"/>
                  </a:cubicBezTo>
                  <a:cubicBezTo>
                    <a:pt x="33" y="7"/>
                    <a:pt x="34" y="6"/>
                    <a:pt x="34" y="5"/>
                  </a:cubicBezTo>
                  <a:cubicBezTo>
                    <a:pt x="40" y="4"/>
                    <a:pt x="45" y="3"/>
                    <a:pt x="49" y="4"/>
                  </a:cubicBezTo>
                  <a:cubicBezTo>
                    <a:pt x="50" y="4"/>
                    <a:pt x="50" y="2"/>
                    <a:pt x="50" y="2"/>
                  </a:cubicBezTo>
                  <a:cubicBezTo>
                    <a:pt x="54" y="2"/>
                    <a:pt x="60" y="1"/>
                    <a:pt x="62" y="3"/>
                  </a:cubicBezTo>
                  <a:cubicBezTo>
                    <a:pt x="62" y="1"/>
                    <a:pt x="66" y="3"/>
                    <a:pt x="67" y="1"/>
                  </a:cubicBezTo>
                  <a:cubicBezTo>
                    <a:pt x="69" y="2"/>
                    <a:pt x="72" y="2"/>
                    <a:pt x="76" y="2"/>
                  </a:cubicBezTo>
                  <a:cubicBezTo>
                    <a:pt x="76" y="1"/>
                    <a:pt x="76" y="1"/>
                    <a:pt x="75" y="1"/>
                  </a:cubicBezTo>
                  <a:cubicBezTo>
                    <a:pt x="75" y="0"/>
                    <a:pt x="76" y="0"/>
                    <a:pt x="76" y="1"/>
                  </a:cubicBezTo>
                  <a:cubicBezTo>
                    <a:pt x="81" y="1"/>
                    <a:pt x="87" y="0"/>
                    <a:pt x="91" y="1"/>
                  </a:cubicBezTo>
                  <a:cubicBezTo>
                    <a:pt x="92" y="1"/>
                    <a:pt x="91" y="2"/>
                    <a:pt x="91" y="3"/>
                  </a:cubicBezTo>
                  <a:cubicBezTo>
                    <a:pt x="99" y="3"/>
                    <a:pt x="99" y="1"/>
                    <a:pt x="10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 name="Freeform 83"/>
            <p:cNvSpPr>
              <a:spLocks/>
            </p:cNvSpPr>
            <p:nvPr/>
          </p:nvSpPr>
          <p:spPr bwMode="auto">
            <a:xfrm>
              <a:off x="6110263" y="1578708"/>
              <a:ext cx="215900" cy="77788"/>
            </a:xfrm>
            <a:custGeom>
              <a:avLst/>
              <a:gdLst>
                <a:gd name="T0" fmla="*/ 9 w 33"/>
                <a:gd name="T1" fmla="*/ 2 h 12"/>
                <a:gd name="T2" fmla="*/ 9 w 33"/>
                <a:gd name="T3" fmla="*/ 3 h 12"/>
                <a:gd name="T4" fmla="*/ 12 w 33"/>
                <a:gd name="T5" fmla="*/ 5 h 12"/>
                <a:gd name="T6" fmla="*/ 15 w 33"/>
                <a:gd name="T7" fmla="*/ 4 h 12"/>
                <a:gd name="T8" fmla="*/ 20 w 33"/>
                <a:gd name="T9" fmla="*/ 5 h 12"/>
                <a:gd name="T10" fmla="*/ 28 w 33"/>
                <a:gd name="T11" fmla="*/ 4 h 12"/>
                <a:gd name="T12" fmla="*/ 32 w 33"/>
                <a:gd name="T13" fmla="*/ 5 h 12"/>
                <a:gd name="T14" fmla="*/ 30 w 33"/>
                <a:gd name="T15" fmla="*/ 9 h 12"/>
                <a:gd name="T16" fmla="*/ 21 w 33"/>
                <a:gd name="T17" fmla="*/ 10 h 12"/>
                <a:gd name="T18" fmla="*/ 16 w 33"/>
                <a:gd name="T19" fmla="*/ 12 h 12"/>
                <a:gd name="T20" fmla="*/ 6 w 33"/>
                <a:gd name="T21" fmla="*/ 5 h 12"/>
                <a:gd name="T22" fmla="*/ 1 w 33"/>
                <a:gd name="T23" fmla="*/ 4 h 12"/>
                <a:gd name="T24" fmla="*/ 9 w 33"/>
                <a:gd name="T25"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12">
                  <a:moveTo>
                    <a:pt x="9" y="2"/>
                  </a:moveTo>
                  <a:cubicBezTo>
                    <a:pt x="10" y="2"/>
                    <a:pt x="10" y="3"/>
                    <a:pt x="9" y="3"/>
                  </a:cubicBezTo>
                  <a:cubicBezTo>
                    <a:pt x="9" y="5"/>
                    <a:pt x="13" y="2"/>
                    <a:pt x="12" y="5"/>
                  </a:cubicBezTo>
                  <a:cubicBezTo>
                    <a:pt x="14" y="6"/>
                    <a:pt x="13" y="4"/>
                    <a:pt x="15" y="4"/>
                  </a:cubicBezTo>
                  <a:cubicBezTo>
                    <a:pt x="17" y="5"/>
                    <a:pt x="19" y="2"/>
                    <a:pt x="20" y="5"/>
                  </a:cubicBezTo>
                  <a:cubicBezTo>
                    <a:pt x="22" y="5"/>
                    <a:pt x="25" y="4"/>
                    <a:pt x="28" y="4"/>
                  </a:cubicBezTo>
                  <a:cubicBezTo>
                    <a:pt x="27" y="6"/>
                    <a:pt x="33" y="3"/>
                    <a:pt x="32" y="5"/>
                  </a:cubicBezTo>
                  <a:cubicBezTo>
                    <a:pt x="33" y="8"/>
                    <a:pt x="26" y="7"/>
                    <a:pt x="30" y="9"/>
                  </a:cubicBezTo>
                  <a:cubicBezTo>
                    <a:pt x="29" y="11"/>
                    <a:pt x="24" y="10"/>
                    <a:pt x="21" y="10"/>
                  </a:cubicBezTo>
                  <a:cubicBezTo>
                    <a:pt x="19" y="11"/>
                    <a:pt x="18" y="11"/>
                    <a:pt x="16" y="12"/>
                  </a:cubicBezTo>
                  <a:cubicBezTo>
                    <a:pt x="12" y="11"/>
                    <a:pt x="8" y="9"/>
                    <a:pt x="6" y="5"/>
                  </a:cubicBezTo>
                  <a:cubicBezTo>
                    <a:pt x="5" y="5"/>
                    <a:pt x="1" y="7"/>
                    <a:pt x="1" y="4"/>
                  </a:cubicBezTo>
                  <a:cubicBezTo>
                    <a:pt x="0" y="0"/>
                    <a:pt x="9" y="5"/>
                    <a:pt x="9" y="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4" name="Freeform 84"/>
            <p:cNvSpPr>
              <a:spLocks/>
            </p:cNvSpPr>
            <p:nvPr/>
          </p:nvSpPr>
          <p:spPr bwMode="auto">
            <a:xfrm>
              <a:off x="2738413" y="1689833"/>
              <a:ext cx="98425" cy="26988"/>
            </a:xfrm>
            <a:custGeom>
              <a:avLst/>
              <a:gdLst>
                <a:gd name="T0" fmla="*/ 14 w 15"/>
                <a:gd name="T1" fmla="*/ 0 h 4"/>
                <a:gd name="T2" fmla="*/ 9 w 15"/>
                <a:gd name="T3" fmla="*/ 3 h 4"/>
                <a:gd name="T4" fmla="*/ 7 w 15"/>
                <a:gd name="T5" fmla="*/ 4 h 4"/>
                <a:gd name="T6" fmla="*/ 3 w 15"/>
                <a:gd name="T7" fmla="*/ 4 h 4"/>
                <a:gd name="T8" fmla="*/ 5 w 15"/>
                <a:gd name="T9" fmla="*/ 1 h 4"/>
                <a:gd name="T10" fmla="*/ 14 w 15"/>
                <a:gd name="T11" fmla="*/ 0 h 4"/>
              </a:gdLst>
              <a:ahLst/>
              <a:cxnLst>
                <a:cxn ang="0">
                  <a:pos x="T0" y="T1"/>
                </a:cxn>
                <a:cxn ang="0">
                  <a:pos x="T2" y="T3"/>
                </a:cxn>
                <a:cxn ang="0">
                  <a:pos x="T4" y="T5"/>
                </a:cxn>
                <a:cxn ang="0">
                  <a:pos x="T6" y="T7"/>
                </a:cxn>
                <a:cxn ang="0">
                  <a:pos x="T8" y="T9"/>
                </a:cxn>
                <a:cxn ang="0">
                  <a:pos x="T10" y="T11"/>
                </a:cxn>
              </a:cxnLst>
              <a:rect l="0" t="0" r="r" b="b"/>
              <a:pathLst>
                <a:path w="15" h="4">
                  <a:moveTo>
                    <a:pt x="14" y="0"/>
                  </a:moveTo>
                  <a:cubicBezTo>
                    <a:pt x="15" y="3"/>
                    <a:pt x="11" y="2"/>
                    <a:pt x="9" y="3"/>
                  </a:cubicBezTo>
                  <a:cubicBezTo>
                    <a:pt x="8" y="3"/>
                    <a:pt x="8" y="4"/>
                    <a:pt x="7" y="4"/>
                  </a:cubicBezTo>
                  <a:cubicBezTo>
                    <a:pt x="5" y="4"/>
                    <a:pt x="3" y="2"/>
                    <a:pt x="3" y="4"/>
                  </a:cubicBezTo>
                  <a:cubicBezTo>
                    <a:pt x="0" y="4"/>
                    <a:pt x="5" y="1"/>
                    <a:pt x="5" y="1"/>
                  </a:cubicBezTo>
                  <a:cubicBezTo>
                    <a:pt x="6" y="3"/>
                    <a:pt x="11" y="0"/>
                    <a:pt x="1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5" name="Freeform 85"/>
            <p:cNvSpPr>
              <a:spLocks/>
            </p:cNvSpPr>
            <p:nvPr/>
          </p:nvSpPr>
          <p:spPr bwMode="auto">
            <a:xfrm>
              <a:off x="3132113" y="1689833"/>
              <a:ext cx="90488" cy="52388"/>
            </a:xfrm>
            <a:custGeom>
              <a:avLst/>
              <a:gdLst>
                <a:gd name="T0" fmla="*/ 7 w 14"/>
                <a:gd name="T1" fmla="*/ 0 h 8"/>
                <a:gd name="T2" fmla="*/ 5 w 14"/>
                <a:gd name="T3" fmla="*/ 1 h 8"/>
                <a:gd name="T4" fmla="*/ 10 w 14"/>
                <a:gd name="T5" fmla="*/ 4 h 8"/>
                <a:gd name="T6" fmla="*/ 12 w 14"/>
                <a:gd name="T7" fmla="*/ 3 h 8"/>
                <a:gd name="T8" fmla="*/ 6 w 14"/>
                <a:gd name="T9" fmla="*/ 8 h 8"/>
                <a:gd name="T10" fmla="*/ 0 w 14"/>
                <a:gd name="T11" fmla="*/ 2 h 8"/>
                <a:gd name="T12" fmla="*/ 7 w 1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4" h="8">
                  <a:moveTo>
                    <a:pt x="7" y="0"/>
                  </a:moveTo>
                  <a:cubicBezTo>
                    <a:pt x="7" y="1"/>
                    <a:pt x="6" y="1"/>
                    <a:pt x="5" y="1"/>
                  </a:cubicBezTo>
                  <a:cubicBezTo>
                    <a:pt x="5" y="4"/>
                    <a:pt x="11" y="0"/>
                    <a:pt x="10" y="4"/>
                  </a:cubicBezTo>
                  <a:cubicBezTo>
                    <a:pt x="11" y="4"/>
                    <a:pt x="11" y="3"/>
                    <a:pt x="12" y="3"/>
                  </a:cubicBezTo>
                  <a:cubicBezTo>
                    <a:pt x="14" y="5"/>
                    <a:pt x="7" y="6"/>
                    <a:pt x="6" y="8"/>
                  </a:cubicBezTo>
                  <a:cubicBezTo>
                    <a:pt x="3" y="7"/>
                    <a:pt x="4" y="2"/>
                    <a:pt x="0" y="2"/>
                  </a:cubicBezTo>
                  <a:cubicBezTo>
                    <a:pt x="1" y="0"/>
                    <a:pt x="5" y="1"/>
                    <a:pt x="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6" name="Freeform 86"/>
            <p:cNvSpPr>
              <a:spLocks noEditPoints="1"/>
            </p:cNvSpPr>
            <p:nvPr/>
          </p:nvSpPr>
          <p:spPr bwMode="auto">
            <a:xfrm>
              <a:off x="5184751" y="1756508"/>
              <a:ext cx="5294313" cy="3479800"/>
            </a:xfrm>
            <a:custGeom>
              <a:avLst/>
              <a:gdLst>
                <a:gd name="T0" fmla="*/ 479 w 807"/>
                <a:gd name="T1" fmla="*/ 37 h 529"/>
                <a:gd name="T2" fmla="*/ 566 w 807"/>
                <a:gd name="T3" fmla="*/ 37 h 529"/>
                <a:gd name="T4" fmla="*/ 639 w 807"/>
                <a:gd name="T5" fmla="*/ 43 h 529"/>
                <a:gd name="T6" fmla="*/ 733 w 807"/>
                <a:gd name="T7" fmla="*/ 59 h 529"/>
                <a:gd name="T8" fmla="*/ 807 w 807"/>
                <a:gd name="T9" fmla="*/ 82 h 529"/>
                <a:gd name="T10" fmla="*/ 760 w 807"/>
                <a:gd name="T11" fmla="*/ 94 h 529"/>
                <a:gd name="T12" fmla="*/ 700 w 807"/>
                <a:gd name="T13" fmla="*/ 140 h 529"/>
                <a:gd name="T14" fmla="*/ 676 w 807"/>
                <a:gd name="T15" fmla="*/ 154 h 529"/>
                <a:gd name="T16" fmla="*/ 707 w 807"/>
                <a:gd name="T17" fmla="*/ 106 h 529"/>
                <a:gd name="T18" fmla="*/ 639 w 807"/>
                <a:gd name="T19" fmla="*/ 126 h 529"/>
                <a:gd name="T20" fmla="*/ 617 w 807"/>
                <a:gd name="T21" fmla="*/ 160 h 529"/>
                <a:gd name="T22" fmla="*/ 579 w 807"/>
                <a:gd name="T23" fmla="*/ 212 h 529"/>
                <a:gd name="T24" fmla="*/ 554 w 807"/>
                <a:gd name="T25" fmla="*/ 225 h 529"/>
                <a:gd name="T26" fmla="*/ 543 w 807"/>
                <a:gd name="T27" fmla="*/ 237 h 529"/>
                <a:gd name="T28" fmla="*/ 509 w 807"/>
                <a:gd name="T29" fmla="*/ 300 h 529"/>
                <a:gd name="T30" fmla="*/ 490 w 807"/>
                <a:gd name="T31" fmla="*/ 345 h 529"/>
                <a:gd name="T32" fmla="*/ 458 w 807"/>
                <a:gd name="T33" fmla="*/ 351 h 529"/>
                <a:gd name="T34" fmla="*/ 452 w 807"/>
                <a:gd name="T35" fmla="*/ 353 h 529"/>
                <a:gd name="T36" fmla="*/ 434 w 807"/>
                <a:gd name="T37" fmla="*/ 308 h 529"/>
                <a:gd name="T38" fmla="*/ 380 w 807"/>
                <a:gd name="T39" fmla="*/ 336 h 529"/>
                <a:gd name="T40" fmla="*/ 341 w 807"/>
                <a:gd name="T41" fmla="*/ 296 h 529"/>
                <a:gd name="T42" fmla="*/ 268 w 807"/>
                <a:gd name="T43" fmla="*/ 285 h 529"/>
                <a:gd name="T44" fmla="*/ 286 w 807"/>
                <a:gd name="T45" fmla="*/ 315 h 529"/>
                <a:gd name="T46" fmla="*/ 232 w 807"/>
                <a:gd name="T47" fmla="*/ 318 h 529"/>
                <a:gd name="T48" fmla="*/ 201 w 807"/>
                <a:gd name="T49" fmla="*/ 279 h 529"/>
                <a:gd name="T50" fmla="*/ 225 w 807"/>
                <a:gd name="T51" fmla="*/ 331 h 529"/>
                <a:gd name="T52" fmla="*/ 241 w 807"/>
                <a:gd name="T53" fmla="*/ 383 h 529"/>
                <a:gd name="T54" fmla="*/ 211 w 807"/>
                <a:gd name="T55" fmla="*/ 459 h 529"/>
                <a:gd name="T56" fmla="*/ 181 w 807"/>
                <a:gd name="T57" fmla="*/ 519 h 529"/>
                <a:gd name="T58" fmla="*/ 121 w 807"/>
                <a:gd name="T59" fmla="*/ 473 h 529"/>
                <a:gd name="T60" fmla="*/ 115 w 807"/>
                <a:gd name="T61" fmla="*/ 403 h 529"/>
                <a:gd name="T62" fmla="*/ 24 w 807"/>
                <a:gd name="T63" fmla="*/ 359 h 529"/>
                <a:gd name="T64" fmla="*/ 3 w 807"/>
                <a:gd name="T65" fmla="*/ 301 h 529"/>
                <a:gd name="T66" fmla="*/ 83 w 807"/>
                <a:gd name="T67" fmla="*/ 238 h 529"/>
                <a:gd name="T68" fmla="*/ 135 w 807"/>
                <a:gd name="T69" fmla="*/ 262 h 529"/>
                <a:gd name="T70" fmla="*/ 194 w 807"/>
                <a:gd name="T71" fmla="*/ 262 h 529"/>
                <a:gd name="T72" fmla="*/ 159 w 807"/>
                <a:gd name="T73" fmla="*/ 223 h 529"/>
                <a:gd name="T74" fmla="*/ 131 w 807"/>
                <a:gd name="T75" fmla="*/ 206 h 529"/>
                <a:gd name="T76" fmla="*/ 133 w 807"/>
                <a:gd name="T77" fmla="*/ 221 h 529"/>
                <a:gd name="T78" fmla="*/ 81 w 807"/>
                <a:gd name="T79" fmla="*/ 208 h 529"/>
                <a:gd name="T80" fmla="*/ 59 w 807"/>
                <a:gd name="T81" fmla="*/ 208 h 529"/>
                <a:gd name="T82" fmla="*/ 81 w 807"/>
                <a:gd name="T83" fmla="*/ 168 h 529"/>
                <a:gd name="T84" fmla="*/ 110 w 807"/>
                <a:gd name="T85" fmla="*/ 149 h 529"/>
                <a:gd name="T86" fmla="*/ 162 w 807"/>
                <a:gd name="T87" fmla="*/ 126 h 529"/>
                <a:gd name="T88" fmla="*/ 161 w 807"/>
                <a:gd name="T89" fmla="*/ 101 h 529"/>
                <a:gd name="T90" fmla="*/ 142 w 807"/>
                <a:gd name="T91" fmla="*/ 122 h 529"/>
                <a:gd name="T92" fmla="*/ 94 w 807"/>
                <a:gd name="T93" fmla="*/ 128 h 529"/>
                <a:gd name="T94" fmla="*/ 117 w 807"/>
                <a:gd name="T95" fmla="*/ 85 h 529"/>
                <a:gd name="T96" fmla="*/ 182 w 807"/>
                <a:gd name="T97" fmla="*/ 54 h 529"/>
                <a:gd name="T98" fmla="*/ 204 w 807"/>
                <a:gd name="T99" fmla="*/ 79 h 529"/>
                <a:gd name="T100" fmla="*/ 241 w 807"/>
                <a:gd name="T101" fmla="*/ 68 h 529"/>
                <a:gd name="T102" fmla="*/ 306 w 807"/>
                <a:gd name="T103" fmla="*/ 64 h 529"/>
                <a:gd name="T104" fmla="*/ 338 w 807"/>
                <a:gd name="T105" fmla="*/ 42 h 529"/>
                <a:gd name="T106" fmla="*/ 361 w 807"/>
                <a:gd name="T107" fmla="*/ 66 h 529"/>
                <a:gd name="T108" fmla="*/ 376 w 807"/>
                <a:gd name="T109" fmla="*/ 41 h 529"/>
                <a:gd name="T110" fmla="*/ 455 w 807"/>
                <a:gd name="T111" fmla="*/ 9 h 529"/>
                <a:gd name="T112" fmla="*/ 191 w 807"/>
                <a:gd name="T113" fmla="*/ 191 h 529"/>
                <a:gd name="T114" fmla="*/ 230 w 807"/>
                <a:gd name="T115" fmla="*/ 217 h 529"/>
                <a:gd name="T116" fmla="*/ 272 w 807"/>
                <a:gd name="T117" fmla="*/ 210 h 529"/>
                <a:gd name="T118" fmla="*/ 259 w 807"/>
                <a:gd name="T119" fmla="*/ 230 h 529"/>
                <a:gd name="T120" fmla="*/ 192 w 807"/>
                <a:gd name="T121" fmla="*/ 39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07" h="529">
                  <a:moveTo>
                    <a:pt x="486" y="5"/>
                  </a:moveTo>
                  <a:cubicBezTo>
                    <a:pt x="486" y="6"/>
                    <a:pt x="488" y="6"/>
                    <a:pt x="489" y="6"/>
                  </a:cubicBezTo>
                  <a:cubicBezTo>
                    <a:pt x="489" y="7"/>
                    <a:pt x="487" y="7"/>
                    <a:pt x="486" y="7"/>
                  </a:cubicBezTo>
                  <a:cubicBezTo>
                    <a:pt x="490" y="11"/>
                    <a:pt x="494" y="6"/>
                    <a:pt x="501" y="7"/>
                  </a:cubicBezTo>
                  <a:cubicBezTo>
                    <a:pt x="503" y="9"/>
                    <a:pt x="506" y="11"/>
                    <a:pt x="509" y="12"/>
                  </a:cubicBezTo>
                  <a:cubicBezTo>
                    <a:pt x="509" y="13"/>
                    <a:pt x="509" y="14"/>
                    <a:pt x="509" y="16"/>
                  </a:cubicBezTo>
                  <a:cubicBezTo>
                    <a:pt x="509" y="17"/>
                    <a:pt x="511" y="17"/>
                    <a:pt x="511" y="19"/>
                  </a:cubicBezTo>
                  <a:cubicBezTo>
                    <a:pt x="509" y="18"/>
                    <a:pt x="509" y="20"/>
                    <a:pt x="509" y="21"/>
                  </a:cubicBezTo>
                  <a:cubicBezTo>
                    <a:pt x="508" y="21"/>
                    <a:pt x="507" y="20"/>
                    <a:pt x="505" y="20"/>
                  </a:cubicBezTo>
                  <a:cubicBezTo>
                    <a:pt x="504" y="21"/>
                    <a:pt x="505" y="22"/>
                    <a:pt x="504" y="22"/>
                  </a:cubicBezTo>
                  <a:cubicBezTo>
                    <a:pt x="504" y="23"/>
                    <a:pt x="503" y="21"/>
                    <a:pt x="502" y="21"/>
                  </a:cubicBezTo>
                  <a:cubicBezTo>
                    <a:pt x="502" y="21"/>
                    <a:pt x="499" y="23"/>
                    <a:pt x="497" y="22"/>
                  </a:cubicBezTo>
                  <a:cubicBezTo>
                    <a:pt x="495" y="22"/>
                    <a:pt x="496" y="24"/>
                    <a:pt x="496" y="24"/>
                  </a:cubicBezTo>
                  <a:cubicBezTo>
                    <a:pt x="495" y="24"/>
                    <a:pt x="494" y="24"/>
                    <a:pt x="494" y="24"/>
                  </a:cubicBezTo>
                  <a:cubicBezTo>
                    <a:pt x="493" y="25"/>
                    <a:pt x="495" y="26"/>
                    <a:pt x="494" y="28"/>
                  </a:cubicBezTo>
                  <a:cubicBezTo>
                    <a:pt x="493" y="26"/>
                    <a:pt x="489" y="28"/>
                    <a:pt x="491" y="29"/>
                  </a:cubicBezTo>
                  <a:cubicBezTo>
                    <a:pt x="489" y="31"/>
                    <a:pt x="486" y="30"/>
                    <a:pt x="483" y="31"/>
                  </a:cubicBezTo>
                  <a:cubicBezTo>
                    <a:pt x="481" y="32"/>
                    <a:pt x="481" y="34"/>
                    <a:pt x="478" y="34"/>
                  </a:cubicBezTo>
                  <a:cubicBezTo>
                    <a:pt x="478" y="35"/>
                    <a:pt x="479" y="36"/>
                    <a:pt x="477" y="37"/>
                  </a:cubicBezTo>
                  <a:cubicBezTo>
                    <a:pt x="478" y="38"/>
                    <a:pt x="478" y="37"/>
                    <a:pt x="479" y="37"/>
                  </a:cubicBezTo>
                  <a:cubicBezTo>
                    <a:pt x="482" y="37"/>
                    <a:pt x="483" y="35"/>
                    <a:pt x="485" y="34"/>
                  </a:cubicBezTo>
                  <a:cubicBezTo>
                    <a:pt x="487" y="33"/>
                    <a:pt x="487" y="35"/>
                    <a:pt x="488" y="35"/>
                  </a:cubicBezTo>
                  <a:cubicBezTo>
                    <a:pt x="489" y="35"/>
                    <a:pt x="489" y="33"/>
                    <a:pt x="490" y="33"/>
                  </a:cubicBezTo>
                  <a:cubicBezTo>
                    <a:pt x="492" y="32"/>
                    <a:pt x="494" y="33"/>
                    <a:pt x="497" y="32"/>
                  </a:cubicBezTo>
                  <a:cubicBezTo>
                    <a:pt x="498" y="31"/>
                    <a:pt x="496" y="30"/>
                    <a:pt x="497" y="30"/>
                  </a:cubicBezTo>
                  <a:cubicBezTo>
                    <a:pt x="498" y="30"/>
                    <a:pt x="499" y="30"/>
                    <a:pt x="499" y="30"/>
                  </a:cubicBezTo>
                  <a:cubicBezTo>
                    <a:pt x="500" y="30"/>
                    <a:pt x="500" y="28"/>
                    <a:pt x="500" y="28"/>
                  </a:cubicBezTo>
                  <a:cubicBezTo>
                    <a:pt x="501" y="28"/>
                    <a:pt x="503" y="29"/>
                    <a:pt x="504" y="29"/>
                  </a:cubicBezTo>
                  <a:cubicBezTo>
                    <a:pt x="506" y="29"/>
                    <a:pt x="507" y="28"/>
                    <a:pt x="509" y="28"/>
                  </a:cubicBezTo>
                  <a:cubicBezTo>
                    <a:pt x="509" y="29"/>
                    <a:pt x="509" y="30"/>
                    <a:pt x="509" y="31"/>
                  </a:cubicBezTo>
                  <a:cubicBezTo>
                    <a:pt x="510" y="30"/>
                    <a:pt x="511" y="30"/>
                    <a:pt x="511" y="32"/>
                  </a:cubicBezTo>
                  <a:cubicBezTo>
                    <a:pt x="516" y="31"/>
                    <a:pt x="524" y="32"/>
                    <a:pt x="532" y="32"/>
                  </a:cubicBezTo>
                  <a:cubicBezTo>
                    <a:pt x="531" y="36"/>
                    <a:pt x="538" y="33"/>
                    <a:pt x="538" y="38"/>
                  </a:cubicBezTo>
                  <a:cubicBezTo>
                    <a:pt x="538" y="36"/>
                    <a:pt x="540" y="38"/>
                    <a:pt x="541" y="38"/>
                  </a:cubicBezTo>
                  <a:cubicBezTo>
                    <a:pt x="544" y="38"/>
                    <a:pt x="548" y="37"/>
                    <a:pt x="549" y="38"/>
                  </a:cubicBezTo>
                  <a:cubicBezTo>
                    <a:pt x="551" y="37"/>
                    <a:pt x="549" y="33"/>
                    <a:pt x="551" y="33"/>
                  </a:cubicBezTo>
                  <a:cubicBezTo>
                    <a:pt x="554" y="34"/>
                    <a:pt x="557" y="33"/>
                    <a:pt x="560" y="34"/>
                  </a:cubicBezTo>
                  <a:cubicBezTo>
                    <a:pt x="561" y="34"/>
                    <a:pt x="560" y="35"/>
                    <a:pt x="560" y="35"/>
                  </a:cubicBezTo>
                  <a:cubicBezTo>
                    <a:pt x="562" y="35"/>
                    <a:pt x="564" y="34"/>
                    <a:pt x="565" y="35"/>
                  </a:cubicBezTo>
                  <a:cubicBezTo>
                    <a:pt x="566" y="35"/>
                    <a:pt x="566" y="36"/>
                    <a:pt x="566" y="37"/>
                  </a:cubicBezTo>
                  <a:cubicBezTo>
                    <a:pt x="568" y="37"/>
                    <a:pt x="570" y="36"/>
                    <a:pt x="571" y="38"/>
                  </a:cubicBezTo>
                  <a:cubicBezTo>
                    <a:pt x="571" y="39"/>
                    <a:pt x="571" y="42"/>
                    <a:pt x="568" y="41"/>
                  </a:cubicBezTo>
                  <a:cubicBezTo>
                    <a:pt x="568" y="43"/>
                    <a:pt x="570" y="44"/>
                    <a:pt x="572" y="43"/>
                  </a:cubicBezTo>
                  <a:cubicBezTo>
                    <a:pt x="571" y="49"/>
                    <a:pt x="576" y="49"/>
                    <a:pt x="578" y="52"/>
                  </a:cubicBezTo>
                  <a:cubicBezTo>
                    <a:pt x="579" y="51"/>
                    <a:pt x="581" y="50"/>
                    <a:pt x="582" y="49"/>
                  </a:cubicBezTo>
                  <a:cubicBezTo>
                    <a:pt x="583" y="48"/>
                    <a:pt x="583" y="47"/>
                    <a:pt x="583" y="46"/>
                  </a:cubicBezTo>
                  <a:cubicBezTo>
                    <a:pt x="584" y="46"/>
                    <a:pt x="586" y="47"/>
                    <a:pt x="585" y="45"/>
                  </a:cubicBezTo>
                  <a:cubicBezTo>
                    <a:pt x="588" y="45"/>
                    <a:pt x="587" y="47"/>
                    <a:pt x="588" y="48"/>
                  </a:cubicBezTo>
                  <a:cubicBezTo>
                    <a:pt x="590" y="48"/>
                    <a:pt x="593" y="48"/>
                    <a:pt x="595" y="48"/>
                  </a:cubicBezTo>
                  <a:cubicBezTo>
                    <a:pt x="596" y="47"/>
                    <a:pt x="598" y="48"/>
                    <a:pt x="598" y="45"/>
                  </a:cubicBezTo>
                  <a:cubicBezTo>
                    <a:pt x="601" y="46"/>
                    <a:pt x="608" y="43"/>
                    <a:pt x="608" y="47"/>
                  </a:cubicBezTo>
                  <a:cubicBezTo>
                    <a:pt x="611" y="47"/>
                    <a:pt x="610" y="44"/>
                    <a:pt x="614" y="45"/>
                  </a:cubicBezTo>
                  <a:cubicBezTo>
                    <a:pt x="614" y="44"/>
                    <a:pt x="613" y="44"/>
                    <a:pt x="612" y="44"/>
                  </a:cubicBezTo>
                  <a:cubicBezTo>
                    <a:pt x="613" y="44"/>
                    <a:pt x="613" y="42"/>
                    <a:pt x="614" y="41"/>
                  </a:cubicBezTo>
                  <a:cubicBezTo>
                    <a:pt x="617" y="42"/>
                    <a:pt x="616" y="38"/>
                    <a:pt x="620" y="40"/>
                  </a:cubicBezTo>
                  <a:cubicBezTo>
                    <a:pt x="621" y="40"/>
                    <a:pt x="620" y="38"/>
                    <a:pt x="620" y="39"/>
                  </a:cubicBezTo>
                  <a:cubicBezTo>
                    <a:pt x="621" y="36"/>
                    <a:pt x="624" y="38"/>
                    <a:pt x="627" y="38"/>
                  </a:cubicBezTo>
                  <a:cubicBezTo>
                    <a:pt x="627" y="43"/>
                    <a:pt x="632" y="36"/>
                    <a:pt x="631" y="40"/>
                  </a:cubicBezTo>
                  <a:cubicBezTo>
                    <a:pt x="635" y="41"/>
                    <a:pt x="638" y="40"/>
                    <a:pt x="642" y="40"/>
                  </a:cubicBezTo>
                  <a:cubicBezTo>
                    <a:pt x="642" y="42"/>
                    <a:pt x="638" y="40"/>
                    <a:pt x="639" y="43"/>
                  </a:cubicBezTo>
                  <a:cubicBezTo>
                    <a:pt x="639" y="45"/>
                    <a:pt x="643" y="44"/>
                    <a:pt x="644" y="44"/>
                  </a:cubicBezTo>
                  <a:cubicBezTo>
                    <a:pt x="648" y="44"/>
                    <a:pt x="651" y="44"/>
                    <a:pt x="654" y="43"/>
                  </a:cubicBezTo>
                  <a:cubicBezTo>
                    <a:pt x="655" y="47"/>
                    <a:pt x="659" y="47"/>
                    <a:pt x="661" y="50"/>
                  </a:cubicBezTo>
                  <a:cubicBezTo>
                    <a:pt x="663" y="49"/>
                    <a:pt x="664" y="51"/>
                    <a:pt x="665" y="51"/>
                  </a:cubicBezTo>
                  <a:cubicBezTo>
                    <a:pt x="671" y="52"/>
                    <a:pt x="678" y="50"/>
                    <a:pt x="684" y="51"/>
                  </a:cubicBezTo>
                  <a:cubicBezTo>
                    <a:pt x="686" y="51"/>
                    <a:pt x="688" y="54"/>
                    <a:pt x="690" y="53"/>
                  </a:cubicBezTo>
                  <a:cubicBezTo>
                    <a:pt x="690" y="55"/>
                    <a:pt x="691" y="55"/>
                    <a:pt x="692" y="55"/>
                  </a:cubicBezTo>
                  <a:cubicBezTo>
                    <a:pt x="692" y="56"/>
                    <a:pt x="692" y="57"/>
                    <a:pt x="692" y="59"/>
                  </a:cubicBezTo>
                  <a:cubicBezTo>
                    <a:pt x="692" y="60"/>
                    <a:pt x="695" y="59"/>
                    <a:pt x="696" y="60"/>
                  </a:cubicBezTo>
                  <a:cubicBezTo>
                    <a:pt x="697" y="61"/>
                    <a:pt x="696" y="59"/>
                    <a:pt x="698" y="60"/>
                  </a:cubicBezTo>
                  <a:cubicBezTo>
                    <a:pt x="698" y="60"/>
                    <a:pt x="698" y="60"/>
                    <a:pt x="699" y="61"/>
                  </a:cubicBezTo>
                  <a:cubicBezTo>
                    <a:pt x="700" y="61"/>
                    <a:pt x="710" y="62"/>
                    <a:pt x="711" y="61"/>
                  </a:cubicBezTo>
                  <a:cubicBezTo>
                    <a:pt x="711" y="60"/>
                    <a:pt x="711" y="60"/>
                    <a:pt x="711" y="60"/>
                  </a:cubicBezTo>
                  <a:cubicBezTo>
                    <a:pt x="712" y="59"/>
                    <a:pt x="714" y="61"/>
                    <a:pt x="714" y="61"/>
                  </a:cubicBezTo>
                  <a:cubicBezTo>
                    <a:pt x="715" y="60"/>
                    <a:pt x="717" y="59"/>
                    <a:pt x="717" y="61"/>
                  </a:cubicBezTo>
                  <a:cubicBezTo>
                    <a:pt x="719" y="59"/>
                    <a:pt x="722" y="58"/>
                    <a:pt x="725" y="58"/>
                  </a:cubicBezTo>
                  <a:cubicBezTo>
                    <a:pt x="724" y="61"/>
                    <a:pt x="725" y="62"/>
                    <a:pt x="726" y="64"/>
                  </a:cubicBezTo>
                  <a:cubicBezTo>
                    <a:pt x="730" y="64"/>
                    <a:pt x="731" y="66"/>
                    <a:pt x="734" y="64"/>
                  </a:cubicBezTo>
                  <a:cubicBezTo>
                    <a:pt x="735" y="63"/>
                    <a:pt x="733" y="63"/>
                    <a:pt x="732" y="62"/>
                  </a:cubicBezTo>
                  <a:cubicBezTo>
                    <a:pt x="733" y="62"/>
                    <a:pt x="733" y="60"/>
                    <a:pt x="733" y="59"/>
                  </a:cubicBezTo>
                  <a:cubicBezTo>
                    <a:pt x="736" y="57"/>
                    <a:pt x="741" y="57"/>
                    <a:pt x="743" y="60"/>
                  </a:cubicBezTo>
                  <a:cubicBezTo>
                    <a:pt x="747" y="60"/>
                    <a:pt x="751" y="59"/>
                    <a:pt x="755" y="60"/>
                  </a:cubicBezTo>
                  <a:cubicBezTo>
                    <a:pt x="757" y="60"/>
                    <a:pt x="759" y="62"/>
                    <a:pt x="760" y="60"/>
                  </a:cubicBezTo>
                  <a:cubicBezTo>
                    <a:pt x="762" y="60"/>
                    <a:pt x="762" y="62"/>
                    <a:pt x="765" y="62"/>
                  </a:cubicBezTo>
                  <a:cubicBezTo>
                    <a:pt x="766" y="63"/>
                    <a:pt x="766" y="64"/>
                    <a:pt x="767" y="64"/>
                  </a:cubicBezTo>
                  <a:cubicBezTo>
                    <a:pt x="767" y="64"/>
                    <a:pt x="768" y="64"/>
                    <a:pt x="768" y="63"/>
                  </a:cubicBezTo>
                  <a:cubicBezTo>
                    <a:pt x="769" y="64"/>
                    <a:pt x="768" y="65"/>
                    <a:pt x="769" y="65"/>
                  </a:cubicBezTo>
                  <a:cubicBezTo>
                    <a:pt x="769" y="66"/>
                    <a:pt x="770" y="65"/>
                    <a:pt x="770" y="65"/>
                  </a:cubicBezTo>
                  <a:cubicBezTo>
                    <a:pt x="771" y="66"/>
                    <a:pt x="773" y="66"/>
                    <a:pt x="775" y="67"/>
                  </a:cubicBezTo>
                  <a:cubicBezTo>
                    <a:pt x="777" y="68"/>
                    <a:pt x="779" y="68"/>
                    <a:pt x="781" y="69"/>
                  </a:cubicBezTo>
                  <a:cubicBezTo>
                    <a:pt x="781" y="69"/>
                    <a:pt x="782" y="71"/>
                    <a:pt x="782" y="71"/>
                  </a:cubicBezTo>
                  <a:cubicBezTo>
                    <a:pt x="782" y="71"/>
                    <a:pt x="783" y="71"/>
                    <a:pt x="784" y="71"/>
                  </a:cubicBezTo>
                  <a:cubicBezTo>
                    <a:pt x="784" y="71"/>
                    <a:pt x="784" y="73"/>
                    <a:pt x="784" y="73"/>
                  </a:cubicBezTo>
                  <a:cubicBezTo>
                    <a:pt x="784" y="73"/>
                    <a:pt x="785" y="73"/>
                    <a:pt x="786" y="73"/>
                  </a:cubicBezTo>
                  <a:cubicBezTo>
                    <a:pt x="786" y="74"/>
                    <a:pt x="785" y="77"/>
                    <a:pt x="789" y="76"/>
                  </a:cubicBezTo>
                  <a:cubicBezTo>
                    <a:pt x="789" y="78"/>
                    <a:pt x="789" y="80"/>
                    <a:pt x="789" y="82"/>
                  </a:cubicBezTo>
                  <a:cubicBezTo>
                    <a:pt x="792" y="82"/>
                    <a:pt x="795" y="82"/>
                    <a:pt x="795" y="79"/>
                  </a:cubicBezTo>
                  <a:cubicBezTo>
                    <a:pt x="798" y="80"/>
                    <a:pt x="802" y="79"/>
                    <a:pt x="804" y="81"/>
                  </a:cubicBezTo>
                  <a:cubicBezTo>
                    <a:pt x="804" y="81"/>
                    <a:pt x="804" y="82"/>
                    <a:pt x="804" y="82"/>
                  </a:cubicBezTo>
                  <a:cubicBezTo>
                    <a:pt x="804" y="83"/>
                    <a:pt x="806" y="82"/>
                    <a:pt x="807" y="82"/>
                  </a:cubicBezTo>
                  <a:cubicBezTo>
                    <a:pt x="806" y="83"/>
                    <a:pt x="805" y="83"/>
                    <a:pt x="805" y="85"/>
                  </a:cubicBezTo>
                  <a:cubicBezTo>
                    <a:pt x="803" y="86"/>
                    <a:pt x="803" y="84"/>
                    <a:pt x="802" y="84"/>
                  </a:cubicBezTo>
                  <a:cubicBezTo>
                    <a:pt x="801" y="85"/>
                    <a:pt x="801" y="87"/>
                    <a:pt x="799" y="86"/>
                  </a:cubicBezTo>
                  <a:cubicBezTo>
                    <a:pt x="800" y="88"/>
                    <a:pt x="802" y="87"/>
                    <a:pt x="801" y="90"/>
                  </a:cubicBezTo>
                  <a:cubicBezTo>
                    <a:pt x="797" y="87"/>
                    <a:pt x="801" y="92"/>
                    <a:pt x="798" y="92"/>
                  </a:cubicBezTo>
                  <a:cubicBezTo>
                    <a:pt x="797" y="92"/>
                    <a:pt x="796" y="93"/>
                    <a:pt x="796" y="94"/>
                  </a:cubicBezTo>
                  <a:cubicBezTo>
                    <a:pt x="795" y="94"/>
                    <a:pt x="794" y="94"/>
                    <a:pt x="793" y="93"/>
                  </a:cubicBezTo>
                  <a:cubicBezTo>
                    <a:pt x="793" y="93"/>
                    <a:pt x="792" y="91"/>
                    <a:pt x="791" y="91"/>
                  </a:cubicBezTo>
                  <a:cubicBezTo>
                    <a:pt x="790" y="90"/>
                    <a:pt x="789" y="91"/>
                    <a:pt x="788" y="90"/>
                  </a:cubicBezTo>
                  <a:cubicBezTo>
                    <a:pt x="787" y="90"/>
                    <a:pt x="786" y="88"/>
                    <a:pt x="786" y="88"/>
                  </a:cubicBezTo>
                  <a:cubicBezTo>
                    <a:pt x="785" y="88"/>
                    <a:pt x="783" y="89"/>
                    <a:pt x="782" y="88"/>
                  </a:cubicBezTo>
                  <a:cubicBezTo>
                    <a:pt x="782" y="88"/>
                    <a:pt x="782" y="87"/>
                    <a:pt x="781" y="87"/>
                  </a:cubicBezTo>
                  <a:cubicBezTo>
                    <a:pt x="780" y="87"/>
                    <a:pt x="778" y="84"/>
                    <a:pt x="777" y="86"/>
                  </a:cubicBezTo>
                  <a:cubicBezTo>
                    <a:pt x="776" y="86"/>
                    <a:pt x="776" y="85"/>
                    <a:pt x="776" y="83"/>
                  </a:cubicBezTo>
                  <a:cubicBezTo>
                    <a:pt x="774" y="83"/>
                    <a:pt x="772" y="83"/>
                    <a:pt x="770" y="83"/>
                  </a:cubicBezTo>
                  <a:cubicBezTo>
                    <a:pt x="769" y="84"/>
                    <a:pt x="770" y="86"/>
                    <a:pt x="770" y="85"/>
                  </a:cubicBezTo>
                  <a:cubicBezTo>
                    <a:pt x="770" y="87"/>
                    <a:pt x="768" y="87"/>
                    <a:pt x="769" y="89"/>
                  </a:cubicBezTo>
                  <a:cubicBezTo>
                    <a:pt x="764" y="89"/>
                    <a:pt x="764" y="92"/>
                    <a:pt x="759" y="91"/>
                  </a:cubicBezTo>
                  <a:cubicBezTo>
                    <a:pt x="758" y="92"/>
                    <a:pt x="758" y="93"/>
                    <a:pt x="756" y="93"/>
                  </a:cubicBezTo>
                  <a:cubicBezTo>
                    <a:pt x="756" y="94"/>
                    <a:pt x="759" y="94"/>
                    <a:pt x="760" y="94"/>
                  </a:cubicBezTo>
                  <a:cubicBezTo>
                    <a:pt x="761" y="94"/>
                    <a:pt x="761" y="96"/>
                    <a:pt x="763" y="96"/>
                  </a:cubicBezTo>
                  <a:cubicBezTo>
                    <a:pt x="762" y="99"/>
                    <a:pt x="762" y="98"/>
                    <a:pt x="764" y="100"/>
                  </a:cubicBezTo>
                  <a:cubicBezTo>
                    <a:pt x="765" y="102"/>
                    <a:pt x="767" y="102"/>
                    <a:pt x="769" y="103"/>
                  </a:cubicBezTo>
                  <a:cubicBezTo>
                    <a:pt x="768" y="104"/>
                    <a:pt x="766" y="106"/>
                    <a:pt x="766" y="106"/>
                  </a:cubicBezTo>
                  <a:cubicBezTo>
                    <a:pt x="763" y="107"/>
                    <a:pt x="763" y="104"/>
                    <a:pt x="762" y="104"/>
                  </a:cubicBezTo>
                  <a:cubicBezTo>
                    <a:pt x="762" y="104"/>
                    <a:pt x="763" y="106"/>
                    <a:pt x="762" y="106"/>
                  </a:cubicBezTo>
                  <a:cubicBezTo>
                    <a:pt x="759" y="106"/>
                    <a:pt x="754" y="106"/>
                    <a:pt x="751" y="107"/>
                  </a:cubicBezTo>
                  <a:cubicBezTo>
                    <a:pt x="750" y="108"/>
                    <a:pt x="746" y="109"/>
                    <a:pt x="747" y="111"/>
                  </a:cubicBezTo>
                  <a:cubicBezTo>
                    <a:pt x="742" y="110"/>
                    <a:pt x="742" y="113"/>
                    <a:pt x="739" y="114"/>
                  </a:cubicBezTo>
                  <a:cubicBezTo>
                    <a:pt x="738" y="115"/>
                    <a:pt x="738" y="115"/>
                    <a:pt x="737" y="116"/>
                  </a:cubicBezTo>
                  <a:cubicBezTo>
                    <a:pt x="736" y="116"/>
                    <a:pt x="735" y="118"/>
                    <a:pt x="734" y="118"/>
                  </a:cubicBezTo>
                  <a:cubicBezTo>
                    <a:pt x="733" y="118"/>
                    <a:pt x="733" y="119"/>
                    <a:pt x="732" y="120"/>
                  </a:cubicBezTo>
                  <a:cubicBezTo>
                    <a:pt x="729" y="119"/>
                    <a:pt x="724" y="121"/>
                    <a:pt x="723" y="119"/>
                  </a:cubicBezTo>
                  <a:cubicBezTo>
                    <a:pt x="722" y="120"/>
                    <a:pt x="719" y="119"/>
                    <a:pt x="720" y="122"/>
                  </a:cubicBezTo>
                  <a:cubicBezTo>
                    <a:pt x="714" y="122"/>
                    <a:pt x="714" y="122"/>
                    <a:pt x="708" y="122"/>
                  </a:cubicBezTo>
                  <a:cubicBezTo>
                    <a:pt x="708" y="122"/>
                    <a:pt x="707" y="123"/>
                    <a:pt x="707" y="123"/>
                  </a:cubicBezTo>
                  <a:cubicBezTo>
                    <a:pt x="706" y="123"/>
                    <a:pt x="704" y="124"/>
                    <a:pt x="704" y="125"/>
                  </a:cubicBezTo>
                  <a:cubicBezTo>
                    <a:pt x="704" y="128"/>
                    <a:pt x="699" y="127"/>
                    <a:pt x="700" y="131"/>
                  </a:cubicBezTo>
                  <a:cubicBezTo>
                    <a:pt x="699" y="134"/>
                    <a:pt x="702" y="134"/>
                    <a:pt x="704" y="135"/>
                  </a:cubicBezTo>
                  <a:cubicBezTo>
                    <a:pt x="703" y="137"/>
                    <a:pt x="703" y="140"/>
                    <a:pt x="700" y="140"/>
                  </a:cubicBezTo>
                  <a:cubicBezTo>
                    <a:pt x="700" y="142"/>
                    <a:pt x="700" y="143"/>
                    <a:pt x="698" y="143"/>
                  </a:cubicBezTo>
                  <a:cubicBezTo>
                    <a:pt x="698" y="144"/>
                    <a:pt x="698" y="145"/>
                    <a:pt x="698" y="146"/>
                  </a:cubicBezTo>
                  <a:cubicBezTo>
                    <a:pt x="698" y="148"/>
                    <a:pt x="700" y="146"/>
                    <a:pt x="700" y="147"/>
                  </a:cubicBezTo>
                  <a:cubicBezTo>
                    <a:pt x="701" y="149"/>
                    <a:pt x="698" y="149"/>
                    <a:pt x="698" y="149"/>
                  </a:cubicBezTo>
                  <a:cubicBezTo>
                    <a:pt x="698" y="150"/>
                    <a:pt x="697" y="152"/>
                    <a:pt x="697" y="152"/>
                  </a:cubicBezTo>
                  <a:cubicBezTo>
                    <a:pt x="696" y="153"/>
                    <a:pt x="693" y="152"/>
                    <a:pt x="692" y="153"/>
                  </a:cubicBezTo>
                  <a:cubicBezTo>
                    <a:pt x="692" y="154"/>
                    <a:pt x="693" y="156"/>
                    <a:pt x="692" y="157"/>
                  </a:cubicBezTo>
                  <a:cubicBezTo>
                    <a:pt x="691" y="158"/>
                    <a:pt x="691" y="155"/>
                    <a:pt x="691" y="155"/>
                  </a:cubicBezTo>
                  <a:cubicBezTo>
                    <a:pt x="691" y="155"/>
                    <a:pt x="688" y="156"/>
                    <a:pt x="690" y="160"/>
                  </a:cubicBezTo>
                  <a:cubicBezTo>
                    <a:pt x="688" y="159"/>
                    <a:pt x="689" y="161"/>
                    <a:pt x="688" y="162"/>
                  </a:cubicBezTo>
                  <a:cubicBezTo>
                    <a:pt x="688" y="162"/>
                    <a:pt x="687" y="161"/>
                    <a:pt x="686" y="162"/>
                  </a:cubicBezTo>
                  <a:cubicBezTo>
                    <a:pt x="686" y="162"/>
                    <a:pt x="686" y="164"/>
                    <a:pt x="685" y="164"/>
                  </a:cubicBezTo>
                  <a:cubicBezTo>
                    <a:pt x="685" y="165"/>
                    <a:pt x="683" y="166"/>
                    <a:pt x="684" y="167"/>
                  </a:cubicBezTo>
                  <a:cubicBezTo>
                    <a:pt x="682" y="167"/>
                    <a:pt x="680" y="167"/>
                    <a:pt x="680" y="168"/>
                  </a:cubicBezTo>
                  <a:cubicBezTo>
                    <a:pt x="678" y="168"/>
                    <a:pt x="680" y="167"/>
                    <a:pt x="680" y="166"/>
                  </a:cubicBezTo>
                  <a:cubicBezTo>
                    <a:pt x="680" y="166"/>
                    <a:pt x="679" y="165"/>
                    <a:pt x="679" y="165"/>
                  </a:cubicBezTo>
                  <a:cubicBezTo>
                    <a:pt x="679" y="164"/>
                    <a:pt x="679" y="163"/>
                    <a:pt x="679" y="163"/>
                  </a:cubicBezTo>
                  <a:cubicBezTo>
                    <a:pt x="678" y="162"/>
                    <a:pt x="678" y="161"/>
                    <a:pt x="677" y="161"/>
                  </a:cubicBezTo>
                  <a:cubicBezTo>
                    <a:pt x="676" y="160"/>
                    <a:pt x="676" y="160"/>
                    <a:pt x="675" y="160"/>
                  </a:cubicBezTo>
                  <a:cubicBezTo>
                    <a:pt x="676" y="158"/>
                    <a:pt x="676" y="156"/>
                    <a:pt x="676" y="154"/>
                  </a:cubicBezTo>
                  <a:cubicBezTo>
                    <a:pt x="676" y="152"/>
                    <a:pt x="675" y="152"/>
                    <a:pt x="675" y="151"/>
                  </a:cubicBezTo>
                  <a:cubicBezTo>
                    <a:pt x="675" y="147"/>
                    <a:pt x="676" y="144"/>
                    <a:pt x="675" y="141"/>
                  </a:cubicBezTo>
                  <a:cubicBezTo>
                    <a:pt x="678" y="144"/>
                    <a:pt x="675" y="139"/>
                    <a:pt x="677" y="137"/>
                  </a:cubicBezTo>
                  <a:cubicBezTo>
                    <a:pt x="677" y="136"/>
                    <a:pt x="678" y="140"/>
                    <a:pt x="679" y="138"/>
                  </a:cubicBezTo>
                  <a:cubicBezTo>
                    <a:pt x="679" y="137"/>
                    <a:pt x="679" y="136"/>
                    <a:pt x="679" y="136"/>
                  </a:cubicBezTo>
                  <a:cubicBezTo>
                    <a:pt x="680" y="134"/>
                    <a:pt x="684" y="132"/>
                    <a:pt x="685" y="131"/>
                  </a:cubicBezTo>
                  <a:cubicBezTo>
                    <a:pt x="685" y="131"/>
                    <a:pt x="686" y="131"/>
                    <a:pt x="686" y="130"/>
                  </a:cubicBezTo>
                  <a:cubicBezTo>
                    <a:pt x="684" y="129"/>
                    <a:pt x="686" y="129"/>
                    <a:pt x="687" y="129"/>
                  </a:cubicBezTo>
                  <a:cubicBezTo>
                    <a:pt x="689" y="128"/>
                    <a:pt x="689" y="127"/>
                    <a:pt x="689" y="124"/>
                  </a:cubicBezTo>
                  <a:cubicBezTo>
                    <a:pt x="689" y="124"/>
                    <a:pt x="693" y="123"/>
                    <a:pt x="692" y="123"/>
                  </a:cubicBezTo>
                  <a:cubicBezTo>
                    <a:pt x="692" y="123"/>
                    <a:pt x="691" y="123"/>
                    <a:pt x="691" y="123"/>
                  </a:cubicBezTo>
                  <a:cubicBezTo>
                    <a:pt x="691" y="122"/>
                    <a:pt x="692" y="121"/>
                    <a:pt x="692" y="121"/>
                  </a:cubicBezTo>
                  <a:cubicBezTo>
                    <a:pt x="693" y="120"/>
                    <a:pt x="695" y="123"/>
                    <a:pt x="694" y="119"/>
                  </a:cubicBezTo>
                  <a:cubicBezTo>
                    <a:pt x="696" y="119"/>
                    <a:pt x="698" y="118"/>
                    <a:pt x="699" y="118"/>
                  </a:cubicBezTo>
                  <a:cubicBezTo>
                    <a:pt x="699" y="118"/>
                    <a:pt x="700" y="116"/>
                    <a:pt x="700" y="116"/>
                  </a:cubicBezTo>
                  <a:cubicBezTo>
                    <a:pt x="700" y="116"/>
                    <a:pt x="701" y="116"/>
                    <a:pt x="702" y="116"/>
                  </a:cubicBezTo>
                  <a:cubicBezTo>
                    <a:pt x="702" y="115"/>
                    <a:pt x="703" y="114"/>
                    <a:pt x="704" y="114"/>
                  </a:cubicBezTo>
                  <a:cubicBezTo>
                    <a:pt x="704" y="113"/>
                    <a:pt x="705" y="114"/>
                    <a:pt x="705" y="113"/>
                  </a:cubicBezTo>
                  <a:cubicBezTo>
                    <a:pt x="705" y="112"/>
                    <a:pt x="706" y="109"/>
                    <a:pt x="707" y="111"/>
                  </a:cubicBezTo>
                  <a:cubicBezTo>
                    <a:pt x="707" y="110"/>
                    <a:pt x="707" y="108"/>
                    <a:pt x="707" y="106"/>
                  </a:cubicBezTo>
                  <a:cubicBezTo>
                    <a:pt x="705" y="106"/>
                    <a:pt x="704" y="106"/>
                    <a:pt x="703" y="107"/>
                  </a:cubicBezTo>
                  <a:cubicBezTo>
                    <a:pt x="702" y="108"/>
                    <a:pt x="701" y="109"/>
                    <a:pt x="701" y="109"/>
                  </a:cubicBezTo>
                  <a:cubicBezTo>
                    <a:pt x="700" y="110"/>
                    <a:pt x="700" y="109"/>
                    <a:pt x="700" y="110"/>
                  </a:cubicBezTo>
                  <a:cubicBezTo>
                    <a:pt x="700" y="112"/>
                    <a:pt x="696" y="111"/>
                    <a:pt x="696" y="114"/>
                  </a:cubicBezTo>
                  <a:cubicBezTo>
                    <a:pt x="694" y="114"/>
                    <a:pt x="693" y="114"/>
                    <a:pt x="693" y="116"/>
                  </a:cubicBezTo>
                  <a:cubicBezTo>
                    <a:pt x="692" y="116"/>
                    <a:pt x="693" y="114"/>
                    <a:pt x="692" y="114"/>
                  </a:cubicBezTo>
                  <a:cubicBezTo>
                    <a:pt x="692" y="114"/>
                    <a:pt x="690" y="114"/>
                    <a:pt x="690" y="114"/>
                  </a:cubicBezTo>
                  <a:cubicBezTo>
                    <a:pt x="690" y="113"/>
                    <a:pt x="691" y="112"/>
                    <a:pt x="690" y="111"/>
                  </a:cubicBezTo>
                  <a:cubicBezTo>
                    <a:pt x="686" y="112"/>
                    <a:pt x="684" y="110"/>
                    <a:pt x="681" y="111"/>
                  </a:cubicBezTo>
                  <a:cubicBezTo>
                    <a:pt x="679" y="111"/>
                    <a:pt x="681" y="113"/>
                    <a:pt x="680" y="113"/>
                  </a:cubicBezTo>
                  <a:cubicBezTo>
                    <a:pt x="678" y="114"/>
                    <a:pt x="677" y="113"/>
                    <a:pt x="676" y="114"/>
                  </a:cubicBezTo>
                  <a:cubicBezTo>
                    <a:pt x="674" y="115"/>
                    <a:pt x="674" y="116"/>
                    <a:pt x="673" y="117"/>
                  </a:cubicBezTo>
                  <a:cubicBezTo>
                    <a:pt x="672" y="118"/>
                    <a:pt x="672" y="119"/>
                    <a:pt x="670" y="119"/>
                  </a:cubicBezTo>
                  <a:cubicBezTo>
                    <a:pt x="669" y="121"/>
                    <a:pt x="672" y="121"/>
                    <a:pt x="671" y="124"/>
                  </a:cubicBezTo>
                  <a:cubicBezTo>
                    <a:pt x="670" y="124"/>
                    <a:pt x="669" y="125"/>
                    <a:pt x="669" y="126"/>
                  </a:cubicBezTo>
                  <a:cubicBezTo>
                    <a:pt x="665" y="126"/>
                    <a:pt x="664" y="128"/>
                    <a:pt x="661" y="127"/>
                  </a:cubicBezTo>
                  <a:cubicBezTo>
                    <a:pt x="660" y="126"/>
                    <a:pt x="660" y="126"/>
                    <a:pt x="661" y="124"/>
                  </a:cubicBezTo>
                  <a:cubicBezTo>
                    <a:pt x="659" y="125"/>
                    <a:pt x="659" y="124"/>
                    <a:pt x="659" y="123"/>
                  </a:cubicBezTo>
                  <a:cubicBezTo>
                    <a:pt x="657" y="122"/>
                    <a:pt x="655" y="123"/>
                    <a:pt x="655" y="122"/>
                  </a:cubicBezTo>
                  <a:cubicBezTo>
                    <a:pt x="650" y="124"/>
                    <a:pt x="645" y="126"/>
                    <a:pt x="639" y="126"/>
                  </a:cubicBezTo>
                  <a:cubicBezTo>
                    <a:pt x="638" y="125"/>
                    <a:pt x="636" y="126"/>
                    <a:pt x="637" y="123"/>
                  </a:cubicBezTo>
                  <a:cubicBezTo>
                    <a:pt x="636" y="123"/>
                    <a:pt x="634" y="123"/>
                    <a:pt x="633" y="123"/>
                  </a:cubicBezTo>
                  <a:cubicBezTo>
                    <a:pt x="629" y="124"/>
                    <a:pt x="626" y="125"/>
                    <a:pt x="623" y="126"/>
                  </a:cubicBezTo>
                  <a:cubicBezTo>
                    <a:pt x="620" y="128"/>
                    <a:pt x="618" y="130"/>
                    <a:pt x="615" y="131"/>
                  </a:cubicBezTo>
                  <a:cubicBezTo>
                    <a:pt x="615" y="133"/>
                    <a:pt x="615" y="134"/>
                    <a:pt x="613" y="134"/>
                  </a:cubicBezTo>
                  <a:cubicBezTo>
                    <a:pt x="614" y="137"/>
                    <a:pt x="612" y="136"/>
                    <a:pt x="612" y="139"/>
                  </a:cubicBezTo>
                  <a:cubicBezTo>
                    <a:pt x="610" y="137"/>
                    <a:pt x="608" y="143"/>
                    <a:pt x="607" y="142"/>
                  </a:cubicBezTo>
                  <a:cubicBezTo>
                    <a:pt x="605" y="140"/>
                    <a:pt x="607" y="142"/>
                    <a:pt x="604" y="143"/>
                  </a:cubicBezTo>
                  <a:cubicBezTo>
                    <a:pt x="603" y="143"/>
                    <a:pt x="603" y="143"/>
                    <a:pt x="602" y="145"/>
                  </a:cubicBezTo>
                  <a:cubicBezTo>
                    <a:pt x="598" y="143"/>
                    <a:pt x="599" y="148"/>
                    <a:pt x="596" y="147"/>
                  </a:cubicBezTo>
                  <a:cubicBezTo>
                    <a:pt x="596" y="148"/>
                    <a:pt x="599" y="152"/>
                    <a:pt x="600" y="150"/>
                  </a:cubicBezTo>
                  <a:cubicBezTo>
                    <a:pt x="601" y="151"/>
                    <a:pt x="600" y="153"/>
                    <a:pt x="601" y="154"/>
                  </a:cubicBezTo>
                  <a:cubicBezTo>
                    <a:pt x="602" y="153"/>
                    <a:pt x="603" y="155"/>
                    <a:pt x="603" y="155"/>
                  </a:cubicBezTo>
                  <a:cubicBezTo>
                    <a:pt x="604" y="155"/>
                    <a:pt x="606" y="154"/>
                    <a:pt x="607" y="154"/>
                  </a:cubicBezTo>
                  <a:cubicBezTo>
                    <a:pt x="608" y="154"/>
                    <a:pt x="609" y="155"/>
                    <a:pt x="608" y="155"/>
                  </a:cubicBezTo>
                  <a:cubicBezTo>
                    <a:pt x="610" y="155"/>
                    <a:pt x="610" y="152"/>
                    <a:pt x="611" y="154"/>
                  </a:cubicBezTo>
                  <a:cubicBezTo>
                    <a:pt x="612" y="154"/>
                    <a:pt x="612" y="153"/>
                    <a:pt x="612" y="152"/>
                  </a:cubicBezTo>
                  <a:cubicBezTo>
                    <a:pt x="614" y="153"/>
                    <a:pt x="614" y="159"/>
                    <a:pt x="616" y="156"/>
                  </a:cubicBezTo>
                  <a:cubicBezTo>
                    <a:pt x="618" y="156"/>
                    <a:pt x="615" y="160"/>
                    <a:pt x="619" y="159"/>
                  </a:cubicBezTo>
                  <a:cubicBezTo>
                    <a:pt x="619" y="160"/>
                    <a:pt x="617" y="159"/>
                    <a:pt x="617" y="160"/>
                  </a:cubicBezTo>
                  <a:cubicBezTo>
                    <a:pt x="617" y="160"/>
                    <a:pt x="618" y="162"/>
                    <a:pt x="618" y="164"/>
                  </a:cubicBezTo>
                  <a:cubicBezTo>
                    <a:pt x="618" y="164"/>
                    <a:pt x="617" y="164"/>
                    <a:pt x="617" y="165"/>
                  </a:cubicBezTo>
                  <a:cubicBezTo>
                    <a:pt x="617" y="165"/>
                    <a:pt x="616" y="166"/>
                    <a:pt x="616" y="166"/>
                  </a:cubicBezTo>
                  <a:cubicBezTo>
                    <a:pt x="615" y="169"/>
                    <a:pt x="617" y="175"/>
                    <a:pt x="614" y="172"/>
                  </a:cubicBezTo>
                  <a:cubicBezTo>
                    <a:pt x="615" y="181"/>
                    <a:pt x="611" y="184"/>
                    <a:pt x="609" y="190"/>
                  </a:cubicBezTo>
                  <a:cubicBezTo>
                    <a:pt x="608" y="191"/>
                    <a:pt x="608" y="191"/>
                    <a:pt x="606" y="190"/>
                  </a:cubicBezTo>
                  <a:cubicBezTo>
                    <a:pt x="606" y="191"/>
                    <a:pt x="607" y="192"/>
                    <a:pt x="606" y="193"/>
                  </a:cubicBezTo>
                  <a:cubicBezTo>
                    <a:pt x="606" y="194"/>
                    <a:pt x="604" y="193"/>
                    <a:pt x="603" y="194"/>
                  </a:cubicBezTo>
                  <a:cubicBezTo>
                    <a:pt x="603" y="194"/>
                    <a:pt x="604" y="196"/>
                    <a:pt x="603" y="196"/>
                  </a:cubicBezTo>
                  <a:cubicBezTo>
                    <a:pt x="603" y="196"/>
                    <a:pt x="602" y="196"/>
                    <a:pt x="602" y="196"/>
                  </a:cubicBezTo>
                  <a:cubicBezTo>
                    <a:pt x="601" y="197"/>
                    <a:pt x="602" y="197"/>
                    <a:pt x="602" y="197"/>
                  </a:cubicBezTo>
                  <a:cubicBezTo>
                    <a:pt x="602" y="198"/>
                    <a:pt x="600" y="198"/>
                    <a:pt x="600" y="199"/>
                  </a:cubicBezTo>
                  <a:cubicBezTo>
                    <a:pt x="599" y="200"/>
                    <a:pt x="599" y="201"/>
                    <a:pt x="599" y="202"/>
                  </a:cubicBezTo>
                  <a:cubicBezTo>
                    <a:pt x="598" y="203"/>
                    <a:pt x="597" y="202"/>
                    <a:pt x="596" y="203"/>
                  </a:cubicBezTo>
                  <a:cubicBezTo>
                    <a:pt x="595" y="203"/>
                    <a:pt x="596" y="205"/>
                    <a:pt x="595" y="206"/>
                  </a:cubicBezTo>
                  <a:cubicBezTo>
                    <a:pt x="595" y="206"/>
                    <a:pt x="593" y="205"/>
                    <a:pt x="593" y="206"/>
                  </a:cubicBezTo>
                  <a:cubicBezTo>
                    <a:pt x="593" y="206"/>
                    <a:pt x="593" y="208"/>
                    <a:pt x="592" y="208"/>
                  </a:cubicBezTo>
                  <a:cubicBezTo>
                    <a:pt x="591" y="207"/>
                    <a:pt x="590" y="206"/>
                    <a:pt x="590" y="209"/>
                  </a:cubicBezTo>
                  <a:cubicBezTo>
                    <a:pt x="585" y="210"/>
                    <a:pt x="586" y="210"/>
                    <a:pt x="581" y="209"/>
                  </a:cubicBezTo>
                  <a:cubicBezTo>
                    <a:pt x="580" y="210"/>
                    <a:pt x="577" y="212"/>
                    <a:pt x="579" y="212"/>
                  </a:cubicBezTo>
                  <a:cubicBezTo>
                    <a:pt x="579" y="214"/>
                    <a:pt x="572" y="213"/>
                    <a:pt x="576" y="214"/>
                  </a:cubicBezTo>
                  <a:cubicBezTo>
                    <a:pt x="576" y="215"/>
                    <a:pt x="574" y="215"/>
                    <a:pt x="574" y="214"/>
                  </a:cubicBezTo>
                  <a:cubicBezTo>
                    <a:pt x="571" y="216"/>
                    <a:pt x="572" y="218"/>
                    <a:pt x="573" y="222"/>
                  </a:cubicBezTo>
                  <a:cubicBezTo>
                    <a:pt x="570" y="222"/>
                    <a:pt x="571" y="222"/>
                    <a:pt x="568" y="222"/>
                  </a:cubicBezTo>
                  <a:cubicBezTo>
                    <a:pt x="569" y="223"/>
                    <a:pt x="569" y="224"/>
                    <a:pt x="567" y="224"/>
                  </a:cubicBezTo>
                  <a:cubicBezTo>
                    <a:pt x="567" y="226"/>
                    <a:pt x="568" y="234"/>
                    <a:pt x="569" y="231"/>
                  </a:cubicBezTo>
                  <a:cubicBezTo>
                    <a:pt x="571" y="231"/>
                    <a:pt x="569" y="239"/>
                    <a:pt x="572" y="239"/>
                  </a:cubicBezTo>
                  <a:cubicBezTo>
                    <a:pt x="574" y="239"/>
                    <a:pt x="571" y="242"/>
                    <a:pt x="574" y="243"/>
                  </a:cubicBezTo>
                  <a:cubicBezTo>
                    <a:pt x="573" y="243"/>
                    <a:pt x="573" y="245"/>
                    <a:pt x="573" y="245"/>
                  </a:cubicBezTo>
                  <a:cubicBezTo>
                    <a:pt x="572" y="245"/>
                    <a:pt x="571" y="244"/>
                    <a:pt x="571" y="244"/>
                  </a:cubicBezTo>
                  <a:cubicBezTo>
                    <a:pt x="570" y="244"/>
                    <a:pt x="571" y="245"/>
                    <a:pt x="570" y="246"/>
                  </a:cubicBezTo>
                  <a:cubicBezTo>
                    <a:pt x="569" y="246"/>
                    <a:pt x="568" y="245"/>
                    <a:pt x="567" y="246"/>
                  </a:cubicBezTo>
                  <a:cubicBezTo>
                    <a:pt x="565" y="246"/>
                    <a:pt x="562" y="248"/>
                    <a:pt x="560" y="247"/>
                  </a:cubicBezTo>
                  <a:cubicBezTo>
                    <a:pt x="560" y="245"/>
                    <a:pt x="561" y="244"/>
                    <a:pt x="561" y="243"/>
                  </a:cubicBezTo>
                  <a:cubicBezTo>
                    <a:pt x="562" y="241"/>
                    <a:pt x="560" y="238"/>
                    <a:pt x="562" y="237"/>
                  </a:cubicBezTo>
                  <a:cubicBezTo>
                    <a:pt x="562" y="236"/>
                    <a:pt x="559" y="236"/>
                    <a:pt x="560" y="233"/>
                  </a:cubicBezTo>
                  <a:cubicBezTo>
                    <a:pt x="558" y="232"/>
                    <a:pt x="557" y="234"/>
                    <a:pt x="555" y="231"/>
                  </a:cubicBezTo>
                  <a:cubicBezTo>
                    <a:pt x="554" y="228"/>
                    <a:pt x="558" y="230"/>
                    <a:pt x="557" y="227"/>
                  </a:cubicBezTo>
                  <a:cubicBezTo>
                    <a:pt x="556" y="226"/>
                    <a:pt x="556" y="226"/>
                    <a:pt x="556" y="227"/>
                  </a:cubicBezTo>
                  <a:cubicBezTo>
                    <a:pt x="555" y="226"/>
                    <a:pt x="554" y="225"/>
                    <a:pt x="554" y="225"/>
                  </a:cubicBezTo>
                  <a:cubicBezTo>
                    <a:pt x="553" y="224"/>
                    <a:pt x="552" y="224"/>
                    <a:pt x="552" y="223"/>
                  </a:cubicBezTo>
                  <a:cubicBezTo>
                    <a:pt x="551" y="223"/>
                    <a:pt x="550" y="224"/>
                    <a:pt x="549" y="224"/>
                  </a:cubicBezTo>
                  <a:cubicBezTo>
                    <a:pt x="548" y="224"/>
                    <a:pt x="548" y="225"/>
                    <a:pt x="549" y="225"/>
                  </a:cubicBezTo>
                  <a:cubicBezTo>
                    <a:pt x="549" y="227"/>
                    <a:pt x="546" y="222"/>
                    <a:pt x="547" y="227"/>
                  </a:cubicBezTo>
                  <a:cubicBezTo>
                    <a:pt x="545" y="225"/>
                    <a:pt x="545" y="229"/>
                    <a:pt x="541" y="227"/>
                  </a:cubicBezTo>
                  <a:cubicBezTo>
                    <a:pt x="544" y="224"/>
                    <a:pt x="541" y="223"/>
                    <a:pt x="544" y="221"/>
                  </a:cubicBezTo>
                  <a:cubicBezTo>
                    <a:pt x="546" y="220"/>
                    <a:pt x="540" y="220"/>
                    <a:pt x="539" y="222"/>
                  </a:cubicBezTo>
                  <a:cubicBezTo>
                    <a:pt x="539" y="224"/>
                    <a:pt x="538" y="221"/>
                    <a:pt x="539" y="221"/>
                  </a:cubicBezTo>
                  <a:cubicBezTo>
                    <a:pt x="537" y="221"/>
                    <a:pt x="537" y="224"/>
                    <a:pt x="536" y="224"/>
                  </a:cubicBezTo>
                  <a:cubicBezTo>
                    <a:pt x="535" y="224"/>
                    <a:pt x="533" y="225"/>
                    <a:pt x="533" y="226"/>
                  </a:cubicBezTo>
                  <a:cubicBezTo>
                    <a:pt x="532" y="226"/>
                    <a:pt x="532" y="226"/>
                    <a:pt x="532" y="228"/>
                  </a:cubicBezTo>
                  <a:cubicBezTo>
                    <a:pt x="528" y="227"/>
                    <a:pt x="529" y="227"/>
                    <a:pt x="525" y="228"/>
                  </a:cubicBezTo>
                  <a:cubicBezTo>
                    <a:pt x="526" y="228"/>
                    <a:pt x="526" y="230"/>
                    <a:pt x="526" y="230"/>
                  </a:cubicBezTo>
                  <a:cubicBezTo>
                    <a:pt x="527" y="231"/>
                    <a:pt x="528" y="230"/>
                    <a:pt x="529" y="230"/>
                  </a:cubicBezTo>
                  <a:cubicBezTo>
                    <a:pt x="529" y="231"/>
                    <a:pt x="529" y="232"/>
                    <a:pt x="529" y="232"/>
                  </a:cubicBezTo>
                  <a:cubicBezTo>
                    <a:pt x="529" y="233"/>
                    <a:pt x="531" y="232"/>
                    <a:pt x="532" y="232"/>
                  </a:cubicBezTo>
                  <a:cubicBezTo>
                    <a:pt x="532" y="233"/>
                    <a:pt x="532" y="234"/>
                    <a:pt x="532" y="234"/>
                  </a:cubicBezTo>
                  <a:cubicBezTo>
                    <a:pt x="533" y="235"/>
                    <a:pt x="534" y="234"/>
                    <a:pt x="535" y="235"/>
                  </a:cubicBezTo>
                  <a:cubicBezTo>
                    <a:pt x="536" y="235"/>
                    <a:pt x="535" y="233"/>
                    <a:pt x="537" y="233"/>
                  </a:cubicBezTo>
                  <a:cubicBezTo>
                    <a:pt x="541" y="233"/>
                    <a:pt x="543" y="234"/>
                    <a:pt x="543" y="237"/>
                  </a:cubicBezTo>
                  <a:cubicBezTo>
                    <a:pt x="542" y="238"/>
                    <a:pt x="540" y="238"/>
                    <a:pt x="539" y="237"/>
                  </a:cubicBezTo>
                  <a:cubicBezTo>
                    <a:pt x="538" y="238"/>
                    <a:pt x="537" y="240"/>
                    <a:pt x="538" y="242"/>
                  </a:cubicBezTo>
                  <a:cubicBezTo>
                    <a:pt x="536" y="242"/>
                    <a:pt x="536" y="243"/>
                    <a:pt x="537" y="243"/>
                  </a:cubicBezTo>
                  <a:cubicBezTo>
                    <a:pt x="536" y="244"/>
                    <a:pt x="534" y="244"/>
                    <a:pt x="533" y="244"/>
                  </a:cubicBezTo>
                  <a:cubicBezTo>
                    <a:pt x="534" y="247"/>
                    <a:pt x="538" y="249"/>
                    <a:pt x="538" y="253"/>
                  </a:cubicBezTo>
                  <a:cubicBezTo>
                    <a:pt x="540" y="250"/>
                    <a:pt x="539" y="253"/>
                    <a:pt x="540" y="254"/>
                  </a:cubicBezTo>
                  <a:cubicBezTo>
                    <a:pt x="540" y="258"/>
                    <a:pt x="541" y="263"/>
                    <a:pt x="539" y="265"/>
                  </a:cubicBezTo>
                  <a:cubicBezTo>
                    <a:pt x="541" y="267"/>
                    <a:pt x="542" y="270"/>
                    <a:pt x="541" y="274"/>
                  </a:cubicBezTo>
                  <a:cubicBezTo>
                    <a:pt x="538" y="272"/>
                    <a:pt x="540" y="279"/>
                    <a:pt x="539" y="277"/>
                  </a:cubicBezTo>
                  <a:cubicBezTo>
                    <a:pt x="537" y="276"/>
                    <a:pt x="538" y="277"/>
                    <a:pt x="538" y="278"/>
                  </a:cubicBezTo>
                  <a:cubicBezTo>
                    <a:pt x="537" y="279"/>
                    <a:pt x="535" y="279"/>
                    <a:pt x="536" y="282"/>
                  </a:cubicBezTo>
                  <a:cubicBezTo>
                    <a:pt x="533" y="281"/>
                    <a:pt x="535" y="285"/>
                    <a:pt x="532" y="284"/>
                  </a:cubicBezTo>
                  <a:cubicBezTo>
                    <a:pt x="534" y="286"/>
                    <a:pt x="528" y="288"/>
                    <a:pt x="529" y="289"/>
                  </a:cubicBezTo>
                  <a:cubicBezTo>
                    <a:pt x="531" y="290"/>
                    <a:pt x="529" y="289"/>
                    <a:pt x="527" y="291"/>
                  </a:cubicBezTo>
                  <a:cubicBezTo>
                    <a:pt x="526" y="291"/>
                    <a:pt x="527" y="293"/>
                    <a:pt x="526" y="293"/>
                  </a:cubicBezTo>
                  <a:cubicBezTo>
                    <a:pt x="526" y="294"/>
                    <a:pt x="524" y="293"/>
                    <a:pt x="524" y="293"/>
                  </a:cubicBezTo>
                  <a:cubicBezTo>
                    <a:pt x="524" y="294"/>
                    <a:pt x="525" y="295"/>
                    <a:pt x="524" y="295"/>
                  </a:cubicBezTo>
                  <a:cubicBezTo>
                    <a:pt x="523" y="296"/>
                    <a:pt x="520" y="295"/>
                    <a:pt x="521" y="297"/>
                  </a:cubicBezTo>
                  <a:cubicBezTo>
                    <a:pt x="515" y="298"/>
                    <a:pt x="516" y="298"/>
                    <a:pt x="510" y="297"/>
                  </a:cubicBezTo>
                  <a:cubicBezTo>
                    <a:pt x="509" y="297"/>
                    <a:pt x="509" y="299"/>
                    <a:pt x="509" y="300"/>
                  </a:cubicBezTo>
                  <a:cubicBezTo>
                    <a:pt x="507" y="298"/>
                    <a:pt x="504" y="302"/>
                    <a:pt x="503" y="302"/>
                  </a:cubicBezTo>
                  <a:cubicBezTo>
                    <a:pt x="502" y="300"/>
                    <a:pt x="503" y="303"/>
                    <a:pt x="499" y="303"/>
                  </a:cubicBezTo>
                  <a:cubicBezTo>
                    <a:pt x="498" y="303"/>
                    <a:pt x="500" y="305"/>
                    <a:pt x="498" y="305"/>
                  </a:cubicBezTo>
                  <a:cubicBezTo>
                    <a:pt x="496" y="307"/>
                    <a:pt x="495" y="303"/>
                    <a:pt x="493" y="303"/>
                  </a:cubicBezTo>
                  <a:cubicBezTo>
                    <a:pt x="490" y="302"/>
                    <a:pt x="489" y="304"/>
                    <a:pt x="487" y="304"/>
                  </a:cubicBezTo>
                  <a:cubicBezTo>
                    <a:pt x="486" y="305"/>
                    <a:pt x="485" y="306"/>
                    <a:pt x="485" y="308"/>
                  </a:cubicBezTo>
                  <a:cubicBezTo>
                    <a:pt x="482" y="307"/>
                    <a:pt x="482" y="309"/>
                    <a:pt x="480" y="310"/>
                  </a:cubicBezTo>
                  <a:cubicBezTo>
                    <a:pt x="479" y="312"/>
                    <a:pt x="482" y="311"/>
                    <a:pt x="482" y="313"/>
                  </a:cubicBezTo>
                  <a:cubicBezTo>
                    <a:pt x="482" y="314"/>
                    <a:pt x="482" y="315"/>
                    <a:pt x="483" y="315"/>
                  </a:cubicBezTo>
                  <a:cubicBezTo>
                    <a:pt x="484" y="315"/>
                    <a:pt x="484" y="317"/>
                    <a:pt x="484" y="317"/>
                  </a:cubicBezTo>
                  <a:cubicBezTo>
                    <a:pt x="485" y="318"/>
                    <a:pt x="486" y="318"/>
                    <a:pt x="487" y="318"/>
                  </a:cubicBezTo>
                  <a:cubicBezTo>
                    <a:pt x="487" y="318"/>
                    <a:pt x="487" y="320"/>
                    <a:pt x="487" y="320"/>
                  </a:cubicBezTo>
                  <a:cubicBezTo>
                    <a:pt x="487" y="320"/>
                    <a:pt x="489" y="320"/>
                    <a:pt x="489" y="320"/>
                  </a:cubicBezTo>
                  <a:cubicBezTo>
                    <a:pt x="490" y="321"/>
                    <a:pt x="490" y="323"/>
                    <a:pt x="491" y="325"/>
                  </a:cubicBezTo>
                  <a:cubicBezTo>
                    <a:pt x="491" y="326"/>
                    <a:pt x="494" y="328"/>
                    <a:pt x="494" y="328"/>
                  </a:cubicBezTo>
                  <a:cubicBezTo>
                    <a:pt x="494" y="329"/>
                    <a:pt x="494" y="330"/>
                    <a:pt x="494" y="332"/>
                  </a:cubicBezTo>
                  <a:cubicBezTo>
                    <a:pt x="494" y="333"/>
                    <a:pt x="495" y="334"/>
                    <a:pt x="495" y="335"/>
                  </a:cubicBezTo>
                  <a:cubicBezTo>
                    <a:pt x="495" y="337"/>
                    <a:pt x="494" y="337"/>
                    <a:pt x="494" y="338"/>
                  </a:cubicBezTo>
                  <a:cubicBezTo>
                    <a:pt x="493" y="340"/>
                    <a:pt x="494" y="342"/>
                    <a:pt x="492" y="340"/>
                  </a:cubicBezTo>
                  <a:cubicBezTo>
                    <a:pt x="493" y="344"/>
                    <a:pt x="489" y="342"/>
                    <a:pt x="490" y="345"/>
                  </a:cubicBezTo>
                  <a:cubicBezTo>
                    <a:pt x="486" y="344"/>
                    <a:pt x="487" y="347"/>
                    <a:pt x="484" y="347"/>
                  </a:cubicBezTo>
                  <a:cubicBezTo>
                    <a:pt x="483" y="347"/>
                    <a:pt x="484" y="348"/>
                    <a:pt x="483" y="349"/>
                  </a:cubicBezTo>
                  <a:cubicBezTo>
                    <a:pt x="483" y="349"/>
                    <a:pt x="481" y="349"/>
                    <a:pt x="481" y="350"/>
                  </a:cubicBezTo>
                  <a:cubicBezTo>
                    <a:pt x="482" y="351"/>
                    <a:pt x="482" y="350"/>
                    <a:pt x="481" y="351"/>
                  </a:cubicBezTo>
                  <a:cubicBezTo>
                    <a:pt x="480" y="351"/>
                    <a:pt x="480" y="353"/>
                    <a:pt x="478" y="353"/>
                  </a:cubicBezTo>
                  <a:cubicBezTo>
                    <a:pt x="479" y="348"/>
                    <a:pt x="477" y="352"/>
                    <a:pt x="476" y="350"/>
                  </a:cubicBezTo>
                  <a:cubicBezTo>
                    <a:pt x="476" y="349"/>
                    <a:pt x="476" y="347"/>
                    <a:pt x="475" y="346"/>
                  </a:cubicBezTo>
                  <a:cubicBezTo>
                    <a:pt x="474" y="346"/>
                    <a:pt x="473" y="346"/>
                    <a:pt x="473" y="346"/>
                  </a:cubicBezTo>
                  <a:cubicBezTo>
                    <a:pt x="472" y="346"/>
                    <a:pt x="473" y="344"/>
                    <a:pt x="473" y="344"/>
                  </a:cubicBezTo>
                  <a:cubicBezTo>
                    <a:pt x="472" y="343"/>
                    <a:pt x="469" y="344"/>
                    <a:pt x="469" y="343"/>
                  </a:cubicBezTo>
                  <a:cubicBezTo>
                    <a:pt x="469" y="343"/>
                    <a:pt x="469" y="341"/>
                    <a:pt x="469" y="341"/>
                  </a:cubicBezTo>
                  <a:cubicBezTo>
                    <a:pt x="468" y="341"/>
                    <a:pt x="467" y="341"/>
                    <a:pt x="466" y="341"/>
                  </a:cubicBezTo>
                  <a:cubicBezTo>
                    <a:pt x="465" y="341"/>
                    <a:pt x="466" y="339"/>
                    <a:pt x="465" y="338"/>
                  </a:cubicBezTo>
                  <a:cubicBezTo>
                    <a:pt x="464" y="338"/>
                    <a:pt x="464" y="339"/>
                    <a:pt x="464" y="339"/>
                  </a:cubicBezTo>
                  <a:cubicBezTo>
                    <a:pt x="462" y="337"/>
                    <a:pt x="463" y="337"/>
                    <a:pt x="461" y="335"/>
                  </a:cubicBezTo>
                  <a:cubicBezTo>
                    <a:pt x="458" y="334"/>
                    <a:pt x="459" y="339"/>
                    <a:pt x="458" y="340"/>
                  </a:cubicBezTo>
                  <a:cubicBezTo>
                    <a:pt x="458" y="341"/>
                    <a:pt x="457" y="341"/>
                    <a:pt x="456" y="341"/>
                  </a:cubicBezTo>
                  <a:cubicBezTo>
                    <a:pt x="456" y="343"/>
                    <a:pt x="457" y="346"/>
                    <a:pt x="455" y="347"/>
                  </a:cubicBezTo>
                  <a:cubicBezTo>
                    <a:pt x="456" y="348"/>
                    <a:pt x="456" y="348"/>
                    <a:pt x="456" y="350"/>
                  </a:cubicBezTo>
                  <a:cubicBezTo>
                    <a:pt x="457" y="351"/>
                    <a:pt x="458" y="352"/>
                    <a:pt x="458" y="351"/>
                  </a:cubicBezTo>
                  <a:cubicBezTo>
                    <a:pt x="461" y="353"/>
                    <a:pt x="459" y="354"/>
                    <a:pt x="459" y="357"/>
                  </a:cubicBezTo>
                  <a:cubicBezTo>
                    <a:pt x="459" y="358"/>
                    <a:pt x="460" y="358"/>
                    <a:pt x="460" y="359"/>
                  </a:cubicBezTo>
                  <a:cubicBezTo>
                    <a:pt x="461" y="360"/>
                    <a:pt x="462" y="361"/>
                    <a:pt x="462" y="361"/>
                  </a:cubicBezTo>
                  <a:cubicBezTo>
                    <a:pt x="464" y="362"/>
                    <a:pt x="465" y="363"/>
                    <a:pt x="467" y="364"/>
                  </a:cubicBezTo>
                  <a:cubicBezTo>
                    <a:pt x="467" y="364"/>
                    <a:pt x="467" y="365"/>
                    <a:pt x="468" y="365"/>
                  </a:cubicBezTo>
                  <a:cubicBezTo>
                    <a:pt x="469" y="365"/>
                    <a:pt x="469" y="366"/>
                    <a:pt x="469" y="367"/>
                  </a:cubicBezTo>
                  <a:cubicBezTo>
                    <a:pt x="469" y="368"/>
                    <a:pt x="470" y="367"/>
                    <a:pt x="471" y="368"/>
                  </a:cubicBezTo>
                  <a:cubicBezTo>
                    <a:pt x="471" y="369"/>
                    <a:pt x="470" y="371"/>
                    <a:pt x="471" y="372"/>
                  </a:cubicBezTo>
                  <a:cubicBezTo>
                    <a:pt x="471" y="372"/>
                    <a:pt x="473" y="373"/>
                    <a:pt x="473" y="374"/>
                  </a:cubicBezTo>
                  <a:cubicBezTo>
                    <a:pt x="473" y="374"/>
                    <a:pt x="470" y="377"/>
                    <a:pt x="474" y="377"/>
                  </a:cubicBezTo>
                  <a:cubicBezTo>
                    <a:pt x="473" y="380"/>
                    <a:pt x="471" y="379"/>
                    <a:pt x="470" y="378"/>
                  </a:cubicBezTo>
                  <a:cubicBezTo>
                    <a:pt x="469" y="378"/>
                    <a:pt x="466" y="378"/>
                    <a:pt x="465" y="377"/>
                  </a:cubicBezTo>
                  <a:cubicBezTo>
                    <a:pt x="465" y="378"/>
                    <a:pt x="466" y="373"/>
                    <a:pt x="464" y="376"/>
                  </a:cubicBezTo>
                  <a:cubicBezTo>
                    <a:pt x="462" y="376"/>
                    <a:pt x="463" y="373"/>
                    <a:pt x="462" y="372"/>
                  </a:cubicBezTo>
                  <a:cubicBezTo>
                    <a:pt x="462" y="371"/>
                    <a:pt x="460" y="370"/>
                    <a:pt x="459" y="369"/>
                  </a:cubicBezTo>
                  <a:cubicBezTo>
                    <a:pt x="459" y="367"/>
                    <a:pt x="459" y="366"/>
                    <a:pt x="460" y="366"/>
                  </a:cubicBezTo>
                  <a:cubicBezTo>
                    <a:pt x="459" y="364"/>
                    <a:pt x="458" y="361"/>
                    <a:pt x="455" y="360"/>
                  </a:cubicBezTo>
                  <a:cubicBezTo>
                    <a:pt x="456" y="359"/>
                    <a:pt x="454" y="358"/>
                    <a:pt x="455" y="357"/>
                  </a:cubicBezTo>
                  <a:cubicBezTo>
                    <a:pt x="455" y="356"/>
                    <a:pt x="454" y="356"/>
                    <a:pt x="453" y="355"/>
                  </a:cubicBezTo>
                  <a:cubicBezTo>
                    <a:pt x="453" y="354"/>
                    <a:pt x="453" y="353"/>
                    <a:pt x="452" y="353"/>
                  </a:cubicBezTo>
                  <a:cubicBezTo>
                    <a:pt x="451" y="351"/>
                    <a:pt x="452" y="350"/>
                    <a:pt x="453" y="349"/>
                  </a:cubicBezTo>
                  <a:cubicBezTo>
                    <a:pt x="453" y="347"/>
                    <a:pt x="452" y="346"/>
                    <a:pt x="451" y="346"/>
                  </a:cubicBezTo>
                  <a:cubicBezTo>
                    <a:pt x="451" y="345"/>
                    <a:pt x="452" y="344"/>
                    <a:pt x="451" y="344"/>
                  </a:cubicBezTo>
                  <a:cubicBezTo>
                    <a:pt x="451" y="343"/>
                    <a:pt x="453" y="343"/>
                    <a:pt x="455" y="343"/>
                  </a:cubicBezTo>
                  <a:cubicBezTo>
                    <a:pt x="454" y="342"/>
                    <a:pt x="454" y="342"/>
                    <a:pt x="454" y="341"/>
                  </a:cubicBezTo>
                  <a:cubicBezTo>
                    <a:pt x="454" y="340"/>
                    <a:pt x="455" y="340"/>
                    <a:pt x="455" y="339"/>
                  </a:cubicBezTo>
                  <a:cubicBezTo>
                    <a:pt x="454" y="338"/>
                    <a:pt x="453" y="336"/>
                    <a:pt x="453" y="334"/>
                  </a:cubicBezTo>
                  <a:cubicBezTo>
                    <a:pt x="452" y="332"/>
                    <a:pt x="453" y="330"/>
                    <a:pt x="453" y="329"/>
                  </a:cubicBezTo>
                  <a:cubicBezTo>
                    <a:pt x="452" y="328"/>
                    <a:pt x="451" y="328"/>
                    <a:pt x="451" y="327"/>
                  </a:cubicBezTo>
                  <a:cubicBezTo>
                    <a:pt x="450" y="326"/>
                    <a:pt x="450" y="325"/>
                    <a:pt x="450" y="324"/>
                  </a:cubicBezTo>
                  <a:cubicBezTo>
                    <a:pt x="449" y="322"/>
                    <a:pt x="448" y="321"/>
                    <a:pt x="447" y="320"/>
                  </a:cubicBezTo>
                  <a:cubicBezTo>
                    <a:pt x="444" y="320"/>
                    <a:pt x="446" y="324"/>
                    <a:pt x="443" y="321"/>
                  </a:cubicBezTo>
                  <a:cubicBezTo>
                    <a:pt x="442" y="321"/>
                    <a:pt x="443" y="323"/>
                    <a:pt x="442" y="324"/>
                  </a:cubicBezTo>
                  <a:cubicBezTo>
                    <a:pt x="442" y="324"/>
                    <a:pt x="440" y="324"/>
                    <a:pt x="440" y="324"/>
                  </a:cubicBezTo>
                  <a:cubicBezTo>
                    <a:pt x="440" y="325"/>
                    <a:pt x="441" y="326"/>
                    <a:pt x="439" y="326"/>
                  </a:cubicBezTo>
                  <a:cubicBezTo>
                    <a:pt x="437" y="326"/>
                    <a:pt x="437" y="325"/>
                    <a:pt x="436" y="323"/>
                  </a:cubicBezTo>
                  <a:cubicBezTo>
                    <a:pt x="436" y="322"/>
                    <a:pt x="436" y="322"/>
                    <a:pt x="435" y="322"/>
                  </a:cubicBezTo>
                  <a:cubicBezTo>
                    <a:pt x="435" y="321"/>
                    <a:pt x="436" y="321"/>
                    <a:pt x="436" y="320"/>
                  </a:cubicBezTo>
                  <a:cubicBezTo>
                    <a:pt x="436" y="319"/>
                    <a:pt x="434" y="315"/>
                    <a:pt x="436" y="313"/>
                  </a:cubicBezTo>
                  <a:cubicBezTo>
                    <a:pt x="435" y="313"/>
                    <a:pt x="434" y="312"/>
                    <a:pt x="434" y="308"/>
                  </a:cubicBezTo>
                  <a:cubicBezTo>
                    <a:pt x="434" y="308"/>
                    <a:pt x="434" y="309"/>
                    <a:pt x="434" y="310"/>
                  </a:cubicBezTo>
                  <a:cubicBezTo>
                    <a:pt x="432" y="309"/>
                    <a:pt x="433" y="306"/>
                    <a:pt x="432" y="304"/>
                  </a:cubicBezTo>
                  <a:cubicBezTo>
                    <a:pt x="431" y="303"/>
                    <a:pt x="430" y="303"/>
                    <a:pt x="430" y="302"/>
                  </a:cubicBezTo>
                  <a:cubicBezTo>
                    <a:pt x="429" y="302"/>
                    <a:pt x="429" y="301"/>
                    <a:pt x="429" y="300"/>
                  </a:cubicBezTo>
                  <a:cubicBezTo>
                    <a:pt x="428" y="299"/>
                    <a:pt x="425" y="299"/>
                    <a:pt x="426" y="297"/>
                  </a:cubicBezTo>
                  <a:cubicBezTo>
                    <a:pt x="423" y="297"/>
                    <a:pt x="422" y="299"/>
                    <a:pt x="420" y="300"/>
                  </a:cubicBezTo>
                  <a:cubicBezTo>
                    <a:pt x="419" y="300"/>
                    <a:pt x="417" y="300"/>
                    <a:pt x="417" y="301"/>
                  </a:cubicBezTo>
                  <a:cubicBezTo>
                    <a:pt x="415" y="301"/>
                    <a:pt x="413" y="301"/>
                    <a:pt x="411" y="301"/>
                  </a:cubicBezTo>
                  <a:cubicBezTo>
                    <a:pt x="410" y="302"/>
                    <a:pt x="409" y="302"/>
                    <a:pt x="409" y="303"/>
                  </a:cubicBezTo>
                  <a:cubicBezTo>
                    <a:pt x="408" y="303"/>
                    <a:pt x="408" y="303"/>
                    <a:pt x="408" y="304"/>
                  </a:cubicBezTo>
                  <a:cubicBezTo>
                    <a:pt x="408" y="305"/>
                    <a:pt x="406" y="305"/>
                    <a:pt x="405" y="306"/>
                  </a:cubicBezTo>
                  <a:cubicBezTo>
                    <a:pt x="403" y="308"/>
                    <a:pt x="401" y="311"/>
                    <a:pt x="397" y="312"/>
                  </a:cubicBezTo>
                  <a:cubicBezTo>
                    <a:pt x="395" y="314"/>
                    <a:pt x="394" y="318"/>
                    <a:pt x="391" y="318"/>
                  </a:cubicBezTo>
                  <a:cubicBezTo>
                    <a:pt x="392" y="320"/>
                    <a:pt x="391" y="320"/>
                    <a:pt x="389" y="320"/>
                  </a:cubicBezTo>
                  <a:cubicBezTo>
                    <a:pt x="389" y="321"/>
                    <a:pt x="389" y="322"/>
                    <a:pt x="390" y="322"/>
                  </a:cubicBezTo>
                  <a:cubicBezTo>
                    <a:pt x="389" y="323"/>
                    <a:pt x="388" y="323"/>
                    <a:pt x="388" y="322"/>
                  </a:cubicBezTo>
                  <a:cubicBezTo>
                    <a:pt x="386" y="322"/>
                    <a:pt x="387" y="325"/>
                    <a:pt x="384" y="324"/>
                  </a:cubicBezTo>
                  <a:cubicBezTo>
                    <a:pt x="383" y="325"/>
                    <a:pt x="383" y="326"/>
                    <a:pt x="381" y="326"/>
                  </a:cubicBezTo>
                  <a:cubicBezTo>
                    <a:pt x="381" y="327"/>
                    <a:pt x="382" y="328"/>
                    <a:pt x="382" y="329"/>
                  </a:cubicBezTo>
                  <a:cubicBezTo>
                    <a:pt x="382" y="331"/>
                    <a:pt x="381" y="333"/>
                    <a:pt x="380" y="336"/>
                  </a:cubicBezTo>
                  <a:cubicBezTo>
                    <a:pt x="379" y="341"/>
                    <a:pt x="380" y="345"/>
                    <a:pt x="379" y="347"/>
                  </a:cubicBezTo>
                  <a:cubicBezTo>
                    <a:pt x="379" y="347"/>
                    <a:pt x="377" y="347"/>
                    <a:pt x="377" y="347"/>
                  </a:cubicBezTo>
                  <a:cubicBezTo>
                    <a:pt x="376" y="348"/>
                    <a:pt x="377" y="350"/>
                    <a:pt x="376" y="351"/>
                  </a:cubicBezTo>
                  <a:cubicBezTo>
                    <a:pt x="375" y="352"/>
                    <a:pt x="374" y="351"/>
                    <a:pt x="372" y="352"/>
                  </a:cubicBezTo>
                  <a:cubicBezTo>
                    <a:pt x="372" y="352"/>
                    <a:pt x="372" y="354"/>
                    <a:pt x="370" y="354"/>
                  </a:cubicBezTo>
                  <a:cubicBezTo>
                    <a:pt x="367" y="351"/>
                    <a:pt x="366" y="348"/>
                    <a:pt x="365" y="344"/>
                  </a:cubicBezTo>
                  <a:cubicBezTo>
                    <a:pt x="364" y="344"/>
                    <a:pt x="364" y="343"/>
                    <a:pt x="363" y="342"/>
                  </a:cubicBezTo>
                  <a:cubicBezTo>
                    <a:pt x="362" y="342"/>
                    <a:pt x="362" y="341"/>
                    <a:pt x="361" y="341"/>
                  </a:cubicBezTo>
                  <a:cubicBezTo>
                    <a:pt x="360" y="338"/>
                    <a:pt x="362" y="338"/>
                    <a:pt x="363" y="336"/>
                  </a:cubicBezTo>
                  <a:cubicBezTo>
                    <a:pt x="363" y="335"/>
                    <a:pt x="361" y="334"/>
                    <a:pt x="360" y="333"/>
                  </a:cubicBezTo>
                  <a:cubicBezTo>
                    <a:pt x="359" y="331"/>
                    <a:pt x="359" y="330"/>
                    <a:pt x="357" y="330"/>
                  </a:cubicBezTo>
                  <a:cubicBezTo>
                    <a:pt x="357" y="328"/>
                    <a:pt x="356" y="326"/>
                    <a:pt x="355" y="324"/>
                  </a:cubicBezTo>
                  <a:cubicBezTo>
                    <a:pt x="354" y="322"/>
                    <a:pt x="354" y="315"/>
                    <a:pt x="353" y="311"/>
                  </a:cubicBezTo>
                  <a:cubicBezTo>
                    <a:pt x="353" y="308"/>
                    <a:pt x="352" y="303"/>
                    <a:pt x="351" y="299"/>
                  </a:cubicBezTo>
                  <a:cubicBezTo>
                    <a:pt x="350" y="299"/>
                    <a:pt x="347" y="303"/>
                    <a:pt x="350" y="304"/>
                  </a:cubicBezTo>
                  <a:cubicBezTo>
                    <a:pt x="349" y="306"/>
                    <a:pt x="346" y="304"/>
                    <a:pt x="345" y="304"/>
                  </a:cubicBezTo>
                  <a:cubicBezTo>
                    <a:pt x="344" y="304"/>
                    <a:pt x="343" y="304"/>
                    <a:pt x="343" y="304"/>
                  </a:cubicBezTo>
                  <a:cubicBezTo>
                    <a:pt x="342" y="303"/>
                    <a:pt x="341" y="300"/>
                    <a:pt x="339" y="301"/>
                  </a:cubicBezTo>
                  <a:cubicBezTo>
                    <a:pt x="339" y="299"/>
                    <a:pt x="340" y="299"/>
                    <a:pt x="341" y="299"/>
                  </a:cubicBezTo>
                  <a:cubicBezTo>
                    <a:pt x="340" y="298"/>
                    <a:pt x="341" y="298"/>
                    <a:pt x="341" y="296"/>
                  </a:cubicBezTo>
                  <a:cubicBezTo>
                    <a:pt x="341" y="295"/>
                    <a:pt x="338" y="296"/>
                    <a:pt x="337" y="295"/>
                  </a:cubicBezTo>
                  <a:cubicBezTo>
                    <a:pt x="336" y="295"/>
                    <a:pt x="335" y="291"/>
                    <a:pt x="334" y="293"/>
                  </a:cubicBezTo>
                  <a:cubicBezTo>
                    <a:pt x="332" y="293"/>
                    <a:pt x="333" y="290"/>
                    <a:pt x="333" y="291"/>
                  </a:cubicBezTo>
                  <a:cubicBezTo>
                    <a:pt x="333" y="289"/>
                    <a:pt x="331" y="290"/>
                    <a:pt x="331" y="288"/>
                  </a:cubicBezTo>
                  <a:cubicBezTo>
                    <a:pt x="331" y="287"/>
                    <a:pt x="328" y="288"/>
                    <a:pt x="328" y="288"/>
                  </a:cubicBezTo>
                  <a:cubicBezTo>
                    <a:pt x="327" y="288"/>
                    <a:pt x="328" y="286"/>
                    <a:pt x="328" y="286"/>
                  </a:cubicBezTo>
                  <a:cubicBezTo>
                    <a:pt x="325" y="285"/>
                    <a:pt x="324" y="287"/>
                    <a:pt x="322" y="287"/>
                  </a:cubicBezTo>
                  <a:cubicBezTo>
                    <a:pt x="321" y="287"/>
                    <a:pt x="320" y="287"/>
                    <a:pt x="320" y="287"/>
                  </a:cubicBezTo>
                  <a:cubicBezTo>
                    <a:pt x="319" y="286"/>
                    <a:pt x="318" y="285"/>
                    <a:pt x="318" y="288"/>
                  </a:cubicBezTo>
                  <a:cubicBezTo>
                    <a:pt x="309" y="288"/>
                    <a:pt x="302" y="287"/>
                    <a:pt x="295" y="286"/>
                  </a:cubicBezTo>
                  <a:cubicBezTo>
                    <a:pt x="296" y="284"/>
                    <a:pt x="293" y="284"/>
                    <a:pt x="293" y="283"/>
                  </a:cubicBezTo>
                  <a:cubicBezTo>
                    <a:pt x="293" y="281"/>
                    <a:pt x="289" y="285"/>
                    <a:pt x="291" y="281"/>
                  </a:cubicBezTo>
                  <a:cubicBezTo>
                    <a:pt x="290" y="281"/>
                    <a:pt x="290" y="281"/>
                    <a:pt x="289" y="280"/>
                  </a:cubicBezTo>
                  <a:cubicBezTo>
                    <a:pt x="287" y="281"/>
                    <a:pt x="280" y="280"/>
                    <a:pt x="277" y="279"/>
                  </a:cubicBezTo>
                  <a:cubicBezTo>
                    <a:pt x="276" y="279"/>
                    <a:pt x="275" y="279"/>
                    <a:pt x="275" y="277"/>
                  </a:cubicBezTo>
                  <a:cubicBezTo>
                    <a:pt x="271" y="278"/>
                    <a:pt x="272" y="274"/>
                    <a:pt x="268" y="274"/>
                  </a:cubicBezTo>
                  <a:cubicBezTo>
                    <a:pt x="268" y="271"/>
                    <a:pt x="266" y="269"/>
                    <a:pt x="265" y="266"/>
                  </a:cubicBezTo>
                  <a:cubicBezTo>
                    <a:pt x="256" y="264"/>
                    <a:pt x="256" y="269"/>
                    <a:pt x="257" y="273"/>
                  </a:cubicBezTo>
                  <a:cubicBezTo>
                    <a:pt x="257" y="275"/>
                    <a:pt x="261" y="277"/>
                    <a:pt x="264" y="280"/>
                  </a:cubicBezTo>
                  <a:cubicBezTo>
                    <a:pt x="264" y="281"/>
                    <a:pt x="266" y="286"/>
                    <a:pt x="268" y="285"/>
                  </a:cubicBezTo>
                  <a:cubicBezTo>
                    <a:pt x="268" y="287"/>
                    <a:pt x="270" y="287"/>
                    <a:pt x="269" y="290"/>
                  </a:cubicBezTo>
                  <a:cubicBezTo>
                    <a:pt x="272" y="290"/>
                    <a:pt x="277" y="289"/>
                    <a:pt x="274" y="292"/>
                  </a:cubicBezTo>
                  <a:cubicBezTo>
                    <a:pt x="276" y="292"/>
                    <a:pt x="275" y="290"/>
                    <a:pt x="276" y="290"/>
                  </a:cubicBezTo>
                  <a:cubicBezTo>
                    <a:pt x="277" y="289"/>
                    <a:pt x="280" y="290"/>
                    <a:pt x="280" y="288"/>
                  </a:cubicBezTo>
                  <a:cubicBezTo>
                    <a:pt x="280" y="287"/>
                    <a:pt x="281" y="287"/>
                    <a:pt x="282" y="287"/>
                  </a:cubicBezTo>
                  <a:cubicBezTo>
                    <a:pt x="283" y="286"/>
                    <a:pt x="282" y="285"/>
                    <a:pt x="283" y="285"/>
                  </a:cubicBezTo>
                  <a:cubicBezTo>
                    <a:pt x="284" y="284"/>
                    <a:pt x="287" y="284"/>
                    <a:pt x="288" y="284"/>
                  </a:cubicBezTo>
                  <a:cubicBezTo>
                    <a:pt x="289" y="284"/>
                    <a:pt x="287" y="285"/>
                    <a:pt x="288" y="286"/>
                  </a:cubicBezTo>
                  <a:cubicBezTo>
                    <a:pt x="288" y="286"/>
                    <a:pt x="289" y="286"/>
                    <a:pt x="289" y="286"/>
                  </a:cubicBezTo>
                  <a:cubicBezTo>
                    <a:pt x="290" y="287"/>
                    <a:pt x="289" y="289"/>
                    <a:pt x="290" y="290"/>
                  </a:cubicBezTo>
                  <a:cubicBezTo>
                    <a:pt x="290" y="292"/>
                    <a:pt x="293" y="291"/>
                    <a:pt x="293" y="292"/>
                  </a:cubicBezTo>
                  <a:cubicBezTo>
                    <a:pt x="293" y="295"/>
                    <a:pt x="295" y="293"/>
                    <a:pt x="297" y="294"/>
                  </a:cubicBezTo>
                  <a:cubicBezTo>
                    <a:pt x="298" y="295"/>
                    <a:pt x="298" y="297"/>
                    <a:pt x="300" y="297"/>
                  </a:cubicBezTo>
                  <a:cubicBezTo>
                    <a:pt x="298" y="299"/>
                    <a:pt x="300" y="302"/>
                    <a:pt x="300" y="305"/>
                  </a:cubicBezTo>
                  <a:cubicBezTo>
                    <a:pt x="299" y="305"/>
                    <a:pt x="298" y="305"/>
                    <a:pt x="297" y="305"/>
                  </a:cubicBezTo>
                  <a:cubicBezTo>
                    <a:pt x="298" y="308"/>
                    <a:pt x="295" y="308"/>
                    <a:pt x="295" y="311"/>
                  </a:cubicBezTo>
                  <a:cubicBezTo>
                    <a:pt x="293" y="310"/>
                    <a:pt x="292" y="311"/>
                    <a:pt x="292" y="312"/>
                  </a:cubicBezTo>
                  <a:cubicBezTo>
                    <a:pt x="291" y="312"/>
                    <a:pt x="290" y="312"/>
                    <a:pt x="288" y="312"/>
                  </a:cubicBezTo>
                  <a:cubicBezTo>
                    <a:pt x="287" y="312"/>
                    <a:pt x="288" y="314"/>
                    <a:pt x="288" y="315"/>
                  </a:cubicBezTo>
                  <a:cubicBezTo>
                    <a:pt x="287" y="316"/>
                    <a:pt x="286" y="315"/>
                    <a:pt x="286" y="315"/>
                  </a:cubicBezTo>
                  <a:cubicBezTo>
                    <a:pt x="285" y="316"/>
                    <a:pt x="286" y="318"/>
                    <a:pt x="286" y="318"/>
                  </a:cubicBezTo>
                  <a:cubicBezTo>
                    <a:pt x="284" y="318"/>
                    <a:pt x="283" y="318"/>
                    <a:pt x="283" y="320"/>
                  </a:cubicBezTo>
                  <a:cubicBezTo>
                    <a:pt x="281" y="320"/>
                    <a:pt x="280" y="320"/>
                    <a:pt x="279" y="321"/>
                  </a:cubicBezTo>
                  <a:cubicBezTo>
                    <a:pt x="277" y="322"/>
                    <a:pt x="278" y="322"/>
                    <a:pt x="275" y="323"/>
                  </a:cubicBezTo>
                  <a:cubicBezTo>
                    <a:pt x="274" y="323"/>
                    <a:pt x="269" y="325"/>
                    <a:pt x="269" y="328"/>
                  </a:cubicBezTo>
                  <a:cubicBezTo>
                    <a:pt x="268" y="328"/>
                    <a:pt x="267" y="327"/>
                    <a:pt x="266" y="328"/>
                  </a:cubicBezTo>
                  <a:cubicBezTo>
                    <a:pt x="265" y="328"/>
                    <a:pt x="265" y="329"/>
                    <a:pt x="265" y="330"/>
                  </a:cubicBezTo>
                  <a:cubicBezTo>
                    <a:pt x="264" y="330"/>
                    <a:pt x="263" y="330"/>
                    <a:pt x="263" y="330"/>
                  </a:cubicBezTo>
                  <a:cubicBezTo>
                    <a:pt x="263" y="330"/>
                    <a:pt x="260" y="331"/>
                    <a:pt x="260" y="331"/>
                  </a:cubicBezTo>
                  <a:cubicBezTo>
                    <a:pt x="258" y="333"/>
                    <a:pt x="251" y="331"/>
                    <a:pt x="247" y="333"/>
                  </a:cubicBezTo>
                  <a:cubicBezTo>
                    <a:pt x="244" y="334"/>
                    <a:pt x="250" y="335"/>
                    <a:pt x="246" y="335"/>
                  </a:cubicBezTo>
                  <a:cubicBezTo>
                    <a:pt x="245" y="335"/>
                    <a:pt x="244" y="335"/>
                    <a:pt x="244" y="335"/>
                  </a:cubicBezTo>
                  <a:cubicBezTo>
                    <a:pt x="243" y="336"/>
                    <a:pt x="243" y="338"/>
                    <a:pt x="241" y="337"/>
                  </a:cubicBezTo>
                  <a:cubicBezTo>
                    <a:pt x="242" y="335"/>
                    <a:pt x="239" y="336"/>
                    <a:pt x="239" y="335"/>
                  </a:cubicBezTo>
                  <a:cubicBezTo>
                    <a:pt x="238" y="334"/>
                    <a:pt x="239" y="331"/>
                    <a:pt x="237" y="332"/>
                  </a:cubicBezTo>
                  <a:cubicBezTo>
                    <a:pt x="237" y="330"/>
                    <a:pt x="238" y="330"/>
                    <a:pt x="238" y="329"/>
                  </a:cubicBezTo>
                  <a:cubicBezTo>
                    <a:pt x="237" y="328"/>
                    <a:pt x="235" y="327"/>
                    <a:pt x="237" y="327"/>
                  </a:cubicBezTo>
                  <a:cubicBezTo>
                    <a:pt x="236" y="326"/>
                    <a:pt x="236" y="325"/>
                    <a:pt x="234" y="325"/>
                  </a:cubicBezTo>
                  <a:cubicBezTo>
                    <a:pt x="235" y="322"/>
                    <a:pt x="232" y="319"/>
                    <a:pt x="234" y="319"/>
                  </a:cubicBezTo>
                  <a:cubicBezTo>
                    <a:pt x="234" y="318"/>
                    <a:pt x="233" y="319"/>
                    <a:pt x="232" y="318"/>
                  </a:cubicBezTo>
                  <a:cubicBezTo>
                    <a:pt x="231" y="317"/>
                    <a:pt x="232" y="315"/>
                    <a:pt x="232" y="315"/>
                  </a:cubicBezTo>
                  <a:cubicBezTo>
                    <a:pt x="232" y="315"/>
                    <a:pt x="231" y="314"/>
                    <a:pt x="230" y="313"/>
                  </a:cubicBezTo>
                  <a:cubicBezTo>
                    <a:pt x="230" y="313"/>
                    <a:pt x="230" y="313"/>
                    <a:pt x="229" y="312"/>
                  </a:cubicBezTo>
                  <a:cubicBezTo>
                    <a:pt x="229" y="312"/>
                    <a:pt x="228" y="309"/>
                    <a:pt x="227" y="310"/>
                  </a:cubicBezTo>
                  <a:cubicBezTo>
                    <a:pt x="227" y="310"/>
                    <a:pt x="227" y="311"/>
                    <a:pt x="227" y="311"/>
                  </a:cubicBezTo>
                  <a:cubicBezTo>
                    <a:pt x="225" y="309"/>
                    <a:pt x="225" y="306"/>
                    <a:pt x="223" y="306"/>
                  </a:cubicBezTo>
                  <a:cubicBezTo>
                    <a:pt x="225" y="302"/>
                    <a:pt x="220" y="301"/>
                    <a:pt x="221" y="296"/>
                  </a:cubicBezTo>
                  <a:cubicBezTo>
                    <a:pt x="220" y="295"/>
                    <a:pt x="219" y="296"/>
                    <a:pt x="219" y="294"/>
                  </a:cubicBezTo>
                  <a:cubicBezTo>
                    <a:pt x="219" y="293"/>
                    <a:pt x="216" y="294"/>
                    <a:pt x="215" y="292"/>
                  </a:cubicBezTo>
                  <a:cubicBezTo>
                    <a:pt x="216" y="291"/>
                    <a:pt x="216" y="290"/>
                    <a:pt x="214" y="291"/>
                  </a:cubicBezTo>
                  <a:cubicBezTo>
                    <a:pt x="215" y="289"/>
                    <a:pt x="215" y="288"/>
                    <a:pt x="214" y="286"/>
                  </a:cubicBezTo>
                  <a:cubicBezTo>
                    <a:pt x="214" y="285"/>
                    <a:pt x="214" y="284"/>
                    <a:pt x="214" y="284"/>
                  </a:cubicBezTo>
                  <a:cubicBezTo>
                    <a:pt x="214" y="284"/>
                    <a:pt x="213" y="284"/>
                    <a:pt x="213" y="284"/>
                  </a:cubicBezTo>
                  <a:cubicBezTo>
                    <a:pt x="213" y="281"/>
                    <a:pt x="215" y="282"/>
                    <a:pt x="213" y="280"/>
                  </a:cubicBezTo>
                  <a:cubicBezTo>
                    <a:pt x="212" y="279"/>
                    <a:pt x="211" y="285"/>
                    <a:pt x="211" y="280"/>
                  </a:cubicBezTo>
                  <a:cubicBezTo>
                    <a:pt x="211" y="276"/>
                    <a:pt x="208" y="274"/>
                    <a:pt x="204" y="270"/>
                  </a:cubicBezTo>
                  <a:cubicBezTo>
                    <a:pt x="202" y="273"/>
                    <a:pt x="204" y="273"/>
                    <a:pt x="203" y="276"/>
                  </a:cubicBezTo>
                  <a:cubicBezTo>
                    <a:pt x="200" y="277"/>
                    <a:pt x="201" y="274"/>
                    <a:pt x="200" y="274"/>
                  </a:cubicBezTo>
                  <a:cubicBezTo>
                    <a:pt x="198" y="275"/>
                    <a:pt x="198" y="273"/>
                    <a:pt x="197" y="273"/>
                  </a:cubicBezTo>
                  <a:cubicBezTo>
                    <a:pt x="199" y="275"/>
                    <a:pt x="197" y="279"/>
                    <a:pt x="201" y="279"/>
                  </a:cubicBezTo>
                  <a:cubicBezTo>
                    <a:pt x="199" y="281"/>
                    <a:pt x="201" y="284"/>
                    <a:pt x="203" y="288"/>
                  </a:cubicBezTo>
                  <a:cubicBezTo>
                    <a:pt x="203" y="288"/>
                    <a:pt x="202" y="289"/>
                    <a:pt x="203" y="290"/>
                  </a:cubicBezTo>
                  <a:cubicBezTo>
                    <a:pt x="204" y="291"/>
                    <a:pt x="204" y="295"/>
                    <a:pt x="205" y="297"/>
                  </a:cubicBezTo>
                  <a:cubicBezTo>
                    <a:pt x="207" y="297"/>
                    <a:pt x="208" y="297"/>
                    <a:pt x="209" y="297"/>
                  </a:cubicBezTo>
                  <a:cubicBezTo>
                    <a:pt x="209" y="298"/>
                    <a:pt x="208" y="299"/>
                    <a:pt x="208" y="300"/>
                  </a:cubicBezTo>
                  <a:cubicBezTo>
                    <a:pt x="209" y="300"/>
                    <a:pt x="210" y="300"/>
                    <a:pt x="210" y="299"/>
                  </a:cubicBezTo>
                  <a:cubicBezTo>
                    <a:pt x="212" y="300"/>
                    <a:pt x="211" y="302"/>
                    <a:pt x="212" y="304"/>
                  </a:cubicBezTo>
                  <a:cubicBezTo>
                    <a:pt x="212" y="304"/>
                    <a:pt x="214" y="304"/>
                    <a:pt x="214" y="305"/>
                  </a:cubicBezTo>
                  <a:cubicBezTo>
                    <a:pt x="214" y="305"/>
                    <a:pt x="214" y="307"/>
                    <a:pt x="214" y="307"/>
                  </a:cubicBezTo>
                  <a:cubicBezTo>
                    <a:pt x="214" y="307"/>
                    <a:pt x="215" y="307"/>
                    <a:pt x="215" y="307"/>
                  </a:cubicBezTo>
                  <a:cubicBezTo>
                    <a:pt x="215" y="308"/>
                    <a:pt x="214" y="309"/>
                    <a:pt x="214" y="309"/>
                  </a:cubicBezTo>
                  <a:cubicBezTo>
                    <a:pt x="214" y="310"/>
                    <a:pt x="215" y="310"/>
                    <a:pt x="216" y="311"/>
                  </a:cubicBezTo>
                  <a:cubicBezTo>
                    <a:pt x="216" y="311"/>
                    <a:pt x="216" y="312"/>
                    <a:pt x="216" y="312"/>
                  </a:cubicBezTo>
                  <a:cubicBezTo>
                    <a:pt x="216" y="313"/>
                    <a:pt x="217" y="312"/>
                    <a:pt x="217" y="312"/>
                  </a:cubicBezTo>
                  <a:cubicBezTo>
                    <a:pt x="217" y="314"/>
                    <a:pt x="216" y="317"/>
                    <a:pt x="219" y="316"/>
                  </a:cubicBezTo>
                  <a:cubicBezTo>
                    <a:pt x="219" y="318"/>
                    <a:pt x="219" y="320"/>
                    <a:pt x="220" y="322"/>
                  </a:cubicBezTo>
                  <a:cubicBezTo>
                    <a:pt x="220" y="323"/>
                    <a:pt x="221" y="323"/>
                    <a:pt x="222" y="324"/>
                  </a:cubicBezTo>
                  <a:cubicBezTo>
                    <a:pt x="222" y="325"/>
                    <a:pt x="222" y="326"/>
                    <a:pt x="223" y="327"/>
                  </a:cubicBezTo>
                  <a:cubicBezTo>
                    <a:pt x="223" y="327"/>
                    <a:pt x="224" y="327"/>
                    <a:pt x="225" y="328"/>
                  </a:cubicBezTo>
                  <a:cubicBezTo>
                    <a:pt x="225" y="329"/>
                    <a:pt x="224" y="331"/>
                    <a:pt x="225" y="331"/>
                  </a:cubicBezTo>
                  <a:cubicBezTo>
                    <a:pt x="227" y="331"/>
                    <a:pt x="226" y="333"/>
                    <a:pt x="226" y="334"/>
                  </a:cubicBezTo>
                  <a:cubicBezTo>
                    <a:pt x="230" y="332"/>
                    <a:pt x="229" y="336"/>
                    <a:pt x="234" y="335"/>
                  </a:cubicBezTo>
                  <a:cubicBezTo>
                    <a:pt x="234" y="338"/>
                    <a:pt x="236" y="339"/>
                    <a:pt x="236" y="342"/>
                  </a:cubicBezTo>
                  <a:cubicBezTo>
                    <a:pt x="239" y="348"/>
                    <a:pt x="251" y="346"/>
                    <a:pt x="258" y="345"/>
                  </a:cubicBezTo>
                  <a:cubicBezTo>
                    <a:pt x="259" y="345"/>
                    <a:pt x="258" y="343"/>
                    <a:pt x="259" y="343"/>
                  </a:cubicBezTo>
                  <a:cubicBezTo>
                    <a:pt x="261" y="342"/>
                    <a:pt x="265" y="345"/>
                    <a:pt x="265" y="341"/>
                  </a:cubicBezTo>
                  <a:cubicBezTo>
                    <a:pt x="267" y="342"/>
                    <a:pt x="266" y="344"/>
                    <a:pt x="266" y="346"/>
                  </a:cubicBezTo>
                  <a:cubicBezTo>
                    <a:pt x="265" y="346"/>
                    <a:pt x="265" y="347"/>
                    <a:pt x="265" y="347"/>
                  </a:cubicBezTo>
                  <a:cubicBezTo>
                    <a:pt x="264" y="349"/>
                    <a:pt x="265" y="351"/>
                    <a:pt x="265" y="353"/>
                  </a:cubicBezTo>
                  <a:cubicBezTo>
                    <a:pt x="265" y="353"/>
                    <a:pt x="263" y="352"/>
                    <a:pt x="263" y="353"/>
                  </a:cubicBezTo>
                  <a:cubicBezTo>
                    <a:pt x="263" y="353"/>
                    <a:pt x="263" y="357"/>
                    <a:pt x="262" y="358"/>
                  </a:cubicBezTo>
                  <a:cubicBezTo>
                    <a:pt x="261" y="359"/>
                    <a:pt x="259" y="360"/>
                    <a:pt x="260" y="363"/>
                  </a:cubicBezTo>
                  <a:cubicBezTo>
                    <a:pt x="257" y="363"/>
                    <a:pt x="259" y="368"/>
                    <a:pt x="255" y="368"/>
                  </a:cubicBezTo>
                  <a:cubicBezTo>
                    <a:pt x="256" y="371"/>
                    <a:pt x="254" y="371"/>
                    <a:pt x="254" y="374"/>
                  </a:cubicBezTo>
                  <a:cubicBezTo>
                    <a:pt x="251" y="373"/>
                    <a:pt x="253" y="377"/>
                    <a:pt x="249" y="376"/>
                  </a:cubicBezTo>
                  <a:cubicBezTo>
                    <a:pt x="249" y="377"/>
                    <a:pt x="249" y="378"/>
                    <a:pt x="249" y="379"/>
                  </a:cubicBezTo>
                  <a:cubicBezTo>
                    <a:pt x="249" y="379"/>
                    <a:pt x="248" y="378"/>
                    <a:pt x="247" y="378"/>
                  </a:cubicBezTo>
                  <a:cubicBezTo>
                    <a:pt x="245" y="379"/>
                    <a:pt x="247" y="380"/>
                    <a:pt x="244" y="381"/>
                  </a:cubicBezTo>
                  <a:cubicBezTo>
                    <a:pt x="244" y="381"/>
                    <a:pt x="241" y="382"/>
                    <a:pt x="241" y="382"/>
                  </a:cubicBezTo>
                  <a:cubicBezTo>
                    <a:pt x="241" y="382"/>
                    <a:pt x="241" y="383"/>
                    <a:pt x="241" y="383"/>
                  </a:cubicBezTo>
                  <a:cubicBezTo>
                    <a:pt x="240" y="384"/>
                    <a:pt x="238" y="384"/>
                    <a:pt x="237" y="385"/>
                  </a:cubicBezTo>
                  <a:cubicBezTo>
                    <a:pt x="234" y="387"/>
                    <a:pt x="233" y="390"/>
                    <a:pt x="230" y="390"/>
                  </a:cubicBezTo>
                  <a:cubicBezTo>
                    <a:pt x="231" y="393"/>
                    <a:pt x="229" y="392"/>
                    <a:pt x="229" y="395"/>
                  </a:cubicBezTo>
                  <a:cubicBezTo>
                    <a:pt x="228" y="396"/>
                    <a:pt x="228" y="395"/>
                    <a:pt x="226" y="395"/>
                  </a:cubicBezTo>
                  <a:cubicBezTo>
                    <a:pt x="227" y="396"/>
                    <a:pt x="225" y="397"/>
                    <a:pt x="225" y="397"/>
                  </a:cubicBezTo>
                  <a:cubicBezTo>
                    <a:pt x="227" y="399"/>
                    <a:pt x="225" y="398"/>
                    <a:pt x="225" y="400"/>
                  </a:cubicBezTo>
                  <a:cubicBezTo>
                    <a:pt x="224" y="402"/>
                    <a:pt x="223" y="401"/>
                    <a:pt x="223" y="401"/>
                  </a:cubicBezTo>
                  <a:cubicBezTo>
                    <a:pt x="222" y="402"/>
                    <a:pt x="223" y="403"/>
                    <a:pt x="223" y="403"/>
                  </a:cubicBezTo>
                  <a:cubicBezTo>
                    <a:pt x="222" y="404"/>
                    <a:pt x="220" y="411"/>
                    <a:pt x="221" y="414"/>
                  </a:cubicBezTo>
                  <a:cubicBezTo>
                    <a:pt x="221" y="416"/>
                    <a:pt x="222" y="416"/>
                    <a:pt x="223" y="417"/>
                  </a:cubicBezTo>
                  <a:cubicBezTo>
                    <a:pt x="223" y="420"/>
                    <a:pt x="222" y="421"/>
                    <a:pt x="223" y="423"/>
                  </a:cubicBezTo>
                  <a:cubicBezTo>
                    <a:pt x="223" y="424"/>
                    <a:pt x="224" y="427"/>
                    <a:pt x="225" y="427"/>
                  </a:cubicBezTo>
                  <a:cubicBezTo>
                    <a:pt x="227" y="427"/>
                    <a:pt x="222" y="431"/>
                    <a:pt x="226" y="432"/>
                  </a:cubicBezTo>
                  <a:cubicBezTo>
                    <a:pt x="226" y="437"/>
                    <a:pt x="227" y="440"/>
                    <a:pt x="226" y="444"/>
                  </a:cubicBezTo>
                  <a:cubicBezTo>
                    <a:pt x="226" y="447"/>
                    <a:pt x="223" y="449"/>
                    <a:pt x="224" y="452"/>
                  </a:cubicBezTo>
                  <a:cubicBezTo>
                    <a:pt x="221" y="452"/>
                    <a:pt x="218" y="455"/>
                    <a:pt x="217" y="456"/>
                  </a:cubicBezTo>
                  <a:cubicBezTo>
                    <a:pt x="216" y="456"/>
                    <a:pt x="216" y="456"/>
                    <a:pt x="217" y="457"/>
                  </a:cubicBezTo>
                  <a:cubicBezTo>
                    <a:pt x="217" y="458"/>
                    <a:pt x="215" y="457"/>
                    <a:pt x="214" y="458"/>
                  </a:cubicBezTo>
                  <a:cubicBezTo>
                    <a:pt x="213" y="458"/>
                    <a:pt x="214" y="459"/>
                    <a:pt x="213" y="459"/>
                  </a:cubicBezTo>
                  <a:cubicBezTo>
                    <a:pt x="212" y="460"/>
                    <a:pt x="211" y="458"/>
                    <a:pt x="211" y="459"/>
                  </a:cubicBezTo>
                  <a:cubicBezTo>
                    <a:pt x="211" y="461"/>
                    <a:pt x="210" y="460"/>
                    <a:pt x="209" y="460"/>
                  </a:cubicBezTo>
                  <a:cubicBezTo>
                    <a:pt x="208" y="461"/>
                    <a:pt x="208" y="464"/>
                    <a:pt x="205" y="463"/>
                  </a:cubicBezTo>
                  <a:cubicBezTo>
                    <a:pt x="204" y="469"/>
                    <a:pt x="205" y="476"/>
                    <a:pt x="206" y="484"/>
                  </a:cubicBezTo>
                  <a:cubicBezTo>
                    <a:pt x="206" y="485"/>
                    <a:pt x="205" y="485"/>
                    <a:pt x="204" y="484"/>
                  </a:cubicBezTo>
                  <a:cubicBezTo>
                    <a:pt x="203" y="484"/>
                    <a:pt x="204" y="486"/>
                    <a:pt x="204" y="486"/>
                  </a:cubicBezTo>
                  <a:cubicBezTo>
                    <a:pt x="202" y="487"/>
                    <a:pt x="201" y="485"/>
                    <a:pt x="201" y="487"/>
                  </a:cubicBezTo>
                  <a:cubicBezTo>
                    <a:pt x="201" y="489"/>
                    <a:pt x="197" y="488"/>
                    <a:pt x="196" y="490"/>
                  </a:cubicBezTo>
                  <a:cubicBezTo>
                    <a:pt x="196" y="492"/>
                    <a:pt x="196" y="494"/>
                    <a:pt x="196" y="496"/>
                  </a:cubicBezTo>
                  <a:cubicBezTo>
                    <a:pt x="194" y="496"/>
                    <a:pt x="195" y="499"/>
                    <a:pt x="194" y="501"/>
                  </a:cubicBezTo>
                  <a:cubicBezTo>
                    <a:pt x="194" y="501"/>
                    <a:pt x="192" y="501"/>
                    <a:pt x="192" y="501"/>
                  </a:cubicBezTo>
                  <a:cubicBezTo>
                    <a:pt x="191" y="503"/>
                    <a:pt x="192" y="505"/>
                    <a:pt x="190" y="506"/>
                  </a:cubicBezTo>
                  <a:cubicBezTo>
                    <a:pt x="190" y="507"/>
                    <a:pt x="190" y="508"/>
                    <a:pt x="190" y="508"/>
                  </a:cubicBezTo>
                  <a:cubicBezTo>
                    <a:pt x="190" y="508"/>
                    <a:pt x="188" y="508"/>
                    <a:pt x="188" y="508"/>
                  </a:cubicBezTo>
                  <a:cubicBezTo>
                    <a:pt x="188" y="509"/>
                    <a:pt x="189" y="510"/>
                    <a:pt x="188" y="511"/>
                  </a:cubicBezTo>
                  <a:cubicBezTo>
                    <a:pt x="188" y="511"/>
                    <a:pt x="187" y="511"/>
                    <a:pt x="186" y="511"/>
                  </a:cubicBezTo>
                  <a:cubicBezTo>
                    <a:pt x="186" y="511"/>
                    <a:pt x="187" y="513"/>
                    <a:pt x="186" y="513"/>
                  </a:cubicBezTo>
                  <a:cubicBezTo>
                    <a:pt x="186" y="513"/>
                    <a:pt x="185" y="513"/>
                    <a:pt x="184" y="513"/>
                  </a:cubicBezTo>
                  <a:cubicBezTo>
                    <a:pt x="184" y="513"/>
                    <a:pt x="183" y="515"/>
                    <a:pt x="183" y="516"/>
                  </a:cubicBezTo>
                  <a:cubicBezTo>
                    <a:pt x="182" y="517"/>
                    <a:pt x="181" y="516"/>
                    <a:pt x="181" y="517"/>
                  </a:cubicBezTo>
                  <a:cubicBezTo>
                    <a:pt x="180" y="517"/>
                    <a:pt x="181" y="518"/>
                    <a:pt x="181" y="519"/>
                  </a:cubicBezTo>
                  <a:cubicBezTo>
                    <a:pt x="180" y="519"/>
                    <a:pt x="179" y="518"/>
                    <a:pt x="179" y="519"/>
                  </a:cubicBezTo>
                  <a:cubicBezTo>
                    <a:pt x="178" y="519"/>
                    <a:pt x="177" y="520"/>
                    <a:pt x="177" y="521"/>
                  </a:cubicBezTo>
                  <a:cubicBezTo>
                    <a:pt x="176" y="521"/>
                    <a:pt x="175" y="522"/>
                    <a:pt x="175" y="522"/>
                  </a:cubicBezTo>
                  <a:cubicBezTo>
                    <a:pt x="175" y="523"/>
                    <a:pt x="172" y="523"/>
                    <a:pt x="172" y="523"/>
                  </a:cubicBezTo>
                  <a:cubicBezTo>
                    <a:pt x="171" y="523"/>
                    <a:pt x="171" y="523"/>
                    <a:pt x="170" y="523"/>
                  </a:cubicBezTo>
                  <a:cubicBezTo>
                    <a:pt x="169" y="524"/>
                    <a:pt x="168" y="524"/>
                    <a:pt x="166" y="524"/>
                  </a:cubicBezTo>
                  <a:cubicBezTo>
                    <a:pt x="166" y="525"/>
                    <a:pt x="159" y="527"/>
                    <a:pt x="158" y="524"/>
                  </a:cubicBezTo>
                  <a:cubicBezTo>
                    <a:pt x="156" y="524"/>
                    <a:pt x="158" y="526"/>
                    <a:pt x="158" y="525"/>
                  </a:cubicBezTo>
                  <a:cubicBezTo>
                    <a:pt x="156" y="528"/>
                    <a:pt x="154" y="526"/>
                    <a:pt x="151" y="526"/>
                  </a:cubicBezTo>
                  <a:cubicBezTo>
                    <a:pt x="150" y="526"/>
                    <a:pt x="150" y="527"/>
                    <a:pt x="151" y="527"/>
                  </a:cubicBezTo>
                  <a:cubicBezTo>
                    <a:pt x="150" y="529"/>
                    <a:pt x="145" y="526"/>
                    <a:pt x="142" y="526"/>
                  </a:cubicBezTo>
                  <a:cubicBezTo>
                    <a:pt x="142" y="521"/>
                    <a:pt x="138" y="519"/>
                    <a:pt x="141" y="515"/>
                  </a:cubicBezTo>
                  <a:cubicBezTo>
                    <a:pt x="138" y="513"/>
                    <a:pt x="136" y="512"/>
                    <a:pt x="137" y="507"/>
                  </a:cubicBezTo>
                  <a:cubicBezTo>
                    <a:pt x="134" y="510"/>
                    <a:pt x="136" y="509"/>
                    <a:pt x="135" y="504"/>
                  </a:cubicBezTo>
                  <a:cubicBezTo>
                    <a:pt x="134" y="500"/>
                    <a:pt x="128" y="496"/>
                    <a:pt x="129" y="491"/>
                  </a:cubicBezTo>
                  <a:cubicBezTo>
                    <a:pt x="128" y="490"/>
                    <a:pt x="128" y="493"/>
                    <a:pt x="128" y="493"/>
                  </a:cubicBezTo>
                  <a:cubicBezTo>
                    <a:pt x="126" y="492"/>
                    <a:pt x="128" y="486"/>
                    <a:pt x="126" y="489"/>
                  </a:cubicBezTo>
                  <a:cubicBezTo>
                    <a:pt x="125" y="488"/>
                    <a:pt x="125" y="484"/>
                    <a:pt x="125" y="482"/>
                  </a:cubicBezTo>
                  <a:cubicBezTo>
                    <a:pt x="126" y="480"/>
                    <a:pt x="126" y="478"/>
                    <a:pt x="124" y="474"/>
                  </a:cubicBezTo>
                  <a:cubicBezTo>
                    <a:pt x="125" y="472"/>
                    <a:pt x="122" y="473"/>
                    <a:pt x="121" y="473"/>
                  </a:cubicBezTo>
                  <a:cubicBezTo>
                    <a:pt x="121" y="472"/>
                    <a:pt x="124" y="470"/>
                    <a:pt x="120" y="471"/>
                  </a:cubicBezTo>
                  <a:cubicBezTo>
                    <a:pt x="119" y="470"/>
                    <a:pt x="120" y="468"/>
                    <a:pt x="120" y="468"/>
                  </a:cubicBezTo>
                  <a:cubicBezTo>
                    <a:pt x="119" y="468"/>
                    <a:pt x="118" y="468"/>
                    <a:pt x="118" y="468"/>
                  </a:cubicBezTo>
                  <a:cubicBezTo>
                    <a:pt x="117" y="468"/>
                    <a:pt x="120" y="464"/>
                    <a:pt x="117" y="465"/>
                  </a:cubicBezTo>
                  <a:cubicBezTo>
                    <a:pt x="117" y="464"/>
                    <a:pt x="118" y="463"/>
                    <a:pt x="118" y="461"/>
                  </a:cubicBezTo>
                  <a:cubicBezTo>
                    <a:pt x="116" y="461"/>
                    <a:pt x="118" y="457"/>
                    <a:pt x="115" y="458"/>
                  </a:cubicBezTo>
                  <a:cubicBezTo>
                    <a:pt x="114" y="449"/>
                    <a:pt x="115" y="446"/>
                    <a:pt x="120" y="440"/>
                  </a:cubicBezTo>
                  <a:cubicBezTo>
                    <a:pt x="119" y="439"/>
                    <a:pt x="121" y="435"/>
                    <a:pt x="119" y="436"/>
                  </a:cubicBezTo>
                  <a:cubicBezTo>
                    <a:pt x="118" y="434"/>
                    <a:pt x="121" y="435"/>
                    <a:pt x="121" y="435"/>
                  </a:cubicBezTo>
                  <a:cubicBezTo>
                    <a:pt x="122" y="434"/>
                    <a:pt x="121" y="432"/>
                    <a:pt x="122" y="433"/>
                  </a:cubicBezTo>
                  <a:cubicBezTo>
                    <a:pt x="122" y="431"/>
                    <a:pt x="122" y="422"/>
                    <a:pt x="120" y="425"/>
                  </a:cubicBezTo>
                  <a:cubicBezTo>
                    <a:pt x="119" y="423"/>
                    <a:pt x="120" y="421"/>
                    <a:pt x="120" y="419"/>
                  </a:cubicBezTo>
                  <a:cubicBezTo>
                    <a:pt x="119" y="417"/>
                    <a:pt x="120" y="415"/>
                    <a:pt x="120" y="413"/>
                  </a:cubicBezTo>
                  <a:cubicBezTo>
                    <a:pt x="119" y="412"/>
                    <a:pt x="118" y="412"/>
                    <a:pt x="118" y="412"/>
                  </a:cubicBezTo>
                  <a:cubicBezTo>
                    <a:pt x="117" y="411"/>
                    <a:pt x="119" y="411"/>
                    <a:pt x="119" y="410"/>
                  </a:cubicBezTo>
                  <a:cubicBezTo>
                    <a:pt x="119" y="410"/>
                    <a:pt x="118" y="409"/>
                    <a:pt x="118" y="409"/>
                  </a:cubicBezTo>
                  <a:cubicBezTo>
                    <a:pt x="117" y="407"/>
                    <a:pt x="117" y="407"/>
                    <a:pt x="116" y="406"/>
                  </a:cubicBezTo>
                  <a:cubicBezTo>
                    <a:pt x="115" y="406"/>
                    <a:pt x="116" y="404"/>
                    <a:pt x="116" y="404"/>
                  </a:cubicBezTo>
                  <a:cubicBezTo>
                    <a:pt x="116" y="404"/>
                    <a:pt x="113" y="404"/>
                    <a:pt x="114" y="403"/>
                  </a:cubicBezTo>
                  <a:cubicBezTo>
                    <a:pt x="114" y="403"/>
                    <a:pt x="115" y="403"/>
                    <a:pt x="115" y="403"/>
                  </a:cubicBezTo>
                  <a:cubicBezTo>
                    <a:pt x="113" y="401"/>
                    <a:pt x="112" y="401"/>
                    <a:pt x="110" y="399"/>
                  </a:cubicBezTo>
                  <a:cubicBezTo>
                    <a:pt x="109" y="399"/>
                    <a:pt x="110" y="398"/>
                    <a:pt x="109" y="398"/>
                  </a:cubicBezTo>
                  <a:cubicBezTo>
                    <a:pt x="108" y="398"/>
                    <a:pt x="108" y="396"/>
                    <a:pt x="106" y="396"/>
                  </a:cubicBezTo>
                  <a:cubicBezTo>
                    <a:pt x="104" y="388"/>
                    <a:pt x="106" y="381"/>
                    <a:pt x="106" y="373"/>
                  </a:cubicBezTo>
                  <a:cubicBezTo>
                    <a:pt x="106" y="371"/>
                    <a:pt x="103" y="374"/>
                    <a:pt x="104" y="370"/>
                  </a:cubicBezTo>
                  <a:cubicBezTo>
                    <a:pt x="99" y="370"/>
                    <a:pt x="94" y="369"/>
                    <a:pt x="91" y="368"/>
                  </a:cubicBezTo>
                  <a:cubicBezTo>
                    <a:pt x="92" y="363"/>
                    <a:pt x="88" y="368"/>
                    <a:pt x="89" y="363"/>
                  </a:cubicBezTo>
                  <a:cubicBezTo>
                    <a:pt x="85" y="362"/>
                    <a:pt x="84" y="361"/>
                    <a:pt x="78" y="362"/>
                  </a:cubicBezTo>
                  <a:cubicBezTo>
                    <a:pt x="78" y="362"/>
                    <a:pt x="76" y="363"/>
                    <a:pt x="75" y="363"/>
                  </a:cubicBezTo>
                  <a:cubicBezTo>
                    <a:pt x="74" y="363"/>
                    <a:pt x="72" y="365"/>
                    <a:pt x="69" y="364"/>
                  </a:cubicBezTo>
                  <a:cubicBezTo>
                    <a:pt x="71" y="366"/>
                    <a:pt x="72" y="365"/>
                    <a:pt x="67" y="366"/>
                  </a:cubicBezTo>
                  <a:cubicBezTo>
                    <a:pt x="64" y="367"/>
                    <a:pt x="62" y="368"/>
                    <a:pt x="57" y="368"/>
                  </a:cubicBezTo>
                  <a:cubicBezTo>
                    <a:pt x="55" y="368"/>
                    <a:pt x="55" y="367"/>
                    <a:pt x="54" y="367"/>
                  </a:cubicBezTo>
                  <a:cubicBezTo>
                    <a:pt x="47" y="366"/>
                    <a:pt x="41" y="370"/>
                    <a:pt x="36" y="369"/>
                  </a:cubicBezTo>
                  <a:cubicBezTo>
                    <a:pt x="36" y="366"/>
                    <a:pt x="32" y="367"/>
                    <a:pt x="31" y="366"/>
                  </a:cubicBezTo>
                  <a:cubicBezTo>
                    <a:pt x="30" y="366"/>
                    <a:pt x="31" y="364"/>
                    <a:pt x="31" y="364"/>
                  </a:cubicBezTo>
                  <a:cubicBezTo>
                    <a:pt x="30" y="364"/>
                    <a:pt x="28" y="364"/>
                    <a:pt x="28" y="364"/>
                  </a:cubicBezTo>
                  <a:cubicBezTo>
                    <a:pt x="28" y="364"/>
                    <a:pt x="28" y="362"/>
                    <a:pt x="28" y="362"/>
                  </a:cubicBezTo>
                  <a:cubicBezTo>
                    <a:pt x="27" y="362"/>
                    <a:pt x="26" y="363"/>
                    <a:pt x="26" y="361"/>
                  </a:cubicBezTo>
                  <a:cubicBezTo>
                    <a:pt x="26" y="361"/>
                    <a:pt x="24" y="359"/>
                    <a:pt x="24" y="359"/>
                  </a:cubicBezTo>
                  <a:cubicBezTo>
                    <a:pt x="24" y="359"/>
                    <a:pt x="24" y="358"/>
                    <a:pt x="23" y="358"/>
                  </a:cubicBezTo>
                  <a:cubicBezTo>
                    <a:pt x="22" y="358"/>
                    <a:pt x="22" y="357"/>
                    <a:pt x="22" y="356"/>
                  </a:cubicBezTo>
                  <a:cubicBezTo>
                    <a:pt x="22" y="355"/>
                    <a:pt x="21" y="356"/>
                    <a:pt x="20" y="355"/>
                  </a:cubicBezTo>
                  <a:cubicBezTo>
                    <a:pt x="20" y="355"/>
                    <a:pt x="21" y="354"/>
                    <a:pt x="20" y="354"/>
                  </a:cubicBezTo>
                  <a:cubicBezTo>
                    <a:pt x="20" y="353"/>
                    <a:pt x="18" y="354"/>
                    <a:pt x="18" y="353"/>
                  </a:cubicBezTo>
                  <a:cubicBezTo>
                    <a:pt x="18" y="352"/>
                    <a:pt x="19" y="351"/>
                    <a:pt x="19" y="352"/>
                  </a:cubicBezTo>
                  <a:cubicBezTo>
                    <a:pt x="18" y="348"/>
                    <a:pt x="14" y="349"/>
                    <a:pt x="15" y="346"/>
                  </a:cubicBezTo>
                  <a:cubicBezTo>
                    <a:pt x="10" y="347"/>
                    <a:pt x="12" y="342"/>
                    <a:pt x="8" y="343"/>
                  </a:cubicBezTo>
                  <a:cubicBezTo>
                    <a:pt x="8" y="342"/>
                    <a:pt x="9" y="341"/>
                    <a:pt x="9" y="340"/>
                  </a:cubicBezTo>
                  <a:cubicBezTo>
                    <a:pt x="9" y="339"/>
                    <a:pt x="6" y="339"/>
                    <a:pt x="5" y="339"/>
                  </a:cubicBezTo>
                  <a:cubicBezTo>
                    <a:pt x="6" y="337"/>
                    <a:pt x="3" y="337"/>
                    <a:pt x="3" y="336"/>
                  </a:cubicBezTo>
                  <a:cubicBezTo>
                    <a:pt x="3" y="335"/>
                    <a:pt x="5" y="335"/>
                    <a:pt x="3" y="333"/>
                  </a:cubicBezTo>
                  <a:cubicBezTo>
                    <a:pt x="3" y="332"/>
                    <a:pt x="2" y="333"/>
                    <a:pt x="2" y="332"/>
                  </a:cubicBezTo>
                  <a:cubicBezTo>
                    <a:pt x="2" y="331"/>
                    <a:pt x="1" y="328"/>
                    <a:pt x="0" y="328"/>
                  </a:cubicBezTo>
                  <a:cubicBezTo>
                    <a:pt x="0" y="326"/>
                    <a:pt x="2" y="327"/>
                    <a:pt x="3" y="327"/>
                  </a:cubicBezTo>
                  <a:cubicBezTo>
                    <a:pt x="4" y="326"/>
                    <a:pt x="3" y="324"/>
                    <a:pt x="5" y="324"/>
                  </a:cubicBezTo>
                  <a:cubicBezTo>
                    <a:pt x="5" y="319"/>
                    <a:pt x="5" y="313"/>
                    <a:pt x="5" y="308"/>
                  </a:cubicBezTo>
                  <a:cubicBezTo>
                    <a:pt x="5" y="307"/>
                    <a:pt x="3" y="307"/>
                    <a:pt x="3" y="307"/>
                  </a:cubicBezTo>
                  <a:cubicBezTo>
                    <a:pt x="3" y="306"/>
                    <a:pt x="4" y="305"/>
                    <a:pt x="4" y="305"/>
                  </a:cubicBezTo>
                  <a:cubicBezTo>
                    <a:pt x="4" y="303"/>
                    <a:pt x="3" y="303"/>
                    <a:pt x="3" y="301"/>
                  </a:cubicBezTo>
                  <a:cubicBezTo>
                    <a:pt x="7" y="305"/>
                    <a:pt x="3" y="294"/>
                    <a:pt x="7" y="298"/>
                  </a:cubicBezTo>
                  <a:cubicBezTo>
                    <a:pt x="8" y="297"/>
                    <a:pt x="7" y="294"/>
                    <a:pt x="8" y="292"/>
                  </a:cubicBezTo>
                  <a:cubicBezTo>
                    <a:pt x="8" y="292"/>
                    <a:pt x="10" y="293"/>
                    <a:pt x="10" y="292"/>
                  </a:cubicBezTo>
                  <a:cubicBezTo>
                    <a:pt x="10" y="292"/>
                    <a:pt x="8" y="291"/>
                    <a:pt x="9" y="290"/>
                  </a:cubicBezTo>
                  <a:cubicBezTo>
                    <a:pt x="12" y="289"/>
                    <a:pt x="12" y="284"/>
                    <a:pt x="15" y="283"/>
                  </a:cubicBezTo>
                  <a:cubicBezTo>
                    <a:pt x="15" y="280"/>
                    <a:pt x="19" y="280"/>
                    <a:pt x="18" y="276"/>
                  </a:cubicBezTo>
                  <a:cubicBezTo>
                    <a:pt x="20" y="277"/>
                    <a:pt x="20" y="275"/>
                    <a:pt x="20" y="274"/>
                  </a:cubicBezTo>
                  <a:cubicBezTo>
                    <a:pt x="26" y="274"/>
                    <a:pt x="30" y="272"/>
                    <a:pt x="30" y="265"/>
                  </a:cubicBezTo>
                  <a:cubicBezTo>
                    <a:pt x="34" y="266"/>
                    <a:pt x="30" y="259"/>
                    <a:pt x="34" y="260"/>
                  </a:cubicBezTo>
                  <a:cubicBezTo>
                    <a:pt x="34" y="258"/>
                    <a:pt x="34" y="256"/>
                    <a:pt x="34" y="254"/>
                  </a:cubicBezTo>
                  <a:cubicBezTo>
                    <a:pt x="35" y="254"/>
                    <a:pt x="36" y="253"/>
                    <a:pt x="37" y="253"/>
                  </a:cubicBezTo>
                  <a:cubicBezTo>
                    <a:pt x="39" y="251"/>
                    <a:pt x="41" y="250"/>
                    <a:pt x="42" y="248"/>
                  </a:cubicBezTo>
                  <a:cubicBezTo>
                    <a:pt x="43" y="247"/>
                    <a:pt x="43" y="248"/>
                    <a:pt x="43" y="247"/>
                  </a:cubicBezTo>
                  <a:cubicBezTo>
                    <a:pt x="43" y="246"/>
                    <a:pt x="46" y="246"/>
                    <a:pt x="45" y="244"/>
                  </a:cubicBezTo>
                  <a:cubicBezTo>
                    <a:pt x="49" y="245"/>
                    <a:pt x="50" y="241"/>
                    <a:pt x="54" y="242"/>
                  </a:cubicBezTo>
                  <a:cubicBezTo>
                    <a:pt x="52" y="245"/>
                    <a:pt x="58" y="242"/>
                    <a:pt x="57" y="246"/>
                  </a:cubicBezTo>
                  <a:cubicBezTo>
                    <a:pt x="58" y="244"/>
                    <a:pt x="66" y="247"/>
                    <a:pt x="66" y="243"/>
                  </a:cubicBezTo>
                  <a:cubicBezTo>
                    <a:pt x="71" y="242"/>
                    <a:pt x="74" y="241"/>
                    <a:pt x="77" y="238"/>
                  </a:cubicBezTo>
                  <a:cubicBezTo>
                    <a:pt x="78" y="238"/>
                    <a:pt x="79" y="238"/>
                    <a:pt x="79" y="237"/>
                  </a:cubicBezTo>
                  <a:cubicBezTo>
                    <a:pt x="81" y="237"/>
                    <a:pt x="81" y="238"/>
                    <a:pt x="83" y="238"/>
                  </a:cubicBezTo>
                  <a:cubicBezTo>
                    <a:pt x="85" y="238"/>
                    <a:pt x="87" y="237"/>
                    <a:pt x="89" y="237"/>
                  </a:cubicBezTo>
                  <a:cubicBezTo>
                    <a:pt x="89" y="237"/>
                    <a:pt x="89" y="238"/>
                    <a:pt x="90" y="238"/>
                  </a:cubicBezTo>
                  <a:cubicBezTo>
                    <a:pt x="92" y="238"/>
                    <a:pt x="96" y="240"/>
                    <a:pt x="100" y="239"/>
                  </a:cubicBezTo>
                  <a:cubicBezTo>
                    <a:pt x="102" y="239"/>
                    <a:pt x="105" y="236"/>
                    <a:pt x="107" y="238"/>
                  </a:cubicBezTo>
                  <a:cubicBezTo>
                    <a:pt x="109" y="240"/>
                    <a:pt x="108" y="238"/>
                    <a:pt x="111" y="238"/>
                  </a:cubicBezTo>
                  <a:cubicBezTo>
                    <a:pt x="111" y="239"/>
                    <a:pt x="112" y="239"/>
                    <a:pt x="112" y="240"/>
                  </a:cubicBezTo>
                  <a:cubicBezTo>
                    <a:pt x="112" y="240"/>
                    <a:pt x="110" y="241"/>
                    <a:pt x="110" y="241"/>
                  </a:cubicBezTo>
                  <a:cubicBezTo>
                    <a:pt x="110" y="242"/>
                    <a:pt x="111" y="241"/>
                    <a:pt x="111" y="242"/>
                  </a:cubicBezTo>
                  <a:cubicBezTo>
                    <a:pt x="111" y="243"/>
                    <a:pt x="110" y="243"/>
                    <a:pt x="110" y="243"/>
                  </a:cubicBezTo>
                  <a:cubicBezTo>
                    <a:pt x="110" y="244"/>
                    <a:pt x="111" y="244"/>
                    <a:pt x="111" y="245"/>
                  </a:cubicBezTo>
                  <a:cubicBezTo>
                    <a:pt x="111" y="247"/>
                    <a:pt x="109" y="249"/>
                    <a:pt x="112" y="252"/>
                  </a:cubicBezTo>
                  <a:cubicBezTo>
                    <a:pt x="112" y="255"/>
                    <a:pt x="113" y="251"/>
                    <a:pt x="115" y="253"/>
                  </a:cubicBezTo>
                  <a:cubicBezTo>
                    <a:pt x="114" y="254"/>
                    <a:pt x="116" y="254"/>
                    <a:pt x="117" y="254"/>
                  </a:cubicBezTo>
                  <a:cubicBezTo>
                    <a:pt x="117" y="255"/>
                    <a:pt x="116" y="256"/>
                    <a:pt x="117" y="256"/>
                  </a:cubicBezTo>
                  <a:cubicBezTo>
                    <a:pt x="118" y="257"/>
                    <a:pt x="120" y="256"/>
                    <a:pt x="120" y="257"/>
                  </a:cubicBezTo>
                  <a:cubicBezTo>
                    <a:pt x="122" y="256"/>
                    <a:pt x="125" y="260"/>
                    <a:pt x="126" y="257"/>
                  </a:cubicBezTo>
                  <a:cubicBezTo>
                    <a:pt x="127" y="257"/>
                    <a:pt x="127" y="259"/>
                    <a:pt x="127" y="259"/>
                  </a:cubicBezTo>
                  <a:cubicBezTo>
                    <a:pt x="129" y="260"/>
                    <a:pt x="130" y="259"/>
                    <a:pt x="132" y="260"/>
                  </a:cubicBezTo>
                  <a:cubicBezTo>
                    <a:pt x="132" y="260"/>
                    <a:pt x="132" y="262"/>
                    <a:pt x="133" y="262"/>
                  </a:cubicBezTo>
                  <a:cubicBezTo>
                    <a:pt x="133" y="262"/>
                    <a:pt x="135" y="262"/>
                    <a:pt x="135" y="262"/>
                  </a:cubicBezTo>
                  <a:cubicBezTo>
                    <a:pt x="136" y="263"/>
                    <a:pt x="136" y="262"/>
                    <a:pt x="138" y="263"/>
                  </a:cubicBezTo>
                  <a:cubicBezTo>
                    <a:pt x="138" y="263"/>
                    <a:pt x="138" y="265"/>
                    <a:pt x="139" y="265"/>
                  </a:cubicBezTo>
                  <a:cubicBezTo>
                    <a:pt x="139" y="265"/>
                    <a:pt x="140" y="264"/>
                    <a:pt x="141" y="264"/>
                  </a:cubicBezTo>
                  <a:cubicBezTo>
                    <a:pt x="141" y="264"/>
                    <a:pt x="142" y="265"/>
                    <a:pt x="142" y="265"/>
                  </a:cubicBezTo>
                  <a:cubicBezTo>
                    <a:pt x="143" y="265"/>
                    <a:pt x="144" y="265"/>
                    <a:pt x="144" y="265"/>
                  </a:cubicBezTo>
                  <a:cubicBezTo>
                    <a:pt x="145" y="264"/>
                    <a:pt x="146" y="263"/>
                    <a:pt x="146" y="263"/>
                  </a:cubicBezTo>
                  <a:cubicBezTo>
                    <a:pt x="146" y="263"/>
                    <a:pt x="148" y="262"/>
                    <a:pt x="147" y="262"/>
                  </a:cubicBezTo>
                  <a:cubicBezTo>
                    <a:pt x="145" y="260"/>
                    <a:pt x="150" y="261"/>
                    <a:pt x="150" y="257"/>
                  </a:cubicBezTo>
                  <a:cubicBezTo>
                    <a:pt x="153" y="258"/>
                    <a:pt x="153" y="255"/>
                    <a:pt x="156" y="256"/>
                  </a:cubicBezTo>
                  <a:cubicBezTo>
                    <a:pt x="156" y="256"/>
                    <a:pt x="157" y="257"/>
                    <a:pt x="157" y="257"/>
                  </a:cubicBezTo>
                  <a:cubicBezTo>
                    <a:pt x="158" y="257"/>
                    <a:pt x="159" y="257"/>
                    <a:pt x="161" y="257"/>
                  </a:cubicBezTo>
                  <a:cubicBezTo>
                    <a:pt x="161" y="257"/>
                    <a:pt x="162" y="259"/>
                    <a:pt x="162" y="259"/>
                  </a:cubicBezTo>
                  <a:cubicBezTo>
                    <a:pt x="163" y="259"/>
                    <a:pt x="164" y="258"/>
                    <a:pt x="165" y="258"/>
                  </a:cubicBezTo>
                  <a:cubicBezTo>
                    <a:pt x="165" y="258"/>
                    <a:pt x="165" y="260"/>
                    <a:pt x="165" y="260"/>
                  </a:cubicBezTo>
                  <a:cubicBezTo>
                    <a:pt x="166" y="260"/>
                    <a:pt x="168" y="258"/>
                    <a:pt x="169" y="259"/>
                  </a:cubicBezTo>
                  <a:cubicBezTo>
                    <a:pt x="170" y="260"/>
                    <a:pt x="167" y="260"/>
                    <a:pt x="167" y="260"/>
                  </a:cubicBezTo>
                  <a:cubicBezTo>
                    <a:pt x="168" y="262"/>
                    <a:pt x="174" y="262"/>
                    <a:pt x="177" y="262"/>
                  </a:cubicBezTo>
                  <a:cubicBezTo>
                    <a:pt x="176" y="266"/>
                    <a:pt x="185" y="264"/>
                    <a:pt x="186" y="262"/>
                  </a:cubicBezTo>
                  <a:cubicBezTo>
                    <a:pt x="187" y="263"/>
                    <a:pt x="191" y="261"/>
                    <a:pt x="192" y="262"/>
                  </a:cubicBezTo>
                  <a:cubicBezTo>
                    <a:pt x="193" y="263"/>
                    <a:pt x="192" y="262"/>
                    <a:pt x="194" y="262"/>
                  </a:cubicBezTo>
                  <a:cubicBezTo>
                    <a:pt x="196" y="262"/>
                    <a:pt x="197" y="263"/>
                    <a:pt x="199" y="263"/>
                  </a:cubicBezTo>
                  <a:cubicBezTo>
                    <a:pt x="201" y="263"/>
                    <a:pt x="201" y="261"/>
                    <a:pt x="204" y="261"/>
                  </a:cubicBezTo>
                  <a:cubicBezTo>
                    <a:pt x="204" y="259"/>
                    <a:pt x="204" y="256"/>
                    <a:pt x="206" y="255"/>
                  </a:cubicBezTo>
                  <a:cubicBezTo>
                    <a:pt x="207" y="254"/>
                    <a:pt x="205" y="253"/>
                    <a:pt x="205" y="251"/>
                  </a:cubicBezTo>
                  <a:cubicBezTo>
                    <a:pt x="209" y="252"/>
                    <a:pt x="208" y="246"/>
                    <a:pt x="211" y="249"/>
                  </a:cubicBezTo>
                  <a:cubicBezTo>
                    <a:pt x="212" y="245"/>
                    <a:pt x="210" y="244"/>
                    <a:pt x="207" y="244"/>
                  </a:cubicBezTo>
                  <a:cubicBezTo>
                    <a:pt x="208" y="243"/>
                    <a:pt x="208" y="242"/>
                    <a:pt x="208" y="240"/>
                  </a:cubicBezTo>
                  <a:cubicBezTo>
                    <a:pt x="207" y="237"/>
                    <a:pt x="202" y="239"/>
                    <a:pt x="201" y="236"/>
                  </a:cubicBezTo>
                  <a:cubicBezTo>
                    <a:pt x="199" y="237"/>
                    <a:pt x="196" y="237"/>
                    <a:pt x="195" y="239"/>
                  </a:cubicBezTo>
                  <a:cubicBezTo>
                    <a:pt x="194" y="239"/>
                    <a:pt x="194" y="237"/>
                    <a:pt x="194" y="237"/>
                  </a:cubicBezTo>
                  <a:cubicBezTo>
                    <a:pt x="192" y="236"/>
                    <a:pt x="189" y="238"/>
                    <a:pt x="187" y="237"/>
                  </a:cubicBezTo>
                  <a:cubicBezTo>
                    <a:pt x="186" y="238"/>
                    <a:pt x="186" y="239"/>
                    <a:pt x="184" y="239"/>
                  </a:cubicBezTo>
                  <a:cubicBezTo>
                    <a:pt x="182" y="239"/>
                    <a:pt x="182" y="235"/>
                    <a:pt x="178" y="236"/>
                  </a:cubicBezTo>
                  <a:cubicBezTo>
                    <a:pt x="178" y="234"/>
                    <a:pt x="177" y="234"/>
                    <a:pt x="177" y="232"/>
                  </a:cubicBezTo>
                  <a:cubicBezTo>
                    <a:pt x="176" y="232"/>
                    <a:pt x="175" y="232"/>
                    <a:pt x="175" y="231"/>
                  </a:cubicBezTo>
                  <a:cubicBezTo>
                    <a:pt x="174" y="230"/>
                    <a:pt x="173" y="230"/>
                    <a:pt x="171" y="229"/>
                  </a:cubicBezTo>
                  <a:cubicBezTo>
                    <a:pt x="173" y="227"/>
                    <a:pt x="172" y="221"/>
                    <a:pt x="171" y="219"/>
                  </a:cubicBezTo>
                  <a:cubicBezTo>
                    <a:pt x="169" y="221"/>
                    <a:pt x="166" y="217"/>
                    <a:pt x="165" y="222"/>
                  </a:cubicBezTo>
                  <a:cubicBezTo>
                    <a:pt x="162" y="220"/>
                    <a:pt x="162" y="223"/>
                    <a:pt x="160" y="221"/>
                  </a:cubicBezTo>
                  <a:cubicBezTo>
                    <a:pt x="160" y="222"/>
                    <a:pt x="159" y="223"/>
                    <a:pt x="159" y="223"/>
                  </a:cubicBezTo>
                  <a:cubicBezTo>
                    <a:pt x="159" y="223"/>
                    <a:pt x="160" y="224"/>
                    <a:pt x="161" y="225"/>
                  </a:cubicBezTo>
                  <a:cubicBezTo>
                    <a:pt x="161" y="225"/>
                    <a:pt x="161" y="227"/>
                    <a:pt x="162" y="227"/>
                  </a:cubicBezTo>
                  <a:cubicBezTo>
                    <a:pt x="162" y="230"/>
                    <a:pt x="162" y="229"/>
                    <a:pt x="163" y="230"/>
                  </a:cubicBezTo>
                  <a:cubicBezTo>
                    <a:pt x="164" y="232"/>
                    <a:pt x="162" y="232"/>
                    <a:pt x="162" y="232"/>
                  </a:cubicBezTo>
                  <a:cubicBezTo>
                    <a:pt x="161" y="233"/>
                    <a:pt x="160" y="236"/>
                    <a:pt x="160" y="235"/>
                  </a:cubicBezTo>
                  <a:cubicBezTo>
                    <a:pt x="158" y="233"/>
                    <a:pt x="160" y="238"/>
                    <a:pt x="156" y="237"/>
                  </a:cubicBezTo>
                  <a:cubicBezTo>
                    <a:pt x="155" y="236"/>
                    <a:pt x="155" y="235"/>
                    <a:pt x="154" y="235"/>
                  </a:cubicBezTo>
                  <a:cubicBezTo>
                    <a:pt x="154" y="234"/>
                    <a:pt x="155" y="233"/>
                    <a:pt x="156" y="233"/>
                  </a:cubicBezTo>
                  <a:cubicBezTo>
                    <a:pt x="155" y="232"/>
                    <a:pt x="151" y="231"/>
                    <a:pt x="154" y="229"/>
                  </a:cubicBezTo>
                  <a:cubicBezTo>
                    <a:pt x="153" y="228"/>
                    <a:pt x="151" y="229"/>
                    <a:pt x="150" y="229"/>
                  </a:cubicBezTo>
                  <a:cubicBezTo>
                    <a:pt x="149" y="228"/>
                    <a:pt x="152" y="228"/>
                    <a:pt x="152" y="228"/>
                  </a:cubicBezTo>
                  <a:cubicBezTo>
                    <a:pt x="152" y="227"/>
                    <a:pt x="150" y="225"/>
                    <a:pt x="147" y="224"/>
                  </a:cubicBezTo>
                  <a:cubicBezTo>
                    <a:pt x="148" y="219"/>
                    <a:pt x="145" y="218"/>
                    <a:pt x="145" y="214"/>
                  </a:cubicBezTo>
                  <a:cubicBezTo>
                    <a:pt x="146" y="213"/>
                    <a:pt x="143" y="214"/>
                    <a:pt x="142" y="213"/>
                  </a:cubicBezTo>
                  <a:cubicBezTo>
                    <a:pt x="142" y="213"/>
                    <a:pt x="144" y="212"/>
                    <a:pt x="143" y="211"/>
                  </a:cubicBezTo>
                  <a:cubicBezTo>
                    <a:pt x="141" y="210"/>
                    <a:pt x="141" y="212"/>
                    <a:pt x="140" y="210"/>
                  </a:cubicBezTo>
                  <a:cubicBezTo>
                    <a:pt x="139" y="210"/>
                    <a:pt x="141" y="209"/>
                    <a:pt x="141" y="208"/>
                  </a:cubicBezTo>
                  <a:cubicBezTo>
                    <a:pt x="140" y="208"/>
                    <a:pt x="139" y="209"/>
                    <a:pt x="140" y="209"/>
                  </a:cubicBezTo>
                  <a:cubicBezTo>
                    <a:pt x="139" y="210"/>
                    <a:pt x="139" y="208"/>
                    <a:pt x="139" y="208"/>
                  </a:cubicBezTo>
                  <a:cubicBezTo>
                    <a:pt x="135" y="208"/>
                    <a:pt x="135" y="205"/>
                    <a:pt x="131" y="206"/>
                  </a:cubicBezTo>
                  <a:cubicBezTo>
                    <a:pt x="131" y="204"/>
                    <a:pt x="130" y="204"/>
                    <a:pt x="129" y="204"/>
                  </a:cubicBezTo>
                  <a:cubicBezTo>
                    <a:pt x="129" y="203"/>
                    <a:pt x="129" y="202"/>
                    <a:pt x="129" y="202"/>
                  </a:cubicBezTo>
                  <a:cubicBezTo>
                    <a:pt x="129" y="201"/>
                    <a:pt x="127" y="202"/>
                    <a:pt x="127" y="202"/>
                  </a:cubicBezTo>
                  <a:cubicBezTo>
                    <a:pt x="127" y="202"/>
                    <a:pt x="127" y="198"/>
                    <a:pt x="126" y="199"/>
                  </a:cubicBezTo>
                  <a:cubicBezTo>
                    <a:pt x="126" y="200"/>
                    <a:pt x="125" y="199"/>
                    <a:pt x="124" y="198"/>
                  </a:cubicBezTo>
                  <a:cubicBezTo>
                    <a:pt x="124" y="197"/>
                    <a:pt x="123" y="197"/>
                    <a:pt x="123" y="196"/>
                  </a:cubicBezTo>
                  <a:cubicBezTo>
                    <a:pt x="120" y="196"/>
                    <a:pt x="121" y="197"/>
                    <a:pt x="118" y="196"/>
                  </a:cubicBezTo>
                  <a:cubicBezTo>
                    <a:pt x="117" y="196"/>
                    <a:pt x="117" y="198"/>
                    <a:pt x="116" y="198"/>
                  </a:cubicBezTo>
                  <a:cubicBezTo>
                    <a:pt x="115" y="200"/>
                    <a:pt x="117" y="200"/>
                    <a:pt x="118" y="202"/>
                  </a:cubicBezTo>
                  <a:cubicBezTo>
                    <a:pt x="118" y="202"/>
                    <a:pt x="119" y="204"/>
                    <a:pt x="120" y="205"/>
                  </a:cubicBezTo>
                  <a:cubicBezTo>
                    <a:pt x="120" y="205"/>
                    <a:pt x="120" y="206"/>
                    <a:pt x="121" y="206"/>
                  </a:cubicBezTo>
                  <a:cubicBezTo>
                    <a:pt x="120" y="208"/>
                    <a:pt x="123" y="208"/>
                    <a:pt x="124" y="209"/>
                  </a:cubicBezTo>
                  <a:cubicBezTo>
                    <a:pt x="124" y="210"/>
                    <a:pt x="125" y="213"/>
                    <a:pt x="126" y="212"/>
                  </a:cubicBezTo>
                  <a:cubicBezTo>
                    <a:pt x="128" y="211"/>
                    <a:pt x="126" y="213"/>
                    <a:pt x="127" y="213"/>
                  </a:cubicBezTo>
                  <a:cubicBezTo>
                    <a:pt x="128" y="214"/>
                    <a:pt x="130" y="214"/>
                    <a:pt x="131" y="216"/>
                  </a:cubicBezTo>
                  <a:cubicBezTo>
                    <a:pt x="132" y="215"/>
                    <a:pt x="133" y="217"/>
                    <a:pt x="133" y="217"/>
                  </a:cubicBezTo>
                  <a:cubicBezTo>
                    <a:pt x="133" y="217"/>
                    <a:pt x="134" y="216"/>
                    <a:pt x="134" y="216"/>
                  </a:cubicBezTo>
                  <a:cubicBezTo>
                    <a:pt x="135" y="216"/>
                    <a:pt x="135" y="219"/>
                    <a:pt x="136" y="217"/>
                  </a:cubicBezTo>
                  <a:cubicBezTo>
                    <a:pt x="138" y="217"/>
                    <a:pt x="135" y="221"/>
                    <a:pt x="139" y="220"/>
                  </a:cubicBezTo>
                  <a:cubicBezTo>
                    <a:pt x="138" y="222"/>
                    <a:pt x="135" y="220"/>
                    <a:pt x="133" y="221"/>
                  </a:cubicBezTo>
                  <a:cubicBezTo>
                    <a:pt x="133" y="222"/>
                    <a:pt x="134" y="222"/>
                    <a:pt x="135" y="223"/>
                  </a:cubicBezTo>
                  <a:cubicBezTo>
                    <a:pt x="135" y="225"/>
                    <a:pt x="133" y="228"/>
                    <a:pt x="135" y="228"/>
                  </a:cubicBezTo>
                  <a:cubicBezTo>
                    <a:pt x="134" y="229"/>
                    <a:pt x="132" y="229"/>
                    <a:pt x="130" y="229"/>
                  </a:cubicBezTo>
                  <a:cubicBezTo>
                    <a:pt x="131" y="229"/>
                    <a:pt x="130" y="226"/>
                    <a:pt x="132" y="226"/>
                  </a:cubicBezTo>
                  <a:cubicBezTo>
                    <a:pt x="131" y="225"/>
                    <a:pt x="131" y="223"/>
                    <a:pt x="130" y="223"/>
                  </a:cubicBezTo>
                  <a:cubicBezTo>
                    <a:pt x="129" y="223"/>
                    <a:pt x="131" y="221"/>
                    <a:pt x="128" y="220"/>
                  </a:cubicBezTo>
                  <a:cubicBezTo>
                    <a:pt x="127" y="219"/>
                    <a:pt x="125" y="220"/>
                    <a:pt x="125" y="217"/>
                  </a:cubicBezTo>
                  <a:cubicBezTo>
                    <a:pt x="121" y="218"/>
                    <a:pt x="121" y="215"/>
                    <a:pt x="118" y="215"/>
                  </a:cubicBezTo>
                  <a:cubicBezTo>
                    <a:pt x="117" y="213"/>
                    <a:pt x="115" y="212"/>
                    <a:pt x="114" y="209"/>
                  </a:cubicBezTo>
                  <a:cubicBezTo>
                    <a:pt x="113" y="209"/>
                    <a:pt x="113" y="210"/>
                    <a:pt x="113" y="208"/>
                  </a:cubicBezTo>
                  <a:cubicBezTo>
                    <a:pt x="113" y="207"/>
                    <a:pt x="112" y="208"/>
                    <a:pt x="111" y="208"/>
                  </a:cubicBezTo>
                  <a:cubicBezTo>
                    <a:pt x="111" y="207"/>
                    <a:pt x="111" y="206"/>
                    <a:pt x="111" y="206"/>
                  </a:cubicBezTo>
                  <a:cubicBezTo>
                    <a:pt x="110" y="205"/>
                    <a:pt x="108" y="206"/>
                    <a:pt x="107" y="206"/>
                  </a:cubicBezTo>
                  <a:cubicBezTo>
                    <a:pt x="107" y="205"/>
                    <a:pt x="109" y="204"/>
                    <a:pt x="109" y="205"/>
                  </a:cubicBezTo>
                  <a:cubicBezTo>
                    <a:pt x="108" y="202"/>
                    <a:pt x="102" y="203"/>
                    <a:pt x="99" y="204"/>
                  </a:cubicBezTo>
                  <a:cubicBezTo>
                    <a:pt x="99" y="204"/>
                    <a:pt x="101" y="205"/>
                    <a:pt x="101" y="205"/>
                  </a:cubicBezTo>
                  <a:cubicBezTo>
                    <a:pt x="101" y="206"/>
                    <a:pt x="100" y="205"/>
                    <a:pt x="99" y="206"/>
                  </a:cubicBezTo>
                  <a:cubicBezTo>
                    <a:pt x="97" y="207"/>
                    <a:pt x="97" y="210"/>
                    <a:pt x="95" y="209"/>
                  </a:cubicBezTo>
                  <a:cubicBezTo>
                    <a:pt x="91" y="209"/>
                    <a:pt x="90" y="206"/>
                    <a:pt x="85" y="207"/>
                  </a:cubicBezTo>
                  <a:cubicBezTo>
                    <a:pt x="84" y="207"/>
                    <a:pt x="84" y="210"/>
                    <a:pt x="81" y="208"/>
                  </a:cubicBezTo>
                  <a:cubicBezTo>
                    <a:pt x="81" y="211"/>
                    <a:pt x="81" y="213"/>
                    <a:pt x="81" y="215"/>
                  </a:cubicBezTo>
                  <a:cubicBezTo>
                    <a:pt x="78" y="217"/>
                    <a:pt x="72" y="215"/>
                    <a:pt x="74" y="221"/>
                  </a:cubicBezTo>
                  <a:cubicBezTo>
                    <a:pt x="68" y="220"/>
                    <a:pt x="73" y="225"/>
                    <a:pt x="67" y="225"/>
                  </a:cubicBezTo>
                  <a:cubicBezTo>
                    <a:pt x="67" y="226"/>
                    <a:pt x="70" y="228"/>
                    <a:pt x="68" y="229"/>
                  </a:cubicBezTo>
                  <a:cubicBezTo>
                    <a:pt x="68" y="232"/>
                    <a:pt x="66" y="228"/>
                    <a:pt x="64" y="231"/>
                  </a:cubicBezTo>
                  <a:cubicBezTo>
                    <a:pt x="64" y="232"/>
                    <a:pt x="64" y="233"/>
                    <a:pt x="65" y="233"/>
                  </a:cubicBezTo>
                  <a:cubicBezTo>
                    <a:pt x="65" y="235"/>
                    <a:pt x="62" y="234"/>
                    <a:pt x="60" y="234"/>
                  </a:cubicBezTo>
                  <a:cubicBezTo>
                    <a:pt x="59" y="234"/>
                    <a:pt x="59" y="237"/>
                    <a:pt x="58" y="237"/>
                  </a:cubicBezTo>
                  <a:cubicBezTo>
                    <a:pt x="56" y="239"/>
                    <a:pt x="51" y="236"/>
                    <a:pt x="48" y="240"/>
                  </a:cubicBezTo>
                  <a:cubicBezTo>
                    <a:pt x="47" y="239"/>
                    <a:pt x="46" y="237"/>
                    <a:pt x="45" y="236"/>
                  </a:cubicBezTo>
                  <a:cubicBezTo>
                    <a:pt x="41" y="235"/>
                    <a:pt x="36" y="237"/>
                    <a:pt x="35" y="236"/>
                  </a:cubicBezTo>
                  <a:cubicBezTo>
                    <a:pt x="35" y="233"/>
                    <a:pt x="36" y="229"/>
                    <a:pt x="34" y="227"/>
                  </a:cubicBezTo>
                  <a:cubicBezTo>
                    <a:pt x="33" y="225"/>
                    <a:pt x="35" y="224"/>
                    <a:pt x="36" y="223"/>
                  </a:cubicBezTo>
                  <a:cubicBezTo>
                    <a:pt x="36" y="220"/>
                    <a:pt x="35" y="217"/>
                    <a:pt x="36" y="215"/>
                  </a:cubicBezTo>
                  <a:cubicBezTo>
                    <a:pt x="36" y="213"/>
                    <a:pt x="36" y="210"/>
                    <a:pt x="34" y="209"/>
                  </a:cubicBezTo>
                  <a:cubicBezTo>
                    <a:pt x="34" y="208"/>
                    <a:pt x="36" y="208"/>
                    <a:pt x="36" y="207"/>
                  </a:cubicBezTo>
                  <a:cubicBezTo>
                    <a:pt x="38" y="207"/>
                    <a:pt x="44" y="205"/>
                    <a:pt x="43" y="208"/>
                  </a:cubicBezTo>
                  <a:cubicBezTo>
                    <a:pt x="46" y="207"/>
                    <a:pt x="55" y="211"/>
                    <a:pt x="57" y="208"/>
                  </a:cubicBezTo>
                  <a:cubicBezTo>
                    <a:pt x="57" y="207"/>
                    <a:pt x="57" y="208"/>
                    <a:pt x="58" y="208"/>
                  </a:cubicBezTo>
                  <a:cubicBezTo>
                    <a:pt x="58" y="208"/>
                    <a:pt x="59" y="207"/>
                    <a:pt x="59" y="208"/>
                  </a:cubicBezTo>
                  <a:cubicBezTo>
                    <a:pt x="59" y="208"/>
                    <a:pt x="59" y="208"/>
                    <a:pt x="59" y="208"/>
                  </a:cubicBezTo>
                  <a:cubicBezTo>
                    <a:pt x="62" y="208"/>
                    <a:pt x="63" y="207"/>
                    <a:pt x="64" y="204"/>
                  </a:cubicBezTo>
                  <a:cubicBezTo>
                    <a:pt x="64" y="203"/>
                    <a:pt x="67" y="197"/>
                    <a:pt x="64" y="195"/>
                  </a:cubicBezTo>
                  <a:cubicBezTo>
                    <a:pt x="63" y="194"/>
                    <a:pt x="65" y="194"/>
                    <a:pt x="63" y="191"/>
                  </a:cubicBezTo>
                  <a:cubicBezTo>
                    <a:pt x="63" y="190"/>
                    <a:pt x="61" y="190"/>
                    <a:pt x="60" y="190"/>
                  </a:cubicBezTo>
                  <a:cubicBezTo>
                    <a:pt x="61" y="190"/>
                    <a:pt x="61" y="189"/>
                    <a:pt x="61" y="187"/>
                  </a:cubicBezTo>
                  <a:cubicBezTo>
                    <a:pt x="60" y="187"/>
                    <a:pt x="59" y="188"/>
                    <a:pt x="59" y="188"/>
                  </a:cubicBezTo>
                  <a:cubicBezTo>
                    <a:pt x="58" y="188"/>
                    <a:pt x="59" y="187"/>
                    <a:pt x="58" y="186"/>
                  </a:cubicBezTo>
                  <a:cubicBezTo>
                    <a:pt x="58" y="186"/>
                    <a:pt x="55" y="186"/>
                    <a:pt x="54" y="186"/>
                  </a:cubicBezTo>
                  <a:cubicBezTo>
                    <a:pt x="53" y="185"/>
                    <a:pt x="54" y="185"/>
                    <a:pt x="53" y="185"/>
                  </a:cubicBezTo>
                  <a:cubicBezTo>
                    <a:pt x="52" y="185"/>
                    <a:pt x="51" y="185"/>
                    <a:pt x="51" y="184"/>
                  </a:cubicBezTo>
                  <a:cubicBezTo>
                    <a:pt x="50" y="181"/>
                    <a:pt x="53" y="183"/>
                    <a:pt x="53" y="183"/>
                  </a:cubicBezTo>
                  <a:cubicBezTo>
                    <a:pt x="56" y="182"/>
                    <a:pt x="57" y="180"/>
                    <a:pt x="63" y="181"/>
                  </a:cubicBezTo>
                  <a:cubicBezTo>
                    <a:pt x="64" y="179"/>
                    <a:pt x="62" y="179"/>
                    <a:pt x="61" y="179"/>
                  </a:cubicBezTo>
                  <a:cubicBezTo>
                    <a:pt x="62" y="176"/>
                    <a:pt x="65" y="179"/>
                    <a:pt x="67" y="179"/>
                  </a:cubicBezTo>
                  <a:cubicBezTo>
                    <a:pt x="68" y="179"/>
                    <a:pt x="70" y="177"/>
                    <a:pt x="70" y="179"/>
                  </a:cubicBezTo>
                  <a:cubicBezTo>
                    <a:pt x="72" y="177"/>
                    <a:pt x="72" y="174"/>
                    <a:pt x="76" y="174"/>
                  </a:cubicBezTo>
                  <a:cubicBezTo>
                    <a:pt x="74" y="170"/>
                    <a:pt x="78" y="172"/>
                    <a:pt x="78" y="169"/>
                  </a:cubicBezTo>
                  <a:cubicBezTo>
                    <a:pt x="79" y="169"/>
                    <a:pt x="81" y="169"/>
                    <a:pt x="83" y="169"/>
                  </a:cubicBezTo>
                  <a:cubicBezTo>
                    <a:pt x="83" y="168"/>
                    <a:pt x="82" y="169"/>
                    <a:pt x="81" y="168"/>
                  </a:cubicBezTo>
                  <a:cubicBezTo>
                    <a:pt x="82" y="167"/>
                    <a:pt x="84" y="168"/>
                    <a:pt x="83" y="165"/>
                  </a:cubicBezTo>
                  <a:cubicBezTo>
                    <a:pt x="86" y="164"/>
                    <a:pt x="85" y="166"/>
                    <a:pt x="87" y="165"/>
                  </a:cubicBezTo>
                  <a:cubicBezTo>
                    <a:pt x="85" y="159"/>
                    <a:pt x="89" y="162"/>
                    <a:pt x="89" y="157"/>
                  </a:cubicBezTo>
                  <a:cubicBezTo>
                    <a:pt x="90" y="157"/>
                    <a:pt x="92" y="157"/>
                    <a:pt x="93" y="157"/>
                  </a:cubicBezTo>
                  <a:cubicBezTo>
                    <a:pt x="94" y="157"/>
                    <a:pt x="94" y="155"/>
                    <a:pt x="95" y="155"/>
                  </a:cubicBezTo>
                  <a:cubicBezTo>
                    <a:pt x="96" y="155"/>
                    <a:pt x="95" y="156"/>
                    <a:pt x="96" y="156"/>
                  </a:cubicBezTo>
                  <a:cubicBezTo>
                    <a:pt x="97" y="156"/>
                    <a:pt x="96" y="155"/>
                    <a:pt x="97" y="155"/>
                  </a:cubicBezTo>
                  <a:cubicBezTo>
                    <a:pt x="98" y="155"/>
                    <a:pt x="99" y="155"/>
                    <a:pt x="100" y="155"/>
                  </a:cubicBezTo>
                  <a:cubicBezTo>
                    <a:pt x="102" y="155"/>
                    <a:pt x="102" y="152"/>
                    <a:pt x="104" y="153"/>
                  </a:cubicBezTo>
                  <a:cubicBezTo>
                    <a:pt x="104" y="151"/>
                    <a:pt x="101" y="151"/>
                    <a:pt x="101" y="148"/>
                  </a:cubicBezTo>
                  <a:cubicBezTo>
                    <a:pt x="104" y="148"/>
                    <a:pt x="102" y="147"/>
                    <a:pt x="102" y="144"/>
                  </a:cubicBezTo>
                  <a:cubicBezTo>
                    <a:pt x="102" y="141"/>
                    <a:pt x="104" y="139"/>
                    <a:pt x="103" y="137"/>
                  </a:cubicBezTo>
                  <a:cubicBezTo>
                    <a:pt x="105" y="137"/>
                    <a:pt x="106" y="137"/>
                    <a:pt x="107" y="137"/>
                  </a:cubicBezTo>
                  <a:cubicBezTo>
                    <a:pt x="110" y="137"/>
                    <a:pt x="105" y="134"/>
                    <a:pt x="109" y="135"/>
                  </a:cubicBezTo>
                  <a:cubicBezTo>
                    <a:pt x="109" y="136"/>
                    <a:pt x="110" y="136"/>
                    <a:pt x="111" y="136"/>
                  </a:cubicBezTo>
                  <a:cubicBezTo>
                    <a:pt x="109" y="138"/>
                    <a:pt x="109" y="136"/>
                    <a:pt x="110" y="139"/>
                  </a:cubicBezTo>
                  <a:cubicBezTo>
                    <a:pt x="110" y="141"/>
                    <a:pt x="110" y="142"/>
                    <a:pt x="112" y="142"/>
                  </a:cubicBezTo>
                  <a:cubicBezTo>
                    <a:pt x="112" y="143"/>
                    <a:pt x="112" y="144"/>
                    <a:pt x="111" y="145"/>
                  </a:cubicBezTo>
                  <a:cubicBezTo>
                    <a:pt x="111" y="146"/>
                    <a:pt x="115" y="143"/>
                    <a:pt x="117" y="145"/>
                  </a:cubicBezTo>
                  <a:cubicBezTo>
                    <a:pt x="116" y="148"/>
                    <a:pt x="110" y="146"/>
                    <a:pt x="110" y="149"/>
                  </a:cubicBezTo>
                  <a:cubicBezTo>
                    <a:pt x="109" y="151"/>
                    <a:pt x="112" y="152"/>
                    <a:pt x="113" y="152"/>
                  </a:cubicBezTo>
                  <a:cubicBezTo>
                    <a:pt x="114" y="153"/>
                    <a:pt x="114" y="155"/>
                    <a:pt x="116" y="154"/>
                  </a:cubicBezTo>
                  <a:cubicBezTo>
                    <a:pt x="115" y="152"/>
                    <a:pt x="112" y="152"/>
                    <a:pt x="117" y="152"/>
                  </a:cubicBezTo>
                  <a:cubicBezTo>
                    <a:pt x="118" y="152"/>
                    <a:pt x="119" y="152"/>
                    <a:pt x="120" y="152"/>
                  </a:cubicBezTo>
                  <a:cubicBezTo>
                    <a:pt x="122" y="152"/>
                    <a:pt x="123" y="153"/>
                    <a:pt x="124" y="153"/>
                  </a:cubicBezTo>
                  <a:cubicBezTo>
                    <a:pt x="127" y="153"/>
                    <a:pt x="127" y="151"/>
                    <a:pt x="130" y="152"/>
                  </a:cubicBezTo>
                  <a:cubicBezTo>
                    <a:pt x="130" y="152"/>
                    <a:pt x="133" y="154"/>
                    <a:pt x="135" y="152"/>
                  </a:cubicBezTo>
                  <a:cubicBezTo>
                    <a:pt x="135" y="152"/>
                    <a:pt x="135" y="151"/>
                    <a:pt x="135" y="151"/>
                  </a:cubicBezTo>
                  <a:cubicBezTo>
                    <a:pt x="137" y="150"/>
                    <a:pt x="141" y="151"/>
                    <a:pt x="141" y="149"/>
                  </a:cubicBezTo>
                  <a:cubicBezTo>
                    <a:pt x="145" y="153"/>
                    <a:pt x="148" y="146"/>
                    <a:pt x="150" y="148"/>
                  </a:cubicBezTo>
                  <a:cubicBezTo>
                    <a:pt x="150" y="147"/>
                    <a:pt x="150" y="146"/>
                    <a:pt x="150" y="145"/>
                  </a:cubicBezTo>
                  <a:cubicBezTo>
                    <a:pt x="152" y="145"/>
                    <a:pt x="152" y="144"/>
                    <a:pt x="152" y="143"/>
                  </a:cubicBezTo>
                  <a:cubicBezTo>
                    <a:pt x="152" y="143"/>
                    <a:pt x="153" y="140"/>
                    <a:pt x="153" y="140"/>
                  </a:cubicBezTo>
                  <a:cubicBezTo>
                    <a:pt x="154" y="139"/>
                    <a:pt x="153" y="139"/>
                    <a:pt x="153" y="137"/>
                  </a:cubicBezTo>
                  <a:cubicBezTo>
                    <a:pt x="155" y="137"/>
                    <a:pt x="157" y="137"/>
                    <a:pt x="157" y="135"/>
                  </a:cubicBezTo>
                  <a:cubicBezTo>
                    <a:pt x="158" y="135"/>
                    <a:pt x="157" y="136"/>
                    <a:pt x="158" y="137"/>
                  </a:cubicBezTo>
                  <a:cubicBezTo>
                    <a:pt x="159" y="136"/>
                    <a:pt x="160" y="136"/>
                    <a:pt x="162" y="136"/>
                  </a:cubicBezTo>
                  <a:cubicBezTo>
                    <a:pt x="163" y="136"/>
                    <a:pt x="162" y="134"/>
                    <a:pt x="163" y="134"/>
                  </a:cubicBezTo>
                  <a:cubicBezTo>
                    <a:pt x="164" y="132"/>
                    <a:pt x="163" y="130"/>
                    <a:pt x="162" y="130"/>
                  </a:cubicBezTo>
                  <a:cubicBezTo>
                    <a:pt x="162" y="129"/>
                    <a:pt x="163" y="128"/>
                    <a:pt x="162" y="126"/>
                  </a:cubicBezTo>
                  <a:cubicBezTo>
                    <a:pt x="164" y="127"/>
                    <a:pt x="165" y="126"/>
                    <a:pt x="165" y="124"/>
                  </a:cubicBezTo>
                  <a:cubicBezTo>
                    <a:pt x="168" y="127"/>
                    <a:pt x="168" y="123"/>
                    <a:pt x="172" y="124"/>
                  </a:cubicBezTo>
                  <a:cubicBezTo>
                    <a:pt x="172" y="125"/>
                    <a:pt x="173" y="125"/>
                    <a:pt x="173" y="125"/>
                  </a:cubicBezTo>
                  <a:cubicBezTo>
                    <a:pt x="174" y="125"/>
                    <a:pt x="174" y="125"/>
                    <a:pt x="175" y="124"/>
                  </a:cubicBezTo>
                  <a:cubicBezTo>
                    <a:pt x="176" y="124"/>
                    <a:pt x="177" y="125"/>
                    <a:pt x="177" y="125"/>
                  </a:cubicBezTo>
                  <a:cubicBezTo>
                    <a:pt x="178" y="125"/>
                    <a:pt x="177" y="124"/>
                    <a:pt x="178" y="124"/>
                  </a:cubicBezTo>
                  <a:cubicBezTo>
                    <a:pt x="178" y="123"/>
                    <a:pt x="179" y="124"/>
                    <a:pt x="180" y="124"/>
                  </a:cubicBezTo>
                  <a:cubicBezTo>
                    <a:pt x="181" y="123"/>
                    <a:pt x="181" y="121"/>
                    <a:pt x="183" y="122"/>
                  </a:cubicBezTo>
                  <a:cubicBezTo>
                    <a:pt x="182" y="120"/>
                    <a:pt x="183" y="117"/>
                    <a:pt x="181" y="117"/>
                  </a:cubicBezTo>
                  <a:cubicBezTo>
                    <a:pt x="179" y="116"/>
                    <a:pt x="179" y="119"/>
                    <a:pt x="179" y="119"/>
                  </a:cubicBezTo>
                  <a:cubicBezTo>
                    <a:pt x="178" y="119"/>
                    <a:pt x="178" y="118"/>
                    <a:pt x="177" y="118"/>
                  </a:cubicBezTo>
                  <a:cubicBezTo>
                    <a:pt x="176" y="118"/>
                    <a:pt x="176" y="119"/>
                    <a:pt x="176" y="119"/>
                  </a:cubicBezTo>
                  <a:cubicBezTo>
                    <a:pt x="175" y="119"/>
                    <a:pt x="175" y="118"/>
                    <a:pt x="174" y="118"/>
                  </a:cubicBezTo>
                  <a:cubicBezTo>
                    <a:pt x="172" y="118"/>
                    <a:pt x="171" y="120"/>
                    <a:pt x="169" y="119"/>
                  </a:cubicBezTo>
                  <a:cubicBezTo>
                    <a:pt x="168" y="119"/>
                    <a:pt x="168" y="120"/>
                    <a:pt x="168" y="121"/>
                  </a:cubicBezTo>
                  <a:cubicBezTo>
                    <a:pt x="164" y="120"/>
                    <a:pt x="160" y="121"/>
                    <a:pt x="157" y="120"/>
                  </a:cubicBezTo>
                  <a:cubicBezTo>
                    <a:pt x="157" y="120"/>
                    <a:pt x="157" y="118"/>
                    <a:pt x="157" y="118"/>
                  </a:cubicBezTo>
                  <a:cubicBezTo>
                    <a:pt x="156" y="117"/>
                    <a:pt x="153" y="118"/>
                    <a:pt x="153" y="117"/>
                  </a:cubicBezTo>
                  <a:cubicBezTo>
                    <a:pt x="155" y="111"/>
                    <a:pt x="154" y="109"/>
                    <a:pt x="153" y="103"/>
                  </a:cubicBezTo>
                  <a:cubicBezTo>
                    <a:pt x="155" y="102"/>
                    <a:pt x="159" y="99"/>
                    <a:pt x="161" y="101"/>
                  </a:cubicBezTo>
                  <a:cubicBezTo>
                    <a:pt x="162" y="100"/>
                    <a:pt x="160" y="99"/>
                    <a:pt x="162" y="97"/>
                  </a:cubicBezTo>
                  <a:cubicBezTo>
                    <a:pt x="164" y="97"/>
                    <a:pt x="165" y="91"/>
                    <a:pt x="165" y="90"/>
                  </a:cubicBezTo>
                  <a:cubicBezTo>
                    <a:pt x="165" y="90"/>
                    <a:pt x="167" y="90"/>
                    <a:pt x="167" y="90"/>
                  </a:cubicBezTo>
                  <a:cubicBezTo>
                    <a:pt x="167" y="88"/>
                    <a:pt x="164" y="87"/>
                    <a:pt x="165" y="85"/>
                  </a:cubicBezTo>
                  <a:cubicBezTo>
                    <a:pt x="164" y="86"/>
                    <a:pt x="162" y="85"/>
                    <a:pt x="160" y="85"/>
                  </a:cubicBezTo>
                  <a:cubicBezTo>
                    <a:pt x="157" y="86"/>
                    <a:pt x="155" y="88"/>
                    <a:pt x="153" y="87"/>
                  </a:cubicBezTo>
                  <a:cubicBezTo>
                    <a:pt x="152" y="86"/>
                    <a:pt x="151" y="93"/>
                    <a:pt x="152" y="91"/>
                  </a:cubicBezTo>
                  <a:cubicBezTo>
                    <a:pt x="151" y="93"/>
                    <a:pt x="151" y="90"/>
                    <a:pt x="150" y="91"/>
                  </a:cubicBezTo>
                  <a:cubicBezTo>
                    <a:pt x="149" y="92"/>
                    <a:pt x="151" y="94"/>
                    <a:pt x="150" y="95"/>
                  </a:cubicBezTo>
                  <a:cubicBezTo>
                    <a:pt x="150" y="95"/>
                    <a:pt x="147" y="97"/>
                    <a:pt x="146" y="99"/>
                  </a:cubicBezTo>
                  <a:cubicBezTo>
                    <a:pt x="144" y="102"/>
                    <a:pt x="144" y="104"/>
                    <a:pt x="140" y="103"/>
                  </a:cubicBezTo>
                  <a:cubicBezTo>
                    <a:pt x="139" y="105"/>
                    <a:pt x="141" y="106"/>
                    <a:pt x="140" y="106"/>
                  </a:cubicBezTo>
                  <a:cubicBezTo>
                    <a:pt x="138" y="106"/>
                    <a:pt x="139" y="108"/>
                    <a:pt x="139" y="108"/>
                  </a:cubicBezTo>
                  <a:cubicBezTo>
                    <a:pt x="138" y="108"/>
                    <a:pt x="137" y="108"/>
                    <a:pt x="137" y="108"/>
                  </a:cubicBezTo>
                  <a:cubicBezTo>
                    <a:pt x="136" y="109"/>
                    <a:pt x="137" y="110"/>
                    <a:pt x="137" y="110"/>
                  </a:cubicBezTo>
                  <a:cubicBezTo>
                    <a:pt x="137" y="110"/>
                    <a:pt x="136" y="110"/>
                    <a:pt x="136" y="110"/>
                  </a:cubicBezTo>
                  <a:cubicBezTo>
                    <a:pt x="135" y="111"/>
                    <a:pt x="137" y="114"/>
                    <a:pt x="135" y="114"/>
                  </a:cubicBezTo>
                  <a:cubicBezTo>
                    <a:pt x="135" y="115"/>
                    <a:pt x="137" y="115"/>
                    <a:pt x="136" y="116"/>
                  </a:cubicBezTo>
                  <a:cubicBezTo>
                    <a:pt x="137" y="117"/>
                    <a:pt x="138" y="119"/>
                    <a:pt x="141" y="119"/>
                  </a:cubicBezTo>
                  <a:cubicBezTo>
                    <a:pt x="140" y="120"/>
                    <a:pt x="141" y="121"/>
                    <a:pt x="142" y="122"/>
                  </a:cubicBezTo>
                  <a:cubicBezTo>
                    <a:pt x="142" y="122"/>
                    <a:pt x="141" y="123"/>
                    <a:pt x="141" y="124"/>
                  </a:cubicBezTo>
                  <a:cubicBezTo>
                    <a:pt x="140" y="125"/>
                    <a:pt x="140" y="126"/>
                    <a:pt x="140" y="126"/>
                  </a:cubicBezTo>
                  <a:cubicBezTo>
                    <a:pt x="139" y="127"/>
                    <a:pt x="137" y="127"/>
                    <a:pt x="136" y="127"/>
                  </a:cubicBezTo>
                  <a:cubicBezTo>
                    <a:pt x="135" y="131"/>
                    <a:pt x="132" y="132"/>
                    <a:pt x="133" y="138"/>
                  </a:cubicBezTo>
                  <a:cubicBezTo>
                    <a:pt x="129" y="137"/>
                    <a:pt x="130" y="143"/>
                    <a:pt x="127" y="143"/>
                  </a:cubicBezTo>
                  <a:cubicBezTo>
                    <a:pt x="127" y="143"/>
                    <a:pt x="126" y="143"/>
                    <a:pt x="126" y="143"/>
                  </a:cubicBezTo>
                  <a:cubicBezTo>
                    <a:pt x="125" y="143"/>
                    <a:pt x="126" y="144"/>
                    <a:pt x="125" y="145"/>
                  </a:cubicBezTo>
                  <a:cubicBezTo>
                    <a:pt x="124" y="145"/>
                    <a:pt x="121" y="143"/>
                    <a:pt x="120" y="145"/>
                  </a:cubicBezTo>
                  <a:cubicBezTo>
                    <a:pt x="118" y="145"/>
                    <a:pt x="120" y="141"/>
                    <a:pt x="120" y="140"/>
                  </a:cubicBezTo>
                  <a:cubicBezTo>
                    <a:pt x="119" y="139"/>
                    <a:pt x="119" y="137"/>
                    <a:pt x="118" y="137"/>
                  </a:cubicBezTo>
                  <a:cubicBezTo>
                    <a:pt x="115" y="137"/>
                    <a:pt x="119" y="134"/>
                    <a:pt x="115" y="134"/>
                  </a:cubicBezTo>
                  <a:cubicBezTo>
                    <a:pt x="116" y="132"/>
                    <a:pt x="113" y="131"/>
                    <a:pt x="113" y="130"/>
                  </a:cubicBezTo>
                  <a:cubicBezTo>
                    <a:pt x="113" y="130"/>
                    <a:pt x="114" y="129"/>
                    <a:pt x="114" y="128"/>
                  </a:cubicBezTo>
                  <a:cubicBezTo>
                    <a:pt x="114" y="126"/>
                    <a:pt x="111" y="124"/>
                    <a:pt x="109" y="123"/>
                  </a:cubicBezTo>
                  <a:cubicBezTo>
                    <a:pt x="106" y="123"/>
                    <a:pt x="107" y="128"/>
                    <a:pt x="102" y="127"/>
                  </a:cubicBezTo>
                  <a:cubicBezTo>
                    <a:pt x="102" y="128"/>
                    <a:pt x="104" y="128"/>
                    <a:pt x="104" y="128"/>
                  </a:cubicBezTo>
                  <a:cubicBezTo>
                    <a:pt x="104" y="129"/>
                    <a:pt x="103" y="129"/>
                    <a:pt x="102" y="129"/>
                  </a:cubicBezTo>
                  <a:cubicBezTo>
                    <a:pt x="101" y="129"/>
                    <a:pt x="102" y="132"/>
                    <a:pt x="99" y="132"/>
                  </a:cubicBezTo>
                  <a:cubicBezTo>
                    <a:pt x="95" y="133"/>
                    <a:pt x="96" y="128"/>
                    <a:pt x="92" y="129"/>
                  </a:cubicBezTo>
                  <a:cubicBezTo>
                    <a:pt x="92" y="128"/>
                    <a:pt x="93" y="129"/>
                    <a:pt x="94" y="128"/>
                  </a:cubicBezTo>
                  <a:cubicBezTo>
                    <a:pt x="95" y="126"/>
                    <a:pt x="91" y="123"/>
                    <a:pt x="94" y="123"/>
                  </a:cubicBezTo>
                  <a:cubicBezTo>
                    <a:pt x="93" y="122"/>
                    <a:pt x="92" y="121"/>
                    <a:pt x="91" y="121"/>
                  </a:cubicBezTo>
                  <a:cubicBezTo>
                    <a:pt x="90" y="120"/>
                    <a:pt x="92" y="119"/>
                    <a:pt x="92" y="119"/>
                  </a:cubicBezTo>
                  <a:cubicBezTo>
                    <a:pt x="92" y="118"/>
                    <a:pt x="90" y="117"/>
                    <a:pt x="90" y="117"/>
                  </a:cubicBezTo>
                  <a:cubicBezTo>
                    <a:pt x="90" y="116"/>
                    <a:pt x="91" y="110"/>
                    <a:pt x="90" y="114"/>
                  </a:cubicBezTo>
                  <a:cubicBezTo>
                    <a:pt x="88" y="113"/>
                    <a:pt x="89" y="112"/>
                    <a:pt x="91" y="112"/>
                  </a:cubicBezTo>
                  <a:cubicBezTo>
                    <a:pt x="89" y="109"/>
                    <a:pt x="94" y="108"/>
                    <a:pt x="92" y="107"/>
                  </a:cubicBezTo>
                  <a:cubicBezTo>
                    <a:pt x="92" y="106"/>
                    <a:pt x="95" y="107"/>
                    <a:pt x="95" y="105"/>
                  </a:cubicBezTo>
                  <a:cubicBezTo>
                    <a:pt x="95" y="104"/>
                    <a:pt x="96" y="105"/>
                    <a:pt x="96" y="105"/>
                  </a:cubicBezTo>
                  <a:cubicBezTo>
                    <a:pt x="96" y="105"/>
                    <a:pt x="96" y="104"/>
                    <a:pt x="98" y="103"/>
                  </a:cubicBezTo>
                  <a:cubicBezTo>
                    <a:pt x="99" y="103"/>
                    <a:pt x="98" y="102"/>
                    <a:pt x="99" y="101"/>
                  </a:cubicBezTo>
                  <a:cubicBezTo>
                    <a:pt x="100" y="101"/>
                    <a:pt x="102" y="100"/>
                    <a:pt x="101" y="99"/>
                  </a:cubicBezTo>
                  <a:cubicBezTo>
                    <a:pt x="104" y="98"/>
                    <a:pt x="103" y="102"/>
                    <a:pt x="106" y="101"/>
                  </a:cubicBezTo>
                  <a:cubicBezTo>
                    <a:pt x="106" y="100"/>
                    <a:pt x="105" y="100"/>
                    <a:pt x="104" y="100"/>
                  </a:cubicBezTo>
                  <a:cubicBezTo>
                    <a:pt x="107" y="97"/>
                    <a:pt x="110" y="98"/>
                    <a:pt x="112" y="96"/>
                  </a:cubicBezTo>
                  <a:cubicBezTo>
                    <a:pt x="112" y="95"/>
                    <a:pt x="112" y="94"/>
                    <a:pt x="112" y="94"/>
                  </a:cubicBezTo>
                  <a:cubicBezTo>
                    <a:pt x="112" y="94"/>
                    <a:pt x="114" y="94"/>
                    <a:pt x="114" y="94"/>
                  </a:cubicBezTo>
                  <a:cubicBezTo>
                    <a:pt x="114" y="93"/>
                    <a:pt x="114" y="92"/>
                    <a:pt x="114" y="91"/>
                  </a:cubicBezTo>
                  <a:cubicBezTo>
                    <a:pt x="114" y="90"/>
                    <a:pt x="116" y="90"/>
                    <a:pt x="117" y="89"/>
                  </a:cubicBezTo>
                  <a:cubicBezTo>
                    <a:pt x="117" y="88"/>
                    <a:pt x="116" y="86"/>
                    <a:pt x="117" y="85"/>
                  </a:cubicBezTo>
                  <a:cubicBezTo>
                    <a:pt x="117" y="85"/>
                    <a:pt x="118" y="87"/>
                    <a:pt x="119" y="86"/>
                  </a:cubicBezTo>
                  <a:cubicBezTo>
                    <a:pt x="118" y="87"/>
                    <a:pt x="120" y="82"/>
                    <a:pt x="120" y="82"/>
                  </a:cubicBezTo>
                  <a:cubicBezTo>
                    <a:pt x="122" y="84"/>
                    <a:pt x="122" y="80"/>
                    <a:pt x="124" y="80"/>
                  </a:cubicBezTo>
                  <a:cubicBezTo>
                    <a:pt x="124" y="78"/>
                    <a:pt x="126" y="77"/>
                    <a:pt x="124" y="77"/>
                  </a:cubicBezTo>
                  <a:cubicBezTo>
                    <a:pt x="124" y="75"/>
                    <a:pt x="127" y="76"/>
                    <a:pt x="127" y="74"/>
                  </a:cubicBezTo>
                  <a:cubicBezTo>
                    <a:pt x="127" y="73"/>
                    <a:pt x="129" y="73"/>
                    <a:pt x="130" y="73"/>
                  </a:cubicBezTo>
                  <a:cubicBezTo>
                    <a:pt x="130" y="72"/>
                    <a:pt x="130" y="71"/>
                    <a:pt x="129" y="71"/>
                  </a:cubicBezTo>
                  <a:cubicBezTo>
                    <a:pt x="132" y="69"/>
                    <a:pt x="134" y="69"/>
                    <a:pt x="136" y="68"/>
                  </a:cubicBezTo>
                  <a:cubicBezTo>
                    <a:pt x="137" y="67"/>
                    <a:pt x="135" y="67"/>
                    <a:pt x="137" y="64"/>
                  </a:cubicBezTo>
                  <a:cubicBezTo>
                    <a:pt x="138" y="64"/>
                    <a:pt x="139" y="63"/>
                    <a:pt x="140" y="61"/>
                  </a:cubicBezTo>
                  <a:cubicBezTo>
                    <a:pt x="140" y="59"/>
                    <a:pt x="142" y="63"/>
                    <a:pt x="142" y="59"/>
                  </a:cubicBezTo>
                  <a:cubicBezTo>
                    <a:pt x="146" y="57"/>
                    <a:pt x="150" y="60"/>
                    <a:pt x="150" y="55"/>
                  </a:cubicBezTo>
                  <a:cubicBezTo>
                    <a:pt x="152" y="56"/>
                    <a:pt x="156" y="54"/>
                    <a:pt x="159" y="56"/>
                  </a:cubicBezTo>
                  <a:cubicBezTo>
                    <a:pt x="160" y="55"/>
                    <a:pt x="160" y="54"/>
                    <a:pt x="161" y="53"/>
                  </a:cubicBezTo>
                  <a:cubicBezTo>
                    <a:pt x="163" y="52"/>
                    <a:pt x="166" y="56"/>
                    <a:pt x="165" y="52"/>
                  </a:cubicBezTo>
                  <a:cubicBezTo>
                    <a:pt x="167" y="52"/>
                    <a:pt x="167" y="55"/>
                    <a:pt x="169" y="55"/>
                  </a:cubicBezTo>
                  <a:cubicBezTo>
                    <a:pt x="171" y="54"/>
                    <a:pt x="170" y="52"/>
                    <a:pt x="173" y="53"/>
                  </a:cubicBezTo>
                  <a:cubicBezTo>
                    <a:pt x="173" y="54"/>
                    <a:pt x="172" y="55"/>
                    <a:pt x="172" y="56"/>
                  </a:cubicBezTo>
                  <a:cubicBezTo>
                    <a:pt x="173" y="56"/>
                    <a:pt x="177" y="51"/>
                    <a:pt x="180" y="54"/>
                  </a:cubicBezTo>
                  <a:cubicBezTo>
                    <a:pt x="181" y="55"/>
                    <a:pt x="180" y="54"/>
                    <a:pt x="182" y="54"/>
                  </a:cubicBezTo>
                  <a:cubicBezTo>
                    <a:pt x="184" y="54"/>
                    <a:pt x="186" y="55"/>
                    <a:pt x="188" y="55"/>
                  </a:cubicBezTo>
                  <a:cubicBezTo>
                    <a:pt x="188" y="55"/>
                    <a:pt x="189" y="57"/>
                    <a:pt x="188" y="58"/>
                  </a:cubicBezTo>
                  <a:cubicBezTo>
                    <a:pt x="188" y="58"/>
                    <a:pt x="187" y="57"/>
                    <a:pt x="186" y="58"/>
                  </a:cubicBezTo>
                  <a:cubicBezTo>
                    <a:pt x="186" y="58"/>
                    <a:pt x="186" y="60"/>
                    <a:pt x="184" y="60"/>
                  </a:cubicBezTo>
                  <a:cubicBezTo>
                    <a:pt x="186" y="62"/>
                    <a:pt x="192" y="60"/>
                    <a:pt x="194" y="60"/>
                  </a:cubicBezTo>
                  <a:cubicBezTo>
                    <a:pt x="196" y="59"/>
                    <a:pt x="195" y="61"/>
                    <a:pt x="196" y="61"/>
                  </a:cubicBezTo>
                  <a:cubicBezTo>
                    <a:pt x="197" y="62"/>
                    <a:pt x="199" y="61"/>
                    <a:pt x="199" y="62"/>
                  </a:cubicBezTo>
                  <a:cubicBezTo>
                    <a:pt x="205" y="61"/>
                    <a:pt x="207" y="66"/>
                    <a:pt x="211" y="64"/>
                  </a:cubicBezTo>
                  <a:cubicBezTo>
                    <a:pt x="210" y="67"/>
                    <a:pt x="214" y="66"/>
                    <a:pt x="214" y="68"/>
                  </a:cubicBezTo>
                  <a:cubicBezTo>
                    <a:pt x="217" y="68"/>
                    <a:pt x="220" y="68"/>
                    <a:pt x="218" y="70"/>
                  </a:cubicBezTo>
                  <a:cubicBezTo>
                    <a:pt x="220" y="71"/>
                    <a:pt x="222" y="70"/>
                    <a:pt x="224" y="71"/>
                  </a:cubicBezTo>
                  <a:cubicBezTo>
                    <a:pt x="224" y="71"/>
                    <a:pt x="223" y="73"/>
                    <a:pt x="224" y="73"/>
                  </a:cubicBezTo>
                  <a:cubicBezTo>
                    <a:pt x="224" y="73"/>
                    <a:pt x="226" y="73"/>
                    <a:pt x="226" y="73"/>
                  </a:cubicBezTo>
                  <a:cubicBezTo>
                    <a:pt x="227" y="77"/>
                    <a:pt x="227" y="78"/>
                    <a:pt x="226" y="82"/>
                  </a:cubicBezTo>
                  <a:cubicBezTo>
                    <a:pt x="225" y="79"/>
                    <a:pt x="223" y="82"/>
                    <a:pt x="221" y="82"/>
                  </a:cubicBezTo>
                  <a:cubicBezTo>
                    <a:pt x="218" y="83"/>
                    <a:pt x="215" y="80"/>
                    <a:pt x="212" y="82"/>
                  </a:cubicBezTo>
                  <a:cubicBezTo>
                    <a:pt x="211" y="83"/>
                    <a:pt x="212" y="81"/>
                    <a:pt x="211" y="81"/>
                  </a:cubicBezTo>
                  <a:cubicBezTo>
                    <a:pt x="210" y="80"/>
                    <a:pt x="210" y="82"/>
                    <a:pt x="209" y="82"/>
                  </a:cubicBezTo>
                  <a:cubicBezTo>
                    <a:pt x="208" y="82"/>
                    <a:pt x="208" y="80"/>
                    <a:pt x="207" y="80"/>
                  </a:cubicBezTo>
                  <a:cubicBezTo>
                    <a:pt x="206" y="80"/>
                    <a:pt x="203" y="82"/>
                    <a:pt x="204" y="79"/>
                  </a:cubicBezTo>
                  <a:cubicBezTo>
                    <a:pt x="201" y="80"/>
                    <a:pt x="201" y="79"/>
                    <a:pt x="198" y="79"/>
                  </a:cubicBezTo>
                  <a:cubicBezTo>
                    <a:pt x="197" y="80"/>
                    <a:pt x="199" y="80"/>
                    <a:pt x="200" y="81"/>
                  </a:cubicBezTo>
                  <a:cubicBezTo>
                    <a:pt x="201" y="80"/>
                    <a:pt x="201" y="81"/>
                    <a:pt x="203" y="82"/>
                  </a:cubicBezTo>
                  <a:cubicBezTo>
                    <a:pt x="201" y="83"/>
                    <a:pt x="203" y="83"/>
                    <a:pt x="204" y="83"/>
                  </a:cubicBezTo>
                  <a:cubicBezTo>
                    <a:pt x="204" y="84"/>
                    <a:pt x="203" y="85"/>
                    <a:pt x="204" y="85"/>
                  </a:cubicBezTo>
                  <a:cubicBezTo>
                    <a:pt x="204" y="86"/>
                    <a:pt x="205" y="86"/>
                    <a:pt x="205" y="87"/>
                  </a:cubicBezTo>
                  <a:cubicBezTo>
                    <a:pt x="205" y="88"/>
                    <a:pt x="208" y="91"/>
                    <a:pt x="207" y="94"/>
                  </a:cubicBezTo>
                  <a:cubicBezTo>
                    <a:pt x="208" y="97"/>
                    <a:pt x="213" y="95"/>
                    <a:pt x="214" y="98"/>
                  </a:cubicBezTo>
                  <a:cubicBezTo>
                    <a:pt x="215" y="97"/>
                    <a:pt x="215" y="96"/>
                    <a:pt x="217" y="96"/>
                  </a:cubicBezTo>
                  <a:cubicBezTo>
                    <a:pt x="216" y="93"/>
                    <a:pt x="212" y="94"/>
                    <a:pt x="211" y="92"/>
                  </a:cubicBezTo>
                  <a:cubicBezTo>
                    <a:pt x="211" y="88"/>
                    <a:pt x="216" y="91"/>
                    <a:pt x="219" y="90"/>
                  </a:cubicBezTo>
                  <a:cubicBezTo>
                    <a:pt x="218" y="92"/>
                    <a:pt x="223" y="90"/>
                    <a:pt x="222" y="93"/>
                  </a:cubicBezTo>
                  <a:cubicBezTo>
                    <a:pt x="224" y="94"/>
                    <a:pt x="226" y="90"/>
                    <a:pt x="225" y="94"/>
                  </a:cubicBezTo>
                  <a:cubicBezTo>
                    <a:pt x="228" y="93"/>
                    <a:pt x="225" y="89"/>
                    <a:pt x="224" y="89"/>
                  </a:cubicBezTo>
                  <a:cubicBezTo>
                    <a:pt x="224" y="87"/>
                    <a:pt x="226" y="87"/>
                    <a:pt x="228" y="86"/>
                  </a:cubicBezTo>
                  <a:cubicBezTo>
                    <a:pt x="230" y="85"/>
                    <a:pt x="230" y="83"/>
                    <a:pt x="231" y="82"/>
                  </a:cubicBezTo>
                  <a:cubicBezTo>
                    <a:pt x="235" y="81"/>
                    <a:pt x="237" y="82"/>
                    <a:pt x="240" y="83"/>
                  </a:cubicBezTo>
                  <a:cubicBezTo>
                    <a:pt x="241" y="83"/>
                    <a:pt x="240" y="82"/>
                    <a:pt x="242" y="82"/>
                  </a:cubicBezTo>
                  <a:cubicBezTo>
                    <a:pt x="242" y="80"/>
                    <a:pt x="241" y="79"/>
                    <a:pt x="240" y="79"/>
                  </a:cubicBezTo>
                  <a:cubicBezTo>
                    <a:pt x="241" y="75"/>
                    <a:pt x="241" y="72"/>
                    <a:pt x="241" y="68"/>
                  </a:cubicBezTo>
                  <a:cubicBezTo>
                    <a:pt x="244" y="68"/>
                    <a:pt x="247" y="68"/>
                    <a:pt x="248" y="69"/>
                  </a:cubicBezTo>
                  <a:cubicBezTo>
                    <a:pt x="249" y="70"/>
                    <a:pt x="251" y="70"/>
                    <a:pt x="251" y="72"/>
                  </a:cubicBezTo>
                  <a:cubicBezTo>
                    <a:pt x="249" y="72"/>
                    <a:pt x="247" y="72"/>
                    <a:pt x="246" y="72"/>
                  </a:cubicBezTo>
                  <a:cubicBezTo>
                    <a:pt x="246" y="73"/>
                    <a:pt x="246" y="74"/>
                    <a:pt x="246" y="75"/>
                  </a:cubicBezTo>
                  <a:cubicBezTo>
                    <a:pt x="248" y="78"/>
                    <a:pt x="248" y="75"/>
                    <a:pt x="250" y="76"/>
                  </a:cubicBezTo>
                  <a:cubicBezTo>
                    <a:pt x="251" y="76"/>
                    <a:pt x="247" y="77"/>
                    <a:pt x="247" y="77"/>
                  </a:cubicBezTo>
                  <a:cubicBezTo>
                    <a:pt x="246" y="78"/>
                    <a:pt x="250" y="77"/>
                    <a:pt x="251" y="79"/>
                  </a:cubicBezTo>
                  <a:cubicBezTo>
                    <a:pt x="253" y="78"/>
                    <a:pt x="255" y="77"/>
                    <a:pt x="256" y="75"/>
                  </a:cubicBezTo>
                  <a:cubicBezTo>
                    <a:pt x="256" y="74"/>
                    <a:pt x="257" y="74"/>
                    <a:pt x="257" y="73"/>
                  </a:cubicBezTo>
                  <a:cubicBezTo>
                    <a:pt x="261" y="74"/>
                    <a:pt x="261" y="70"/>
                    <a:pt x="265" y="71"/>
                  </a:cubicBezTo>
                  <a:cubicBezTo>
                    <a:pt x="266" y="71"/>
                    <a:pt x="267" y="70"/>
                    <a:pt x="267" y="68"/>
                  </a:cubicBezTo>
                  <a:cubicBezTo>
                    <a:pt x="268" y="68"/>
                    <a:pt x="269" y="67"/>
                    <a:pt x="269" y="66"/>
                  </a:cubicBezTo>
                  <a:cubicBezTo>
                    <a:pt x="273" y="69"/>
                    <a:pt x="276" y="65"/>
                    <a:pt x="280" y="64"/>
                  </a:cubicBezTo>
                  <a:cubicBezTo>
                    <a:pt x="280" y="66"/>
                    <a:pt x="280" y="67"/>
                    <a:pt x="280" y="68"/>
                  </a:cubicBezTo>
                  <a:cubicBezTo>
                    <a:pt x="283" y="68"/>
                    <a:pt x="286" y="68"/>
                    <a:pt x="288" y="67"/>
                  </a:cubicBezTo>
                  <a:cubicBezTo>
                    <a:pt x="289" y="67"/>
                    <a:pt x="290" y="67"/>
                    <a:pt x="290" y="67"/>
                  </a:cubicBezTo>
                  <a:cubicBezTo>
                    <a:pt x="290" y="67"/>
                    <a:pt x="290" y="66"/>
                    <a:pt x="290" y="66"/>
                  </a:cubicBezTo>
                  <a:cubicBezTo>
                    <a:pt x="292" y="66"/>
                    <a:pt x="295" y="66"/>
                    <a:pt x="295" y="63"/>
                  </a:cubicBezTo>
                  <a:cubicBezTo>
                    <a:pt x="298" y="65"/>
                    <a:pt x="301" y="65"/>
                    <a:pt x="303" y="67"/>
                  </a:cubicBezTo>
                  <a:cubicBezTo>
                    <a:pt x="304" y="67"/>
                    <a:pt x="305" y="66"/>
                    <a:pt x="306" y="64"/>
                  </a:cubicBezTo>
                  <a:cubicBezTo>
                    <a:pt x="306" y="63"/>
                    <a:pt x="302" y="62"/>
                    <a:pt x="305" y="61"/>
                  </a:cubicBezTo>
                  <a:cubicBezTo>
                    <a:pt x="303" y="59"/>
                    <a:pt x="299" y="60"/>
                    <a:pt x="300" y="55"/>
                  </a:cubicBezTo>
                  <a:cubicBezTo>
                    <a:pt x="302" y="55"/>
                    <a:pt x="302" y="57"/>
                    <a:pt x="305" y="58"/>
                  </a:cubicBezTo>
                  <a:cubicBezTo>
                    <a:pt x="306" y="58"/>
                    <a:pt x="308" y="60"/>
                    <a:pt x="310" y="60"/>
                  </a:cubicBezTo>
                  <a:cubicBezTo>
                    <a:pt x="311" y="59"/>
                    <a:pt x="311" y="59"/>
                    <a:pt x="311" y="59"/>
                  </a:cubicBezTo>
                  <a:cubicBezTo>
                    <a:pt x="312" y="58"/>
                    <a:pt x="313" y="60"/>
                    <a:pt x="313" y="59"/>
                  </a:cubicBezTo>
                  <a:cubicBezTo>
                    <a:pt x="314" y="58"/>
                    <a:pt x="315" y="60"/>
                    <a:pt x="315" y="61"/>
                  </a:cubicBezTo>
                  <a:cubicBezTo>
                    <a:pt x="317" y="61"/>
                    <a:pt x="318" y="60"/>
                    <a:pt x="318" y="62"/>
                  </a:cubicBezTo>
                  <a:cubicBezTo>
                    <a:pt x="321" y="61"/>
                    <a:pt x="322" y="63"/>
                    <a:pt x="326" y="61"/>
                  </a:cubicBezTo>
                  <a:cubicBezTo>
                    <a:pt x="325" y="65"/>
                    <a:pt x="329" y="62"/>
                    <a:pt x="328" y="65"/>
                  </a:cubicBezTo>
                  <a:cubicBezTo>
                    <a:pt x="329" y="65"/>
                    <a:pt x="330" y="66"/>
                    <a:pt x="330" y="67"/>
                  </a:cubicBezTo>
                  <a:cubicBezTo>
                    <a:pt x="333" y="67"/>
                    <a:pt x="334" y="69"/>
                    <a:pt x="337" y="68"/>
                  </a:cubicBezTo>
                  <a:cubicBezTo>
                    <a:pt x="339" y="62"/>
                    <a:pt x="332" y="65"/>
                    <a:pt x="333" y="60"/>
                  </a:cubicBezTo>
                  <a:cubicBezTo>
                    <a:pt x="333" y="58"/>
                    <a:pt x="332" y="60"/>
                    <a:pt x="330" y="60"/>
                  </a:cubicBezTo>
                  <a:cubicBezTo>
                    <a:pt x="330" y="57"/>
                    <a:pt x="332" y="57"/>
                    <a:pt x="331" y="54"/>
                  </a:cubicBezTo>
                  <a:cubicBezTo>
                    <a:pt x="332" y="53"/>
                    <a:pt x="330" y="53"/>
                    <a:pt x="329" y="53"/>
                  </a:cubicBezTo>
                  <a:cubicBezTo>
                    <a:pt x="329" y="53"/>
                    <a:pt x="331" y="51"/>
                    <a:pt x="329" y="51"/>
                  </a:cubicBezTo>
                  <a:cubicBezTo>
                    <a:pt x="330" y="49"/>
                    <a:pt x="332" y="50"/>
                    <a:pt x="331" y="47"/>
                  </a:cubicBezTo>
                  <a:cubicBezTo>
                    <a:pt x="333" y="47"/>
                    <a:pt x="333" y="45"/>
                    <a:pt x="335" y="45"/>
                  </a:cubicBezTo>
                  <a:cubicBezTo>
                    <a:pt x="335" y="43"/>
                    <a:pt x="336" y="42"/>
                    <a:pt x="338" y="42"/>
                  </a:cubicBezTo>
                  <a:cubicBezTo>
                    <a:pt x="337" y="38"/>
                    <a:pt x="341" y="39"/>
                    <a:pt x="341" y="36"/>
                  </a:cubicBezTo>
                  <a:cubicBezTo>
                    <a:pt x="346" y="35"/>
                    <a:pt x="347" y="37"/>
                    <a:pt x="351" y="38"/>
                  </a:cubicBezTo>
                  <a:cubicBezTo>
                    <a:pt x="350" y="39"/>
                    <a:pt x="350" y="40"/>
                    <a:pt x="351" y="40"/>
                  </a:cubicBezTo>
                  <a:cubicBezTo>
                    <a:pt x="351" y="42"/>
                    <a:pt x="350" y="41"/>
                    <a:pt x="349" y="41"/>
                  </a:cubicBezTo>
                  <a:cubicBezTo>
                    <a:pt x="348" y="45"/>
                    <a:pt x="350" y="47"/>
                    <a:pt x="349" y="50"/>
                  </a:cubicBezTo>
                  <a:cubicBezTo>
                    <a:pt x="349" y="50"/>
                    <a:pt x="350" y="51"/>
                    <a:pt x="351" y="52"/>
                  </a:cubicBezTo>
                  <a:cubicBezTo>
                    <a:pt x="351" y="52"/>
                    <a:pt x="351" y="53"/>
                    <a:pt x="352" y="53"/>
                  </a:cubicBezTo>
                  <a:cubicBezTo>
                    <a:pt x="351" y="55"/>
                    <a:pt x="352" y="60"/>
                    <a:pt x="351" y="62"/>
                  </a:cubicBezTo>
                  <a:cubicBezTo>
                    <a:pt x="350" y="65"/>
                    <a:pt x="353" y="64"/>
                    <a:pt x="353" y="66"/>
                  </a:cubicBezTo>
                  <a:cubicBezTo>
                    <a:pt x="353" y="74"/>
                    <a:pt x="349" y="79"/>
                    <a:pt x="343" y="81"/>
                  </a:cubicBezTo>
                  <a:cubicBezTo>
                    <a:pt x="343" y="83"/>
                    <a:pt x="347" y="81"/>
                    <a:pt x="348" y="82"/>
                  </a:cubicBezTo>
                  <a:cubicBezTo>
                    <a:pt x="350" y="82"/>
                    <a:pt x="349" y="79"/>
                    <a:pt x="352" y="80"/>
                  </a:cubicBezTo>
                  <a:cubicBezTo>
                    <a:pt x="352" y="80"/>
                    <a:pt x="351" y="81"/>
                    <a:pt x="351" y="82"/>
                  </a:cubicBezTo>
                  <a:cubicBezTo>
                    <a:pt x="352" y="82"/>
                    <a:pt x="352" y="81"/>
                    <a:pt x="353" y="81"/>
                  </a:cubicBezTo>
                  <a:cubicBezTo>
                    <a:pt x="355" y="81"/>
                    <a:pt x="354" y="79"/>
                    <a:pt x="354" y="79"/>
                  </a:cubicBezTo>
                  <a:cubicBezTo>
                    <a:pt x="355" y="78"/>
                    <a:pt x="356" y="79"/>
                    <a:pt x="356" y="79"/>
                  </a:cubicBezTo>
                  <a:cubicBezTo>
                    <a:pt x="357" y="78"/>
                    <a:pt x="356" y="77"/>
                    <a:pt x="356" y="76"/>
                  </a:cubicBezTo>
                  <a:cubicBezTo>
                    <a:pt x="357" y="76"/>
                    <a:pt x="358" y="76"/>
                    <a:pt x="359" y="76"/>
                  </a:cubicBezTo>
                  <a:cubicBezTo>
                    <a:pt x="358" y="73"/>
                    <a:pt x="362" y="70"/>
                    <a:pt x="359" y="68"/>
                  </a:cubicBezTo>
                  <a:cubicBezTo>
                    <a:pt x="359" y="67"/>
                    <a:pt x="361" y="68"/>
                    <a:pt x="361" y="66"/>
                  </a:cubicBezTo>
                  <a:cubicBezTo>
                    <a:pt x="361" y="65"/>
                    <a:pt x="360" y="65"/>
                    <a:pt x="359" y="65"/>
                  </a:cubicBezTo>
                  <a:cubicBezTo>
                    <a:pt x="359" y="63"/>
                    <a:pt x="362" y="65"/>
                    <a:pt x="364" y="64"/>
                  </a:cubicBezTo>
                  <a:cubicBezTo>
                    <a:pt x="363" y="63"/>
                    <a:pt x="364" y="61"/>
                    <a:pt x="361" y="61"/>
                  </a:cubicBezTo>
                  <a:cubicBezTo>
                    <a:pt x="359" y="63"/>
                    <a:pt x="357" y="59"/>
                    <a:pt x="357" y="61"/>
                  </a:cubicBezTo>
                  <a:cubicBezTo>
                    <a:pt x="356" y="60"/>
                    <a:pt x="356" y="58"/>
                    <a:pt x="356" y="56"/>
                  </a:cubicBezTo>
                  <a:cubicBezTo>
                    <a:pt x="356" y="56"/>
                    <a:pt x="358" y="56"/>
                    <a:pt x="358" y="56"/>
                  </a:cubicBezTo>
                  <a:cubicBezTo>
                    <a:pt x="359" y="55"/>
                    <a:pt x="358" y="52"/>
                    <a:pt x="358" y="51"/>
                  </a:cubicBezTo>
                  <a:cubicBezTo>
                    <a:pt x="358" y="50"/>
                    <a:pt x="357" y="51"/>
                    <a:pt x="357" y="51"/>
                  </a:cubicBezTo>
                  <a:cubicBezTo>
                    <a:pt x="355" y="50"/>
                    <a:pt x="356" y="47"/>
                    <a:pt x="355" y="45"/>
                  </a:cubicBezTo>
                  <a:cubicBezTo>
                    <a:pt x="359" y="46"/>
                    <a:pt x="358" y="42"/>
                    <a:pt x="360" y="42"/>
                  </a:cubicBezTo>
                  <a:cubicBezTo>
                    <a:pt x="360" y="41"/>
                    <a:pt x="360" y="39"/>
                    <a:pt x="360" y="38"/>
                  </a:cubicBezTo>
                  <a:cubicBezTo>
                    <a:pt x="363" y="37"/>
                    <a:pt x="362" y="41"/>
                    <a:pt x="362" y="42"/>
                  </a:cubicBezTo>
                  <a:cubicBezTo>
                    <a:pt x="362" y="44"/>
                    <a:pt x="364" y="42"/>
                    <a:pt x="364" y="43"/>
                  </a:cubicBezTo>
                  <a:cubicBezTo>
                    <a:pt x="364" y="44"/>
                    <a:pt x="363" y="45"/>
                    <a:pt x="363" y="44"/>
                  </a:cubicBezTo>
                  <a:cubicBezTo>
                    <a:pt x="364" y="47"/>
                    <a:pt x="366" y="47"/>
                    <a:pt x="369" y="49"/>
                  </a:cubicBezTo>
                  <a:cubicBezTo>
                    <a:pt x="371" y="49"/>
                    <a:pt x="368" y="46"/>
                    <a:pt x="368" y="46"/>
                  </a:cubicBezTo>
                  <a:cubicBezTo>
                    <a:pt x="369" y="45"/>
                    <a:pt x="372" y="45"/>
                    <a:pt x="374" y="44"/>
                  </a:cubicBezTo>
                  <a:cubicBezTo>
                    <a:pt x="374" y="43"/>
                    <a:pt x="373" y="43"/>
                    <a:pt x="371" y="43"/>
                  </a:cubicBezTo>
                  <a:cubicBezTo>
                    <a:pt x="372" y="41"/>
                    <a:pt x="370" y="41"/>
                    <a:pt x="371" y="39"/>
                  </a:cubicBezTo>
                  <a:cubicBezTo>
                    <a:pt x="371" y="41"/>
                    <a:pt x="377" y="38"/>
                    <a:pt x="376" y="41"/>
                  </a:cubicBezTo>
                  <a:cubicBezTo>
                    <a:pt x="377" y="42"/>
                    <a:pt x="378" y="40"/>
                    <a:pt x="378" y="40"/>
                  </a:cubicBezTo>
                  <a:cubicBezTo>
                    <a:pt x="379" y="41"/>
                    <a:pt x="378" y="42"/>
                    <a:pt x="379" y="42"/>
                  </a:cubicBezTo>
                  <a:cubicBezTo>
                    <a:pt x="379" y="43"/>
                    <a:pt x="381" y="42"/>
                    <a:pt x="381" y="42"/>
                  </a:cubicBezTo>
                  <a:cubicBezTo>
                    <a:pt x="383" y="44"/>
                    <a:pt x="386" y="42"/>
                    <a:pt x="384" y="45"/>
                  </a:cubicBezTo>
                  <a:cubicBezTo>
                    <a:pt x="385" y="45"/>
                    <a:pt x="387" y="45"/>
                    <a:pt x="389" y="45"/>
                  </a:cubicBezTo>
                  <a:cubicBezTo>
                    <a:pt x="389" y="44"/>
                    <a:pt x="385" y="43"/>
                    <a:pt x="388" y="42"/>
                  </a:cubicBezTo>
                  <a:cubicBezTo>
                    <a:pt x="387" y="41"/>
                    <a:pt x="386" y="41"/>
                    <a:pt x="385" y="40"/>
                  </a:cubicBezTo>
                  <a:cubicBezTo>
                    <a:pt x="384" y="36"/>
                    <a:pt x="385" y="35"/>
                    <a:pt x="385" y="30"/>
                  </a:cubicBezTo>
                  <a:cubicBezTo>
                    <a:pt x="390" y="29"/>
                    <a:pt x="397" y="31"/>
                    <a:pt x="401" y="30"/>
                  </a:cubicBezTo>
                  <a:cubicBezTo>
                    <a:pt x="403" y="30"/>
                    <a:pt x="401" y="27"/>
                    <a:pt x="404" y="29"/>
                  </a:cubicBezTo>
                  <a:cubicBezTo>
                    <a:pt x="407" y="27"/>
                    <a:pt x="405" y="25"/>
                    <a:pt x="406" y="22"/>
                  </a:cubicBezTo>
                  <a:cubicBezTo>
                    <a:pt x="408" y="23"/>
                    <a:pt x="410" y="22"/>
                    <a:pt x="411" y="21"/>
                  </a:cubicBezTo>
                  <a:cubicBezTo>
                    <a:pt x="412" y="19"/>
                    <a:pt x="415" y="18"/>
                    <a:pt x="416" y="17"/>
                  </a:cubicBezTo>
                  <a:cubicBezTo>
                    <a:pt x="426" y="15"/>
                    <a:pt x="436" y="14"/>
                    <a:pt x="444" y="11"/>
                  </a:cubicBezTo>
                  <a:cubicBezTo>
                    <a:pt x="446" y="10"/>
                    <a:pt x="446" y="13"/>
                    <a:pt x="446" y="13"/>
                  </a:cubicBezTo>
                  <a:cubicBezTo>
                    <a:pt x="446" y="13"/>
                    <a:pt x="448" y="10"/>
                    <a:pt x="447" y="10"/>
                  </a:cubicBezTo>
                  <a:cubicBezTo>
                    <a:pt x="448" y="11"/>
                    <a:pt x="447" y="12"/>
                    <a:pt x="448" y="13"/>
                  </a:cubicBezTo>
                  <a:cubicBezTo>
                    <a:pt x="448" y="13"/>
                    <a:pt x="450" y="13"/>
                    <a:pt x="450" y="14"/>
                  </a:cubicBezTo>
                  <a:cubicBezTo>
                    <a:pt x="451" y="13"/>
                    <a:pt x="449" y="12"/>
                    <a:pt x="451" y="12"/>
                  </a:cubicBezTo>
                  <a:cubicBezTo>
                    <a:pt x="452" y="11"/>
                    <a:pt x="456" y="12"/>
                    <a:pt x="455" y="9"/>
                  </a:cubicBezTo>
                  <a:cubicBezTo>
                    <a:pt x="457" y="9"/>
                    <a:pt x="458" y="9"/>
                    <a:pt x="458" y="7"/>
                  </a:cubicBezTo>
                  <a:cubicBezTo>
                    <a:pt x="460" y="7"/>
                    <a:pt x="460" y="9"/>
                    <a:pt x="461" y="9"/>
                  </a:cubicBezTo>
                  <a:cubicBezTo>
                    <a:pt x="464" y="9"/>
                    <a:pt x="463" y="6"/>
                    <a:pt x="463" y="3"/>
                  </a:cubicBezTo>
                  <a:cubicBezTo>
                    <a:pt x="468" y="2"/>
                    <a:pt x="472" y="0"/>
                    <a:pt x="479" y="0"/>
                  </a:cubicBezTo>
                  <a:cubicBezTo>
                    <a:pt x="479" y="1"/>
                    <a:pt x="478" y="3"/>
                    <a:pt x="478" y="4"/>
                  </a:cubicBezTo>
                  <a:cubicBezTo>
                    <a:pt x="480" y="6"/>
                    <a:pt x="484" y="6"/>
                    <a:pt x="486" y="4"/>
                  </a:cubicBezTo>
                  <a:cubicBezTo>
                    <a:pt x="487" y="4"/>
                    <a:pt x="487" y="5"/>
                    <a:pt x="486" y="5"/>
                  </a:cubicBezTo>
                  <a:close/>
                  <a:moveTo>
                    <a:pt x="715" y="122"/>
                  </a:moveTo>
                  <a:cubicBezTo>
                    <a:pt x="715" y="120"/>
                    <a:pt x="713" y="121"/>
                    <a:pt x="713" y="120"/>
                  </a:cubicBezTo>
                  <a:cubicBezTo>
                    <a:pt x="710" y="119"/>
                    <a:pt x="710" y="121"/>
                    <a:pt x="713" y="121"/>
                  </a:cubicBezTo>
                  <a:cubicBezTo>
                    <a:pt x="713" y="121"/>
                    <a:pt x="714" y="122"/>
                    <a:pt x="715" y="122"/>
                  </a:cubicBezTo>
                  <a:close/>
                  <a:moveTo>
                    <a:pt x="206" y="193"/>
                  </a:moveTo>
                  <a:cubicBezTo>
                    <a:pt x="206" y="196"/>
                    <a:pt x="210" y="194"/>
                    <a:pt x="208" y="198"/>
                  </a:cubicBezTo>
                  <a:cubicBezTo>
                    <a:pt x="210" y="198"/>
                    <a:pt x="211" y="197"/>
                    <a:pt x="211" y="198"/>
                  </a:cubicBezTo>
                  <a:cubicBezTo>
                    <a:pt x="211" y="199"/>
                    <a:pt x="211" y="199"/>
                    <a:pt x="210" y="199"/>
                  </a:cubicBezTo>
                  <a:cubicBezTo>
                    <a:pt x="208" y="200"/>
                    <a:pt x="205" y="201"/>
                    <a:pt x="204" y="201"/>
                  </a:cubicBezTo>
                  <a:cubicBezTo>
                    <a:pt x="201" y="200"/>
                    <a:pt x="200" y="198"/>
                    <a:pt x="199" y="197"/>
                  </a:cubicBezTo>
                  <a:cubicBezTo>
                    <a:pt x="199" y="195"/>
                    <a:pt x="201" y="196"/>
                    <a:pt x="202" y="195"/>
                  </a:cubicBezTo>
                  <a:cubicBezTo>
                    <a:pt x="200" y="193"/>
                    <a:pt x="199" y="193"/>
                    <a:pt x="196" y="194"/>
                  </a:cubicBezTo>
                  <a:cubicBezTo>
                    <a:pt x="195" y="192"/>
                    <a:pt x="194" y="191"/>
                    <a:pt x="191" y="191"/>
                  </a:cubicBezTo>
                  <a:cubicBezTo>
                    <a:pt x="190" y="191"/>
                    <a:pt x="191" y="193"/>
                    <a:pt x="190" y="193"/>
                  </a:cubicBezTo>
                  <a:cubicBezTo>
                    <a:pt x="190" y="194"/>
                    <a:pt x="188" y="194"/>
                    <a:pt x="187" y="194"/>
                  </a:cubicBezTo>
                  <a:cubicBezTo>
                    <a:pt x="186" y="195"/>
                    <a:pt x="186" y="198"/>
                    <a:pt x="183" y="197"/>
                  </a:cubicBezTo>
                  <a:cubicBezTo>
                    <a:pt x="185" y="200"/>
                    <a:pt x="182" y="201"/>
                    <a:pt x="182" y="202"/>
                  </a:cubicBezTo>
                  <a:cubicBezTo>
                    <a:pt x="181" y="204"/>
                    <a:pt x="181" y="206"/>
                    <a:pt x="181" y="208"/>
                  </a:cubicBezTo>
                  <a:cubicBezTo>
                    <a:pt x="180" y="208"/>
                    <a:pt x="179" y="208"/>
                    <a:pt x="179" y="208"/>
                  </a:cubicBezTo>
                  <a:cubicBezTo>
                    <a:pt x="178" y="211"/>
                    <a:pt x="181" y="212"/>
                    <a:pt x="179" y="214"/>
                  </a:cubicBezTo>
                  <a:cubicBezTo>
                    <a:pt x="180" y="213"/>
                    <a:pt x="180" y="216"/>
                    <a:pt x="181" y="216"/>
                  </a:cubicBezTo>
                  <a:cubicBezTo>
                    <a:pt x="181" y="216"/>
                    <a:pt x="182" y="216"/>
                    <a:pt x="183" y="216"/>
                  </a:cubicBezTo>
                  <a:cubicBezTo>
                    <a:pt x="185" y="217"/>
                    <a:pt x="185" y="218"/>
                    <a:pt x="186" y="217"/>
                  </a:cubicBezTo>
                  <a:cubicBezTo>
                    <a:pt x="186" y="217"/>
                    <a:pt x="188" y="217"/>
                    <a:pt x="188" y="217"/>
                  </a:cubicBezTo>
                  <a:cubicBezTo>
                    <a:pt x="192" y="217"/>
                    <a:pt x="191" y="216"/>
                    <a:pt x="192" y="215"/>
                  </a:cubicBezTo>
                  <a:cubicBezTo>
                    <a:pt x="194" y="215"/>
                    <a:pt x="194" y="216"/>
                    <a:pt x="196" y="216"/>
                  </a:cubicBezTo>
                  <a:cubicBezTo>
                    <a:pt x="196" y="215"/>
                    <a:pt x="196" y="214"/>
                    <a:pt x="197" y="214"/>
                  </a:cubicBezTo>
                  <a:cubicBezTo>
                    <a:pt x="199" y="214"/>
                    <a:pt x="203" y="214"/>
                    <a:pt x="205" y="214"/>
                  </a:cubicBezTo>
                  <a:cubicBezTo>
                    <a:pt x="207" y="215"/>
                    <a:pt x="207" y="216"/>
                    <a:pt x="209" y="216"/>
                  </a:cubicBezTo>
                  <a:cubicBezTo>
                    <a:pt x="210" y="216"/>
                    <a:pt x="210" y="215"/>
                    <a:pt x="211" y="215"/>
                  </a:cubicBezTo>
                  <a:cubicBezTo>
                    <a:pt x="211" y="215"/>
                    <a:pt x="212" y="216"/>
                    <a:pt x="212" y="216"/>
                  </a:cubicBezTo>
                  <a:cubicBezTo>
                    <a:pt x="215" y="217"/>
                    <a:pt x="215" y="217"/>
                    <a:pt x="217" y="217"/>
                  </a:cubicBezTo>
                  <a:cubicBezTo>
                    <a:pt x="221" y="217"/>
                    <a:pt x="226" y="216"/>
                    <a:pt x="230" y="217"/>
                  </a:cubicBezTo>
                  <a:cubicBezTo>
                    <a:pt x="230" y="215"/>
                    <a:pt x="230" y="213"/>
                    <a:pt x="231" y="212"/>
                  </a:cubicBezTo>
                  <a:cubicBezTo>
                    <a:pt x="228" y="208"/>
                    <a:pt x="225" y="204"/>
                    <a:pt x="219" y="203"/>
                  </a:cubicBezTo>
                  <a:cubicBezTo>
                    <a:pt x="219" y="201"/>
                    <a:pt x="218" y="201"/>
                    <a:pt x="217" y="200"/>
                  </a:cubicBezTo>
                  <a:cubicBezTo>
                    <a:pt x="217" y="199"/>
                    <a:pt x="216" y="198"/>
                    <a:pt x="216" y="197"/>
                  </a:cubicBezTo>
                  <a:cubicBezTo>
                    <a:pt x="216" y="194"/>
                    <a:pt x="219" y="194"/>
                    <a:pt x="219" y="190"/>
                  </a:cubicBezTo>
                  <a:cubicBezTo>
                    <a:pt x="213" y="190"/>
                    <a:pt x="211" y="192"/>
                    <a:pt x="206" y="193"/>
                  </a:cubicBezTo>
                  <a:close/>
                  <a:moveTo>
                    <a:pt x="272" y="237"/>
                  </a:moveTo>
                  <a:cubicBezTo>
                    <a:pt x="271" y="237"/>
                    <a:pt x="270" y="238"/>
                    <a:pt x="271" y="238"/>
                  </a:cubicBezTo>
                  <a:cubicBezTo>
                    <a:pt x="273" y="237"/>
                    <a:pt x="276" y="237"/>
                    <a:pt x="278" y="236"/>
                  </a:cubicBezTo>
                  <a:cubicBezTo>
                    <a:pt x="278" y="236"/>
                    <a:pt x="278" y="234"/>
                    <a:pt x="278" y="234"/>
                  </a:cubicBezTo>
                  <a:cubicBezTo>
                    <a:pt x="278" y="234"/>
                    <a:pt x="280" y="235"/>
                    <a:pt x="280" y="235"/>
                  </a:cubicBezTo>
                  <a:cubicBezTo>
                    <a:pt x="280" y="233"/>
                    <a:pt x="280" y="231"/>
                    <a:pt x="280" y="229"/>
                  </a:cubicBezTo>
                  <a:cubicBezTo>
                    <a:pt x="279" y="227"/>
                    <a:pt x="278" y="227"/>
                    <a:pt x="277" y="226"/>
                  </a:cubicBezTo>
                  <a:cubicBezTo>
                    <a:pt x="277" y="225"/>
                    <a:pt x="277" y="224"/>
                    <a:pt x="277" y="224"/>
                  </a:cubicBezTo>
                  <a:cubicBezTo>
                    <a:pt x="277" y="222"/>
                    <a:pt x="274" y="221"/>
                    <a:pt x="276" y="221"/>
                  </a:cubicBezTo>
                  <a:cubicBezTo>
                    <a:pt x="278" y="221"/>
                    <a:pt x="280" y="221"/>
                    <a:pt x="282" y="221"/>
                  </a:cubicBezTo>
                  <a:cubicBezTo>
                    <a:pt x="282" y="217"/>
                    <a:pt x="280" y="217"/>
                    <a:pt x="280" y="216"/>
                  </a:cubicBezTo>
                  <a:cubicBezTo>
                    <a:pt x="280" y="214"/>
                    <a:pt x="278" y="214"/>
                    <a:pt x="277" y="213"/>
                  </a:cubicBezTo>
                  <a:cubicBezTo>
                    <a:pt x="277" y="213"/>
                    <a:pt x="279" y="212"/>
                    <a:pt x="278" y="211"/>
                  </a:cubicBezTo>
                  <a:cubicBezTo>
                    <a:pt x="275" y="212"/>
                    <a:pt x="274" y="210"/>
                    <a:pt x="272" y="210"/>
                  </a:cubicBezTo>
                  <a:cubicBezTo>
                    <a:pt x="273" y="205"/>
                    <a:pt x="266" y="207"/>
                    <a:pt x="267" y="202"/>
                  </a:cubicBezTo>
                  <a:cubicBezTo>
                    <a:pt x="269" y="200"/>
                    <a:pt x="271" y="197"/>
                    <a:pt x="276" y="198"/>
                  </a:cubicBezTo>
                  <a:cubicBezTo>
                    <a:pt x="276" y="197"/>
                    <a:pt x="276" y="196"/>
                    <a:pt x="277" y="196"/>
                  </a:cubicBezTo>
                  <a:cubicBezTo>
                    <a:pt x="277" y="193"/>
                    <a:pt x="274" y="194"/>
                    <a:pt x="274" y="191"/>
                  </a:cubicBezTo>
                  <a:cubicBezTo>
                    <a:pt x="270" y="191"/>
                    <a:pt x="267" y="193"/>
                    <a:pt x="265" y="191"/>
                  </a:cubicBezTo>
                  <a:cubicBezTo>
                    <a:pt x="264" y="193"/>
                    <a:pt x="265" y="193"/>
                    <a:pt x="264" y="192"/>
                  </a:cubicBezTo>
                  <a:cubicBezTo>
                    <a:pt x="263" y="192"/>
                    <a:pt x="263" y="193"/>
                    <a:pt x="263" y="193"/>
                  </a:cubicBezTo>
                  <a:cubicBezTo>
                    <a:pt x="261" y="194"/>
                    <a:pt x="257" y="196"/>
                    <a:pt x="256" y="196"/>
                  </a:cubicBezTo>
                  <a:cubicBezTo>
                    <a:pt x="253" y="197"/>
                    <a:pt x="254" y="197"/>
                    <a:pt x="253" y="199"/>
                  </a:cubicBezTo>
                  <a:cubicBezTo>
                    <a:pt x="253" y="199"/>
                    <a:pt x="252" y="199"/>
                    <a:pt x="251" y="199"/>
                  </a:cubicBezTo>
                  <a:cubicBezTo>
                    <a:pt x="251" y="199"/>
                    <a:pt x="252" y="201"/>
                    <a:pt x="251" y="202"/>
                  </a:cubicBezTo>
                  <a:cubicBezTo>
                    <a:pt x="252" y="204"/>
                    <a:pt x="254" y="200"/>
                    <a:pt x="254" y="204"/>
                  </a:cubicBezTo>
                  <a:cubicBezTo>
                    <a:pt x="254" y="205"/>
                    <a:pt x="255" y="205"/>
                    <a:pt x="255" y="206"/>
                  </a:cubicBezTo>
                  <a:cubicBezTo>
                    <a:pt x="254" y="209"/>
                    <a:pt x="256" y="211"/>
                    <a:pt x="256" y="211"/>
                  </a:cubicBezTo>
                  <a:cubicBezTo>
                    <a:pt x="256" y="212"/>
                    <a:pt x="256" y="213"/>
                    <a:pt x="257" y="213"/>
                  </a:cubicBezTo>
                  <a:cubicBezTo>
                    <a:pt x="257" y="213"/>
                    <a:pt x="258" y="216"/>
                    <a:pt x="258" y="216"/>
                  </a:cubicBezTo>
                  <a:cubicBezTo>
                    <a:pt x="259" y="219"/>
                    <a:pt x="259" y="218"/>
                    <a:pt x="260" y="220"/>
                  </a:cubicBezTo>
                  <a:cubicBezTo>
                    <a:pt x="260" y="221"/>
                    <a:pt x="259" y="222"/>
                    <a:pt x="260" y="223"/>
                  </a:cubicBezTo>
                  <a:cubicBezTo>
                    <a:pt x="260" y="224"/>
                    <a:pt x="262" y="224"/>
                    <a:pt x="262" y="226"/>
                  </a:cubicBezTo>
                  <a:cubicBezTo>
                    <a:pt x="258" y="225"/>
                    <a:pt x="261" y="230"/>
                    <a:pt x="259" y="230"/>
                  </a:cubicBezTo>
                  <a:cubicBezTo>
                    <a:pt x="263" y="231"/>
                    <a:pt x="263" y="237"/>
                    <a:pt x="267" y="234"/>
                  </a:cubicBezTo>
                  <a:cubicBezTo>
                    <a:pt x="264" y="238"/>
                    <a:pt x="272" y="235"/>
                    <a:pt x="272" y="237"/>
                  </a:cubicBezTo>
                  <a:close/>
                  <a:moveTo>
                    <a:pt x="301" y="193"/>
                  </a:moveTo>
                  <a:cubicBezTo>
                    <a:pt x="300" y="194"/>
                    <a:pt x="301" y="195"/>
                    <a:pt x="300" y="196"/>
                  </a:cubicBezTo>
                  <a:cubicBezTo>
                    <a:pt x="299" y="197"/>
                    <a:pt x="297" y="197"/>
                    <a:pt x="297" y="198"/>
                  </a:cubicBezTo>
                  <a:cubicBezTo>
                    <a:pt x="298" y="199"/>
                    <a:pt x="300" y="200"/>
                    <a:pt x="300" y="202"/>
                  </a:cubicBezTo>
                  <a:cubicBezTo>
                    <a:pt x="300" y="202"/>
                    <a:pt x="298" y="202"/>
                    <a:pt x="299" y="203"/>
                  </a:cubicBezTo>
                  <a:cubicBezTo>
                    <a:pt x="300" y="204"/>
                    <a:pt x="302" y="203"/>
                    <a:pt x="303" y="205"/>
                  </a:cubicBezTo>
                  <a:cubicBezTo>
                    <a:pt x="303" y="204"/>
                    <a:pt x="304" y="203"/>
                    <a:pt x="305" y="203"/>
                  </a:cubicBezTo>
                  <a:cubicBezTo>
                    <a:pt x="306" y="200"/>
                    <a:pt x="303" y="200"/>
                    <a:pt x="303" y="198"/>
                  </a:cubicBezTo>
                  <a:cubicBezTo>
                    <a:pt x="304" y="197"/>
                    <a:pt x="306" y="197"/>
                    <a:pt x="306" y="194"/>
                  </a:cubicBezTo>
                  <a:cubicBezTo>
                    <a:pt x="304" y="194"/>
                    <a:pt x="304" y="193"/>
                    <a:pt x="305" y="192"/>
                  </a:cubicBezTo>
                  <a:cubicBezTo>
                    <a:pt x="303" y="193"/>
                    <a:pt x="302" y="192"/>
                    <a:pt x="301" y="193"/>
                  </a:cubicBezTo>
                  <a:close/>
                  <a:moveTo>
                    <a:pt x="176" y="219"/>
                  </a:moveTo>
                  <a:cubicBezTo>
                    <a:pt x="175" y="223"/>
                    <a:pt x="182" y="221"/>
                    <a:pt x="183" y="219"/>
                  </a:cubicBezTo>
                  <a:cubicBezTo>
                    <a:pt x="180" y="218"/>
                    <a:pt x="179" y="218"/>
                    <a:pt x="176" y="219"/>
                  </a:cubicBezTo>
                  <a:close/>
                  <a:moveTo>
                    <a:pt x="198" y="396"/>
                  </a:moveTo>
                  <a:cubicBezTo>
                    <a:pt x="199" y="393"/>
                    <a:pt x="204" y="393"/>
                    <a:pt x="204" y="387"/>
                  </a:cubicBezTo>
                  <a:cubicBezTo>
                    <a:pt x="201" y="389"/>
                    <a:pt x="196" y="385"/>
                    <a:pt x="193" y="388"/>
                  </a:cubicBezTo>
                  <a:cubicBezTo>
                    <a:pt x="197" y="388"/>
                    <a:pt x="192" y="389"/>
                    <a:pt x="192" y="390"/>
                  </a:cubicBezTo>
                  <a:cubicBezTo>
                    <a:pt x="192" y="389"/>
                    <a:pt x="193" y="392"/>
                    <a:pt x="193" y="393"/>
                  </a:cubicBezTo>
                  <a:cubicBezTo>
                    <a:pt x="193" y="394"/>
                    <a:pt x="193" y="395"/>
                    <a:pt x="192" y="396"/>
                  </a:cubicBezTo>
                  <a:cubicBezTo>
                    <a:pt x="192" y="395"/>
                    <a:pt x="191" y="394"/>
                    <a:pt x="191" y="396"/>
                  </a:cubicBezTo>
                  <a:cubicBezTo>
                    <a:pt x="192" y="397"/>
                    <a:pt x="195" y="396"/>
                    <a:pt x="198" y="39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7" name="Freeform 87"/>
            <p:cNvSpPr>
              <a:spLocks/>
            </p:cNvSpPr>
            <p:nvPr/>
          </p:nvSpPr>
          <p:spPr bwMode="auto">
            <a:xfrm>
              <a:off x="3176563" y="1867633"/>
              <a:ext cx="79375" cy="39688"/>
            </a:xfrm>
            <a:custGeom>
              <a:avLst/>
              <a:gdLst>
                <a:gd name="T0" fmla="*/ 8 w 12"/>
                <a:gd name="T1" fmla="*/ 0 h 6"/>
                <a:gd name="T2" fmla="*/ 10 w 12"/>
                <a:gd name="T3" fmla="*/ 5 h 6"/>
                <a:gd name="T4" fmla="*/ 0 w 12"/>
                <a:gd name="T5" fmla="*/ 2 h 6"/>
                <a:gd name="T6" fmla="*/ 8 w 12"/>
                <a:gd name="T7" fmla="*/ 0 h 6"/>
              </a:gdLst>
              <a:ahLst/>
              <a:cxnLst>
                <a:cxn ang="0">
                  <a:pos x="T0" y="T1"/>
                </a:cxn>
                <a:cxn ang="0">
                  <a:pos x="T2" y="T3"/>
                </a:cxn>
                <a:cxn ang="0">
                  <a:pos x="T4" y="T5"/>
                </a:cxn>
                <a:cxn ang="0">
                  <a:pos x="T6" y="T7"/>
                </a:cxn>
              </a:cxnLst>
              <a:rect l="0" t="0" r="r" b="b"/>
              <a:pathLst>
                <a:path w="12" h="6">
                  <a:moveTo>
                    <a:pt x="8" y="0"/>
                  </a:moveTo>
                  <a:cubicBezTo>
                    <a:pt x="8" y="2"/>
                    <a:pt x="12" y="1"/>
                    <a:pt x="10" y="5"/>
                  </a:cubicBezTo>
                  <a:cubicBezTo>
                    <a:pt x="5" y="6"/>
                    <a:pt x="2" y="5"/>
                    <a:pt x="0" y="2"/>
                  </a:cubicBezTo>
                  <a:cubicBezTo>
                    <a:pt x="1" y="0"/>
                    <a:pt x="5" y="0"/>
                    <a:pt x="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8" name="Freeform 88"/>
            <p:cNvSpPr>
              <a:spLocks noEditPoints="1"/>
            </p:cNvSpPr>
            <p:nvPr/>
          </p:nvSpPr>
          <p:spPr bwMode="auto">
            <a:xfrm>
              <a:off x="3335313" y="1940658"/>
              <a:ext cx="754063" cy="531813"/>
            </a:xfrm>
            <a:custGeom>
              <a:avLst/>
              <a:gdLst>
                <a:gd name="T0" fmla="*/ 11 w 115"/>
                <a:gd name="T1" fmla="*/ 5 h 81"/>
                <a:gd name="T2" fmla="*/ 15 w 115"/>
                <a:gd name="T3" fmla="*/ 4 h 81"/>
                <a:gd name="T4" fmla="*/ 15 w 115"/>
                <a:gd name="T5" fmla="*/ 6 h 81"/>
                <a:gd name="T6" fmla="*/ 15 w 115"/>
                <a:gd name="T7" fmla="*/ 10 h 81"/>
                <a:gd name="T8" fmla="*/ 18 w 115"/>
                <a:gd name="T9" fmla="*/ 17 h 81"/>
                <a:gd name="T10" fmla="*/ 25 w 115"/>
                <a:gd name="T11" fmla="*/ 5 h 81"/>
                <a:gd name="T12" fmla="*/ 33 w 115"/>
                <a:gd name="T13" fmla="*/ 4 h 81"/>
                <a:gd name="T14" fmla="*/ 39 w 115"/>
                <a:gd name="T15" fmla="*/ 13 h 81"/>
                <a:gd name="T16" fmla="*/ 45 w 115"/>
                <a:gd name="T17" fmla="*/ 12 h 81"/>
                <a:gd name="T18" fmla="*/ 55 w 115"/>
                <a:gd name="T19" fmla="*/ 11 h 81"/>
                <a:gd name="T20" fmla="*/ 59 w 115"/>
                <a:gd name="T21" fmla="*/ 14 h 81"/>
                <a:gd name="T22" fmla="*/ 63 w 115"/>
                <a:gd name="T23" fmla="*/ 16 h 81"/>
                <a:gd name="T24" fmla="*/ 65 w 115"/>
                <a:gd name="T25" fmla="*/ 17 h 81"/>
                <a:gd name="T26" fmla="*/ 73 w 115"/>
                <a:gd name="T27" fmla="*/ 19 h 81"/>
                <a:gd name="T28" fmla="*/ 81 w 115"/>
                <a:gd name="T29" fmla="*/ 23 h 81"/>
                <a:gd name="T30" fmla="*/ 84 w 115"/>
                <a:gd name="T31" fmla="*/ 26 h 81"/>
                <a:gd name="T32" fmla="*/ 89 w 115"/>
                <a:gd name="T33" fmla="*/ 31 h 81"/>
                <a:gd name="T34" fmla="*/ 86 w 115"/>
                <a:gd name="T35" fmla="*/ 38 h 81"/>
                <a:gd name="T36" fmla="*/ 94 w 115"/>
                <a:gd name="T37" fmla="*/ 39 h 81"/>
                <a:gd name="T38" fmla="*/ 96 w 115"/>
                <a:gd name="T39" fmla="*/ 44 h 81"/>
                <a:gd name="T40" fmla="*/ 104 w 115"/>
                <a:gd name="T41" fmla="*/ 45 h 81"/>
                <a:gd name="T42" fmla="*/ 108 w 115"/>
                <a:gd name="T43" fmla="*/ 50 h 81"/>
                <a:gd name="T44" fmla="*/ 110 w 115"/>
                <a:gd name="T45" fmla="*/ 54 h 81"/>
                <a:gd name="T46" fmla="*/ 106 w 115"/>
                <a:gd name="T47" fmla="*/ 60 h 81"/>
                <a:gd name="T48" fmla="*/ 99 w 115"/>
                <a:gd name="T49" fmla="*/ 59 h 81"/>
                <a:gd name="T50" fmla="*/ 93 w 115"/>
                <a:gd name="T51" fmla="*/ 54 h 81"/>
                <a:gd name="T52" fmla="*/ 88 w 115"/>
                <a:gd name="T53" fmla="*/ 58 h 81"/>
                <a:gd name="T54" fmla="*/ 95 w 115"/>
                <a:gd name="T55" fmla="*/ 62 h 81"/>
                <a:gd name="T56" fmla="*/ 99 w 115"/>
                <a:gd name="T57" fmla="*/ 69 h 81"/>
                <a:gd name="T58" fmla="*/ 96 w 115"/>
                <a:gd name="T59" fmla="*/ 75 h 81"/>
                <a:gd name="T60" fmla="*/ 84 w 115"/>
                <a:gd name="T61" fmla="*/ 71 h 81"/>
                <a:gd name="T62" fmla="*/ 87 w 115"/>
                <a:gd name="T63" fmla="*/ 75 h 81"/>
                <a:gd name="T64" fmla="*/ 92 w 115"/>
                <a:gd name="T65" fmla="*/ 78 h 81"/>
                <a:gd name="T66" fmla="*/ 87 w 115"/>
                <a:gd name="T67" fmla="*/ 78 h 81"/>
                <a:gd name="T68" fmla="*/ 77 w 115"/>
                <a:gd name="T69" fmla="*/ 75 h 81"/>
                <a:gd name="T70" fmla="*/ 71 w 115"/>
                <a:gd name="T71" fmla="*/ 72 h 81"/>
                <a:gd name="T72" fmla="*/ 68 w 115"/>
                <a:gd name="T73" fmla="*/ 67 h 81"/>
                <a:gd name="T74" fmla="*/ 63 w 115"/>
                <a:gd name="T75" fmla="*/ 56 h 81"/>
                <a:gd name="T76" fmla="*/ 64 w 115"/>
                <a:gd name="T77" fmla="*/ 54 h 81"/>
                <a:gd name="T78" fmla="*/ 66 w 115"/>
                <a:gd name="T79" fmla="*/ 50 h 81"/>
                <a:gd name="T80" fmla="*/ 68 w 115"/>
                <a:gd name="T81" fmla="*/ 45 h 81"/>
                <a:gd name="T82" fmla="*/ 66 w 115"/>
                <a:gd name="T83" fmla="*/ 39 h 81"/>
                <a:gd name="T84" fmla="*/ 62 w 115"/>
                <a:gd name="T85" fmla="*/ 36 h 81"/>
                <a:gd name="T86" fmla="*/ 59 w 115"/>
                <a:gd name="T87" fmla="*/ 36 h 81"/>
                <a:gd name="T88" fmla="*/ 55 w 115"/>
                <a:gd name="T89" fmla="*/ 35 h 81"/>
                <a:gd name="T90" fmla="*/ 47 w 115"/>
                <a:gd name="T91" fmla="*/ 27 h 81"/>
                <a:gd name="T92" fmla="*/ 40 w 115"/>
                <a:gd name="T93" fmla="*/ 29 h 81"/>
                <a:gd name="T94" fmla="*/ 33 w 115"/>
                <a:gd name="T95" fmla="*/ 29 h 81"/>
                <a:gd name="T96" fmla="*/ 25 w 115"/>
                <a:gd name="T97" fmla="*/ 29 h 81"/>
                <a:gd name="T98" fmla="*/ 11 w 115"/>
                <a:gd name="T99" fmla="*/ 26 h 81"/>
                <a:gd name="T100" fmla="*/ 4 w 115"/>
                <a:gd name="T101" fmla="*/ 22 h 81"/>
                <a:gd name="T102" fmla="*/ 3 w 115"/>
                <a:gd name="T103" fmla="*/ 17 h 81"/>
                <a:gd name="T104" fmla="*/ 3 w 115"/>
                <a:gd name="T105" fmla="*/ 13 h 81"/>
                <a:gd name="T106" fmla="*/ 74 w 115"/>
                <a:gd name="T107" fmla="*/ 55 h 81"/>
                <a:gd name="T108" fmla="*/ 79 w 115"/>
                <a:gd name="T109" fmla="*/ 52 h 81"/>
                <a:gd name="T110" fmla="*/ 74 w 115"/>
                <a:gd name="T111" fmla="*/ 5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5" h="81">
                  <a:moveTo>
                    <a:pt x="4" y="6"/>
                  </a:moveTo>
                  <a:cubicBezTo>
                    <a:pt x="6" y="9"/>
                    <a:pt x="10" y="2"/>
                    <a:pt x="11" y="5"/>
                  </a:cubicBezTo>
                  <a:cubicBezTo>
                    <a:pt x="12" y="5"/>
                    <a:pt x="12" y="3"/>
                    <a:pt x="12" y="3"/>
                  </a:cubicBezTo>
                  <a:cubicBezTo>
                    <a:pt x="13" y="2"/>
                    <a:pt x="14" y="4"/>
                    <a:pt x="15" y="4"/>
                  </a:cubicBezTo>
                  <a:cubicBezTo>
                    <a:pt x="16" y="4"/>
                    <a:pt x="16" y="0"/>
                    <a:pt x="19" y="3"/>
                  </a:cubicBezTo>
                  <a:cubicBezTo>
                    <a:pt x="19" y="7"/>
                    <a:pt x="17" y="4"/>
                    <a:pt x="15" y="6"/>
                  </a:cubicBezTo>
                  <a:cubicBezTo>
                    <a:pt x="14" y="7"/>
                    <a:pt x="17" y="7"/>
                    <a:pt x="17" y="7"/>
                  </a:cubicBezTo>
                  <a:cubicBezTo>
                    <a:pt x="17" y="8"/>
                    <a:pt x="15" y="8"/>
                    <a:pt x="15" y="10"/>
                  </a:cubicBezTo>
                  <a:cubicBezTo>
                    <a:pt x="15" y="11"/>
                    <a:pt x="16" y="11"/>
                    <a:pt x="16" y="12"/>
                  </a:cubicBezTo>
                  <a:cubicBezTo>
                    <a:pt x="16" y="14"/>
                    <a:pt x="15" y="17"/>
                    <a:pt x="18" y="17"/>
                  </a:cubicBezTo>
                  <a:cubicBezTo>
                    <a:pt x="20" y="17"/>
                    <a:pt x="18" y="12"/>
                    <a:pt x="19" y="10"/>
                  </a:cubicBezTo>
                  <a:cubicBezTo>
                    <a:pt x="23" y="11"/>
                    <a:pt x="23" y="7"/>
                    <a:pt x="25" y="5"/>
                  </a:cubicBezTo>
                  <a:cubicBezTo>
                    <a:pt x="26" y="7"/>
                    <a:pt x="28" y="3"/>
                    <a:pt x="29" y="6"/>
                  </a:cubicBezTo>
                  <a:cubicBezTo>
                    <a:pt x="31" y="6"/>
                    <a:pt x="30" y="3"/>
                    <a:pt x="33" y="4"/>
                  </a:cubicBezTo>
                  <a:cubicBezTo>
                    <a:pt x="33" y="7"/>
                    <a:pt x="35" y="8"/>
                    <a:pt x="38" y="9"/>
                  </a:cubicBezTo>
                  <a:cubicBezTo>
                    <a:pt x="37" y="12"/>
                    <a:pt x="37" y="11"/>
                    <a:pt x="39" y="13"/>
                  </a:cubicBezTo>
                  <a:cubicBezTo>
                    <a:pt x="40" y="12"/>
                    <a:pt x="41" y="12"/>
                    <a:pt x="43" y="13"/>
                  </a:cubicBezTo>
                  <a:cubicBezTo>
                    <a:pt x="45" y="14"/>
                    <a:pt x="45" y="12"/>
                    <a:pt x="45" y="12"/>
                  </a:cubicBezTo>
                  <a:cubicBezTo>
                    <a:pt x="47" y="11"/>
                    <a:pt x="48" y="12"/>
                    <a:pt x="48" y="11"/>
                  </a:cubicBezTo>
                  <a:cubicBezTo>
                    <a:pt x="51" y="12"/>
                    <a:pt x="52" y="12"/>
                    <a:pt x="55" y="11"/>
                  </a:cubicBezTo>
                  <a:cubicBezTo>
                    <a:pt x="55" y="12"/>
                    <a:pt x="57" y="12"/>
                    <a:pt x="57" y="12"/>
                  </a:cubicBezTo>
                  <a:cubicBezTo>
                    <a:pt x="58" y="12"/>
                    <a:pt x="58" y="14"/>
                    <a:pt x="59" y="14"/>
                  </a:cubicBezTo>
                  <a:cubicBezTo>
                    <a:pt x="59" y="15"/>
                    <a:pt x="61" y="15"/>
                    <a:pt x="62" y="15"/>
                  </a:cubicBezTo>
                  <a:cubicBezTo>
                    <a:pt x="62" y="16"/>
                    <a:pt x="62" y="16"/>
                    <a:pt x="63" y="16"/>
                  </a:cubicBezTo>
                  <a:cubicBezTo>
                    <a:pt x="65" y="16"/>
                    <a:pt x="62" y="18"/>
                    <a:pt x="64" y="19"/>
                  </a:cubicBezTo>
                  <a:cubicBezTo>
                    <a:pt x="64" y="20"/>
                    <a:pt x="65" y="18"/>
                    <a:pt x="65" y="17"/>
                  </a:cubicBezTo>
                  <a:cubicBezTo>
                    <a:pt x="66" y="18"/>
                    <a:pt x="66" y="20"/>
                    <a:pt x="68" y="20"/>
                  </a:cubicBezTo>
                  <a:cubicBezTo>
                    <a:pt x="70" y="20"/>
                    <a:pt x="71" y="19"/>
                    <a:pt x="73" y="19"/>
                  </a:cubicBezTo>
                  <a:cubicBezTo>
                    <a:pt x="73" y="23"/>
                    <a:pt x="79" y="21"/>
                    <a:pt x="79" y="24"/>
                  </a:cubicBezTo>
                  <a:cubicBezTo>
                    <a:pt x="80" y="24"/>
                    <a:pt x="81" y="24"/>
                    <a:pt x="81" y="23"/>
                  </a:cubicBezTo>
                  <a:cubicBezTo>
                    <a:pt x="82" y="24"/>
                    <a:pt x="83" y="25"/>
                    <a:pt x="83" y="27"/>
                  </a:cubicBezTo>
                  <a:cubicBezTo>
                    <a:pt x="84" y="27"/>
                    <a:pt x="84" y="26"/>
                    <a:pt x="84" y="26"/>
                  </a:cubicBezTo>
                  <a:cubicBezTo>
                    <a:pt x="85" y="27"/>
                    <a:pt x="86" y="29"/>
                    <a:pt x="89" y="29"/>
                  </a:cubicBezTo>
                  <a:cubicBezTo>
                    <a:pt x="89" y="30"/>
                    <a:pt x="88" y="30"/>
                    <a:pt x="89" y="31"/>
                  </a:cubicBezTo>
                  <a:cubicBezTo>
                    <a:pt x="90" y="32"/>
                    <a:pt x="87" y="34"/>
                    <a:pt x="89" y="34"/>
                  </a:cubicBezTo>
                  <a:cubicBezTo>
                    <a:pt x="88" y="36"/>
                    <a:pt x="86" y="36"/>
                    <a:pt x="86" y="38"/>
                  </a:cubicBezTo>
                  <a:cubicBezTo>
                    <a:pt x="88" y="42"/>
                    <a:pt x="92" y="37"/>
                    <a:pt x="93" y="41"/>
                  </a:cubicBezTo>
                  <a:cubicBezTo>
                    <a:pt x="94" y="41"/>
                    <a:pt x="94" y="40"/>
                    <a:pt x="94" y="39"/>
                  </a:cubicBezTo>
                  <a:cubicBezTo>
                    <a:pt x="96" y="39"/>
                    <a:pt x="95" y="41"/>
                    <a:pt x="95" y="42"/>
                  </a:cubicBezTo>
                  <a:cubicBezTo>
                    <a:pt x="95" y="42"/>
                    <a:pt x="96" y="44"/>
                    <a:pt x="96" y="44"/>
                  </a:cubicBezTo>
                  <a:cubicBezTo>
                    <a:pt x="97" y="44"/>
                    <a:pt x="98" y="42"/>
                    <a:pt x="98" y="46"/>
                  </a:cubicBezTo>
                  <a:cubicBezTo>
                    <a:pt x="100" y="46"/>
                    <a:pt x="101" y="44"/>
                    <a:pt x="104" y="45"/>
                  </a:cubicBezTo>
                  <a:cubicBezTo>
                    <a:pt x="104" y="46"/>
                    <a:pt x="105" y="46"/>
                    <a:pt x="105" y="48"/>
                  </a:cubicBezTo>
                  <a:cubicBezTo>
                    <a:pt x="106" y="48"/>
                    <a:pt x="109" y="47"/>
                    <a:pt x="108" y="50"/>
                  </a:cubicBezTo>
                  <a:cubicBezTo>
                    <a:pt x="112" y="48"/>
                    <a:pt x="110" y="50"/>
                    <a:pt x="113" y="51"/>
                  </a:cubicBezTo>
                  <a:cubicBezTo>
                    <a:pt x="115" y="53"/>
                    <a:pt x="110" y="54"/>
                    <a:pt x="110" y="54"/>
                  </a:cubicBezTo>
                  <a:cubicBezTo>
                    <a:pt x="110" y="54"/>
                    <a:pt x="111" y="55"/>
                    <a:pt x="111" y="54"/>
                  </a:cubicBezTo>
                  <a:cubicBezTo>
                    <a:pt x="109" y="57"/>
                    <a:pt x="107" y="57"/>
                    <a:pt x="106" y="60"/>
                  </a:cubicBezTo>
                  <a:cubicBezTo>
                    <a:pt x="105" y="60"/>
                    <a:pt x="104" y="60"/>
                    <a:pt x="104" y="61"/>
                  </a:cubicBezTo>
                  <a:cubicBezTo>
                    <a:pt x="103" y="61"/>
                    <a:pt x="99" y="61"/>
                    <a:pt x="99" y="59"/>
                  </a:cubicBezTo>
                  <a:cubicBezTo>
                    <a:pt x="99" y="57"/>
                    <a:pt x="94" y="59"/>
                    <a:pt x="95" y="55"/>
                  </a:cubicBezTo>
                  <a:cubicBezTo>
                    <a:pt x="94" y="56"/>
                    <a:pt x="93" y="55"/>
                    <a:pt x="93" y="54"/>
                  </a:cubicBezTo>
                  <a:cubicBezTo>
                    <a:pt x="92" y="54"/>
                    <a:pt x="91" y="54"/>
                    <a:pt x="89" y="54"/>
                  </a:cubicBezTo>
                  <a:cubicBezTo>
                    <a:pt x="87" y="53"/>
                    <a:pt x="89" y="57"/>
                    <a:pt x="88" y="58"/>
                  </a:cubicBezTo>
                  <a:cubicBezTo>
                    <a:pt x="89" y="60"/>
                    <a:pt x="91" y="60"/>
                    <a:pt x="91" y="62"/>
                  </a:cubicBezTo>
                  <a:cubicBezTo>
                    <a:pt x="93" y="61"/>
                    <a:pt x="95" y="65"/>
                    <a:pt x="95" y="62"/>
                  </a:cubicBezTo>
                  <a:cubicBezTo>
                    <a:pt x="97" y="63"/>
                    <a:pt x="97" y="65"/>
                    <a:pt x="97" y="68"/>
                  </a:cubicBezTo>
                  <a:cubicBezTo>
                    <a:pt x="97" y="69"/>
                    <a:pt x="99" y="68"/>
                    <a:pt x="99" y="69"/>
                  </a:cubicBezTo>
                  <a:cubicBezTo>
                    <a:pt x="100" y="71"/>
                    <a:pt x="98" y="75"/>
                    <a:pt x="98" y="77"/>
                  </a:cubicBezTo>
                  <a:cubicBezTo>
                    <a:pt x="96" y="78"/>
                    <a:pt x="97" y="76"/>
                    <a:pt x="96" y="75"/>
                  </a:cubicBezTo>
                  <a:cubicBezTo>
                    <a:pt x="95" y="74"/>
                    <a:pt x="92" y="75"/>
                    <a:pt x="91" y="73"/>
                  </a:cubicBezTo>
                  <a:cubicBezTo>
                    <a:pt x="87" y="73"/>
                    <a:pt x="88" y="70"/>
                    <a:pt x="84" y="71"/>
                  </a:cubicBezTo>
                  <a:cubicBezTo>
                    <a:pt x="84" y="72"/>
                    <a:pt x="87" y="71"/>
                    <a:pt x="87" y="73"/>
                  </a:cubicBezTo>
                  <a:cubicBezTo>
                    <a:pt x="84" y="76"/>
                    <a:pt x="91" y="74"/>
                    <a:pt x="87" y="75"/>
                  </a:cubicBezTo>
                  <a:cubicBezTo>
                    <a:pt x="88" y="77"/>
                    <a:pt x="90" y="77"/>
                    <a:pt x="91" y="77"/>
                  </a:cubicBezTo>
                  <a:cubicBezTo>
                    <a:pt x="92" y="78"/>
                    <a:pt x="91" y="78"/>
                    <a:pt x="92" y="78"/>
                  </a:cubicBezTo>
                  <a:cubicBezTo>
                    <a:pt x="94" y="78"/>
                    <a:pt x="94" y="79"/>
                    <a:pt x="94" y="80"/>
                  </a:cubicBezTo>
                  <a:cubicBezTo>
                    <a:pt x="91" y="81"/>
                    <a:pt x="90" y="80"/>
                    <a:pt x="87" y="78"/>
                  </a:cubicBezTo>
                  <a:cubicBezTo>
                    <a:pt x="86" y="78"/>
                    <a:pt x="84" y="78"/>
                    <a:pt x="82" y="76"/>
                  </a:cubicBezTo>
                  <a:cubicBezTo>
                    <a:pt x="81" y="76"/>
                    <a:pt x="78" y="75"/>
                    <a:pt x="77" y="75"/>
                  </a:cubicBezTo>
                  <a:cubicBezTo>
                    <a:pt x="76" y="74"/>
                    <a:pt x="76" y="73"/>
                    <a:pt x="75" y="73"/>
                  </a:cubicBezTo>
                  <a:cubicBezTo>
                    <a:pt x="74" y="72"/>
                    <a:pt x="72" y="72"/>
                    <a:pt x="71" y="72"/>
                  </a:cubicBezTo>
                  <a:cubicBezTo>
                    <a:pt x="70" y="71"/>
                    <a:pt x="71" y="70"/>
                    <a:pt x="70" y="69"/>
                  </a:cubicBezTo>
                  <a:cubicBezTo>
                    <a:pt x="70" y="68"/>
                    <a:pt x="68" y="69"/>
                    <a:pt x="68" y="67"/>
                  </a:cubicBezTo>
                  <a:cubicBezTo>
                    <a:pt x="64" y="67"/>
                    <a:pt x="64" y="63"/>
                    <a:pt x="62" y="61"/>
                  </a:cubicBezTo>
                  <a:cubicBezTo>
                    <a:pt x="63" y="61"/>
                    <a:pt x="61" y="58"/>
                    <a:pt x="63" y="56"/>
                  </a:cubicBezTo>
                  <a:cubicBezTo>
                    <a:pt x="63" y="56"/>
                    <a:pt x="64" y="57"/>
                    <a:pt x="65" y="56"/>
                  </a:cubicBezTo>
                  <a:cubicBezTo>
                    <a:pt x="65" y="56"/>
                    <a:pt x="63" y="55"/>
                    <a:pt x="64" y="54"/>
                  </a:cubicBezTo>
                  <a:cubicBezTo>
                    <a:pt x="64" y="53"/>
                    <a:pt x="65" y="54"/>
                    <a:pt x="66" y="54"/>
                  </a:cubicBezTo>
                  <a:cubicBezTo>
                    <a:pt x="66" y="53"/>
                    <a:pt x="65" y="50"/>
                    <a:pt x="66" y="50"/>
                  </a:cubicBezTo>
                  <a:cubicBezTo>
                    <a:pt x="66" y="49"/>
                    <a:pt x="67" y="50"/>
                    <a:pt x="67" y="50"/>
                  </a:cubicBezTo>
                  <a:cubicBezTo>
                    <a:pt x="69" y="48"/>
                    <a:pt x="67" y="46"/>
                    <a:pt x="68" y="45"/>
                  </a:cubicBezTo>
                  <a:cubicBezTo>
                    <a:pt x="68" y="44"/>
                    <a:pt x="67" y="44"/>
                    <a:pt x="66" y="44"/>
                  </a:cubicBezTo>
                  <a:cubicBezTo>
                    <a:pt x="66" y="42"/>
                    <a:pt x="66" y="41"/>
                    <a:pt x="66" y="39"/>
                  </a:cubicBezTo>
                  <a:cubicBezTo>
                    <a:pt x="64" y="39"/>
                    <a:pt x="64" y="39"/>
                    <a:pt x="64" y="40"/>
                  </a:cubicBezTo>
                  <a:cubicBezTo>
                    <a:pt x="62" y="39"/>
                    <a:pt x="63" y="37"/>
                    <a:pt x="62" y="36"/>
                  </a:cubicBezTo>
                  <a:cubicBezTo>
                    <a:pt x="61" y="36"/>
                    <a:pt x="60" y="37"/>
                    <a:pt x="60" y="37"/>
                  </a:cubicBezTo>
                  <a:cubicBezTo>
                    <a:pt x="60" y="37"/>
                    <a:pt x="59" y="36"/>
                    <a:pt x="59" y="36"/>
                  </a:cubicBezTo>
                  <a:cubicBezTo>
                    <a:pt x="58" y="36"/>
                    <a:pt x="57" y="35"/>
                    <a:pt x="57" y="34"/>
                  </a:cubicBezTo>
                  <a:cubicBezTo>
                    <a:pt x="56" y="34"/>
                    <a:pt x="56" y="36"/>
                    <a:pt x="55" y="35"/>
                  </a:cubicBezTo>
                  <a:cubicBezTo>
                    <a:pt x="55" y="35"/>
                    <a:pt x="53" y="33"/>
                    <a:pt x="51" y="33"/>
                  </a:cubicBezTo>
                  <a:cubicBezTo>
                    <a:pt x="55" y="29"/>
                    <a:pt x="46" y="32"/>
                    <a:pt x="47" y="27"/>
                  </a:cubicBezTo>
                  <a:cubicBezTo>
                    <a:pt x="45" y="27"/>
                    <a:pt x="42" y="27"/>
                    <a:pt x="43" y="30"/>
                  </a:cubicBezTo>
                  <a:cubicBezTo>
                    <a:pt x="41" y="31"/>
                    <a:pt x="40" y="29"/>
                    <a:pt x="40" y="29"/>
                  </a:cubicBezTo>
                  <a:cubicBezTo>
                    <a:pt x="39" y="29"/>
                    <a:pt x="38" y="30"/>
                    <a:pt x="37" y="30"/>
                  </a:cubicBezTo>
                  <a:cubicBezTo>
                    <a:pt x="35" y="29"/>
                    <a:pt x="35" y="29"/>
                    <a:pt x="33" y="29"/>
                  </a:cubicBezTo>
                  <a:cubicBezTo>
                    <a:pt x="31" y="29"/>
                    <a:pt x="31" y="30"/>
                    <a:pt x="29" y="30"/>
                  </a:cubicBezTo>
                  <a:cubicBezTo>
                    <a:pt x="27" y="30"/>
                    <a:pt x="27" y="29"/>
                    <a:pt x="25" y="29"/>
                  </a:cubicBezTo>
                  <a:cubicBezTo>
                    <a:pt x="21" y="28"/>
                    <a:pt x="17" y="29"/>
                    <a:pt x="13" y="28"/>
                  </a:cubicBezTo>
                  <a:cubicBezTo>
                    <a:pt x="13" y="28"/>
                    <a:pt x="11" y="26"/>
                    <a:pt x="11" y="26"/>
                  </a:cubicBezTo>
                  <a:cubicBezTo>
                    <a:pt x="9" y="25"/>
                    <a:pt x="8" y="26"/>
                    <a:pt x="8" y="24"/>
                  </a:cubicBezTo>
                  <a:cubicBezTo>
                    <a:pt x="7" y="24"/>
                    <a:pt x="3" y="25"/>
                    <a:pt x="4" y="22"/>
                  </a:cubicBezTo>
                  <a:cubicBezTo>
                    <a:pt x="8" y="23"/>
                    <a:pt x="8" y="21"/>
                    <a:pt x="10" y="20"/>
                  </a:cubicBezTo>
                  <a:cubicBezTo>
                    <a:pt x="9" y="18"/>
                    <a:pt x="4" y="20"/>
                    <a:pt x="3" y="17"/>
                  </a:cubicBezTo>
                  <a:cubicBezTo>
                    <a:pt x="2" y="17"/>
                    <a:pt x="2" y="18"/>
                    <a:pt x="2" y="18"/>
                  </a:cubicBezTo>
                  <a:cubicBezTo>
                    <a:pt x="0" y="18"/>
                    <a:pt x="3" y="14"/>
                    <a:pt x="3" y="13"/>
                  </a:cubicBezTo>
                  <a:cubicBezTo>
                    <a:pt x="3" y="10"/>
                    <a:pt x="5" y="9"/>
                    <a:pt x="4" y="6"/>
                  </a:cubicBezTo>
                  <a:close/>
                  <a:moveTo>
                    <a:pt x="74" y="55"/>
                  </a:moveTo>
                  <a:cubicBezTo>
                    <a:pt x="75" y="53"/>
                    <a:pt x="79" y="55"/>
                    <a:pt x="81" y="54"/>
                  </a:cubicBezTo>
                  <a:cubicBezTo>
                    <a:pt x="81" y="53"/>
                    <a:pt x="80" y="53"/>
                    <a:pt x="79" y="52"/>
                  </a:cubicBezTo>
                  <a:cubicBezTo>
                    <a:pt x="78" y="50"/>
                    <a:pt x="75" y="51"/>
                    <a:pt x="73" y="50"/>
                  </a:cubicBezTo>
                  <a:cubicBezTo>
                    <a:pt x="74" y="51"/>
                    <a:pt x="72" y="55"/>
                    <a:pt x="74" y="5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9" name="Freeform 89"/>
            <p:cNvSpPr>
              <a:spLocks/>
            </p:cNvSpPr>
            <p:nvPr/>
          </p:nvSpPr>
          <p:spPr bwMode="auto">
            <a:xfrm>
              <a:off x="2600301" y="1972408"/>
              <a:ext cx="465138" cy="230188"/>
            </a:xfrm>
            <a:custGeom>
              <a:avLst/>
              <a:gdLst>
                <a:gd name="T0" fmla="*/ 8 w 71"/>
                <a:gd name="T1" fmla="*/ 27 h 35"/>
                <a:gd name="T2" fmla="*/ 9 w 71"/>
                <a:gd name="T3" fmla="*/ 24 h 35"/>
                <a:gd name="T4" fmla="*/ 12 w 71"/>
                <a:gd name="T5" fmla="*/ 23 h 35"/>
                <a:gd name="T6" fmla="*/ 14 w 71"/>
                <a:gd name="T7" fmla="*/ 22 h 35"/>
                <a:gd name="T8" fmla="*/ 25 w 71"/>
                <a:gd name="T9" fmla="*/ 21 h 35"/>
                <a:gd name="T10" fmla="*/ 14 w 71"/>
                <a:gd name="T11" fmla="*/ 20 h 35"/>
                <a:gd name="T12" fmla="*/ 13 w 71"/>
                <a:gd name="T13" fmla="*/ 19 h 35"/>
                <a:gd name="T14" fmla="*/ 11 w 71"/>
                <a:gd name="T15" fmla="*/ 20 h 35"/>
                <a:gd name="T16" fmla="*/ 5 w 71"/>
                <a:gd name="T17" fmla="*/ 19 h 35"/>
                <a:gd name="T18" fmla="*/ 10 w 71"/>
                <a:gd name="T19" fmla="*/ 15 h 35"/>
                <a:gd name="T20" fmla="*/ 12 w 71"/>
                <a:gd name="T21" fmla="*/ 15 h 35"/>
                <a:gd name="T22" fmla="*/ 2 w 71"/>
                <a:gd name="T23" fmla="*/ 13 h 35"/>
                <a:gd name="T24" fmla="*/ 0 w 71"/>
                <a:gd name="T25" fmla="*/ 10 h 35"/>
                <a:gd name="T26" fmla="*/ 5 w 71"/>
                <a:gd name="T27" fmla="*/ 7 h 35"/>
                <a:gd name="T28" fmla="*/ 5 w 71"/>
                <a:gd name="T29" fmla="*/ 6 h 35"/>
                <a:gd name="T30" fmla="*/ 14 w 71"/>
                <a:gd name="T31" fmla="*/ 2 h 35"/>
                <a:gd name="T32" fmla="*/ 17 w 71"/>
                <a:gd name="T33" fmla="*/ 0 h 35"/>
                <a:gd name="T34" fmla="*/ 19 w 71"/>
                <a:gd name="T35" fmla="*/ 1 h 35"/>
                <a:gd name="T36" fmla="*/ 21 w 71"/>
                <a:gd name="T37" fmla="*/ 5 h 35"/>
                <a:gd name="T38" fmla="*/ 19 w 71"/>
                <a:gd name="T39" fmla="*/ 6 h 35"/>
                <a:gd name="T40" fmla="*/ 21 w 71"/>
                <a:gd name="T41" fmla="*/ 7 h 35"/>
                <a:gd name="T42" fmla="*/ 22 w 71"/>
                <a:gd name="T43" fmla="*/ 5 h 35"/>
                <a:gd name="T44" fmla="*/ 28 w 71"/>
                <a:gd name="T45" fmla="*/ 4 h 35"/>
                <a:gd name="T46" fmla="*/ 31 w 71"/>
                <a:gd name="T47" fmla="*/ 8 h 35"/>
                <a:gd name="T48" fmla="*/ 34 w 71"/>
                <a:gd name="T49" fmla="*/ 7 h 35"/>
                <a:gd name="T50" fmla="*/ 37 w 71"/>
                <a:gd name="T51" fmla="*/ 4 h 35"/>
                <a:gd name="T52" fmla="*/ 40 w 71"/>
                <a:gd name="T53" fmla="*/ 5 h 35"/>
                <a:gd name="T54" fmla="*/ 41 w 71"/>
                <a:gd name="T55" fmla="*/ 8 h 35"/>
                <a:gd name="T56" fmla="*/ 43 w 71"/>
                <a:gd name="T57" fmla="*/ 12 h 35"/>
                <a:gd name="T58" fmla="*/ 47 w 71"/>
                <a:gd name="T59" fmla="*/ 9 h 35"/>
                <a:gd name="T60" fmla="*/ 44 w 71"/>
                <a:gd name="T61" fmla="*/ 7 h 35"/>
                <a:gd name="T62" fmla="*/ 44 w 71"/>
                <a:gd name="T63" fmla="*/ 2 h 35"/>
                <a:gd name="T64" fmla="*/ 48 w 71"/>
                <a:gd name="T65" fmla="*/ 1 h 35"/>
                <a:gd name="T66" fmla="*/ 52 w 71"/>
                <a:gd name="T67" fmla="*/ 7 h 35"/>
                <a:gd name="T68" fmla="*/ 54 w 71"/>
                <a:gd name="T69" fmla="*/ 9 h 35"/>
                <a:gd name="T70" fmla="*/ 56 w 71"/>
                <a:gd name="T71" fmla="*/ 12 h 35"/>
                <a:gd name="T72" fmla="*/ 55 w 71"/>
                <a:gd name="T73" fmla="*/ 15 h 35"/>
                <a:gd name="T74" fmla="*/ 58 w 71"/>
                <a:gd name="T75" fmla="*/ 19 h 35"/>
                <a:gd name="T76" fmla="*/ 67 w 71"/>
                <a:gd name="T77" fmla="*/ 20 h 35"/>
                <a:gd name="T78" fmla="*/ 70 w 71"/>
                <a:gd name="T79" fmla="*/ 23 h 35"/>
                <a:gd name="T80" fmla="*/ 71 w 71"/>
                <a:gd name="T81" fmla="*/ 25 h 35"/>
                <a:gd name="T82" fmla="*/ 63 w 71"/>
                <a:gd name="T83" fmla="*/ 25 h 35"/>
                <a:gd name="T84" fmla="*/ 65 w 71"/>
                <a:gd name="T85" fmla="*/ 31 h 35"/>
                <a:gd name="T86" fmla="*/ 54 w 71"/>
                <a:gd name="T87" fmla="*/ 31 h 35"/>
                <a:gd name="T88" fmla="*/ 41 w 71"/>
                <a:gd name="T89" fmla="*/ 31 h 35"/>
                <a:gd name="T90" fmla="*/ 36 w 71"/>
                <a:gd name="T91" fmla="*/ 32 h 35"/>
                <a:gd name="T92" fmla="*/ 35 w 71"/>
                <a:gd name="T93" fmla="*/ 34 h 35"/>
                <a:gd name="T94" fmla="*/ 23 w 71"/>
                <a:gd name="T95" fmla="*/ 34 h 35"/>
                <a:gd name="T96" fmla="*/ 19 w 71"/>
                <a:gd name="T97" fmla="*/ 28 h 35"/>
                <a:gd name="T98" fmla="*/ 11 w 71"/>
                <a:gd name="T99" fmla="*/ 27 h 35"/>
                <a:gd name="T100" fmla="*/ 11 w 71"/>
                <a:gd name="T101" fmla="*/ 28 h 35"/>
                <a:gd name="T102" fmla="*/ 11 w 71"/>
                <a:gd name="T103" fmla="*/ 26 h 35"/>
                <a:gd name="T104" fmla="*/ 8 w 71"/>
                <a:gd name="T105" fmla="*/ 2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1" h="35">
                  <a:moveTo>
                    <a:pt x="8" y="27"/>
                  </a:moveTo>
                  <a:cubicBezTo>
                    <a:pt x="6" y="27"/>
                    <a:pt x="8" y="24"/>
                    <a:pt x="9" y="24"/>
                  </a:cubicBezTo>
                  <a:cubicBezTo>
                    <a:pt x="9" y="22"/>
                    <a:pt x="11" y="23"/>
                    <a:pt x="12" y="23"/>
                  </a:cubicBezTo>
                  <a:cubicBezTo>
                    <a:pt x="13" y="23"/>
                    <a:pt x="13" y="22"/>
                    <a:pt x="14" y="22"/>
                  </a:cubicBezTo>
                  <a:cubicBezTo>
                    <a:pt x="18" y="21"/>
                    <a:pt x="22" y="23"/>
                    <a:pt x="25" y="21"/>
                  </a:cubicBezTo>
                  <a:cubicBezTo>
                    <a:pt x="24" y="18"/>
                    <a:pt x="18" y="21"/>
                    <a:pt x="14" y="20"/>
                  </a:cubicBezTo>
                  <a:cubicBezTo>
                    <a:pt x="14" y="20"/>
                    <a:pt x="13" y="19"/>
                    <a:pt x="13" y="19"/>
                  </a:cubicBezTo>
                  <a:cubicBezTo>
                    <a:pt x="13" y="19"/>
                    <a:pt x="12" y="20"/>
                    <a:pt x="11" y="20"/>
                  </a:cubicBezTo>
                  <a:cubicBezTo>
                    <a:pt x="9" y="20"/>
                    <a:pt x="7" y="18"/>
                    <a:pt x="5" y="19"/>
                  </a:cubicBezTo>
                  <a:cubicBezTo>
                    <a:pt x="3" y="16"/>
                    <a:pt x="9" y="17"/>
                    <a:pt x="10" y="15"/>
                  </a:cubicBezTo>
                  <a:cubicBezTo>
                    <a:pt x="10" y="13"/>
                    <a:pt x="12" y="15"/>
                    <a:pt x="12" y="15"/>
                  </a:cubicBezTo>
                  <a:cubicBezTo>
                    <a:pt x="12" y="10"/>
                    <a:pt x="7" y="15"/>
                    <a:pt x="2" y="13"/>
                  </a:cubicBezTo>
                  <a:cubicBezTo>
                    <a:pt x="0" y="12"/>
                    <a:pt x="4" y="10"/>
                    <a:pt x="0" y="10"/>
                  </a:cubicBezTo>
                  <a:cubicBezTo>
                    <a:pt x="1" y="9"/>
                    <a:pt x="1" y="6"/>
                    <a:pt x="5" y="7"/>
                  </a:cubicBezTo>
                  <a:cubicBezTo>
                    <a:pt x="6" y="7"/>
                    <a:pt x="5" y="5"/>
                    <a:pt x="5" y="6"/>
                  </a:cubicBezTo>
                  <a:cubicBezTo>
                    <a:pt x="7" y="3"/>
                    <a:pt x="11" y="3"/>
                    <a:pt x="14" y="2"/>
                  </a:cubicBezTo>
                  <a:cubicBezTo>
                    <a:pt x="15" y="1"/>
                    <a:pt x="15" y="0"/>
                    <a:pt x="17" y="0"/>
                  </a:cubicBezTo>
                  <a:cubicBezTo>
                    <a:pt x="17" y="1"/>
                    <a:pt x="18" y="1"/>
                    <a:pt x="19" y="1"/>
                  </a:cubicBezTo>
                  <a:cubicBezTo>
                    <a:pt x="19" y="3"/>
                    <a:pt x="17" y="4"/>
                    <a:pt x="21" y="5"/>
                  </a:cubicBezTo>
                  <a:cubicBezTo>
                    <a:pt x="21" y="6"/>
                    <a:pt x="20" y="5"/>
                    <a:pt x="19" y="6"/>
                  </a:cubicBezTo>
                  <a:cubicBezTo>
                    <a:pt x="19" y="6"/>
                    <a:pt x="20" y="7"/>
                    <a:pt x="21" y="7"/>
                  </a:cubicBezTo>
                  <a:cubicBezTo>
                    <a:pt x="22" y="6"/>
                    <a:pt x="21" y="5"/>
                    <a:pt x="22" y="5"/>
                  </a:cubicBezTo>
                  <a:cubicBezTo>
                    <a:pt x="24" y="4"/>
                    <a:pt x="26" y="4"/>
                    <a:pt x="28" y="4"/>
                  </a:cubicBezTo>
                  <a:cubicBezTo>
                    <a:pt x="29" y="5"/>
                    <a:pt x="31" y="6"/>
                    <a:pt x="31" y="8"/>
                  </a:cubicBezTo>
                  <a:cubicBezTo>
                    <a:pt x="32" y="8"/>
                    <a:pt x="32" y="6"/>
                    <a:pt x="34" y="7"/>
                  </a:cubicBezTo>
                  <a:cubicBezTo>
                    <a:pt x="35" y="6"/>
                    <a:pt x="36" y="5"/>
                    <a:pt x="37" y="4"/>
                  </a:cubicBezTo>
                  <a:cubicBezTo>
                    <a:pt x="38" y="4"/>
                    <a:pt x="39" y="5"/>
                    <a:pt x="40" y="5"/>
                  </a:cubicBezTo>
                  <a:cubicBezTo>
                    <a:pt x="41" y="6"/>
                    <a:pt x="40" y="7"/>
                    <a:pt x="41" y="8"/>
                  </a:cubicBezTo>
                  <a:cubicBezTo>
                    <a:pt x="42" y="10"/>
                    <a:pt x="44" y="10"/>
                    <a:pt x="43" y="12"/>
                  </a:cubicBezTo>
                  <a:cubicBezTo>
                    <a:pt x="45" y="12"/>
                    <a:pt x="45" y="10"/>
                    <a:pt x="47" y="9"/>
                  </a:cubicBezTo>
                  <a:cubicBezTo>
                    <a:pt x="47" y="8"/>
                    <a:pt x="44" y="8"/>
                    <a:pt x="44" y="7"/>
                  </a:cubicBezTo>
                  <a:cubicBezTo>
                    <a:pt x="43" y="6"/>
                    <a:pt x="45" y="4"/>
                    <a:pt x="44" y="2"/>
                  </a:cubicBezTo>
                  <a:cubicBezTo>
                    <a:pt x="46" y="2"/>
                    <a:pt x="46" y="1"/>
                    <a:pt x="48" y="1"/>
                  </a:cubicBezTo>
                  <a:cubicBezTo>
                    <a:pt x="48" y="3"/>
                    <a:pt x="50" y="5"/>
                    <a:pt x="52" y="7"/>
                  </a:cubicBezTo>
                  <a:cubicBezTo>
                    <a:pt x="52" y="8"/>
                    <a:pt x="54" y="12"/>
                    <a:pt x="54" y="9"/>
                  </a:cubicBezTo>
                  <a:cubicBezTo>
                    <a:pt x="56" y="10"/>
                    <a:pt x="55" y="12"/>
                    <a:pt x="56" y="12"/>
                  </a:cubicBezTo>
                  <a:cubicBezTo>
                    <a:pt x="56" y="14"/>
                    <a:pt x="56" y="15"/>
                    <a:pt x="55" y="15"/>
                  </a:cubicBezTo>
                  <a:cubicBezTo>
                    <a:pt x="56" y="17"/>
                    <a:pt x="59" y="16"/>
                    <a:pt x="58" y="19"/>
                  </a:cubicBezTo>
                  <a:cubicBezTo>
                    <a:pt x="62" y="17"/>
                    <a:pt x="62" y="21"/>
                    <a:pt x="67" y="20"/>
                  </a:cubicBezTo>
                  <a:cubicBezTo>
                    <a:pt x="65" y="24"/>
                    <a:pt x="69" y="22"/>
                    <a:pt x="70" y="23"/>
                  </a:cubicBezTo>
                  <a:cubicBezTo>
                    <a:pt x="70" y="23"/>
                    <a:pt x="68" y="25"/>
                    <a:pt x="71" y="25"/>
                  </a:cubicBezTo>
                  <a:cubicBezTo>
                    <a:pt x="69" y="29"/>
                    <a:pt x="67" y="23"/>
                    <a:pt x="63" y="25"/>
                  </a:cubicBezTo>
                  <a:cubicBezTo>
                    <a:pt x="62" y="28"/>
                    <a:pt x="66" y="27"/>
                    <a:pt x="65" y="31"/>
                  </a:cubicBezTo>
                  <a:cubicBezTo>
                    <a:pt x="62" y="32"/>
                    <a:pt x="57" y="33"/>
                    <a:pt x="54" y="31"/>
                  </a:cubicBezTo>
                  <a:cubicBezTo>
                    <a:pt x="51" y="29"/>
                    <a:pt x="45" y="29"/>
                    <a:pt x="41" y="31"/>
                  </a:cubicBezTo>
                  <a:cubicBezTo>
                    <a:pt x="40" y="32"/>
                    <a:pt x="39" y="31"/>
                    <a:pt x="36" y="32"/>
                  </a:cubicBezTo>
                  <a:cubicBezTo>
                    <a:pt x="35" y="33"/>
                    <a:pt x="35" y="33"/>
                    <a:pt x="35" y="34"/>
                  </a:cubicBezTo>
                  <a:cubicBezTo>
                    <a:pt x="33" y="33"/>
                    <a:pt x="28" y="35"/>
                    <a:pt x="23" y="34"/>
                  </a:cubicBezTo>
                  <a:cubicBezTo>
                    <a:pt x="22" y="32"/>
                    <a:pt x="20" y="30"/>
                    <a:pt x="19" y="28"/>
                  </a:cubicBezTo>
                  <a:cubicBezTo>
                    <a:pt x="16" y="28"/>
                    <a:pt x="12" y="30"/>
                    <a:pt x="11" y="27"/>
                  </a:cubicBezTo>
                  <a:cubicBezTo>
                    <a:pt x="11" y="26"/>
                    <a:pt x="11" y="27"/>
                    <a:pt x="11" y="28"/>
                  </a:cubicBezTo>
                  <a:cubicBezTo>
                    <a:pt x="9" y="27"/>
                    <a:pt x="10" y="26"/>
                    <a:pt x="11" y="26"/>
                  </a:cubicBezTo>
                  <a:cubicBezTo>
                    <a:pt x="11" y="24"/>
                    <a:pt x="8" y="26"/>
                    <a:pt x="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90"/>
            <p:cNvSpPr>
              <a:spLocks noEditPoints="1"/>
            </p:cNvSpPr>
            <p:nvPr/>
          </p:nvSpPr>
          <p:spPr bwMode="auto">
            <a:xfrm>
              <a:off x="1360463" y="2026383"/>
              <a:ext cx="3319463" cy="3860800"/>
            </a:xfrm>
            <a:custGeom>
              <a:avLst/>
              <a:gdLst>
                <a:gd name="T0" fmla="*/ 331 w 506"/>
                <a:gd name="T1" fmla="*/ 39 h 587"/>
                <a:gd name="T2" fmla="*/ 298 w 506"/>
                <a:gd name="T3" fmla="*/ 62 h 587"/>
                <a:gd name="T4" fmla="*/ 294 w 506"/>
                <a:gd name="T5" fmla="*/ 96 h 587"/>
                <a:gd name="T6" fmla="*/ 335 w 506"/>
                <a:gd name="T7" fmla="*/ 124 h 587"/>
                <a:gd name="T8" fmla="*/ 348 w 506"/>
                <a:gd name="T9" fmla="*/ 86 h 587"/>
                <a:gd name="T10" fmla="*/ 383 w 506"/>
                <a:gd name="T11" fmla="*/ 85 h 587"/>
                <a:gd name="T12" fmla="*/ 414 w 506"/>
                <a:gd name="T13" fmla="*/ 94 h 587"/>
                <a:gd name="T14" fmla="*/ 427 w 506"/>
                <a:gd name="T15" fmla="*/ 126 h 587"/>
                <a:gd name="T16" fmla="*/ 388 w 506"/>
                <a:gd name="T17" fmla="*/ 141 h 587"/>
                <a:gd name="T18" fmla="*/ 411 w 506"/>
                <a:gd name="T19" fmla="*/ 155 h 587"/>
                <a:gd name="T20" fmla="*/ 402 w 506"/>
                <a:gd name="T21" fmla="*/ 160 h 587"/>
                <a:gd name="T22" fmla="*/ 359 w 506"/>
                <a:gd name="T23" fmla="*/ 191 h 587"/>
                <a:gd name="T24" fmla="*/ 341 w 506"/>
                <a:gd name="T25" fmla="*/ 245 h 587"/>
                <a:gd name="T26" fmla="*/ 304 w 506"/>
                <a:gd name="T27" fmla="*/ 224 h 587"/>
                <a:gd name="T28" fmla="*/ 274 w 506"/>
                <a:gd name="T29" fmla="*/ 264 h 587"/>
                <a:gd name="T30" fmla="*/ 307 w 506"/>
                <a:gd name="T31" fmla="*/ 280 h 587"/>
                <a:gd name="T32" fmla="*/ 354 w 506"/>
                <a:gd name="T33" fmla="*/ 312 h 587"/>
                <a:gd name="T34" fmla="*/ 392 w 506"/>
                <a:gd name="T35" fmla="*/ 306 h 587"/>
                <a:gd name="T36" fmla="*/ 452 w 506"/>
                <a:gd name="T37" fmla="*/ 332 h 587"/>
                <a:gd name="T38" fmla="*/ 506 w 506"/>
                <a:gd name="T39" fmla="*/ 364 h 587"/>
                <a:gd name="T40" fmla="*/ 483 w 506"/>
                <a:gd name="T41" fmla="*/ 438 h 587"/>
                <a:gd name="T42" fmla="*/ 453 w 506"/>
                <a:gd name="T43" fmla="*/ 470 h 587"/>
                <a:gd name="T44" fmla="*/ 425 w 506"/>
                <a:gd name="T45" fmla="*/ 502 h 587"/>
                <a:gd name="T46" fmla="*/ 399 w 506"/>
                <a:gd name="T47" fmla="*/ 531 h 587"/>
                <a:gd name="T48" fmla="*/ 388 w 506"/>
                <a:gd name="T49" fmla="*/ 554 h 587"/>
                <a:gd name="T50" fmla="*/ 367 w 506"/>
                <a:gd name="T51" fmla="*/ 577 h 587"/>
                <a:gd name="T52" fmla="*/ 360 w 506"/>
                <a:gd name="T53" fmla="*/ 545 h 587"/>
                <a:gd name="T54" fmla="*/ 376 w 506"/>
                <a:gd name="T55" fmla="*/ 480 h 587"/>
                <a:gd name="T56" fmla="*/ 374 w 506"/>
                <a:gd name="T57" fmla="*/ 417 h 587"/>
                <a:gd name="T58" fmla="*/ 341 w 506"/>
                <a:gd name="T59" fmla="*/ 374 h 587"/>
                <a:gd name="T60" fmla="*/ 347 w 506"/>
                <a:gd name="T61" fmla="*/ 338 h 587"/>
                <a:gd name="T62" fmla="*/ 318 w 506"/>
                <a:gd name="T63" fmla="*/ 301 h 587"/>
                <a:gd name="T64" fmla="*/ 286 w 506"/>
                <a:gd name="T65" fmla="*/ 282 h 587"/>
                <a:gd name="T66" fmla="*/ 238 w 506"/>
                <a:gd name="T67" fmla="*/ 254 h 587"/>
                <a:gd name="T68" fmla="*/ 210 w 506"/>
                <a:gd name="T69" fmla="*/ 226 h 587"/>
                <a:gd name="T70" fmla="*/ 210 w 506"/>
                <a:gd name="T71" fmla="*/ 237 h 587"/>
                <a:gd name="T72" fmla="*/ 181 w 506"/>
                <a:gd name="T73" fmla="*/ 201 h 587"/>
                <a:gd name="T74" fmla="*/ 163 w 506"/>
                <a:gd name="T75" fmla="*/ 137 h 587"/>
                <a:gd name="T76" fmla="*/ 153 w 506"/>
                <a:gd name="T77" fmla="*/ 120 h 587"/>
                <a:gd name="T78" fmla="*/ 125 w 506"/>
                <a:gd name="T79" fmla="*/ 89 h 587"/>
                <a:gd name="T80" fmla="*/ 77 w 506"/>
                <a:gd name="T81" fmla="*/ 74 h 587"/>
                <a:gd name="T82" fmla="*/ 53 w 506"/>
                <a:gd name="T83" fmla="*/ 86 h 587"/>
                <a:gd name="T84" fmla="*/ 30 w 506"/>
                <a:gd name="T85" fmla="*/ 102 h 587"/>
                <a:gd name="T86" fmla="*/ 12 w 506"/>
                <a:gd name="T87" fmla="*/ 79 h 587"/>
                <a:gd name="T88" fmla="*/ 5 w 506"/>
                <a:gd name="T89" fmla="*/ 50 h 587"/>
                <a:gd name="T90" fmla="*/ 14 w 506"/>
                <a:gd name="T91" fmla="*/ 32 h 587"/>
                <a:gd name="T92" fmla="*/ 49 w 506"/>
                <a:gd name="T93" fmla="*/ 11 h 587"/>
                <a:gd name="T94" fmla="*/ 131 w 506"/>
                <a:gd name="T95" fmla="*/ 20 h 587"/>
                <a:gd name="T96" fmla="*/ 170 w 506"/>
                <a:gd name="T97" fmla="*/ 21 h 587"/>
                <a:gd name="T98" fmla="*/ 231 w 506"/>
                <a:gd name="T99" fmla="*/ 38 h 587"/>
                <a:gd name="T100" fmla="*/ 275 w 506"/>
                <a:gd name="T101" fmla="*/ 27 h 587"/>
                <a:gd name="T102" fmla="*/ 287 w 506"/>
                <a:gd name="T103" fmla="*/ 6 h 587"/>
                <a:gd name="T104" fmla="*/ 310 w 506"/>
                <a:gd name="T105" fmla="*/ 26 h 587"/>
                <a:gd name="T106" fmla="*/ 166 w 506"/>
                <a:gd name="T107" fmla="*/ 44 h 587"/>
                <a:gd name="T108" fmla="*/ 214 w 506"/>
                <a:gd name="T109" fmla="*/ 69 h 587"/>
                <a:gd name="T110" fmla="*/ 206 w 506"/>
                <a:gd name="T111" fmla="*/ 68 h 587"/>
                <a:gd name="T112" fmla="*/ 273 w 506"/>
                <a:gd name="T113" fmla="*/ 128 h 587"/>
                <a:gd name="T114" fmla="*/ 295 w 506"/>
                <a:gd name="T115" fmla="*/ 151 h 587"/>
                <a:gd name="T116" fmla="*/ 314 w 506"/>
                <a:gd name="T117" fmla="*/ 139 h 587"/>
                <a:gd name="T118" fmla="*/ 310 w 506"/>
                <a:gd name="T119" fmla="*/ 174 h 587"/>
                <a:gd name="T120" fmla="*/ 344 w 506"/>
                <a:gd name="T121" fmla="*/ 163 h 587"/>
                <a:gd name="T122" fmla="*/ 334 w 506"/>
                <a:gd name="T123" fmla="*/ 173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06" h="587">
                  <a:moveTo>
                    <a:pt x="308" y="32"/>
                  </a:moveTo>
                  <a:cubicBezTo>
                    <a:pt x="309" y="34"/>
                    <a:pt x="311" y="30"/>
                    <a:pt x="310" y="35"/>
                  </a:cubicBezTo>
                  <a:cubicBezTo>
                    <a:pt x="311" y="35"/>
                    <a:pt x="312" y="35"/>
                    <a:pt x="313" y="35"/>
                  </a:cubicBezTo>
                  <a:cubicBezTo>
                    <a:pt x="315" y="34"/>
                    <a:pt x="315" y="32"/>
                    <a:pt x="315" y="30"/>
                  </a:cubicBezTo>
                  <a:cubicBezTo>
                    <a:pt x="316" y="30"/>
                    <a:pt x="317" y="29"/>
                    <a:pt x="317" y="27"/>
                  </a:cubicBezTo>
                  <a:cubicBezTo>
                    <a:pt x="320" y="28"/>
                    <a:pt x="318" y="24"/>
                    <a:pt x="321" y="25"/>
                  </a:cubicBezTo>
                  <a:cubicBezTo>
                    <a:pt x="321" y="23"/>
                    <a:pt x="321" y="21"/>
                    <a:pt x="321" y="19"/>
                  </a:cubicBezTo>
                  <a:cubicBezTo>
                    <a:pt x="324" y="18"/>
                    <a:pt x="326" y="17"/>
                    <a:pt x="328" y="19"/>
                  </a:cubicBezTo>
                  <a:cubicBezTo>
                    <a:pt x="329" y="19"/>
                    <a:pt x="329" y="21"/>
                    <a:pt x="329" y="21"/>
                  </a:cubicBezTo>
                  <a:cubicBezTo>
                    <a:pt x="330" y="22"/>
                    <a:pt x="331" y="21"/>
                    <a:pt x="331" y="21"/>
                  </a:cubicBezTo>
                  <a:cubicBezTo>
                    <a:pt x="332" y="22"/>
                    <a:pt x="333" y="23"/>
                    <a:pt x="334" y="23"/>
                  </a:cubicBezTo>
                  <a:cubicBezTo>
                    <a:pt x="335" y="26"/>
                    <a:pt x="333" y="27"/>
                    <a:pt x="331" y="28"/>
                  </a:cubicBezTo>
                  <a:cubicBezTo>
                    <a:pt x="333" y="29"/>
                    <a:pt x="333" y="33"/>
                    <a:pt x="335" y="34"/>
                  </a:cubicBezTo>
                  <a:cubicBezTo>
                    <a:pt x="334" y="36"/>
                    <a:pt x="332" y="36"/>
                    <a:pt x="331" y="39"/>
                  </a:cubicBezTo>
                  <a:cubicBezTo>
                    <a:pt x="330" y="38"/>
                    <a:pt x="329" y="40"/>
                    <a:pt x="328" y="39"/>
                  </a:cubicBezTo>
                  <a:cubicBezTo>
                    <a:pt x="327" y="39"/>
                    <a:pt x="327" y="42"/>
                    <a:pt x="326" y="43"/>
                  </a:cubicBezTo>
                  <a:cubicBezTo>
                    <a:pt x="324" y="43"/>
                    <a:pt x="326" y="41"/>
                    <a:pt x="322" y="41"/>
                  </a:cubicBezTo>
                  <a:cubicBezTo>
                    <a:pt x="322" y="41"/>
                    <a:pt x="323" y="41"/>
                    <a:pt x="324" y="41"/>
                  </a:cubicBezTo>
                  <a:cubicBezTo>
                    <a:pt x="322" y="38"/>
                    <a:pt x="318" y="41"/>
                    <a:pt x="315" y="41"/>
                  </a:cubicBezTo>
                  <a:cubicBezTo>
                    <a:pt x="316" y="44"/>
                    <a:pt x="315" y="43"/>
                    <a:pt x="315" y="46"/>
                  </a:cubicBezTo>
                  <a:cubicBezTo>
                    <a:pt x="314" y="46"/>
                    <a:pt x="314" y="45"/>
                    <a:pt x="314" y="44"/>
                  </a:cubicBezTo>
                  <a:cubicBezTo>
                    <a:pt x="312" y="45"/>
                    <a:pt x="312" y="48"/>
                    <a:pt x="309" y="47"/>
                  </a:cubicBezTo>
                  <a:cubicBezTo>
                    <a:pt x="310" y="48"/>
                    <a:pt x="311" y="48"/>
                    <a:pt x="311" y="49"/>
                  </a:cubicBezTo>
                  <a:cubicBezTo>
                    <a:pt x="311" y="51"/>
                    <a:pt x="310" y="51"/>
                    <a:pt x="310" y="53"/>
                  </a:cubicBezTo>
                  <a:cubicBezTo>
                    <a:pt x="308" y="51"/>
                    <a:pt x="305" y="57"/>
                    <a:pt x="304" y="56"/>
                  </a:cubicBezTo>
                  <a:cubicBezTo>
                    <a:pt x="304" y="55"/>
                    <a:pt x="303" y="54"/>
                    <a:pt x="303" y="58"/>
                  </a:cubicBezTo>
                  <a:cubicBezTo>
                    <a:pt x="301" y="58"/>
                    <a:pt x="300" y="58"/>
                    <a:pt x="299" y="58"/>
                  </a:cubicBezTo>
                  <a:cubicBezTo>
                    <a:pt x="297" y="58"/>
                    <a:pt x="298" y="60"/>
                    <a:pt x="298" y="62"/>
                  </a:cubicBezTo>
                  <a:cubicBezTo>
                    <a:pt x="297" y="60"/>
                    <a:pt x="296" y="61"/>
                    <a:pt x="296" y="62"/>
                  </a:cubicBezTo>
                  <a:cubicBezTo>
                    <a:pt x="294" y="61"/>
                    <a:pt x="294" y="62"/>
                    <a:pt x="291" y="62"/>
                  </a:cubicBezTo>
                  <a:cubicBezTo>
                    <a:pt x="292" y="63"/>
                    <a:pt x="292" y="65"/>
                    <a:pt x="292" y="66"/>
                  </a:cubicBezTo>
                  <a:cubicBezTo>
                    <a:pt x="290" y="64"/>
                    <a:pt x="291" y="67"/>
                    <a:pt x="289" y="69"/>
                  </a:cubicBezTo>
                  <a:cubicBezTo>
                    <a:pt x="288" y="71"/>
                    <a:pt x="286" y="73"/>
                    <a:pt x="285" y="78"/>
                  </a:cubicBezTo>
                  <a:cubicBezTo>
                    <a:pt x="283" y="79"/>
                    <a:pt x="282" y="82"/>
                    <a:pt x="281" y="83"/>
                  </a:cubicBezTo>
                  <a:cubicBezTo>
                    <a:pt x="281" y="85"/>
                    <a:pt x="282" y="83"/>
                    <a:pt x="282" y="83"/>
                  </a:cubicBezTo>
                  <a:cubicBezTo>
                    <a:pt x="283" y="84"/>
                    <a:pt x="282" y="84"/>
                    <a:pt x="283" y="84"/>
                  </a:cubicBezTo>
                  <a:cubicBezTo>
                    <a:pt x="283" y="85"/>
                    <a:pt x="284" y="86"/>
                    <a:pt x="284" y="86"/>
                  </a:cubicBezTo>
                  <a:cubicBezTo>
                    <a:pt x="285" y="87"/>
                    <a:pt x="286" y="84"/>
                    <a:pt x="288" y="86"/>
                  </a:cubicBezTo>
                  <a:cubicBezTo>
                    <a:pt x="289" y="87"/>
                    <a:pt x="289" y="87"/>
                    <a:pt x="290" y="87"/>
                  </a:cubicBezTo>
                  <a:cubicBezTo>
                    <a:pt x="290" y="89"/>
                    <a:pt x="290" y="90"/>
                    <a:pt x="290" y="91"/>
                  </a:cubicBezTo>
                  <a:cubicBezTo>
                    <a:pt x="290" y="92"/>
                    <a:pt x="292" y="92"/>
                    <a:pt x="292" y="93"/>
                  </a:cubicBezTo>
                  <a:cubicBezTo>
                    <a:pt x="293" y="94"/>
                    <a:pt x="294" y="94"/>
                    <a:pt x="294" y="96"/>
                  </a:cubicBezTo>
                  <a:cubicBezTo>
                    <a:pt x="299" y="95"/>
                    <a:pt x="303" y="97"/>
                    <a:pt x="305" y="96"/>
                  </a:cubicBezTo>
                  <a:cubicBezTo>
                    <a:pt x="306" y="99"/>
                    <a:pt x="310" y="99"/>
                    <a:pt x="312" y="101"/>
                  </a:cubicBezTo>
                  <a:cubicBezTo>
                    <a:pt x="313" y="101"/>
                    <a:pt x="313" y="101"/>
                    <a:pt x="313" y="102"/>
                  </a:cubicBezTo>
                  <a:cubicBezTo>
                    <a:pt x="313" y="103"/>
                    <a:pt x="314" y="102"/>
                    <a:pt x="314" y="102"/>
                  </a:cubicBezTo>
                  <a:cubicBezTo>
                    <a:pt x="315" y="102"/>
                    <a:pt x="315" y="103"/>
                    <a:pt x="316" y="104"/>
                  </a:cubicBezTo>
                  <a:cubicBezTo>
                    <a:pt x="318" y="104"/>
                    <a:pt x="319" y="103"/>
                    <a:pt x="319" y="105"/>
                  </a:cubicBezTo>
                  <a:cubicBezTo>
                    <a:pt x="324" y="105"/>
                    <a:pt x="327" y="107"/>
                    <a:pt x="331" y="107"/>
                  </a:cubicBezTo>
                  <a:cubicBezTo>
                    <a:pt x="331" y="110"/>
                    <a:pt x="331" y="113"/>
                    <a:pt x="332" y="115"/>
                  </a:cubicBezTo>
                  <a:cubicBezTo>
                    <a:pt x="332" y="115"/>
                    <a:pt x="333" y="116"/>
                    <a:pt x="333" y="116"/>
                  </a:cubicBezTo>
                  <a:cubicBezTo>
                    <a:pt x="333" y="117"/>
                    <a:pt x="332" y="118"/>
                    <a:pt x="332" y="118"/>
                  </a:cubicBezTo>
                  <a:cubicBezTo>
                    <a:pt x="333" y="119"/>
                    <a:pt x="334" y="118"/>
                    <a:pt x="334" y="119"/>
                  </a:cubicBezTo>
                  <a:cubicBezTo>
                    <a:pt x="334" y="119"/>
                    <a:pt x="332" y="121"/>
                    <a:pt x="335" y="121"/>
                  </a:cubicBezTo>
                  <a:cubicBezTo>
                    <a:pt x="335" y="121"/>
                    <a:pt x="334" y="122"/>
                    <a:pt x="334" y="124"/>
                  </a:cubicBezTo>
                  <a:cubicBezTo>
                    <a:pt x="334" y="125"/>
                    <a:pt x="335" y="124"/>
                    <a:pt x="335" y="124"/>
                  </a:cubicBezTo>
                  <a:cubicBezTo>
                    <a:pt x="336" y="123"/>
                    <a:pt x="336" y="125"/>
                    <a:pt x="336" y="125"/>
                  </a:cubicBezTo>
                  <a:cubicBezTo>
                    <a:pt x="336" y="126"/>
                    <a:pt x="338" y="125"/>
                    <a:pt x="338" y="125"/>
                  </a:cubicBezTo>
                  <a:cubicBezTo>
                    <a:pt x="339" y="127"/>
                    <a:pt x="343" y="127"/>
                    <a:pt x="346" y="125"/>
                  </a:cubicBezTo>
                  <a:cubicBezTo>
                    <a:pt x="346" y="122"/>
                    <a:pt x="346" y="120"/>
                    <a:pt x="346" y="116"/>
                  </a:cubicBezTo>
                  <a:cubicBezTo>
                    <a:pt x="346" y="115"/>
                    <a:pt x="344" y="115"/>
                    <a:pt x="344" y="115"/>
                  </a:cubicBezTo>
                  <a:cubicBezTo>
                    <a:pt x="343" y="114"/>
                    <a:pt x="345" y="110"/>
                    <a:pt x="342" y="111"/>
                  </a:cubicBezTo>
                  <a:cubicBezTo>
                    <a:pt x="342" y="110"/>
                    <a:pt x="344" y="110"/>
                    <a:pt x="344" y="108"/>
                  </a:cubicBezTo>
                  <a:cubicBezTo>
                    <a:pt x="348" y="109"/>
                    <a:pt x="347" y="106"/>
                    <a:pt x="350" y="106"/>
                  </a:cubicBezTo>
                  <a:cubicBezTo>
                    <a:pt x="352" y="107"/>
                    <a:pt x="351" y="104"/>
                    <a:pt x="351" y="104"/>
                  </a:cubicBezTo>
                  <a:cubicBezTo>
                    <a:pt x="351" y="103"/>
                    <a:pt x="354" y="105"/>
                    <a:pt x="354" y="104"/>
                  </a:cubicBezTo>
                  <a:cubicBezTo>
                    <a:pt x="352" y="99"/>
                    <a:pt x="355" y="95"/>
                    <a:pt x="353" y="93"/>
                  </a:cubicBezTo>
                  <a:cubicBezTo>
                    <a:pt x="353" y="92"/>
                    <a:pt x="352" y="93"/>
                    <a:pt x="352" y="93"/>
                  </a:cubicBezTo>
                  <a:cubicBezTo>
                    <a:pt x="351" y="92"/>
                    <a:pt x="352" y="90"/>
                    <a:pt x="349" y="90"/>
                  </a:cubicBezTo>
                  <a:cubicBezTo>
                    <a:pt x="349" y="88"/>
                    <a:pt x="348" y="88"/>
                    <a:pt x="348" y="86"/>
                  </a:cubicBezTo>
                  <a:cubicBezTo>
                    <a:pt x="348" y="84"/>
                    <a:pt x="349" y="83"/>
                    <a:pt x="351" y="83"/>
                  </a:cubicBezTo>
                  <a:cubicBezTo>
                    <a:pt x="350" y="83"/>
                    <a:pt x="353" y="77"/>
                    <a:pt x="348" y="77"/>
                  </a:cubicBezTo>
                  <a:cubicBezTo>
                    <a:pt x="349" y="76"/>
                    <a:pt x="349" y="75"/>
                    <a:pt x="349" y="74"/>
                  </a:cubicBezTo>
                  <a:cubicBezTo>
                    <a:pt x="349" y="74"/>
                    <a:pt x="348" y="74"/>
                    <a:pt x="348" y="73"/>
                  </a:cubicBezTo>
                  <a:cubicBezTo>
                    <a:pt x="348" y="73"/>
                    <a:pt x="350" y="73"/>
                    <a:pt x="349" y="72"/>
                  </a:cubicBezTo>
                  <a:cubicBezTo>
                    <a:pt x="349" y="71"/>
                    <a:pt x="348" y="71"/>
                    <a:pt x="348" y="70"/>
                  </a:cubicBezTo>
                  <a:cubicBezTo>
                    <a:pt x="348" y="69"/>
                    <a:pt x="350" y="67"/>
                    <a:pt x="348" y="66"/>
                  </a:cubicBezTo>
                  <a:cubicBezTo>
                    <a:pt x="349" y="65"/>
                    <a:pt x="356" y="64"/>
                    <a:pt x="355" y="67"/>
                  </a:cubicBezTo>
                  <a:cubicBezTo>
                    <a:pt x="359" y="67"/>
                    <a:pt x="364" y="68"/>
                    <a:pt x="366" y="65"/>
                  </a:cubicBezTo>
                  <a:cubicBezTo>
                    <a:pt x="368" y="68"/>
                    <a:pt x="373" y="68"/>
                    <a:pt x="372" y="73"/>
                  </a:cubicBezTo>
                  <a:cubicBezTo>
                    <a:pt x="375" y="73"/>
                    <a:pt x="377" y="73"/>
                    <a:pt x="380" y="73"/>
                  </a:cubicBezTo>
                  <a:cubicBezTo>
                    <a:pt x="380" y="75"/>
                    <a:pt x="381" y="75"/>
                    <a:pt x="382" y="75"/>
                  </a:cubicBezTo>
                  <a:cubicBezTo>
                    <a:pt x="382" y="77"/>
                    <a:pt x="382" y="79"/>
                    <a:pt x="382" y="81"/>
                  </a:cubicBezTo>
                  <a:cubicBezTo>
                    <a:pt x="382" y="83"/>
                    <a:pt x="384" y="85"/>
                    <a:pt x="383" y="85"/>
                  </a:cubicBezTo>
                  <a:cubicBezTo>
                    <a:pt x="383" y="86"/>
                    <a:pt x="385" y="86"/>
                    <a:pt x="386" y="86"/>
                  </a:cubicBezTo>
                  <a:cubicBezTo>
                    <a:pt x="385" y="89"/>
                    <a:pt x="389" y="88"/>
                    <a:pt x="387" y="90"/>
                  </a:cubicBezTo>
                  <a:cubicBezTo>
                    <a:pt x="391" y="91"/>
                    <a:pt x="391" y="89"/>
                    <a:pt x="395" y="89"/>
                  </a:cubicBezTo>
                  <a:cubicBezTo>
                    <a:pt x="395" y="88"/>
                    <a:pt x="395" y="87"/>
                    <a:pt x="394" y="87"/>
                  </a:cubicBezTo>
                  <a:cubicBezTo>
                    <a:pt x="395" y="85"/>
                    <a:pt x="396" y="85"/>
                    <a:pt x="397" y="86"/>
                  </a:cubicBezTo>
                  <a:cubicBezTo>
                    <a:pt x="396" y="83"/>
                    <a:pt x="399" y="83"/>
                    <a:pt x="400" y="83"/>
                  </a:cubicBezTo>
                  <a:cubicBezTo>
                    <a:pt x="401" y="82"/>
                    <a:pt x="399" y="82"/>
                    <a:pt x="399" y="82"/>
                  </a:cubicBezTo>
                  <a:cubicBezTo>
                    <a:pt x="399" y="81"/>
                    <a:pt x="401" y="80"/>
                    <a:pt x="403" y="80"/>
                  </a:cubicBezTo>
                  <a:cubicBezTo>
                    <a:pt x="401" y="82"/>
                    <a:pt x="402" y="82"/>
                    <a:pt x="405" y="84"/>
                  </a:cubicBezTo>
                  <a:cubicBezTo>
                    <a:pt x="406" y="86"/>
                    <a:pt x="407" y="88"/>
                    <a:pt x="410" y="88"/>
                  </a:cubicBezTo>
                  <a:cubicBezTo>
                    <a:pt x="410" y="89"/>
                    <a:pt x="409" y="89"/>
                    <a:pt x="409" y="90"/>
                  </a:cubicBezTo>
                  <a:cubicBezTo>
                    <a:pt x="409" y="91"/>
                    <a:pt x="411" y="91"/>
                    <a:pt x="410" y="93"/>
                  </a:cubicBezTo>
                  <a:cubicBezTo>
                    <a:pt x="412" y="93"/>
                    <a:pt x="411" y="91"/>
                    <a:pt x="411" y="91"/>
                  </a:cubicBezTo>
                  <a:cubicBezTo>
                    <a:pt x="414" y="90"/>
                    <a:pt x="411" y="95"/>
                    <a:pt x="414" y="94"/>
                  </a:cubicBezTo>
                  <a:cubicBezTo>
                    <a:pt x="413" y="97"/>
                    <a:pt x="415" y="98"/>
                    <a:pt x="412" y="100"/>
                  </a:cubicBezTo>
                  <a:cubicBezTo>
                    <a:pt x="413" y="102"/>
                    <a:pt x="415" y="101"/>
                    <a:pt x="416" y="102"/>
                  </a:cubicBezTo>
                  <a:cubicBezTo>
                    <a:pt x="416" y="102"/>
                    <a:pt x="415" y="103"/>
                    <a:pt x="415" y="104"/>
                  </a:cubicBezTo>
                  <a:cubicBezTo>
                    <a:pt x="416" y="104"/>
                    <a:pt x="418" y="104"/>
                    <a:pt x="418" y="104"/>
                  </a:cubicBezTo>
                  <a:cubicBezTo>
                    <a:pt x="419" y="105"/>
                    <a:pt x="419" y="106"/>
                    <a:pt x="420" y="106"/>
                  </a:cubicBezTo>
                  <a:cubicBezTo>
                    <a:pt x="421" y="107"/>
                    <a:pt x="424" y="108"/>
                    <a:pt x="425" y="109"/>
                  </a:cubicBezTo>
                  <a:cubicBezTo>
                    <a:pt x="426" y="110"/>
                    <a:pt x="427" y="106"/>
                    <a:pt x="428" y="108"/>
                  </a:cubicBezTo>
                  <a:cubicBezTo>
                    <a:pt x="428" y="111"/>
                    <a:pt x="425" y="111"/>
                    <a:pt x="423" y="111"/>
                  </a:cubicBezTo>
                  <a:cubicBezTo>
                    <a:pt x="424" y="113"/>
                    <a:pt x="427" y="114"/>
                    <a:pt x="430" y="114"/>
                  </a:cubicBezTo>
                  <a:cubicBezTo>
                    <a:pt x="430" y="116"/>
                    <a:pt x="431" y="116"/>
                    <a:pt x="432" y="116"/>
                  </a:cubicBezTo>
                  <a:cubicBezTo>
                    <a:pt x="432" y="118"/>
                    <a:pt x="433" y="119"/>
                    <a:pt x="434" y="119"/>
                  </a:cubicBezTo>
                  <a:cubicBezTo>
                    <a:pt x="433" y="120"/>
                    <a:pt x="433" y="121"/>
                    <a:pt x="433" y="124"/>
                  </a:cubicBezTo>
                  <a:cubicBezTo>
                    <a:pt x="431" y="124"/>
                    <a:pt x="430" y="124"/>
                    <a:pt x="428" y="125"/>
                  </a:cubicBezTo>
                  <a:cubicBezTo>
                    <a:pt x="427" y="126"/>
                    <a:pt x="428" y="126"/>
                    <a:pt x="427" y="126"/>
                  </a:cubicBezTo>
                  <a:cubicBezTo>
                    <a:pt x="426" y="126"/>
                    <a:pt x="425" y="126"/>
                    <a:pt x="425" y="127"/>
                  </a:cubicBezTo>
                  <a:cubicBezTo>
                    <a:pt x="425" y="129"/>
                    <a:pt x="423" y="128"/>
                    <a:pt x="423" y="127"/>
                  </a:cubicBezTo>
                  <a:cubicBezTo>
                    <a:pt x="422" y="128"/>
                    <a:pt x="421" y="129"/>
                    <a:pt x="421" y="129"/>
                  </a:cubicBezTo>
                  <a:cubicBezTo>
                    <a:pt x="421" y="130"/>
                    <a:pt x="420" y="132"/>
                    <a:pt x="420" y="132"/>
                  </a:cubicBezTo>
                  <a:cubicBezTo>
                    <a:pt x="419" y="133"/>
                    <a:pt x="416" y="132"/>
                    <a:pt x="418" y="133"/>
                  </a:cubicBezTo>
                  <a:cubicBezTo>
                    <a:pt x="417" y="135"/>
                    <a:pt x="414" y="134"/>
                    <a:pt x="412" y="134"/>
                  </a:cubicBezTo>
                  <a:cubicBezTo>
                    <a:pt x="410" y="134"/>
                    <a:pt x="408" y="134"/>
                    <a:pt x="407" y="134"/>
                  </a:cubicBezTo>
                  <a:cubicBezTo>
                    <a:pt x="405" y="134"/>
                    <a:pt x="405" y="133"/>
                    <a:pt x="404" y="133"/>
                  </a:cubicBezTo>
                  <a:cubicBezTo>
                    <a:pt x="399" y="132"/>
                    <a:pt x="395" y="134"/>
                    <a:pt x="391" y="134"/>
                  </a:cubicBezTo>
                  <a:cubicBezTo>
                    <a:pt x="388" y="135"/>
                    <a:pt x="387" y="139"/>
                    <a:pt x="383" y="140"/>
                  </a:cubicBezTo>
                  <a:cubicBezTo>
                    <a:pt x="385" y="142"/>
                    <a:pt x="381" y="142"/>
                    <a:pt x="380" y="144"/>
                  </a:cubicBezTo>
                  <a:cubicBezTo>
                    <a:pt x="380" y="144"/>
                    <a:pt x="381" y="145"/>
                    <a:pt x="381" y="146"/>
                  </a:cubicBezTo>
                  <a:cubicBezTo>
                    <a:pt x="382" y="146"/>
                    <a:pt x="382" y="144"/>
                    <a:pt x="384" y="143"/>
                  </a:cubicBezTo>
                  <a:cubicBezTo>
                    <a:pt x="385" y="142"/>
                    <a:pt x="387" y="143"/>
                    <a:pt x="388" y="141"/>
                  </a:cubicBezTo>
                  <a:cubicBezTo>
                    <a:pt x="388" y="137"/>
                    <a:pt x="389" y="143"/>
                    <a:pt x="389" y="139"/>
                  </a:cubicBezTo>
                  <a:cubicBezTo>
                    <a:pt x="390" y="138"/>
                    <a:pt x="391" y="140"/>
                    <a:pt x="391" y="140"/>
                  </a:cubicBezTo>
                  <a:cubicBezTo>
                    <a:pt x="392" y="140"/>
                    <a:pt x="392" y="138"/>
                    <a:pt x="392" y="138"/>
                  </a:cubicBezTo>
                  <a:cubicBezTo>
                    <a:pt x="394" y="138"/>
                    <a:pt x="396" y="138"/>
                    <a:pt x="399" y="138"/>
                  </a:cubicBezTo>
                  <a:cubicBezTo>
                    <a:pt x="399" y="139"/>
                    <a:pt x="400" y="138"/>
                    <a:pt x="400" y="138"/>
                  </a:cubicBezTo>
                  <a:cubicBezTo>
                    <a:pt x="402" y="138"/>
                    <a:pt x="402" y="143"/>
                    <a:pt x="399" y="142"/>
                  </a:cubicBezTo>
                  <a:cubicBezTo>
                    <a:pt x="401" y="144"/>
                    <a:pt x="397" y="145"/>
                    <a:pt x="398" y="148"/>
                  </a:cubicBezTo>
                  <a:cubicBezTo>
                    <a:pt x="399" y="149"/>
                    <a:pt x="399" y="150"/>
                    <a:pt x="399" y="151"/>
                  </a:cubicBezTo>
                  <a:cubicBezTo>
                    <a:pt x="400" y="151"/>
                    <a:pt x="401" y="150"/>
                    <a:pt x="401" y="151"/>
                  </a:cubicBezTo>
                  <a:cubicBezTo>
                    <a:pt x="401" y="152"/>
                    <a:pt x="402" y="152"/>
                    <a:pt x="403" y="152"/>
                  </a:cubicBezTo>
                  <a:cubicBezTo>
                    <a:pt x="403" y="152"/>
                    <a:pt x="404" y="154"/>
                    <a:pt x="405" y="154"/>
                  </a:cubicBezTo>
                  <a:cubicBezTo>
                    <a:pt x="405" y="154"/>
                    <a:pt x="406" y="154"/>
                    <a:pt x="407" y="154"/>
                  </a:cubicBezTo>
                  <a:cubicBezTo>
                    <a:pt x="407" y="154"/>
                    <a:pt x="407" y="155"/>
                    <a:pt x="408" y="155"/>
                  </a:cubicBezTo>
                  <a:cubicBezTo>
                    <a:pt x="409" y="155"/>
                    <a:pt x="410" y="153"/>
                    <a:pt x="411" y="155"/>
                  </a:cubicBezTo>
                  <a:cubicBezTo>
                    <a:pt x="413" y="155"/>
                    <a:pt x="412" y="153"/>
                    <a:pt x="412" y="153"/>
                  </a:cubicBezTo>
                  <a:cubicBezTo>
                    <a:pt x="413" y="153"/>
                    <a:pt x="414" y="153"/>
                    <a:pt x="414" y="153"/>
                  </a:cubicBezTo>
                  <a:cubicBezTo>
                    <a:pt x="415" y="152"/>
                    <a:pt x="414" y="151"/>
                    <a:pt x="414" y="150"/>
                  </a:cubicBezTo>
                  <a:cubicBezTo>
                    <a:pt x="416" y="150"/>
                    <a:pt x="416" y="151"/>
                    <a:pt x="416" y="152"/>
                  </a:cubicBezTo>
                  <a:cubicBezTo>
                    <a:pt x="417" y="154"/>
                    <a:pt x="419" y="153"/>
                    <a:pt x="418" y="156"/>
                  </a:cubicBezTo>
                  <a:cubicBezTo>
                    <a:pt x="417" y="157"/>
                    <a:pt x="416" y="155"/>
                    <a:pt x="415" y="155"/>
                  </a:cubicBezTo>
                  <a:cubicBezTo>
                    <a:pt x="414" y="155"/>
                    <a:pt x="414" y="157"/>
                    <a:pt x="412" y="158"/>
                  </a:cubicBezTo>
                  <a:cubicBezTo>
                    <a:pt x="412" y="158"/>
                    <a:pt x="410" y="158"/>
                    <a:pt x="409" y="158"/>
                  </a:cubicBezTo>
                  <a:cubicBezTo>
                    <a:pt x="408" y="158"/>
                    <a:pt x="408" y="160"/>
                    <a:pt x="405" y="160"/>
                  </a:cubicBezTo>
                  <a:cubicBezTo>
                    <a:pt x="403" y="159"/>
                    <a:pt x="404" y="162"/>
                    <a:pt x="403" y="163"/>
                  </a:cubicBezTo>
                  <a:cubicBezTo>
                    <a:pt x="402" y="163"/>
                    <a:pt x="402" y="162"/>
                    <a:pt x="402" y="162"/>
                  </a:cubicBezTo>
                  <a:cubicBezTo>
                    <a:pt x="400" y="163"/>
                    <a:pt x="400" y="165"/>
                    <a:pt x="397" y="165"/>
                  </a:cubicBezTo>
                  <a:cubicBezTo>
                    <a:pt x="399" y="163"/>
                    <a:pt x="397" y="163"/>
                    <a:pt x="397" y="161"/>
                  </a:cubicBezTo>
                  <a:cubicBezTo>
                    <a:pt x="399" y="160"/>
                    <a:pt x="400" y="158"/>
                    <a:pt x="402" y="160"/>
                  </a:cubicBezTo>
                  <a:cubicBezTo>
                    <a:pt x="403" y="157"/>
                    <a:pt x="400" y="157"/>
                    <a:pt x="399" y="156"/>
                  </a:cubicBezTo>
                  <a:cubicBezTo>
                    <a:pt x="397" y="155"/>
                    <a:pt x="395" y="159"/>
                    <a:pt x="393" y="159"/>
                  </a:cubicBezTo>
                  <a:cubicBezTo>
                    <a:pt x="393" y="159"/>
                    <a:pt x="391" y="160"/>
                    <a:pt x="390" y="160"/>
                  </a:cubicBezTo>
                  <a:cubicBezTo>
                    <a:pt x="390" y="160"/>
                    <a:pt x="389" y="161"/>
                    <a:pt x="389" y="162"/>
                  </a:cubicBezTo>
                  <a:cubicBezTo>
                    <a:pt x="384" y="161"/>
                    <a:pt x="385" y="164"/>
                    <a:pt x="380" y="163"/>
                  </a:cubicBezTo>
                  <a:cubicBezTo>
                    <a:pt x="382" y="164"/>
                    <a:pt x="383" y="165"/>
                    <a:pt x="378" y="165"/>
                  </a:cubicBezTo>
                  <a:cubicBezTo>
                    <a:pt x="376" y="166"/>
                    <a:pt x="375" y="171"/>
                    <a:pt x="378" y="172"/>
                  </a:cubicBezTo>
                  <a:cubicBezTo>
                    <a:pt x="378" y="174"/>
                    <a:pt x="375" y="173"/>
                    <a:pt x="376" y="176"/>
                  </a:cubicBezTo>
                  <a:cubicBezTo>
                    <a:pt x="375" y="176"/>
                    <a:pt x="374" y="176"/>
                    <a:pt x="373" y="176"/>
                  </a:cubicBezTo>
                  <a:cubicBezTo>
                    <a:pt x="372" y="176"/>
                    <a:pt x="372" y="178"/>
                    <a:pt x="371" y="178"/>
                  </a:cubicBezTo>
                  <a:cubicBezTo>
                    <a:pt x="370" y="179"/>
                    <a:pt x="367" y="178"/>
                    <a:pt x="366" y="180"/>
                  </a:cubicBezTo>
                  <a:cubicBezTo>
                    <a:pt x="365" y="181"/>
                    <a:pt x="364" y="181"/>
                    <a:pt x="364" y="182"/>
                  </a:cubicBezTo>
                  <a:cubicBezTo>
                    <a:pt x="363" y="183"/>
                    <a:pt x="362" y="185"/>
                    <a:pt x="361" y="187"/>
                  </a:cubicBezTo>
                  <a:cubicBezTo>
                    <a:pt x="360" y="187"/>
                    <a:pt x="358" y="188"/>
                    <a:pt x="359" y="191"/>
                  </a:cubicBezTo>
                  <a:cubicBezTo>
                    <a:pt x="357" y="191"/>
                    <a:pt x="357" y="189"/>
                    <a:pt x="355" y="188"/>
                  </a:cubicBezTo>
                  <a:cubicBezTo>
                    <a:pt x="354" y="189"/>
                    <a:pt x="354" y="190"/>
                    <a:pt x="353" y="190"/>
                  </a:cubicBezTo>
                  <a:cubicBezTo>
                    <a:pt x="357" y="194"/>
                    <a:pt x="357" y="197"/>
                    <a:pt x="357" y="203"/>
                  </a:cubicBezTo>
                  <a:cubicBezTo>
                    <a:pt x="355" y="202"/>
                    <a:pt x="356" y="204"/>
                    <a:pt x="355" y="205"/>
                  </a:cubicBezTo>
                  <a:cubicBezTo>
                    <a:pt x="355" y="205"/>
                    <a:pt x="353" y="204"/>
                    <a:pt x="353" y="205"/>
                  </a:cubicBezTo>
                  <a:cubicBezTo>
                    <a:pt x="352" y="206"/>
                    <a:pt x="352" y="206"/>
                    <a:pt x="351" y="207"/>
                  </a:cubicBezTo>
                  <a:cubicBezTo>
                    <a:pt x="350" y="207"/>
                    <a:pt x="349" y="209"/>
                    <a:pt x="348" y="209"/>
                  </a:cubicBezTo>
                  <a:cubicBezTo>
                    <a:pt x="347" y="210"/>
                    <a:pt x="345" y="209"/>
                    <a:pt x="345" y="210"/>
                  </a:cubicBezTo>
                  <a:cubicBezTo>
                    <a:pt x="342" y="211"/>
                    <a:pt x="342" y="213"/>
                    <a:pt x="341" y="215"/>
                  </a:cubicBezTo>
                  <a:cubicBezTo>
                    <a:pt x="338" y="215"/>
                    <a:pt x="339" y="218"/>
                    <a:pt x="336" y="218"/>
                  </a:cubicBezTo>
                  <a:cubicBezTo>
                    <a:pt x="337" y="221"/>
                    <a:pt x="334" y="228"/>
                    <a:pt x="338" y="229"/>
                  </a:cubicBezTo>
                  <a:cubicBezTo>
                    <a:pt x="336" y="232"/>
                    <a:pt x="340" y="232"/>
                    <a:pt x="339" y="237"/>
                  </a:cubicBezTo>
                  <a:cubicBezTo>
                    <a:pt x="339" y="238"/>
                    <a:pt x="340" y="238"/>
                    <a:pt x="341" y="238"/>
                  </a:cubicBezTo>
                  <a:cubicBezTo>
                    <a:pt x="340" y="241"/>
                    <a:pt x="341" y="241"/>
                    <a:pt x="341" y="245"/>
                  </a:cubicBezTo>
                  <a:cubicBezTo>
                    <a:pt x="339" y="245"/>
                    <a:pt x="338" y="245"/>
                    <a:pt x="337" y="247"/>
                  </a:cubicBezTo>
                  <a:cubicBezTo>
                    <a:pt x="336" y="247"/>
                    <a:pt x="337" y="245"/>
                    <a:pt x="336" y="244"/>
                  </a:cubicBezTo>
                  <a:cubicBezTo>
                    <a:pt x="335" y="243"/>
                    <a:pt x="334" y="244"/>
                    <a:pt x="333" y="243"/>
                  </a:cubicBezTo>
                  <a:cubicBezTo>
                    <a:pt x="333" y="242"/>
                    <a:pt x="333" y="240"/>
                    <a:pt x="331" y="241"/>
                  </a:cubicBezTo>
                  <a:cubicBezTo>
                    <a:pt x="332" y="239"/>
                    <a:pt x="333" y="237"/>
                    <a:pt x="329" y="236"/>
                  </a:cubicBezTo>
                  <a:cubicBezTo>
                    <a:pt x="331" y="232"/>
                    <a:pt x="329" y="232"/>
                    <a:pt x="328" y="228"/>
                  </a:cubicBezTo>
                  <a:cubicBezTo>
                    <a:pt x="328" y="228"/>
                    <a:pt x="327" y="229"/>
                    <a:pt x="326" y="229"/>
                  </a:cubicBezTo>
                  <a:cubicBezTo>
                    <a:pt x="326" y="228"/>
                    <a:pt x="326" y="227"/>
                    <a:pt x="326" y="227"/>
                  </a:cubicBezTo>
                  <a:cubicBezTo>
                    <a:pt x="325" y="227"/>
                    <a:pt x="320" y="228"/>
                    <a:pt x="319" y="227"/>
                  </a:cubicBezTo>
                  <a:cubicBezTo>
                    <a:pt x="318" y="226"/>
                    <a:pt x="318" y="225"/>
                    <a:pt x="317" y="225"/>
                  </a:cubicBezTo>
                  <a:cubicBezTo>
                    <a:pt x="316" y="225"/>
                    <a:pt x="315" y="226"/>
                    <a:pt x="313" y="226"/>
                  </a:cubicBezTo>
                  <a:cubicBezTo>
                    <a:pt x="313" y="226"/>
                    <a:pt x="317" y="222"/>
                    <a:pt x="313" y="224"/>
                  </a:cubicBezTo>
                  <a:cubicBezTo>
                    <a:pt x="313" y="224"/>
                    <a:pt x="313" y="225"/>
                    <a:pt x="312" y="225"/>
                  </a:cubicBezTo>
                  <a:cubicBezTo>
                    <a:pt x="310" y="225"/>
                    <a:pt x="306" y="225"/>
                    <a:pt x="304" y="224"/>
                  </a:cubicBezTo>
                  <a:cubicBezTo>
                    <a:pt x="301" y="224"/>
                    <a:pt x="303" y="227"/>
                    <a:pt x="303" y="229"/>
                  </a:cubicBezTo>
                  <a:cubicBezTo>
                    <a:pt x="297" y="228"/>
                    <a:pt x="291" y="227"/>
                    <a:pt x="285" y="227"/>
                  </a:cubicBezTo>
                  <a:cubicBezTo>
                    <a:pt x="285" y="227"/>
                    <a:pt x="284" y="228"/>
                    <a:pt x="284" y="228"/>
                  </a:cubicBezTo>
                  <a:cubicBezTo>
                    <a:pt x="282" y="228"/>
                    <a:pt x="283" y="229"/>
                    <a:pt x="282" y="229"/>
                  </a:cubicBezTo>
                  <a:cubicBezTo>
                    <a:pt x="281" y="230"/>
                    <a:pt x="281" y="231"/>
                    <a:pt x="281" y="231"/>
                  </a:cubicBezTo>
                  <a:cubicBezTo>
                    <a:pt x="279" y="232"/>
                    <a:pt x="278" y="231"/>
                    <a:pt x="277" y="231"/>
                  </a:cubicBezTo>
                  <a:cubicBezTo>
                    <a:pt x="276" y="232"/>
                    <a:pt x="276" y="234"/>
                    <a:pt x="274" y="233"/>
                  </a:cubicBezTo>
                  <a:cubicBezTo>
                    <a:pt x="275" y="235"/>
                    <a:pt x="273" y="240"/>
                    <a:pt x="275" y="240"/>
                  </a:cubicBezTo>
                  <a:cubicBezTo>
                    <a:pt x="274" y="241"/>
                    <a:pt x="273" y="243"/>
                    <a:pt x="272" y="244"/>
                  </a:cubicBezTo>
                  <a:cubicBezTo>
                    <a:pt x="272" y="246"/>
                    <a:pt x="272" y="249"/>
                    <a:pt x="272" y="251"/>
                  </a:cubicBezTo>
                  <a:cubicBezTo>
                    <a:pt x="272" y="253"/>
                    <a:pt x="273" y="253"/>
                    <a:pt x="273" y="254"/>
                  </a:cubicBezTo>
                  <a:cubicBezTo>
                    <a:pt x="273" y="257"/>
                    <a:pt x="274" y="259"/>
                    <a:pt x="272" y="261"/>
                  </a:cubicBezTo>
                  <a:cubicBezTo>
                    <a:pt x="272" y="262"/>
                    <a:pt x="274" y="261"/>
                    <a:pt x="275" y="262"/>
                  </a:cubicBezTo>
                  <a:cubicBezTo>
                    <a:pt x="275" y="262"/>
                    <a:pt x="274" y="263"/>
                    <a:pt x="274" y="264"/>
                  </a:cubicBezTo>
                  <a:cubicBezTo>
                    <a:pt x="274" y="264"/>
                    <a:pt x="275" y="265"/>
                    <a:pt x="275" y="265"/>
                  </a:cubicBezTo>
                  <a:cubicBezTo>
                    <a:pt x="275" y="266"/>
                    <a:pt x="276" y="265"/>
                    <a:pt x="277" y="266"/>
                  </a:cubicBezTo>
                  <a:cubicBezTo>
                    <a:pt x="277" y="266"/>
                    <a:pt x="277" y="267"/>
                    <a:pt x="277" y="268"/>
                  </a:cubicBezTo>
                  <a:cubicBezTo>
                    <a:pt x="277" y="268"/>
                    <a:pt x="278" y="268"/>
                    <a:pt x="278" y="268"/>
                  </a:cubicBezTo>
                  <a:cubicBezTo>
                    <a:pt x="278" y="268"/>
                    <a:pt x="277" y="269"/>
                    <a:pt x="278" y="270"/>
                  </a:cubicBezTo>
                  <a:cubicBezTo>
                    <a:pt x="278" y="270"/>
                    <a:pt x="280" y="272"/>
                    <a:pt x="281" y="273"/>
                  </a:cubicBezTo>
                  <a:cubicBezTo>
                    <a:pt x="288" y="274"/>
                    <a:pt x="292" y="272"/>
                    <a:pt x="296" y="273"/>
                  </a:cubicBezTo>
                  <a:cubicBezTo>
                    <a:pt x="297" y="273"/>
                    <a:pt x="297" y="272"/>
                    <a:pt x="298" y="271"/>
                  </a:cubicBezTo>
                  <a:cubicBezTo>
                    <a:pt x="299" y="270"/>
                    <a:pt x="300" y="269"/>
                    <a:pt x="301" y="267"/>
                  </a:cubicBezTo>
                  <a:cubicBezTo>
                    <a:pt x="301" y="266"/>
                    <a:pt x="302" y="265"/>
                    <a:pt x="301" y="265"/>
                  </a:cubicBezTo>
                  <a:cubicBezTo>
                    <a:pt x="303" y="262"/>
                    <a:pt x="310" y="260"/>
                    <a:pt x="315" y="262"/>
                  </a:cubicBezTo>
                  <a:cubicBezTo>
                    <a:pt x="313" y="264"/>
                    <a:pt x="312" y="268"/>
                    <a:pt x="310" y="271"/>
                  </a:cubicBezTo>
                  <a:cubicBezTo>
                    <a:pt x="309" y="273"/>
                    <a:pt x="312" y="273"/>
                    <a:pt x="311" y="275"/>
                  </a:cubicBezTo>
                  <a:cubicBezTo>
                    <a:pt x="309" y="276"/>
                    <a:pt x="308" y="278"/>
                    <a:pt x="307" y="280"/>
                  </a:cubicBezTo>
                  <a:cubicBezTo>
                    <a:pt x="307" y="281"/>
                    <a:pt x="307" y="281"/>
                    <a:pt x="306" y="281"/>
                  </a:cubicBezTo>
                  <a:cubicBezTo>
                    <a:pt x="306" y="283"/>
                    <a:pt x="311" y="281"/>
                    <a:pt x="309" y="284"/>
                  </a:cubicBezTo>
                  <a:cubicBezTo>
                    <a:pt x="312" y="284"/>
                    <a:pt x="312" y="282"/>
                    <a:pt x="315" y="283"/>
                  </a:cubicBezTo>
                  <a:cubicBezTo>
                    <a:pt x="314" y="285"/>
                    <a:pt x="317" y="284"/>
                    <a:pt x="317" y="286"/>
                  </a:cubicBezTo>
                  <a:cubicBezTo>
                    <a:pt x="322" y="284"/>
                    <a:pt x="323" y="287"/>
                    <a:pt x="328" y="287"/>
                  </a:cubicBezTo>
                  <a:cubicBezTo>
                    <a:pt x="326" y="289"/>
                    <a:pt x="330" y="292"/>
                    <a:pt x="326" y="293"/>
                  </a:cubicBezTo>
                  <a:cubicBezTo>
                    <a:pt x="328" y="296"/>
                    <a:pt x="327" y="301"/>
                    <a:pt x="326" y="304"/>
                  </a:cubicBezTo>
                  <a:cubicBezTo>
                    <a:pt x="327" y="306"/>
                    <a:pt x="328" y="306"/>
                    <a:pt x="330" y="306"/>
                  </a:cubicBezTo>
                  <a:cubicBezTo>
                    <a:pt x="330" y="308"/>
                    <a:pt x="332" y="307"/>
                    <a:pt x="332" y="309"/>
                  </a:cubicBezTo>
                  <a:cubicBezTo>
                    <a:pt x="332" y="310"/>
                    <a:pt x="335" y="309"/>
                    <a:pt x="335" y="311"/>
                  </a:cubicBezTo>
                  <a:cubicBezTo>
                    <a:pt x="338" y="308"/>
                    <a:pt x="344" y="311"/>
                    <a:pt x="346" y="310"/>
                  </a:cubicBezTo>
                  <a:cubicBezTo>
                    <a:pt x="346" y="310"/>
                    <a:pt x="346" y="311"/>
                    <a:pt x="346" y="312"/>
                  </a:cubicBezTo>
                  <a:cubicBezTo>
                    <a:pt x="348" y="311"/>
                    <a:pt x="351" y="310"/>
                    <a:pt x="351" y="313"/>
                  </a:cubicBezTo>
                  <a:cubicBezTo>
                    <a:pt x="352" y="312"/>
                    <a:pt x="353" y="312"/>
                    <a:pt x="354" y="312"/>
                  </a:cubicBezTo>
                  <a:cubicBezTo>
                    <a:pt x="355" y="311"/>
                    <a:pt x="356" y="310"/>
                    <a:pt x="356" y="310"/>
                  </a:cubicBezTo>
                  <a:cubicBezTo>
                    <a:pt x="356" y="309"/>
                    <a:pt x="357" y="310"/>
                    <a:pt x="357" y="309"/>
                  </a:cubicBezTo>
                  <a:cubicBezTo>
                    <a:pt x="357" y="307"/>
                    <a:pt x="358" y="309"/>
                    <a:pt x="359" y="308"/>
                  </a:cubicBezTo>
                  <a:cubicBezTo>
                    <a:pt x="359" y="307"/>
                    <a:pt x="359" y="306"/>
                    <a:pt x="359" y="306"/>
                  </a:cubicBezTo>
                  <a:cubicBezTo>
                    <a:pt x="360" y="305"/>
                    <a:pt x="360" y="307"/>
                    <a:pt x="360" y="307"/>
                  </a:cubicBezTo>
                  <a:cubicBezTo>
                    <a:pt x="361" y="306"/>
                    <a:pt x="361" y="305"/>
                    <a:pt x="362" y="305"/>
                  </a:cubicBezTo>
                  <a:cubicBezTo>
                    <a:pt x="363" y="304"/>
                    <a:pt x="364" y="303"/>
                    <a:pt x="366" y="302"/>
                  </a:cubicBezTo>
                  <a:cubicBezTo>
                    <a:pt x="366" y="302"/>
                    <a:pt x="367" y="301"/>
                    <a:pt x="367" y="300"/>
                  </a:cubicBezTo>
                  <a:cubicBezTo>
                    <a:pt x="368" y="301"/>
                    <a:pt x="377" y="302"/>
                    <a:pt x="372" y="303"/>
                  </a:cubicBezTo>
                  <a:cubicBezTo>
                    <a:pt x="373" y="304"/>
                    <a:pt x="375" y="304"/>
                    <a:pt x="376" y="304"/>
                  </a:cubicBezTo>
                  <a:cubicBezTo>
                    <a:pt x="377" y="304"/>
                    <a:pt x="377" y="303"/>
                    <a:pt x="377" y="302"/>
                  </a:cubicBezTo>
                  <a:cubicBezTo>
                    <a:pt x="380" y="302"/>
                    <a:pt x="382" y="302"/>
                    <a:pt x="385" y="302"/>
                  </a:cubicBezTo>
                  <a:cubicBezTo>
                    <a:pt x="383" y="305"/>
                    <a:pt x="389" y="304"/>
                    <a:pt x="391" y="305"/>
                  </a:cubicBezTo>
                  <a:cubicBezTo>
                    <a:pt x="392" y="305"/>
                    <a:pt x="391" y="306"/>
                    <a:pt x="392" y="306"/>
                  </a:cubicBezTo>
                  <a:cubicBezTo>
                    <a:pt x="393" y="306"/>
                    <a:pt x="393" y="307"/>
                    <a:pt x="394" y="307"/>
                  </a:cubicBezTo>
                  <a:cubicBezTo>
                    <a:pt x="396" y="307"/>
                    <a:pt x="397" y="306"/>
                    <a:pt x="398" y="306"/>
                  </a:cubicBezTo>
                  <a:cubicBezTo>
                    <a:pt x="403" y="305"/>
                    <a:pt x="408" y="307"/>
                    <a:pt x="412" y="307"/>
                  </a:cubicBezTo>
                  <a:cubicBezTo>
                    <a:pt x="412" y="309"/>
                    <a:pt x="413" y="310"/>
                    <a:pt x="413" y="309"/>
                  </a:cubicBezTo>
                  <a:cubicBezTo>
                    <a:pt x="414" y="309"/>
                    <a:pt x="414" y="310"/>
                    <a:pt x="413" y="310"/>
                  </a:cubicBezTo>
                  <a:cubicBezTo>
                    <a:pt x="413" y="312"/>
                    <a:pt x="416" y="310"/>
                    <a:pt x="417" y="312"/>
                  </a:cubicBezTo>
                  <a:cubicBezTo>
                    <a:pt x="417" y="312"/>
                    <a:pt x="417" y="313"/>
                    <a:pt x="417" y="314"/>
                  </a:cubicBezTo>
                  <a:cubicBezTo>
                    <a:pt x="418" y="314"/>
                    <a:pt x="420" y="313"/>
                    <a:pt x="421" y="314"/>
                  </a:cubicBezTo>
                  <a:cubicBezTo>
                    <a:pt x="420" y="316"/>
                    <a:pt x="422" y="316"/>
                    <a:pt x="423" y="317"/>
                  </a:cubicBezTo>
                  <a:cubicBezTo>
                    <a:pt x="424" y="319"/>
                    <a:pt x="426" y="320"/>
                    <a:pt x="427" y="322"/>
                  </a:cubicBezTo>
                  <a:cubicBezTo>
                    <a:pt x="433" y="322"/>
                    <a:pt x="435" y="325"/>
                    <a:pt x="440" y="323"/>
                  </a:cubicBezTo>
                  <a:cubicBezTo>
                    <a:pt x="439" y="327"/>
                    <a:pt x="445" y="323"/>
                    <a:pt x="444" y="327"/>
                  </a:cubicBezTo>
                  <a:cubicBezTo>
                    <a:pt x="447" y="325"/>
                    <a:pt x="447" y="330"/>
                    <a:pt x="450" y="330"/>
                  </a:cubicBezTo>
                  <a:cubicBezTo>
                    <a:pt x="451" y="330"/>
                    <a:pt x="451" y="332"/>
                    <a:pt x="452" y="332"/>
                  </a:cubicBezTo>
                  <a:cubicBezTo>
                    <a:pt x="450" y="334"/>
                    <a:pt x="454" y="334"/>
                    <a:pt x="453" y="336"/>
                  </a:cubicBezTo>
                  <a:cubicBezTo>
                    <a:pt x="453" y="338"/>
                    <a:pt x="455" y="338"/>
                    <a:pt x="456" y="338"/>
                  </a:cubicBezTo>
                  <a:cubicBezTo>
                    <a:pt x="457" y="339"/>
                    <a:pt x="456" y="341"/>
                    <a:pt x="458" y="340"/>
                  </a:cubicBezTo>
                  <a:cubicBezTo>
                    <a:pt x="455" y="344"/>
                    <a:pt x="463" y="345"/>
                    <a:pt x="460" y="348"/>
                  </a:cubicBezTo>
                  <a:cubicBezTo>
                    <a:pt x="462" y="348"/>
                    <a:pt x="463" y="348"/>
                    <a:pt x="463" y="350"/>
                  </a:cubicBezTo>
                  <a:cubicBezTo>
                    <a:pt x="468" y="349"/>
                    <a:pt x="474" y="350"/>
                    <a:pt x="476" y="355"/>
                  </a:cubicBezTo>
                  <a:cubicBezTo>
                    <a:pt x="481" y="354"/>
                    <a:pt x="484" y="356"/>
                    <a:pt x="489" y="355"/>
                  </a:cubicBezTo>
                  <a:cubicBezTo>
                    <a:pt x="489" y="356"/>
                    <a:pt x="487" y="357"/>
                    <a:pt x="487" y="356"/>
                  </a:cubicBezTo>
                  <a:cubicBezTo>
                    <a:pt x="488" y="358"/>
                    <a:pt x="494" y="357"/>
                    <a:pt x="497" y="357"/>
                  </a:cubicBezTo>
                  <a:cubicBezTo>
                    <a:pt x="497" y="358"/>
                    <a:pt x="498" y="358"/>
                    <a:pt x="499" y="358"/>
                  </a:cubicBezTo>
                  <a:cubicBezTo>
                    <a:pt x="499" y="360"/>
                    <a:pt x="501" y="359"/>
                    <a:pt x="502" y="360"/>
                  </a:cubicBezTo>
                  <a:cubicBezTo>
                    <a:pt x="502" y="361"/>
                    <a:pt x="502" y="362"/>
                    <a:pt x="502" y="362"/>
                  </a:cubicBezTo>
                  <a:cubicBezTo>
                    <a:pt x="502" y="362"/>
                    <a:pt x="504" y="362"/>
                    <a:pt x="504" y="362"/>
                  </a:cubicBezTo>
                  <a:cubicBezTo>
                    <a:pt x="505" y="363"/>
                    <a:pt x="504" y="365"/>
                    <a:pt x="506" y="364"/>
                  </a:cubicBezTo>
                  <a:cubicBezTo>
                    <a:pt x="506" y="374"/>
                    <a:pt x="506" y="384"/>
                    <a:pt x="506" y="394"/>
                  </a:cubicBezTo>
                  <a:cubicBezTo>
                    <a:pt x="502" y="392"/>
                    <a:pt x="506" y="399"/>
                    <a:pt x="502" y="397"/>
                  </a:cubicBezTo>
                  <a:cubicBezTo>
                    <a:pt x="502" y="401"/>
                    <a:pt x="501" y="404"/>
                    <a:pt x="501" y="407"/>
                  </a:cubicBezTo>
                  <a:cubicBezTo>
                    <a:pt x="501" y="409"/>
                    <a:pt x="503" y="413"/>
                    <a:pt x="502" y="417"/>
                  </a:cubicBezTo>
                  <a:cubicBezTo>
                    <a:pt x="502" y="416"/>
                    <a:pt x="501" y="417"/>
                    <a:pt x="501" y="418"/>
                  </a:cubicBezTo>
                  <a:cubicBezTo>
                    <a:pt x="501" y="418"/>
                    <a:pt x="501" y="419"/>
                    <a:pt x="501" y="419"/>
                  </a:cubicBezTo>
                  <a:cubicBezTo>
                    <a:pt x="501" y="420"/>
                    <a:pt x="498" y="421"/>
                    <a:pt x="499" y="424"/>
                  </a:cubicBezTo>
                  <a:cubicBezTo>
                    <a:pt x="497" y="425"/>
                    <a:pt x="496" y="426"/>
                    <a:pt x="494" y="427"/>
                  </a:cubicBezTo>
                  <a:cubicBezTo>
                    <a:pt x="494" y="428"/>
                    <a:pt x="495" y="429"/>
                    <a:pt x="494" y="430"/>
                  </a:cubicBezTo>
                  <a:cubicBezTo>
                    <a:pt x="494" y="430"/>
                    <a:pt x="493" y="430"/>
                    <a:pt x="493" y="430"/>
                  </a:cubicBezTo>
                  <a:cubicBezTo>
                    <a:pt x="492" y="430"/>
                    <a:pt x="493" y="432"/>
                    <a:pt x="493" y="432"/>
                  </a:cubicBezTo>
                  <a:cubicBezTo>
                    <a:pt x="492" y="433"/>
                    <a:pt x="489" y="432"/>
                    <a:pt x="489" y="434"/>
                  </a:cubicBezTo>
                  <a:cubicBezTo>
                    <a:pt x="489" y="435"/>
                    <a:pt x="487" y="435"/>
                    <a:pt x="485" y="436"/>
                  </a:cubicBezTo>
                  <a:cubicBezTo>
                    <a:pt x="484" y="436"/>
                    <a:pt x="483" y="437"/>
                    <a:pt x="483" y="438"/>
                  </a:cubicBezTo>
                  <a:cubicBezTo>
                    <a:pt x="483" y="438"/>
                    <a:pt x="482" y="437"/>
                    <a:pt x="481" y="437"/>
                  </a:cubicBezTo>
                  <a:cubicBezTo>
                    <a:pt x="481" y="437"/>
                    <a:pt x="481" y="438"/>
                    <a:pt x="480" y="438"/>
                  </a:cubicBezTo>
                  <a:cubicBezTo>
                    <a:pt x="479" y="438"/>
                    <a:pt x="478" y="438"/>
                    <a:pt x="478" y="439"/>
                  </a:cubicBezTo>
                  <a:cubicBezTo>
                    <a:pt x="475" y="438"/>
                    <a:pt x="472" y="442"/>
                    <a:pt x="471" y="443"/>
                  </a:cubicBezTo>
                  <a:cubicBezTo>
                    <a:pt x="470" y="444"/>
                    <a:pt x="469" y="443"/>
                    <a:pt x="469" y="443"/>
                  </a:cubicBezTo>
                  <a:cubicBezTo>
                    <a:pt x="468" y="444"/>
                    <a:pt x="467" y="445"/>
                    <a:pt x="467" y="445"/>
                  </a:cubicBezTo>
                  <a:cubicBezTo>
                    <a:pt x="466" y="446"/>
                    <a:pt x="465" y="447"/>
                    <a:pt x="465" y="447"/>
                  </a:cubicBezTo>
                  <a:cubicBezTo>
                    <a:pt x="465" y="448"/>
                    <a:pt x="467" y="450"/>
                    <a:pt x="464" y="449"/>
                  </a:cubicBezTo>
                  <a:cubicBezTo>
                    <a:pt x="465" y="454"/>
                    <a:pt x="462" y="455"/>
                    <a:pt x="463" y="460"/>
                  </a:cubicBezTo>
                  <a:cubicBezTo>
                    <a:pt x="460" y="459"/>
                    <a:pt x="462" y="461"/>
                    <a:pt x="461" y="462"/>
                  </a:cubicBezTo>
                  <a:cubicBezTo>
                    <a:pt x="461" y="463"/>
                    <a:pt x="459" y="462"/>
                    <a:pt x="459" y="462"/>
                  </a:cubicBezTo>
                  <a:cubicBezTo>
                    <a:pt x="459" y="463"/>
                    <a:pt x="461" y="464"/>
                    <a:pt x="459" y="464"/>
                  </a:cubicBezTo>
                  <a:cubicBezTo>
                    <a:pt x="458" y="464"/>
                    <a:pt x="458" y="468"/>
                    <a:pt x="455" y="468"/>
                  </a:cubicBezTo>
                  <a:cubicBezTo>
                    <a:pt x="455" y="468"/>
                    <a:pt x="454" y="470"/>
                    <a:pt x="453" y="470"/>
                  </a:cubicBezTo>
                  <a:cubicBezTo>
                    <a:pt x="452" y="471"/>
                    <a:pt x="451" y="474"/>
                    <a:pt x="449" y="476"/>
                  </a:cubicBezTo>
                  <a:cubicBezTo>
                    <a:pt x="449" y="477"/>
                    <a:pt x="449" y="478"/>
                    <a:pt x="449" y="480"/>
                  </a:cubicBezTo>
                  <a:cubicBezTo>
                    <a:pt x="447" y="480"/>
                    <a:pt x="446" y="481"/>
                    <a:pt x="446" y="483"/>
                  </a:cubicBezTo>
                  <a:cubicBezTo>
                    <a:pt x="444" y="483"/>
                    <a:pt x="443" y="483"/>
                    <a:pt x="441" y="483"/>
                  </a:cubicBezTo>
                  <a:cubicBezTo>
                    <a:pt x="441" y="484"/>
                    <a:pt x="442" y="484"/>
                    <a:pt x="443" y="484"/>
                  </a:cubicBezTo>
                  <a:cubicBezTo>
                    <a:pt x="443" y="485"/>
                    <a:pt x="441" y="485"/>
                    <a:pt x="440" y="485"/>
                  </a:cubicBezTo>
                  <a:cubicBezTo>
                    <a:pt x="439" y="486"/>
                    <a:pt x="438" y="487"/>
                    <a:pt x="438" y="489"/>
                  </a:cubicBezTo>
                  <a:cubicBezTo>
                    <a:pt x="437" y="488"/>
                    <a:pt x="436" y="488"/>
                    <a:pt x="436" y="490"/>
                  </a:cubicBezTo>
                  <a:cubicBezTo>
                    <a:pt x="435" y="490"/>
                    <a:pt x="435" y="489"/>
                    <a:pt x="435" y="488"/>
                  </a:cubicBezTo>
                  <a:cubicBezTo>
                    <a:pt x="434" y="488"/>
                    <a:pt x="433" y="488"/>
                    <a:pt x="432" y="487"/>
                  </a:cubicBezTo>
                  <a:cubicBezTo>
                    <a:pt x="431" y="488"/>
                    <a:pt x="431" y="489"/>
                    <a:pt x="430" y="489"/>
                  </a:cubicBezTo>
                  <a:cubicBezTo>
                    <a:pt x="429" y="491"/>
                    <a:pt x="431" y="492"/>
                    <a:pt x="431" y="494"/>
                  </a:cubicBezTo>
                  <a:cubicBezTo>
                    <a:pt x="432" y="496"/>
                    <a:pt x="428" y="498"/>
                    <a:pt x="430" y="500"/>
                  </a:cubicBezTo>
                  <a:cubicBezTo>
                    <a:pt x="430" y="502"/>
                    <a:pt x="425" y="500"/>
                    <a:pt x="425" y="502"/>
                  </a:cubicBezTo>
                  <a:cubicBezTo>
                    <a:pt x="424" y="501"/>
                    <a:pt x="424" y="503"/>
                    <a:pt x="424" y="503"/>
                  </a:cubicBezTo>
                  <a:cubicBezTo>
                    <a:pt x="423" y="504"/>
                    <a:pt x="419" y="503"/>
                    <a:pt x="420" y="506"/>
                  </a:cubicBezTo>
                  <a:cubicBezTo>
                    <a:pt x="418" y="505"/>
                    <a:pt x="411" y="505"/>
                    <a:pt x="410" y="507"/>
                  </a:cubicBezTo>
                  <a:cubicBezTo>
                    <a:pt x="411" y="508"/>
                    <a:pt x="411" y="508"/>
                    <a:pt x="411" y="507"/>
                  </a:cubicBezTo>
                  <a:cubicBezTo>
                    <a:pt x="414" y="507"/>
                    <a:pt x="411" y="510"/>
                    <a:pt x="409" y="509"/>
                  </a:cubicBezTo>
                  <a:cubicBezTo>
                    <a:pt x="410" y="511"/>
                    <a:pt x="407" y="514"/>
                    <a:pt x="409" y="515"/>
                  </a:cubicBezTo>
                  <a:cubicBezTo>
                    <a:pt x="409" y="516"/>
                    <a:pt x="407" y="516"/>
                    <a:pt x="407" y="516"/>
                  </a:cubicBezTo>
                  <a:cubicBezTo>
                    <a:pt x="406" y="516"/>
                    <a:pt x="405" y="515"/>
                    <a:pt x="406" y="515"/>
                  </a:cubicBezTo>
                  <a:cubicBezTo>
                    <a:pt x="405" y="515"/>
                    <a:pt x="402" y="518"/>
                    <a:pt x="403" y="514"/>
                  </a:cubicBezTo>
                  <a:cubicBezTo>
                    <a:pt x="402" y="514"/>
                    <a:pt x="401" y="517"/>
                    <a:pt x="401" y="515"/>
                  </a:cubicBezTo>
                  <a:cubicBezTo>
                    <a:pt x="400" y="515"/>
                    <a:pt x="402" y="520"/>
                    <a:pt x="402" y="523"/>
                  </a:cubicBezTo>
                  <a:cubicBezTo>
                    <a:pt x="402" y="525"/>
                    <a:pt x="400" y="524"/>
                    <a:pt x="400" y="526"/>
                  </a:cubicBezTo>
                  <a:cubicBezTo>
                    <a:pt x="400" y="528"/>
                    <a:pt x="400" y="530"/>
                    <a:pt x="397" y="529"/>
                  </a:cubicBezTo>
                  <a:cubicBezTo>
                    <a:pt x="397" y="530"/>
                    <a:pt x="399" y="531"/>
                    <a:pt x="399" y="531"/>
                  </a:cubicBezTo>
                  <a:cubicBezTo>
                    <a:pt x="399" y="533"/>
                    <a:pt x="398" y="531"/>
                    <a:pt x="397" y="531"/>
                  </a:cubicBezTo>
                  <a:cubicBezTo>
                    <a:pt x="396" y="532"/>
                    <a:pt x="396" y="534"/>
                    <a:pt x="397" y="534"/>
                  </a:cubicBezTo>
                  <a:cubicBezTo>
                    <a:pt x="397" y="535"/>
                    <a:pt x="396" y="534"/>
                    <a:pt x="395" y="534"/>
                  </a:cubicBezTo>
                  <a:cubicBezTo>
                    <a:pt x="395" y="534"/>
                    <a:pt x="395" y="536"/>
                    <a:pt x="394" y="535"/>
                  </a:cubicBezTo>
                  <a:cubicBezTo>
                    <a:pt x="393" y="533"/>
                    <a:pt x="395" y="535"/>
                    <a:pt x="393" y="537"/>
                  </a:cubicBezTo>
                  <a:cubicBezTo>
                    <a:pt x="392" y="539"/>
                    <a:pt x="391" y="536"/>
                    <a:pt x="389" y="538"/>
                  </a:cubicBezTo>
                  <a:cubicBezTo>
                    <a:pt x="388" y="540"/>
                    <a:pt x="394" y="540"/>
                    <a:pt x="390" y="542"/>
                  </a:cubicBezTo>
                  <a:cubicBezTo>
                    <a:pt x="391" y="543"/>
                    <a:pt x="392" y="542"/>
                    <a:pt x="393" y="543"/>
                  </a:cubicBezTo>
                  <a:cubicBezTo>
                    <a:pt x="393" y="544"/>
                    <a:pt x="393" y="546"/>
                    <a:pt x="395" y="545"/>
                  </a:cubicBezTo>
                  <a:cubicBezTo>
                    <a:pt x="397" y="548"/>
                    <a:pt x="393" y="548"/>
                    <a:pt x="393" y="549"/>
                  </a:cubicBezTo>
                  <a:cubicBezTo>
                    <a:pt x="393" y="550"/>
                    <a:pt x="394" y="551"/>
                    <a:pt x="394" y="550"/>
                  </a:cubicBezTo>
                  <a:cubicBezTo>
                    <a:pt x="393" y="551"/>
                    <a:pt x="394" y="550"/>
                    <a:pt x="393" y="550"/>
                  </a:cubicBezTo>
                  <a:cubicBezTo>
                    <a:pt x="392" y="550"/>
                    <a:pt x="392" y="552"/>
                    <a:pt x="389" y="552"/>
                  </a:cubicBezTo>
                  <a:cubicBezTo>
                    <a:pt x="391" y="554"/>
                    <a:pt x="390" y="554"/>
                    <a:pt x="388" y="554"/>
                  </a:cubicBezTo>
                  <a:cubicBezTo>
                    <a:pt x="388" y="557"/>
                    <a:pt x="386" y="556"/>
                    <a:pt x="387" y="559"/>
                  </a:cubicBezTo>
                  <a:cubicBezTo>
                    <a:pt x="383" y="559"/>
                    <a:pt x="387" y="563"/>
                    <a:pt x="384" y="561"/>
                  </a:cubicBezTo>
                  <a:cubicBezTo>
                    <a:pt x="384" y="563"/>
                    <a:pt x="383" y="565"/>
                    <a:pt x="384" y="567"/>
                  </a:cubicBezTo>
                  <a:cubicBezTo>
                    <a:pt x="384" y="568"/>
                    <a:pt x="385" y="569"/>
                    <a:pt x="385" y="568"/>
                  </a:cubicBezTo>
                  <a:cubicBezTo>
                    <a:pt x="385" y="570"/>
                    <a:pt x="383" y="570"/>
                    <a:pt x="385" y="572"/>
                  </a:cubicBezTo>
                  <a:cubicBezTo>
                    <a:pt x="386" y="573"/>
                    <a:pt x="384" y="574"/>
                    <a:pt x="386" y="577"/>
                  </a:cubicBezTo>
                  <a:cubicBezTo>
                    <a:pt x="387" y="579"/>
                    <a:pt x="388" y="580"/>
                    <a:pt x="389" y="582"/>
                  </a:cubicBezTo>
                  <a:cubicBezTo>
                    <a:pt x="392" y="584"/>
                    <a:pt x="393" y="580"/>
                    <a:pt x="395" y="583"/>
                  </a:cubicBezTo>
                  <a:cubicBezTo>
                    <a:pt x="396" y="586"/>
                    <a:pt x="392" y="584"/>
                    <a:pt x="390" y="585"/>
                  </a:cubicBezTo>
                  <a:cubicBezTo>
                    <a:pt x="386" y="586"/>
                    <a:pt x="382" y="587"/>
                    <a:pt x="379" y="586"/>
                  </a:cubicBezTo>
                  <a:cubicBezTo>
                    <a:pt x="379" y="586"/>
                    <a:pt x="379" y="585"/>
                    <a:pt x="379" y="585"/>
                  </a:cubicBezTo>
                  <a:cubicBezTo>
                    <a:pt x="375" y="585"/>
                    <a:pt x="374" y="583"/>
                    <a:pt x="370" y="583"/>
                  </a:cubicBezTo>
                  <a:cubicBezTo>
                    <a:pt x="370" y="582"/>
                    <a:pt x="370" y="581"/>
                    <a:pt x="370" y="580"/>
                  </a:cubicBezTo>
                  <a:cubicBezTo>
                    <a:pt x="370" y="577"/>
                    <a:pt x="367" y="579"/>
                    <a:pt x="367" y="577"/>
                  </a:cubicBezTo>
                  <a:cubicBezTo>
                    <a:pt x="366" y="576"/>
                    <a:pt x="366" y="576"/>
                    <a:pt x="366" y="575"/>
                  </a:cubicBezTo>
                  <a:cubicBezTo>
                    <a:pt x="366" y="574"/>
                    <a:pt x="365" y="574"/>
                    <a:pt x="365" y="574"/>
                  </a:cubicBezTo>
                  <a:cubicBezTo>
                    <a:pt x="365" y="573"/>
                    <a:pt x="367" y="571"/>
                    <a:pt x="365" y="571"/>
                  </a:cubicBezTo>
                  <a:cubicBezTo>
                    <a:pt x="363" y="571"/>
                    <a:pt x="365" y="570"/>
                    <a:pt x="365" y="569"/>
                  </a:cubicBezTo>
                  <a:cubicBezTo>
                    <a:pt x="365" y="568"/>
                    <a:pt x="363" y="568"/>
                    <a:pt x="363" y="567"/>
                  </a:cubicBezTo>
                  <a:cubicBezTo>
                    <a:pt x="362" y="567"/>
                    <a:pt x="364" y="566"/>
                    <a:pt x="364" y="565"/>
                  </a:cubicBezTo>
                  <a:cubicBezTo>
                    <a:pt x="364" y="566"/>
                    <a:pt x="363" y="565"/>
                    <a:pt x="363" y="565"/>
                  </a:cubicBezTo>
                  <a:cubicBezTo>
                    <a:pt x="362" y="564"/>
                    <a:pt x="362" y="562"/>
                    <a:pt x="361" y="562"/>
                  </a:cubicBezTo>
                  <a:cubicBezTo>
                    <a:pt x="360" y="560"/>
                    <a:pt x="362" y="560"/>
                    <a:pt x="362" y="559"/>
                  </a:cubicBezTo>
                  <a:cubicBezTo>
                    <a:pt x="362" y="559"/>
                    <a:pt x="360" y="557"/>
                    <a:pt x="360" y="558"/>
                  </a:cubicBezTo>
                  <a:cubicBezTo>
                    <a:pt x="360" y="557"/>
                    <a:pt x="363" y="556"/>
                    <a:pt x="361" y="555"/>
                  </a:cubicBezTo>
                  <a:cubicBezTo>
                    <a:pt x="361" y="554"/>
                    <a:pt x="362" y="554"/>
                    <a:pt x="363" y="554"/>
                  </a:cubicBezTo>
                  <a:cubicBezTo>
                    <a:pt x="363" y="552"/>
                    <a:pt x="363" y="550"/>
                    <a:pt x="363" y="547"/>
                  </a:cubicBezTo>
                  <a:cubicBezTo>
                    <a:pt x="362" y="546"/>
                    <a:pt x="361" y="546"/>
                    <a:pt x="360" y="545"/>
                  </a:cubicBezTo>
                  <a:cubicBezTo>
                    <a:pt x="361" y="543"/>
                    <a:pt x="363" y="540"/>
                    <a:pt x="362" y="537"/>
                  </a:cubicBezTo>
                  <a:cubicBezTo>
                    <a:pt x="364" y="538"/>
                    <a:pt x="364" y="535"/>
                    <a:pt x="367" y="536"/>
                  </a:cubicBezTo>
                  <a:cubicBezTo>
                    <a:pt x="367" y="533"/>
                    <a:pt x="367" y="530"/>
                    <a:pt x="367" y="527"/>
                  </a:cubicBezTo>
                  <a:cubicBezTo>
                    <a:pt x="371" y="527"/>
                    <a:pt x="369" y="521"/>
                    <a:pt x="371" y="519"/>
                  </a:cubicBezTo>
                  <a:cubicBezTo>
                    <a:pt x="370" y="519"/>
                    <a:pt x="370" y="520"/>
                    <a:pt x="369" y="519"/>
                  </a:cubicBezTo>
                  <a:cubicBezTo>
                    <a:pt x="367" y="520"/>
                    <a:pt x="366" y="522"/>
                    <a:pt x="367" y="524"/>
                  </a:cubicBezTo>
                  <a:cubicBezTo>
                    <a:pt x="365" y="524"/>
                    <a:pt x="364" y="523"/>
                    <a:pt x="364" y="521"/>
                  </a:cubicBezTo>
                  <a:cubicBezTo>
                    <a:pt x="362" y="519"/>
                    <a:pt x="366" y="517"/>
                    <a:pt x="366" y="517"/>
                  </a:cubicBezTo>
                  <a:cubicBezTo>
                    <a:pt x="364" y="515"/>
                    <a:pt x="366" y="517"/>
                    <a:pt x="367" y="516"/>
                  </a:cubicBezTo>
                  <a:cubicBezTo>
                    <a:pt x="368" y="511"/>
                    <a:pt x="366" y="506"/>
                    <a:pt x="367" y="502"/>
                  </a:cubicBezTo>
                  <a:cubicBezTo>
                    <a:pt x="367" y="502"/>
                    <a:pt x="368" y="503"/>
                    <a:pt x="368" y="502"/>
                  </a:cubicBezTo>
                  <a:cubicBezTo>
                    <a:pt x="368" y="498"/>
                    <a:pt x="368" y="497"/>
                    <a:pt x="368" y="492"/>
                  </a:cubicBezTo>
                  <a:cubicBezTo>
                    <a:pt x="370" y="489"/>
                    <a:pt x="374" y="486"/>
                    <a:pt x="372" y="482"/>
                  </a:cubicBezTo>
                  <a:cubicBezTo>
                    <a:pt x="376" y="486"/>
                    <a:pt x="373" y="476"/>
                    <a:pt x="376" y="480"/>
                  </a:cubicBezTo>
                  <a:cubicBezTo>
                    <a:pt x="376" y="478"/>
                    <a:pt x="376" y="475"/>
                    <a:pt x="375" y="473"/>
                  </a:cubicBezTo>
                  <a:cubicBezTo>
                    <a:pt x="375" y="472"/>
                    <a:pt x="373" y="470"/>
                    <a:pt x="373" y="469"/>
                  </a:cubicBezTo>
                  <a:cubicBezTo>
                    <a:pt x="373" y="468"/>
                    <a:pt x="374" y="467"/>
                    <a:pt x="374" y="466"/>
                  </a:cubicBezTo>
                  <a:cubicBezTo>
                    <a:pt x="375" y="464"/>
                    <a:pt x="373" y="461"/>
                    <a:pt x="376" y="463"/>
                  </a:cubicBezTo>
                  <a:cubicBezTo>
                    <a:pt x="376" y="461"/>
                    <a:pt x="376" y="458"/>
                    <a:pt x="377" y="456"/>
                  </a:cubicBezTo>
                  <a:cubicBezTo>
                    <a:pt x="378" y="454"/>
                    <a:pt x="377" y="455"/>
                    <a:pt x="377" y="453"/>
                  </a:cubicBezTo>
                  <a:cubicBezTo>
                    <a:pt x="377" y="452"/>
                    <a:pt x="379" y="449"/>
                    <a:pt x="378" y="448"/>
                  </a:cubicBezTo>
                  <a:cubicBezTo>
                    <a:pt x="377" y="447"/>
                    <a:pt x="378" y="447"/>
                    <a:pt x="378" y="445"/>
                  </a:cubicBezTo>
                  <a:cubicBezTo>
                    <a:pt x="378" y="444"/>
                    <a:pt x="378" y="443"/>
                    <a:pt x="378" y="441"/>
                  </a:cubicBezTo>
                  <a:cubicBezTo>
                    <a:pt x="378" y="440"/>
                    <a:pt x="379" y="440"/>
                    <a:pt x="379" y="439"/>
                  </a:cubicBezTo>
                  <a:cubicBezTo>
                    <a:pt x="379" y="435"/>
                    <a:pt x="379" y="431"/>
                    <a:pt x="379" y="428"/>
                  </a:cubicBezTo>
                  <a:cubicBezTo>
                    <a:pt x="379" y="427"/>
                    <a:pt x="380" y="426"/>
                    <a:pt x="380" y="425"/>
                  </a:cubicBezTo>
                  <a:cubicBezTo>
                    <a:pt x="380" y="422"/>
                    <a:pt x="377" y="420"/>
                    <a:pt x="377" y="417"/>
                  </a:cubicBezTo>
                  <a:cubicBezTo>
                    <a:pt x="377" y="415"/>
                    <a:pt x="376" y="417"/>
                    <a:pt x="374" y="417"/>
                  </a:cubicBezTo>
                  <a:cubicBezTo>
                    <a:pt x="373" y="415"/>
                    <a:pt x="370" y="412"/>
                    <a:pt x="367" y="412"/>
                  </a:cubicBezTo>
                  <a:cubicBezTo>
                    <a:pt x="367" y="412"/>
                    <a:pt x="366" y="409"/>
                    <a:pt x="366" y="410"/>
                  </a:cubicBezTo>
                  <a:cubicBezTo>
                    <a:pt x="364" y="411"/>
                    <a:pt x="366" y="410"/>
                    <a:pt x="365" y="409"/>
                  </a:cubicBezTo>
                  <a:cubicBezTo>
                    <a:pt x="363" y="408"/>
                    <a:pt x="360" y="410"/>
                    <a:pt x="363" y="407"/>
                  </a:cubicBezTo>
                  <a:cubicBezTo>
                    <a:pt x="363" y="405"/>
                    <a:pt x="360" y="407"/>
                    <a:pt x="359" y="406"/>
                  </a:cubicBezTo>
                  <a:cubicBezTo>
                    <a:pt x="359" y="406"/>
                    <a:pt x="359" y="404"/>
                    <a:pt x="359" y="404"/>
                  </a:cubicBezTo>
                  <a:cubicBezTo>
                    <a:pt x="358" y="404"/>
                    <a:pt x="357" y="404"/>
                    <a:pt x="357" y="403"/>
                  </a:cubicBezTo>
                  <a:cubicBezTo>
                    <a:pt x="356" y="402"/>
                    <a:pt x="354" y="399"/>
                    <a:pt x="354" y="397"/>
                  </a:cubicBezTo>
                  <a:cubicBezTo>
                    <a:pt x="354" y="395"/>
                    <a:pt x="353" y="396"/>
                    <a:pt x="352" y="396"/>
                  </a:cubicBezTo>
                  <a:cubicBezTo>
                    <a:pt x="351" y="395"/>
                    <a:pt x="352" y="391"/>
                    <a:pt x="350" y="391"/>
                  </a:cubicBezTo>
                  <a:cubicBezTo>
                    <a:pt x="349" y="391"/>
                    <a:pt x="348" y="385"/>
                    <a:pt x="346" y="383"/>
                  </a:cubicBezTo>
                  <a:cubicBezTo>
                    <a:pt x="345" y="382"/>
                    <a:pt x="344" y="380"/>
                    <a:pt x="343" y="377"/>
                  </a:cubicBezTo>
                  <a:cubicBezTo>
                    <a:pt x="342" y="377"/>
                    <a:pt x="341" y="376"/>
                    <a:pt x="341" y="376"/>
                  </a:cubicBezTo>
                  <a:cubicBezTo>
                    <a:pt x="340" y="375"/>
                    <a:pt x="341" y="374"/>
                    <a:pt x="341" y="374"/>
                  </a:cubicBezTo>
                  <a:cubicBezTo>
                    <a:pt x="340" y="373"/>
                    <a:pt x="339" y="373"/>
                    <a:pt x="339" y="373"/>
                  </a:cubicBezTo>
                  <a:cubicBezTo>
                    <a:pt x="339" y="373"/>
                    <a:pt x="338" y="365"/>
                    <a:pt x="337" y="371"/>
                  </a:cubicBezTo>
                  <a:cubicBezTo>
                    <a:pt x="335" y="370"/>
                    <a:pt x="337" y="365"/>
                    <a:pt x="336" y="362"/>
                  </a:cubicBezTo>
                  <a:cubicBezTo>
                    <a:pt x="339" y="362"/>
                    <a:pt x="338" y="359"/>
                    <a:pt x="340" y="358"/>
                  </a:cubicBezTo>
                  <a:cubicBezTo>
                    <a:pt x="340" y="356"/>
                    <a:pt x="338" y="357"/>
                    <a:pt x="337" y="355"/>
                  </a:cubicBezTo>
                  <a:cubicBezTo>
                    <a:pt x="337" y="352"/>
                    <a:pt x="339" y="351"/>
                    <a:pt x="338" y="348"/>
                  </a:cubicBezTo>
                  <a:cubicBezTo>
                    <a:pt x="339" y="347"/>
                    <a:pt x="339" y="347"/>
                    <a:pt x="341" y="347"/>
                  </a:cubicBezTo>
                  <a:cubicBezTo>
                    <a:pt x="341" y="346"/>
                    <a:pt x="340" y="345"/>
                    <a:pt x="341" y="344"/>
                  </a:cubicBezTo>
                  <a:cubicBezTo>
                    <a:pt x="341" y="344"/>
                    <a:pt x="342" y="344"/>
                    <a:pt x="343" y="344"/>
                  </a:cubicBezTo>
                  <a:cubicBezTo>
                    <a:pt x="343" y="344"/>
                    <a:pt x="343" y="343"/>
                    <a:pt x="343" y="343"/>
                  </a:cubicBezTo>
                  <a:cubicBezTo>
                    <a:pt x="343" y="343"/>
                    <a:pt x="345" y="341"/>
                    <a:pt x="345" y="341"/>
                  </a:cubicBezTo>
                  <a:cubicBezTo>
                    <a:pt x="345" y="341"/>
                    <a:pt x="344" y="341"/>
                    <a:pt x="344" y="341"/>
                  </a:cubicBezTo>
                  <a:cubicBezTo>
                    <a:pt x="344" y="341"/>
                    <a:pt x="344" y="340"/>
                    <a:pt x="345" y="340"/>
                  </a:cubicBezTo>
                  <a:cubicBezTo>
                    <a:pt x="347" y="343"/>
                    <a:pt x="345" y="338"/>
                    <a:pt x="347" y="338"/>
                  </a:cubicBezTo>
                  <a:cubicBezTo>
                    <a:pt x="349" y="338"/>
                    <a:pt x="348" y="336"/>
                    <a:pt x="349" y="334"/>
                  </a:cubicBezTo>
                  <a:cubicBezTo>
                    <a:pt x="349" y="335"/>
                    <a:pt x="354" y="331"/>
                    <a:pt x="351" y="329"/>
                  </a:cubicBezTo>
                  <a:cubicBezTo>
                    <a:pt x="350" y="328"/>
                    <a:pt x="351" y="328"/>
                    <a:pt x="351" y="327"/>
                  </a:cubicBezTo>
                  <a:cubicBezTo>
                    <a:pt x="351" y="325"/>
                    <a:pt x="349" y="318"/>
                    <a:pt x="350" y="315"/>
                  </a:cubicBezTo>
                  <a:cubicBezTo>
                    <a:pt x="346" y="316"/>
                    <a:pt x="346" y="312"/>
                    <a:pt x="341" y="314"/>
                  </a:cubicBezTo>
                  <a:cubicBezTo>
                    <a:pt x="339" y="314"/>
                    <a:pt x="341" y="315"/>
                    <a:pt x="340" y="317"/>
                  </a:cubicBezTo>
                  <a:cubicBezTo>
                    <a:pt x="335" y="317"/>
                    <a:pt x="333" y="315"/>
                    <a:pt x="328" y="314"/>
                  </a:cubicBezTo>
                  <a:cubicBezTo>
                    <a:pt x="328" y="313"/>
                    <a:pt x="326" y="313"/>
                    <a:pt x="326" y="311"/>
                  </a:cubicBezTo>
                  <a:cubicBezTo>
                    <a:pt x="325" y="310"/>
                    <a:pt x="324" y="310"/>
                    <a:pt x="323" y="310"/>
                  </a:cubicBezTo>
                  <a:cubicBezTo>
                    <a:pt x="322" y="309"/>
                    <a:pt x="323" y="308"/>
                    <a:pt x="323" y="308"/>
                  </a:cubicBezTo>
                  <a:cubicBezTo>
                    <a:pt x="322" y="307"/>
                    <a:pt x="321" y="308"/>
                    <a:pt x="321" y="308"/>
                  </a:cubicBezTo>
                  <a:cubicBezTo>
                    <a:pt x="320" y="307"/>
                    <a:pt x="321" y="305"/>
                    <a:pt x="319" y="305"/>
                  </a:cubicBezTo>
                  <a:cubicBezTo>
                    <a:pt x="319" y="302"/>
                    <a:pt x="320" y="303"/>
                    <a:pt x="319" y="301"/>
                  </a:cubicBezTo>
                  <a:cubicBezTo>
                    <a:pt x="319" y="300"/>
                    <a:pt x="318" y="301"/>
                    <a:pt x="318" y="301"/>
                  </a:cubicBezTo>
                  <a:cubicBezTo>
                    <a:pt x="316" y="300"/>
                    <a:pt x="316" y="298"/>
                    <a:pt x="313" y="298"/>
                  </a:cubicBezTo>
                  <a:cubicBezTo>
                    <a:pt x="314" y="295"/>
                    <a:pt x="310" y="297"/>
                    <a:pt x="311" y="294"/>
                  </a:cubicBezTo>
                  <a:cubicBezTo>
                    <a:pt x="310" y="294"/>
                    <a:pt x="305" y="294"/>
                    <a:pt x="306" y="294"/>
                  </a:cubicBezTo>
                  <a:cubicBezTo>
                    <a:pt x="305" y="294"/>
                    <a:pt x="306" y="293"/>
                    <a:pt x="305" y="292"/>
                  </a:cubicBezTo>
                  <a:cubicBezTo>
                    <a:pt x="305" y="292"/>
                    <a:pt x="304" y="293"/>
                    <a:pt x="304" y="292"/>
                  </a:cubicBezTo>
                  <a:cubicBezTo>
                    <a:pt x="303" y="292"/>
                    <a:pt x="301" y="291"/>
                    <a:pt x="298" y="292"/>
                  </a:cubicBezTo>
                  <a:cubicBezTo>
                    <a:pt x="299" y="288"/>
                    <a:pt x="296" y="290"/>
                    <a:pt x="294" y="289"/>
                  </a:cubicBezTo>
                  <a:cubicBezTo>
                    <a:pt x="294" y="288"/>
                    <a:pt x="294" y="287"/>
                    <a:pt x="294" y="287"/>
                  </a:cubicBezTo>
                  <a:cubicBezTo>
                    <a:pt x="294" y="286"/>
                    <a:pt x="292" y="287"/>
                    <a:pt x="292" y="287"/>
                  </a:cubicBezTo>
                  <a:cubicBezTo>
                    <a:pt x="292" y="286"/>
                    <a:pt x="292" y="285"/>
                    <a:pt x="292" y="285"/>
                  </a:cubicBezTo>
                  <a:cubicBezTo>
                    <a:pt x="292" y="285"/>
                    <a:pt x="290" y="285"/>
                    <a:pt x="290" y="285"/>
                  </a:cubicBezTo>
                  <a:cubicBezTo>
                    <a:pt x="290" y="285"/>
                    <a:pt x="290" y="283"/>
                    <a:pt x="290" y="283"/>
                  </a:cubicBezTo>
                  <a:cubicBezTo>
                    <a:pt x="289" y="282"/>
                    <a:pt x="289" y="284"/>
                    <a:pt x="289" y="284"/>
                  </a:cubicBezTo>
                  <a:cubicBezTo>
                    <a:pt x="289" y="284"/>
                    <a:pt x="286" y="283"/>
                    <a:pt x="286" y="282"/>
                  </a:cubicBezTo>
                  <a:cubicBezTo>
                    <a:pt x="285" y="284"/>
                    <a:pt x="285" y="282"/>
                    <a:pt x="284" y="282"/>
                  </a:cubicBezTo>
                  <a:cubicBezTo>
                    <a:pt x="282" y="282"/>
                    <a:pt x="280" y="284"/>
                    <a:pt x="279" y="284"/>
                  </a:cubicBezTo>
                  <a:cubicBezTo>
                    <a:pt x="277" y="284"/>
                    <a:pt x="276" y="283"/>
                    <a:pt x="275" y="283"/>
                  </a:cubicBezTo>
                  <a:cubicBezTo>
                    <a:pt x="272" y="283"/>
                    <a:pt x="273" y="284"/>
                    <a:pt x="271" y="283"/>
                  </a:cubicBezTo>
                  <a:cubicBezTo>
                    <a:pt x="270" y="282"/>
                    <a:pt x="269" y="283"/>
                    <a:pt x="266" y="282"/>
                  </a:cubicBezTo>
                  <a:cubicBezTo>
                    <a:pt x="266" y="282"/>
                    <a:pt x="266" y="280"/>
                    <a:pt x="265" y="280"/>
                  </a:cubicBezTo>
                  <a:cubicBezTo>
                    <a:pt x="265" y="280"/>
                    <a:pt x="264" y="280"/>
                    <a:pt x="263" y="280"/>
                  </a:cubicBezTo>
                  <a:cubicBezTo>
                    <a:pt x="262" y="280"/>
                    <a:pt x="258" y="279"/>
                    <a:pt x="261" y="277"/>
                  </a:cubicBezTo>
                  <a:cubicBezTo>
                    <a:pt x="258" y="277"/>
                    <a:pt x="258" y="275"/>
                    <a:pt x="255" y="275"/>
                  </a:cubicBezTo>
                  <a:cubicBezTo>
                    <a:pt x="254" y="275"/>
                    <a:pt x="254" y="274"/>
                    <a:pt x="254" y="272"/>
                  </a:cubicBezTo>
                  <a:cubicBezTo>
                    <a:pt x="250" y="272"/>
                    <a:pt x="249" y="269"/>
                    <a:pt x="244" y="269"/>
                  </a:cubicBezTo>
                  <a:cubicBezTo>
                    <a:pt x="244" y="265"/>
                    <a:pt x="242" y="264"/>
                    <a:pt x="242" y="259"/>
                  </a:cubicBezTo>
                  <a:cubicBezTo>
                    <a:pt x="242" y="255"/>
                    <a:pt x="237" y="257"/>
                    <a:pt x="240" y="253"/>
                  </a:cubicBezTo>
                  <a:cubicBezTo>
                    <a:pt x="238" y="253"/>
                    <a:pt x="238" y="254"/>
                    <a:pt x="238" y="254"/>
                  </a:cubicBezTo>
                  <a:cubicBezTo>
                    <a:pt x="237" y="254"/>
                    <a:pt x="237" y="253"/>
                    <a:pt x="237" y="252"/>
                  </a:cubicBezTo>
                  <a:cubicBezTo>
                    <a:pt x="236" y="251"/>
                    <a:pt x="234" y="251"/>
                    <a:pt x="234" y="250"/>
                  </a:cubicBezTo>
                  <a:cubicBezTo>
                    <a:pt x="234" y="248"/>
                    <a:pt x="232" y="249"/>
                    <a:pt x="231" y="249"/>
                  </a:cubicBezTo>
                  <a:cubicBezTo>
                    <a:pt x="231" y="248"/>
                    <a:pt x="232" y="247"/>
                    <a:pt x="232" y="247"/>
                  </a:cubicBezTo>
                  <a:cubicBezTo>
                    <a:pt x="232" y="247"/>
                    <a:pt x="231" y="245"/>
                    <a:pt x="231" y="245"/>
                  </a:cubicBezTo>
                  <a:cubicBezTo>
                    <a:pt x="231" y="245"/>
                    <a:pt x="229" y="245"/>
                    <a:pt x="229" y="245"/>
                  </a:cubicBezTo>
                  <a:cubicBezTo>
                    <a:pt x="228" y="244"/>
                    <a:pt x="229" y="243"/>
                    <a:pt x="228" y="242"/>
                  </a:cubicBezTo>
                  <a:cubicBezTo>
                    <a:pt x="226" y="240"/>
                    <a:pt x="223" y="239"/>
                    <a:pt x="222" y="235"/>
                  </a:cubicBezTo>
                  <a:cubicBezTo>
                    <a:pt x="220" y="234"/>
                    <a:pt x="221" y="236"/>
                    <a:pt x="219" y="234"/>
                  </a:cubicBezTo>
                  <a:cubicBezTo>
                    <a:pt x="219" y="232"/>
                    <a:pt x="217" y="232"/>
                    <a:pt x="217" y="231"/>
                  </a:cubicBezTo>
                  <a:cubicBezTo>
                    <a:pt x="216" y="230"/>
                    <a:pt x="217" y="227"/>
                    <a:pt x="214" y="227"/>
                  </a:cubicBezTo>
                  <a:cubicBezTo>
                    <a:pt x="214" y="222"/>
                    <a:pt x="212" y="220"/>
                    <a:pt x="209" y="219"/>
                  </a:cubicBezTo>
                  <a:cubicBezTo>
                    <a:pt x="208" y="220"/>
                    <a:pt x="208" y="221"/>
                    <a:pt x="207" y="222"/>
                  </a:cubicBezTo>
                  <a:cubicBezTo>
                    <a:pt x="206" y="224"/>
                    <a:pt x="209" y="225"/>
                    <a:pt x="210" y="226"/>
                  </a:cubicBezTo>
                  <a:cubicBezTo>
                    <a:pt x="210" y="226"/>
                    <a:pt x="210" y="227"/>
                    <a:pt x="210" y="228"/>
                  </a:cubicBezTo>
                  <a:cubicBezTo>
                    <a:pt x="210" y="228"/>
                    <a:pt x="211" y="227"/>
                    <a:pt x="211" y="228"/>
                  </a:cubicBezTo>
                  <a:cubicBezTo>
                    <a:pt x="212" y="229"/>
                    <a:pt x="210" y="231"/>
                    <a:pt x="212" y="231"/>
                  </a:cubicBezTo>
                  <a:cubicBezTo>
                    <a:pt x="213" y="231"/>
                    <a:pt x="213" y="234"/>
                    <a:pt x="214" y="236"/>
                  </a:cubicBezTo>
                  <a:cubicBezTo>
                    <a:pt x="214" y="237"/>
                    <a:pt x="215" y="236"/>
                    <a:pt x="215" y="237"/>
                  </a:cubicBezTo>
                  <a:cubicBezTo>
                    <a:pt x="215" y="239"/>
                    <a:pt x="217" y="238"/>
                    <a:pt x="217" y="242"/>
                  </a:cubicBezTo>
                  <a:cubicBezTo>
                    <a:pt x="217" y="243"/>
                    <a:pt x="218" y="243"/>
                    <a:pt x="220" y="243"/>
                  </a:cubicBezTo>
                  <a:cubicBezTo>
                    <a:pt x="219" y="244"/>
                    <a:pt x="220" y="244"/>
                    <a:pt x="221" y="245"/>
                  </a:cubicBezTo>
                  <a:cubicBezTo>
                    <a:pt x="221" y="246"/>
                    <a:pt x="220" y="247"/>
                    <a:pt x="220" y="247"/>
                  </a:cubicBezTo>
                  <a:cubicBezTo>
                    <a:pt x="220" y="248"/>
                    <a:pt x="223" y="248"/>
                    <a:pt x="221" y="251"/>
                  </a:cubicBezTo>
                  <a:cubicBezTo>
                    <a:pt x="220" y="249"/>
                    <a:pt x="220" y="248"/>
                    <a:pt x="217" y="249"/>
                  </a:cubicBezTo>
                  <a:cubicBezTo>
                    <a:pt x="218" y="245"/>
                    <a:pt x="215" y="246"/>
                    <a:pt x="215" y="243"/>
                  </a:cubicBezTo>
                  <a:cubicBezTo>
                    <a:pt x="214" y="241"/>
                    <a:pt x="213" y="241"/>
                    <a:pt x="212" y="240"/>
                  </a:cubicBezTo>
                  <a:cubicBezTo>
                    <a:pt x="211" y="239"/>
                    <a:pt x="211" y="238"/>
                    <a:pt x="210" y="237"/>
                  </a:cubicBezTo>
                  <a:cubicBezTo>
                    <a:pt x="208" y="237"/>
                    <a:pt x="207" y="237"/>
                    <a:pt x="206" y="235"/>
                  </a:cubicBezTo>
                  <a:cubicBezTo>
                    <a:pt x="206" y="233"/>
                    <a:pt x="207" y="234"/>
                    <a:pt x="208" y="234"/>
                  </a:cubicBezTo>
                  <a:cubicBezTo>
                    <a:pt x="209" y="230"/>
                    <a:pt x="205" y="231"/>
                    <a:pt x="205" y="228"/>
                  </a:cubicBezTo>
                  <a:cubicBezTo>
                    <a:pt x="203" y="227"/>
                    <a:pt x="203" y="226"/>
                    <a:pt x="200" y="226"/>
                  </a:cubicBezTo>
                  <a:cubicBezTo>
                    <a:pt x="201" y="223"/>
                    <a:pt x="202" y="223"/>
                    <a:pt x="200" y="221"/>
                  </a:cubicBezTo>
                  <a:cubicBezTo>
                    <a:pt x="200" y="221"/>
                    <a:pt x="200" y="220"/>
                    <a:pt x="200" y="220"/>
                  </a:cubicBezTo>
                  <a:cubicBezTo>
                    <a:pt x="198" y="218"/>
                    <a:pt x="199" y="215"/>
                    <a:pt x="195" y="215"/>
                  </a:cubicBezTo>
                  <a:cubicBezTo>
                    <a:pt x="196" y="214"/>
                    <a:pt x="195" y="213"/>
                    <a:pt x="195" y="212"/>
                  </a:cubicBezTo>
                  <a:cubicBezTo>
                    <a:pt x="195" y="212"/>
                    <a:pt x="194" y="210"/>
                    <a:pt x="194" y="210"/>
                  </a:cubicBezTo>
                  <a:cubicBezTo>
                    <a:pt x="193" y="210"/>
                    <a:pt x="191" y="211"/>
                    <a:pt x="191" y="210"/>
                  </a:cubicBezTo>
                  <a:cubicBezTo>
                    <a:pt x="190" y="210"/>
                    <a:pt x="193" y="209"/>
                    <a:pt x="193" y="209"/>
                  </a:cubicBezTo>
                  <a:cubicBezTo>
                    <a:pt x="192" y="207"/>
                    <a:pt x="187" y="207"/>
                    <a:pt x="184" y="206"/>
                  </a:cubicBezTo>
                  <a:cubicBezTo>
                    <a:pt x="184" y="205"/>
                    <a:pt x="184" y="204"/>
                    <a:pt x="183" y="204"/>
                  </a:cubicBezTo>
                  <a:cubicBezTo>
                    <a:pt x="183" y="203"/>
                    <a:pt x="182" y="202"/>
                    <a:pt x="181" y="201"/>
                  </a:cubicBezTo>
                  <a:cubicBezTo>
                    <a:pt x="181" y="200"/>
                    <a:pt x="181" y="197"/>
                    <a:pt x="179" y="195"/>
                  </a:cubicBezTo>
                  <a:cubicBezTo>
                    <a:pt x="179" y="195"/>
                    <a:pt x="178" y="195"/>
                    <a:pt x="178" y="194"/>
                  </a:cubicBezTo>
                  <a:cubicBezTo>
                    <a:pt x="177" y="193"/>
                    <a:pt x="178" y="191"/>
                    <a:pt x="176" y="191"/>
                  </a:cubicBezTo>
                  <a:cubicBezTo>
                    <a:pt x="176" y="188"/>
                    <a:pt x="174" y="185"/>
                    <a:pt x="172" y="183"/>
                  </a:cubicBezTo>
                  <a:cubicBezTo>
                    <a:pt x="171" y="182"/>
                    <a:pt x="171" y="179"/>
                    <a:pt x="169" y="180"/>
                  </a:cubicBezTo>
                  <a:cubicBezTo>
                    <a:pt x="170" y="169"/>
                    <a:pt x="169" y="162"/>
                    <a:pt x="169" y="148"/>
                  </a:cubicBezTo>
                  <a:cubicBezTo>
                    <a:pt x="169" y="148"/>
                    <a:pt x="168" y="147"/>
                    <a:pt x="168" y="146"/>
                  </a:cubicBezTo>
                  <a:cubicBezTo>
                    <a:pt x="167" y="146"/>
                    <a:pt x="167" y="145"/>
                    <a:pt x="166" y="145"/>
                  </a:cubicBezTo>
                  <a:cubicBezTo>
                    <a:pt x="166" y="144"/>
                    <a:pt x="165" y="143"/>
                    <a:pt x="164" y="144"/>
                  </a:cubicBezTo>
                  <a:cubicBezTo>
                    <a:pt x="164" y="139"/>
                    <a:pt x="160" y="136"/>
                    <a:pt x="157" y="133"/>
                  </a:cubicBezTo>
                  <a:cubicBezTo>
                    <a:pt x="156" y="133"/>
                    <a:pt x="155" y="132"/>
                    <a:pt x="156" y="131"/>
                  </a:cubicBezTo>
                  <a:cubicBezTo>
                    <a:pt x="156" y="132"/>
                    <a:pt x="158" y="133"/>
                    <a:pt x="158" y="131"/>
                  </a:cubicBezTo>
                  <a:cubicBezTo>
                    <a:pt x="160" y="131"/>
                    <a:pt x="160" y="134"/>
                    <a:pt x="162" y="133"/>
                  </a:cubicBezTo>
                  <a:cubicBezTo>
                    <a:pt x="163" y="134"/>
                    <a:pt x="163" y="135"/>
                    <a:pt x="163" y="137"/>
                  </a:cubicBezTo>
                  <a:cubicBezTo>
                    <a:pt x="168" y="136"/>
                    <a:pt x="169" y="139"/>
                    <a:pt x="172" y="141"/>
                  </a:cubicBezTo>
                  <a:cubicBezTo>
                    <a:pt x="171" y="144"/>
                    <a:pt x="173" y="145"/>
                    <a:pt x="175" y="146"/>
                  </a:cubicBezTo>
                  <a:cubicBezTo>
                    <a:pt x="176" y="146"/>
                    <a:pt x="176" y="145"/>
                    <a:pt x="176" y="144"/>
                  </a:cubicBezTo>
                  <a:cubicBezTo>
                    <a:pt x="175" y="143"/>
                    <a:pt x="174" y="142"/>
                    <a:pt x="174" y="142"/>
                  </a:cubicBezTo>
                  <a:cubicBezTo>
                    <a:pt x="173" y="140"/>
                    <a:pt x="173" y="139"/>
                    <a:pt x="173" y="138"/>
                  </a:cubicBezTo>
                  <a:cubicBezTo>
                    <a:pt x="173" y="137"/>
                    <a:pt x="172" y="137"/>
                    <a:pt x="172" y="137"/>
                  </a:cubicBezTo>
                  <a:cubicBezTo>
                    <a:pt x="172" y="136"/>
                    <a:pt x="173" y="136"/>
                    <a:pt x="173" y="136"/>
                  </a:cubicBezTo>
                  <a:cubicBezTo>
                    <a:pt x="172" y="134"/>
                    <a:pt x="169" y="134"/>
                    <a:pt x="170" y="132"/>
                  </a:cubicBezTo>
                  <a:cubicBezTo>
                    <a:pt x="165" y="133"/>
                    <a:pt x="165" y="129"/>
                    <a:pt x="160" y="129"/>
                  </a:cubicBezTo>
                  <a:cubicBezTo>
                    <a:pt x="162" y="126"/>
                    <a:pt x="157" y="129"/>
                    <a:pt x="158" y="125"/>
                  </a:cubicBezTo>
                  <a:cubicBezTo>
                    <a:pt x="158" y="124"/>
                    <a:pt x="156" y="126"/>
                    <a:pt x="155" y="124"/>
                  </a:cubicBezTo>
                  <a:cubicBezTo>
                    <a:pt x="155" y="123"/>
                    <a:pt x="156" y="123"/>
                    <a:pt x="157" y="123"/>
                  </a:cubicBezTo>
                  <a:cubicBezTo>
                    <a:pt x="158" y="120"/>
                    <a:pt x="153" y="121"/>
                    <a:pt x="154" y="122"/>
                  </a:cubicBezTo>
                  <a:cubicBezTo>
                    <a:pt x="153" y="121"/>
                    <a:pt x="153" y="120"/>
                    <a:pt x="153" y="120"/>
                  </a:cubicBezTo>
                  <a:cubicBezTo>
                    <a:pt x="153" y="120"/>
                    <a:pt x="151" y="120"/>
                    <a:pt x="151" y="120"/>
                  </a:cubicBezTo>
                  <a:cubicBezTo>
                    <a:pt x="151" y="119"/>
                    <a:pt x="152" y="119"/>
                    <a:pt x="152" y="118"/>
                  </a:cubicBezTo>
                  <a:cubicBezTo>
                    <a:pt x="151" y="116"/>
                    <a:pt x="151" y="118"/>
                    <a:pt x="149" y="118"/>
                  </a:cubicBezTo>
                  <a:cubicBezTo>
                    <a:pt x="147" y="116"/>
                    <a:pt x="148" y="114"/>
                    <a:pt x="147" y="113"/>
                  </a:cubicBezTo>
                  <a:cubicBezTo>
                    <a:pt x="146" y="112"/>
                    <a:pt x="146" y="112"/>
                    <a:pt x="144" y="112"/>
                  </a:cubicBezTo>
                  <a:cubicBezTo>
                    <a:pt x="148" y="106"/>
                    <a:pt x="137" y="110"/>
                    <a:pt x="137" y="104"/>
                  </a:cubicBezTo>
                  <a:cubicBezTo>
                    <a:pt x="138" y="104"/>
                    <a:pt x="139" y="104"/>
                    <a:pt x="140" y="104"/>
                  </a:cubicBezTo>
                  <a:cubicBezTo>
                    <a:pt x="141" y="102"/>
                    <a:pt x="136" y="105"/>
                    <a:pt x="137" y="102"/>
                  </a:cubicBezTo>
                  <a:cubicBezTo>
                    <a:pt x="136" y="102"/>
                    <a:pt x="134" y="102"/>
                    <a:pt x="132" y="102"/>
                  </a:cubicBezTo>
                  <a:cubicBezTo>
                    <a:pt x="134" y="100"/>
                    <a:pt x="131" y="99"/>
                    <a:pt x="133" y="99"/>
                  </a:cubicBezTo>
                  <a:cubicBezTo>
                    <a:pt x="133" y="97"/>
                    <a:pt x="130" y="97"/>
                    <a:pt x="131" y="98"/>
                  </a:cubicBezTo>
                  <a:cubicBezTo>
                    <a:pt x="129" y="96"/>
                    <a:pt x="131" y="95"/>
                    <a:pt x="129" y="93"/>
                  </a:cubicBezTo>
                  <a:cubicBezTo>
                    <a:pt x="127" y="93"/>
                    <a:pt x="125" y="93"/>
                    <a:pt x="123" y="93"/>
                  </a:cubicBezTo>
                  <a:cubicBezTo>
                    <a:pt x="124" y="92"/>
                    <a:pt x="125" y="91"/>
                    <a:pt x="125" y="89"/>
                  </a:cubicBezTo>
                  <a:cubicBezTo>
                    <a:pt x="124" y="87"/>
                    <a:pt x="122" y="89"/>
                    <a:pt x="124" y="86"/>
                  </a:cubicBezTo>
                  <a:cubicBezTo>
                    <a:pt x="121" y="87"/>
                    <a:pt x="119" y="88"/>
                    <a:pt x="115" y="87"/>
                  </a:cubicBezTo>
                  <a:cubicBezTo>
                    <a:pt x="115" y="85"/>
                    <a:pt x="112" y="84"/>
                    <a:pt x="110" y="83"/>
                  </a:cubicBezTo>
                  <a:cubicBezTo>
                    <a:pt x="109" y="82"/>
                    <a:pt x="108" y="82"/>
                    <a:pt x="107" y="82"/>
                  </a:cubicBezTo>
                  <a:cubicBezTo>
                    <a:pt x="107" y="81"/>
                    <a:pt x="107" y="80"/>
                    <a:pt x="107" y="80"/>
                  </a:cubicBezTo>
                  <a:cubicBezTo>
                    <a:pt x="107" y="79"/>
                    <a:pt x="105" y="80"/>
                    <a:pt x="105" y="79"/>
                  </a:cubicBezTo>
                  <a:cubicBezTo>
                    <a:pt x="102" y="77"/>
                    <a:pt x="95" y="81"/>
                    <a:pt x="94" y="79"/>
                  </a:cubicBezTo>
                  <a:cubicBezTo>
                    <a:pt x="94" y="79"/>
                    <a:pt x="94" y="78"/>
                    <a:pt x="94" y="78"/>
                  </a:cubicBezTo>
                  <a:cubicBezTo>
                    <a:pt x="93" y="78"/>
                    <a:pt x="92" y="79"/>
                    <a:pt x="92" y="79"/>
                  </a:cubicBezTo>
                  <a:cubicBezTo>
                    <a:pt x="90" y="78"/>
                    <a:pt x="91" y="76"/>
                    <a:pt x="87" y="77"/>
                  </a:cubicBezTo>
                  <a:cubicBezTo>
                    <a:pt x="87" y="74"/>
                    <a:pt x="82" y="75"/>
                    <a:pt x="85" y="73"/>
                  </a:cubicBezTo>
                  <a:cubicBezTo>
                    <a:pt x="84" y="73"/>
                    <a:pt x="84" y="74"/>
                    <a:pt x="83" y="74"/>
                  </a:cubicBezTo>
                  <a:cubicBezTo>
                    <a:pt x="83" y="74"/>
                    <a:pt x="82" y="73"/>
                    <a:pt x="82" y="73"/>
                  </a:cubicBezTo>
                  <a:cubicBezTo>
                    <a:pt x="80" y="73"/>
                    <a:pt x="79" y="75"/>
                    <a:pt x="77" y="74"/>
                  </a:cubicBezTo>
                  <a:cubicBezTo>
                    <a:pt x="75" y="74"/>
                    <a:pt x="77" y="77"/>
                    <a:pt x="76" y="79"/>
                  </a:cubicBezTo>
                  <a:cubicBezTo>
                    <a:pt x="76" y="78"/>
                    <a:pt x="75" y="78"/>
                    <a:pt x="74" y="78"/>
                  </a:cubicBezTo>
                  <a:cubicBezTo>
                    <a:pt x="72" y="78"/>
                    <a:pt x="73" y="79"/>
                    <a:pt x="73" y="80"/>
                  </a:cubicBezTo>
                  <a:cubicBezTo>
                    <a:pt x="71" y="80"/>
                    <a:pt x="68" y="80"/>
                    <a:pt x="67" y="81"/>
                  </a:cubicBezTo>
                  <a:cubicBezTo>
                    <a:pt x="66" y="81"/>
                    <a:pt x="66" y="82"/>
                    <a:pt x="65" y="83"/>
                  </a:cubicBezTo>
                  <a:cubicBezTo>
                    <a:pt x="63" y="83"/>
                    <a:pt x="63" y="81"/>
                    <a:pt x="61" y="82"/>
                  </a:cubicBezTo>
                  <a:cubicBezTo>
                    <a:pt x="62" y="80"/>
                    <a:pt x="65" y="80"/>
                    <a:pt x="64" y="76"/>
                  </a:cubicBezTo>
                  <a:cubicBezTo>
                    <a:pt x="66" y="76"/>
                    <a:pt x="66" y="75"/>
                    <a:pt x="66" y="74"/>
                  </a:cubicBezTo>
                  <a:cubicBezTo>
                    <a:pt x="66" y="73"/>
                    <a:pt x="64" y="73"/>
                    <a:pt x="63" y="73"/>
                  </a:cubicBezTo>
                  <a:cubicBezTo>
                    <a:pt x="62" y="74"/>
                    <a:pt x="62" y="76"/>
                    <a:pt x="60" y="77"/>
                  </a:cubicBezTo>
                  <a:cubicBezTo>
                    <a:pt x="59" y="77"/>
                    <a:pt x="59" y="79"/>
                    <a:pt x="58" y="79"/>
                  </a:cubicBezTo>
                  <a:cubicBezTo>
                    <a:pt x="57" y="79"/>
                    <a:pt x="57" y="81"/>
                    <a:pt x="55" y="81"/>
                  </a:cubicBezTo>
                  <a:cubicBezTo>
                    <a:pt x="56" y="82"/>
                    <a:pt x="55" y="82"/>
                    <a:pt x="53" y="83"/>
                  </a:cubicBezTo>
                  <a:cubicBezTo>
                    <a:pt x="53" y="84"/>
                    <a:pt x="53" y="85"/>
                    <a:pt x="53" y="86"/>
                  </a:cubicBezTo>
                  <a:cubicBezTo>
                    <a:pt x="51" y="87"/>
                    <a:pt x="50" y="90"/>
                    <a:pt x="48" y="92"/>
                  </a:cubicBezTo>
                  <a:cubicBezTo>
                    <a:pt x="47" y="92"/>
                    <a:pt x="46" y="92"/>
                    <a:pt x="46" y="92"/>
                  </a:cubicBezTo>
                  <a:cubicBezTo>
                    <a:pt x="46" y="92"/>
                    <a:pt x="46" y="94"/>
                    <a:pt x="46" y="94"/>
                  </a:cubicBezTo>
                  <a:cubicBezTo>
                    <a:pt x="46" y="94"/>
                    <a:pt x="42" y="94"/>
                    <a:pt x="43" y="95"/>
                  </a:cubicBezTo>
                  <a:cubicBezTo>
                    <a:pt x="45" y="96"/>
                    <a:pt x="41" y="96"/>
                    <a:pt x="39" y="98"/>
                  </a:cubicBezTo>
                  <a:cubicBezTo>
                    <a:pt x="39" y="98"/>
                    <a:pt x="38" y="101"/>
                    <a:pt x="37" y="101"/>
                  </a:cubicBezTo>
                  <a:cubicBezTo>
                    <a:pt x="36" y="100"/>
                    <a:pt x="37" y="100"/>
                    <a:pt x="36" y="102"/>
                  </a:cubicBezTo>
                  <a:cubicBezTo>
                    <a:pt x="35" y="102"/>
                    <a:pt x="34" y="102"/>
                    <a:pt x="32" y="102"/>
                  </a:cubicBezTo>
                  <a:cubicBezTo>
                    <a:pt x="30" y="103"/>
                    <a:pt x="34" y="103"/>
                    <a:pt x="30" y="104"/>
                  </a:cubicBezTo>
                  <a:cubicBezTo>
                    <a:pt x="28" y="104"/>
                    <a:pt x="26" y="103"/>
                    <a:pt x="24" y="104"/>
                  </a:cubicBezTo>
                  <a:cubicBezTo>
                    <a:pt x="22" y="105"/>
                    <a:pt x="22" y="108"/>
                    <a:pt x="20" y="106"/>
                  </a:cubicBezTo>
                  <a:cubicBezTo>
                    <a:pt x="20" y="104"/>
                    <a:pt x="23" y="104"/>
                    <a:pt x="25" y="104"/>
                  </a:cubicBezTo>
                  <a:cubicBezTo>
                    <a:pt x="26" y="103"/>
                    <a:pt x="26" y="104"/>
                    <a:pt x="26" y="103"/>
                  </a:cubicBezTo>
                  <a:cubicBezTo>
                    <a:pt x="26" y="101"/>
                    <a:pt x="28" y="102"/>
                    <a:pt x="30" y="102"/>
                  </a:cubicBezTo>
                  <a:cubicBezTo>
                    <a:pt x="31" y="102"/>
                    <a:pt x="30" y="99"/>
                    <a:pt x="31" y="99"/>
                  </a:cubicBezTo>
                  <a:cubicBezTo>
                    <a:pt x="31" y="98"/>
                    <a:pt x="32" y="100"/>
                    <a:pt x="33" y="98"/>
                  </a:cubicBezTo>
                  <a:cubicBezTo>
                    <a:pt x="34" y="97"/>
                    <a:pt x="34" y="98"/>
                    <a:pt x="34" y="97"/>
                  </a:cubicBezTo>
                  <a:cubicBezTo>
                    <a:pt x="34" y="95"/>
                    <a:pt x="37" y="96"/>
                    <a:pt x="38" y="95"/>
                  </a:cubicBezTo>
                  <a:cubicBezTo>
                    <a:pt x="38" y="93"/>
                    <a:pt x="38" y="92"/>
                    <a:pt x="38" y="90"/>
                  </a:cubicBezTo>
                  <a:cubicBezTo>
                    <a:pt x="41" y="93"/>
                    <a:pt x="39" y="87"/>
                    <a:pt x="42" y="88"/>
                  </a:cubicBezTo>
                  <a:cubicBezTo>
                    <a:pt x="42" y="86"/>
                    <a:pt x="38" y="89"/>
                    <a:pt x="39" y="85"/>
                  </a:cubicBezTo>
                  <a:cubicBezTo>
                    <a:pt x="38" y="88"/>
                    <a:pt x="32" y="85"/>
                    <a:pt x="32" y="87"/>
                  </a:cubicBezTo>
                  <a:cubicBezTo>
                    <a:pt x="30" y="88"/>
                    <a:pt x="31" y="86"/>
                    <a:pt x="31" y="85"/>
                  </a:cubicBezTo>
                  <a:cubicBezTo>
                    <a:pt x="29" y="85"/>
                    <a:pt x="27" y="86"/>
                    <a:pt x="25" y="85"/>
                  </a:cubicBezTo>
                  <a:cubicBezTo>
                    <a:pt x="26" y="83"/>
                    <a:pt x="23" y="84"/>
                    <a:pt x="23" y="83"/>
                  </a:cubicBezTo>
                  <a:cubicBezTo>
                    <a:pt x="23" y="83"/>
                    <a:pt x="24" y="82"/>
                    <a:pt x="24" y="83"/>
                  </a:cubicBezTo>
                  <a:cubicBezTo>
                    <a:pt x="22" y="80"/>
                    <a:pt x="21" y="81"/>
                    <a:pt x="19" y="78"/>
                  </a:cubicBezTo>
                  <a:cubicBezTo>
                    <a:pt x="18" y="79"/>
                    <a:pt x="15" y="79"/>
                    <a:pt x="12" y="79"/>
                  </a:cubicBezTo>
                  <a:cubicBezTo>
                    <a:pt x="12" y="78"/>
                    <a:pt x="13" y="77"/>
                    <a:pt x="13" y="77"/>
                  </a:cubicBezTo>
                  <a:cubicBezTo>
                    <a:pt x="13" y="75"/>
                    <a:pt x="10" y="76"/>
                    <a:pt x="11" y="72"/>
                  </a:cubicBezTo>
                  <a:cubicBezTo>
                    <a:pt x="10" y="71"/>
                    <a:pt x="9" y="70"/>
                    <a:pt x="9" y="71"/>
                  </a:cubicBezTo>
                  <a:cubicBezTo>
                    <a:pt x="6" y="71"/>
                    <a:pt x="8" y="68"/>
                    <a:pt x="9" y="67"/>
                  </a:cubicBezTo>
                  <a:cubicBezTo>
                    <a:pt x="9" y="67"/>
                    <a:pt x="8" y="66"/>
                    <a:pt x="9" y="65"/>
                  </a:cubicBezTo>
                  <a:cubicBezTo>
                    <a:pt x="9" y="65"/>
                    <a:pt x="10" y="66"/>
                    <a:pt x="11" y="65"/>
                  </a:cubicBezTo>
                  <a:cubicBezTo>
                    <a:pt x="11" y="65"/>
                    <a:pt x="11" y="63"/>
                    <a:pt x="11" y="62"/>
                  </a:cubicBezTo>
                  <a:cubicBezTo>
                    <a:pt x="14" y="62"/>
                    <a:pt x="17" y="62"/>
                    <a:pt x="19" y="61"/>
                  </a:cubicBezTo>
                  <a:cubicBezTo>
                    <a:pt x="20" y="60"/>
                    <a:pt x="21" y="60"/>
                    <a:pt x="23" y="60"/>
                  </a:cubicBezTo>
                  <a:cubicBezTo>
                    <a:pt x="25" y="59"/>
                    <a:pt x="21" y="57"/>
                    <a:pt x="27" y="58"/>
                  </a:cubicBezTo>
                  <a:cubicBezTo>
                    <a:pt x="26" y="55"/>
                    <a:pt x="26" y="54"/>
                    <a:pt x="25" y="50"/>
                  </a:cubicBezTo>
                  <a:cubicBezTo>
                    <a:pt x="23" y="48"/>
                    <a:pt x="18" y="53"/>
                    <a:pt x="15" y="51"/>
                  </a:cubicBezTo>
                  <a:cubicBezTo>
                    <a:pt x="14" y="49"/>
                    <a:pt x="15" y="52"/>
                    <a:pt x="11" y="52"/>
                  </a:cubicBezTo>
                  <a:cubicBezTo>
                    <a:pt x="11" y="50"/>
                    <a:pt x="7" y="51"/>
                    <a:pt x="5" y="50"/>
                  </a:cubicBezTo>
                  <a:cubicBezTo>
                    <a:pt x="5" y="50"/>
                    <a:pt x="7" y="48"/>
                    <a:pt x="5" y="48"/>
                  </a:cubicBezTo>
                  <a:cubicBezTo>
                    <a:pt x="3" y="48"/>
                    <a:pt x="1" y="47"/>
                    <a:pt x="1" y="44"/>
                  </a:cubicBezTo>
                  <a:cubicBezTo>
                    <a:pt x="7" y="45"/>
                    <a:pt x="0" y="41"/>
                    <a:pt x="7" y="42"/>
                  </a:cubicBezTo>
                  <a:cubicBezTo>
                    <a:pt x="8" y="42"/>
                    <a:pt x="7" y="41"/>
                    <a:pt x="7" y="41"/>
                  </a:cubicBezTo>
                  <a:cubicBezTo>
                    <a:pt x="7" y="40"/>
                    <a:pt x="9" y="41"/>
                    <a:pt x="9" y="41"/>
                  </a:cubicBezTo>
                  <a:cubicBezTo>
                    <a:pt x="10" y="41"/>
                    <a:pt x="11" y="40"/>
                    <a:pt x="12" y="41"/>
                  </a:cubicBezTo>
                  <a:cubicBezTo>
                    <a:pt x="13" y="41"/>
                    <a:pt x="13" y="42"/>
                    <a:pt x="14" y="42"/>
                  </a:cubicBezTo>
                  <a:cubicBezTo>
                    <a:pt x="16" y="43"/>
                    <a:pt x="18" y="42"/>
                    <a:pt x="21" y="42"/>
                  </a:cubicBezTo>
                  <a:cubicBezTo>
                    <a:pt x="22" y="43"/>
                    <a:pt x="22" y="43"/>
                    <a:pt x="24" y="42"/>
                  </a:cubicBezTo>
                  <a:cubicBezTo>
                    <a:pt x="25" y="42"/>
                    <a:pt x="24" y="42"/>
                    <a:pt x="24" y="41"/>
                  </a:cubicBezTo>
                  <a:cubicBezTo>
                    <a:pt x="25" y="41"/>
                    <a:pt x="26" y="40"/>
                    <a:pt x="26" y="40"/>
                  </a:cubicBezTo>
                  <a:cubicBezTo>
                    <a:pt x="26" y="37"/>
                    <a:pt x="21" y="40"/>
                    <a:pt x="23" y="37"/>
                  </a:cubicBezTo>
                  <a:cubicBezTo>
                    <a:pt x="20" y="36"/>
                    <a:pt x="18" y="35"/>
                    <a:pt x="15" y="35"/>
                  </a:cubicBezTo>
                  <a:cubicBezTo>
                    <a:pt x="16" y="33"/>
                    <a:pt x="16" y="33"/>
                    <a:pt x="14" y="32"/>
                  </a:cubicBezTo>
                  <a:cubicBezTo>
                    <a:pt x="14" y="32"/>
                    <a:pt x="14" y="31"/>
                    <a:pt x="13" y="31"/>
                  </a:cubicBezTo>
                  <a:cubicBezTo>
                    <a:pt x="13" y="31"/>
                    <a:pt x="11" y="31"/>
                    <a:pt x="10" y="30"/>
                  </a:cubicBezTo>
                  <a:cubicBezTo>
                    <a:pt x="10" y="30"/>
                    <a:pt x="11" y="27"/>
                    <a:pt x="10" y="27"/>
                  </a:cubicBezTo>
                  <a:cubicBezTo>
                    <a:pt x="9" y="27"/>
                    <a:pt x="10" y="28"/>
                    <a:pt x="9" y="28"/>
                  </a:cubicBezTo>
                  <a:cubicBezTo>
                    <a:pt x="8" y="28"/>
                    <a:pt x="7" y="27"/>
                    <a:pt x="6" y="27"/>
                  </a:cubicBezTo>
                  <a:cubicBezTo>
                    <a:pt x="8" y="24"/>
                    <a:pt x="12" y="24"/>
                    <a:pt x="15" y="22"/>
                  </a:cubicBezTo>
                  <a:cubicBezTo>
                    <a:pt x="14" y="19"/>
                    <a:pt x="18" y="19"/>
                    <a:pt x="19" y="18"/>
                  </a:cubicBezTo>
                  <a:cubicBezTo>
                    <a:pt x="20" y="16"/>
                    <a:pt x="19" y="15"/>
                    <a:pt x="20" y="14"/>
                  </a:cubicBezTo>
                  <a:cubicBezTo>
                    <a:pt x="22" y="16"/>
                    <a:pt x="23" y="15"/>
                    <a:pt x="27" y="15"/>
                  </a:cubicBezTo>
                  <a:cubicBezTo>
                    <a:pt x="29" y="12"/>
                    <a:pt x="32" y="10"/>
                    <a:pt x="37" y="11"/>
                  </a:cubicBezTo>
                  <a:cubicBezTo>
                    <a:pt x="38" y="11"/>
                    <a:pt x="38" y="9"/>
                    <a:pt x="38" y="9"/>
                  </a:cubicBezTo>
                  <a:cubicBezTo>
                    <a:pt x="40" y="8"/>
                    <a:pt x="44" y="10"/>
                    <a:pt x="44" y="7"/>
                  </a:cubicBezTo>
                  <a:cubicBezTo>
                    <a:pt x="45" y="7"/>
                    <a:pt x="45" y="9"/>
                    <a:pt x="46" y="9"/>
                  </a:cubicBezTo>
                  <a:cubicBezTo>
                    <a:pt x="47" y="10"/>
                    <a:pt x="49" y="8"/>
                    <a:pt x="49" y="11"/>
                  </a:cubicBezTo>
                  <a:cubicBezTo>
                    <a:pt x="53" y="11"/>
                    <a:pt x="57" y="11"/>
                    <a:pt x="61" y="11"/>
                  </a:cubicBezTo>
                  <a:cubicBezTo>
                    <a:pt x="57" y="15"/>
                    <a:pt x="67" y="9"/>
                    <a:pt x="64" y="14"/>
                  </a:cubicBezTo>
                  <a:cubicBezTo>
                    <a:pt x="66" y="14"/>
                    <a:pt x="68" y="14"/>
                    <a:pt x="68" y="12"/>
                  </a:cubicBezTo>
                  <a:cubicBezTo>
                    <a:pt x="70" y="14"/>
                    <a:pt x="74" y="13"/>
                    <a:pt x="76" y="14"/>
                  </a:cubicBezTo>
                  <a:cubicBezTo>
                    <a:pt x="77" y="14"/>
                    <a:pt x="76" y="15"/>
                    <a:pt x="77" y="15"/>
                  </a:cubicBezTo>
                  <a:cubicBezTo>
                    <a:pt x="78" y="15"/>
                    <a:pt x="78" y="16"/>
                    <a:pt x="79" y="16"/>
                  </a:cubicBezTo>
                  <a:cubicBezTo>
                    <a:pt x="82" y="16"/>
                    <a:pt x="82" y="14"/>
                    <a:pt x="84" y="16"/>
                  </a:cubicBezTo>
                  <a:cubicBezTo>
                    <a:pt x="84" y="16"/>
                    <a:pt x="95" y="16"/>
                    <a:pt x="96" y="17"/>
                  </a:cubicBezTo>
                  <a:cubicBezTo>
                    <a:pt x="98" y="18"/>
                    <a:pt x="103" y="18"/>
                    <a:pt x="107" y="19"/>
                  </a:cubicBezTo>
                  <a:cubicBezTo>
                    <a:pt x="108" y="20"/>
                    <a:pt x="110" y="20"/>
                    <a:pt x="110" y="22"/>
                  </a:cubicBezTo>
                  <a:cubicBezTo>
                    <a:pt x="113" y="23"/>
                    <a:pt x="114" y="25"/>
                    <a:pt x="117" y="23"/>
                  </a:cubicBezTo>
                  <a:cubicBezTo>
                    <a:pt x="118" y="26"/>
                    <a:pt x="122" y="25"/>
                    <a:pt x="125" y="25"/>
                  </a:cubicBezTo>
                  <a:cubicBezTo>
                    <a:pt x="125" y="24"/>
                    <a:pt x="124" y="24"/>
                    <a:pt x="123" y="24"/>
                  </a:cubicBezTo>
                  <a:cubicBezTo>
                    <a:pt x="125" y="22"/>
                    <a:pt x="127" y="20"/>
                    <a:pt x="131" y="20"/>
                  </a:cubicBezTo>
                  <a:cubicBezTo>
                    <a:pt x="131" y="21"/>
                    <a:pt x="132" y="21"/>
                    <a:pt x="132" y="20"/>
                  </a:cubicBezTo>
                  <a:cubicBezTo>
                    <a:pt x="133" y="21"/>
                    <a:pt x="132" y="22"/>
                    <a:pt x="134" y="22"/>
                  </a:cubicBezTo>
                  <a:cubicBezTo>
                    <a:pt x="136" y="23"/>
                    <a:pt x="135" y="21"/>
                    <a:pt x="136" y="20"/>
                  </a:cubicBezTo>
                  <a:cubicBezTo>
                    <a:pt x="138" y="19"/>
                    <a:pt x="138" y="20"/>
                    <a:pt x="139" y="20"/>
                  </a:cubicBezTo>
                  <a:cubicBezTo>
                    <a:pt x="140" y="20"/>
                    <a:pt x="139" y="18"/>
                    <a:pt x="141" y="17"/>
                  </a:cubicBezTo>
                  <a:cubicBezTo>
                    <a:pt x="143" y="16"/>
                    <a:pt x="144" y="18"/>
                    <a:pt x="144" y="17"/>
                  </a:cubicBezTo>
                  <a:cubicBezTo>
                    <a:pt x="146" y="17"/>
                    <a:pt x="145" y="19"/>
                    <a:pt x="143" y="19"/>
                  </a:cubicBezTo>
                  <a:cubicBezTo>
                    <a:pt x="144" y="21"/>
                    <a:pt x="151" y="16"/>
                    <a:pt x="153" y="20"/>
                  </a:cubicBezTo>
                  <a:cubicBezTo>
                    <a:pt x="156" y="20"/>
                    <a:pt x="150" y="17"/>
                    <a:pt x="154" y="17"/>
                  </a:cubicBezTo>
                  <a:cubicBezTo>
                    <a:pt x="154" y="15"/>
                    <a:pt x="155" y="15"/>
                    <a:pt x="157" y="15"/>
                  </a:cubicBezTo>
                  <a:cubicBezTo>
                    <a:pt x="157" y="16"/>
                    <a:pt x="157" y="17"/>
                    <a:pt x="157" y="18"/>
                  </a:cubicBezTo>
                  <a:cubicBezTo>
                    <a:pt x="159" y="15"/>
                    <a:pt x="159" y="19"/>
                    <a:pt x="161" y="20"/>
                  </a:cubicBezTo>
                  <a:cubicBezTo>
                    <a:pt x="164" y="20"/>
                    <a:pt x="166" y="19"/>
                    <a:pt x="167" y="18"/>
                  </a:cubicBezTo>
                  <a:cubicBezTo>
                    <a:pt x="168" y="18"/>
                    <a:pt x="171" y="18"/>
                    <a:pt x="170" y="21"/>
                  </a:cubicBezTo>
                  <a:cubicBezTo>
                    <a:pt x="172" y="21"/>
                    <a:pt x="174" y="20"/>
                    <a:pt x="175" y="18"/>
                  </a:cubicBezTo>
                  <a:cubicBezTo>
                    <a:pt x="177" y="19"/>
                    <a:pt x="178" y="17"/>
                    <a:pt x="180" y="20"/>
                  </a:cubicBezTo>
                  <a:cubicBezTo>
                    <a:pt x="183" y="20"/>
                    <a:pt x="185" y="20"/>
                    <a:pt x="187" y="20"/>
                  </a:cubicBezTo>
                  <a:cubicBezTo>
                    <a:pt x="187" y="20"/>
                    <a:pt x="186" y="21"/>
                    <a:pt x="186" y="21"/>
                  </a:cubicBezTo>
                  <a:cubicBezTo>
                    <a:pt x="186" y="21"/>
                    <a:pt x="189" y="22"/>
                    <a:pt x="188" y="22"/>
                  </a:cubicBezTo>
                  <a:cubicBezTo>
                    <a:pt x="189" y="22"/>
                    <a:pt x="190" y="21"/>
                    <a:pt x="191" y="21"/>
                  </a:cubicBezTo>
                  <a:cubicBezTo>
                    <a:pt x="191" y="21"/>
                    <a:pt x="191" y="23"/>
                    <a:pt x="191" y="23"/>
                  </a:cubicBezTo>
                  <a:cubicBezTo>
                    <a:pt x="194" y="25"/>
                    <a:pt x="197" y="22"/>
                    <a:pt x="200" y="23"/>
                  </a:cubicBezTo>
                  <a:cubicBezTo>
                    <a:pt x="201" y="24"/>
                    <a:pt x="202" y="24"/>
                    <a:pt x="203" y="24"/>
                  </a:cubicBezTo>
                  <a:cubicBezTo>
                    <a:pt x="202" y="28"/>
                    <a:pt x="207" y="25"/>
                    <a:pt x="206" y="27"/>
                  </a:cubicBezTo>
                  <a:cubicBezTo>
                    <a:pt x="207" y="29"/>
                    <a:pt x="204" y="29"/>
                    <a:pt x="204" y="30"/>
                  </a:cubicBezTo>
                  <a:cubicBezTo>
                    <a:pt x="204" y="32"/>
                    <a:pt x="205" y="32"/>
                    <a:pt x="205" y="33"/>
                  </a:cubicBezTo>
                  <a:cubicBezTo>
                    <a:pt x="215" y="32"/>
                    <a:pt x="224" y="32"/>
                    <a:pt x="232" y="35"/>
                  </a:cubicBezTo>
                  <a:cubicBezTo>
                    <a:pt x="231" y="36"/>
                    <a:pt x="231" y="36"/>
                    <a:pt x="231" y="38"/>
                  </a:cubicBezTo>
                  <a:cubicBezTo>
                    <a:pt x="233" y="38"/>
                    <a:pt x="233" y="36"/>
                    <a:pt x="235" y="37"/>
                  </a:cubicBezTo>
                  <a:cubicBezTo>
                    <a:pt x="234" y="33"/>
                    <a:pt x="235" y="34"/>
                    <a:pt x="234" y="31"/>
                  </a:cubicBezTo>
                  <a:cubicBezTo>
                    <a:pt x="235" y="29"/>
                    <a:pt x="242" y="29"/>
                    <a:pt x="240" y="28"/>
                  </a:cubicBezTo>
                  <a:cubicBezTo>
                    <a:pt x="240" y="26"/>
                    <a:pt x="241" y="28"/>
                    <a:pt x="242" y="28"/>
                  </a:cubicBezTo>
                  <a:cubicBezTo>
                    <a:pt x="243" y="29"/>
                    <a:pt x="244" y="29"/>
                    <a:pt x="244" y="30"/>
                  </a:cubicBezTo>
                  <a:cubicBezTo>
                    <a:pt x="248" y="31"/>
                    <a:pt x="251" y="29"/>
                    <a:pt x="254" y="30"/>
                  </a:cubicBezTo>
                  <a:cubicBezTo>
                    <a:pt x="254" y="30"/>
                    <a:pt x="254" y="31"/>
                    <a:pt x="255" y="31"/>
                  </a:cubicBezTo>
                  <a:cubicBezTo>
                    <a:pt x="256" y="31"/>
                    <a:pt x="256" y="32"/>
                    <a:pt x="257" y="32"/>
                  </a:cubicBezTo>
                  <a:cubicBezTo>
                    <a:pt x="260" y="32"/>
                    <a:pt x="263" y="30"/>
                    <a:pt x="268" y="31"/>
                  </a:cubicBezTo>
                  <a:cubicBezTo>
                    <a:pt x="271" y="29"/>
                    <a:pt x="270" y="27"/>
                    <a:pt x="271" y="25"/>
                  </a:cubicBezTo>
                  <a:cubicBezTo>
                    <a:pt x="270" y="22"/>
                    <a:pt x="268" y="23"/>
                    <a:pt x="267" y="22"/>
                  </a:cubicBezTo>
                  <a:cubicBezTo>
                    <a:pt x="268" y="17"/>
                    <a:pt x="276" y="20"/>
                    <a:pt x="279" y="21"/>
                  </a:cubicBezTo>
                  <a:cubicBezTo>
                    <a:pt x="278" y="23"/>
                    <a:pt x="277" y="23"/>
                    <a:pt x="276" y="23"/>
                  </a:cubicBezTo>
                  <a:cubicBezTo>
                    <a:pt x="278" y="25"/>
                    <a:pt x="276" y="26"/>
                    <a:pt x="275" y="27"/>
                  </a:cubicBezTo>
                  <a:cubicBezTo>
                    <a:pt x="274" y="29"/>
                    <a:pt x="276" y="29"/>
                    <a:pt x="278" y="29"/>
                  </a:cubicBezTo>
                  <a:cubicBezTo>
                    <a:pt x="276" y="32"/>
                    <a:pt x="279" y="32"/>
                    <a:pt x="277" y="35"/>
                  </a:cubicBezTo>
                  <a:cubicBezTo>
                    <a:pt x="280" y="36"/>
                    <a:pt x="282" y="30"/>
                    <a:pt x="281" y="31"/>
                  </a:cubicBezTo>
                  <a:cubicBezTo>
                    <a:pt x="281" y="31"/>
                    <a:pt x="284" y="33"/>
                    <a:pt x="283" y="29"/>
                  </a:cubicBezTo>
                  <a:cubicBezTo>
                    <a:pt x="287" y="30"/>
                    <a:pt x="286" y="25"/>
                    <a:pt x="288" y="24"/>
                  </a:cubicBezTo>
                  <a:cubicBezTo>
                    <a:pt x="287" y="22"/>
                    <a:pt x="285" y="19"/>
                    <a:pt x="282" y="20"/>
                  </a:cubicBezTo>
                  <a:cubicBezTo>
                    <a:pt x="283" y="18"/>
                    <a:pt x="280" y="16"/>
                    <a:pt x="277" y="15"/>
                  </a:cubicBezTo>
                  <a:cubicBezTo>
                    <a:pt x="277" y="13"/>
                    <a:pt x="277" y="12"/>
                    <a:pt x="276" y="12"/>
                  </a:cubicBezTo>
                  <a:cubicBezTo>
                    <a:pt x="276" y="10"/>
                    <a:pt x="279" y="9"/>
                    <a:pt x="279" y="7"/>
                  </a:cubicBezTo>
                  <a:cubicBezTo>
                    <a:pt x="279" y="7"/>
                    <a:pt x="281" y="6"/>
                    <a:pt x="281" y="5"/>
                  </a:cubicBezTo>
                  <a:cubicBezTo>
                    <a:pt x="278" y="3"/>
                    <a:pt x="284" y="6"/>
                    <a:pt x="282" y="3"/>
                  </a:cubicBezTo>
                  <a:cubicBezTo>
                    <a:pt x="282" y="0"/>
                    <a:pt x="284" y="4"/>
                    <a:pt x="284" y="4"/>
                  </a:cubicBezTo>
                  <a:cubicBezTo>
                    <a:pt x="285" y="5"/>
                    <a:pt x="287" y="4"/>
                    <a:pt x="288" y="4"/>
                  </a:cubicBezTo>
                  <a:cubicBezTo>
                    <a:pt x="289" y="4"/>
                    <a:pt x="287" y="6"/>
                    <a:pt x="287" y="6"/>
                  </a:cubicBezTo>
                  <a:cubicBezTo>
                    <a:pt x="288" y="7"/>
                    <a:pt x="290" y="6"/>
                    <a:pt x="290" y="6"/>
                  </a:cubicBezTo>
                  <a:cubicBezTo>
                    <a:pt x="291" y="7"/>
                    <a:pt x="290" y="9"/>
                    <a:pt x="290" y="9"/>
                  </a:cubicBezTo>
                  <a:cubicBezTo>
                    <a:pt x="290" y="9"/>
                    <a:pt x="292" y="9"/>
                    <a:pt x="292" y="9"/>
                  </a:cubicBezTo>
                  <a:cubicBezTo>
                    <a:pt x="293" y="11"/>
                    <a:pt x="290" y="10"/>
                    <a:pt x="292" y="13"/>
                  </a:cubicBezTo>
                  <a:cubicBezTo>
                    <a:pt x="292" y="13"/>
                    <a:pt x="293" y="14"/>
                    <a:pt x="293" y="15"/>
                  </a:cubicBezTo>
                  <a:cubicBezTo>
                    <a:pt x="293" y="15"/>
                    <a:pt x="292" y="15"/>
                    <a:pt x="292" y="16"/>
                  </a:cubicBezTo>
                  <a:cubicBezTo>
                    <a:pt x="292" y="17"/>
                    <a:pt x="291" y="17"/>
                    <a:pt x="291" y="19"/>
                  </a:cubicBezTo>
                  <a:cubicBezTo>
                    <a:pt x="291" y="20"/>
                    <a:pt x="297" y="20"/>
                    <a:pt x="296" y="18"/>
                  </a:cubicBezTo>
                  <a:cubicBezTo>
                    <a:pt x="298" y="18"/>
                    <a:pt x="297" y="20"/>
                    <a:pt x="300" y="20"/>
                  </a:cubicBezTo>
                  <a:cubicBezTo>
                    <a:pt x="298" y="21"/>
                    <a:pt x="300" y="21"/>
                    <a:pt x="300" y="24"/>
                  </a:cubicBezTo>
                  <a:cubicBezTo>
                    <a:pt x="304" y="25"/>
                    <a:pt x="303" y="21"/>
                    <a:pt x="306" y="23"/>
                  </a:cubicBezTo>
                  <a:cubicBezTo>
                    <a:pt x="307" y="24"/>
                    <a:pt x="307" y="23"/>
                    <a:pt x="307" y="22"/>
                  </a:cubicBezTo>
                  <a:cubicBezTo>
                    <a:pt x="310" y="23"/>
                    <a:pt x="306" y="23"/>
                    <a:pt x="308" y="25"/>
                  </a:cubicBezTo>
                  <a:cubicBezTo>
                    <a:pt x="308" y="25"/>
                    <a:pt x="310" y="26"/>
                    <a:pt x="310" y="26"/>
                  </a:cubicBezTo>
                  <a:cubicBezTo>
                    <a:pt x="310" y="28"/>
                    <a:pt x="307" y="29"/>
                    <a:pt x="308" y="32"/>
                  </a:cubicBezTo>
                  <a:close/>
                  <a:moveTo>
                    <a:pt x="195" y="42"/>
                  </a:moveTo>
                  <a:cubicBezTo>
                    <a:pt x="194" y="41"/>
                    <a:pt x="196" y="40"/>
                    <a:pt x="195" y="40"/>
                  </a:cubicBezTo>
                  <a:cubicBezTo>
                    <a:pt x="195" y="40"/>
                    <a:pt x="195" y="41"/>
                    <a:pt x="194" y="41"/>
                  </a:cubicBezTo>
                  <a:cubicBezTo>
                    <a:pt x="194" y="39"/>
                    <a:pt x="194" y="38"/>
                    <a:pt x="193" y="38"/>
                  </a:cubicBezTo>
                  <a:cubicBezTo>
                    <a:pt x="192" y="39"/>
                    <a:pt x="187" y="42"/>
                    <a:pt x="185" y="40"/>
                  </a:cubicBezTo>
                  <a:cubicBezTo>
                    <a:pt x="185" y="37"/>
                    <a:pt x="190" y="40"/>
                    <a:pt x="188" y="37"/>
                  </a:cubicBezTo>
                  <a:cubicBezTo>
                    <a:pt x="187" y="36"/>
                    <a:pt x="186" y="37"/>
                    <a:pt x="186" y="36"/>
                  </a:cubicBezTo>
                  <a:cubicBezTo>
                    <a:pt x="184" y="35"/>
                    <a:pt x="184" y="37"/>
                    <a:pt x="182" y="38"/>
                  </a:cubicBezTo>
                  <a:cubicBezTo>
                    <a:pt x="180" y="38"/>
                    <a:pt x="178" y="38"/>
                    <a:pt x="176" y="39"/>
                  </a:cubicBezTo>
                  <a:cubicBezTo>
                    <a:pt x="176" y="39"/>
                    <a:pt x="175" y="39"/>
                    <a:pt x="175" y="40"/>
                  </a:cubicBezTo>
                  <a:cubicBezTo>
                    <a:pt x="171" y="40"/>
                    <a:pt x="168" y="41"/>
                    <a:pt x="165" y="41"/>
                  </a:cubicBezTo>
                  <a:cubicBezTo>
                    <a:pt x="166" y="42"/>
                    <a:pt x="164" y="43"/>
                    <a:pt x="165" y="43"/>
                  </a:cubicBezTo>
                  <a:cubicBezTo>
                    <a:pt x="165" y="42"/>
                    <a:pt x="166" y="43"/>
                    <a:pt x="166" y="44"/>
                  </a:cubicBezTo>
                  <a:cubicBezTo>
                    <a:pt x="170" y="45"/>
                    <a:pt x="176" y="41"/>
                    <a:pt x="178" y="44"/>
                  </a:cubicBezTo>
                  <a:cubicBezTo>
                    <a:pt x="175" y="42"/>
                    <a:pt x="177" y="45"/>
                    <a:pt x="175" y="45"/>
                  </a:cubicBezTo>
                  <a:cubicBezTo>
                    <a:pt x="173" y="45"/>
                    <a:pt x="172" y="46"/>
                    <a:pt x="171" y="47"/>
                  </a:cubicBezTo>
                  <a:cubicBezTo>
                    <a:pt x="176" y="48"/>
                    <a:pt x="179" y="46"/>
                    <a:pt x="183" y="46"/>
                  </a:cubicBezTo>
                  <a:cubicBezTo>
                    <a:pt x="183" y="47"/>
                    <a:pt x="183" y="49"/>
                    <a:pt x="184" y="49"/>
                  </a:cubicBezTo>
                  <a:cubicBezTo>
                    <a:pt x="184" y="48"/>
                    <a:pt x="186" y="48"/>
                    <a:pt x="187" y="48"/>
                  </a:cubicBezTo>
                  <a:cubicBezTo>
                    <a:pt x="187" y="46"/>
                    <a:pt x="188" y="45"/>
                    <a:pt x="189" y="44"/>
                  </a:cubicBezTo>
                  <a:cubicBezTo>
                    <a:pt x="191" y="43"/>
                    <a:pt x="190" y="44"/>
                    <a:pt x="193" y="44"/>
                  </a:cubicBezTo>
                  <a:cubicBezTo>
                    <a:pt x="193" y="43"/>
                    <a:pt x="193" y="42"/>
                    <a:pt x="195" y="42"/>
                  </a:cubicBezTo>
                  <a:close/>
                  <a:moveTo>
                    <a:pt x="201" y="75"/>
                  </a:moveTo>
                  <a:cubicBezTo>
                    <a:pt x="202" y="72"/>
                    <a:pt x="205" y="73"/>
                    <a:pt x="206" y="72"/>
                  </a:cubicBezTo>
                  <a:cubicBezTo>
                    <a:pt x="206" y="72"/>
                    <a:pt x="208" y="72"/>
                    <a:pt x="208" y="72"/>
                  </a:cubicBezTo>
                  <a:cubicBezTo>
                    <a:pt x="210" y="71"/>
                    <a:pt x="211" y="72"/>
                    <a:pt x="213" y="71"/>
                  </a:cubicBezTo>
                  <a:cubicBezTo>
                    <a:pt x="213" y="71"/>
                    <a:pt x="214" y="69"/>
                    <a:pt x="214" y="69"/>
                  </a:cubicBezTo>
                  <a:cubicBezTo>
                    <a:pt x="216" y="67"/>
                    <a:pt x="218" y="70"/>
                    <a:pt x="219" y="68"/>
                  </a:cubicBezTo>
                  <a:cubicBezTo>
                    <a:pt x="218" y="68"/>
                    <a:pt x="218" y="67"/>
                    <a:pt x="219" y="67"/>
                  </a:cubicBezTo>
                  <a:cubicBezTo>
                    <a:pt x="221" y="67"/>
                    <a:pt x="221" y="66"/>
                    <a:pt x="221" y="67"/>
                  </a:cubicBezTo>
                  <a:cubicBezTo>
                    <a:pt x="222" y="68"/>
                    <a:pt x="223" y="66"/>
                    <a:pt x="222" y="66"/>
                  </a:cubicBezTo>
                  <a:cubicBezTo>
                    <a:pt x="221" y="67"/>
                    <a:pt x="223" y="64"/>
                    <a:pt x="224" y="66"/>
                  </a:cubicBezTo>
                  <a:cubicBezTo>
                    <a:pt x="225" y="64"/>
                    <a:pt x="226" y="64"/>
                    <a:pt x="226" y="62"/>
                  </a:cubicBezTo>
                  <a:cubicBezTo>
                    <a:pt x="223" y="61"/>
                    <a:pt x="222" y="63"/>
                    <a:pt x="219" y="62"/>
                  </a:cubicBezTo>
                  <a:cubicBezTo>
                    <a:pt x="219" y="64"/>
                    <a:pt x="218" y="65"/>
                    <a:pt x="217" y="65"/>
                  </a:cubicBezTo>
                  <a:cubicBezTo>
                    <a:pt x="214" y="67"/>
                    <a:pt x="214" y="65"/>
                    <a:pt x="212" y="65"/>
                  </a:cubicBezTo>
                  <a:cubicBezTo>
                    <a:pt x="211" y="65"/>
                    <a:pt x="212" y="66"/>
                    <a:pt x="210" y="66"/>
                  </a:cubicBezTo>
                  <a:cubicBezTo>
                    <a:pt x="209" y="66"/>
                    <a:pt x="208" y="65"/>
                    <a:pt x="206" y="65"/>
                  </a:cubicBezTo>
                  <a:cubicBezTo>
                    <a:pt x="206" y="65"/>
                    <a:pt x="206" y="63"/>
                    <a:pt x="205" y="63"/>
                  </a:cubicBezTo>
                  <a:cubicBezTo>
                    <a:pt x="205" y="65"/>
                    <a:pt x="205" y="66"/>
                    <a:pt x="204" y="66"/>
                  </a:cubicBezTo>
                  <a:cubicBezTo>
                    <a:pt x="204" y="68"/>
                    <a:pt x="206" y="67"/>
                    <a:pt x="206" y="68"/>
                  </a:cubicBezTo>
                  <a:cubicBezTo>
                    <a:pt x="203" y="68"/>
                    <a:pt x="203" y="69"/>
                    <a:pt x="202" y="70"/>
                  </a:cubicBezTo>
                  <a:cubicBezTo>
                    <a:pt x="201" y="71"/>
                    <a:pt x="199" y="70"/>
                    <a:pt x="199" y="72"/>
                  </a:cubicBezTo>
                  <a:cubicBezTo>
                    <a:pt x="198" y="74"/>
                    <a:pt x="194" y="72"/>
                    <a:pt x="196" y="75"/>
                  </a:cubicBezTo>
                  <a:cubicBezTo>
                    <a:pt x="198" y="75"/>
                    <a:pt x="200" y="75"/>
                    <a:pt x="201" y="75"/>
                  </a:cubicBezTo>
                  <a:close/>
                  <a:moveTo>
                    <a:pt x="271" y="112"/>
                  </a:moveTo>
                  <a:cubicBezTo>
                    <a:pt x="270" y="112"/>
                    <a:pt x="271" y="113"/>
                    <a:pt x="270" y="113"/>
                  </a:cubicBezTo>
                  <a:cubicBezTo>
                    <a:pt x="270" y="113"/>
                    <a:pt x="267" y="114"/>
                    <a:pt x="267" y="114"/>
                  </a:cubicBezTo>
                  <a:cubicBezTo>
                    <a:pt x="267" y="115"/>
                    <a:pt x="268" y="118"/>
                    <a:pt x="266" y="118"/>
                  </a:cubicBezTo>
                  <a:cubicBezTo>
                    <a:pt x="266" y="117"/>
                    <a:pt x="266" y="115"/>
                    <a:pt x="265" y="115"/>
                  </a:cubicBezTo>
                  <a:cubicBezTo>
                    <a:pt x="265" y="116"/>
                    <a:pt x="265" y="118"/>
                    <a:pt x="265" y="119"/>
                  </a:cubicBezTo>
                  <a:cubicBezTo>
                    <a:pt x="267" y="119"/>
                    <a:pt x="269" y="119"/>
                    <a:pt x="270" y="119"/>
                  </a:cubicBezTo>
                  <a:cubicBezTo>
                    <a:pt x="269" y="120"/>
                    <a:pt x="272" y="121"/>
                    <a:pt x="272" y="123"/>
                  </a:cubicBezTo>
                  <a:cubicBezTo>
                    <a:pt x="273" y="126"/>
                    <a:pt x="273" y="125"/>
                    <a:pt x="275" y="126"/>
                  </a:cubicBezTo>
                  <a:cubicBezTo>
                    <a:pt x="274" y="127"/>
                    <a:pt x="273" y="127"/>
                    <a:pt x="273" y="128"/>
                  </a:cubicBezTo>
                  <a:cubicBezTo>
                    <a:pt x="273" y="130"/>
                    <a:pt x="274" y="130"/>
                    <a:pt x="274" y="131"/>
                  </a:cubicBezTo>
                  <a:cubicBezTo>
                    <a:pt x="275" y="131"/>
                    <a:pt x="277" y="131"/>
                    <a:pt x="278" y="131"/>
                  </a:cubicBezTo>
                  <a:cubicBezTo>
                    <a:pt x="279" y="130"/>
                    <a:pt x="279" y="128"/>
                    <a:pt x="279" y="125"/>
                  </a:cubicBezTo>
                  <a:cubicBezTo>
                    <a:pt x="278" y="125"/>
                    <a:pt x="277" y="124"/>
                    <a:pt x="276" y="124"/>
                  </a:cubicBezTo>
                  <a:cubicBezTo>
                    <a:pt x="278" y="118"/>
                    <a:pt x="276" y="121"/>
                    <a:pt x="275" y="120"/>
                  </a:cubicBezTo>
                  <a:cubicBezTo>
                    <a:pt x="274" y="118"/>
                    <a:pt x="274" y="114"/>
                    <a:pt x="273" y="112"/>
                  </a:cubicBezTo>
                  <a:cubicBezTo>
                    <a:pt x="272" y="112"/>
                    <a:pt x="272" y="112"/>
                    <a:pt x="271" y="112"/>
                  </a:cubicBezTo>
                  <a:close/>
                  <a:moveTo>
                    <a:pt x="308" y="142"/>
                  </a:moveTo>
                  <a:cubicBezTo>
                    <a:pt x="305" y="141"/>
                    <a:pt x="306" y="143"/>
                    <a:pt x="304" y="144"/>
                  </a:cubicBezTo>
                  <a:cubicBezTo>
                    <a:pt x="304" y="143"/>
                    <a:pt x="304" y="142"/>
                    <a:pt x="303" y="143"/>
                  </a:cubicBezTo>
                  <a:cubicBezTo>
                    <a:pt x="303" y="146"/>
                    <a:pt x="299" y="144"/>
                    <a:pt x="298" y="145"/>
                  </a:cubicBezTo>
                  <a:cubicBezTo>
                    <a:pt x="297" y="146"/>
                    <a:pt x="298" y="147"/>
                    <a:pt x="297" y="147"/>
                  </a:cubicBezTo>
                  <a:cubicBezTo>
                    <a:pt x="296" y="148"/>
                    <a:pt x="295" y="147"/>
                    <a:pt x="295" y="148"/>
                  </a:cubicBezTo>
                  <a:cubicBezTo>
                    <a:pt x="297" y="149"/>
                    <a:pt x="295" y="150"/>
                    <a:pt x="295" y="151"/>
                  </a:cubicBezTo>
                  <a:cubicBezTo>
                    <a:pt x="297" y="153"/>
                    <a:pt x="297" y="150"/>
                    <a:pt x="299" y="149"/>
                  </a:cubicBezTo>
                  <a:cubicBezTo>
                    <a:pt x="301" y="149"/>
                    <a:pt x="302" y="150"/>
                    <a:pt x="304" y="149"/>
                  </a:cubicBezTo>
                  <a:cubicBezTo>
                    <a:pt x="306" y="149"/>
                    <a:pt x="306" y="148"/>
                    <a:pt x="307" y="148"/>
                  </a:cubicBezTo>
                  <a:cubicBezTo>
                    <a:pt x="310" y="148"/>
                    <a:pt x="312" y="149"/>
                    <a:pt x="313" y="150"/>
                  </a:cubicBezTo>
                  <a:cubicBezTo>
                    <a:pt x="312" y="150"/>
                    <a:pt x="311" y="150"/>
                    <a:pt x="311" y="151"/>
                  </a:cubicBezTo>
                  <a:cubicBezTo>
                    <a:pt x="312" y="151"/>
                    <a:pt x="312" y="152"/>
                    <a:pt x="312" y="152"/>
                  </a:cubicBezTo>
                  <a:cubicBezTo>
                    <a:pt x="313" y="152"/>
                    <a:pt x="313" y="151"/>
                    <a:pt x="313" y="151"/>
                  </a:cubicBezTo>
                  <a:cubicBezTo>
                    <a:pt x="317" y="152"/>
                    <a:pt x="315" y="152"/>
                    <a:pt x="318" y="150"/>
                  </a:cubicBezTo>
                  <a:cubicBezTo>
                    <a:pt x="321" y="149"/>
                    <a:pt x="323" y="151"/>
                    <a:pt x="325" y="149"/>
                  </a:cubicBezTo>
                  <a:cubicBezTo>
                    <a:pt x="322" y="149"/>
                    <a:pt x="325" y="145"/>
                    <a:pt x="323" y="147"/>
                  </a:cubicBezTo>
                  <a:cubicBezTo>
                    <a:pt x="321" y="149"/>
                    <a:pt x="321" y="144"/>
                    <a:pt x="321" y="144"/>
                  </a:cubicBezTo>
                  <a:cubicBezTo>
                    <a:pt x="320" y="143"/>
                    <a:pt x="318" y="144"/>
                    <a:pt x="319" y="142"/>
                  </a:cubicBezTo>
                  <a:cubicBezTo>
                    <a:pt x="317" y="142"/>
                    <a:pt x="316" y="142"/>
                    <a:pt x="314" y="142"/>
                  </a:cubicBezTo>
                  <a:cubicBezTo>
                    <a:pt x="314" y="140"/>
                    <a:pt x="315" y="140"/>
                    <a:pt x="314" y="139"/>
                  </a:cubicBezTo>
                  <a:cubicBezTo>
                    <a:pt x="311" y="140"/>
                    <a:pt x="312" y="139"/>
                    <a:pt x="308" y="139"/>
                  </a:cubicBezTo>
                  <a:cubicBezTo>
                    <a:pt x="308" y="140"/>
                    <a:pt x="307" y="140"/>
                    <a:pt x="308" y="142"/>
                  </a:cubicBezTo>
                  <a:close/>
                  <a:moveTo>
                    <a:pt x="334" y="166"/>
                  </a:moveTo>
                  <a:cubicBezTo>
                    <a:pt x="334" y="166"/>
                    <a:pt x="333" y="165"/>
                    <a:pt x="333" y="165"/>
                  </a:cubicBezTo>
                  <a:cubicBezTo>
                    <a:pt x="337" y="165"/>
                    <a:pt x="333" y="158"/>
                    <a:pt x="337" y="159"/>
                  </a:cubicBezTo>
                  <a:cubicBezTo>
                    <a:pt x="339" y="161"/>
                    <a:pt x="340" y="158"/>
                    <a:pt x="343" y="159"/>
                  </a:cubicBezTo>
                  <a:cubicBezTo>
                    <a:pt x="341" y="153"/>
                    <a:pt x="334" y="152"/>
                    <a:pt x="328" y="153"/>
                  </a:cubicBezTo>
                  <a:cubicBezTo>
                    <a:pt x="328" y="153"/>
                    <a:pt x="327" y="152"/>
                    <a:pt x="327" y="151"/>
                  </a:cubicBezTo>
                  <a:cubicBezTo>
                    <a:pt x="325" y="151"/>
                    <a:pt x="325" y="153"/>
                    <a:pt x="323" y="153"/>
                  </a:cubicBezTo>
                  <a:cubicBezTo>
                    <a:pt x="321" y="153"/>
                    <a:pt x="321" y="152"/>
                    <a:pt x="320" y="152"/>
                  </a:cubicBezTo>
                  <a:cubicBezTo>
                    <a:pt x="318" y="153"/>
                    <a:pt x="318" y="154"/>
                    <a:pt x="317" y="154"/>
                  </a:cubicBezTo>
                  <a:cubicBezTo>
                    <a:pt x="316" y="155"/>
                    <a:pt x="315" y="155"/>
                    <a:pt x="313" y="155"/>
                  </a:cubicBezTo>
                  <a:cubicBezTo>
                    <a:pt x="313" y="157"/>
                    <a:pt x="312" y="157"/>
                    <a:pt x="311" y="158"/>
                  </a:cubicBezTo>
                  <a:cubicBezTo>
                    <a:pt x="311" y="166"/>
                    <a:pt x="310" y="166"/>
                    <a:pt x="310" y="174"/>
                  </a:cubicBezTo>
                  <a:cubicBezTo>
                    <a:pt x="314" y="176"/>
                    <a:pt x="312" y="172"/>
                    <a:pt x="315" y="172"/>
                  </a:cubicBezTo>
                  <a:cubicBezTo>
                    <a:pt x="315" y="171"/>
                    <a:pt x="315" y="169"/>
                    <a:pt x="316" y="168"/>
                  </a:cubicBezTo>
                  <a:cubicBezTo>
                    <a:pt x="317" y="166"/>
                    <a:pt x="316" y="164"/>
                    <a:pt x="317" y="161"/>
                  </a:cubicBezTo>
                  <a:cubicBezTo>
                    <a:pt x="317" y="161"/>
                    <a:pt x="319" y="159"/>
                    <a:pt x="319" y="159"/>
                  </a:cubicBezTo>
                  <a:cubicBezTo>
                    <a:pt x="319" y="158"/>
                    <a:pt x="318" y="156"/>
                    <a:pt x="320" y="156"/>
                  </a:cubicBezTo>
                  <a:cubicBezTo>
                    <a:pt x="321" y="156"/>
                    <a:pt x="323" y="156"/>
                    <a:pt x="324" y="155"/>
                  </a:cubicBezTo>
                  <a:cubicBezTo>
                    <a:pt x="322" y="158"/>
                    <a:pt x="327" y="156"/>
                    <a:pt x="326" y="158"/>
                  </a:cubicBezTo>
                  <a:cubicBezTo>
                    <a:pt x="327" y="161"/>
                    <a:pt x="327" y="160"/>
                    <a:pt x="326" y="163"/>
                  </a:cubicBezTo>
                  <a:cubicBezTo>
                    <a:pt x="327" y="163"/>
                    <a:pt x="328" y="163"/>
                    <a:pt x="328" y="164"/>
                  </a:cubicBezTo>
                  <a:cubicBezTo>
                    <a:pt x="328" y="164"/>
                    <a:pt x="326" y="164"/>
                    <a:pt x="326" y="165"/>
                  </a:cubicBezTo>
                  <a:cubicBezTo>
                    <a:pt x="330" y="163"/>
                    <a:pt x="333" y="167"/>
                    <a:pt x="334" y="166"/>
                  </a:cubicBezTo>
                  <a:close/>
                  <a:moveTo>
                    <a:pt x="351" y="162"/>
                  </a:moveTo>
                  <a:cubicBezTo>
                    <a:pt x="351" y="162"/>
                    <a:pt x="351" y="164"/>
                    <a:pt x="351" y="164"/>
                  </a:cubicBezTo>
                  <a:cubicBezTo>
                    <a:pt x="350" y="165"/>
                    <a:pt x="345" y="161"/>
                    <a:pt x="344" y="163"/>
                  </a:cubicBezTo>
                  <a:cubicBezTo>
                    <a:pt x="344" y="165"/>
                    <a:pt x="342" y="165"/>
                    <a:pt x="342" y="166"/>
                  </a:cubicBezTo>
                  <a:cubicBezTo>
                    <a:pt x="344" y="168"/>
                    <a:pt x="345" y="167"/>
                    <a:pt x="347" y="167"/>
                  </a:cubicBezTo>
                  <a:cubicBezTo>
                    <a:pt x="350" y="166"/>
                    <a:pt x="353" y="167"/>
                    <a:pt x="354" y="166"/>
                  </a:cubicBezTo>
                  <a:cubicBezTo>
                    <a:pt x="354" y="166"/>
                    <a:pt x="353" y="165"/>
                    <a:pt x="354" y="165"/>
                  </a:cubicBezTo>
                  <a:cubicBezTo>
                    <a:pt x="355" y="164"/>
                    <a:pt x="356" y="165"/>
                    <a:pt x="356" y="164"/>
                  </a:cubicBezTo>
                  <a:cubicBezTo>
                    <a:pt x="354" y="164"/>
                    <a:pt x="353" y="162"/>
                    <a:pt x="351" y="162"/>
                  </a:cubicBezTo>
                  <a:close/>
                  <a:moveTo>
                    <a:pt x="338" y="169"/>
                  </a:moveTo>
                  <a:cubicBezTo>
                    <a:pt x="338" y="169"/>
                    <a:pt x="337" y="168"/>
                    <a:pt x="336" y="168"/>
                  </a:cubicBezTo>
                  <a:cubicBezTo>
                    <a:pt x="336" y="169"/>
                    <a:pt x="336" y="170"/>
                    <a:pt x="336" y="170"/>
                  </a:cubicBezTo>
                  <a:cubicBezTo>
                    <a:pt x="334" y="170"/>
                    <a:pt x="333" y="170"/>
                    <a:pt x="331" y="170"/>
                  </a:cubicBezTo>
                  <a:cubicBezTo>
                    <a:pt x="333" y="174"/>
                    <a:pt x="328" y="171"/>
                    <a:pt x="328" y="173"/>
                  </a:cubicBezTo>
                  <a:cubicBezTo>
                    <a:pt x="329" y="173"/>
                    <a:pt x="330" y="173"/>
                    <a:pt x="331" y="173"/>
                  </a:cubicBezTo>
                  <a:cubicBezTo>
                    <a:pt x="331" y="174"/>
                    <a:pt x="330" y="174"/>
                    <a:pt x="330" y="175"/>
                  </a:cubicBezTo>
                  <a:cubicBezTo>
                    <a:pt x="333" y="176"/>
                    <a:pt x="332" y="173"/>
                    <a:pt x="334" y="173"/>
                  </a:cubicBezTo>
                  <a:cubicBezTo>
                    <a:pt x="335" y="174"/>
                    <a:pt x="337" y="174"/>
                    <a:pt x="339" y="174"/>
                  </a:cubicBezTo>
                  <a:cubicBezTo>
                    <a:pt x="338" y="170"/>
                    <a:pt x="345" y="173"/>
                    <a:pt x="344" y="168"/>
                  </a:cubicBezTo>
                  <a:cubicBezTo>
                    <a:pt x="341" y="167"/>
                    <a:pt x="339" y="169"/>
                    <a:pt x="338" y="16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1" name="Freeform 91"/>
            <p:cNvSpPr>
              <a:spLocks/>
            </p:cNvSpPr>
            <p:nvPr/>
          </p:nvSpPr>
          <p:spPr bwMode="auto">
            <a:xfrm>
              <a:off x="5473676" y="2604233"/>
              <a:ext cx="203200" cy="309563"/>
            </a:xfrm>
            <a:custGeom>
              <a:avLst/>
              <a:gdLst>
                <a:gd name="T0" fmla="*/ 9 w 31"/>
                <a:gd name="T1" fmla="*/ 5 h 47"/>
                <a:gd name="T2" fmla="*/ 15 w 31"/>
                <a:gd name="T3" fmla="*/ 4 h 47"/>
                <a:gd name="T4" fmla="*/ 16 w 31"/>
                <a:gd name="T5" fmla="*/ 10 h 47"/>
                <a:gd name="T6" fmla="*/ 12 w 31"/>
                <a:gd name="T7" fmla="*/ 13 h 47"/>
                <a:gd name="T8" fmla="*/ 17 w 31"/>
                <a:gd name="T9" fmla="*/ 16 h 47"/>
                <a:gd name="T10" fmla="*/ 20 w 31"/>
                <a:gd name="T11" fmla="*/ 22 h 47"/>
                <a:gd name="T12" fmla="*/ 22 w 31"/>
                <a:gd name="T13" fmla="*/ 24 h 47"/>
                <a:gd name="T14" fmla="*/ 26 w 31"/>
                <a:gd name="T15" fmla="*/ 26 h 47"/>
                <a:gd name="T16" fmla="*/ 24 w 31"/>
                <a:gd name="T17" fmla="*/ 30 h 47"/>
                <a:gd name="T18" fmla="*/ 30 w 31"/>
                <a:gd name="T19" fmla="*/ 31 h 47"/>
                <a:gd name="T20" fmla="*/ 30 w 31"/>
                <a:gd name="T21" fmla="*/ 37 h 47"/>
                <a:gd name="T22" fmla="*/ 28 w 31"/>
                <a:gd name="T23" fmla="*/ 37 h 47"/>
                <a:gd name="T24" fmla="*/ 30 w 31"/>
                <a:gd name="T25" fmla="*/ 37 h 47"/>
                <a:gd name="T26" fmla="*/ 28 w 31"/>
                <a:gd name="T27" fmla="*/ 40 h 47"/>
                <a:gd name="T28" fmla="*/ 25 w 31"/>
                <a:gd name="T29" fmla="*/ 42 h 47"/>
                <a:gd name="T30" fmla="*/ 15 w 31"/>
                <a:gd name="T31" fmla="*/ 41 h 47"/>
                <a:gd name="T32" fmla="*/ 12 w 31"/>
                <a:gd name="T33" fmla="*/ 42 h 47"/>
                <a:gd name="T34" fmla="*/ 5 w 31"/>
                <a:gd name="T35" fmla="*/ 42 h 47"/>
                <a:gd name="T36" fmla="*/ 7 w 31"/>
                <a:gd name="T37" fmla="*/ 41 h 47"/>
                <a:gd name="T38" fmla="*/ 8 w 31"/>
                <a:gd name="T39" fmla="*/ 42 h 47"/>
                <a:gd name="T40" fmla="*/ 9 w 31"/>
                <a:gd name="T41" fmla="*/ 40 h 47"/>
                <a:gd name="T42" fmla="*/ 14 w 31"/>
                <a:gd name="T43" fmla="*/ 39 h 47"/>
                <a:gd name="T44" fmla="*/ 7 w 31"/>
                <a:gd name="T45" fmla="*/ 37 h 47"/>
                <a:gd name="T46" fmla="*/ 7 w 31"/>
                <a:gd name="T47" fmla="*/ 31 h 47"/>
                <a:gd name="T48" fmla="*/ 9 w 31"/>
                <a:gd name="T49" fmla="*/ 30 h 47"/>
                <a:gd name="T50" fmla="*/ 13 w 31"/>
                <a:gd name="T51" fmla="*/ 30 h 47"/>
                <a:gd name="T52" fmla="*/ 13 w 31"/>
                <a:gd name="T53" fmla="*/ 24 h 47"/>
                <a:gd name="T54" fmla="*/ 11 w 31"/>
                <a:gd name="T55" fmla="*/ 20 h 47"/>
                <a:gd name="T56" fmla="*/ 7 w 31"/>
                <a:gd name="T57" fmla="*/ 21 h 47"/>
                <a:gd name="T58" fmla="*/ 7 w 31"/>
                <a:gd name="T59" fmla="*/ 16 h 47"/>
                <a:gd name="T60" fmla="*/ 3 w 31"/>
                <a:gd name="T61" fmla="*/ 15 h 47"/>
                <a:gd name="T62" fmla="*/ 0 w 31"/>
                <a:gd name="T63" fmla="*/ 5 h 47"/>
                <a:gd name="T64" fmla="*/ 5 w 31"/>
                <a:gd name="T65" fmla="*/ 0 h 47"/>
                <a:gd name="T66" fmla="*/ 13 w 31"/>
                <a:gd name="T67" fmla="*/ 0 h 47"/>
                <a:gd name="T68" fmla="*/ 9 w 31"/>
                <a:gd name="T69" fmla="*/ 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 h="47">
                  <a:moveTo>
                    <a:pt x="9" y="5"/>
                  </a:moveTo>
                  <a:cubicBezTo>
                    <a:pt x="9" y="7"/>
                    <a:pt x="13" y="4"/>
                    <a:pt x="15" y="4"/>
                  </a:cubicBezTo>
                  <a:cubicBezTo>
                    <a:pt x="16" y="5"/>
                    <a:pt x="16" y="7"/>
                    <a:pt x="16" y="10"/>
                  </a:cubicBezTo>
                  <a:cubicBezTo>
                    <a:pt x="14" y="10"/>
                    <a:pt x="12" y="11"/>
                    <a:pt x="12" y="13"/>
                  </a:cubicBezTo>
                  <a:cubicBezTo>
                    <a:pt x="12" y="15"/>
                    <a:pt x="14" y="16"/>
                    <a:pt x="17" y="16"/>
                  </a:cubicBezTo>
                  <a:cubicBezTo>
                    <a:pt x="17" y="19"/>
                    <a:pt x="21" y="18"/>
                    <a:pt x="20" y="22"/>
                  </a:cubicBezTo>
                  <a:cubicBezTo>
                    <a:pt x="20" y="23"/>
                    <a:pt x="22" y="23"/>
                    <a:pt x="22" y="24"/>
                  </a:cubicBezTo>
                  <a:cubicBezTo>
                    <a:pt x="22" y="26"/>
                    <a:pt x="25" y="25"/>
                    <a:pt x="26" y="26"/>
                  </a:cubicBezTo>
                  <a:cubicBezTo>
                    <a:pt x="25" y="27"/>
                    <a:pt x="24" y="28"/>
                    <a:pt x="24" y="30"/>
                  </a:cubicBezTo>
                  <a:cubicBezTo>
                    <a:pt x="26" y="30"/>
                    <a:pt x="29" y="30"/>
                    <a:pt x="30" y="31"/>
                  </a:cubicBezTo>
                  <a:cubicBezTo>
                    <a:pt x="29" y="32"/>
                    <a:pt x="31" y="35"/>
                    <a:pt x="30" y="37"/>
                  </a:cubicBezTo>
                  <a:cubicBezTo>
                    <a:pt x="30" y="37"/>
                    <a:pt x="28" y="36"/>
                    <a:pt x="28" y="37"/>
                  </a:cubicBezTo>
                  <a:cubicBezTo>
                    <a:pt x="28" y="37"/>
                    <a:pt x="29" y="37"/>
                    <a:pt x="30" y="37"/>
                  </a:cubicBezTo>
                  <a:cubicBezTo>
                    <a:pt x="29" y="38"/>
                    <a:pt x="28" y="38"/>
                    <a:pt x="28" y="40"/>
                  </a:cubicBezTo>
                  <a:cubicBezTo>
                    <a:pt x="27" y="41"/>
                    <a:pt x="26" y="42"/>
                    <a:pt x="25" y="42"/>
                  </a:cubicBezTo>
                  <a:cubicBezTo>
                    <a:pt x="22" y="42"/>
                    <a:pt x="19" y="41"/>
                    <a:pt x="15" y="41"/>
                  </a:cubicBezTo>
                  <a:cubicBezTo>
                    <a:pt x="14" y="43"/>
                    <a:pt x="15" y="43"/>
                    <a:pt x="12" y="42"/>
                  </a:cubicBezTo>
                  <a:cubicBezTo>
                    <a:pt x="10" y="44"/>
                    <a:pt x="5" y="47"/>
                    <a:pt x="5" y="42"/>
                  </a:cubicBezTo>
                  <a:cubicBezTo>
                    <a:pt x="6" y="43"/>
                    <a:pt x="7" y="41"/>
                    <a:pt x="7" y="41"/>
                  </a:cubicBezTo>
                  <a:cubicBezTo>
                    <a:pt x="7" y="41"/>
                    <a:pt x="8" y="42"/>
                    <a:pt x="8" y="42"/>
                  </a:cubicBezTo>
                  <a:cubicBezTo>
                    <a:pt x="9" y="42"/>
                    <a:pt x="8" y="41"/>
                    <a:pt x="9" y="40"/>
                  </a:cubicBezTo>
                  <a:cubicBezTo>
                    <a:pt x="10" y="39"/>
                    <a:pt x="12" y="40"/>
                    <a:pt x="14" y="39"/>
                  </a:cubicBezTo>
                  <a:cubicBezTo>
                    <a:pt x="14" y="35"/>
                    <a:pt x="9" y="38"/>
                    <a:pt x="7" y="37"/>
                  </a:cubicBezTo>
                  <a:cubicBezTo>
                    <a:pt x="7" y="35"/>
                    <a:pt x="7" y="33"/>
                    <a:pt x="7" y="31"/>
                  </a:cubicBezTo>
                  <a:cubicBezTo>
                    <a:pt x="9" y="31"/>
                    <a:pt x="10" y="30"/>
                    <a:pt x="9" y="30"/>
                  </a:cubicBezTo>
                  <a:cubicBezTo>
                    <a:pt x="9" y="27"/>
                    <a:pt x="11" y="31"/>
                    <a:pt x="13" y="30"/>
                  </a:cubicBezTo>
                  <a:cubicBezTo>
                    <a:pt x="14" y="30"/>
                    <a:pt x="11" y="26"/>
                    <a:pt x="13" y="24"/>
                  </a:cubicBezTo>
                  <a:cubicBezTo>
                    <a:pt x="13" y="22"/>
                    <a:pt x="10" y="23"/>
                    <a:pt x="11" y="20"/>
                  </a:cubicBezTo>
                  <a:cubicBezTo>
                    <a:pt x="10" y="21"/>
                    <a:pt x="8" y="21"/>
                    <a:pt x="7" y="21"/>
                  </a:cubicBezTo>
                  <a:cubicBezTo>
                    <a:pt x="7" y="20"/>
                    <a:pt x="7" y="18"/>
                    <a:pt x="7" y="16"/>
                  </a:cubicBezTo>
                  <a:cubicBezTo>
                    <a:pt x="7" y="15"/>
                    <a:pt x="4" y="16"/>
                    <a:pt x="3" y="15"/>
                  </a:cubicBezTo>
                  <a:cubicBezTo>
                    <a:pt x="5" y="11"/>
                    <a:pt x="4" y="5"/>
                    <a:pt x="0" y="5"/>
                  </a:cubicBezTo>
                  <a:cubicBezTo>
                    <a:pt x="2" y="3"/>
                    <a:pt x="4" y="3"/>
                    <a:pt x="5" y="0"/>
                  </a:cubicBezTo>
                  <a:cubicBezTo>
                    <a:pt x="8" y="0"/>
                    <a:pt x="11" y="0"/>
                    <a:pt x="13" y="0"/>
                  </a:cubicBezTo>
                  <a:cubicBezTo>
                    <a:pt x="12" y="2"/>
                    <a:pt x="10" y="3"/>
                    <a:pt x="9" y="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92"/>
            <p:cNvSpPr>
              <a:spLocks/>
            </p:cNvSpPr>
            <p:nvPr/>
          </p:nvSpPr>
          <p:spPr bwMode="auto">
            <a:xfrm>
              <a:off x="1687488" y="2616933"/>
              <a:ext cx="53975" cy="46038"/>
            </a:xfrm>
            <a:custGeom>
              <a:avLst/>
              <a:gdLst>
                <a:gd name="T0" fmla="*/ 7 w 8"/>
                <a:gd name="T1" fmla="*/ 1 h 7"/>
                <a:gd name="T2" fmla="*/ 8 w 8"/>
                <a:gd name="T3" fmla="*/ 5 h 7"/>
                <a:gd name="T4" fmla="*/ 3 w 8"/>
                <a:gd name="T5" fmla="*/ 7 h 7"/>
                <a:gd name="T6" fmla="*/ 3 w 8"/>
                <a:gd name="T7" fmla="*/ 5 h 7"/>
                <a:gd name="T8" fmla="*/ 2 w 8"/>
                <a:gd name="T9" fmla="*/ 6 h 7"/>
                <a:gd name="T10" fmla="*/ 3 w 8"/>
                <a:gd name="T11" fmla="*/ 5 h 7"/>
                <a:gd name="T12" fmla="*/ 7 w 8"/>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7" y="1"/>
                  </a:moveTo>
                  <a:cubicBezTo>
                    <a:pt x="6" y="2"/>
                    <a:pt x="7" y="4"/>
                    <a:pt x="8" y="5"/>
                  </a:cubicBezTo>
                  <a:cubicBezTo>
                    <a:pt x="7" y="6"/>
                    <a:pt x="5" y="6"/>
                    <a:pt x="3" y="7"/>
                  </a:cubicBezTo>
                  <a:cubicBezTo>
                    <a:pt x="3" y="6"/>
                    <a:pt x="3" y="6"/>
                    <a:pt x="3" y="5"/>
                  </a:cubicBezTo>
                  <a:cubicBezTo>
                    <a:pt x="3" y="5"/>
                    <a:pt x="3" y="6"/>
                    <a:pt x="2" y="6"/>
                  </a:cubicBezTo>
                  <a:cubicBezTo>
                    <a:pt x="0" y="5"/>
                    <a:pt x="2" y="5"/>
                    <a:pt x="3" y="5"/>
                  </a:cubicBezTo>
                  <a:cubicBezTo>
                    <a:pt x="3" y="4"/>
                    <a:pt x="5" y="0"/>
                    <a:pt x="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3" name="Freeform 93"/>
            <p:cNvSpPr>
              <a:spLocks/>
            </p:cNvSpPr>
            <p:nvPr/>
          </p:nvSpPr>
          <p:spPr bwMode="auto">
            <a:xfrm>
              <a:off x="9205888" y="3124933"/>
              <a:ext cx="33338" cy="38100"/>
            </a:xfrm>
            <a:custGeom>
              <a:avLst/>
              <a:gdLst>
                <a:gd name="T0" fmla="*/ 1 w 5"/>
                <a:gd name="T1" fmla="*/ 1 h 6"/>
                <a:gd name="T2" fmla="*/ 5 w 5"/>
                <a:gd name="T3" fmla="*/ 0 h 6"/>
                <a:gd name="T4" fmla="*/ 0 w 5"/>
                <a:gd name="T5" fmla="*/ 5 h 6"/>
                <a:gd name="T6" fmla="*/ 1 w 5"/>
                <a:gd name="T7" fmla="*/ 1 h 6"/>
              </a:gdLst>
              <a:ahLst/>
              <a:cxnLst>
                <a:cxn ang="0">
                  <a:pos x="T0" y="T1"/>
                </a:cxn>
                <a:cxn ang="0">
                  <a:pos x="T2" y="T3"/>
                </a:cxn>
                <a:cxn ang="0">
                  <a:pos x="T4" y="T5"/>
                </a:cxn>
                <a:cxn ang="0">
                  <a:pos x="T6" y="T7"/>
                </a:cxn>
              </a:cxnLst>
              <a:rect l="0" t="0" r="r" b="b"/>
              <a:pathLst>
                <a:path w="5" h="6">
                  <a:moveTo>
                    <a:pt x="1" y="1"/>
                  </a:moveTo>
                  <a:cubicBezTo>
                    <a:pt x="2" y="0"/>
                    <a:pt x="2" y="2"/>
                    <a:pt x="5" y="0"/>
                  </a:cubicBezTo>
                  <a:cubicBezTo>
                    <a:pt x="4" y="3"/>
                    <a:pt x="4" y="6"/>
                    <a:pt x="0" y="5"/>
                  </a:cubicBezTo>
                  <a:cubicBezTo>
                    <a:pt x="0" y="4"/>
                    <a:pt x="4" y="2"/>
                    <a:pt x="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4" name="Freeform 94"/>
            <p:cNvSpPr>
              <a:spLocks/>
            </p:cNvSpPr>
            <p:nvPr/>
          </p:nvSpPr>
          <p:spPr bwMode="auto">
            <a:xfrm>
              <a:off x="8412138" y="4117121"/>
              <a:ext cx="255588" cy="290513"/>
            </a:xfrm>
            <a:custGeom>
              <a:avLst/>
              <a:gdLst>
                <a:gd name="T0" fmla="*/ 31 w 39"/>
                <a:gd name="T1" fmla="*/ 2 h 44"/>
                <a:gd name="T2" fmla="*/ 35 w 39"/>
                <a:gd name="T3" fmla="*/ 4 h 44"/>
                <a:gd name="T4" fmla="*/ 39 w 39"/>
                <a:gd name="T5" fmla="*/ 7 h 44"/>
                <a:gd name="T6" fmla="*/ 35 w 39"/>
                <a:gd name="T7" fmla="*/ 12 h 44"/>
                <a:gd name="T8" fmla="*/ 34 w 39"/>
                <a:gd name="T9" fmla="*/ 17 h 44"/>
                <a:gd name="T10" fmla="*/ 36 w 39"/>
                <a:gd name="T11" fmla="*/ 19 h 44"/>
                <a:gd name="T12" fmla="*/ 36 w 39"/>
                <a:gd name="T13" fmla="*/ 22 h 44"/>
                <a:gd name="T14" fmla="*/ 38 w 39"/>
                <a:gd name="T15" fmla="*/ 24 h 44"/>
                <a:gd name="T16" fmla="*/ 33 w 39"/>
                <a:gd name="T17" fmla="*/ 27 h 44"/>
                <a:gd name="T18" fmla="*/ 32 w 39"/>
                <a:gd name="T19" fmla="*/ 32 h 44"/>
                <a:gd name="T20" fmla="*/ 32 w 39"/>
                <a:gd name="T21" fmla="*/ 34 h 44"/>
                <a:gd name="T22" fmla="*/ 30 w 39"/>
                <a:gd name="T23" fmla="*/ 34 h 44"/>
                <a:gd name="T24" fmla="*/ 27 w 39"/>
                <a:gd name="T25" fmla="*/ 37 h 44"/>
                <a:gd name="T26" fmla="*/ 27 w 39"/>
                <a:gd name="T27" fmla="*/ 43 h 44"/>
                <a:gd name="T28" fmla="*/ 18 w 39"/>
                <a:gd name="T29" fmla="*/ 40 h 44"/>
                <a:gd name="T30" fmla="*/ 17 w 39"/>
                <a:gd name="T31" fmla="*/ 42 h 44"/>
                <a:gd name="T32" fmla="*/ 14 w 39"/>
                <a:gd name="T33" fmla="*/ 40 h 44"/>
                <a:gd name="T34" fmla="*/ 9 w 39"/>
                <a:gd name="T35" fmla="*/ 40 h 44"/>
                <a:gd name="T36" fmla="*/ 6 w 39"/>
                <a:gd name="T37" fmla="*/ 39 h 44"/>
                <a:gd name="T38" fmla="*/ 3 w 39"/>
                <a:gd name="T39" fmla="*/ 34 h 44"/>
                <a:gd name="T40" fmla="*/ 4 w 39"/>
                <a:gd name="T41" fmla="*/ 30 h 44"/>
                <a:gd name="T42" fmla="*/ 3 w 39"/>
                <a:gd name="T43" fmla="*/ 30 h 44"/>
                <a:gd name="T44" fmla="*/ 2 w 39"/>
                <a:gd name="T45" fmla="*/ 22 h 44"/>
                <a:gd name="T46" fmla="*/ 11 w 39"/>
                <a:gd name="T47" fmla="*/ 21 h 44"/>
                <a:gd name="T48" fmla="*/ 11 w 39"/>
                <a:gd name="T49" fmla="*/ 18 h 44"/>
                <a:gd name="T50" fmla="*/ 18 w 39"/>
                <a:gd name="T51" fmla="*/ 14 h 44"/>
                <a:gd name="T52" fmla="*/ 24 w 39"/>
                <a:gd name="T53" fmla="*/ 12 h 44"/>
                <a:gd name="T54" fmla="*/ 25 w 39"/>
                <a:gd name="T55" fmla="*/ 9 h 44"/>
                <a:gd name="T56" fmla="*/ 26 w 39"/>
                <a:gd name="T57" fmla="*/ 9 h 44"/>
                <a:gd name="T58" fmla="*/ 28 w 39"/>
                <a:gd name="T59" fmla="*/ 7 h 44"/>
                <a:gd name="T60" fmla="*/ 32 w 39"/>
                <a:gd name="T61" fmla="*/ 2 h 44"/>
                <a:gd name="T62" fmla="*/ 31 w 39"/>
                <a:gd name="T63" fmla="*/ 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 h="44">
                  <a:moveTo>
                    <a:pt x="31" y="2"/>
                  </a:moveTo>
                  <a:cubicBezTo>
                    <a:pt x="32" y="0"/>
                    <a:pt x="33" y="4"/>
                    <a:pt x="35" y="4"/>
                  </a:cubicBezTo>
                  <a:cubicBezTo>
                    <a:pt x="36" y="5"/>
                    <a:pt x="37" y="7"/>
                    <a:pt x="39" y="7"/>
                  </a:cubicBezTo>
                  <a:cubicBezTo>
                    <a:pt x="38" y="9"/>
                    <a:pt x="38" y="12"/>
                    <a:pt x="35" y="12"/>
                  </a:cubicBezTo>
                  <a:cubicBezTo>
                    <a:pt x="35" y="13"/>
                    <a:pt x="36" y="17"/>
                    <a:pt x="34" y="17"/>
                  </a:cubicBezTo>
                  <a:cubicBezTo>
                    <a:pt x="34" y="19"/>
                    <a:pt x="36" y="19"/>
                    <a:pt x="36" y="19"/>
                  </a:cubicBezTo>
                  <a:cubicBezTo>
                    <a:pt x="36" y="20"/>
                    <a:pt x="36" y="21"/>
                    <a:pt x="36" y="22"/>
                  </a:cubicBezTo>
                  <a:cubicBezTo>
                    <a:pt x="37" y="23"/>
                    <a:pt x="38" y="23"/>
                    <a:pt x="38" y="24"/>
                  </a:cubicBezTo>
                  <a:cubicBezTo>
                    <a:pt x="38" y="27"/>
                    <a:pt x="35" y="29"/>
                    <a:pt x="33" y="27"/>
                  </a:cubicBezTo>
                  <a:cubicBezTo>
                    <a:pt x="33" y="29"/>
                    <a:pt x="35" y="30"/>
                    <a:pt x="32" y="32"/>
                  </a:cubicBezTo>
                  <a:cubicBezTo>
                    <a:pt x="32" y="32"/>
                    <a:pt x="33" y="33"/>
                    <a:pt x="32" y="34"/>
                  </a:cubicBezTo>
                  <a:cubicBezTo>
                    <a:pt x="32" y="34"/>
                    <a:pt x="31" y="33"/>
                    <a:pt x="30" y="34"/>
                  </a:cubicBezTo>
                  <a:cubicBezTo>
                    <a:pt x="29" y="35"/>
                    <a:pt x="30" y="38"/>
                    <a:pt x="27" y="37"/>
                  </a:cubicBezTo>
                  <a:cubicBezTo>
                    <a:pt x="29" y="39"/>
                    <a:pt x="27" y="40"/>
                    <a:pt x="27" y="43"/>
                  </a:cubicBezTo>
                  <a:cubicBezTo>
                    <a:pt x="23" y="44"/>
                    <a:pt x="21" y="41"/>
                    <a:pt x="18" y="40"/>
                  </a:cubicBezTo>
                  <a:cubicBezTo>
                    <a:pt x="17" y="40"/>
                    <a:pt x="17" y="42"/>
                    <a:pt x="17" y="42"/>
                  </a:cubicBezTo>
                  <a:cubicBezTo>
                    <a:pt x="15" y="43"/>
                    <a:pt x="15" y="41"/>
                    <a:pt x="14" y="40"/>
                  </a:cubicBezTo>
                  <a:cubicBezTo>
                    <a:pt x="13" y="40"/>
                    <a:pt x="11" y="41"/>
                    <a:pt x="9" y="40"/>
                  </a:cubicBezTo>
                  <a:cubicBezTo>
                    <a:pt x="8" y="40"/>
                    <a:pt x="10" y="37"/>
                    <a:pt x="6" y="39"/>
                  </a:cubicBezTo>
                  <a:cubicBezTo>
                    <a:pt x="6" y="37"/>
                    <a:pt x="6" y="34"/>
                    <a:pt x="3" y="34"/>
                  </a:cubicBezTo>
                  <a:cubicBezTo>
                    <a:pt x="2" y="32"/>
                    <a:pt x="4" y="32"/>
                    <a:pt x="4" y="30"/>
                  </a:cubicBezTo>
                  <a:cubicBezTo>
                    <a:pt x="4" y="29"/>
                    <a:pt x="2" y="30"/>
                    <a:pt x="3" y="30"/>
                  </a:cubicBezTo>
                  <a:cubicBezTo>
                    <a:pt x="0" y="28"/>
                    <a:pt x="2" y="26"/>
                    <a:pt x="2" y="22"/>
                  </a:cubicBezTo>
                  <a:cubicBezTo>
                    <a:pt x="5" y="22"/>
                    <a:pt x="9" y="22"/>
                    <a:pt x="11" y="21"/>
                  </a:cubicBezTo>
                  <a:cubicBezTo>
                    <a:pt x="11" y="20"/>
                    <a:pt x="13" y="19"/>
                    <a:pt x="11" y="18"/>
                  </a:cubicBezTo>
                  <a:cubicBezTo>
                    <a:pt x="12" y="17"/>
                    <a:pt x="20" y="15"/>
                    <a:pt x="18" y="14"/>
                  </a:cubicBezTo>
                  <a:cubicBezTo>
                    <a:pt x="19" y="12"/>
                    <a:pt x="21" y="12"/>
                    <a:pt x="24" y="12"/>
                  </a:cubicBezTo>
                  <a:cubicBezTo>
                    <a:pt x="25" y="12"/>
                    <a:pt x="24" y="10"/>
                    <a:pt x="25" y="9"/>
                  </a:cubicBezTo>
                  <a:cubicBezTo>
                    <a:pt x="25" y="9"/>
                    <a:pt x="26" y="9"/>
                    <a:pt x="26" y="9"/>
                  </a:cubicBezTo>
                  <a:cubicBezTo>
                    <a:pt x="27" y="8"/>
                    <a:pt x="26" y="6"/>
                    <a:pt x="28" y="7"/>
                  </a:cubicBezTo>
                  <a:cubicBezTo>
                    <a:pt x="27" y="3"/>
                    <a:pt x="31" y="4"/>
                    <a:pt x="32" y="2"/>
                  </a:cubicBezTo>
                  <a:cubicBezTo>
                    <a:pt x="32" y="2"/>
                    <a:pt x="32" y="2"/>
                    <a:pt x="3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5" name="Freeform 95"/>
            <p:cNvSpPr>
              <a:spLocks/>
            </p:cNvSpPr>
            <p:nvPr/>
          </p:nvSpPr>
          <p:spPr bwMode="auto">
            <a:xfrm>
              <a:off x="8674076" y="4328258"/>
              <a:ext cx="112713" cy="125413"/>
            </a:xfrm>
            <a:custGeom>
              <a:avLst/>
              <a:gdLst>
                <a:gd name="T0" fmla="*/ 15 w 17"/>
                <a:gd name="T1" fmla="*/ 0 h 19"/>
                <a:gd name="T2" fmla="*/ 12 w 17"/>
                <a:gd name="T3" fmla="*/ 4 h 19"/>
                <a:gd name="T4" fmla="*/ 11 w 17"/>
                <a:gd name="T5" fmla="*/ 4 h 19"/>
                <a:gd name="T6" fmla="*/ 12 w 17"/>
                <a:gd name="T7" fmla="*/ 6 h 19"/>
                <a:gd name="T8" fmla="*/ 14 w 17"/>
                <a:gd name="T9" fmla="*/ 8 h 19"/>
                <a:gd name="T10" fmla="*/ 15 w 17"/>
                <a:gd name="T11" fmla="*/ 17 h 19"/>
                <a:gd name="T12" fmla="*/ 11 w 17"/>
                <a:gd name="T13" fmla="*/ 17 h 19"/>
                <a:gd name="T14" fmla="*/ 8 w 17"/>
                <a:gd name="T15" fmla="*/ 7 h 19"/>
                <a:gd name="T16" fmla="*/ 5 w 17"/>
                <a:gd name="T17" fmla="*/ 10 h 19"/>
                <a:gd name="T18" fmla="*/ 5 w 17"/>
                <a:gd name="T19" fmla="*/ 16 h 19"/>
                <a:gd name="T20" fmla="*/ 2 w 17"/>
                <a:gd name="T21" fmla="*/ 19 h 19"/>
                <a:gd name="T22" fmla="*/ 1 w 17"/>
                <a:gd name="T23" fmla="*/ 14 h 19"/>
                <a:gd name="T24" fmla="*/ 2 w 17"/>
                <a:gd name="T25" fmla="*/ 13 h 19"/>
                <a:gd name="T26" fmla="*/ 1 w 17"/>
                <a:gd name="T27" fmla="*/ 12 h 19"/>
                <a:gd name="T28" fmla="*/ 2 w 17"/>
                <a:gd name="T29" fmla="*/ 8 h 19"/>
                <a:gd name="T30" fmla="*/ 0 w 17"/>
                <a:gd name="T31" fmla="*/ 6 h 19"/>
                <a:gd name="T32" fmla="*/ 7 w 17"/>
                <a:gd name="T33" fmla="*/ 0 h 19"/>
                <a:gd name="T34" fmla="*/ 15 w 17"/>
                <a:gd name="T3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19">
                  <a:moveTo>
                    <a:pt x="15" y="0"/>
                  </a:moveTo>
                  <a:cubicBezTo>
                    <a:pt x="17" y="4"/>
                    <a:pt x="11" y="2"/>
                    <a:pt x="12" y="4"/>
                  </a:cubicBezTo>
                  <a:cubicBezTo>
                    <a:pt x="14" y="5"/>
                    <a:pt x="12" y="4"/>
                    <a:pt x="11" y="4"/>
                  </a:cubicBezTo>
                  <a:cubicBezTo>
                    <a:pt x="11" y="5"/>
                    <a:pt x="12" y="6"/>
                    <a:pt x="12" y="6"/>
                  </a:cubicBezTo>
                  <a:cubicBezTo>
                    <a:pt x="13" y="7"/>
                    <a:pt x="14" y="8"/>
                    <a:pt x="14" y="8"/>
                  </a:cubicBezTo>
                  <a:cubicBezTo>
                    <a:pt x="15" y="11"/>
                    <a:pt x="14" y="14"/>
                    <a:pt x="15" y="17"/>
                  </a:cubicBezTo>
                  <a:cubicBezTo>
                    <a:pt x="14" y="17"/>
                    <a:pt x="13" y="17"/>
                    <a:pt x="11" y="17"/>
                  </a:cubicBezTo>
                  <a:cubicBezTo>
                    <a:pt x="10" y="14"/>
                    <a:pt x="9" y="11"/>
                    <a:pt x="8" y="7"/>
                  </a:cubicBezTo>
                  <a:cubicBezTo>
                    <a:pt x="7" y="8"/>
                    <a:pt x="8" y="11"/>
                    <a:pt x="5" y="10"/>
                  </a:cubicBezTo>
                  <a:cubicBezTo>
                    <a:pt x="5" y="12"/>
                    <a:pt x="5" y="14"/>
                    <a:pt x="5" y="16"/>
                  </a:cubicBezTo>
                  <a:cubicBezTo>
                    <a:pt x="5" y="18"/>
                    <a:pt x="2" y="17"/>
                    <a:pt x="2" y="19"/>
                  </a:cubicBezTo>
                  <a:cubicBezTo>
                    <a:pt x="0" y="19"/>
                    <a:pt x="0" y="16"/>
                    <a:pt x="1" y="14"/>
                  </a:cubicBezTo>
                  <a:cubicBezTo>
                    <a:pt x="1" y="14"/>
                    <a:pt x="2" y="13"/>
                    <a:pt x="2" y="13"/>
                  </a:cubicBezTo>
                  <a:cubicBezTo>
                    <a:pt x="2" y="12"/>
                    <a:pt x="1" y="13"/>
                    <a:pt x="1" y="12"/>
                  </a:cubicBezTo>
                  <a:cubicBezTo>
                    <a:pt x="1" y="11"/>
                    <a:pt x="2" y="10"/>
                    <a:pt x="2" y="8"/>
                  </a:cubicBezTo>
                  <a:cubicBezTo>
                    <a:pt x="2" y="7"/>
                    <a:pt x="1" y="7"/>
                    <a:pt x="0" y="6"/>
                  </a:cubicBezTo>
                  <a:cubicBezTo>
                    <a:pt x="1" y="3"/>
                    <a:pt x="2" y="0"/>
                    <a:pt x="7" y="0"/>
                  </a:cubicBezTo>
                  <a:cubicBezTo>
                    <a:pt x="4" y="3"/>
                    <a:pt x="13" y="0"/>
                    <a:pt x="1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96"/>
            <p:cNvSpPr>
              <a:spLocks/>
            </p:cNvSpPr>
            <p:nvPr/>
          </p:nvSpPr>
          <p:spPr bwMode="auto">
            <a:xfrm>
              <a:off x="8326413" y="4453671"/>
              <a:ext cx="269875" cy="77788"/>
            </a:xfrm>
            <a:custGeom>
              <a:avLst/>
              <a:gdLst>
                <a:gd name="T0" fmla="*/ 1 w 41"/>
                <a:gd name="T1" fmla="*/ 4 h 12"/>
                <a:gd name="T2" fmla="*/ 5 w 41"/>
                <a:gd name="T3" fmla="*/ 1 h 12"/>
                <a:gd name="T4" fmla="*/ 7 w 41"/>
                <a:gd name="T5" fmla="*/ 3 h 12"/>
                <a:gd name="T6" fmla="*/ 9 w 41"/>
                <a:gd name="T7" fmla="*/ 4 h 12"/>
                <a:gd name="T8" fmla="*/ 18 w 41"/>
                <a:gd name="T9" fmla="*/ 6 h 12"/>
                <a:gd name="T10" fmla="*/ 28 w 41"/>
                <a:gd name="T11" fmla="*/ 5 h 12"/>
                <a:gd name="T12" fmla="*/ 30 w 41"/>
                <a:gd name="T13" fmla="*/ 7 h 12"/>
                <a:gd name="T14" fmla="*/ 33 w 41"/>
                <a:gd name="T15" fmla="*/ 7 h 12"/>
                <a:gd name="T16" fmla="*/ 38 w 41"/>
                <a:gd name="T17" fmla="*/ 7 h 12"/>
                <a:gd name="T18" fmla="*/ 39 w 41"/>
                <a:gd name="T19" fmla="*/ 10 h 12"/>
                <a:gd name="T20" fmla="*/ 37 w 41"/>
                <a:gd name="T21" fmla="*/ 10 h 12"/>
                <a:gd name="T22" fmla="*/ 18 w 41"/>
                <a:gd name="T23" fmla="*/ 7 h 12"/>
                <a:gd name="T24" fmla="*/ 13 w 41"/>
                <a:gd name="T25" fmla="*/ 7 h 12"/>
                <a:gd name="T26" fmla="*/ 6 w 41"/>
                <a:gd name="T27" fmla="*/ 6 h 12"/>
                <a:gd name="T28" fmla="*/ 1 w 41"/>
                <a:gd name="T2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12">
                  <a:moveTo>
                    <a:pt x="1" y="4"/>
                  </a:moveTo>
                  <a:cubicBezTo>
                    <a:pt x="0" y="1"/>
                    <a:pt x="4" y="2"/>
                    <a:pt x="5" y="1"/>
                  </a:cubicBezTo>
                  <a:cubicBezTo>
                    <a:pt x="7" y="0"/>
                    <a:pt x="6" y="2"/>
                    <a:pt x="7" y="3"/>
                  </a:cubicBezTo>
                  <a:cubicBezTo>
                    <a:pt x="8" y="3"/>
                    <a:pt x="9" y="2"/>
                    <a:pt x="9" y="4"/>
                  </a:cubicBezTo>
                  <a:cubicBezTo>
                    <a:pt x="13" y="2"/>
                    <a:pt x="15" y="3"/>
                    <a:pt x="18" y="6"/>
                  </a:cubicBezTo>
                  <a:cubicBezTo>
                    <a:pt x="22" y="3"/>
                    <a:pt x="23" y="5"/>
                    <a:pt x="28" y="5"/>
                  </a:cubicBezTo>
                  <a:cubicBezTo>
                    <a:pt x="30" y="4"/>
                    <a:pt x="30" y="5"/>
                    <a:pt x="30" y="7"/>
                  </a:cubicBezTo>
                  <a:cubicBezTo>
                    <a:pt x="31" y="6"/>
                    <a:pt x="33" y="6"/>
                    <a:pt x="33" y="7"/>
                  </a:cubicBezTo>
                  <a:cubicBezTo>
                    <a:pt x="35" y="6"/>
                    <a:pt x="37" y="10"/>
                    <a:pt x="38" y="7"/>
                  </a:cubicBezTo>
                  <a:cubicBezTo>
                    <a:pt x="41" y="8"/>
                    <a:pt x="36" y="11"/>
                    <a:pt x="39" y="10"/>
                  </a:cubicBezTo>
                  <a:cubicBezTo>
                    <a:pt x="38" y="12"/>
                    <a:pt x="38" y="10"/>
                    <a:pt x="37" y="10"/>
                  </a:cubicBezTo>
                  <a:cubicBezTo>
                    <a:pt x="29" y="12"/>
                    <a:pt x="23" y="9"/>
                    <a:pt x="18" y="7"/>
                  </a:cubicBezTo>
                  <a:cubicBezTo>
                    <a:pt x="16" y="7"/>
                    <a:pt x="14" y="8"/>
                    <a:pt x="13" y="7"/>
                  </a:cubicBezTo>
                  <a:cubicBezTo>
                    <a:pt x="10" y="7"/>
                    <a:pt x="8" y="6"/>
                    <a:pt x="6" y="6"/>
                  </a:cubicBezTo>
                  <a:cubicBezTo>
                    <a:pt x="4" y="5"/>
                    <a:pt x="2" y="6"/>
                    <a:pt x="1" y="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7" name="Freeform 97"/>
            <p:cNvSpPr>
              <a:spLocks/>
            </p:cNvSpPr>
            <p:nvPr/>
          </p:nvSpPr>
          <p:spPr bwMode="auto">
            <a:xfrm>
              <a:off x="8682013" y="4545746"/>
              <a:ext cx="38100" cy="12700"/>
            </a:xfrm>
            <a:custGeom>
              <a:avLst/>
              <a:gdLst>
                <a:gd name="T0" fmla="*/ 3 w 6"/>
                <a:gd name="T1" fmla="*/ 1 h 2"/>
                <a:gd name="T2" fmla="*/ 6 w 6"/>
                <a:gd name="T3" fmla="*/ 2 h 2"/>
                <a:gd name="T4" fmla="*/ 3 w 6"/>
                <a:gd name="T5" fmla="*/ 2 h 2"/>
                <a:gd name="T6" fmla="*/ 2 w 6"/>
                <a:gd name="T7" fmla="*/ 1 h 2"/>
                <a:gd name="T8" fmla="*/ 3 w 6"/>
                <a:gd name="T9" fmla="*/ 1 h 2"/>
              </a:gdLst>
              <a:ahLst/>
              <a:cxnLst>
                <a:cxn ang="0">
                  <a:pos x="T0" y="T1"/>
                </a:cxn>
                <a:cxn ang="0">
                  <a:pos x="T2" y="T3"/>
                </a:cxn>
                <a:cxn ang="0">
                  <a:pos x="T4" y="T5"/>
                </a:cxn>
                <a:cxn ang="0">
                  <a:pos x="T6" y="T7"/>
                </a:cxn>
                <a:cxn ang="0">
                  <a:pos x="T8" y="T9"/>
                </a:cxn>
              </a:cxnLst>
              <a:rect l="0" t="0" r="r" b="b"/>
              <a:pathLst>
                <a:path w="6" h="2">
                  <a:moveTo>
                    <a:pt x="3" y="1"/>
                  </a:moveTo>
                  <a:cubicBezTo>
                    <a:pt x="4" y="1"/>
                    <a:pt x="6" y="1"/>
                    <a:pt x="6" y="2"/>
                  </a:cubicBezTo>
                  <a:cubicBezTo>
                    <a:pt x="5" y="2"/>
                    <a:pt x="4" y="2"/>
                    <a:pt x="3" y="2"/>
                  </a:cubicBezTo>
                  <a:cubicBezTo>
                    <a:pt x="3" y="1"/>
                    <a:pt x="2" y="1"/>
                    <a:pt x="2" y="1"/>
                  </a:cubicBezTo>
                  <a:cubicBezTo>
                    <a:pt x="0" y="0"/>
                    <a:pt x="2" y="0"/>
                    <a:pt x="3" y="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 name="Freeform 98"/>
            <p:cNvSpPr>
              <a:spLocks/>
            </p:cNvSpPr>
            <p:nvPr/>
          </p:nvSpPr>
          <p:spPr bwMode="auto">
            <a:xfrm>
              <a:off x="9882163" y="5406171"/>
              <a:ext cx="190500" cy="198438"/>
            </a:xfrm>
            <a:custGeom>
              <a:avLst/>
              <a:gdLst>
                <a:gd name="T0" fmla="*/ 0 w 29"/>
                <a:gd name="T1" fmla="*/ 26 h 30"/>
                <a:gd name="T2" fmla="*/ 2 w 29"/>
                <a:gd name="T3" fmla="*/ 22 h 30"/>
                <a:gd name="T4" fmla="*/ 4 w 29"/>
                <a:gd name="T5" fmla="*/ 21 h 30"/>
                <a:gd name="T6" fmla="*/ 4 w 29"/>
                <a:gd name="T7" fmla="*/ 19 h 30"/>
                <a:gd name="T8" fmla="*/ 6 w 29"/>
                <a:gd name="T9" fmla="*/ 19 h 30"/>
                <a:gd name="T10" fmla="*/ 7 w 29"/>
                <a:gd name="T11" fmla="*/ 17 h 30"/>
                <a:gd name="T12" fmla="*/ 11 w 29"/>
                <a:gd name="T13" fmla="*/ 16 h 30"/>
                <a:gd name="T14" fmla="*/ 12 w 29"/>
                <a:gd name="T15" fmla="*/ 14 h 30"/>
                <a:gd name="T16" fmla="*/ 14 w 29"/>
                <a:gd name="T17" fmla="*/ 11 h 30"/>
                <a:gd name="T18" fmla="*/ 16 w 29"/>
                <a:gd name="T19" fmla="*/ 9 h 30"/>
                <a:gd name="T20" fmla="*/ 19 w 29"/>
                <a:gd name="T21" fmla="*/ 10 h 30"/>
                <a:gd name="T22" fmla="*/ 18 w 29"/>
                <a:gd name="T23" fmla="*/ 7 h 30"/>
                <a:gd name="T24" fmla="*/ 22 w 29"/>
                <a:gd name="T25" fmla="*/ 2 h 30"/>
                <a:gd name="T26" fmla="*/ 25 w 29"/>
                <a:gd name="T27" fmla="*/ 0 h 30"/>
                <a:gd name="T28" fmla="*/ 28 w 29"/>
                <a:gd name="T29" fmla="*/ 2 h 30"/>
                <a:gd name="T30" fmla="*/ 29 w 29"/>
                <a:gd name="T31" fmla="*/ 7 h 30"/>
                <a:gd name="T32" fmla="*/ 28 w 29"/>
                <a:gd name="T33" fmla="*/ 9 h 30"/>
                <a:gd name="T34" fmla="*/ 26 w 29"/>
                <a:gd name="T35" fmla="*/ 9 h 30"/>
                <a:gd name="T36" fmla="*/ 25 w 29"/>
                <a:gd name="T37" fmla="*/ 14 h 30"/>
                <a:gd name="T38" fmla="*/ 21 w 29"/>
                <a:gd name="T39" fmla="*/ 15 h 30"/>
                <a:gd name="T40" fmla="*/ 18 w 29"/>
                <a:gd name="T41" fmla="*/ 22 h 30"/>
                <a:gd name="T42" fmla="*/ 16 w 29"/>
                <a:gd name="T43" fmla="*/ 26 h 30"/>
                <a:gd name="T44" fmla="*/ 14 w 29"/>
                <a:gd name="T45" fmla="*/ 28 h 30"/>
                <a:gd name="T46" fmla="*/ 7 w 29"/>
                <a:gd name="T47" fmla="*/ 25 h 30"/>
                <a:gd name="T48" fmla="*/ 3 w 29"/>
                <a:gd name="T49" fmla="*/ 26 h 30"/>
                <a:gd name="T50" fmla="*/ 2 w 29"/>
                <a:gd name="T51" fmla="*/ 24 h 30"/>
                <a:gd name="T52" fmla="*/ 0 w 29"/>
                <a:gd name="T53"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 h="30">
                  <a:moveTo>
                    <a:pt x="0" y="26"/>
                  </a:moveTo>
                  <a:cubicBezTo>
                    <a:pt x="0" y="24"/>
                    <a:pt x="1" y="23"/>
                    <a:pt x="2" y="22"/>
                  </a:cubicBezTo>
                  <a:cubicBezTo>
                    <a:pt x="2" y="22"/>
                    <a:pt x="4" y="21"/>
                    <a:pt x="4" y="21"/>
                  </a:cubicBezTo>
                  <a:cubicBezTo>
                    <a:pt x="4" y="21"/>
                    <a:pt x="4" y="19"/>
                    <a:pt x="4" y="19"/>
                  </a:cubicBezTo>
                  <a:cubicBezTo>
                    <a:pt x="4" y="19"/>
                    <a:pt x="6" y="19"/>
                    <a:pt x="6" y="19"/>
                  </a:cubicBezTo>
                  <a:cubicBezTo>
                    <a:pt x="6" y="19"/>
                    <a:pt x="6" y="17"/>
                    <a:pt x="7" y="17"/>
                  </a:cubicBezTo>
                  <a:cubicBezTo>
                    <a:pt x="8" y="16"/>
                    <a:pt x="10" y="17"/>
                    <a:pt x="11" y="16"/>
                  </a:cubicBezTo>
                  <a:cubicBezTo>
                    <a:pt x="11" y="15"/>
                    <a:pt x="11" y="15"/>
                    <a:pt x="12" y="14"/>
                  </a:cubicBezTo>
                  <a:cubicBezTo>
                    <a:pt x="14" y="14"/>
                    <a:pt x="13" y="13"/>
                    <a:pt x="14" y="11"/>
                  </a:cubicBezTo>
                  <a:cubicBezTo>
                    <a:pt x="14" y="11"/>
                    <a:pt x="17" y="14"/>
                    <a:pt x="16" y="9"/>
                  </a:cubicBezTo>
                  <a:cubicBezTo>
                    <a:pt x="18" y="9"/>
                    <a:pt x="18" y="10"/>
                    <a:pt x="19" y="10"/>
                  </a:cubicBezTo>
                  <a:cubicBezTo>
                    <a:pt x="19" y="9"/>
                    <a:pt x="18" y="8"/>
                    <a:pt x="18" y="7"/>
                  </a:cubicBezTo>
                  <a:cubicBezTo>
                    <a:pt x="22" y="7"/>
                    <a:pt x="21" y="3"/>
                    <a:pt x="22" y="2"/>
                  </a:cubicBezTo>
                  <a:cubicBezTo>
                    <a:pt x="23" y="1"/>
                    <a:pt x="25" y="2"/>
                    <a:pt x="25" y="0"/>
                  </a:cubicBezTo>
                  <a:cubicBezTo>
                    <a:pt x="26" y="1"/>
                    <a:pt x="26" y="2"/>
                    <a:pt x="28" y="2"/>
                  </a:cubicBezTo>
                  <a:cubicBezTo>
                    <a:pt x="27" y="5"/>
                    <a:pt x="29" y="4"/>
                    <a:pt x="29" y="7"/>
                  </a:cubicBezTo>
                  <a:cubicBezTo>
                    <a:pt x="27" y="7"/>
                    <a:pt x="28" y="9"/>
                    <a:pt x="28" y="9"/>
                  </a:cubicBezTo>
                  <a:cubicBezTo>
                    <a:pt x="28" y="10"/>
                    <a:pt x="26" y="9"/>
                    <a:pt x="26" y="9"/>
                  </a:cubicBezTo>
                  <a:cubicBezTo>
                    <a:pt x="25" y="10"/>
                    <a:pt x="25" y="12"/>
                    <a:pt x="25" y="14"/>
                  </a:cubicBezTo>
                  <a:cubicBezTo>
                    <a:pt x="23" y="16"/>
                    <a:pt x="23" y="14"/>
                    <a:pt x="21" y="15"/>
                  </a:cubicBezTo>
                  <a:cubicBezTo>
                    <a:pt x="19" y="17"/>
                    <a:pt x="19" y="20"/>
                    <a:pt x="18" y="22"/>
                  </a:cubicBezTo>
                  <a:cubicBezTo>
                    <a:pt x="18" y="23"/>
                    <a:pt x="15" y="23"/>
                    <a:pt x="16" y="26"/>
                  </a:cubicBezTo>
                  <a:cubicBezTo>
                    <a:pt x="15" y="25"/>
                    <a:pt x="14" y="26"/>
                    <a:pt x="14" y="28"/>
                  </a:cubicBezTo>
                  <a:cubicBezTo>
                    <a:pt x="12" y="25"/>
                    <a:pt x="7" y="30"/>
                    <a:pt x="7" y="25"/>
                  </a:cubicBezTo>
                  <a:cubicBezTo>
                    <a:pt x="6" y="25"/>
                    <a:pt x="4" y="26"/>
                    <a:pt x="3" y="26"/>
                  </a:cubicBezTo>
                  <a:cubicBezTo>
                    <a:pt x="3" y="26"/>
                    <a:pt x="2" y="24"/>
                    <a:pt x="2" y="24"/>
                  </a:cubicBezTo>
                  <a:cubicBezTo>
                    <a:pt x="0" y="24"/>
                    <a:pt x="4" y="27"/>
                    <a:pt x="0"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9" name="Freeform 99"/>
            <p:cNvSpPr>
              <a:spLocks/>
            </p:cNvSpPr>
            <p:nvPr/>
          </p:nvSpPr>
          <p:spPr bwMode="auto">
            <a:xfrm>
              <a:off x="3176563" y="1539021"/>
              <a:ext cx="276225" cy="203200"/>
            </a:xfrm>
            <a:custGeom>
              <a:avLst/>
              <a:gdLst>
                <a:gd name="T0" fmla="*/ 11 w 42"/>
                <a:gd name="T1" fmla="*/ 0 h 31"/>
                <a:gd name="T2" fmla="*/ 16 w 42"/>
                <a:gd name="T3" fmla="*/ 4 h 31"/>
                <a:gd name="T4" fmla="*/ 19 w 42"/>
                <a:gd name="T5" fmla="*/ 5 h 31"/>
                <a:gd name="T6" fmla="*/ 21 w 42"/>
                <a:gd name="T7" fmla="*/ 5 h 31"/>
                <a:gd name="T8" fmla="*/ 22 w 42"/>
                <a:gd name="T9" fmla="*/ 6 h 31"/>
                <a:gd name="T10" fmla="*/ 25 w 42"/>
                <a:gd name="T11" fmla="*/ 8 h 31"/>
                <a:gd name="T12" fmla="*/ 27 w 42"/>
                <a:gd name="T13" fmla="*/ 8 h 31"/>
                <a:gd name="T14" fmla="*/ 33 w 42"/>
                <a:gd name="T15" fmla="*/ 10 h 31"/>
                <a:gd name="T16" fmla="*/ 33 w 42"/>
                <a:gd name="T17" fmla="*/ 12 h 31"/>
                <a:gd name="T18" fmla="*/ 36 w 42"/>
                <a:gd name="T19" fmla="*/ 12 h 31"/>
                <a:gd name="T20" fmla="*/ 36 w 42"/>
                <a:gd name="T21" fmla="*/ 14 h 31"/>
                <a:gd name="T22" fmla="*/ 42 w 42"/>
                <a:gd name="T23" fmla="*/ 18 h 31"/>
                <a:gd name="T24" fmla="*/ 41 w 42"/>
                <a:gd name="T25" fmla="*/ 21 h 31"/>
                <a:gd name="T26" fmla="*/ 39 w 42"/>
                <a:gd name="T27" fmla="*/ 20 h 31"/>
                <a:gd name="T28" fmla="*/ 34 w 42"/>
                <a:gd name="T29" fmla="*/ 23 h 31"/>
                <a:gd name="T30" fmla="*/ 33 w 42"/>
                <a:gd name="T31" fmla="*/ 25 h 31"/>
                <a:gd name="T32" fmla="*/ 31 w 42"/>
                <a:gd name="T33" fmla="*/ 27 h 31"/>
                <a:gd name="T34" fmla="*/ 26 w 42"/>
                <a:gd name="T35" fmla="*/ 27 h 31"/>
                <a:gd name="T36" fmla="*/ 26 w 42"/>
                <a:gd name="T37" fmla="*/ 28 h 31"/>
                <a:gd name="T38" fmla="*/ 22 w 42"/>
                <a:gd name="T39" fmla="*/ 29 h 31"/>
                <a:gd name="T40" fmla="*/ 21 w 42"/>
                <a:gd name="T41" fmla="*/ 27 h 31"/>
                <a:gd name="T42" fmla="*/ 15 w 42"/>
                <a:gd name="T43" fmla="*/ 27 h 31"/>
                <a:gd name="T44" fmla="*/ 13 w 42"/>
                <a:gd name="T45" fmla="*/ 25 h 31"/>
                <a:gd name="T46" fmla="*/ 16 w 42"/>
                <a:gd name="T47" fmla="*/ 23 h 31"/>
                <a:gd name="T48" fmla="*/ 11 w 42"/>
                <a:gd name="T49" fmla="*/ 22 h 31"/>
                <a:gd name="T50" fmla="*/ 14 w 42"/>
                <a:gd name="T51" fmla="*/ 20 h 31"/>
                <a:gd name="T52" fmla="*/ 16 w 42"/>
                <a:gd name="T53" fmla="*/ 18 h 31"/>
                <a:gd name="T54" fmla="*/ 19 w 42"/>
                <a:gd name="T55" fmla="*/ 19 h 31"/>
                <a:gd name="T56" fmla="*/ 18 w 42"/>
                <a:gd name="T57" fmla="*/ 16 h 31"/>
                <a:gd name="T58" fmla="*/ 9 w 42"/>
                <a:gd name="T59" fmla="*/ 18 h 31"/>
                <a:gd name="T60" fmla="*/ 7 w 42"/>
                <a:gd name="T61" fmla="*/ 17 h 31"/>
                <a:gd name="T62" fmla="*/ 5 w 42"/>
                <a:gd name="T63" fmla="*/ 15 h 31"/>
                <a:gd name="T64" fmla="*/ 1 w 42"/>
                <a:gd name="T65" fmla="*/ 13 h 31"/>
                <a:gd name="T66" fmla="*/ 0 w 42"/>
                <a:gd name="T67" fmla="*/ 10 h 31"/>
                <a:gd name="T68" fmla="*/ 3 w 42"/>
                <a:gd name="T69" fmla="*/ 9 h 31"/>
                <a:gd name="T70" fmla="*/ 5 w 42"/>
                <a:gd name="T71" fmla="*/ 7 h 31"/>
                <a:gd name="T72" fmla="*/ 6 w 42"/>
                <a:gd name="T73" fmla="*/ 4 h 31"/>
                <a:gd name="T74" fmla="*/ 7 w 42"/>
                <a:gd name="T75" fmla="*/ 4 h 31"/>
                <a:gd name="T76" fmla="*/ 9 w 42"/>
                <a:gd name="T77" fmla="*/ 2 h 31"/>
                <a:gd name="T78" fmla="*/ 11 w 42"/>
                <a:gd name="T7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 h="31">
                  <a:moveTo>
                    <a:pt x="11" y="0"/>
                  </a:moveTo>
                  <a:cubicBezTo>
                    <a:pt x="13" y="1"/>
                    <a:pt x="15" y="2"/>
                    <a:pt x="16" y="4"/>
                  </a:cubicBezTo>
                  <a:cubicBezTo>
                    <a:pt x="18" y="3"/>
                    <a:pt x="18" y="4"/>
                    <a:pt x="19" y="5"/>
                  </a:cubicBezTo>
                  <a:cubicBezTo>
                    <a:pt x="19" y="5"/>
                    <a:pt x="21" y="4"/>
                    <a:pt x="21" y="5"/>
                  </a:cubicBezTo>
                  <a:cubicBezTo>
                    <a:pt x="21" y="5"/>
                    <a:pt x="21" y="6"/>
                    <a:pt x="22" y="6"/>
                  </a:cubicBezTo>
                  <a:cubicBezTo>
                    <a:pt x="23" y="4"/>
                    <a:pt x="23" y="6"/>
                    <a:pt x="25" y="8"/>
                  </a:cubicBezTo>
                  <a:cubicBezTo>
                    <a:pt x="25" y="8"/>
                    <a:pt x="27" y="7"/>
                    <a:pt x="27" y="8"/>
                  </a:cubicBezTo>
                  <a:cubicBezTo>
                    <a:pt x="28" y="8"/>
                    <a:pt x="30" y="11"/>
                    <a:pt x="33" y="10"/>
                  </a:cubicBezTo>
                  <a:cubicBezTo>
                    <a:pt x="33" y="10"/>
                    <a:pt x="33" y="11"/>
                    <a:pt x="33" y="12"/>
                  </a:cubicBezTo>
                  <a:cubicBezTo>
                    <a:pt x="34" y="13"/>
                    <a:pt x="36" y="12"/>
                    <a:pt x="36" y="12"/>
                  </a:cubicBezTo>
                  <a:cubicBezTo>
                    <a:pt x="36" y="13"/>
                    <a:pt x="36" y="14"/>
                    <a:pt x="36" y="14"/>
                  </a:cubicBezTo>
                  <a:cubicBezTo>
                    <a:pt x="38" y="16"/>
                    <a:pt x="40" y="16"/>
                    <a:pt x="42" y="18"/>
                  </a:cubicBezTo>
                  <a:cubicBezTo>
                    <a:pt x="42" y="19"/>
                    <a:pt x="41" y="21"/>
                    <a:pt x="41" y="21"/>
                  </a:cubicBezTo>
                  <a:cubicBezTo>
                    <a:pt x="40" y="21"/>
                    <a:pt x="39" y="20"/>
                    <a:pt x="39" y="20"/>
                  </a:cubicBezTo>
                  <a:cubicBezTo>
                    <a:pt x="37" y="21"/>
                    <a:pt x="36" y="22"/>
                    <a:pt x="34" y="23"/>
                  </a:cubicBezTo>
                  <a:cubicBezTo>
                    <a:pt x="33" y="23"/>
                    <a:pt x="33" y="24"/>
                    <a:pt x="33" y="25"/>
                  </a:cubicBezTo>
                  <a:cubicBezTo>
                    <a:pt x="32" y="24"/>
                    <a:pt x="31" y="26"/>
                    <a:pt x="31" y="27"/>
                  </a:cubicBezTo>
                  <a:cubicBezTo>
                    <a:pt x="28" y="27"/>
                    <a:pt x="28" y="25"/>
                    <a:pt x="26" y="27"/>
                  </a:cubicBezTo>
                  <a:cubicBezTo>
                    <a:pt x="25" y="27"/>
                    <a:pt x="25" y="28"/>
                    <a:pt x="26" y="28"/>
                  </a:cubicBezTo>
                  <a:cubicBezTo>
                    <a:pt x="25" y="31"/>
                    <a:pt x="22" y="25"/>
                    <a:pt x="22" y="29"/>
                  </a:cubicBezTo>
                  <a:cubicBezTo>
                    <a:pt x="21" y="29"/>
                    <a:pt x="21" y="27"/>
                    <a:pt x="21" y="27"/>
                  </a:cubicBezTo>
                  <a:cubicBezTo>
                    <a:pt x="19" y="29"/>
                    <a:pt x="18" y="26"/>
                    <a:pt x="15" y="27"/>
                  </a:cubicBezTo>
                  <a:cubicBezTo>
                    <a:pt x="15" y="25"/>
                    <a:pt x="14" y="25"/>
                    <a:pt x="13" y="25"/>
                  </a:cubicBezTo>
                  <a:cubicBezTo>
                    <a:pt x="13" y="23"/>
                    <a:pt x="16" y="24"/>
                    <a:pt x="16" y="23"/>
                  </a:cubicBezTo>
                  <a:cubicBezTo>
                    <a:pt x="16" y="21"/>
                    <a:pt x="13" y="22"/>
                    <a:pt x="11" y="22"/>
                  </a:cubicBezTo>
                  <a:cubicBezTo>
                    <a:pt x="11" y="19"/>
                    <a:pt x="13" y="21"/>
                    <a:pt x="14" y="20"/>
                  </a:cubicBezTo>
                  <a:cubicBezTo>
                    <a:pt x="14" y="20"/>
                    <a:pt x="16" y="18"/>
                    <a:pt x="16" y="18"/>
                  </a:cubicBezTo>
                  <a:cubicBezTo>
                    <a:pt x="17" y="18"/>
                    <a:pt x="18" y="20"/>
                    <a:pt x="19" y="19"/>
                  </a:cubicBezTo>
                  <a:cubicBezTo>
                    <a:pt x="19" y="18"/>
                    <a:pt x="18" y="17"/>
                    <a:pt x="18" y="16"/>
                  </a:cubicBezTo>
                  <a:cubicBezTo>
                    <a:pt x="17" y="17"/>
                    <a:pt x="11" y="16"/>
                    <a:pt x="9" y="18"/>
                  </a:cubicBezTo>
                  <a:cubicBezTo>
                    <a:pt x="8" y="20"/>
                    <a:pt x="9" y="18"/>
                    <a:pt x="7" y="17"/>
                  </a:cubicBezTo>
                  <a:cubicBezTo>
                    <a:pt x="4" y="16"/>
                    <a:pt x="2" y="18"/>
                    <a:pt x="5" y="15"/>
                  </a:cubicBezTo>
                  <a:cubicBezTo>
                    <a:pt x="4" y="13"/>
                    <a:pt x="1" y="15"/>
                    <a:pt x="1" y="13"/>
                  </a:cubicBezTo>
                  <a:cubicBezTo>
                    <a:pt x="2" y="11"/>
                    <a:pt x="4" y="9"/>
                    <a:pt x="0" y="10"/>
                  </a:cubicBezTo>
                  <a:cubicBezTo>
                    <a:pt x="0" y="9"/>
                    <a:pt x="1" y="9"/>
                    <a:pt x="3" y="9"/>
                  </a:cubicBezTo>
                  <a:cubicBezTo>
                    <a:pt x="4" y="8"/>
                    <a:pt x="3" y="7"/>
                    <a:pt x="5" y="7"/>
                  </a:cubicBezTo>
                  <a:cubicBezTo>
                    <a:pt x="6" y="7"/>
                    <a:pt x="5" y="5"/>
                    <a:pt x="6" y="4"/>
                  </a:cubicBezTo>
                  <a:cubicBezTo>
                    <a:pt x="6" y="4"/>
                    <a:pt x="7" y="4"/>
                    <a:pt x="7" y="4"/>
                  </a:cubicBezTo>
                  <a:cubicBezTo>
                    <a:pt x="8" y="3"/>
                    <a:pt x="8" y="2"/>
                    <a:pt x="9" y="2"/>
                  </a:cubicBezTo>
                  <a:cubicBezTo>
                    <a:pt x="10" y="1"/>
                    <a:pt x="11" y="1"/>
                    <a:pt x="1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0" name="Freeform 100"/>
            <p:cNvSpPr>
              <a:spLocks/>
            </p:cNvSpPr>
            <p:nvPr/>
          </p:nvSpPr>
          <p:spPr bwMode="auto">
            <a:xfrm>
              <a:off x="5913413" y="1610458"/>
              <a:ext cx="360363" cy="185738"/>
            </a:xfrm>
            <a:custGeom>
              <a:avLst/>
              <a:gdLst>
                <a:gd name="T0" fmla="*/ 19 w 55"/>
                <a:gd name="T1" fmla="*/ 20 h 28"/>
                <a:gd name="T2" fmla="*/ 17 w 55"/>
                <a:gd name="T3" fmla="*/ 20 h 28"/>
                <a:gd name="T4" fmla="*/ 12 w 55"/>
                <a:gd name="T5" fmla="*/ 20 h 28"/>
                <a:gd name="T6" fmla="*/ 15 w 55"/>
                <a:gd name="T7" fmla="*/ 18 h 28"/>
                <a:gd name="T8" fmla="*/ 21 w 55"/>
                <a:gd name="T9" fmla="*/ 14 h 28"/>
                <a:gd name="T10" fmla="*/ 19 w 55"/>
                <a:gd name="T11" fmla="*/ 11 h 28"/>
                <a:gd name="T12" fmla="*/ 14 w 55"/>
                <a:gd name="T13" fmla="*/ 11 h 28"/>
                <a:gd name="T14" fmla="*/ 9 w 55"/>
                <a:gd name="T15" fmla="*/ 15 h 28"/>
                <a:gd name="T16" fmla="*/ 3 w 55"/>
                <a:gd name="T17" fmla="*/ 14 h 28"/>
                <a:gd name="T18" fmla="*/ 4 w 55"/>
                <a:gd name="T19" fmla="*/ 7 h 28"/>
                <a:gd name="T20" fmla="*/ 2 w 55"/>
                <a:gd name="T21" fmla="*/ 8 h 28"/>
                <a:gd name="T22" fmla="*/ 1 w 55"/>
                <a:gd name="T23" fmla="*/ 3 h 28"/>
                <a:gd name="T24" fmla="*/ 3 w 55"/>
                <a:gd name="T25" fmla="*/ 4 h 28"/>
                <a:gd name="T26" fmla="*/ 9 w 55"/>
                <a:gd name="T27" fmla="*/ 2 h 28"/>
                <a:gd name="T28" fmla="*/ 9 w 55"/>
                <a:gd name="T29" fmla="*/ 5 h 28"/>
                <a:gd name="T30" fmla="*/ 17 w 55"/>
                <a:gd name="T31" fmla="*/ 6 h 28"/>
                <a:gd name="T32" fmla="*/ 20 w 55"/>
                <a:gd name="T33" fmla="*/ 2 h 28"/>
                <a:gd name="T34" fmla="*/ 30 w 55"/>
                <a:gd name="T35" fmla="*/ 3 h 28"/>
                <a:gd name="T36" fmla="*/ 30 w 55"/>
                <a:gd name="T37" fmla="*/ 3 h 28"/>
                <a:gd name="T38" fmla="*/ 34 w 55"/>
                <a:gd name="T39" fmla="*/ 6 h 28"/>
                <a:gd name="T40" fmla="*/ 33 w 55"/>
                <a:gd name="T41" fmla="*/ 8 h 28"/>
                <a:gd name="T42" fmla="*/ 38 w 55"/>
                <a:gd name="T43" fmla="*/ 7 h 28"/>
                <a:gd name="T44" fmla="*/ 44 w 55"/>
                <a:gd name="T45" fmla="*/ 9 h 28"/>
                <a:gd name="T46" fmla="*/ 45 w 55"/>
                <a:gd name="T47" fmla="*/ 11 h 28"/>
                <a:gd name="T48" fmla="*/ 46 w 55"/>
                <a:gd name="T49" fmla="*/ 12 h 28"/>
                <a:gd name="T50" fmla="*/ 47 w 55"/>
                <a:gd name="T51" fmla="*/ 14 h 28"/>
                <a:gd name="T52" fmla="*/ 49 w 55"/>
                <a:gd name="T53" fmla="*/ 14 h 28"/>
                <a:gd name="T54" fmla="*/ 49 w 55"/>
                <a:gd name="T55" fmla="*/ 16 h 28"/>
                <a:gd name="T56" fmla="*/ 51 w 55"/>
                <a:gd name="T57" fmla="*/ 16 h 28"/>
                <a:gd name="T58" fmla="*/ 51 w 55"/>
                <a:gd name="T59" fmla="*/ 19 h 28"/>
                <a:gd name="T60" fmla="*/ 54 w 55"/>
                <a:gd name="T61" fmla="*/ 19 h 28"/>
                <a:gd name="T62" fmla="*/ 51 w 55"/>
                <a:gd name="T63" fmla="*/ 20 h 28"/>
                <a:gd name="T64" fmla="*/ 51 w 55"/>
                <a:gd name="T65" fmla="*/ 21 h 28"/>
                <a:gd name="T66" fmla="*/ 42 w 55"/>
                <a:gd name="T67" fmla="*/ 21 h 28"/>
                <a:gd name="T68" fmla="*/ 42 w 55"/>
                <a:gd name="T69" fmla="*/ 16 h 28"/>
                <a:gd name="T70" fmla="*/ 32 w 55"/>
                <a:gd name="T71" fmla="*/ 15 h 28"/>
                <a:gd name="T72" fmla="*/ 31 w 55"/>
                <a:gd name="T73" fmla="*/ 18 h 28"/>
                <a:gd name="T74" fmla="*/ 30 w 55"/>
                <a:gd name="T75" fmla="*/ 18 h 28"/>
                <a:gd name="T76" fmla="*/ 28 w 55"/>
                <a:gd name="T77" fmla="*/ 20 h 28"/>
                <a:gd name="T78" fmla="*/ 29 w 55"/>
                <a:gd name="T79" fmla="*/ 20 h 28"/>
                <a:gd name="T80" fmla="*/ 26 w 55"/>
                <a:gd name="T81" fmla="*/ 21 h 28"/>
                <a:gd name="T82" fmla="*/ 26 w 55"/>
                <a:gd name="T83" fmla="*/ 27 h 28"/>
                <a:gd name="T84" fmla="*/ 13 w 55"/>
                <a:gd name="T85" fmla="*/ 23 h 28"/>
                <a:gd name="T86" fmla="*/ 16 w 55"/>
                <a:gd name="T87" fmla="*/ 21 h 28"/>
                <a:gd name="T88" fmla="*/ 20 w 55"/>
                <a:gd name="T89" fmla="*/ 21 h 28"/>
                <a:gd name="T90" fmla="*/ 19 w 55"/>
                <a:gd name="T91"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5" h="28">
                  <a:moveTo>
                    <a:pt x="19" y="20"/>
                  </a:moveTo>
                  <a:cubicBezTo>
                    <a:pt x="19" y="17"/>
                    <a:pt x="17" y="20"/>
                    <a:pt x="17" y="20"/>
                  </a:cubicBezTo>
                  <a:cubicBezTo>
                    <a:pt x="16" y="21"/>
                    <a:pt x="15" y="18"/>
                    <a:pt x="12" y="20"/>
                  </a:cubicBezTo>
                  <a:cubicBezTo>
                    <a:pt x="12" y="18"/>
                    <a:pt x="14" y="18"/>
                    <a:pt x="15" y="18"/>
                  </a:cubicBezTo>
                  <a:cubicBezTo>
                    <a:pt x="17" y="17"/>
                    <a:pt x="18" y="14"/>
                    <a:pt x="21" y="14"/>
                  </a:cubicBezTo>
                  <a:cubicBezTo>
                    <a:pt x="20" y="13"/>
                    <a:pt x="19" y="13"/>
                    <a:pt x="19" y="11"/>
                  </a:cubicBezTo>
                  <a:cubicBezTo>
                    <a:pt x="17" y="10"/>
                    <a:pt x="15" y="14"/>
                    <a:pt x="14" y="11"/>
                  </a:cubicBezTo>
                  <a:cubicBezTo>
                    <a:pt x="13" y="12"/>
                    <a:pt x="11" y="14"/>
                    <a:pt x="9" y="15"/>
                  </a:cubicBezTo>
                  <a:cubicBezTo>
                    <a:pt x="6" y="15"/>
                    <a:pt x="6" y="13"/>
                    <a:pt x="3" y="14"/>
                  </a:cubicBezTo>
                  <a:cubicBezTo>
                    <a:pt x="5" y="12"/>
                    <a:pt x="5" y="10"/>
                    <a:pt x="4" y="7"/>
                  </a:cubicBezTo>
                  <a:cubicBezTo>
                    <a:pt x="3" y="7"/>
                    <a:pt x="2" y="7"/>
                    <a:pt x="2" y="8"/>
                  </a:cubicBezTo>
                  <a:cubicBezTo>
                    <a:pt x="0" y="8"/>
                    <a:pt x="1" y="5"/>
                    <a:pt x="1" y="3"/>
                  </a:cubicBezTo>
                  <a:cubicBezTo>
                    <a:pt x="2" y="3"/>
                    <a:pt x="3" y="3"/>
                    <a:pt x="3" y="4"/>
                  </a:cubicBezTo>
                  <a:cubicBezTo>
                    <a:pt x="3" y="2"/>
                    <a:pt x="8" y="4"/>
                    <a:pt x="9" y="2"/>
                  </a:cubicBezTo>
                  <a:cubicBezTo>
                    <a:pt x="10" y="2"/>
                    <a:pt x="9" y="4"/>
                    <a:pt x="9" y="5"/>
                  </a:cubicBezTo>
                  <a:cubicBezTo>
                    <a:pt x="13" y="6"/>
                    <a:pt x="17" y="0"/>
                    <a:pt x="17" y="6"/>
                  </a:cubicBezTo>
                  <a:cubicBezTo>
                    <a:pt x="20" y="6"/>
                    <a:pt x="20" y="5"/>
                    <a:pt x="20" y="2"/>
                  </a:cubicBezTo>
                  <a:cubicBezTo>
                    <a:pt x="22" y="3"/>
                    <a:pt x="26" y="3"/>
                    <a:pt x="30" y="3"/>
                  </a:cubicBezTo>
                  <a:cubicBezTo>
                    <a:pt x="30" y="3"/>
                    <a:pt x="30" y="5"/>
                    <a:pt x="30" y="3"/>
                  </a:cubicBezTo>
                  <a:cubicBezTo>
                    <a:pt x="32" y="4"/>
                    <a:pt x="31" y="8"/>
                    <a:pt x="34" y="6"/>
                  </a:cubicBezTo>
                  <a:cubicBezTo>
                    <a:pt x="34" y="7"/>
                    <a:pt x="33" y="7"/>
                    <a:pt x="33" y="8"/>
                  </a:cubicBezTo>
                  <a:cubicBezTo>
                    <a:pt x="35" y="8"/>
                    <a:pt x="38" y="9"/>
                    <a:pt x="38" y="7"/>
                  </a:cubicBezTo>
                  <a:cubicBezTo>
                    <a:pt x="39" y="8"/>
                    <a:pt x="40" y="10"/>
                    <a:pt x="44" y="9"/>
                  </a:cubicBezTo>
                  <a:cubicBezTo>
                    <a:pt x="42" y="11"/>
                    <a:pt x="43" y="10"/>
                    <a:pt x="45" y="11"/>
                  </a:cubicBezTo>
                  <a:cubicBezTo>
                    <a:pt x="45" y="11"/>
                    <a:pt x="45" y="12"/>
                    <a:pt x="46" y="12"/>
                  </a:cubicBezTo>
                  <a:cubicBezTo>
                    <a:pt x="47" y="12"/>
                    <a:pt x="46" y="13"/>
                    <a:pt x="47" y="14"/>
                  </a:cubicBezTo>
                  <a:cubicBezTo>
                    <a:pt x="47" y="14"/>
                    <a:pt x="48" y="13"/>
                    <a:pt x="49" y="14"/>
                  </a:cubicBezTo>
                  <a:cubicBezTo>
                    <a:pt x="49" y="14"/>
                    <a:pt x="48" y="15"/>
                    <a:pt x="49" y="16"/>
                  </a:cubicBezTo>
                  <a:cubicBezTo>
                    <a:pt x="49" y="16"/>
                    <a:pt x="50" y="15"/>
                    <a:pt x="51" y="16"/>
                  </a:cubicBezTo>
                  <a:cubicBezTo>
                    <a:pt x="51" y="17"/>
                    <a:pt x="51" y="18"/>
                    <a:pt x="51" y="19"/>
                  </a:cubicBezTo>
                  <a:cubicBezTo>
                    <a:pt x="53" y="19"/>
                    <a:pt x="54" y="17"/>
                    <a:pt x="54" y="19"/>
                  </a:cubicBezTo>
                  <a:cubicBezTo>
                    <a:pt x="55" y="21"/>
                    <a:pt x="52" y="20"/>
                    <a:pt x="51" y="20"/>
                  </a:cubicBezTo>
                  <a:cubicBezTo>
                    <a:pt x="51" y="21"/>
                    <a:pt x="52" y="21"/>
                    <a:pt x="51" y="21"/>
                  </a:cubicBezTo>
                  <a:cubicBezTo>
                    <a:pt x="49" y="22"/>
                    <a:pt x="45" y="21"/>
                    <a:pt x="42" y="21"/>
                  </a:cubicBezTo>
                  <a:cubicBezTo>
                    <a:pt x="41" y="18"/>
                    <a:pt x="42" y="19"/>
                    <a:pt x="42" y="16"/>
                  </a:cubicBezTo>
                  <a:cubicBezTo>
                    <a:pt x="41" y="13"/>
                    <a:pt x="34" y="13"/>
                    <a:pt x="32" y="15"/>
                  </a:cubicBezTo>
                  <a:cubicBezTo>
                    <a:pt x="31" y="15"/>
                    <a:pt x="32" y="17"/>
                    <a:pt x="31" y="18"/>
                  </a:cubicBezTo>
                  <a:cubicBezTo>
                    <a:pt x="31" y="18"/>
                    <a:pt x="30" y="17"/>
                    <a:pt x="30" y="18"/>
                  </a:cubicBezTo>
                  <a:cubicBezTo>
                    <a:pt x="29" y="18"/>
                    <a:pt x="30" y="20"/>
                    <a:pt x="28" y="20"/>
                  </a:cubicBezTo>
                  <a:cubicBezTo>
                    <a:pt x="27" y="20"/>
                    <a:pt x="28" y="20"/>
                    <a:pt x="29" y="20"/>
                  </a:cubicBezTo>
                  <a:cubicBezTo>
                    <a:pt x="28" y="22"/>
                    <a:pt x="27" y="21"/>
                    <a:pt x="26" y="21"/>
                  </a:cubicBezTo>
                  <a:cubicBezTo>
                    <a:pt x="25" y="24"/>
                    <a:pt x="26" y="24"/>
                    <a:pt x="26" y="27"/>
                  </a:cubicBezTo>
                  <a:cubicBezTo>
                    <a:pt x="22" y="28"/>
                    <a:pt x="14" y="28"/>
                    <a:pt x="13" y="23"/>
                  </a:cubicBezTo>
                  <a:cubicBezTo>
                    <a:pt x="15" y="23"/>
                    <a:pt x="16" y="23"/>
                    <a:pt x="16" y="21"/>
                  </a:cubicBezTo>
                  <a:cubicBezTo>
                    <a:pt x="19" y="21"/>
                    <a:pt x="18" y="23"/>
                    <a:pt x="20" y="21"/>
                  </a:cubicBezTo>
                  <a:cubicBezTo>
                    <a:pt x="19" y="21"/>
                    <a:pt x="17" y="20"/>
                    <a:pt x="19"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101"/>
            <p:cNvSpPr>
              <a:spLocks/>
            </p:cNvSpPr>
            <p:nvPr/>
          </p:nvSpPr>
          <p:spPr bwMode="auto">
            <a:xfrm>
              <a:off x="2501876" y="1756508"/>
              <a:ext cx="176213" cy="92075"/>
            </a:xfrm>
            <a:custGeom>
              <a:avLst/>
              <a:gdLst>
                <a:gd name="T0" fmla="*/ 26 w 27"/>
                <a:gd name="T1" fmla="*/ 2 h 14"/>
                <a:gd name="T2" fmla="*/ 26 w 27"/>
                <a:gd name="T3" fmla="*/ 5 h 14"/>
                <a:gd name="T4" fmla="*/ 25 w 27"/>
                <a:gd name="T5" fmla="*/ 5 h 14"/>
                <a:gd name="T6" fmla="*/ 25 w 27"/>
                <a:gd name="T7" fmla="*/ 8 h 14"/>
                <a:gd name="T8" fmla="*/ 22 w 27"/>
                <a:gd name="T9" fmla="*/ 10 h 14"/>
                <a:gd name="T10" fmla="*/ 19 w 27"/>
                <a:gd name="T11" fmla="*/ 7 h 14"/>
                <a:gd name="T12" fmla="*/ 16 w 27"/>
                <a:gd name="T13" fmla="*/ 9 h 14"/>
                <a:gd name="T14" fmla="*/ 12 w 27"/>
                <a:gd name="T15" fmla="*/ 13 h 14"/>
                <a:gd name="T16" fmla="*/ 2 w 27"/>
                <a:gd name="T17" fmla="*/ 13 h 14"/>
                <a:gd name="T18" fmla="*/ 1 w 27"/>
                <a:gd name="T19" fmla="*/ 9 h 14"/>
                <a:gd name="T20" fmla="*/ 5 w 27"/>
                <a:gd name="T21" fmla="*/ 10 h 14"/>
                <a:gd name="T22" fmla="*/ 8 w 27"/>
                <a:gd name="T23" fmla="*/ 7 h 14"/>
                <a:gd name="T24" fmla="*/ 10 w 27"/>
                <a:gd name="T25" fmla="*/ 5 h 14"/>
                <a:gd name="T26" fmla="*/ 13 w 27"/>
                <a:gd name="T27" fmla="*/ 4 h 14"/>
                <a:gd name="T28" fmla="*/ 14 w 27"/>
                <a:gd name="T29" fmla="*/ 4 h 14"/>
                <a:gd name="T30" fmla="*/ 16 w 27"/>
                <a:gd name="T31" fmla="*/ 2 h 14"/>
                <a:gd name="T32" fmla="*/ 20 w 27"/>
                <a:gd name="T33" fmla="*/ 2 h 14"/>
                <a:gd name="T34" fmla="*/ 26 w 27"/>
                <a:gd name="T35"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14">
                  <a:moveTo>
                    <a:pt x="26" y="2"/>
                  </a:moveTo>
                  <a:cubicBezTo>
                    <a:pt x="26" y="3"/>
                    <a:pt x="27" y="5"/>
                    <a:pt x="26" y="5"/>
                  </a:cubicBezTo>
                  <a:cubicBezTo>
                    <a:pt x="26" y="5"/>
                    <a:pt x="25" y="5"/>
                    <a:pt x="25" y="5"/>
                  </a:cubicBezTo>
                  <a:cubicBezTo>
                    <a:pt x="25" y="5"/>
                    <a:pt x="26" y="8"/>
                    <a:pt x="25" y="8"/>
                  </a:cubicBezTo>
                  <a:cubicBezTo>
                    <a:pt x="24" y="8"/>
                    <a:pt x="22" y="6"/>
                    <a:pt x="22" y="10"/>
                  </a:cubicBezTo>
                  <a:cubicBezTo>
                    <a:pt x="20" y="10"/>
                    <a:pt x="21" y="7"/>
                    <a:pt x="19" y="7"/>
                  </a:cubicBezTo>
                  <a:cubicBezTo>
                    <a:pt x="17" y="7"/>
                    <a:pt x="17" y="9"/>
                    <a:pt x="16" y="9"/>
                  </a:cubicBezTo>
                  <a:cubicBezTo>
                    <a:pt x="15" y="10"/>
                    <a:pt x="12" y="10"/>
                    <a:pt x="12" y="13"/>
                  </a:cubicBezTo>
                  <a:cubicBezTo>
                    <a:pt x="8" y="14"/>
                    <a:pt x="6" y="13"/>
                    <a:pt x="2" y="13"/>
                  </a:cubicBezTo>
                  <a:cubicBezTo>
                    <a:pt x="2" y="11"/>
                    <a:pt x="0" y="11"/>
                    <a:pt x="1" y="9"/>
                  </a:cubicBezTo>
                  <a:cubicBezTo>
                    <a:pt x="2" y="10"/>
                    <a:pt x="3" y="10"/>
                    <a:pt x="5" y="10"/>
                  </a:cubicBezTo>
                  <a:cubicBezTo>
                    <a:pt x="6" y="10"/>
                    <a:pt x="6" y="7"/>
                    <a:pt x="8" y="7"/>
                  </a:cubicBezTo>
                  <a:cubicBezTo>
                    <a:pt x="9" y="7"/>
                    <a:pt x="10" y="5"/>
                    <a:pt x="10" y="5"/>
                  </a:cubicBezTo>
                  <a:cubicBezTo>
                    <a:pt x="12" y="7"/>
                    <a:pt x="10" y="4"/>
                    <a:pt x="13" y="4"/>
                  </a:cubicBezTo>
                  <a:cubicBezTo>
                    <a:pt x="13" y="4"/>
                    <a:pt x="14" y="4"/>
                    <a:pt x="14" y="4"/>
                  </a:cubicBezTo>
                  <a:cubicBezTo>
                    <a:pt x="15" y="4"/>
                    <a:pt x="16" y="2"/>
                    <a:pt x="16" y="2"/>
                  </a:cubicBezTo>
                  <a:cubicBezTo>
                    <a:pt x="17" y="2"/>
                    <a:pt x="19" y="3"/>
                    <a:pt x="20" y="2"/>
                  </a:cubicBezTo>
                  <a:cubicBezTo>
                    <a:pt x="21" y="2"/>
                    <a:pt x="24" y="0"/>
                    <a:pt x="26" y="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 name="Freeform 102"/>
            <p:cNvSpPr>
              <a:spLocks/>
            </p:cNvSpPr>
            <p:nvPr/>
          </p:nvSpPr>
          <p:spPr bwMode="auto">
            <a:xfrm>
              <a:off x="2973363" y="1796196"/>
              <a:ext cx="177800" cy="92075"/>
            </a:xfrm>
            <a:custGeom>
              <a:avLst/>
              <a:gdLst>
                <a:gd name="T0" fmla="*/ 24 w 27"/>
                <a:gd name="T1" fmla="*/ 1 h 14"/>
                <a:gd name="T2" fmla="*/ 27 w 27"/>
                <a:gd name="T3" fmla="*/ 10 h 14"/>
                <a:gd name="T4" fmla="*/ 25 w 27"/>
                <a:gd name="T5" fmla="*/ 9 h 14"/>
                <a:gd name="T6" fmla="*/ 25 w 27"/>
                <a:gd name="T7" fmla="*/ 12 h 14"/>
                <a:gd name="T8" fmla="*/ 21 w 27"/>
                <a:gd name="T9" fmla="*/ 13 h 14"/>
                <a:gd name="T10" fmla="*/ 20 w 27"/>
                <a:gd name="T11" fmla="*/ 13 h 14"/>
                <a:gd name="T12" fmla="*/ 17 w 27"/>
                <a:gd name="T13" fmla="*/ 13 h 14"/>
                <a:gd name="T14" fmla="*/ 17 w 27"/>
                <a:gd name="T15" fmla="*/ 10 h 14"/>
                <a:gd name="T16" fmla="*/ 8 w 27"/>
                <a:gd name="T17" fmla="*/ 9 h 14"/>
                <a:gd name="T18" fmla="*/ 0 w 27"/>
                <a:gd name="T19" fmla="*/ 4 h 14"/>
                <a:gd name="T20" fmla="*/ 1 w 27"/>
                <a:gd name="T21" fmla="*/ 2 h 14"/>
                <a:gd name="T22" fmla="*/ 3 w 27"/>
                <a:gd name="T23" fmla="*/ 3 h 14"/>
                <a:gd name="T24" fmla="*/ 8 w 27"/>
                <a:gd name="T25" fmla="*/ 5 h 14"/>
                <a:gd name="T26" fmla="*/ 10 w 27"/>
                <a:gd name="T27" fmla="*/ 5 h 14"/>
                <a:gd name="T28" fmla="*/ 11 w 27"/>
                <a:gd name="T29" fmla="*/ 7 h 14"/>
                <a:gd name="T30" fmla="*/ 12 w 27"/>
                <a:gd name="T31" fmla="*/ 3 h 14"/>
                <a:gd name="T32" fmla="*/ 14 w 27"/>
                <a:gd name="T33" fmla="*/ 5 h 14"/>
                <a:gd name="T34" fmla="*/ 24 w 27"/>
                <a:gd name="T35"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14">
                  <a:moveTo>
                    <a:pt x="24" y="1"/>
                  </a:moveTo>
                  <a:cubicBezTo>
                    <a:pt x="23" y="6"/>
                    <a:pt x="27" y="6"/>
                    <a:pt x="27" y="10"/>
                  </a:cubicBezTo>
                  <a:cubicBezTo>
                    <a:pt x="27" y="10"/>
                    <a:pt x="26" y="8"/>
                    <a:pt x="25" y="9"/>
                  </a:cubicBezTo>
                  <a:cubicBezTo>
                    <a:pt x="25" y="9"/>
                    <a:pt x="26" y="11"/>
                    <a:pt x="25" y="12"/>
                  </a:cubicBezTo>
                  <a:cubicBezTo>
                    <a:pt x="24" y="12"/>
                    <a:pt x="23" y="12"/>
                    <a:pt x="21" y="13"/>
                  </a:cubicBezTo>
                  <a:cubicBezTo>
                    <a:pt x="21" y="13"/>
                    <a:pt x="21" y="13"/>
                    <a:pt x="20" y="13"/>
                  </a:cubicBezTo>
                  <a:cubicBezTo>
                    <a:pt x="19" y="14"/>
                    <a:pt x="18" y="13"/>
                    <a:pt x="17" y="13"/>
                  </a:cubicBezTo>
                  <a:cubicBezTo>
                    <a:pt x="16" y="12"/>
                    <a:pt x="16" y="11"/>
                    <a:pt x="17" y="10"/>
                  </a:cubicBezTo>
                  <a:cubicBezTo>
                    <a:pt x="14" y="11"/>
                    <a:pt x="12" y="9"/>
                    <a:pt x="8" y="9"/>
                  </a:cubicBezTo>
                  <a:cubicBezTo>
                    <a:pt x="7" y="5"/>
                    <a:pt x="3" y="6"/>
                    <a:pt x="0" y="4"/>
                  </a:cubicBezTo>
                  <a:cubicBezTo>
                    <a:pt x="1" y="4"/>
                    <a:pt x="1" y="2"/>
                    <a:pt x="1" y="2"/>
                  </a:cubicBezTo>
                  <a:cubicBezTo>
                    <a:pt x="3" y="1"/>
                    <a:pt x="3" y="3"/>
                    <a:pt x="3" y="3"/>
                  </a:cubicBezTo>
                  <a:cubicBezTo>
                    <a:pt x="4" y="3"/>
                    <a:pt x="7" y="4"/>
                    <a:pt x="8" y="5"/>
                  </a:cubicBezTo>
                  <a:cubicBezTo>
                    <a:pt x="8" y="5"/>
                    <a:pt x="10" y="5"/>
                    <a:pt x="10" y="5"/>
                  </a:cubicBezTo>
                  <a:cubicBezTo>
                    <a:pt x="10" y="5"/>
                    <a:pt x="10" y="7"/>
                    <a:pt x="11" y="7"/>
                  </a:cubicBezTo>
                  <a:cubicBezTo>
                    <a:pt x="13" y="6"/>
                    <a:pt x="9" y="4"/>
                    <a:pt x="12" y="3"/>
                  </a:cubicBezTo>
                  <a:cubicBezTo>
                    <a:pt x="13" y="2"/>
                    <a:pt x="14" y="5"/>
                    <a:pt x="14" y="5"/>
                  </a:cubicBezTo>
                  <a:cubicBezTo>
                    <a:pt x="17" y="5"/>
                    <a:pt x="18" y="0"/>
                    <a:pt x="24" y="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 name="Freeform 103"/>
            <p:cNvSpPr>
              <a:spLocks/>
            </p:cNvSpPr>
            <p:nvPr/>
          </p:nvSpPr>
          <p:spPr bwMode="auto">
            <a:xfrm>
              <a:off x="2646338" y="1796196"/>
              <a:ext cx="307975" cy="117475"/>
            </a:xfrm>
            <a:custGeom>
              <a:avLst/>
              <a:gdLst>
                <a:gd name="T0" fmla="*/ 21 w 47"/>
                <a:gd name="T1" fmla="*/ 7 h 18"/>
                <a:gd name="T2" fmla="*/ 30 w 47"/>
                <a:gd name="T3" fmla="*/ 11 h 18"/>
                <a:gd name="T4" fmla="*/ 30 w 47"/>
                <a:gd name="T5" fmla="*/ 6 h 18"/>
                <a:gd name="T6" fmla="*/ 27 w 47"/>
                <a:gd name="T7" fmla="*/ 2 h 18"/>
                <a:gd name="T8" fmla="*/ 34 w 47"/>
                <a:gd name="T9" fmla="*/ 1 h 18"/>
                <a:gd name="T10" fmla="*/ 36 w 47"/>
                <a:gd name="T11" fmla="*/ 3 h 18"/>
                <a:gd name="T12" fmla="*/ 36 w 47"/>
                <a:gd name="T13" fmla="*/ 5 h 18"/>
                <a:gd name="T14" fmla="*/ 40 w 47"/>
                <a:gd name="T15" fmla="*/ 8 h 18"/>
                <a:gd name="T16" fmla="*/ 43 w 47"/>
                <a:gd name="T17" fmla="*/ 6 h 18"/>
                <a:gd name="T18" fmla="*/ 46 w 47"/>
                <a:gd name="T19" fmla="*/ 8 h 18"/>
                <a:gd name="T20" fmla="*/ 46 w 47"/>
                <a:gd name="T21" fmla="*/ 10 h 18"/>
                <a:gd name="T22" fmla="*/ 46 w 47"/>
                <a:gd name="T23" fmla="*/ 13 h 18"/>
                <a:gd name="T24" fmla="*/ 40 w 47"/>
                <a:gd name="T25" fmla="*/ 14 h 18"/>
                <a:gd name="T26" fmla="*/ 36 w 47"/>
                <a:gd name="T27" fmla="*/ 13 h 18"/>
                <a:gd name="T28" fmla="*/ 27 w 47"/>
                <a:gd name="T29" fmla="*/ 15 h 18"/>
                <a:gd name="T30" fmla="*/ 25 w 47"/>
                <a:gd name="T31" fmla="*/ 15 h 18"/>
                <a:gd name="T32" fmla="*/ 23 w 47"/>
                <a:gd name="T33" fmla="*/ 16 h 18"/>
                <a:gd name="T34" fmla="*/ 13 w 47"/>
                <a:gd name="T35" fmla="*/ 18 h 18"/>
                <a:gd name="T36" fmla="*/ 22 w 47"/>
                <a:gd name="T37" fmla="*/ 15 h 18"/>
                <a:gd name="T38" fmla="*/ 17 w 47"/>
                <a:gd name="T39" fmla="*/ 13 h 18"/>
                <a:gd name="T40" fmla="*/ 13 w 47"/>
                <a:gd name="T41" fmla="*/ 12 h 18"/>
                <a:gd name="T42" fmla="*/ 9 w 47"/>
                <a:gd name="T43" fmla="*/ 13 h 18"/>
                <a:gd name="T44" fmla="*/ 6 w 47"/>
                <a:gd name="T45" fmla="*/ 13 h 18"/>
                <a:gd name="T46" fmla="*/ 0 w 47"/>
                <a:gd name="T47" fmla="*/ 12 h 18"/>
                <a:gd name="T48" fmla="*/ 2 w 47"/>
                <a:gd name="T49" fmla="*/ 10 h 18"/>
                <a:gd name="T50" fmla="*/ 3 w 47"/>
                <a:gd name="T51" fmla="*/ 7 h 18"/>
                <a:gd name="T52" fmla="*/ 6 w 47"/>
                <a:gd name="T53" fmla="*/ 6 h 18"/>
                <a:gd name="T54" fmla="*/ 5 w 47"/>
                <a:gd name="T55" fmla="*/ 4 h 18"/>
                <a:gd name="T56" fmla="*/ 7 w 47"/>
                <a:gd name="T57" fmla="*/ 4 h 18"/>
                <a:gd name="T58" fmla="*/ 10 w 47"/>
                <a:gd name="T59" fmla="*/ 3 h 18"/>
                <a:gd name="T60" fmla="*/ 15 w 47"/>
                <a:gd name="T61" fmla="*/ 4 h 18"/>
                <a:gd name="T62" fmla="*/ 16 w 47"/>
                <a:gd name="T63" fmla="*/ 6 h 18"/>
                <a:gd name="T64" fmla="*/ 18 w 47"/>
                <a:gd name="T65" fmla="*/ 6 h 18"/>
                <a:gd name="T66" fmla="*/ 18 w 47"/>
                <a:gd name="T67" fmla="*/ 9 h 18"/>
                <a:gd name="T68" fmla="*/ 21 w 47"/>
                <a:gd name="T69"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 h="18">
                  <a:moveTo>
                    <a:pt x="21" y="7"/>
                  </a:moveTo>
                  <a:cubicBezTo>
                    <a:pt x="20" y="10"/>
                    <a:pt x="28" y="8"/>
                    <a:pt x="30" y="11"/>
                  </a:cubicBezTo>
                  <a:cubicBezTo>
                    <a:pt x="32" y="7"/>
                    <a:pt x="24" y="6"/>
                    <a:pt x="30" y="6"/>
                  </a:cubicBezTo>
                  <a:cubicBezTo>
                    <a:pt x="32" y="2"/>
                    <a:pt x="26" y="6"/>
                    <a:pt x="27" y="2"/>
                  </a:cubicBezTo>
                  <a:cubicBezTo>
                    <a:pt x="30" y="2"/>
                    <a:pt x="31" y="0"/>
                    <a:pt x="34" y="1"/>
                  </a:cubicBezTo>
                  <a:cubicBezTo>
                    <a:pt x="33" y="3"/>
                    <a:pt x="35" y="2"/>
                    <a:pt x="36" y="3"/>
                  </a:cubicBezTo>
                  <a:cubicBezTo>
                    <a:pt x="36" y="3"/>
                    <a:pt x="36" y="5"/>
                    <a:pt x="36" y="5"/>
                  </a:cubicBezTo>
                  <a:cubicBezTo>
                    <a:pt x="37" y="6"/>
                    <a:pt x="39" y="6"/>
                    <a:pt x="40" y="8"/>
                  </a:cubicBezTo>
                  <a:cubicBezTo>
                    <a:pt x="41" y="7"/>
                    <a:pt x="41" y="6"/>
                    <a:pt x="43" y="6"/>
                  </a:cubicBezTo>
                  <a:cubicBezTo>
                    <a:pt x="44" y="6"/>
                    <a:pt x="45" y="7"/>
                    <a:pt x="46" y="8"/>
                  </a:cubicBezTo>
                  <a:cubicBezTo>
                    <a:pt x="46" y="8"/>
                    <a:pt x="47" y="9"/>
                    <a:pt x="46" y="10"/>
                  </a:cubicBezTo>
                  <a:cubicBezTo>
                    <a:pt x="45" y="11"/>
                    <a:pt x="47" y="10"/>
                    <a:pt x="46" y="13"/>
                  </a:cubicBezTo>
                  <a:cubicBezTo>
                    <a:pt x="44" y="11"/>
                    <a:pt x="42" y="14"/>
                    <a:pt x="40" y="14"/>
                  </a:cubicBezTo>
                  <a:cubicBezTo>
                    <a:pt x="38" y="15"/>
                    <a:pt x="38" y="14"/>
                    <a:pt x="36" y="13"/>
                  </a:cubicBezTo>
                  <a:cubicBezTo>
                    <a:pt x="33" y="13"/>
                    <a:pt x="29" y="15"/>
                    <a:pt x="27" y="15"/>
                  </a:cubicBezTo>
                  <a:cubicBezTo>
                    <a:pt x="27" y="16"/>
                    <a:pt x="26" y="15"/>
                    <a:pt x="25" y="15"/>
                  </a:cubicBezTo>
                  <a:cubicBezTo>
                    <a:pt x="25" y="16"/>
                    <a:pt x="24" y="16"/>
                    <a:pt x="23" y="16"/>
                  </a:cubicBezTo>
                  <a:cubicBezTo>
                    <a:pt x="22" y="17"/>
                    <a:pt x="16" y="18"/>
                    <a:pt x="13" y="18"/>
                  </a:cubicBezTo>
                  <a:cubicBezTo>
                    <a:pt x="13" y="15"/>
                    <a:pt x="18" y="16"/>
                    <a:pt x="22" y="15"/>
                  </a:cubicBezTo>
                  <a:cubicBezTo>
                    <a:pt x="22" y="11"/>
                    <a:pt x="19" y="14"/>
                    <a:pt x="17" y="13"/>
                  </a:cubicBezTo>
                  <a:cubicBezTo>
                    <a:pt x="15" y="13"/>
                    <a:pt x="15" y="13"/>
                    <a:pt x="13" y="12"/>
                  </a:cubicBezTo>
                  <a:cubicBezTo>
                    <a:pt x="11" y="11"/>
                    <a:pt x="11" y="13"/>
                    <a:pt x="9" y="13"/>
                  </a:cubicBezTo>
                  <a:cubicBezTo>
                    <a:pt x="8" y="14"/>
                    <a:pt x="8" y="13"/>
                    <a:pt x="6" y="13"/>
                  </a:cubicBezTo>
                  <a:cubicBezTo>
                    <a:pt x="4" y="12"/>
                    <a:pt x="1" y="13"/>
                    <a:pt x="0" y="12"/>
                  </a:cubicBezTo>
                  <a:cubicBezTo>
                    <a:pt x="0" y="10"/>
                    <a:pt x="1" y="10"/>
                    <a:pt x="2" y="10"/>
                  </a:cubicBezTo>
                  <a:cubicBezTo>
                    <a:pt x="2" y="9"/>
                    <a:pt x="2" y="7"/>
                    <a:pt x="3" y="7"/>
                  </a:cubicBezTo>
                  <a:cubicBezTo>
                    <a:pt x="4" y="6"/>
                    <a:pt x="5" y="7"/>
                    <a:pt x="6" y="6"/>
                  </a:cubicBezTo>
                  <a:cubicBezTo>
                    <a:pt x="7" y="5"/>
                    <a:pt x="3" y="5"/>
                    <a:pt x="5" y="4"/>
                  </a:cubicBezTo>
                  <a:cubicBezTo>
                    <a:pt x="6" y="4"/>
                    <a:pt x="7" y="4"/>
                    <a:pt x="7" y="4"/>
                  </a:cubicBezTo>
                  <a:cubicBezTo>
                    <a:pt x="9" y="4"/>
                    <a:pt x="9" y="3"/>
                    <a:pt x="10" y="3"/>
                  </a:cubicBezTo>
                  <a:cubicBezTo>
                    <a:pt x="11" y="3"/>
                    <a:pt x="14" y="3"/>
                    <a:pt x="15" y="4"/>
                  </a:cubicBezTo>
                  <a:cubicBezTo>
                    <a:pt x="16" y="4"/>
                    <a:pt x="15" y="5"/>
                    <a:pt x="16" y="6"/>
                  </a:cubicBezTo>
                  <a:cubicBezTo>
                    <a:pt x="16" y="6"/>
                    <a:pt x="18" y="6"/>
                    <a:pt x="18" y="6"/>
                  </a:cubicBezTo>
                  <a:cubicBezTo>
                    <a:pt x="18" y="7"/>
                    <a:pt x="16" y="9"/>
                    <a:pt x="18" y="9"/>
                  </a:cubicBezTo>
                  <a:cubicBezTo>
                    <a:pt x="18" y="9"/>
                    <a:pt x="19" y="6"/>
                    <a:pt x="21" y="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 name="Freeform 104"/>
            <p:cNvSpPr>
              <a:spLocks/>
            </p:cNvSpPr>
            <p:nvPr/>
          </p:nvSpPr>
          <p:spPr bwMode="auto">
            <a:xfrm>
              <a:off x="2428851" y="1920021"/>
              <a:ext cx="249238" cy="165100"/>
            </a:xfrm>
            <a:custGeom>
              <a:avLst/>
              <a:gdLst>
                <a:gd name="T0" fmla="*/ 5 w 38"/>
                <a:gd name="T1" fmla="*/ 0 h 25"/>
                <a:gd name="T2" fmla="*/ 21 w 38"/>
                <a:gd name="T3" fmla="*/ 1 h 25"/>
                <a:gd name="T4" fmla="*/ 23 w 38"/>
                <a:gd name="T5" fmla="*/ 1 h 25"/>
                <a:gd name="T6" fmla="*/ 27 w 38"/>
                <a:gd name="T7" fmla="*/ 2 h 25"/>
                <a:gd name="T8" fmla="*/ 31 w 38"/>
                <a:gd name="T9" fmla="*/ 2 h 25"/>
                <a:gd name="T10" fmla="*/ 32 w 38"/>
                <a:gd name="T11" fmla="*/ 3 h 25"/>
                <a:gd name="T12" fmla="*/ 37 w 38"/>
                <a:gd name="T13" fmla="*/ 7 h 25"/>
                <a:gd name="T14" fmla="*/ 29 w 38"/>
                <a:gd name="T15" fmla="*/ 9 h 25"/>
                <a:gd name="T16" fmla="*/ 28 w 38"/>
                <a:gd name="T17" fmla="*/ 11 h 25"/>
                <a:gd name="T18" fmla="*/ 26 w 38"/>
                <a:gd name="T19" fmla="*/ 10 h 25"/>
                <a:gd name="T20" fmla="*/ 25 w 38"/>
                <a:gd name="T21" fmla="*/ 11 h 25"/>
                <a:gd name="T22" fmla="*/ 26 w 38"/>
                <a:gd name="T23" fmla="*/ 12 h 25"/>
                <a:gd name="T24" fmla="*/ 24 w 38"/>
                <a:gd name="T25" fmla="*/ 13 h 25"/>
                <a:gd name="T26" fmla="*/ 24 w 38"/>
                <a:gd name="T27" fmla="*/ 15 h 25"/>
                <a:gd name="T28" fmla="*/ 22 w 38"/>
                <a:gd name="T29" fmla="*/ 15 h 25"/>
                <a:gd name="T30" fmla="*/ 20 w 38"/>
                <a:gd name="T31" fmla="*/ 16 h 25"/>
                <a:gd name="T32" fmla="*/ 20 w 38"/>
                <a:gd name="T33" fmla="*/ 20 h 25"/>
                <a:gd name="T34" fmla="*/ 9 w 38"/>
                <a:gd name="T35" fmla="*/ 23 h 25"/>
                <a:gd name="T36" fmla="*/ 0 w 38"/>
                <a:gd name="T37" fmla="*/ 17 h 25"/>
                <a:gd name="T38" fmla="*/ 3 w 38"/>
                <a:gd name="T39" fmla="*/ 15 h 25"/>
                <a:gd name="T40" fmla="*/ 4 w 38"/>
                <a:gd name="T41" fmla="*/ 14 h 25"/>
                <a:gd name="T42" fmla="*/ 3 w 38"/>
                <a:gd name="T43" fmla="*/ 10 h 25"/>
                <a:gd name="T44" fmla="*/ 5 w 38"/>
                <a:gd name="T45" fmla="*/ 9 h 25"/>
                <a:gd name="T46" fmla="*/ 7 w 38"/>
                <a:gd name="T47" fmla="*/ 5 h 25"/>
                <a:gd name="T48" fmla="*/ 5 w 38"/>
                <a:gd name="T4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25">
                  <a:moveTo>
                    <a:pt x="5" y="0"/>
                  </a:moveTo>
                  <a:cubicBezTo>
                    <a:pt x="11" y="0"/>
                    <a:pt x="17" y="0"/>
                    <a:pt x="21" y="1"/>
                  </a:cubicBezTo>
                  <a:cubicBezTo>
                    <a:pt x="22" y="1"/>
                    <a:pt x="23" y="1"/>
                    <a:pt x="23" y="1"/>
                  </a:cubicBezTo>
                  <a:cubicBezTo>
                    <a:pt x="24" y="2"/>
                    <a:pt x="26" y="1"/>
                    <a:pt x="27" y="2"/>
                  </a:cubicBezTo>
                  <a:cubicBezTo>
                    <a:pt x="29" y="4"/>
                    <a:pt x="27" y="1"/>
                    <a:pt x="31" y="2"/>
                  </a:cubicBezTo>
                  <a:cubicBezTo>
                    <a:pt x="31" y="2"/>
                    <a:pt x="31" y="3"/>
                    <a:pt x="32" y="3"/>
                  </a:cubicBezTo>
                  <a:cubicBezTo>
                    <a:pt x="33" y="3"/>
                    <a:pt x="38" y="4"/>
                    <a:pt x="37" y="7"/>
                  </a:cubicBezTo>
                  <a:cubicBezTo>
                    <a:pt x="34" y="7"/>
                    <a:pt x="31" y="8"/>
                    <a:pt x="29" y="9"/>
                  </a:cubicBezTo>
                  <a:cubicBezTo>
                    <a:pt x="28" y="9"/>
                    <a:pt x="29" y="10"/>
                    <a:pt x="28" y="11"/>
                  </a:cubicBezTo>
                  <a:cubicBezTo>
                    <a:pt x="27" y="11"/>
                    <a:pt x="27" y="9"/>
                    <a:pt x="26" y="10"/>
                  </a:cubicBezTo>
                  <a:cubicBezTo>
                    <a:pt x="26" y="10"/>
                    <a:pt x="25" y="11"/>
                    <a:pt x="25" y="11"/>
                  </a:cubicBezTo>
                  <a:cubicBezTo>
                    <a:pt x="25" y="11"/>
                    <a:pt x="26" y="12"/>
                    <a:pt x="26" y="12"/>
                  </a:cubicBezTo>
                  <a:cubicBezTo>
                    <a:pt x="26" y="13"/>
                    <a:pt x="25" y="12"/>
                    <a:pt x="24" y="13"/>
                  </a:cubicBezTo>
                  <a:cubicBezTo>
                    <a:pt x="24" y="13"/>
                    <a:pt x="24" y="14"/>
                    <a:pt x="24" y="15"/>
                  </a:cubicBezTo>
                  <a:cubicBezTo>
                    <a:pt x="24" y="15"/>
                    <a:pt x="22" y="14"/>
                    <a:pt x="22" y="15"/>
                  </a:cubicBezTo>
                  <a:cubicBezTo>
                    <a:pt x="22" y="15"/>
                    <a:pt x="21" y="16"/>
                    <a:pt x="20" y="16"/>
                  </a:cubicBezTo>
                  <a:cubicBezTo>
                    <a:pt x="20" y="18"/>
                    <a:pt x="20" y="19"/>
                    <a:pt x="20" y="20"/>
                  </a:cubicBezTo>
                  <a:cubicBezTo>
                    <a:pt x="16" y="20"/>
                    <a:pt x="16" y="25"/>
                    <a:pt x="9" y="23"/>
                  </a:cubicBezTo>
                  <a:cubicBezTo>
                    <a:pt x="10" y="17"/>
                    <a:pt x="4" y="19"/>
                    <a:pt x="0" y="17"/>
                  </a:cubicBezTo>
                  <a:cubicBezTo>
                    <a:pt x="1" y="16"/>
                    <a:pt x="2" y="16"/>
                    <a:pt x="3" y="15"/>
                  </a:cubicBezTo>
                  <a:cubicBezTo>
                    <a:pt x="3" y="15"/>
                    <a:pt x="1" y="13"/>
                    <a:pt x="4" y="14"/>
                  </a:cubicBezTo>
                  <a:cubicBezTo>
                    <a:pt x="4" y="12"/>
                    <a:pt x="3" y="12"/>
                    <a:pt x="3" y="10"/>
                  </a:cubicBezTo>
                  <a:cubicBezTo>
                    <a:pt x="5" y="11"/>
                    <a:pt x="5" y="10"/>
                    <a:pt x="5" y="9"/>
                  </a:cubicBezTo>
                  <a:cubicBezTo>
                    <a:pt x="5" y="7"/>
                    <a:pt x="7" y="8"/>
                    <a:pt x="7" y="5"/>
                  </a:cubicBezTo>
                  <a:cubicBezTo>
                    <a:pt x="8" y="2"/>
                    <a:pt x="4" y="4"/>
                    <a:pt x="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105"/>
            <p:cNvSpPr>
              <a:spLocks/>
            </p:cNvSpPr>
            <p:nvPr/>
          </p:nvSpPr>
          <p:spPr bwMode="auto">
            <a:xfrm>
              <a:off x="2927326" y="1953358"/>
              <a:ext cx="46038" cy="39688"/>
            </a:xfrm>
            <a:custGeom>
              <a:avLst/>
              <a:gdLst>
                <a:gd name="T0" fmla="*/ 1 w 7"/>
                <a:gd name="T1" fmla="*/ 0 h 6"/>
                <a:gd name="T2" fmla="*/ 6 w 7"/>
                <a:gd name="T3" fmla="*/ 0 h 6"/>
                <a:gd name="T4" fmla="*/ 7 w 7"/>
                <a:gd name="T5" fmla="*/ 4 h 6"/>
                <a:gd name="T6" fmla="*/ 5 w 7"/>
                <a:gd name="T7" fmla="*/ 6 h 6"/>
                <a:gd name="T8" fmla="*/ 0 w 7"/>
                <a:gd name="T9" fmla="*/ 3 h 6"/>
                <a:gd name="T10" fmla="*/ 1 w 7"/>
                <a:gd name="T11" fmla="*/ 0 h 6"/>
              </a:gdLst>
              <a:ahLst/>
              <a:cxnLst>
                <a:cxn ang="0">
                  <a:pos x="T0" y="T1"/>
                </a:cxn>
                <a:cxn ang="0">
                  <a:pos x="T2" y="T3"/>
                </a:cxn>
                <a:cxn ang="0">
                  <a:pos x="T4" y="T5"/>
                </a:cxn>
                <a:cxn ang="0">
                  <a:pos x="T6" y="T7"/>
                </a:cxn>
                <a:cxn ang="0">
                  <a:pos x="T8" y="T9"/>
                </a:cxn>
                <a:cxn ang="0">
                  <a:pos x="T10" y="T11"/>
                </a:cxn>
              </a:cxnLst>
              <a:rect l="0" t="0" r="r" b="b"/>
              <a:pathLst>
                <a:path w="7" h="6">
                  <a:moveTo>
                    <a:pt x="1" y="0"/>
                  </a:moveTo>
                  <a:cubicBezTo>
                    <a:pt x="3" y="0"/>
                    <a:pt x="4" y="0"/>
                    <a:pt x="6" y="0"/>
                  </a:cubicBezTo>
                  <a:cubicBezTo>
                    <a:pt x="6" y="2"/>
                    <a:pt x="7" y="2"/>
                    <a:pt x="7" y="4"/>
                  </a:cubicBezTo>
                  <a:cubicBezTo>
                    <a:pt x="6" y="3"/>
                    <a:pt x="5" y="5"/>
                    <a:pt x="5" y="6"/>
                  </a:cubicBezTo>
                  <a:cubicBezTo>
                    <a:pt x="4" y="4"/>
                    <a:pt x="3" y="2"/>
                    <a:pt x="0" y="3"/>
                  </a:cubicBezTo>
                  <a:cubicBezTo>
                    <a:pt x="0" y="2"/>
                    <a:pt x="1"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 name="Freeform 106"/>
            <p:cNvSpPr>
              <a:spLocks/>
            </p:cNvSpPr>
            <p:nvPr/>
          </p:nvSpPr>
          <p:spPr bwMode="auto">
            <a:xfrm>
              <a:off x="3197201" y="1934308"/>
              <a:ext cx="123825" cy="84138"/>
            </a:xfrm>
            <a:custGeom>
              <a:avLst/>
              <a:gdLst>
                <a:gd name="T0" fmla="*/ 17 w 19"/>
                <a:gd name="T1" fmla="*/ 1 h 13"/>
                <a:gd name="T2" fmla="*/ 18 w 19"/>
                <a:gd name="T3" fmla="*/ 6 h 13"/>
                <a:gd name="T4" fmla="*/ 16 w 19"/>
                <a:gd name="T5" fmla="*/ 8 h 13"/>
                <a:gd name="T6" fmla="*/ 11 w 19"/>
                <a:gd name="T7" fmla="*/ 9 h 13"/>
                <a:gd name="T8" fmla="*/ 4 w 19"/>
                <a:gd name="T9" fmla="*/ 13 h 13"/>
                <a:gd name="T10" fmla="*/ 3 w 19"/>
                <a:gd name="T11" fmla="*/ 10 h 13"/>
                <a:gd name="T12" fmla="*/ 1 w 19"/>
                <a:gd name="T13" fmla="*/ 8 h 13"/>
                <a:gd name="T14" fmla="*/ 1 w 19"/>
                <a:gd name="T15" fmla="*/ 3 h 13"/>
                <a:gd name="T16" fmla="*/ 3 w 19"/>
                <a:gd name="T17" fmla="*/ 1 h 13"/>
                <a:gd name="T18" fmla="*/ 5 w 19"/>
                <a:gd name="T19" fmla="*/ 0 h 13"/>
                <a:gd name="T20" fmla="*/ 13 w 19"/>
                <a:gd name="T21" fmla="*/ 2 h 13"/>
                <a:gd name="T22" fmla="*/ 17 w 19"/>
                <a:gd name="T23"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3">
                  <a:moveTo>
                    <a:pt x="17" y="1"/>
                  </a:moveTo>
                  <a:cubicBezTo>
                    <a:pt x="19" y="1"/>
                    <a:pt x="17" y="4"/>
                    <a:pt x="18" y="6"/>
                  </a:cubicBezTo>
                  <a:cubicBezTo>
                    <a:pt x="16" y="5"/>
                    <a:pt x="16" y="7"/>
                    <a:pt x="16" y="8"/>
                  </a:cubicBezTo>
                  <a:cubicBezTo>
                    <a:pt x="13" y="6"/>
                    <a:pt x="12" y="11"/>
                    <a:pt x="11" y="9"/>
                  </a:cubicBezTo>
                  <a:cubicBezTo>
                    <a:pt x="9" y="11"/>
                    <a:pt x="7" y="13"/>
                    <a:pt x="4" y="13"/>
                  </a:cubicBezTo>
                  <a:cubicBezTo>
                    <a:pt x="3" y="13"/>
                    <a:pt x="2" y="11"/>
                    <a:pt x="3" y="10"/>
                  </a:cubicBezTo>
                  <a:cubicBezTo>
                    <a:pt x="2" y="9"/>
                    <a:pt x="1" y="9"/>
                    <a:pt x="1" y="8"/>
                  </a:cubicBezTo>
                  <a:cubicBezTo>
                    <a:pt x="0" y="6"/>
                    <a:pt x="1" y="4"/>
                    <a:pt x="1" y="3"/>
                  </a:cubicBezTo>
                  <a:cubicBezTo>
                    <a:pt x="2" y="3"/>
                    <a:pt x="2" y="2"/>
                    <a:pt x="3" y="1"/>
                  </a:cubicBezTo>
                  <a:cubicBezTo>
                    <a:pt x="4" y="1"/>
                    <a:pt x="5" y="1"/>
                    <a:pt x="5" y="0"/>
                  </a:cubicBezTo>
                  <a:cubicBezTo>
                    <a:pt x="7" y="2"/>
                    <a:pt x="12" y="0"/>
                    <a:pt x="13" y="2"/>
                  </a:cubicBezTo>
                  <a:cubicBezTo>
                    <a:pt x="15" y="2"/>
                    <a:pt x="17" y="2"/>
                    <a:pt x="1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 name="Freeform 107"/>
            <p:cNvSpPr>
              <a:spLocks/>
            </p:cNvSpPr>
            <p:nvPr/>
          </p:nvSpPr>
          <p:spPr bwMode="auto">
            <a:xfrm>
              <a:off x="5021238" y="2281971"/>
              <a:ext cx="268288" cy="125413"/>
            </a:xfrm>
            <a:custGeom>
              <a:avLst/>
              <a:gdLst>
                <a:gd name="T0" fmla="*/ 30 w 41"/>
                <a:gd name="T1" fmla="*/ 0 h 19"/>
                <a:gd name="T2" fmla="*/ 34 w 41"/>
                <a:gd name="T3" fmla="*/ 2 h 19"/>
                <a:gd name="T4" fmla="*/ 37 w 41"/>
                <a:gd name="T5" fmla="*/ 2 h 19"/>
                <a:gd name="T6" fmla="*/ 36 w 41"/>
                <a:gd name="T7" fmla="*/ 4 h 19"/>
                <a:gd name="T8" fmla="*/ 40 w 41"/>
                <a:gd name="T9" fmla="*/ 7 h 19"/>
                <a:gd name="T10" fmla="*/ 38 w 41"/>
                <a:gd name="T11" fmla="*/ 13 h 19"/>
                <a:gd name="T12" fmla="*/ 35 w 41"/>
                <a:gd name="T13" fmla="*/ 14 h 19"/>
                <a:gd name="T14" fmla="*/ 31 w 41"/>
                <a:gd name="T15" fmla="*/ 16 h 19"/>
                <a:gd name="T16" fmla="*/ 28 w 41"/>
                <a:gd name="T17" fmla="*/ 17 h 19"/>
                <a:gd name="T18" fmla="*/ 26 w 41"/>
                <a:gd name="T19" fmla="*/ 18 h 19"/>
                <a:gd name="T20" fmla="*/ 15 w 41"/>
                <a:gd name="T21" fmla="*/ 19 h 19"/>
                <a:gd name="T22" fmla="*/ 14 w 41"/>
                <a:gd name="T23" fmla="*/ 18 h 19"/>
                <a:gd name="T24" fmla="*/ 10 w 41"/>
                <a:gd name="T25" fmla="*/ 16 h 19"/>
                <a:gd name="T26" fmla="*/ 8 w 41"/>
                <a:gd name="T27" fmla="*/ 15 h 19"/>
                <a:gd name="T28" fmla="*/ 10 w 41"/>
                <a:gd name="T29" fmla="*/ 14 h 19"/>
                <a:gd name="T30" fmla="*/ 7 w 41"/>
                <a:gd name="T31" fmla="*/ 12 h 19"/>
                <a:gd name="T32" fmla="*/ 7 w 41"/>
                <a:gd name="T33" fmla="*/ 6 h 19"/>
                <a:gd name="T34" fmla="*/ 1 w 41"/>
                <a:gd name="T35" fmla="*/ 7 h 19"/>
                <a:gd name="T36" fmla="*/ 3 w 41"/>
                <a:gd name="T37" fmla="*/ 3 h 19"/>
                <a:gd name="T38" fmla="*/ 11 w 41"/>
                <a:gd name="T39" fmla="*/ 3 h 19"/>
                <a:gd name="T40" fmla="*/ 12 w 41"/>
                <a:gd name="T41" fmla="*/ 7 h 19"/>
                <a:gd name="T42" fmla="*/ 15 w 41"/>
                <a:gd name="T43" fmla="*/ 3 h 19"/>
                <a:gd name="T44" fmla="*/ 20 w 41"/>
                <a:gd name="T45" fmla="*/ 5 h 19"/>
                <a:gd name="T46" fmla="*/ 22 w 41"/>
                <a:gd name="T47" fmla="*/ 3 h 19"/>
                <a:gd name="T48" fmla="*/ 28 w 41"/>
                <a:gd name="T49" fmla="*/ 2 h 19"/>
                <a:gd name="T50" fmla="*/ 30 w 41"/>
                <a:gd name="T5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19">
                  <a:moveTo>
                    <a:pt x="30" y="0"/>
                  </a:moveTo>
                  <a:cubicBezTo>
                    <a:pt x="31" y="0"/>
                    <a:pt x="32" y="1"/>
                    <a:pt x="34" y="2"/>
                  </a:cubicBezTo>
                  <a:cubicBezTo>
                    <a:pt x="34" y="2"/>
                    <a:pt x="36" y="2"/>
                    <a:pt x="37" y="2"/>
                  </a:cubicBezTo>
                  <a:cubicBezTo>
                    <a:pt x="37" y="3"/>
                    <a:pt x="36" y="4"/>
                    <a:pt x="36" y="4"/>
                  </a:cubicBezTo>
                  <a:cubicBezTo>
                    <a:pt x="36" y="6"/>
                    <a:pt x="38" y="8"/>
                    <a:pt x="40" y="7"/>
                  </a:cubicBezTo>
                  <a:cubicBezTo>
                    <a:pt x="41" y="10"/>
                    <a:pt x="40" y="11"/>
                    <a:pt x="38" y="13"/>
                  </a:cubicBezTo>
                  <a:cubicBezTo>
                    <a:pt x="37" y="14"/>
                    <a:pt x="36" y="13"/>
                    <a:pt x="35" y="14"/>
                  </a:cubicBezTo>
                  <a:cubicBezTo>
                    <a:pt x="33" y="15"/>
                    <a:pt x="34" y="15"/>
                    <a:pt x="31" y="16"/>
                  </a:cubicBezTo>
                  <a:cubicBezTo>
                    <a:pt x="31" y="16"/>
                    <a:pt x="28" y="17"/>
                    <a:pt x="28" y="17"/>
                  </a:cubicBezTo>
                  <a:cubicBezTo>
                    <a:pt x="27" y="18"/>
                    <a:pt x="27" y="17"/>
                    <a:pt x="26" y="18"/>
                  </a:cubicBezTo>
                  <a:cubicBezTo>
                    <a:pt x="25" y="18"/>
                    <a:pt x="18" y="19"/>
                    <a:pt x="15" y="19"/>
                  </a:cubicBezTo>
                  <a:cubicBezTo>
                    <a:pt x="15" y="19"/>
                    <a:pt x="15" y="18"/>
                    <a:pt x="14" y="18"/>
                  </a:cubicBezTo>
                  <a:cubicBezTo>
                    <a:pt x="12" y="18"/>
                    <a:pt x="12" y="16"/>
                    <a:pt x="10" y="16"/>
                  </a:cubicBezTo>
                  <a:cubicBezTo>
                    <a:pt x="9" y="16"/>
                    <a:pt x="9" y="15"/>
                    <a:pt x="8" y="15"/>
                  </a:cubicBezTo>
                  <a:cubicBezTo>
                    <a:pt x="8" y="14"/>
                    <a:pt x="9" y="14"/>
                    <a:pt x="10" y="14"/>
                  </a:cubicBezTo>
                  <a:cubicBezTo>
                    <a:pt x="10" y="13"/>
                    <a:pt x="7" y="13"/>
                    <a:pt x="7" y="12"/>
                  </a:cubicBezTo>
                  <a:cubicBezTo>
                    <a:pt x="6" y="10"/>
                    <a:pt x="8" y="9"/>
                    <a:pt x="7" y="6"/>
                  </a:cubicBezTo>
                  <a:cubicBezTo>
                    <a:pt x="3" y="5"/>
                    <a:pt x="4" y="10"/>
                    <a:pt x="1" y="7"/>
                  </a:cubicBezTo>
                  <a:cubicBezTo>
                    <a:pt x="0" y="4"/>
                    <a:pt x="4" y="7"/>
                    <a:pt x="3" y="3"/>
                  </a:cubicBezTo>
                  <a:cubicBezTo>
                    <a:pt x="7" y="4"/>
                    <a:pt x="7" y="4"/>
                    <a:pt x="11" y="3"/>
                  </a:cubicBezTo>
                  <a:cubicBezTo>
                    <a:pt x="11" y="5"/>
                    <a:pt x="14" y="5"/>
                    <a:pt x="12" y="7"/>
                  </a:cubicBezTo>
                  <a:cubicBezTo>
                    <a:pt x="14" y="8"/>
                    <a:pt x="15" y="6"/>
                    <a:pt x="15" y="3"/>
                  </a:cubicBezTo>
                  <a:cubicBezTo>
                    <a:pt x="15" y="5"/>
                    <a:pt x="23" y="1"/>
                    <a:pt x="20" y="5"/>
                  </a:cubicBezTo>
                  <a:cubicBezTo>
                    <a:pt x="22" y="6"/>
                    <a:pt x="22" y="4"/>
                    <a:pt x="22" y="3"/>
                  </a:cubicBezTo>
                  <a:cubicBezTo>
                    <a:pt x="24" y="3"/>
                    <a:pt x="26" y="3"/>
                    <a:pt x="28" y="2"/>
                  </a:cubicBezTo>
                  <a:cubicBezTo>
                    <a:pt x="29" y="2"/>
                    <a:pt x="30" y="1"/>
                    <a:pt x="3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8" name="Freeform 108"/>
            <p:cNvSpPr>
              <a:spLocks/>
            </p:cNvSpPr>
            <p:nvPr/>
          </p:nvSpPr>
          <p:spPr bwMode="auto">
            <a:xfrm>
              <a:off x="3413101" y="2308958"/>
              <a:ext cx="165100" cy="117475"/>
            </a:xfrm>
            <a:custGeom>
              <a:avLst/>
              <a:gdLst>
                <a:gd name="T0" fmla="*/ 7 w 25"/>
                <a:gd name="T1" fmla="*/ 0 h 18"/>
                <a:gd name="T2" fmla="*/ 13 w 25"/>
                <a:gd name="T3" fmla="*/ 6 h 18"/>
                <a:gd name="T4" fmla="*/ 14 w 25"/>
                <a:gd name="T5" fmla="*/ 5 h 18"/>
                <a:gd name="T6" fmla="*/ 17 w 25"/>
                <a:gd name="T7" fmla="*/ 8 h 18"/>
                <a:gd name="T8" fmla="*/ 21 w 25"/>
                <a:gd name="T9" fmla="*/ 13 h 18"/>
                <a:gd name="T10" fmla="*/ 25 w 25"/>
                <a:gd name="T11" fmla="*/ 14 h 18"/>
                <a:gd name="T12" fmla="*/ 13 w 25"/>
                <a:gd name="T13" fmla="*/ 15 h 18"/>
                <a:gd name="T14" fmla="*/ 8 w 25"/>
                <a:gd name="T15" fmla="*/ 18 h 18"/>
                <a:gd name="T16" fmla="*/ 0 w 25"/>
                <a:gd name="T17" fmla="*/ 15 h 18"/>
                <a:gd name="T18" fmla="*/ 2 w 25"/>
                <a:gd name="T19" fmla="*/ 14 h 18"/>
                <a:gd name="T20" fmla="*/ 3 w 25"/>
                <a:gd name="T21" fmla="*/ 12 h 18"/>
                <a:gd name="T22" fmla="*/ 3 w 25"/>
                <a:gd name="T23" fmla="*/ 3 h 18"/>
                <a:gd name="T24" fmla="*/ 7 w 25"/>
                <a:gd name="T2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18">
                  <a:moveTo>
                    <a:pt x="7" y="0"/>
                  </a:moveTo>
                  <a:cubicBezTo>
                    <a:pt x="8" y="3"/>
                    <a:pt x="13" y="2"/>
                    <a:pt x="13" y="6"/>
                  </a:cubicBezTo>
                  <a:cubicBezTo>
                    <a:pt x="13" y="7"/>
                    <a:pt x="14" y="5"/>
                    <a:pt x="14" y="5"/>
                  </a:cubicBezTo>
                  <a:cubicBezTo>
                    <a:pt x="16" y="6"/>
                    <a:pt x="15" y="8"/>
                    <a:pt x="17" y="8"/>
                  </a:cubicBezTo>
                  <a:cubicBezTo>
                    <a:pt x="19" y="8"/>
                    <a:pt x="20" y="11"/>
                    <a:pt x="21" y="13"/>
                  </a:cubicBezTo>
                  <a:cubicBezTo>
                    <a:pt x="24" y="12"/>
                    <a:pt x="23" y="12"/>
                    <a:pt x="25" y="14"/>
                  </a:cubicBezTo>
                  <a:cubicBezTo>
                    <a:pt x="23" y="16"/>
                    <a:pt x="16" y="14"/>
                    <a:pt x="13" y="15"/>
                  </a:cubicBezTo>
                  <a:cubicBezTo>
                    <a:pt x="11" y="16"/>
                    <a:pt x="9" y="16"/>
                    <a:pt x="8" y="18"/>
                  </a:cubicBezTo>
                  <a:cubicBezTo>
                    <a:pt x="6" y="16"/>
                    <a:pt x="5" y="14"/>
                    <a:pt x="0" y="15"/>
                  </a:cubicBezTo>
                  <a:cubicBezTo>
                    <a:pt x="0" y="14"/>
                    <a:pt x="1" y="14"/>
                    <a:pt x="2" y="14"/>
                  </a:cubicBezTo>
                  <a:cubicBezTo>
                    <a:pt x="1" y="13"/>
                    <a:pt x="1" y="12"/>
                    <a:pt x="3" y="12"/>
                  </a:cubicBezTo>
                  <a:cubicBezTo>
                    <a:pt x="1" y="9"/>
                    <a:pt x="3" y="7"/>
                    <a:pt x="3" y="3"/>
                  </a:cubicBezTo>
                  <a:cubicBezTo>
                    <a:pt x="5" y="3"/>
                    <a:pt x="7" y="3"/>
                    <a:pt x="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9" name="Freeform 109"/>
            <p:cNvSpPr>
              <a:spLocks/>
            </p:cNvSpPr>
            <p:nvPr/>
          </p:nvSpPr>
          <p:spPr bwMode="auto">
            <a:xfrm>
              <a:off x="8070826" y="4163158"/>
              <a:ext cx="269875" cy="282575"/>
            </a:xfrm>
            <a:custGeom>
              <a:avLst/>
              <a:gdLst>
                <a:gd name="T0" fmla="*/ 4 w 41"/>
                <a:gd name="T1" fmla="*/ 6 h 43"/>
                <a:gd name="T2" fmla="*/ 2 w 41"/>
                <a:gd name="T3" fmla="*/ 5 h 43"/>
                <a:gd name="T4" fmla="*/ 0 w 41"/>
                <a:gd name="T5" fmla="*/ 2 h 43"/>
                <a:gd name="T6" fmla="*/ 8 w 41"/>
                <a:gd name="T7" fmla="*/ 1 h 43"/>
                <a:gd name="T8" fmla="*/ 12 w 41"/>
                <a:gd name="T9" fmla="*/ 3 h 43"/>
                <a:gd name="T10" fmla="*/ 12 w 41"/>
                <a:gd name="T11" fmla="*/ 5 h 43"/>
                <a:gd name="T12" fmla="*/ 14 w 41"/>
                <a:gd name="T13" fmla="*/ 7 h 43"/>
                <a:gd name="T14" fmla="*/ 17 w 41"/>
                <a:gd name="T15" fmla="*/ 9 h 43"/>
                <a:gd name="T16" fmla="*/ 24 w 41"/>
                <a:gd name="T17" fmla="*/ 14 h 43"/>
                <a:gd name="T18" fmla="*/ 26 w 41"/>
                <a:gd name="T19" fmla="*/ 17 h 43"/>
                <a:gd name="T20" fmla="*/ 29 w 41"/>
                <a:gd name="T21" fmla="*/ 18 h 43"/>
                <a:gd name="T22" fmla="*/ 31 w 41"/>
                <a:gd name="T23" fmla="*/ 20 h 43"/>
                <a:gd name="T24" fmla="*/ 31 w 41"/>
                <a:gd name="T25" fmla="*/ 22 h 43"/>
                <a:gd name="T26" fmla="*/ 33 w 41"/>
                <a:gd name="T27" fmla="*/ 24 h 43"/>
                <a:gd name="T28" fmla="*/ 36 w 41"/>
                <a:gd name="T29" fmla="*/ 27 h 43"/>
                <a:gd name="T30" fmla="*/ 37 w 41"/>
                <a:gd name="T31" fmla="*/ 29 h 43"/>
                <a:gd name="T32" fmla="*/ 39 w 41"/>
                <a:gd name="T33" fmla="*/ 33 h 43"/>
                <a:gd name="T34" fmla="*/ 40 w 41"/>
                <a:gd name="T35" fmla="*/ 37 h 43"/>
                <a:gd name="T36" fmla="*/ 41 w 41"/>
                <a:gd name="T37" fmla="*/ 40 h 43"/>
                <a:gd name="T38" fmla="*/ 36 w 41"/>
                <a:gd name="T39" fmla="*/ 41 h 43"/>
                <a:gd name="T40" fmla="*/ 33 w 41"/>
                <a:gd name="T41" fmla="*/ 41 h 43"/>
                <a:gd name="T42" fmla="*/ 33 w 41"/>
                <a:gd name="T43" fmla="*/ 39 h 43"/>
                <a:gd name="T44" fmla="*/ 31 w 41"/>
                <a:gd name="T45" fmla="*/ 39 h 43"/>
                <a:gd name="T46" fmla="*/ 26 w 41"/>
                <a:gd name="T47" fmla="*/ 35 h 43"/>
                <a:gd name="T48" fmla="*/ 27 w 41"/>
                <a:gd name="T49" fmla="*/ 33 h 43"/>
                <a:gd name="T50" fmla="*/ 26 w 41"/>
                <a:gd name="T51" fmla="*/ 33 h 43"/>
                <a:gd name="T52" fmla="*/ 25 w 41"/>
                <a:gd name="T53" fmla="*/ 31 h 43"/>
                <a:gd name="T54" fmla="*/ 23 w 41"/>
                <a:gd name="T55" fmla="*/ 31 h 43"/>
                <a:gd name="T56" fmla="*/ 19 w 41"/>
                <a:gd name="T57" fmla="*/ 28 h 43"/>
                <a:gd name="T58" fmla="*/ 17 w 41"/>
                <a:gd name="T59" fmla="*/ 21 h 43"/>
                <a:gd name="T60" fmla="*/ 16 w 41"/>
                <a:gd name="T61" fmla="*/ 23 h 43"/>
                <a:gd name="T62" fmla="*/ 15 w 41"/>
                <a:gd name="T63" fmla="*/ 18 h 43"/>
                <a:gd name="T64" fmla="*/ 13 w 41"/>
                <a:gd name="T65" fmla="*/ 16 h 43"/>
                <a:gd name="T66" fmla="*/ 11 w 41"/>
                <a:gd name="T67" fmla="*/ 15 h 43"/>
                <a:gd name="T68" fmla="*/ 10 w 41"/>
                <a:gd name="T69" fmla="*/ 11 h 43"/>
                <a:gd name="T70" fmla="*/ 7 w 41"/>
                <a:gd name="T71" fmla="*/ 9 h 43"/>
                <a:gd name="T72" fmla="*/ 5 w 41"/>
                <a:gd name="T73" fmla="*/ 8 h 43"/>
                <a:gd name="T74" fmla="*/ 4 w 41"/>
                <a:gd name="T75" fmla="*/ 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 h="43">
                  <a:moveTo>
                    <a:pt x="4" y="6"/>
                  </a:moveTo>
                  <a:cubicBezTo>
                    <a:pt x="4" y="5"/>
                    <a:pt x="3" y="5"/>
                    <a:pt x="2" y="5"/>
                  </a:cubicBezTo>
                  <a:cubicBezTo>
                    <a:pt x="1" y="4"/>
                    <a:pt x="2" y="2"/>
                    <a:pt x="0" y="2"/>
                  </a:cubicBezTo>
                  <a:cubicBezTo>
                    <a:pt x="3" y="0"/>
                    <a:pt x="5" y="2"/>
                    <a:pt x="8" y="1"/>
                  </a:cubicBezTo>
                  <a:cubicBezTo>
                    <a:pt x="8" y="4"/>
                    <a:pt x="11" y="2"/>
                    <a:pt x="12" y="3"/>
                  </a:cubicBezTo>
                  <a:cubicBezTo>
                    <a:pt x="12" y="3"/>
                    <a:pt x="11" y="4"/>
                    <a:pt x="12" y="5"/>
                  </a:cubicBezTo>
                  <a:cubicBezTo>
                    <a:pt x="12" y="5"/>
                    <a:pt x="14" y="5"/>
                    <a:pt x="14" y="7"/>
                  </a:cubicBezTo>
                  <a:cubicBezTo>
                    <a:pt x="16" y="6"/>
                    <a:pt x="15" y="8"/>
                    <a:pt x="17" y="9"/>
                  </a:cubicBezTo>
                  <a:cubicBezTo>
                    <a:pt x="19" y="9"/>
                    <a:pt x="21" y="14"/>
                    <a:pt x="24" y="14"/>
                  </a:cubicBezTo>
                  <a:cubicBezTo>
                    <a:pt x="26" y="14"/>
                    <a:pt x="25" y="16"/>
                    <a:pt x="26" y="17"/>
                  </a:cubicBezTo>
                  <a:cubicBezTo>
                    <a:pt x="27" y="18"/>
                    <a:pt x="28" y="18"/>
                    <a:pt x="29" y="18"/>
                  </a:cubicBezTo>
                  <a:cubicBezTo>
                    <a:pt x="29" y="18"/>
                    <a:pt x="30" y="20"/>
                    <a:pt x="31" y="20"/>
                  </a:cubicBezTo>
                  <a:cubicBezTo>
                    <a:pt x="31" y="20"/>
                    <a:pt x="31" y="21"/>
                    <a:pt x="31" y="22"/>
                  </a:cubicBezTo>
                  <a:cubicBezTo>
                    <a:pt x="31" y="23"/>
                    <a:pt x="32" y="23"/>
                    <a:pt x="33" y="24"/>
                  </a:cubicBezTo>
                  <a:cubicBezTo>
                    <a:pt x="33" y="25"/>
                    <a:pt x="34" y="27"/>
                    <a:pt x="36" y="27"/>
                  </a:cubicBezTo>
                  <a:cubicBezTo>
                    <a:pt x="36" y="27"/>
                    <a:pt x="37" y="28"/>
                    <a:pt x="37" y="29"/>
                  </a:cubicBezTo>
                  <a:cubicBezTo>
                    <a:pt x="38" y="30"/>
                    <a:pt x="38" y="33"/>
                    <a:pt x="39" y="33"/>
                  </a:cubicBezTo>
                  <a:cubicBezTo>
                    <a:pt x="40" y="33"/>
                    <a:pt x="40" y="36"/>
                    <a:pt x="40" y="37"/>
                  </a:cubicBezTo>
                  <a:cubicBezTo>
                    <a:pt x="40" y="39"/>
                    <a:pt x="38" y="40"/>
                    <a:pt x="41" y="40"/>
                  </a:cubicBezTo>
                  <a:cubicBezTo>
                    <a:pt x="41" y="43"/>
                    <a:pt x="38" y="41"/>
                    <a:pt x="36" y="41"/>
                  </a:cubicBezTo>
                  <a:cubicBezTo>
                    <a:pt x="35" y="41"/>
                    <a:pt x="34" y="41"/>
                    <a:pt x="33" y="41"/>
                  </a:cubicBezTo>
                  <a:cubicBezTo>
                    <a:pt x="32" y="41"/>
                    <a:pt x="33" y="39"/>
                    <a:pt x="33" y="39"/>
                  </a:cubicBezTo>
                  <a:cubicBezTo>
                    <a:pt x="32" y="39"/>
                    <a:pt x="31" y="39"/>
                    <a:pt x="31" y="39"/>
                  </a:cubicBezTo>
                  <a:cubicBezTo>
                    <a:pt x="30" y="38"/>
                    <a:pt x="28" y="35"/>
                    <a:pt x="26" y="35"/>
                  </a:cubicBezTo>
                  <a:cubicBezTo>
                    <a:pt x="26" y="34"/>
                    <a:pt x="27" y="34"/>
                    <a:pt x="27" y="33"/>
                  </a:cubicBezTo>
                  <a:cubicBezTo>
                    <a:pt x="27" y="32"/>
                    <a:pt x="26" y="33"/>
                    <a:pt x="26" y="33"/>
                  </a:cubicBezTo>
                  <a:cubicBezTo>
                    <a:pt x="25" y="34"/>
                    <a:pt x="26" y="32"/>
                    <a:pt x="25" y="31"/>
                  </a:cubicBezTo>
                  <a:cubicBezTo>
                    <a:pt x="25" y="31"/>
                    <a:pt x="23" y="32"/>
                    <a:pt x="23" y="31"/>
                  </a:cubicBezTo>
                  <a:cubicBezTo>
                    <a:pt x="22" y="30"/>
                    <a:pt x="22" y="28"/>
                    <a:pt x="19" y="28"/>
                  </a:cubicBezTo>
                  <a:cubicBezTo>
                    <a:pt x="20" y="24"/>
                    <a:pt x="17" y="24"/>
                    <a:pt x="17" y="21"/>
                  </a:cubicBezTo>
                  <a:cubicBezTo>
                    <a:pt x="16" y="21"/>
                    <a:pt x="17" y="22"/>
                    <a:pt x="16" y="23"/>
                  </a:cubicBezTo>
                  <a:cubicBezTo>
                    <a:pt x="15" y="22"/>
                    <a:pt x="15" y="20"/>
                    <a:pt x="15" y="18"/>
                  </a:cubicBezTo>
                  <a:cubicBezTo>
                    <a:pt x="14" y="18"/>
                    <a:pt x="13" y="17"/>
                    <a:pt x="13" y="16"/>
                  </a:cubicBezTo>
                  <a:cubicBezTo>
                    <a:pt x="12" y="16"/>
                    <a:pt x="12" y="15"/>
                    <a:pt x="11" y="15"/>
                  </a:cubicBezTo>
                  <a:cubicBezTo>
                    <a:pt x="11" y="13"/>
                    <a:pt x="10" y="13"/>
                    <a:pt x="10" y="11"/>
                  </a:cubicBezTo>
                  <a:cubicBezTo>
                    <a:pt x="9" y="10"/>
                    <a:pt x="8" y="10"/>
                    <a:pt x="7" y="9"/>
                  </a:cubicBezTo>
                  <a:cubicBezTo>
                    <a:pt x="7" y="9"/>
                    <a:pt x="5" y="7"/>
                    <a:pt x="5" y="8"/>
                  </a:cubicBezTo>
                  <a:cubicBezTo>
                    <a:pt x="4" y="6"/>
                    <a:pt x="7" y="4"/>
                    <a:pt x="4" y="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 name="Freeform 110"/>
            <p:cNvSpPr>
              <a:spLocks/>
            </p:cNvSpPr>
            <p:nvPr/>
          </p:nvSpPr>
          <p:spPr bwMode="auto">
            <a:xfrm>
              <a:off x="6745263" y="4610833"/>
              <a:ext cx="190500" cy="349250"/>
            </a:xfrm>
            <a:custGeom>
              <a:avLst/>
              <a:gdLst>
                <a:gd name="T0" fmla="*/ 22 w 29"/>
                <a:gd name="T1" fmla="*/ 0 h 53"/>
                <a:gd name="T2" fmla="*/ 26 w 29"/>
                <a:gd name="T3" fmla="*/ 1 h 53"/>
                <a:gd name="T4" fmla="*/ 24 w 29"/>
                <a:gd name="T5" fmla="*/ 18 h 53"/>
                <a:gd name="T6" fmla="*/ 22 w 29"/>
                <a:gd name="T7" fmla="*/ 29 h 53"/>
                <a:gd name="T8" fmla="*/ 19 w 29"/>
                <a:gd name="T9" fmla="*/ 34 h 53"/>
                <a:gd name="T10" fmla="*/ 18 w 29"/>
                <a:gd name="T11" fmla="*/ 40 h 53"/>
                <a:gd name="T12" fmla="*/ 18 w 29"/>
                <a:gd name="T13" fmla="*/ 42 h 53"/>
                <a:gd name="T14" fmla="*/ 16 w 29"/>
                <a:gd name="T15" fmla="*/ 43 h 53"/>
                <a:gd name="T16" fmla="*/ 15 w 29"/>
                <a:gd name="T17" fmla="*/ 48 h 53"/>
                <a:gd name="T18" fmla="*/ 14 w 29"/>
                <a:gd name="T19" fmla="*/ 49 h 53"/>
                <a:gd name="T20" fmla="*/ 13 w 29"/>
                <a:gd name="T21" fmla="*/ 52 h 53"/>
                <a:gd name="T22" fmla="*/ 4 w 29"/>
                <a:gd name="T23" fmla="*/ 53 h 53"/>
                <a:gd name="T24" fmla="*/ 3 w 29"/>
                <a:gd name="T25" fmla="*/ 48 h 53"/>
                <a:gd name="T26" fmla="*/ 2 w 29"/>
                <a:gd name="T27" fmla="*/ 46 h 53"/>
                <a:gd name="T28" fmla="*/ 0 w 29"/>
                <a:gd name="T29" fmla="*/ 46 h 53"/>
                <a:gd name="T30" fmla="*/ 0 w 29"/>
                <a:gd name="T31" fmla="*/ 42 h 53"/>
                <a:gd name="T32" fmla="*/ 1 w 29"/>
                <a:gd name="T33" fmla="*/ 41 h 53"/>
                <a:gd name="T34" fmla="*/ 0 w 29"/>
                <a:gd name="T35" fmla="*/ 40 h 53"/>
                <a:gd name="T36" fmla="*/ 2 w 29"/>
                <a:gd name="T37" fmla="*/ 36 h 53"/>
                <a:gd name="T38" fmla="*/ 2 w 29"/>
                <a:gd name="T39" fmla="*/ 34 h 53"/>
                <a:gd name="T40" fmla="*/ 4 w 29"/>
                <a:gd name="T41" fmla="*/ 33 h 53"/>
                <a:gd name="T42" fmla="*/ 6 w 29"/>
                <a:gd name="T43" fmla="*/ 28 h 53"/>
                <a:gd name="T44" fmla="*/ 4 w 29"/>
                <a:gd name="T45" fmla="*/ 25 h 53"/>
                <a:gd name="T46" fmla="*/ 4 w 29"/>
                <a:gd name="T47" fmla="*/ 20 h 53"/>
                <a:gd name="T48" fmla="*/ 6 w 29"/>
                <a:gd name="T49" fmla="*/ 18 h 53"/>
                <a:gd name="T50" fmla="*/ 8 w 29"/>
                <a:gd name="T51" fmla="*/ 16 h 53"/>
                <a:gd name="T52" fmla="*/ 13 w 29"/>
                <a:gd name="T53" fmla="*/ 12 h 53"/>
                <a:gd name="T54" fmla="*/ 16 w 29"/>
                <a:gd name="T55" fmla="*/ 13 h 53"/>
                <a:gd name="T56" fmla="*/ 17 w 29"/>
                <a:gd name="T57" fmla="*/ 7 h 53"/>
                <a:gd name="T58" fmla="*/ 20 w 29"/>
                <a:gd name="T59" fmla="*/ 6 h 53"/>
                <a:gd name="T60" fmla="*/ 22 w 29"/>
                <a:gd name="T61"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53">
                  <a:moveTo>
                    <a:pt x="22" y="0"/>
                  </a:moveTo>
                  <a:cubicBezTo>
                    <a:pt x="23" y="0"/>
                    <a:pt x="24" y="1"/>
                    <a:pt x="26" y="1"/>
                  </a:cubicBezTo>
                  <a:cubicBezTo>
                    <a:pt x="24" y="6"/>
                    <a:pt x="29" y="14"/>
                    <a:pt x="24" y="18"/>
                  </a:cubicBezTo>
                  <a:cubicBezTo>
                    <a:pt x="24" y="22"/>
                    <a:pt x="23" y="25"/>
                    <a:pt x="22" y="29"/>
                  </a:cubicBezTo>
                  <a:cubicBezTo>
                    <a:pt x="21" y="31"/>
                    <a:pt x="21" y="34"/>
                    <a:pt x="19" y="34"/>
                  </a:cubicBezTo>
                  <a:cubicBezTo>
                    <a:pt x="20" y="36"/>
                    <a:pt x="18" y="38"/>
                    <a:pt x="18" y="40"/>
                  </a:cubicBezTo>
                  <a:cubicBezTo>
                    <a:pt x="18" y="40"/>
                    <a:pt x="18" y="41"/>
                    <a:pt x="18" y="42"/>
                  </a:cubicBezTo>
                  <a:cubicBezTo>
                    <a:pt x="18" y="42"/>
                    <a:pt x="16" y="42"/>
                    <a:pt x="16" y="43"/>
                  </a:cubicBezTo>
                  <a:cubicBezTo>
                    <a:pt x="15" y="44"/>
                    <a:pt x="16" y="46"/>
                    <a:pt x="15" y="48"/>
                  </a:cubicBezTo>
                  <a:cubicBezTo>
                    <a:pt x="15" y="49"/>
                    <a:pt x="14" y="48"/>
                    <a:pt x="14" y="49"/>
                  </a:cubicBezTo>
                  <a:cubicBezTo>
                    <a:pt x="14" y="50"/>
                    <a:pt x="13" y="51"/>
                    <a:pt x="13" y="52"/>
                  </a:cubicBezTo>
                  <a:cubicBezTo>
                    <a:pt x="11" y="53"/>
                    <a:pt x="7" y="53"/>
                    <a:pt x="4" y="53"/>
                  </a:cubicBezTo>
                  <a:cubicBezTo>
                    <a:pt x="4" y="51"/>
                    <a:pt x="2" y="51"/>
                    <a:pt x="3" y="48"/>
                  </a:cubicBezTo>
                  <a:cubicBezTo>
                    <a:pt x="2" y="48"/>
                    <a:pt x="2" y="47"/>
                    <a:pt x="2" y="46"/>
                  </a:cubicBezTo>
                  <a:cubicBezTo>
                    <a:pt x="1" y="47"/>
                    <a:pt x="0" y="46"/>
                    <a:pt x="0" y="46"/>
                  </a:cubicBezTo>
                  <a:cubicBezTo>
                    <a:pt x="0" y="44"/>
                    <a:pt x="0" y="43"/>
                    <a:pt x="0" y="42"/>
                  </a:cubicBezTo>
                  <a:cubicBezTo>
                    <a:pt x="0" y="41"/>
                    <a:pt x="1" y="41"/>
                    <a:pt x="1" y="41"/>
                  </a:cubicBezTo>
                  <a:cubicBezTo>
                    <a:pt x="1" y="40"/>
                    <a:pt x="0" y="40"/>
                    <a:pt x="0" y="40"/>
                  </a:cubicBezTo>
                  <a:cubicBezTo>
                    <a:pt x="0" y="38"/>
                    <a:pt x="1" y="37"/>
                    <a:pt x="2" y="36"/>
                  </a:cubicBezTo>
                  <a:cubicBezTo>
                    <a:pt x="2" y="36"/>
                    <a:pt x="1" y="34"/>
                    <a:pt x="2" y="34"/>
                  </a:cubicBezTo>
                  <a:cubicBezTo>
                    <a:pt x="2" y="34"/>
                    <a:pt x="4" y="33"/>
                    <a:pt x="4" y="33"/>
                  </a:cubicBezTo>
                  <a:cubicBezTo>
                    <a:pt x="4" y="32"/>
                    <a:pt x="2" y="25"/>
                    <a:pt x="6" y="28"/>
                  </a:cubicBezTo>
                  <a:cubicBezTo>
                    <a:pt x="6" y="26"/>
                    <a:pt x="4" y="27"/>
                    <a:pt x="4" y="25"/>
                  </a:cubicBezTo>
                  <a:cubicBezTo>
                    <a:pt x="4" y="24"/>
                    <a:pt x="4" y="22"/>
                    <a:pt x="4" y="20"/>
                  </a:cubicBezTo>
                  <a:cubicBezTo>
                    <a:pt x="5" y="20"/>
                    <a:pt x="5" y="19"/>
                    <a:pt x="6" y="18"/>
                  </a:cubicBezTo>
                  <a:cubicBezTo>
                    <a:pt x="8" y="18"/>
                    <a:pt x="8" y="16"/>
                    <a:pt x="8" y="16"/>
                  </a:cubicBezTo>
                  <a:cubicBezTo>
                    <a:pt x="10" y="15"/>
                    <a:pt x="14" y="16"/>
                    <a:pt x="13" y="12"/>
                  </a:cubicBezTo>
                  <a:cubicBezTo>
                    <a:pt x="15" y="12"/>
                    <a:pt x="15" y="13"/>
                    <a:pt x="16" y="13"/>
                  </a:cubicBezTo>
                  <a:cubicBezTo>
                    <a:pt x="15" y="10"/>
                    <a:pt x="17" y="10"/>
                    <a:pt x="17" y="7"/>
                  </a:cubicBezTo>
                  <a:cubicBezTo>
                    <a:pt x="20" y="9"/>
                    <a:pt x="19" y="1"/>
                    <a:pt x="20" y="6"/>
                  </a:cubicBezTo>
                  <a:cubicBezTo>
                    <a:pt x="23" y="5"/>
                    <a:pt x="20"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 name="Freeform 111"/>
            <p:cNvSpPr>
              <a:spLocks/>
            </p:cNvSpPr>
            <p:nvPr/>
          </p:nvSpPr>
          <p:spPr bwMode="auto">
            <a:xfrm>
              <a:off x="8523263" y="4591783"/>
              <a:ext cx="1030288" cy="755650"/>
            </a:xfrm>
            <a:custGeom>
              <a:avLst/>
              <a:gdLst>
                <a:gd name="T0" fmla="*/ 92 w 157"/>
                <a:gd name="T1" fmla="*/ 9 h 115"/>
                <a:gd name="T2" fmla="*/ 88 w 157"/>
                <a:gd name="T3" fmla="*/ 11 h 115"/>
                <a:gd name="T4" fmla="*/ 93 w 157"/>
                <a:gd name="T5" fmla="*/ 17 h 115"/>
                <a:gd name="T6" fmla="*/ 106 w 157"/>
                <a:gd name="T7" fmla="*/ 25 h 115"/>
                <a:gd name="T8" fmla="*/ 110 w 157"/>
                <a:gd name="T9" fmla="*/ 19 h 115"/>
                <a:gd name="T10" fmla="*/ 111 w 157"/>
                <a:gd name="T11" fmla="*/ 15 h 115"/>
                <a:gd name="T12" fmla="*/ 112 w 157"/>
                <a:gd name="T13" fmla="*/ 7 h 115"/>
                <a:gd name="T14" fmla="*/ 114 w 157"/>
                <a:gd name="T15" fmla="*/ 2 h 115"/>
                <a:gd name="T16" fmla="*/ 117 w 157"/>
                <a:gd name="T17" fmla="*/ 6 h 115"/>
                <a:gd name="T18" fmla="*/ 122 w 157"/>
                <a:gd name="T19" fmla="*/ 15 h 115"/>
                <a:gd name="T20" fmla="*/ 127 w 157"/>
                <a:gd name="T21" fmla="*/ 22 h 115"/>
                <a:gd name="T22" fmla="*/ 132 w 157"/>
                <a:gd name="T23" fmla="*/ 28 h 115"/>
                <a:gd name="T24" fmla="*/ 135 w 157"/>
                <a:gd name="T25" fmla="*/ 36 h 115"/>
                <a:gd name="T26" fmla="*/ 137 w 157"/>
                <a:gd name="T27" fmla="*/ 38 h 115"/>
                <a:gd name="T28" fmla="*/ 143 w 157"/>
                <a:gd name="T29" fmla="*/ 42 h 115"/>
                <a:gd name="T30" fmla="*/ 148 w 157"/>
                <a:gd name="T31" fmla="*/ 51 h 115"/>
                <a:gd name="T32" fmla="*/ 150 w 157"/>
                <a:gd name="T33" fmla="*/ 53 h 115"/>
                <a:gd name="T34" fmla="*/ 156 w 157"/>
                <a:gd name="T35" fmla="*/ 57 h 115"/>
                <a:gd name="T36" fmla="*/ 157 w 157"/>
                <a:gd name="T37" fmla="*/ 73 h 115"/>
                <a:gd name="T38" fmla="*/ 155 w 157"/>
                <a:gd name="T39" fmla="*/ 81 h 115"/>
                <a:gd name="T40" fmla="*/ 155 w 157"/>
                <a:gd name="T41" fmla="*/ 84 h 115"/>
                <a:gd name="T42" fmla="*/ 153 w 157"/>
                <a:gd name="T43" fmla="*/ 90 h 115"/>
                <a:gd name="T44" fmla="*/ 147 w 157"/>
                <a:gd name="T45" fmla="*/ 94 h 115"/>
                <a:gd name="T46" fmla="*/ 142 w 157"/>
                <a:gd name="T47" fmla="*/ 109 h 115"/>
                <a:gd name="T48" fmla="*/ 134 w 157"/>
                <a:gd name="T49" fmla="*/ 112 h 115"/>
                <a:gd name="T50" fmla="*/ 130 w 157"/>
                <a:gd name="T51" fmla="*/ 115 h 115"/>
                <a:gd name="T52" fmla="*/ 122 w 157"/>
                <a:gd name="T53" fmla="*/ 113 h 115"/>
                <a:gd name="T54" fmla="*/ 105 w 157"/>
                <a:gd name="T55" fmla="*/ 111 h 115"/>
                <a:gd name="T56" fmla="*/ 104 w 157"/>
                <a:gd name="T57" fmla="*/ 105 h 115"/>
                <a:gd name="T58" fmla="*/ 103 w 157"/>
                <a:gd name="T59" fmla="*/ 102 h 115"/>
                <a:gd name="T60" fmla="*/ 95 w 157"/>
                <a:gd name="T61" fmla="*/ 96 h 115"/>
                <a:gd name="T62" fmla="*/ 92 w 157"/>
                <a:gd name="T63" fmla="*/ 91 h 115"/>
                <a:gd name="T64" fmla="*/ 84 w 157"/>
                <a:gd name="T65" fmla="*/ 89 h 115"/>
                <a:gd name="T66" fmla="*/ 80 w 157"/>
                <a:gd name="T67" fmla="*/ 87 h 115"/>
                <a:gd name="T68" fmla="*/ 62 w 157"/>
                <a:gd name="T69" fmla="*/ 83 h 115"/>
                <a:gd name="T70" fmla="*/ 52 w 157"/>
                <a:gd name="T71" fmla="*/ 86 h 115"/>
                <a:gd name="T72" fmla="*/ 49 w 157"/>
                <a:gd name="T73" fmla="*/ 88 h 115"/>
                <a:gd name="T74" fmla="*/ 46 w 157"/>
                <a:gd name="T75" fmla="*/ 91 h 115"/>
                <a:gd name="T76" fmla="*/ 44 w 157"/>
                <a:gd name="T77" fmla="*/ 91 h 115"/>
                <a:gd name="T78" fmla="*/ 27 w 157"/>
                <a:gd name="T79" fmla="*/ 93 h 115"/>
                <a:gd name="T80" fmla="*/ 24 w 157"/>
                <a:gd name="T81" fmla="*/ 95 h 115"/>
                <a:gd name="T82" fmla="*/ 8 w 157"/>
                <a:gd name="T83" fmla="*/ 98 h 115"/>
                <a:gd name="T84" fmla="*/ 9 w 157"/>
                <a:gd name="T85" fmla="*/ 88 h 115"/>
                <a:gd name="T86" fmla="*/ 8 w 157"/>
                <a:gd name="T87" fmla="*/ 82 h 115"/>
                <a:gd name="T88" fmla="*/ 8 w 157"/>
                <a:gd name="T89" fmla="*/ 78 h 115"/>
                <a:gd name="T90" fmla="*/ 5 w 157"/>
                <a:gd name="T91" fmla="*/ 72 h 115"/>
                <a:gd name="T92" fmla="*/ 4 w 157"/>
                <a:gd name="T93" fmla="*/ 68 h 115"/>
                <a:gd name="T94" fmla="*/ 2 w 157"/>
                <a:gd name="T95" fmla="*/ 62 h 115"/>
                <a:gd name="T96" fmla="*/ 3 w 157"/>
                <a:gd name="T97" fmla="*/ 57 h 115"/>
                <a:gd name="T98" fmla="*/ 3 w 157"/>
                <a:gd name="T99" fmla="*/ 45 h 115"/>
                <a:gd name="T100" fmla="*/ 13 w 157"/>
                <a:gd name="T101" fmla="*/ 38 h 115"/>
                <a:gd name="T102" fmla="*/ 26 w 157"/>
                <a:gd name="T103" fmla="*/ 35 h 115"/>
                <a:gd name="T104" fmla="*/ 32 w 157"/>
                <a:gd name="T105" fmla="*/ 32 h 115"/>
                <a:gd name="T106" fmla="*/ 35 w 157"/>
                <a:gd name="T107" fmla="*/ 22 h 115"/>
                <a:gd name="T108" fmla="*/ 44 w 157"/>
                <a:gd name="T109" fmla="*/ 22 h 115"/>
                <a:gd name="T110" fmla="*/ 46 w 157"/>
                <a:gd name="T111" fmla="*/ 15 h 115"/>
                <a:gd name="T112" fmla="*/ 53 w 157"/>
                <a:gd name="T113" fmla="*/ 10 h 115"/>
                <a:gd name="T114" fmla="*/ 59 w 157"/>
                <a:gd name="T115" fmla="*/ 13 h 115"/>
                <a:gd name="T116" fmla="*/ 61 w 157"/>
                <a:gd name="T117" fmla="*/ 14 h 115"/>
                <a:gd name="T118" fmla="*/ 63 w 157"/>
                <a:gd name="T119" fmla="*/ 12 h 115"/>
                <a:gd name="T120" fmla="*/ 70 w 157"/>
                <a:gd name="T121" fmla="*/ 7 h 115"/>
                <a:gd name="T122" fmla="*/ 74 w 157"/>
                <a:gd name="T123" fmla="*/ 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7" h="115">
                  <a:moveTo>
                    <a:pt x="92" y="5"/>
                  </a:moveTo>
                  <a:cubicBezTo>
                    <a:pt x="92" y="6"/>
                    <a:pt x="92" y="8"/>
                    <a:pt x="92" y="9"/>
                  </a:cubicBezTo>
                  <a:cubicBezTo>
                    <a:pt x="91" y="9"/>
                    <a:pt x="90" y="9"/>
                    <a:pt x="89" y="9"/>
                  </a:cubicBezTo>
                  <a:cubicBezTo>
                    <a:pt x="90" y="11"/>
                    <a:pt x="90" y="11"/>
                    <a:pt x="88" y="11"/>
                  </a:cubicBezTo>
                  <a:cubicBezTo>
                    <a:pt x="89" y="13"/>
                    <a:pt x="88" y="13"/>
                    <a:pt x="88" y="15"/>
                  </a:cubicBezTo>
                  <a:cubicBezTo>
                    <a:pt x="89" y="17"/>
                    <a:pt x="90" y="17"/>
                    <a:pt x="93" y="17"/>
                  </a:cubicBezTo>
                  <a:cubicBezTo>
                    <a:pt x="93" y="21"/>
                    <a:pt x="99" y="20"/>
                    <a:pt x="99" y="24"/>
                  </a:cubicBezTo>
                  <a:cubicBezTo>
                    <a:pt x="102" y="24"/>
                    <a:pt x="105" y="23"/>
                    <a:pt x="106" y="25"/>
                  </a:cubicBezTo>
                  <a:cubicBezTo>
                    <a:pt x="108" y="24"/>
                    <a:pt x="106" y="20"/>
                    <a:pt x="110" y="22"/>
                  </a:cubicBezTo>
                  <a:cubicBezTo>
                    <a:pt x="109" y="21"/>
                    <a:pt x="108" y="19"/>
                    <a:pt x="110" y="19"/>
                  </a:cubicBezTo>
                  <a:cubicBezTo>
                    <a:pt x="111" y="19"/>
                    <a:pt x="110" y="17"/>
                    <a:pt x="110" y="16"/>
                  </a:cubicBezTo>
                  <a:cubicBezTo>
                    <a:pt x="110" y="16"/>
                    <a:pt x="111" y="16"/>
                    <a:pt x="111" y="15"/>
                  </a:cubicBezTo>
                  <a:cubicBezTo>
                    <a:pt x="111" y="14"/>
                    <a:pt x="112" y="13"/>
                    <a:pt x="112" y="11"/>
                  </a:cubicBezTo>
                  <a:cubicBezTo>
                    <a:pt x="111" y="10"/>
                    <a:pt x="111" y="9"/>
                    <a:pt x="112" y="7"/>
                  </a:cubicBezTo>
                  <a:cubicBezTo>
                    <a:pt x="112" y="6"/>
                    <a:pt x="113" y="7"/>
                    <a:pt x="114" y="7"/>
                  </a:cubicBezTo>
                  <a:cubicBezTo>
                    <a:pt x="114" y="6"/>
                    <a:pt x="114" y="3"/>
                    <a:pt x="114" y="2"/>
                  </a:cubicBezTo>
                  <a:cubicBezTo>
                    <a:pt x="116" y="1"/>
                    <a:pt x="115" y="5"/>
                    <a:pt x="116" y="6"/>
                  </a:cubicBezTo>
                  <a:cubicBezTo>
                    <a:pt x="117" y="6"/>
                    <a:pt x="117" y="5"/>
                    <a:pt x="117" y="6"/>
                  </a:cubicBezTo>
                  <a:cubicBezTo>
                    <a:pt x="118" y="7"/>
                    <a:pt x="118" y="9"/>
                    <a:pt x="119" y="10"/>
                  </a:cubicBezTo>
                  <a:cubicBezTo>
                    <a:pt x="120" y="12"/>
                    <a:pt x="122" y="13"/>
                    <a:pt x="122" y="15"/>
                  </a:cubicBezTo>
                  <a:cubicBezTo>
                    <a:pt x="125" y="13"/>
                    <a:pt x="123" y="17"/>
                    <a:pt x="126" y="16"/>
                  </a:cubicBezTo>
                  <a:cubicBezTo>
                    <a:pt x="126" y="18"/>
                    <a:pt x="126" y="20"/>
                    <a:pt x="127" y="22"/>
                  </a:cubicBezTo>
                  <a:cubicBezTo>
                    <a:pt x="128" y="23"/>
                    <a:pt x="127" y="25"/>
                    <a:pt x="128" y="28"/>
                  </a:cubicBezTo>
                  <a:cubicBezTo>
                    <a:pt x="130" y="26"/>
                    <a:pt x="128" y="28"/>
                    <a:pt x="132" y="28"/>
                  </a:cubicBezTo>
                  <a:cubicBezTo>
                    <a:pt x="132" y="30"/>
                    <a:pt x="131" y="30"/>
                    <a:pt x="131" y="31"/>
                  </a:cubicBezTo>
                  <a:cubicBezTo>
                    <a:pt x="132" y="33"/>
                    <a:pt x="135" y="33"/>
                    <a:pt x="135" y="36"/>
                  </a:cubicBezTo>
                  <a:cubicBezTo>
                    <a:pt x="135" y="36"/>
                    <a:pt x="137" y="36"/>
                    <a:pt x="137" y="36"/>
                  </a:cubicBezTo>
                  <a:cubicBezTo>
                    <a:pt x="138" y="36"/>
                    <a:pt x="137" y="38"/>
                    <a:pt x="137" y="38"/>
                  </a:cubicBezTo>
                  <a:cubicBezTo>
                    <a:pt x="138" y="38"/>
                    <a:pt x="139" y="38"/>
                    <a:pt x="139" y="38"/>
                  </a:cubicBezTo>
                  <a:cubicBezTo>
                    <a:pt x="141" y="40"/>
                    <a:pt x="140" y="42"/>
                    <a:pt x="143" y="42"/>
                  </a:cubicBezTo>
                  <a:cubicBezTo>
                    <a:pt x="143" y="44"/>
                    <a:pt x="145" y="47"/>
                    <a:pt x="146" y="49"/>
                  </a:cubicBezTo>
                  <a:cubicBezTo>
                    <a:pt x="147" y="49"/>
                    <a:pt x="147" y="51"/>
                    <a:pt x="148" y="51"/>
                  </a:cubicBezTo>
                  <a:cubicBezTo>
                    <a:pt x="148" y="52"/>
                    <a:pt x="149" y="51"/>
                    <a:pt x="150" y="51"/>
                  </a:cubicBezTo>
                  <a:cubicBezTo>
                    <a:pt x="150" y="52"/>
                    <a:pt x="149" y="53"/>
                    <a:pt x="150" y="53"/>
                  </a:cubicBezTo>
                  <a:cubicBezTo>
                    <a:pt x="151" y="54"/>
                    <a:pt x="152" y="54"/>
                    <a:pt x="152" y="53"/>
                  </a:cubicBezTo>
                  <a:cubicBezTo>
                    <a:pt x="154" y="55"/>
                    <a:pt x="152" y="58"/>
                    <a:pt x="156" y="57"/>
                  </a:cubicBezTo>
                  <a:cubicBezTo>
                    <a:pt x="154" y="60"/>
                    <a:pt x="156" y="64"/>
                    <a:pt x="156" y="68"/>
                  </a:cubicBezTo>
                  <a:cubicBezTo>
                    <a:pt x="157" y="70"/>
                    <a:pt x="155" y="72"/>
                    <a:pt x="157" y="73"/>
                  </a:cubicBezTo>
                  <a:cubicBezTo>
                    <a:pt x="156" y="75"/>
                    <a:pt x="156" y="76"/>
                    <a:pt x="156" y="80"/>
                  </a:cubicBezTo>
                  <a:cubicBezTo>
                    <a:pt x="156" y="80"/>
                    <a:pt x="154" y="80"/>
                    <a:pt x="155" y="81"/>
                  </a:cubicBezTo>
                  <a:cubicBezTo>
                    <a:pt x="155" y="81"/>
                    <a:pt x="156" y="81"/>
                    <a:pt x="156" y="81"/>
                  </a:cubicBezTo>
                  <a:cubicBezTo>
                    <a:pt x="155" y="81"/>
                    <a:pt x="155" y="83"/>
                    <a:pt x="155" y="84"/>
                  </a:cubicBezTo>
                  <a:cubicBezTo>
                    <a:pt x="154" y="84"/>
                    <a:pt x="153" y="85"/>
                    <a:pt x="153" y="85"/>
                  </a:cubicBezTo>
                  <a:cubicBezTo>
                    <a:pt x="152" y="86"/>
                    <a:pt x="154" y="87"/>
                    <a:pt x="153" y="90"/>
                  </a:cubicBezTo>
                  <a:cubicBezTo>
                    <a:pt x="151" y="90"/>
                    <a:pt x="151" y="92"/>
                    <a:pt x="149" y="91"/>
                  </a:cubicBezTo>
                  <a:cubicBezTo>
                    <a:pt x="149" y="93"/>
                    <a:pt x="149" y="94"/>
                    <a:pt x="147" y="94"/>
                  </a:cubicBezTo>
                  <a:cubicBezTo>
                    <a:pt x="148" y="98"/>
                    <a:pt x="145" y="99"/>
                    <a:pt x="146" y="103"/>
                  </a:cubicBezTo>
                  <a:cubicBezTo>
                    <a:pt x="142" y="102"/>
                    <a:pt x="143" y="106"/>
                    <a:pt x="142" y="109"/>
                  </a:cubicBezTo>
                  <a:cubicBezTo>
                    <a:pt x="141" y="109"/>
                    <a:pt x="139" y="109"/>
                    <a:pt x="139" y="110"/>
                  </a:cubicBezTo>
                  <a:cubicBezTo>
                    <a:pt x="139" y="111"/>
                    <a:pt x="136" y="112"/>
                    <a:pt x="134" y="112"/>
                  </a:cubicBezTo>
                  <a:cubicBezTo>
                    <a:pt x="133" y="113"/>
                    <a:pt x="132" y="114"/>
                    <a:pt x="132" y="114"/>
                  </a:cubicBezTo>
                  <a:cubicBezTo>
                    <a:pt x="131" y="115"/>
                    <a:pt x="130" y="114"/>
                    <a:pt x="130" y="115"/>
                  </a:cubicBezTo>
                  <a:cubicBezTo>
                    <a:pt x="128" y="114"/>
                    <a:pt x="127" y="112"/>
                    <a:pt x="124" y="112"/>
                  </a:cubicBezTo>
                  <a:cubicBezTo>
                    <a:pt x="122" y="111"/>
                    <a:pt x="123" y="113"/>
                    <a:pt x="122" y="113"/>
                  </a:cubicBezTo>
                  <a:cubicBezTo>
                    <a:pt x="120" y="115"/>
                    <a:pt x="117" y="113"/>
                    <a:pt x="115" y="115"/>
                  </a:cubicBezTo>
                  <a:cubicBezTo>
                    <a:pt x="112" y="114"/>
                    <a:pt x="110" y="111"/>
                    <a:pt x="105" y="111"/>
                  </a:cubicBezTo>
                  <a:cubicBezTo>
                    <a:pt x="106" y="109"/>
                    <a:pt x="106" y="108"/>
                    <a:pt x="105" y="106"/>
                  </a:cubicBezTo>
                  <a:cubicBezTo>
                    <a:pt x="105" y="105"/>
                    <a:pt x="104" y="106"/>
                    <a:pt x="104" y="105"/>
                  </a:cubicBezTo>
                  <a:cubicBezTo>
                    <a:pt x="104" y="105"/>
                    <a:pt x="104" y="104"/>
                    <a:pt x="104" y="104"/>
                  </a:cubicBezTo>
                  <a:cubicBezTo>
                    <a:pt x="103" y="103"/>
                    <a:pt x="101" y="102"/>
                    <a:pt x="103" y="102"/>
                  </a:cubicBezTo>
                  <a:cubicBezTo>
                    <a:pt x="102" y="101"/>
                    <a:pt x="99" y="99"/>
                    <a:pt x="98" y="101"/>
                  </a:cubicBezTo>
                  <a:cubicBezTo>
                    <a:pt x="97" y="100"/>
                    <a:pt x="97" y="97"/>
                    <a:pt x="95" y="96"/>
                  </a:cubicBezTo>
                  <a:cubicBezTo>
                    <a:pt x="95" y="94"/>
                    <a:pt x="96" y="94"/>
                    <a:pt x="96" y="92"/>
                  </a:cubicBezTo>
                  <a:cubicBezTo>
                    <a:pt x="95" y="91"/>
                    <a:pt x="95" y="92"/>
                    <a:pt x="92" y="91"/>
                  </a:cubicBezTo>
                  <a:cubicBezTo>
                    <a:pt x="90" y="93"/>
                    <a:pt x="90" y="96"/>
                    <a:pt x="86" y="95"/>
                  </a:cubicBezTo>
                  <a:cubicBezTo>
                    <a:pt x="87" y="91"/>
                    <a:pt x="83" y="92"/>
                    <a:pt x="84" y="89"/>
                  </a:cubicBezTo>
                  <a:cubicBezTo>
                    <a:pt x="82" y="89"/>
                    <a:pt x="81" y="87"/>
                    <a:pt x="78" y="88"/>
                  </a:cubicBezTo>
                  <a:cubicBezTo>
                    <a:pt x="78" y="87"/>
                    <a:pt x="79" y="87"/>
                    <a:pt x="80" y="87"/>
                  </a:cubicBezTo>
                  <a:cubicBezTo>
                    <a:pt x="78" y="84"/>
                    <a:pt x="75" y="86"/>
                    <a:pt x="71" y="86"/>
                  </a:cubicBezTo>
                  <a:cubicBezTo>
                    <a:pt x="67" y="85"/>
                    <a:pt x="65" y="84"/>
                    <a:pt x="62" y="83"/>
                  </a:cubicBezTo>
                  <a:cubicBezTo>
                    <a:pt x="60" y="84"/>
                    <a:pt x="57" y="83"/>
                    <a:pt x="56" y="86"/>
                  </a:cubicBezTo>
                  <a:cubicBezTo>
                    <a:pt x="55" y="86"/>
                    <a:pt x="54" y="86"/>
                    <a:pt x="52" y="86"/>
                  </a:cubicBezTo>
                  <a:cubicBezTo>
                    <a:pt x="52" y="86"/>
                    <a:pt x="52" y="87"/>
                    <a:pt x="51" y="87"/>
                  </a:cubicBezTo>
                  <a:cubicBezTo>
                    <a:pt x="50" y="87"/>
                    <a:pt x="51" y="85"/>
                    <a:pt x="49" y="88"/>
                  </a:cubicBezTo>
                  <a:cubicBezTo>
                    <a:pt x="48" y="88"/>
                    <a:pt x="47" y="88"/>
                    <a:pt x="48" y="90"/>
                  </a:cubicBezTo>
                  <a:cubicBezTo>
                    <a:pt x="46" y="88"/>
                    <a:pt x="46" y="87"/>
                    <a:pt x="46" y="91"/>
                  </a:cubicBezTo>
                  <a:cubicBezTo>
                    <a:pt x="45" y="90"/>
                    <a:pt x="45" y="90"/>
                    <a:pt x="44" y="90"/>
                  </a:cubicBezTo>
                  <a:cubicBezTo>
                    <a:pt x="42" y="90"/>
                    <a:pt x="44" y="91"/>
                    <a:pt x="44" y="91"/>
                  </a:cubicBezTo>
                  <a:cubicBezTo>
                    <a:pt x="42" y="93"/>
                    <a:pt x="40" y="92"/>
                    <a:pt x="39" y="94"/>
                  </a:cubicBezTo>
                  <a:cubicBezTo>
                    <a:pt x="37" y="92"/>
                    <a:pt x="31" y="94"/>
                    <a:pt x="27" y="93"/>
                  </a:cubicBezTo>
                  <a:cubicBezTo>
                    <a:pt x="26" y="93"/>
                    <a:pt x="26" y="95"/>
                    <a:pt x="26" y="95"/>
                  </a:cubicBezTo>
                  <a:cubicBezTo>
                    <a:pt x="25" y="96"/>
                    <a:pt x="24" y="95"/>
                    <a:pt x="24" y="95"/>
                  </a:cubicBezTo>
                  <a:cubicBezTo>
                    <a:pt x="23" y="96"/>
                    <a:pt x="22" y="96"/>
                    <a:pt x="21" y="96"/>
                  </a:cubicBezTo>
                  <a:cubicBezTo>
                    <a:pt x="18" y="97"/>
                    <a:pt x="13" y="99"/>
                    <a:pt x="8" y="98"/>
                  </a:cubicBezTo>
                  <a:cubicBezTo>
                    <a:pt x="8" y="96"/>
                    <a:pt x="8" y="92"/>
                    <a:pt x="10" y="92"/>
                  </a:cubicBezTo>
                  <a:cubicBezTo>
                    <a:pt x="10" y="91"/>
                    <a:pt x="12" y="88"/>
                    <a:pt x="9" y="88"/>
                  </a:cubicBezTo>
                  <a:cubicBezTo>
                    <a:pt x="7" y="88"/>
                    <a:pt x="10" y="87"/>
                    <a:pt x="9" y="84"/>
                  </a:cubicBezTo>
                  <a:cubicBezTo>
                    <a:pt x="8" y="81"/>
                    <a:pt x="9" y="86"/>
                    <a:pt x="8" y="82"/>
                  </a:cubicBezTo>
                  <a:cubicBezTo>
                    <a:pt x="7" y="82"/>
                    <a:pt x="8" y="80"/>
                    <a:pt x="8" y="80"/>
                  </a:cubicBezTo>
                  <a:cubicBezTo>
                    <a:pt x="6" y="79"/>
                    <a:pt x="8" y="80"/>
                    <a:pt x="8" y="78"/>
                  </a:cubicBezTo>
                  <a:cubicBezTo>
                    <a:pt x="7" y="76"/>
                    <a:pt x="5" y="75"/>
                    <a:pt x="7" y="73"/>
                  </a:cubicBezTo>
                  <a:cubicBezTo>
                    <a:pt x="7" y="72"/>
                    <a:pt x="5" y="73"/>
                    <a:pt x="5" y="72"/>
                  </a:cubicBezTo>
                  <a:cubicBezTo>
                    <a:pt x="4" y="72"/>
                    <a:pt x="5" y="71"/>
                    <a:pt x="5" y="70"/>
                  </a:cubicBezTo>
                  <a:cubicBezTo>
                    <a:pt x="5" y="71"/>
                    <a:pt x="4" y="68"/>
                    <a:pt x="4" y="68"/>
                  </a:cubicBezTo>
                  <a:cubicBezTo>
                    <a:pt x="2" y="67"/>
                    <a:pt x="4" y="67"/>
                    <a:pt x="4" y="66"/>
                  </a:cubicBezTo>
                  <a:cubicBezTo>
                    <a:pt x="3" y="64"/>
                    <a:pt x="1" y="64"/>
                    <a:pt x="2" y="62"/>
                  </a:cubicBezTo>
                  <a:cubicBezTo>
                    <a:pt x="5" y="62"/>
                    <a:pt x="3" y="58"/>
                    <a:pt x="5" y="58"/>
                  </a:cubicBezTo>
                  <a:cubicBezTo>
                    <a:pt x="5" y="57"/>
                    <a:pt x="3" y="58"/>
                    <a:pt x="3" y="57"/>
                  </a:cubicBezTo>
                  <a:cubicBezTo>
                    <a:pt x="2" y="56"/>
                    <a:pt x="3" y="54"/>
                    <a:pt x="1" y="54"/>
                  </a:cubicBezTo>
                  <a:cubicBezTo>
                    <a:pt x="0" y="50"/>
                    <a:pt x="2" y="48"/>
                    <a:pt x="3" y="45"/>
                  </a:cubicBezTo>
                  <a:cubicBezTo>
                    <a:pt x="4" y="47"/>
                    <a:pt x="7" y="45"/>
                    <a:pt x="8" y="43"/>
                  </a:cubicBezTo>
                  <a:cubicBezTo>
                    <a:pt x="8" y="41"/>
                    <a:pt x="14" y="42"/>
                    <a:pt x="13" y="38"/>
                  </a:cubicBezTo>
                  <a:cubicBezTo>
                    <a:pt x="19" y="39"/>
                    <a:pt x="21" y="36"/>
                    <a:pt x="26" y="36"/>
                  </a:cubicBezTo>
                  <a:cubicBezTo>
                    <a:pt x="27" y="36"/>
                    <a:pt x="26" y="35"/>
                    <a:pt x="26" y="35"/>
                  </a:cubicBezTo>
                  <a:cubicBezTo>
                    <a:pt x="27" y="33"/>
                    <a:pt x="30" y="35"/>
                    <a:pt x="30" y="31"/>
                  </a:cubicBezTo>
                  <a:cubicBezTo>
                    <a:pt x="31" y="32"/>
                    <a:pt x="31" y="32"/>
                    <a:pt x="32" y="32"/>
                  </a:cubicBezTo>
                  <a:cubicBezTo>
                    <a:pt x="35" y="33"/>
                    <a:pt x="32" y="28"/>
                    <a:pt x="35" y="29"/>
                  </a:cubicBezTo>
                  <a:cubicBezTo>
                    <a:pt x="34" y="26"/>
                    <a:pt x="35" y="26"/>
                    <a:pt x="35" y="22"/>
                  </a:cubicBezTo>
                  <a:cubicBezTo>
                    <a:pt x="37" y="22"/>
                    <a:pt x="39" y="23"/>
                    <a:pt x="41" y="24"/>
                  </a:cubicBezTo>
                  <a:cubicBezTo>
                    <a:pt x="42" y="23"/>
                    <a:pt x="42" y="22"/>
                    <a:pt x="44" y="22"/>
                  </a:cubicBezTo>
                  <a:cubicBezTo>
                    <a:pt x="43" y="20"/>
                    <a:pt x="46" y="18"/>
                    <a:pt x="44" y="18"/>
                  </a:cubicBezTo>
                  <a:cubicBezTo>
                    <a:pt x="44" y="17"/>
                    <a:pt x="46" y="17"/>
                    <a:pt x="46" y="15"/>
                  </a:cubicBezTo>
                  <a:cubicBezTo>
                    <a:pt x="49" y="16"/>
                    <a:pt x="47" y="12"/>
                    <a:pt x="51" y="13"/>
                  </a:cubicBezTo>
                  <a:cubicBezTo>
                    <a:pt x="52" y="12"/>
                    <a:pt x="52" y="11"/>
                    <a:pt x="53" y="10"/>
                  </a:cubicBezTo>
                  <a:cubicBezTo>
                    <a:pt x="55" y="11"/>
                    <a:pt x="56" y="12"/>
                    <a:pt x="58" y="11"/>
                  </a:cubicBezTo>
                  <a:cubicBezTo>
                    <a:pt x="56" y="13"/>
                    <a:pt x="58" y="12"/>
                    <a:pt x="59" y="13"/>
                  </a:cubicBezTo>
                  <a:cubicBezTo>
                    <a:pt x="59" y="13"/>
                    <a:pt x="59" y="14"/>
                    <a:pt x="59" y="14"/>
                  </a:cubicBezTo>
                  <a:cubicBezTo>
                    <a:pt x="59" y="14"/>
                    <a:pt x="61" y="14"/>
                    <a:pt x="61" y="14"/>
                  </a:cubicBezTo>
                  <a:cubicBezTo>
                    <a:pt x="61" y="14"/>
                    <a:pt x="62" y="17"/>
                    <a:pt x="65" y="16"/>
                  </a:cubicBezTo>
                  <a:cubicBezTo>
                    <a:pt x="66" y="17"/>
                    <a:pt x="65" y="11"/>
                    <a:pt x="63" y="12"/>
                  </a:cubicBezTo>
                  <a:cubicBezTo>
                    <a:pt x="64" y="11"/>
                    <a:pt x="65" y="11"/>
                    <a:pt x="66" y="10"/>
                  </a:cubicBezTo>
                  <a:cubicBezTo>
                    <a:pt x="66" y="8"/>
                    <a:pt x="67" y="7"/>
                    <a:pt x="70" y="7"/>
                  </a:cubicBezTo>
                  <a:cubicBezTo>
                    <a:pt x="69" y="4"/>
                    <a:pt x="70" y="4"/>
                    <a:pt x="72" y="4"/>
                  </a:cubicBezTo>
                  <a:cubicBezTo>
                    <a:pt x="71" y="6"/>
                    <a:pt x="72" y="5"/>
                    <a:pt x="74" y="5"/>
                  </a:cubicBezTo>
                  <a:cubicBezTo>
                    <a:pt x="78" y="0"/>
                    <a:pt x="86" y="5"/>
                    <a:pt x="92" y="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12" name="文本框 111"/>
          <p:cNvSpPr txBox="1"/>
          <p:nvPr/>
        </p:nvSpPr>
        <p:spPr>
          <a:xfrm>
            <a:off x="7329621" y="3077409"/>
            <a:ext cx="1130502" cy="307777"/>
          </a:xfrm>
          <a:prstGeom prst="rect">
            <a:avLst/>
          </a:prstGeom>
          <a:noFill/>
        </p:spPr>
        <p:txBody>
          <a:bodyPr wrap="none" rtlCol="0">
            <a:spAutoFit/>
          </a:bodyPr>
          <a:lstStyle/>
          <a:p>
            <a:r>
              <a:rPr lang="en-US" altLang="zh-CN" sz="1400" dirty="0" smtClean="0">
                <a:latin typeface="微软雅黑" panose="020B0503020204020204" pitchFamily="34" charset="-122"/>
                <a:ea typeface="微软雅黑" panose="020B0503020204020204" pitchFamily="34" charset="-122"/>
              </a:rPr>
              <a:t>Test Words</a:t>
            </a:r>
            <a:endParaRPr lang="zh-CN" altLang="en-US" sz="1400" dirty="0">
              <a:latin typeface="微软雅黑" panose="020B0503020204020204" pitchFamily="34" charset="-122"/>
              <a:ea typeface="微软雅黑" panose="020B0503020204020204" pitchFamily="34" charset="-122"/>
            </a:endParaRPr>
          </a:p>
        </p:txBody>
      </p:sp>
      <p:sp>
        <p:nvSpPr>
          <p:cNvPr id="113" name="文本框 112"/>
          <p:cNvSpPr txBox="1"/>
          <p:nvPr/>
        </p:nvSpPr>
        <p:spPr>
          <a:xfrm>
            <a:off x="5598649" y="4054385"/>
            <a:ext cx="1130502" cy="307777"/>
          </a:xfrm>
          <a:prstGeom prst="rect">
            <a:avLst/>
          </a:prstGeom>
          <a:noFill/>
        </p:spPr>
        <p:txBody>
          <a:bodyPr wrap="none" rtlCol="0">
            <a:spAutoFit/>
          </a:bodyPr>
          <a:lstStyle/>
          <a:p>
            <a:r>
              <a:rPr lang="en-US" altLang="zh-CN" sz="1400" dirty="0" smtClean="0">
                <a:latin typeface="微软雅黑" panose="020B0503020204020204" pitchFamily="34" charset="-122"/>
                <a:ea typeface="微软雅黑" panose="020B0503020204020204" pitchFamily="34" charset="-122"/>
              </a:rPr>
              <a:t>Test Words</a:t>
            </a:r>
            <a:endParaRPr lang="zh-CN" altLang="en-US" sz="1400" dirty="0">
              <a:latin typeface="微软雅黑" panose="020B0503020204020204" pitchFamily="34" charset="-122"/>
              <a:ea typeface="微软雅黑" panose="020B0503020204020204" pitchFamily="34" charset="-122"/>
            </a:endParaRPr>
          </a:p>
        </p:txBody>
      </p:sp>
      <p:sp>
        <p:nvSpPr>
          <p:cNvPr id="114" name="文本框 113"/>
          <p:cNvSpPr txBox="1"/>
          <p:nvPr/>
        </p:nvSpPr>
        <p:spPr>
          <a:xfrm>
            <a:off x="2915396" y="3120492"/>
            <a:ext cx="1130502" cy="307777"/>
          </a:xfrm>
          <a:prstGeom prst="rect">
            <a:avLst/>
          </a:prstGeom>
          <a:noFill/>
        </p:spPr>
        <p:txBody>
          <a:bodyPr wrap="none" rtlCol="0">
            <a:spAutoFit/>
          </a:bodyPr>
          <a:lstStyle/>
          <a:p>
            <a:r>
              <a:rPr lang="en-US" altLang="zh-CN" sz="1400" dirty="0" smtClean="0">
                <a:latin typeface="微软雅黑" panose="020B0503020204020204" pitchFamily="34" charset="-122"/>
                <a:ea typeface="微软雅黑" panose="020B0503020204020204" pitchFamily="34" charset="-122"/>
              </a:rPr>
              <a:t>Test Words</a:t>
            </a:r>
            <a:endParaRPr lang="zh-CN" altLang="en-US" sz="1400" dirty="0">
              <a:latin typeface="微软雅黑" panose="020B0503020204020204" pitchFamily="34" charset="-122"/>
              <a:ea typeface="微软雅黑" panose="020B0503020204020204" pitchFamily="34" charset="-122"/>
            </a:endParaRPr>
          </a:p>
        </p:txBody>
      </p:sp>
      <p:sp>
        <p:nvSpPr>
          <p:cNvPr id="115" name="线形标注 2(带边框和强调线) 114"/>
          <p:cNvSpPr/>
          <p:nvPr/>
        </p:nvSpPr>
        <p:spPr>
          <a:xfrm>
            <a:off x="9674072" y="3629723"/>
            <a:ext cx="1606704" cy="491676"/>
          </a:xfrm>
          <a:prstGeom prst="accentBorderCallout2">
            <a:avLst>
              <a:gd name="adj1" fmla="val 18750"/>
              <a:gd name="adj2" fmla="val -8333"/>
              <a:gd name="adj3" fmla="val 18750"/>
              <a:gd name="adj4" fmla="val -16667"/>
              <a:gd name="adj5" fmla="val -14179"/>
              <a:gd name="adj6" fmla="val -73061"/>
            </a:avLst>
          </a:prstGeom>
          <a:noFill/>
          <a:ln w="19050">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rgbClr val="FFC715"/>
                </a:solidFill>
                <a:latin typeface="微软雅黑" panose="020B0503020204020204" pitchFamily="34" charset="-122"/>
                <a:ea typeface="微软雅黑" panose="020B0503020204020204" pitchFamily="34" charset="-122"/>
              </a:rPr>
              <a:t>Test Words</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
        <p:nvSpPr>
          <p:cNvPr id="116" name="线形标注 2(带边框和强调线) 115"/>
          <p:cNvSpPr/>
          <p:nvPr/>
        </p:nvSpPr>
        <p:spPr>
          <a:xfrm flipH="1">
            <a:off x="916890" y="5083649"/>
            <a:ext cx="1606704" cy="491676"/>
          </a:xfrm>
          <a:prstGeom prst="accentBorderCallout2">
            <a:avLst>
              <a:gd name="adj1" fmla="val 18750"/>
              <a:gd name="adj2" fmla="val -8333"/>
              <a:gd name="adj3" fmla="val 18750"/>
              <a:gd name="adj4" fmla="val -16667"/>
              <a:gd name="adj5" fmla="val -65390"/>
              <a:gd name="adj6" fmla="val -97805"/>
            </a:avLst>
          </a:prstGeom>
          <a:noFill/>
          <a:ln w="19050">
            <a:solidFill>
              <a:srgbClr val="FFC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rgbClr val="FFC715"/>
                </a:solidFill>
                <a:latin typeface="微软雅黑" panose="020B0503020204020204" pitchFamily="34" charset="-122"/>
                <a:ea typeface="微软雅黑" panose="020B0503020204020204" pitchFamily="34" charset="-122"/>
              </a:rPr>
              <a:t>Test Words</a:t>
            </a:r>
            <a:endParaRPr lang="zh-CN" altLang="en-US" sz="1400" dirty="0">
              <a:solidFill>
                <a:srgbClr val="FFC71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09712692"/>
      </p:ext>
    </p:extLst>
  </p:cSld>
  <p:clrMapOvr>
    <a:masterClrMapping/>
  </p:clrMapOvr>
  <mc:AlternateContent xmlns:mc="http://schemas.openxmlformats.org/markup-compatibility/2006" xmlns:p14="http://schemas.microsoft.com/office/powerpoint/2010/main">
    <mc:Choice Requires="p14">
      <p:transition spd="slow" p14:dur="4400" advTm="18">
        <p14:honeycomb/>
      </p:transition>
    </mc:Choice>
    <mc:Fallback xmlns="">
      <p:transition spd="slow" advTm="18">
        <p:fade/>
      </p:transition>
    </mc:Fallback>
  </mc:AlternateContent>
  <p:timing>
    <p:tnLst>
      <p:par>
        <p:cTn id="1" dur="indefinite" restart="never" nodeType="tmRoot"/>
      </p:par>
    </p:tnLst>
  </p:timing>
</p:sld>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1133</TotalTime>
  <Words>2617</Words>
  <Application>Microsoft Office PowerPoint</Application>
  <PresentationFormat>自定义</PresentationFormat>
  <Paragraphs>486</Paragraphs>
  <Slides>41</Slides>
  <Notes>2</Notes>
  <HiddenSlides>0</HiddenSlides>
  <MMClips>0</MMClips>
  <ScaleCrop>false</ScaleCrop>
  <HeadingPairs>
    <vt:vector size="4" baseType="variant">
      <vt:variant>
        <vt:lpstr>主题</vt:lpstr>
      </vt:variant>
      <vt:variant>
        <vt:i4>2</vt:i4>
      </vt:variant>
      <vt:variant>
        <vt:lpstr>幻灯片标题</vt:lpstr>
      </vt:variant>
      <vt:variant>
        <vt:i4>41</vt:i4>
      </vt:variant>
    </vt:vector>
  </HeadingPairs>
  <TitlesOfParts>
    <vt:vector size="43" baseType="lpstr">
      <vt:lpstr>第一PPT模板网-WWW.1PPT.COM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第一PPT模板网-WWW.1PPT.COM</dc:subject>
  <dc:creator>第一PPT模板网-WWW.1PPT.COM</dc:creator>
  <dc:description>第一PPT模板网-WWW.1PPT.COM</dc:description>
  <cp:lastModifiedBy>123</cp:lastModifiedBy>
  <cp:revision>85</cp:revision>
  <dcterms:created xsi:type="dcterms:W3CDTF">2015-06-07T02:21:45Z</dcterms:created>
  <dcterms:modified xsi:type="dcterms:W3CDTF">2016-04-26T00:39:17Z</dcterms:modified>
  <cp:category>第一PPT模板网-WWW.1PPT.COM</cp:category>
  <cp:contentStatus>第一PPT模板网-WWW.1PPT.COM</cp:contentStatus>
</cp:coreProperties>
</file>