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2" r:id="rId4"/>
    <p:sldId id="261" r:id="rId5"/>
    <p:sldId id="260" r:id="rId6"/>
    <p:sldId id="259" r:id="rId7"/>
    <p:sldId id="263" r:id="rId8"/>
    <p:sldId id="258" r:id="rId9"/>
    <p:sldId id="265" r:id="rId10"/>
    <p:sldId id="264" r:id="rId11"/>
    <p:sldId id="266" r:id="rId12"/>
  </p:sldIdLst>
  <p:sldSz cx="12192000" cy="6858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新細明體" pitchFamily="18" charset="-120"/>
      <p:regular r:id="rId18"/>
    </p:embeddedFont>
    <p:embeddedFont>
      <p:font typeface="微软雅黑" pitchFamily="34" charset="-122"/>
      <p:regular r:id="rId19"/>
      <p:bold r:id="rId20"/>
    </p:embeddedFont>
    <p:embeddedFont>
      <p:font typeface="Impact" pitchFamily="34" charset="0"/>
      <p:regular r:id="rId21"/>
    </p:embeddedFont>
    <p:embeddedFont>
      <p:font typeface="Calibri Light" charset="0"/>
      <p:regular r:id="rId22"/>
    </p:embeddedFont>
  </p:embeddedFont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52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3249" userDrawn="1">
          <p15:clr>
            <a:srgbClr val="A4A3A4"/>
          </p15:clr>
        </p15:guide>
        <p15:guide id="6" pos="1527" userDrawn="1">
          <p15:clr>
            <a:srgbClr val="A4A3A4"/>
          </p15:clr>
        </p15:guide>
        <p15:guide id="7" pos="3341" userDrawn="1">
          <p15:clr>
            <a:srgbClr val="A4A3A4"/>
          </p15:clr>
        </p15:guide>
        <p15:guide id="8" orient="horz" pos="2228" userDrawn="1">
          <p15:clr>
            <a:srgbClr val="A4A3A4"/>
          </p15:clr>
        </p15:guide>
        <p15:guide id="9" pos="4588" userDrawn="1">
          <p15:clr>
            <a:srgbClr val="A4A3A4"/>
          </p15:clr>
        </p15:guide>
        <p15:guide id="10" pos="5541" userDrawn="1">
          <p15:clr>
            <a:srgbClr val="A4A3A4"/>
          </p15:clr>
        </p15:guide>
        <p15:guide id="11" pos="6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D1D2D4"/>
    <a:srgbClr val="2F2C33"/>
    <a:srgbClr val="2B7FB9"/>
    <a:srgbClr val="D2C4B1"/>
    <a:srgbClr val="59A5D9"/>
    <a:srgbClr val="4E9FD6"/>
    <a:srgbClr val="E2463E"/>
    <a:srgbClr val="E24E47"/>
    <a:srgbClr val="D5AB9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96" y="-546"/>
      </p:cViewPr>
      <p:guideLst>
        <p:guide orient="horz" pos="1752"/>
        <p:guide orient="horz" pos="1253"/>
        <p:guide orient="horz" pos="3249"/>
        <p:guide orient="horz" pos="2228"/>
        <p:guide pos="551"/>
        <p:guide pos="1527"/>
        <p:guide pos="3341"/>
        <p:guide pos="4588"/>
        <p:guide pos="5541"/>
        <p:guide pos="6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B1877-75A3-4E2C-9131-97FB5A578073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C56A0-0E96-455E-8FF2-4AFAAEB5029E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8238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C56A0-0E96-455E-8FF2-4AFAAEB5029E}" type="slidenum">
              <a:rPr lang="zh-HK" altLang="en-US" smtClean="0"/>
              <a:pPr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24082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5271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5685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438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81472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6564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45066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7937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576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12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3867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61448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5DA9-4121-4118-8D98-629DB5355B0A}" type="datetimeFigureOut">
              <a:rPr lang="zh-HK" altLang="en-US" smtClean="0"/>
              <a:pPr/>
              <a:t>15/3/2015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1ADE-016E-48A0-B2A3-E2F4489AD36D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7438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754301" y="2852488"/>
            <a:ext cx="5774374" cy="1153025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同侧圆角矩形 13"/>
          <p:cNvSpPr/>
          <p:nvPr/>
        </p:nvSpPr>
        <p:spPr>
          <a:xfrm rot="16200000">
            <a:off x="2632302" y="2883512"/>
            <a:ext cx="1153024" cy="1090975"/>
          </a:xfrm>
          <a:prstGeom prst="round2Same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835272" y="3036810"/>
            <a:ext cx="777564" cy="784379"/>
            <a:chOff x="2459040" y="2690813"/>
            <a:chExt cx="1992314" cy="2009775"/>
          </a:xfrm>
          <a:solidFill>
            <a:srgbClr val="D2C4B1"/>
          </a:solidFill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079750" y="2690813"/>
              <a:ext cx="750888" cy="200977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459040" y="3317875"/>
              <a:ext cx="1992314" cy="757237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926248" y="3072927"/>
            <a:ext cx="5602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spc="300" dirty="0" smtClean="0">
                <a:solidFill>
                  <a:srgbClr val="D1D2D4"/>
                </a:solidFill>
              </a:rPr>
              <a:t>ADD YOUR TITLE HERE</a:t>
            </a:r>
            <a:endParaRPr lang="zh-HK" altLang="en-US" sz="4000" spc="300" dirty="0">
              <a:solidFill>
                <a:srgbClr val="D1D2D4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420078" y="4225952"/>
            <a:ext cx="335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spc="300" dirty="0" smtClean="0">
                <a:solidFill>
                  <a:srgbClr val="D1D2D4"/>
                </a:solidFill>
              </a:rPr>
              <a:t>ADD YOUR NAME</a:t>
            </a:r>
            <a:endParaRPr lang="zh-HK" altLang="en-US" sz="2800" spc="300" dirty="0">
              <a:solidFill>
                <a:srgbClr val="D1D2D4"/>
              </a:solidFill>
            </a:endParaRPr>
          </a:p>
        </p:txBody>
      </p:sp>
      <p:grpSp>
        <p:nvGrpSpPr>
          <p:cNvPr id="2179" name="组合 2178"/>
          <p:cNvGrpSpPr/>
          <p:nvPr/>
        </p:nvGrpSpPr>
        <p:grpSpPr>
          <a:xfrm>
            <a:off x="-1058489" y="4969609"/>
            <a:ext cx="14716433" cy="1888392"/>
            <a:chOff x="-1058489" y="4969609"/>
            <a:chExt cx="14716433" cy="1888392"/>
          </a:xfrm>
        </p:grpSpPr>
        <p:sp>
          <p:nvSpPr>
            <p:cNvPr id="2178" name="等腰三角形 2177"/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4" name="等腰三角形 163"/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6" name="等腰三角形 165"/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7" name="等腰三角形 166"/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8" name="等腰三角形 167"/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69" name="等腰三角形 168"/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0" name="等腰三角形 169"/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1" name="等腰三角形 170"/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2" name="等腰三角形 171"/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3" name="等腰三角形 172"/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4" name="等腰三角形 173"/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5" name="等腰三角形 174"/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6" name="等腰三角形 175"/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78" name="等腰三角形 177"/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 flipV="1">
            <a:off x="-1058489" y="-10305"/>
            <a:ext cx="14716433" cy="1888392"/>
            <a:chOff x="-1058489" y="4969609"/>
            <a:chExt cx="14716433" cy="1888392"/>
          </a:xfrm>
        </p:grpSpPr>
        <p:sp>
          <p:nvSpPr>
            <p:cNvPr id="183" name="等腰三角形 182"/>
            <p:cNvSpPr/>
            <p:nvPr/>
          </p:nvSpPr>
          <p:spPr>
            <a:xfrm>
              <a:off x="2324580" y="4969611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4" name="等腰三角形 183"/>
            <p:cNvSpPr/>
            <p:nvPr/>
          </p:nvSpPr>
          <p:spPr>
            <a:xfrm>
              <a:off x="3959918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5" name="等腰三角形 184"/>
            <p:cNvSpPr/>
            <p:nvPr/>
          </p:nvSpPr>
          <p:spPr>
            <a:xfrm>
              <a:off x="600280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6" name="等腰三角形 185"/>
            <p:cNvSpPr/>
            <p:nvPr/>
          </p:nvSpPr>
          <p:spPr>
            <a:xfrm>
              <a:off x="7767436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7" name="等腰三角形 186"/>
            <p:cNvSpPr/>
            <p:nvPr/>
          </p:nvSpPr>
          <p:spPr>
            <a:xfrm>
              <a:off x="9233380" y="4969610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8" name="等腰三角形 187"/>
            <p:cNvSpPr/>
            <p:nvPr/>
          </p:nvSpPr>
          <p:spPr>
            <a:xfrm>
              <a:off x="1475682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89" name="等腰三角形 188"/>
            <p:cNvSpPr/>
            <p:nvPr/>
          </p:nvSpPr>
          <p:spPr>
            <a:xfrm>
              <a:off x="49897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0" name="等腰三角形 189"/>
            <p:cNvSpPr/>
            <p:nvPr/>
          </p:nvSpPr>
          <p:spPr>
            <a:xfrm>
              <a:off x="78286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1" name="等腰三角形 190"/>
            <p:cNvSpPr/>
            <p:nvPr/>
          </p:nvSpPr>
          <p:spPr>
            <a:xfrm>
              <a:off x="-567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2" name="等腰三角形 191"/>
            <p:cNvSpPr/>
            <p:nvPr/>
          </p:nvSpPr>
          <p:spPr>
            <a:xfrm>
              <a:off x="-1058489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3" name="等腰三角形 192"/>
            <p:cNvSpPr/>
            <p:nvPr/>
          </p:nvSpPr>
          <p:spPr>
            <a:xfrm>
              <a:off x="44292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4" name="等腰三角形 193"/>
            <p:cNvSpPr/>
            <p:nvPr/>
          </p:nvSpPr>
          <p:spPr>
            <a:xfrm>
              <a:off x="683001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5" name="等腰三角形 194"/>
            <p:cNvSpPr/>
            <p:nvPr/>
          </p:nvSpPr>
          <p:spPr>
            <a:xfrm>
              <a:off x="5144304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6" name="等腰三角形 195"/>
            <p:cNvSpPr/>
            <p:nvPr/>
          </p:nvSpPr>
          <p:spPr>
            <a:xfrm>
              <a:off x="829400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97" name="等腰三角形 196"/>
            <p:cNvSpPr/>
            <p:nvPr/>
          </p:nvSpPr>
          <p:spPr>
            <a:xfrm>
              <a:off x="3168596" y="4969609"/>
              <a:ext cx="4424564" cy="1888390"/>
            </a:xfrm>
            <a:prstGeom prst="triangle">
              <a:avLst/>
            </a:prstGeom>
            <a:solidFill>
              <a:srgbClr val="59A5D9">
                <a:alpha val="3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652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6" presetClass="emph" presetSubtype="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217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217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6" presetClass="emph" presetSubtype="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1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18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62" grpId="0"/>
      <p:bldP spid="16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5" name="矩形 4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95" y="3275928"/>
            <a:ext cx="409098" cy="40911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471" y="3276233"/>
            <a:ext cx="409098" cy="40911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33" y="3275928"/>
            <a:ext cx="409098" cy="409113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5057748" y="3480484"/>
            <a:ext cx="2021840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497631" y="3480484"/>
            <a:ext cx="2021840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9928569" y="3480484"/>
            <a:ext cx="767979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35755" y="3480484"/>
            <a:ext cx="2021840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92" y="3275928"/>
            <a:ext cx="409098" cy="409113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1495453" y="3480484"/>
            <a:ext cx="767979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597051" y="3685041"/>
            <a:ext cx="11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 smtClean="0">
                <a:solidFill>
                  <a:srgbClr val="2F2C33"/>
                </a:solidFill>
              </a:rPr>
              <a:t>TITLE</a:t>
            </a:r>
            <a:endParaRPr lang="zh-HK" altLang="en-US" sz="2800" dirty="0">
              <a:solidFill>
                <a:srgbClr val="2F2C33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5602" y="4025720"/>
            <a:ext cx="22418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endParaRPr lang="zh-HK" altLang="en-US" dirty="0" smtClean="0">
              <a:solidFill>
                <a:srgbClr val="D1D2D4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763180" y="1271375"/>
            <a:ext cx="22418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endParaRPr lang="zh-HK" altLang="en-US" dirty="0" smtClean="0">
              <a:solidFill>
                <a:srgbClr val="D1D2D4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746653" y="2822283"/>
            <a:ext cx="11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 smtClean="0">
                <a:solidFill>
                  <a:srgbClr val="2F2C33"/>
                </a:solidFill>
              </a:rPr>
              <a:t>TITLE</a:t>
            </a:r>
            <a:endParaRPr lang="zh-HK" altLang="en-US" sz="2800" dirty="0">
              <a:solidFill>
                <a:srgbClr val="2F2C33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458220" y="3685041"/>
            <a:ext cx="11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 smtClean="0">
                <a:solidFill>
                  <a:srgbClr val="2F2C33"/>
                </a:solidFill>
              </a:rPr>
              <a:t>TITLE</a:t>
            </a:r>
            <a:endParaRPr lang="zh-HK" altLang="en-US" sz="2800" dirty="0">
              <a:solidFill>
                <a:srgbClr val="2F2C33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66771" y="4025720"/>
            <a:ext cx="22418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endParaRPr lang="zh-HK" altLang="en-US" dirty="0" smtClean="0">
              <a:solidFill>
                <a:srgbClr val="D1D2D4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664971" y="1271375"/>
            <a:ext cx="22418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  <a:endParaRPr lang="zh-HK" altLang="en-US" dirty="0" smtClean="0">
              <a:solidFill>
                <a:srgbClr val="D1D2D4"/>
              </a:solidFill>
            </a:endParaRPr>
          </a:p>
          <a:p>
            <a:endParaRPr lang="zh-HK" altLang="en-US" dirty="0" smtClean="0">
              <a:solidFill>
                <a:srgbClr val="D1D2D4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8444" y="2822283"/>
            <a:ext cx="114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 smtClean="0">
                <a:solidFill>
                  <a:srgbClr val="2F2C33"/>
                </a:solidFill>
              </a:rPr>
              <a:t>TITLE</a:t>
            </a:r>
            <a:endParaRPr lang="zh-HK" altLang="en-US" sz="2800" dirty="0">
              <a:solidFill>
                <a:srgbClr val="2F2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9171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"/>
                            </p:stCondLst>
                            <p:childTnLst>
                              <p:par>
                                <p:cTn id="5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5" grpId="1"/>
      <p:bldP spid="66" grpId="0"/>
      <p:bldP spid="66" grpId="1"/>
      <p:bldP spid="67" grpId="0"/>
      <p:bldP spid="68" grpId="0"/>
      <p:bldP spid="69" grpId="0"/>
      <p:bldP spid="69" grpId="1"/>
      <p:bldP spid="70" grpId="0"/>
      <p:bldP spid="70" grpId="1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75"/>
          <a:stretch/>
        </p:blipFill>
        <p:spPr>
          <a:xfrm>
            <a:off x="-1" y="0"/>
            <a:ext cx="12192000" cy="68620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V="1">
            <a:off x="0" y="5848350"/>
            <a:ext cx="12192000" cy="1009650"/>
          </a:xfrm>
          <a:prstGeom prst="rect">
            <a:avLst/>
          </a:prstGeom>
          <a:solidFill>
            <a:srgbClr val="2B7FB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等腰三角形 5"/>
          <p:cNvSpPr/>
          <p:nvPr/>
        </p:nvSpPr>
        <p:spPr>
          <a:xfrm>
            <a:off x="438150" y="5162550"/>
            <a:ext cx="633412" cy="686485"/>
          </a:xfrm>
          <a:prstGeom prst="triangle">
            <a:avLst/>
          </a:prstGeom>
          <a:solidFill>
            <a:srgbClr val="2B7FB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982" y="5999232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妹子图结尾  谢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B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B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87000" y="223616"/>
            <a:ext cx="1574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36918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0" y="-14541"/>
            <a:ext cx="12192000" cy="1214437"/>
            <a:chOff x="0" y="-14541"/>
            <a:chExt cx="12192000" cy="1214437"/>
          </a:xfrm>
        </p:grpSpPr>
        <p:sp>
          <p:nvSpPr>
            <p:cNvPr id="104" name="矩形 103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5" name="等腰三角形 104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129382" y="57150"/>
            <a:ext cx="3893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CONTANTS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919696" y="1687325"/>
            <a:ext cx="3792538" cy="3907026"/>
            <a:chOff x="919696" y="1687325"/>
            <a:chExt cx="3792538" cy="3907026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063708" y="2092746"/>
              <a:ext cx="912854" cy="646605"/>
            </a:xfrm>
            <a:custGeom>
              <a:avLst/>
              <a:gdLst>
                <a:gd name="T0" fmla="*/ 0 w 2089"/>
                <a:gd name="T1" fmla="*/ 1304 h 1480"/>
                <a:gd name="T2" fmla="*/ 176 w 2089"/>
                <a:gd name="T3" fmla="*/ 1480 h 1480"/>
                <a:gd name="T4" fmla="*/ 1913 w 2089"/>
                <a:gd name="T5" fmla="*/ 1480 h 1480"/>
                <a:gd name="T6" fmla="*/ 2089 w 2089"/>
                <a:gd name="T7" fmla="*/ 1304 h 1480"/>
                <a:gd name="T8" fmla="*/ 2089 w 2089"/>
                <a:gd name="T9" fmla="*/ 176 h 1480"/>
                <a:gd name="T10" fmla="*/ 1913 w 2089"/>
                <a:gd name="T11" fmla="*/ 0 h 1480"/>
                <a:gd name="T12" fmla="*/ 176 w 2089"/>
                <a:gd name="T13" fmla="*/ 0 h 1480"/>
                <a:gd name="T14" fmla="*/ 0 w 2089"/>
                <a:gd name="T15" fmla="*/ 176 h 1480"/>
                <a:gd name="T16" fmla="*/ 0 w 2089"/>
                <a:gd name="T17" fmla="*/ 1304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9" h="1480">
                  <a:moveTo>
                    <a:pt x="0" y="1304"/>
                  </a:moveTo>
                  <a:cubicBezTo>
                    <a:pt x="0" y="1401"/>
                    <a:pt x="79" y="1480"/>
                    <a:pt x="176" y="1480"/>
                  </a:cubicBezTo>
                  <a:cubicBezTo>
                    <a:pt x="1913" y="1480"/>
                    <a:pt x="1913" y="1480"/>
                    <a:pt x="1913" y="1480"/>
                  </a:cubicBezTo>
                  <a:cubicBezTo>
                    <a:pt x="2010" y="1480"/>
                    <a:pt x="2089" y="1401"/>
                    <a:pt x="2089" y="1304"/>
                  </a:cubicBezTo>
                  <a:cubicBezTo>
                    <a:pt x="2089" y="176"/>
                    <a:pt x="2089" y="176"/>
                    <a:pt x="2089" y="176"/>
                  </a:cubicBezTo>
                  <a:cubicBezTo>
                    <a:pt x="2089" y="79"/>
                    <a:pt x="2010" y="0"/>
                    <a:pt x="1913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79" y="0"/>
                    <a:pt x="0" y="79"/>
                    <a:pt x="0" y="176"/>
                  </a:cubicBezTo>
                  <a:lnTo>
                    <a:pt x="0" y="1304"/>
                  </a:lnTo>
                  <a:close/>
                </a:path>
              </a:pathLst>
            </a:custGeom>
            <a:solidFill>
              <a:srgbClr val="D2C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203467" y="2687162"/>
              <a:ext cx="160988" cy="316668"/>
            </a:xfrm>
            <a:custGeom>
              <a:avLst/>
              <a:gdLst>
                <a:gd name="T0" fmla="*/ 0 w 182"/>
                <a:gd name="T1" fmla="*/ 0 h 358"/>
                <a:gd name="T2" fmla="*/ 0 w 182"/>
                <a:gd name="T3" fmla="*/ 358 h 358"/>
                <a:gd name="T4" fmla="*/ 182 w 182"/>
                <a:gd name="T5" fmla="*/ 13 h 358"/>
                <a:gd name="T6" fmla="*/ 0 w 182"/>
                <a:gd name="T7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" h="358">
                  <a:moveTo>
                    <a:pt x="0" y="0"/>
                  </a:moveTo>
                  <a:lnTo>
                    <a:pt x="0" y="358"/>
                  </a:lnTo>
                  <a:lnTo>
                    <a:pt x="18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4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333495" y="1687325"/>
              <a:ext cx="1168488" cy="827850"/>
            </a:xfrm>
            <a:custGeom>
              <a:avLst/>
              <a:gdLst>
                <a:gd name="T0" fmla="*/ 4036 w 4036"/>
                <a:gd name="T1" fmla="*/ 2518 h 2859"/>
                <a:gd name="T2" fmla="*/ 3695 w 4036"/>
                <a:gd name="T3" fmla="*/ 2859 h 2859"/>
                <a:gd name="T4" fmla="*/ 340 w 4036"/>
                <a:gd name="T5" fmla="*/ 2859 h 2859"/>
                <a:gd name="T6" fmla="*/ 0 w 4036"/>
                <a:gd name="T7" fmla="*/ 2518 h 2859"/>
                <a:gd name="T8" fmla="*/ 0 w 4036"/>
                <a:gd name="T9" fmla="*/ 340 h 2859"/>
                <a:gd name="T10" fmla="*/ 340 w 4036"/>
                <a:gd name="T11" fmla="*/ 0 h 2859"/>
                <a:gd name="T12" fmla="*/ 3695 w 4036"/>
                <a:gd name="T13" fmla="*/ 0 h 2859"/>
                <a:gd name="T14" fmla="*/ 4036 w 4036"/>
                <a:gd name="T15" fmla="*/ 340 h 2859"/>
                <a:gd name="T16" fmla="*/ 4036 w 4036"/>
                <a:gd name="T17" fmla="*/ 2518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6" h="2859">
                  <a:moveTo>
                    <a:pt x="4036" y="2518"/>
                  </a:moveTo>
                  <a:cubicBezTo>
                    <a:pt x="4036" y="2707"/>
                    <a:pt x="3884" y="2859"/>
                    <a:pt x="3695" y="2859"/>
                  </a:cubicBezTo>
                  <a:cubicBezTo>
                    <a:pt x="340" y="2859"/>
                    <a:pt x="340" y="2859"/>
                    <a:pt x="340" y="2859"/>
                  </a:cubicBezTo>
                  <a:cubicBezTo>
                    <a:pt x="152" y="2859"/>
                    <a:pt x="0" y="2707"/>
                    <a:pt x="0" y="2518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152"/>
                    <a:pt x="152" y="0"/>
                    <a:pt x="340" y="0"/>
                  </a:cubicBezTo>
                  <a:cubicBezTo>
                    <a:pt x="3695" y="0"/>
                    <a:pt x="3695" y="0"/>
                    <a:pt x="3695" y="0"/>
                  </a:cubicBezTo>
                  <a:cubicBezTo>
                    <a:pt x="3884" y="0"/>
                    <a:pt x="4036" y="152"/>
                    <a:pt x="4036" y="340"/>
                  </a:cubicBezTo>
                  <a:lnTo>
                    <a:pt x="4036" y="2518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116786" y="2448337"/>
              <a:ext cx="206963" cy="406889"/>
            </a:xfrm>
            <a:custGeom>
              <a:avLst/>
              <a:gdLst>
                <a:gd name="T0" fmla="*/ 353 w 353"/>
                <a:gd name="T1" fmla="*/ 0 h 694"/>
                <a:gd name="T2" fmla="*/ 353 w 353"/>
                <a:gd name="T3" fmla="*/ 694 h 694"/>
                <a:gd name="T4" fmla="*/ 0 w 353"/>
                <a:gd name="T5" fmla="*/ 25 h 694"/>
                <a:gd name="T6" fmla="*/ 353 w 353"/>
                <a:gd name="T7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694">
                  <a:moveTo>
                    <a:pt x="353" y="0"/>
                  </a:moveTo>
                  <a:lnTo>
                    <a:pt x="353" y="694"/>
                  </a:lnTo>
                  <a:lnTo>
                    <a:pt x="0" y="25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3" name="AutoShape 12"/>
            <p:cNvSpPr>
              <a:spLocks noChangeAspect="1" noChangeArrowheads="1" noTextEdit="1"/>
            </p:cNvSpPr>
            <p:nvPr/>
          </p:nvSpPr>
          <p:spPr bwMode="auto">
            <a:xfrm>
              <a:off x="919696" y="3003550"/>
              <a:ext cx="1730375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919696" y="4300538"/>
              <a:ext cx="1730375" cy="1293813"/>
            </a:xfrm>
            <a:custGeom>
              <a:avLst/>
              <a:gdLst>
                <a:gd name="T0" fmla="*/ 3110 w 6286"/>
                <a:gd name="T1" fmla="*/ 4703 h 4703"/>
                <a:gd name="T2" fmla="*/ 67 w 6286"/>
                <a:gd name="T3" fmla="*/ 4062 h 4703"/>
                <a:gd name="T4" fmla="*/ 0 w 6286"/>
                <a:gd name="T5" fmla="*/ 4031 h 4703"/>
                <a:gd name="T6" fmla="*/ 4 w 6286"/>
                <a:gd name="T7" fmla="*/ 3958 h 4703"/>
                <a:gd name="T8" fmla="*/ 101 w 6286"/>
                <a:gd name="T9" fmla="*/ 1883 h 4703"/>
                <a:gd name="T10" fmla="*/ 903 w 6286"/>
                <a:gd name="T11" fmla="*/ 760 h 4703"/>
                <a:gd name="T12" fmla="*/ 1290 w 6286"/>
                <a:gd name="T13" fmla="*/ 547 h 4703"/>
                <a:gd name="T14" fmla="*/ 1782 w 6286"/>
                <a:gd name="T15" fmla="*/ 277 h 4703"/>
                <a:gd name="T16" fmla="*/ 2198 w 6286"/>
                <a:gd name="T17" fmla="*/ 27 h 4703"/>
                <a:gd name="T18" fmla="*/ 4087 w 6286"/>
                <a:gd name="T19" fmla="*/ 0 h 4703"/>
                <a:gd name="T20" fmla="*/ 4504 w 6286"/>
                <a:gd name="T21" fmla="*/ 277 h 4703"/>
                <a:gd name="T22" fmla="*/ 4996 w 6286"/>
                <a:gd name="T23" fmla="*/ 546 h 4703"/>
                <a:gd name="T24" fmla="*/ 5383 w 6286"/>
                <a:gd name="T25" fmla="*/ 760 h 4703"/>
                <a:gd name="T26" fmla="*/ 6185 w 6286"/>
                <a:gd name="T27" fmla="*/ 1883 h 4703"/>
                <a:gd name="T28" fmla="*/ 6282 w 6286"/>
                <a:gd name="T29" fmla="*/ 3958 h 4703"/>
                <a:gd name="T30" fmla="*/ 6286 w 6286"/>
                <a:gd name="T31" fmla="*/ 4032 h 4703"/>
                <a:gd name="T32" fmla="*/ 6217 w 6286"/>
                <a:gd name="T33" fmla="*/ 4063 h 4703"/>
                <a:gd name="T34" fmla="*/ 3110 w 6286"/>
                <a:gd name="T35" fmla="*/ 4703 h 4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86" h="4703">
                  <a:moveTo>
                    <a:pt x="3110" y="4703"/>
                  </a:moveTo>
                  <a:cubicBezTo>
                    <a:pt x="1476" y="4703"/>
                    <a:pt x="124" y="4088"/>
                    <a:pt x="67" y="4062"/>
                  </a:cubicBezTo>
                  <a:cubicBezTo>
                    <a:pt x="0" y="4031"/>
                    <a:pt x="0" y="4031"/>
                    <a:pt x="0" y="4031"/>
                  </a:cubicBezTo>
                  <a:cubicBezTo>
                    <a:pt x="4" y="3958"/>
                    <a:pt x="4" y="3958"/>
                    <a:pt x="4" y="3958"/>
                  </a:cubicBezTo>
                  <a:cubicBezTo>
                    <a:pt x="4" y="3942"/>
                    <a:pt x="69" y="2419"/>
                    <a:pt x="101" y="1883"/>
                  </a:cubicBezTo>
                  <a:cubicBezTo>
                    <a:pt x="141" y="1228"/>
                    <a:pt x="714" y="876"/>
                    <a:pt x="903" y="760"/>
                  </a:cubicBezTo>
                  <a:cubicBezTo>
                    <a:pt x="997" y="702"/>
                    <a:pt x="1133" y="630"/>
                    <a:pt x="1290" y="547"/>
                  </a:cubicBezTo>
                  <a:cubicBezTo>
                    <a:pt x="1448" y="463"/>
                    <a:pt x="1627" y="368"/>
                    <a:pt x="1782" y="277"/>
                  </a:cubicBezTo>
                  <a:cubicBezTo>
                    <a:pt x="2198" y="27"/>
                    <a:pt x="2198" y="27"/>
                    <a:pt x="2198" y="27"/>
                  </a:cubicBezTo>
                  <a:cubicBezTo>
                    <a:pt x="4087" y="0"/>
                    <a:pt x="4087" y="0"/>
                    <a:pt x="4087" y="0"/>
                  </a:cubicBezTo>
                  <a:cubicBezTo>
                    <a:pt x="4504" y="277"/>
                    <a:pt x="4504" y="277"/>
                    <a:pt x="4504" y="277"/>
                  </a:cubicBezTo>
                  <a:cubicBezTo>
                    <a:pt x="4659" y="368"/>
                    <a:pt x="4838" y="463"/>
                    <a:pt x="4996" y="546"/>
                  </a:cubicBezTo>
                  <a:cubicBezTo>
                    <a:pt x="5153" y="630"/>
                    <a:pt x="5289" y="702"/>
                    <a:pt x="5383" y="760"/>
                  </a:cubicBezTo>
                  <a:cubicBezTo>
                    <a:pt x="5572" y="876"/>
                    <a:pt x="6145" y="1228"/>
                    <a:pt x="6185" y="1883"/>
                  </a:cubicBezTo>
                  <a:cubicBezTo>
                    <a:pt x="6217" y="2419"/>
                    <a:pt x="6282" y="3942"/>
                    <a:pt x="6282" y="3958"/>
                  </a:cubicBezTo>
                  <a:cubicBezTo>
                    <a:pt x="6286" y="4032"/>
                    <a:pt x="6286" y="4032"/>
                    <a:pt x="6286" y="4032"/>
                  </a:cubicBezTo>
                  <a:cubicBezTo>
                    <a:pt x="6217" y="4063"/>
                    <a:pt x="6217" y="4063"/>
                    <a:pt x="6217" y="4063"/>
                  </a:cubicBezTo>
                  <a:cubicBezTo>
                    <a:pt x="6158" y="4089"/>
                    <a:pt x="4744" y="4703"/>
                    <a:pt x="3110" y="4703"/>
                  </a:cubicBezTo>
                </a:path>
              </a:pathLst>
            </a:custGeom>
            <a:solidFill>
              <a:srgbClr val="C7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1511834" y="4324350"/>
              <a:ext cx="288925" cy="334963"/>
            </a:xfrm>
            <a:custGeom>
              <a:avLst/>
              <a:gdLst>
                <a:gd name="T0" fmla="*/ 955 w 1053"/>
                <a:gd name="T1" fmla="*/ 513 h 1218"/>
                <a:gd name="T2" fmla="*/ 703 w 1053"/>
                <a:gd name="T3" fmla="*/ 485 h 1218"/>
                <a:gd name="T4" fmla="*/ 226 w 1053"/>
                <a:gd name="T5" fmla="*/ 247 h 1218"/>
                <a:gd name="T6" fmla="*/ 0 w 1053"/>
                <a:gd name="T7" fmla="*/ 0 h 1218"/>
                <a:gd name="T8" fmla="*/ 33 w 1053"/>
                <a:gd name="T9" fmla="*/ 1218 h 1218"/>
                <a:gd name="T10" fmla="*/ 1053 w 1053"/>
                <a:gd name="T11" fmla="*/ 508 h 1218"/>
                <a:gd name="T12" fmla="*/ 955 w 1053"/>
                <a:gd name="T13" fmla="*/ 513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3" h="1218">
                  <a:moveTo>
                    <a:pt x="955" y="513"/>
                  </a:moveTo>
                  <a:cubicBezTo>
                    <a:pt x="864" y="513"/>
                    <a:pt x="781" y="502"/>
                    <a:pt x="703" y="485"/>
                  </a:cubicBezTo>
                  <a:cubicBezTo>
                    <a:pt x="226" y="247"/>
                    <a:pt x="226" y="247"/>
                    <a:pt x="226" y="247"/>
                  </a:cubicBezTo>
                  <a:cubicBezTo>
                    <a:pt x="131" y="167"/>
                    <a:pt x="56" y="79"/>
                    <a:pt x="0" y="0"/>
                  </a:cubicBezTo>
                  <a:cubicBezTo>
                    <a:pt x="33" y="1218"/>
                    <a:pt x="33" y="1218"/>
                    <a:pt x="33" y="1218"/>
                  </a:cubicBezTo>
                  <a:cubicBezTo>
                    <a:pt x="1053" y="508"/>
                    <a:pt x="1053" y="508"/>
                    <a:pt x="1053" y="508"/>
                  </a:cubicBezTo>
                  <a:cubicBezTo>
                    <a:pt x="1021" y="511"/>
                    <a:pt x="989" y="513"/>
                    <a:pt x="955" y="513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769009" y="4300538"/>
              <a:ext cx="288925" cy="358775"/>
            </a:xfrm>
            <a:custGeom>
              <a:avLst/>
              <a:gdLst>
                <a:gd name="T0" fmla="*/ 747 w 1049"/>
                <a:gd name="T1" fmla="*/ 332 h 1308"/>
                <a:gd name="T2" fmla="*/ 822 w 1049"/>
                <a:gd name="T3" fmla="*/ 286 h 1308"/>
                <a:gd name="T4" fmla="*/ 344 w 1049"/>
                <a:gd name="T5" fmla="*/ 575 h 1308"/>
                <a:gd name="T6" fmla="*/ 434 w 1049"/>
                <a:gd name="T7" fmla="*/ 521 h 1308"/>
                <a:gd name="T8" fmla="*/ 16 w 1049"/>
                <a:gd name="T9" fmla="*/ 603 h 1308"/>
                <a:gd name="T10" fmla="*/ 0 w 1049"/>
                <a:gd name="T11" fmla="*/ 602 h 1308"/>
                <a:gd name="T12" fmla="*/ 1013 w 1049"/>
                <a:gd name="T13" fmla="*/ 1308 h 1308"/>
                <a:gd name="T14" fmla="*/ 1049 w 1049"/>
                <a:gd name="T15" fmla="*/ 0 h 1308"/>
                <a:gd name="T16" fmla="*/ 747 w 1049"/>
                <a:gd name="T17" fmla="*/ 332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9" h="1308">
                  <a:moveTo>
                    <a:pt x="747" y="332"/>
                  </a:moveTo>
                  <a:cubicBezTo>
                    <a:pt x="822" y="286"/>
                    <a:pt x="822" y="286"/>
                    <a:pt x="822" y="286"/>
                  </a:cubicBezTo>
                  <a:cubicBezTo>
                    <a:pt x="344" y="575"/>
                    <a:pt x="344" y="575"/>
                    <a:pt x="344" y="575"/>
                  </a:cubicBezTo>
                  <a:cubicBezTo>
                    <a:pt x="434" y="521"/>
                    <a:pt x="434" y="521"/>
                    <a:pt x="434" y="521"/>
                  </a:cubicBezTo>
                  <a:cubicBezTo>
                    <a:pt x="311" y="571"/>
                    <a:pt x="172" y="603"/>
                    <a:pt x="16" y="603"/>
                  </a:cubicBezTo>
                  <a:cubicBezTo>
                    <a:pt x="11" y="603"/>
                    <a:pt x="5" y="602"/>
                    <a:pt x="0" y="602"/>
                  </a:cubicBezTo>
                  <a:cubicBezTo>
                    <a:pt x="1013" y="1308"/>
                    <a:pt x="1013" y="1308"/>
                    <a:pt x="1013" y="1308"/>
                  </a:cubicBezTo>
                  <a:cubicBezTo>
                    <a:pt x="1049" y="0"/>
                    <a:pt x="1049" y="0"/>
                    <a:pt x="1049" y="0"/>
                  </a:cubicBezTo>
                  <a:cubicBezTo>
                    <a:pt x="979" y="102"/>
                    <a:pt x="879" y="224"/>
                    <a:pt x="747" y="332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919696" y="4360863"/>
              <a:ext cx="1730375" cy="1233488"/>
            </a:xfrm>
            <a:custGeom>
              <a:avLst/>
              <a:gdLst>
                <a:gd name="T0" fmla="*/ 3110 w 6286"/>
                <a:gd name="T1" fmla="*/ 4487 h 4487"/>
                <a:gd name="T2" fmla="*/ 67 w 6286"/>
                <a:gd name="T3" fmla="*/ 3846 h 4487"/>
                <a:gd name="T4" fmla="*/ 0 w 6286"/>
                <a:gd name="T5" fmla="*/ 3815 h 4487"/>
                <a:gd name="T6" fmla="*/ 4 w 6286"/>
                <a:gd name="T7" fmla="*/ 3742 h 4487"/>
                <a:gd name="T8" fmla="*/ 101 w 6286"/>
                <a:gd name="T9" fmla="*/ 1667 h 4487"/>
                <a:gd name="T10" fmla="*/ 903 w 6286"/>
                <a:gd name="T11" fmla="*/ 544 h 4487"/>
                <a:gd name="T12" fmla="*/ 1290 w 6286"/>
                <a:gd name="T13" fmla="*/ 331 h 4487"/>
                <a:gd name="T14" fmla="*/ 1782 w 6286"/>
                <a:gd name="T15" fmla="*/ 61 h 4487"/>
                <a:gd name="T16" fmla="*/ 1886 w 6286"/>
                <a:gd name="T17" fmla="*/ 0 h 4487"/>
                <a:gd name="T18" fmla="*/ 3143 w 6286"/>
                <a:gd name="T19" fmla="*/ 2694 h 4487"/>
                <a:gd name="T20" fmla="*/ 4400 w 6286"/>
                <a:gd name="T21" fmla="*/ 0 h 4487"/>
                <a:gd name="T22" fmla="*/ 4504 w 6286"/>
                <a:gd name="T23" fmla="*/ 61 h 4487"/>
                <a:gd name="T24" fmla="*/ 4996 w 6286"/>
                <a:gd name="T25" fmla="*/ 330 h 4487"/>
                <a:gd name="T26" fmla="*/ 5383 w 6286"/>
                <a:gd name="T27" fmla="*/ 544 h 4487"/>
                <a:gd name="T28" fmla="*/ 6185 w 6286"/>
                <a:gd name="T29" fmla="*/ 1667 h 4487"/>
                <a:gd name="T30" fmla="*/ 6282 w 6286"/>
                <a:gd name="T31" fmla="*/ 3742 h 4487"/>
                <a:gd name="T32" fmla="*/ 6286 w 6286"/>
                <a:gd name="T33" fmla="*/ 3816 h 4487"/>
                <a:gd name="T34" fmla="*/ 6217 w 6286"/>
                <a:gd name="T35" fmla="*/ 3847 h 4487"/>
                <a:gd name="T36" fmla="*/ 3110 w 6286"/>
                <a:gd name="T37" fmla="*/ 4487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6" h="4487">
                  <a:moveTo>
                    <a:pt x="3110" y="4487"/>
                  </a:moveTo>
                  <a:cubicBezTo>
                    <a:pt x="1476" y="4487"/>
                    <a:pt x="124" y="3872"/>
                    <a:pt x="67" y="3846"/>
                  </a:cubicBezTo>
                  <a:cubicBezTo>
                    <a:pt x="0" y="3815"/>
                    <a:pt x="0" y="3815"/>
                    <a:pt x="0" y="3815"/>
                  </a:cubicBezTo>
                  <a:cubicBezTo>
                    <a:pt x="4" y="3742"/>
                    <a:pt x="4" y="3742"/>
                    <a:pt x="4" y="3742"/>
                  </a:cubicBezTo>
                  <a:cubicBezTo>
                    <a:pt x="4" y="3726"/>
                    <a:pt x="69" y="2203"/>
                    <a:pt x="101" y="1667"/>
                  </a:cubicBezTo>
                  <a:cubicBezTo>
                    <a:pt x="141" y="1012"/>
                    <a:pt x="714" y="660"/>
                    <a:pt x="903" y="544"/>
                  </a:cubicBezTo>
                  <a:cubicBezTo>
                    <a:pt x="997" y="486"/>
                    <a:pt x="1133" y="414"/>
                    <a:pt x="1290" y="331"/>
                  </a:cubicBezTo>
                  <a:cubicBezTo>
                    <a:pt x="1448" y="247"/>
                    <a:pt x="1627" y="152"/>
                    <a:pt x="1782" y="61"/>
                  </a:cubicBezTo>
                  <a:cubicBezTo>
                    <a:pt x="1886" y="0"/>
                    <a:pt x="1886" y="0"/>
                    <a:pt x="1886" y="0"/>
                  </a:cubicBezTo>
                  <a:cubicBezTo>
                    <a:pt x="3143" y="2694"/>
                    <a:pt x="3143" y="2694"/>
                    <a:pt x="3143" y="2694"/>
                  </a:cubicBezTo>
                  <a:cubicBezTo>
                    <a:pt x="4400" y="0"/>
                    <a:pt x="4400" y="0"/>
                    <a:pt x="4400" y="0"/>
                  </a:cubicBezTo>
                  <a:cubicBezTo>
                    <a:pt x="4504" y="61"/>
                    <a:pt x="4504" y="61"/>
                    <a:pt x="4504" y="61"/>
                  </a:cubicBezTo>
                  <a:cubicBezTo>
                    <a:pt x="4659" y="152"/>
                    <a:pt x="4838" y="247"/>
                    <a:pt x="4996" y="330"/>
                  </a:cubicBezTo>
                  <a:cubicBezTo>
                    <a:pt x="5153" y="414"/>
                    <a:pt x="5289" y="486"/>
                    <a:pt x="5383" y="544"/>
                  </a:cubicBezTo>
                  <a:cubicBezTo>
                    <a:pt x="5572" y="660"/>
                    <a:pt x="6145" y="1012"/>
                    <a:pt x="6185" y="1667"/>
                  </a:cubicBezTo>
                  <a:cubicBezTo>
                    <a:pt x="6217" y="2203"/>
                    <a:pt x="6282" y="3726"/>
                    <a:pt x="6282" y="3742"/>
                  </a:cubicBezTo>
                  <a:cubicBezTo>
                    <a:pt x="6286" y="3816"/>
                    <a:pt x="6286" y="3816"/>
                    <a:pt x="6286" y="3816"/>
                  </a:cubicBezTo>
                  <a:cubicBezTo>
                    <a:pt x="6217" y="3847"/>
                    <a:pt x="6217" y="3847"/>
                    <a:pt x="6217" y="3847"/>
                  </a:cubicBezTo>
                  <a:cubicBezTo>
                    <a:pt x="6158" y="3873"/>
                    <a:pt x="4744" y="4487"/>
                    <a:pt x="3110" y="4487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solidFill>
              <a:srgbClr val="C7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303871" y="3605213"/>
              <a:ext cx="962025" cy="882650"/>
            </a:xfrm>
            <a:custGeom>
              <a:avLst/>
              <a:gdLst>
                <a:gd name="T0" fmla="*/ 3314 w 3494"/>
                <a:gd name="T1" fmla="*/ 0 h 3208"/>
                <a:gd name="T2" fmla="*/ 271 w 3494"/>
                <a:gd name="T3" fmla="*/ 0 h 3208"/>
                <a:gd name="T4" fmla="*/ 0 w 3494"/>
                <a:gd name="T5" fmla="*/ 207 h 3208"/>
                <a:gd name="T6" fmla="*/ 1746 w 3494"/>
                <a:gd name="T7" fmla="*/ 3208 h 3208"/>
                <a:gd name="T8" fmla="*/ 3494 w 3494"/>
                <a:gd name="T9" fmla="*/ 128 h 3208"/>
                <a:gd name="T10" fmla="*/ 3314 w 3494"/>
                <a:gd name="T11" fmla="*/ 0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4" h="3208">
                  <a:moveTo>
                    <a:pt x="3314" y="0"/>
                  </a:moveTo>
                  <a:cubicBezTo>
                    <a:pt x="271" y="0"/>
                    <a:pt x="271" y="0"/>
                    <a:pt x="271" y="0"/>
                  </a:cubicBezTo>
                  <a:cubicBezTo>
                    <a:pt x="171" y="63"/>
                    <a:pt x="80" y="133"/>
                    <a:pt x="0" y="207"/>
                  </a:cubicBezTo>
                  <a:cubicBezTo>
                    <a:pt x="28" y="1453"/>
                    <a:pt x="585" y="3208"/>
                    <a:pt x="1746" y="3208"/>
                  </a:cubicBezTo>
                  <a:cubicBezTo>
                    <a:pt x="2933" y="3208"/>
                    <a:pt x="3489" y="1378"/>
                    <a:pt x="3494" y="128"/>
                  </a:cubicBezTo>
                  <a:cubicBezTo>
                    <a:pt x="3438" y="83"/>
                    <a:pt x="3378" y="41"/>
                    <a:pt x="3314" y="0"/>
                  </a:cubicBezTo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1240371" y="3495675"/>
              <a:ext cx="1096963" cy="741363"/>
            </a:xfrm>
            <a:custGeom>
              <a:avLst/>
              <a:gdLst>
                <a:gd name="T0" fmla="*/ 3858 w 3983"/>
                <a:gd name="T1" fmla="*/ 675 h 2694"/>
                <a:gd name="T2" fmla="*/ 1998 w 3983"/>
                <a:gd name="T3" fmla="*/ 0 h 2694"/>
                <a:gd name="T4" fmla="*/ 138 w 3983"/>
                <a:gd name="T5" fmla="*/ 675 h 2694"/>
                <a:gd name="T6" fmla="*/ 34 w 3983"/>
                <a:gd name="T7" fmla="*/ 786 h 2694"/>
                <a:gd name="T8" fmla="*/ 394 w 3983"/>
                <a:gd name="T9" fmla="*/ 2694 h 2694"/>
                <a:gd name="T10" fmla="*/ 1513 w 3983"/>
                <a:gd name="T11" fmla="*/ 1406 h 2694"/>
                <a:gd name="T12" fmla="*/ 2492 w 3983"/>
                <a:gd name="T13" fmla="*/ 762 h 2694"/>
                <a:gd name="T14" fmla="*/ 3517 w 3983"/>
                <a:gd name="T15" fmla="*/ 2560 h 2694"/>
                <a:gd name="T16" fmla="*/ 3956 w 3983"/>
                <a:gd name="T17" fmla="*/ 779 h 2694"/>
                <a:gd name="T18" fmla="*/ 3858 w 3983"/>
                <a:gd name="T19" fmla="*/ 675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83" h="2694">
                  <a:moveTo>
                    <a:pt x="3858" y="675"/>
                  </a:moveTo>
                  <a:cubicBezTo>
                    <a:pt x="3469" y="259"/>
                    <a:pt x="2756" y="0"/>
                    <a:pt x="1998" y="0"/>
                  </a:cubicBezTo>
                  <a:cubicBezTo>
                    <a:pt x="1240" y="0"/>
                    <a:pt x="527" y="259"/>
                    <a:pt x="138" y="675"/>
                  </a:cubicBezTo>
                  <a:cubicBezTo>
                    <a:pt x="34" y="786"/>
                    <a:pt x="34" y="786"/>
                    <a:pt x="34" y="786"/>
                  </a:cubicBezTo>
                  <a:cubicBezTo>
                    <a:pt x="0" y="1668"/>
                    <a:pt x="394" y="2694"/>
                    <a:pt x="394" y="2694"/>
                  </a:cubicBezTo>
                  <a:cubicBezTo>
                    <a:pt x="278" y="2184"/>
                    <a:pt x="744" y="1621"/>
                    <a:pt x="1513" y="1406"/>
                  </a:cubicBezTo>
                  <a:cubicBezTo>
                    <a:pt x="2282" y="1191"/>
                    <a:pt x="2492" y="762"/>
                    <a:pt x="2492" y="762"/>
                  </a:cubicBezTo>
                  <a:cubicBezTo>
                    <a:pt x="3424" y="1084"/>
                    <a:pt x="3517" y="2560"/>
                    <a:pt x="3517" y="2560"/>
                  </a:cubicBezTo>
                  <a:cubicBezTo>
                    <a:pt x="3888" y="1906"/>
                    <a:pt x="3983" y="1288"/>
                    <a:pt x="3956" y="779"/>
                  </a:cubicBezTo>
                  <a:cubicBezTo>
                    <a:pt x="3858" y="675"/>
                    <a:pt x="3858" y="675"/>
                    <a:pt x="3858" y="675"/>
                  </a:cubicBezTo>
                </a:path>
              </a:pathLst>
            </a:custGeom>
            <a:solidFill>
              <a:srgbClr val="35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1114959" y="3003550"/>
              <a:ext cx="1350963" cy="719138"/>
            </a:xfrm>
            <a:custGeom>
              <a:avLst/>
              <a:gdLst>
                <a:gd name="T0" fmla="*/ 4455 w 4910"/>
                <a:gd name="T1" fmla="*/ 2615 h 2615"/>
                <a:gd name="T2" fmla="*/ 4375 w 4910"/>
                <a:gd name="T3" fmla="*/ 2530 h 2615"/>
                <a:gd name="T4" fmla="*/ 2455 w 4910"/>
                <a:gd name="T5" fmla="*/ 1829 h 2615"/>
                <a:gd name="T6" fmla="*/ 535 w 4910"/>
                <a:gd name="T7" fmla="*/ 2530 h 2615"/>
                <a:gd name="T8" fmla="*/ 455 w 4910"/>
                <a:gd name="T9" fmla="*/ 2615 h 2615"/>
                <a:gd name="T10" fmla="*/ 375 w 4910"/>
                <a:gd name="T11" fmla="*/ 2530 h 2615"/>
                <a:gd name="T12" fmla="*/ 0 w 4910"/>
                <a:gd name="T13" fmla="*/ 1309 h 2615"/>
                <a:gd name="T14" fmla="*/ 2455 w 4910"/>
                <a:gd name="T15" fmla="*/ 0 h 2615"/>
                <a:gd name="T16" fmla="*/ 4910 w 4910"/>
                <a:gd name="T17" fmla="*/ 1309 h 2615"/>
                <a:gd name="T18" fmla="*/ 4535 w 4910"/>
                <a:gd name="T19" fmla="*/ 2530 h 2615"/>
                <a:gd name="T20" fmla="*/ 4455 w 4910"/>
                <a:gd name="T21" fmla="*/ 2615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0" h="2615">
                  <a:moveTo>
                    <a:pt x="4455" y="2615"/>
                  </a:moveTo>
                  <a:cubicBezTo>
                    <a:pt x="4375" y="2530"/>
                    <a:pt x="4375" y="2530"/>
                    <a:pt x="4375" y="2530"/>
                  </a:cubicBezTo>
                  <a:cubicBezTo>
                    <a:pt x="3971" y="2097"/>
                    <a:pt x="3235" y="1829"/>
                    <a:pt x="2455" y="1829"/>
                  </a:cubicBezTo>
                  <a:cubicBezTo>
                    <a:pt x="1675" y="1829"/>
                    <a:pt x="939" y="2097"/>
                    <a:pt x="535" y="2530"/>
                  </a:cubicBezTo>
                  <a:cubicBezTo>
                    <a:pt x="455" y="2615"/>
                    <a:pt x="455" y="2615"/>
                    <a:pt x="455" y="2615"/>
                  </a:cubicBezTo>
                  <a:cubicBezTo>
                    <a:pt x="375" y="2530"/>
                    <a:pt x="375" y="2530"/>
                    <a:pt x="375" y="2530"/>
                  </a:cubicBezTo>
                  <a:cubicBezTo>
                    <a:pt x="125" y="2262"/>
                    <a:pt x="0" y="1603"/>
                    <a:pt x="0" y="1309"/>
                  </a:cubicBezTo>
                  <a:cubicBezTo>
                    <a:pt x="0" y="477"/>
                    <a:pt x="895" y="0"/>
                    <a:pt x="2455" y="0"/>
                  </a:cubicBezTo>
                  <a:cubicBezTo>
                    <a:pt x="4015" y="0"/>
                    <a:pt x="4910" y="477"/>
                    <a:pt x="4910" y="1309"/>
                  </a:cubicBezTo>
                  <a:cubicBezTo>
                    <a:pt x="4910" y="1603"/>
                    <a:pt x="4785" y="2262"/>
                    <a:pt x="4535" y="2530"/>
                  </a:cubicBezTo>
                  <a:cubicBezTo>
                    <a:pt x="4455" y="2615"/>
                    <a:pt x="4455" y="2615"/>
                    <a:pt x="4455" y="2615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1668996" y="3171825"/>
              <a:ext cx="225425" cy="227013"/>
            </a:xfrm>
            <a:custGeom>
              <a:avLst/>
              <a:gdLst>
                <a:gd name="T0" fmla="*/ 142 w 142"/>
                <a:gd name="T1" fmla="*/ 45 h 143"/>
                <a:gd name="T2" fmla="*/ 97 w 142"/>
                <a:gd name="T3" fmla="*/ 45 h 143"/>
                <a:gd name="T4" fmla="*/ 97 w 142"/>
                <a:gd name="T5" fmla="*/ 0 h 143"/>
                <a:gd name="T6" fmla="*/ 45 w 142"/>
                <a:gd name="T7" fmla="*/ 0 h 143"/>
                <a:gd name="T8" fmla="*/ 45 w 142"/>
                <a:gd name="T9" fmla="*/ 45 h 143"/>
                <a:gd name="T10" fmla="*/ 0 w 142"/>
                <a:gd name="T11" fmla="*/ 45 h 143"/>
                <a:gd name="T12" fmla="*/ 0 w 142"/>
                <a:gd name="T13" fmla="*/ 97 h 143"/>
                <a:gd name="T14" fmla="*/ 45 w 142"/>
                <a:gd name="T15" fmla="*/ 97 h 143"/>
                <a:gd name="T16" fmla="*/ 45 w 142"/>
                <a:gd name="T17" fmla="*/ 143 h 143"/>
                <a:gd name="T18" fmla="*/ 97 w 142"/>
                <a:gd name="T19" fmla="*/ 143 h 143"/>
                <a:gd name="T20" fmla="*/ 97 w 142"/>
                <a:gd name="T21" fmla="*/ 97 h 143"/>
                <a:gd name="T22" fmla="*/ 142 w 142"/>
                <a:gd name="T23" fmla="*/ 97 h 143"/>
                <a:gd name="T24" fmla="*/ 142 w 142"/>
                <a:gd name="T25" fmla="*/ 4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3">
                  <a:moveTo>
                    <a:pt x="142" y="45"/>
                  </a:moveTo>
                  <a:lnTo>
                    <a:pt x="97" y="45"/>
                  </a:lnTo>
                  <a:lnTo>
                    <a:pt x="97" y="0"/>
                  </a:lnTo>
                  <a:lnTo>
                    <a:pt x="45" y="0"/>
                  </a:lnTo>
                  <a:lnTo>
                    <a:pt x="45" y="45"/>
                  </a:lnTo>
                  <a:lnTo>
                    <a:pt x="0" y="45"/>
                  </a:lnTo>
                  <a:lnTo>
                    <a:pt x="0" y="97"/>
                  </a:lnTo>
                  <a:lnTo>
                    <a:pt x="45" y="97"/>
                  </a:lnTo>
                  <a:lnTo>
                    <a:pt x="45" y="143"/>
                  </a:lnTo>
                  <a:lnTo>
                    <a:pt x="97" y="143"/>
                  </a:lnTo>
                  <a:lnTo>
                    <a:pt x="97" y="97"/>
                  </a:lnTo>
                  <a:lnTo>
                    <a:pt x="142" y="97"/>
                  </a:lnTo>
                  <a:lnTo>
                    <a:pt x="142" y="45"/>
                  </a:lnTo>
                  <a:close/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1668996" y="3171825"/>
              <a:ext cx="225425" cy="227013"/>
            </a:xfrm>
            <a:custGeom>
              <a:avLst/>
              <a:gdLst>
                <a:gd name="T0" fmla="*/ 142 w 142"/>
                <a:gd name="T1" fmla="*/ 45 h 143"/>
                <a:gd name="T2" fmla="*/ 97 w 142"/>
                <a:gd name="T3" fmla="*/ 45 h 143"/>
                <a:gd name="T4" fmla="*/ 97 w 142"/>
                <a:gd name="T5" fmla="*/ 0 h 143"/>
                <a:gd name="T6" fmla="*/ 45 w 142"/>
                <a:gd name="T7" fmla="*/ 0 h 143"/>
                <a:gd name="T8" fmla="*/ 45 w 142"/>
                <a:gd name="T9" fmla="*/ 45 h 143"/>
                <a:gd name="T10" fmla="*/ 0 w 142"/>
                <a:gd name="T11" fmla="*/ 45 h 143"/>
                <a:gd name="T12" fmla="*/ 0 w 142"/>
                <a:gd name="T13" fmla="*/ 97 h 143"/>
                <a:gd name="T14" fmla="*/ 45 w 142"/>
                <a:gd name="T15" fmla="*/ 97 h 143"/>
                <a:gd name="T16" fmla="*/ 45 w 142"/>
                <a:gd name="T17" fmla="*/ 143 h 143"/>
                <a:gd name="T18" fmla="*/ 97 w 142"/>
                <a:gd name="T19" fmla="*/ 143 h 143"/>
                <a:gd name="T20" fmla="*/ 97 w 142"/>
                <a:gd name="T21" fmla="*/ 97 h 143"/>
                <a:gd name="T22" fmla="*/ 142 w 142"/>
                <a:gd name="T23" fmla="*/ 97 h 143"/>
                <a:gd name="T24" fmla="*/ 142 w 142"/>
                <a:gd name="T25" fmla="*/ 4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43">
                  <a:moveTo>
                    <a:pt x="142" y="45"/>
                  </a:moveTo>
                  <a:lnTo>
                    <a:pt x="97" y="45"/>
                  </a:lnTo>
                  <a:lnTo>
                    <a:pt x="97" y="0"/>
                  </a:lnTo>
                  <a:lnTo>
                    <a:pt x="45" y="0"/>
                  </a:lnTo>
                  <a:lnTo>
                    <a:pt x="45" y="45"/>
                  </a:lnTo>
                  <a:lnTo>
                    <a:pt x="0" y="45"/>
                  </a:lnTo>
                  <a:lnTo>
                    <a:pt x="0" y="97"/>
                  </a:lnTo>
                  <a:lnTo>
                    <a:pt x="45" y="97"/>
                  </a:lnTo>
                  <a:lnTo>
                    <a:pt x="45" y="143"/>
                  </a:lnTo>
                  <a:lnTo>
                    <a:pt x="97" y="143"/>
                  </a:lnTo>
                  <a:lnTo>
                    <a:pt x="97" y="97"/>
                  </a:lnTo>
                  <a:lnTo>
                    <a:pt x="142" y="97"/>
                  </a:lnTo>
                  <a:lnTo>
                    <a:pt x="142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294471" y="4451350"/>
              <a:ext cx="9525" cy="4763"/>
            </a:xfrm>
            <a:custGeom>
              <a:avLst/>
              <a:gdLst>
                <a:gd name="T0" fmla="*/ 0 w 32"/>
                <a:gd name="T1" fmla="*/ 0 h 17"/>
                <a:gd name="T2" fmla="*/ 32 w 32"/>
                <a:gd name="T3" fmla="*/ 17 h 17"/>
                <a:gd name="T4" fmla="*/ 0 w 3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0"/>
                  </a:moveTo>
                  <a:cubicBezTo>
                    <a:pt x="10" y="6"/>
                    <a:pt x="21" y="12"/>
                    <a:pt x="32" y="17"/>
                  </a:cubicBezTo>
                  <a:cubicBezTo>
                    <a:pt x="21" y="12"/>
                    <a:pt x="10" y="6"/>
                    <a:pt x="0" y="0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264184" y="4387850"/>
              <a:ext cx="127000" cy="68263"/>
            </a:xfrm>
            <a:custGeom>
              <a:avLst/>
              <a:gdLst>
                <a:gd name="T0" fmla="*/ 464 w 464"/>
                <a:gd name="T1" fmla="*/ 0 h 251"/>
                <a:gd name="T2" fmla="*/ 39 w 464"/>
                <a:gd name="T3" fmla="*/ 230 h 251"/>
                <a:gd name="T4" fmla="*/ 0 w 464"/>
                <a:gd name="T5" fmla="*/ 251 h 251"/>
                <a:gd name="T6" fmla="*/ 0 w 464"/>
                <a:gd name="T7" fmla="*/ 251 h 251"/>
                <a:gd name="T8" fmla="*/ 39 w 464"/>
                <a:gd name="T9" fmla="*/ 231 h 251"/>
                <a:gd name="T10" fmla="*/ 464 w 464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4" h="251">
                  <a:moveTo>
                    <a:pt x="464" y="0"/>
                  </a:moveTo>
                  <a:cubicBezTo>
                    <a:pt x="326" y="78"/>
                    <a:pt x="175" y="159"/>
                    <a:pt x="39" y="230"/>
                  </a:cubicBezTo>
                  <a:cubicBezTo>
                    <a:pt x="26" y="237"/>
                    <a:pt x="13" y="244"/>
                    <a:pt x="0" y="25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3" y="244"/>
                    <a:pt x="26" y="237"/>
                    <a:pt x="39" y="231"/>
                  </a:cubicBezTo>
                  <a:cubicBezTo>
                    <a:pt x="175" y="159"/>
                    <a:pt x="326" y="78"/>
                    <a:pt x="464" y="0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1438809" y="4360863"/>
              <a:ext cx="173038" cy="369888"/>
            </a:xfrm>
            <a:custGeom>
              <a:avLst/>
              <a:gdLst>
                <a:gd name="T0" fmla="*/ 79 w 109"/>
                <a:gd name="T1" fmla="*/ 169 h 233"/>
                <a:gd name="T2" fmla="*/ 79 w 109"/>
                <a:gd name="T3" fmla="*/ 169 h 233"/>
                <a:gd name="T4" fmla="*/ 109 w 109"/>
                <a:gd name="T5" fmla="*/ 233 h 233"/>
                <a:gd name="T6" fmla="*/ 79 w 109"/>
                <a:gd name="T7" fmla="*/ 169 h 233"/>
                <a:gd name="T8" fmla="*/ 0 w 109"/>
                <a:gd name="T9" fmla="*/ 0 h 233"/>
                <a:gd name="T10" fmla="*/ 0 w 109"/>
                <a:gd name="T11" fmla="*/ 0 h 233"/>
                <a:gd name="T12" fmla="*/ 49 w 109"/>
                <a:gd name="T13" fmla="*/ 105 h 233"/>
                <a:gd name="T14" fmla="*/ 49 w 109"/>
                <a:gd name="T15" fmla="*/ 105 h 233"/>
                <a:gd name="T16" fmla="*/ 0 w 109"/>
                <a:gd name="T1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33">
                  <a:moveTo>
                    <a:pt x="79" y="169"/>
                  </a:moveTo>
                  <a:lnTo>
                    <a:pt x="79" y="169"/>
                  </a:lnTo>
                  <a:lnTo>
                    <a:pt x="109" y="233"/>
                  </a:lnTo>
                  <a:lnTo>
                    <a:pt x="79" y="169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9" y="105"/>
                  </a:lnTo>
                  <a:lnTo>
                    <a:pt x="49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1438809" y="4360863"/>
              <a:ext cx="173038" cy="369888"/>
            </a:xfrm>
            <a:custGeom>
              <a:avLst/>
              <a:gdLst>
                <a:gd name="T0" fmla="*/ 79 w 109"/>
                <a:gd name="T1" fmla="*/ 169 h 233"/>
                <a:gd name="T2" fmla="*/ 79 w 109"/>
                <a:gd name="T3" fmla="*/ 169 h 233"/>
                <a:gd name="T4" fmla="*/ 109 w 109"/>
                <a:gd name="T5" fmla="*/ 233 h 233"/>
                <a:gd name="T6" fmla="*/ 79 w 109"/>
                <a:gd name="T7" fmla="*/ 169 h 233"/>
                <a:gd name="T8" fmla="*/ 0 w 109"/>
                <a:gd name="T9" fmla="*/ 0 h 233"/>
                <a:gd name="T10" fmla="*/ 0 w 109"/>
                <a:gd name="T11" fmla="*/ 0 h 233"/>
                <a:gd name="T12" fmla="*/ 49 w 109"/>
                <a:gd name="T13" fmla="*/ 105 h 233"/>
                <a:gd name="T14" fmla="*/ 49 w 109"/>
                <a:gd name="T15" fmla="*/ 105 h 233"/>
                <a:gd name="T16" fmla="*/ 0 w 109"/>
                <a:gd name="T1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33">
                  <a:moveTo>
                    <a:pt x="79" y="169"/>
                  </a:moveTo>
                  <a:lnTo>
                    <a:pt x="79" y="169"/>
                  </a:lnTo>
                  <a:lnTo>
                    <a:pt x="109" y="233"/>
                  </a:lnTo>
                  <a:lnTo>
                    <a:pt x="79" y="169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49" y="105"/>
                  </a:lnTo>
                  <a:lnTo>
                    <a:pt x="49" y="1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1516596" y="4527550"/>
              <a:ext cx="47625" cy="101600"/>
            </a:xfrm>
            <a:custGeom>
              <a:avLst/>
              <a:gdLst>
                <a:gd name="T0" fmla="*/ 0 w 30"/>
                <a:gd name="T1" fmla="*/ 0 h 64"/>
                <a:gd name="T2" fmla="*/ 0 w 30"/>
                <a:gd name="T3" fmla="*/ 0 h 64"/>
                <a:gd name="T4" fmla="*/ 30 w 30"/>
                <a:gd name="T5" fmla="*/ 64 h 64"/>
                <a:gd name="T6" fmla="*/ 30 w 30"/>
                <a:gd name="T7" fmla="*/ 64 h 64"/>
                <a:gd name="T8" fmla="*/ 0 w 3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4">
                  <a:moveTo>
                    <a:pt x="0" y="0"/>
                  </a:moveTo>
                  <a:lnTo>
                    <a:pt x="0" y="0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1516596" y="4527550"/>
              <a:ext cx="47625" cy="101600"/>
            </a:xfrm>
            <a:custGeom>
              <a:avLst/>
              <a:gdLst>
                <a:gd name="T0" fmla="*/ 0 w 30"/>
                <a:gd name="T1" fmla="*/ 0 h 64"/>
                <a:gd name="T2" fmla="*/ 0 w 30"/>
                <a:gd name="T3" fmla="*/ 0 h 64"/>
                <a:gd name="T4" fmla="*/ 30 w 30"/>
                <a:gd name="T5" fmla="*/ 64 h 64"/>
                <a:gd name="T6" fmla="*/ 30 w 30"/>
                <a:gd name="T7" fmla="*/ 64 h 64"/>
                <a:gd name="T8" fmla="*/ 0 w 3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4">
                  <a:moveTo>
                    <a:pt x="0" y="0"/>
                  </a:moveTo>
                  <a:lnTo>
                    <a:pt x="0" y="0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264184" y="4360863"/>
              <a:ext cx="519113" cy="739775"/>
            </a:xfrm>
            <a:custGeom>
              <a:avLst/>
              <a:gdLst>
                <a:gd name="T0" fmla="*/ 635 w 1886"/>
                <a:gd name="T1" fmla="*/ 0 h 2689"/>
                <a:gd name="T2" fmla="*/ 531 w 1886"/>
                <a:gd name="T3" fmla="*/ 61 h 2689"/>
                <a:gd name="T4" fmla="*/ 531 w 1886"/>
                <a:gd name="T5" fmla="*/ 61 h 2689"/>
                <a:gd name="T6" fmla="*/ 464 w 1886"/>
                <a:gd name="T7" fmla="*/ 100 h 2689"/>
                <a:gd name="T8" fmla="*/ 39 w 1886"/>
                <a:gd name="T9" fmla="*/ 331 h 2689"/>
                <a:gd name="T10" fmla="*/ 0 w 1886"/>
                <a:gd name="T11" fmla="*/ 351 h 2689"/>
                <a:gd name="T12" fmla="*/ 129 w 1886"/>
                <a:gd name="T13" fmla="*/ 803 h 2689"/>
                <a:gd name="T14" fmla="*/ 613 w 1886"/>
                <a:gd name="T15" fmla="*/ 760 h 2689"/>
                <a:gd name="T16" fmla="*/ 334 w 1886"/>
                <a:gd name="T17" fmla="*/ 1126 h 2689"/>
                <a:gd name="T18" fmla="*/ 1886 w 1886"/>
                <a:gd name="T19" fmla="*/ 2689 h 2689"/>
                <a:gd name="T20" fmla="*/ 1886 w 1886"/>
                <a:gd name="T21" fmla="*/ 2683 h 2689"/>
                <a:gd name="T22" fmla="*/ 1263 w 1886"/>
                <a:gd name="T23" fmla="*/ 1347 h 2689"/>
                <a:gd name="T24" fmla="*/ 1091 w 1886"/>
                <a:gd name="T25" fmla="*/ 979 h 2689"/>
                <a:gd name="T26" fmla="*/ 918 w 1886"/>
                <a:gd name="T27" fmla="*/ 607 h 2689"/>
                <a:gd name="T28" fmla="*/ 635 w 1886"/>
                <a:gd name="T29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6" h="2689">
                  <a:moveTo>
                    <a:pt x="635" y="0"/>
                  </a:moveTo>
                  <a:cubicBezTo>
                    <a:pt x="531" y="61"/>
                    <a:pt x="531" y="61"/>
                    <a:pt x="531" y="61"/>
                  </a:cubicBezTo>
                  <a:cubicBezTo>
                    <a:pt x="531" y="61"/>
                    <a:pt x="531" y="61"/>
                    <a:pt x="531" y="61"/>
                  </a:cubicBezTo>
                  <a:cubicBezTo>
                    <a:pt x="509" y="74"/>
                    <a:pt x="486" y="87"/>
                    <a:pt x="464" y="100"/>
                  </a:cubicBezTo>
                  <a:cubicBezTo>
                    <a:pt x="326" y="178"/>
                    <a:pt x="175" y="259"/>
                    <a:pt x="39" y="331"/>
                  </a:cubicBezTo>
                  <a:cubicBezTo>
                    <a:pt x="26" y="337"/>
                    <a:pt x="13" y="344"/>
                    <a:pt x="0" y="351"/>
                  </a:cubicBezTo>
                  <a:cubicBezTo>
                    <a:pt x="129" y="803"/>
                    <a:pt x="129" y="803"/>
                    <a:pt x="129" y="803"/>
                  </a:cubicBezTo>
                  <a:cubicBezTo>
                    <a:pt x="613" y="760"/>
                    <a:pt x="613" y="760"/>
                    <a:pt x="613" y="760"/>
                  </a:cubicBezTo>
                  <a:cubicBezTo>
                    <a:pt x="334" y="1126"/>
                    <a:pt x="334" y="1126"/>
                    <a:pt x="334" y="1126"/>
                  </a:cubicBezTo>
                  <a:cubicBezTo>
                    <a:pt x="1886" y="2689"/>
                    <a:pt x="1886" y="2689"/>
                    <a:pt x="1886" y="2689"/>
                  </a:cubicBezTo>
                  <a:cubicBezTo>
                    <a:pt x="1886" y="2683"/>
                    <a:pt x="1886" y="2683"/>
                    <a:pt x="1886" y="2683"/>
                  </a:cubicBezTo>
                  <a:cubicBezTo>
                    <a:pt x="1263" y="1347"/>
                    <a:pt x="1263" y="1347"/>
                    <a:pt x="1263" y="1347"/>
                  </a:cubicBezTo>
                  <a:cubicBezTo>
                    <a:pt x="1091" y="979"/>
                    <a:pt x="1091" y="979"/>
                    <a:pt x="1091" y="979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635" y="0"/>
                    <a:pt x="635" y="0"/>
                    <a:pt x="635" y="0"/>
                  </a:cubicBezTo>
                </a:path>
              </a:pathLst>
            </a:custGeom>
            <a:solidFill>
              <a:srgbClr val="DE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2073809" y="3711575"/>
              <a:ext cx="557213" cy="1709738"/>
            </a:xfrm>
            <a:custGeom>
              <a:avLst/>
              <a:gdLst>
                <a:gd name="T0" fmla="*/ 2025 w 2025"/>
                <a:gd name="T1" fmla="*/ 6207 h 6219"/>
                <a:gd name="T2" fmla="*/ 1995 w 2025"/>
                <a:gd name="T3" fmla="*/ 6219 h 6219"/>
                <a:gd name="T4" fmla="*/ 2025 w 2025"/>
                <a:gd name="T5" fmla="*/ 6207 h 6219"/>
                <a:gd name="T6" fmla="*/ 0 w 2025"/>
                <a:gd name="T7" fmla="*/ 2214 h 6219"/>
                <a:gd name="T8" fmla="*/ 0 w 2025"/>
                <a:gd name="T9" fmla="*/ 2214 h 6219"/>
                <a:gd name="T10" fmla="*/ 312 w 2025"/>
                <a:gd name="T11" fmla="*/ 2421 h 6219"/>
                <a:gd name="T12" fmla="*/ 804 w 2025"/>
                <a:gd name="T13" fmla="*/ 2690 h 6219"/>
                <a:gd name="T14" fmla="*/ 804 w 2025"/>
                <a:gd name="T15" fmla="*/ 2690 h 6219"/>
                <a:gd name="T16" fmla="*/ 804 w 2025"/>
                <a:gd name="T17" fmla="*/ 2690 h 6219"/>
                <a:gd name="T18" fmla="*/ 312 w 2025"/>
                <a:gd name="T19" fmla="*/ 2421 h 6219"/>
                <a:gd name="T20" fmla="*/ 0 w 2025"/>
                <a:gd name="T21" fmla="*/ 2214 h 6219"/>
                <a:gd name="T22" fmla="*/ 492 w 2025"/>
                <a:gd name="T23" fmla="*/ 1778 h 6219"/>
                <a:gd name="T24" fmla="*/ 492 w 2025"/>
                <a:gd name="T25" fmla="*/ 1778 h 6219"/>
                <a:gd name="T26" fmla="*/ 492 w 2025"/>
                <a:gd name="T27" fmla="*/ 1778 h 6219"/>
                <a:gd name="T28" fmla="*/ 492 w 2025"/>
                <a:gd name="T29" fmla="*/ 1778 h 6219"/>
                <a:gd name="T30" fmla="*/ 492 w 2025"/>
                <a:gd name="T31" fmla="*/ 1778 h 6219"/>
                <a:gd name="T32" fmla="*/ 492 w 2025"/>
                <a:gd name="T33" fmla="*/ 1778 h 6219"/>
                <a:gd name="T34" fmla="*/ 680 w 2025"/>
                <a:gd name="T35" fmla="*/ 1397 h 6219"/>
                <a:gd name="T36" fmla="*/ 492 w 2025"/>
                <a:gd name="T37" fmla="*/ 1778 h 6219"/>
                <a:gd name="T38" fmla="*/ 680 w 2025"/>
                <a:gd name="T39" fmla="*/ 1397 h 6219"/>
                <a:gd name="T40" fmla="*/ 680 w 2025"/>
                <a:gd name="T41" fmla="*/ 1397 h 6219"/>
                <a:gd name="T42" fmla="*/ 680 w 2025"/>
                <a:gd name="T43" fmla="*/ 1397 h 6219"/>
                <a:gd name="T44" fmla="*/ 680 w 2025"/>
                <a:gd name="T45" fmla="*/ 1397 h 6219"/>
                <a:gd name="T46" fmla="*/ 681 w 2025"/>
                <a:gd name="T47" fmla="*/ 1396 h 6219"/>
                <a:gd name="T48" fmla="*/ 681 w 2025"/>
                <a:gd name="T49" fmla="*/ 1396 h 6219"/>
                <a:gd name="T50" fmla="*/ 681 w 2025"/>
                <a:gd name="T51" fmla="*/ 1396 h 6219"/>
                <a:gd name="T52" fmla="*/ 427 w 2025"/>
                <a:gd name="T53" fmla="*/ 1355 h 6219"/>
                <a:gd name="T54" fmla="*/ 427 w 2025"/>
                <a:gd name="T55" fmla="*/ 1355 h 6219"/>
                <a:gd name="T56" fmla="*/ 492 w 2025"/>
                <a:gd name="T57" fmla="*/ 1778 h 6219"/>
                <a:gd name="T58" fmla="*/ 427 w 2025"/>
                <a:gd name="T59" fmla="*/ 1355 h 6219"/>
                <a:gd name="T60" fmla="*/ 931 w 2025"/>
                <a:gd name="T61" fmla="*/ 0 h 6219"/>
                <a:gd name="T62" fmla="*/ 931 w 2025"/>
                <a:gd name="T63" fmla="*/ 0 h 6219"/>
                <a:gd name="T64" fmla="*/ 973 w 2025"/>
                <a:gd name="T65" fmla="*/ 45 h 6219"/>
                <a:gd name="T66" fmla="*/ 931 w 2025"/>
                <a:gd name="T67" fmla="*/ 0 h 6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25" h="6219">
                  <a:moveTo>
                    <a:pt x="2025" y="6207"/>
                  </a:moveTo>
                  <a:cubicBezTo>
                    <a:pt x="2021" y="6208"/>
                    <a:pt x="2011" y="6213"/>
                    <a:pt x="1995" y="6219"/>
                  </a:cubicBezTo>
                  <a:cubicBezTo>
                    <a:pt x="2011" y="6213"/>
                    <a:pt x="2021" y="6208"/>
                    <a:pt x="2025" y="6207"/>
                  </a:cubicBezTo>
                  <a:moveTo>
                    <a:pt x="0" y="2214"/>
                  </a:moveTo>
                  <a:cubicBezTo>
                    <a:pt x="0" y="2214"/>
                    <a:pt x="0" y="2214"/>
                    <a:pt x="0" y="2214"/>
                  </a:cubicBezTo>
                  <a:cubicBezTo>
                    <a:pt x="312" y="2421"/>
                    <a:pt x="312" y="2421"/>
                    <a:pt x="312" y="2421"/>
                  </a:cubicBezTo>
                  <a:cubicBezTo>
                    <a:pt x="467" y="2512"/>
                    <a:pt x="646" y="2607"/>
                    <a:pt x="804" y="2690"/>
                  </a:cubicBezTo>
                  <a:cubicBezTo>
                    <a:pt x="804" y="2690"/>
                    <a:pt x="804" y="2690"/>
                    <a:pt x="804" y="2690"/>
                  </a:cubicBezTo>
                  <a:cubicBezTo>
                    <a:pt x="804" y="2690"/>
                    <a:pt x="804" y="2690"/>
                    <a:pt x="804" y="2690"/>
                  </a:cubicBezTo>
                  <a:cubicBezTo>
                    <a:pt x="646" y="2607"/>
                    <a:pt x="467" y="2512"/>
                    <a:pt x="312" y="2421"/>
                  </a:cubicBezTo>
                  <a:cubicBezTo>
                    <a:pt x="0" y="2214"/>
                    <a:pt x="0" y="2214"/>
                    <a:pt x="0" y="2214"/>
                  </a:cubicBezTo>
                  <a:moveTo>
                    <a:pt x="492" y="1778"/>
                  </a:moveTo>
                  <a:cubicBezTo>
                    <a:pt x="492" y="1778"/>
                    <a:pt x="492" y="1778"/>
                    <a:pt x="492" y="1778"/>
                  </a:cubicBezTo>
                  <a:cubicBezTo>
                    <a:pt x="492" y="1778"/>
                    <a:pt x="492" y="1778"/>
                    <a:pt x="492" y="1778"/>
                  </a:cubicBezTo>
                  <a:moveTo>
                    <a:pt x="492" y="1778"/>
                  </a:moveTo>
                  <a:cubicBezTo>
                    <a:pt x="492" y="1778"/>
                    <a:pt x="492" y="1778"/>
                    <a:pt x="492" y="1778"/>
                  </a:cubicBezTo>
                  <a:cubicBezTo>
                    <a:pt x="492" y="1778"/>
                    <a:pt x="492" y="1778"/>
                    <a:pt x="492" y="1778"/>
                  </a:cubicBezTo>
                  <a:moveTo>
                    <a:pt x="680" y="1397"/>
                  </a:moveTo>
                  <a:cubicBezTo>
                    <a:pt x="627" y="1522"/>
                    <a:pt x="565" y="1649"/>
                    <a:pt x="492" y="1778"/>
                  </a:cubicBezTo>
                  <a:cubicBezTo>
                    <a:pt x="565" y="1649"/>
                    <a:pt x="627" y="1522"/>
                    <a:pt x="680" y="1397"/>
                  </a:cubicBezTo>
                  <a:moveTo>
                    <a:pt x="680" y="1397"/>
                  </a:moveTo>
                  <a:cubicBezTo>
                    <a:pt x="680" y="1397"/>
                    <a:pt x="680" y="1397"/>
                    <a:pt x="680" y="1397"/>
                  </a:cubicBezTo>
                  <a:cubicBezTo>
                    <a:pt x="680" y="1397"/>
                    <a:pt x="680" y="1397"/>
                    <a:pt x="680" y="1397"/>
                  </a:cubicBezTo>
                  <a:moveTo>
                    <a:pt x="681" y="1396"/>
                  </a:moveTo>
                  <a:cubicBezTo>
                    <a:pt x="681" y="1396"/>
                    <a:pt x="681" y="1396"/>
                    <a:pt x="681" y="1396"/>
                  </a:cubicBezTo>
                  <a:cubicBezTo>
                    <a:pt x="681" y="1396"/>
                    <a:pt x="681" y="1396"/>
                    <a:pt x="681" y="1396"/>
                  </a:cubicBezTo>
                  <a:moveTo>
                    <a:pt x="427" y="1355"/>
                  </a:moveTo>
                  <a:cubicBezTo>
                    <a:pt x="427" y="1355"/>
                    <a:pt x="427" y="1355"/>
                    <a:pt x="427" y="1355"/>
                  </a:cubicBezTo>
                  <a:cubicBezTo>
                    <a:pt x="481" y="1599"/>
                    <a:pt x="492" y="1776"/>
                    <a:pt x="492" y="1778"/>
                  </a:cubicBezTo>
                  <a:cubicBezTo>
                    <a:pt x="492" y="1776"/>
                    <a:pt x="481" y="1599"/>
                    <a:pt x="427" y="1355"/>
                  </a:cubicBezTo>
                  <a:moveTo>
                    <a:pt x="931" y="0"/>
                  </a:moveTo>
                  <a:cubicBezTo>
                    <a:pt x="931" y="0"/>
                    <a:pt x="931" y="0"/>
                    <a:pt x="931" y="0"/>
                  </a:cubicBezTo>
                  <a:cubicBezTo>
                    <a:pt x="973" y="45"/>
                    <a:pt x="973" y="45"/>
                    <a:pt x="973" y="45"/>
                  </a:cubicBezTo>
                  <a:cubicBezTo>
                    <a:pt x="931" y="0"/>
                    <a:pt x="931" y="0"/>
                    <a:pt x="931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1783296" y="4319588"/>
              <a:ext cx="376238" cy="781050"/>
            </a:xfrm>
            <a:custGeom>
              <a:avLst/>
              <a:gdLst>
                <a:gd name="T0" fmla="*/ 66 w 1367"/>
                <a:gd name="T1" fmla="*/ 611 h 2840"/>
                <a:gd name="T2" fmla="*/ 5 w 1367"/>
                <a:gd name="T3" fmla="*/ 612 h 2840"/>
                <a:gd name="T4" fmla="*/ 0 w 1367"/>
                <a:gd name="T5" fmla="*/ 612 h 2840"/>
                <a:gd name="T6" fmla="*/ 0 w 1367"/>
                <a:gd name="T7" fmla="*/ 2828 h 2840"/>
                <a:gd name="T8" fmla="*/ 6 w 1367"/>
                <a:gd name="T9" fmla="*/ 2840 h 2840"/>
                <a:gd name="T10" fmla="*/ 806 w 1367"/>
                <a:gd name="T11" fmla="*/ 1126 h 2840"/>
                <a:gd name="T12" fmla="*/ 66 w 1367"/>
                <a:gd name="T13" fmla="*/ 611 h 2840"/>
                <a:gd name="T14" fmla="*/ 1055 w 1367"/>
                <a:gd name="T15" fmla="*/ 0 h 2840"/>
                <a:gd name="T16" fmla="*/ 996 w 1367"/>
                <a:gd name="T17" fmla="*/ 78 h 2840"/>
                <a:gd name="T18" fmla="*/ 977 w 1367"/>
                <a:gd name="T19" fmla="*/ 759 h 2840"/>
                <a:gd name="T20" fmla="*/ 1263 w 1367"/>
                <a:gd name="T21" fmla="*/ 146 h 2840"/>
                <a:gd name="T22" fmla="*/ 1367 w 1367"/>
                <a:gd name="T23" fmla="*/ 207 h 2840"/>
                <a:gd name="T24" fmla="*/ 1055 w 1367"/>
                <a:gd name="T25" fmla="*/ 0 h 2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7" h="2840">
                  <a:moveTo>
                    <a:pt x="66" y="611"/>
                  </a:moveTo>
                  <a:cubicBezTo>
                    <a:pt x="46" y="612"/>
                    <a:pt x="26" y="612"/>
                    <a:pt x="5" y="612"/>
                  </a:cubicBezTo>
                  <a:cubicBezTo>
                    <a:pt x="4" y="612"/>
                    <a:pt x="2" y="612"/>
                    <a:pt x="0" y="612"/>
                  </a:cubicBezTo>
                  <a:cubicBezTo>
                    <a:pt x="0" y="2828"/>
                    <a:pt x="0" y="2828"/>
                    <a:pt x="0" y="2828"/>
                  </a:cubicBezTo>
                  <a:cubicBezTo>
                    <a:pt x="6" y="2840"/>
                    <a:pt x="6" y="2840"/>
                    <a:pt x="6" y="2840"/>
                  </a:cubicBezTo>
                  <a:cubicBezTo>
                    <a:pt x="806" y="1126"/>
                    <a:pt x="806" y="1126"/>
                    <a:pt x="806" y="1126"/>
                  </a:cubicBezTo>
                  <a:cubicBezTo>
                    <a:pt x="66" y="611"/>
                    <a:pt x="66" y="611"/>
                    <a:pt x="66" y="611"/>
                  </a:cubicBezTo>
                  <a:moveTo>
                    <a:pt x="1055" y="0"/>
                  </a:moveTo>
                  <a:cubicBezTo>
                    <a:pt x="1036" y="26"/>
                    <a:pt x="1016" y="52"/>
                    <a:pt x="996" y="78"/>
                  </a:cubicBezTo>
                  <a:cubicBezTo>
                    <a:pt x="977" y="759"/>
                    <a:pt x="977" y="759"/>
                    <a:pt x="977" y="759"/>
                  </a:cubicBezTo>
                  <a:cubicBezTo>
                    <a:pt x="1263" y="146"/>
                    <a:pt x="1263" y="146"/>
                    <a:pt x="1263" y="146"/>
                  </a:cubicBezTo>
                  <a:cubicBezTo>
                    <a:pt x="1367" y="207"/>
                    <a:pt x="1367" y="207"/>
                    <a:pt x="1367" y="207"/>
                  </a:cubicBezTo>
                  <a:cubicBezTo>
                    <a:pt x="1055" y="0"/>
                    <a:pt x="1055" y="0"/>
                    <a:pt x="1055" y="0"/>
                  </a:cubicBezTo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1800759" y="4341813"/>
              <a:ext cx="257175" cy="287338"/>
            </a:xfrm>
            <a:custGeom>
              <a:avLst/>
              <a:gdLst>
                <a:gd name="T0" fmla="*/ 930 w 930"/>
                <a:gd name="T1" fmla="*/ 0 h 1048"/>
                <a:gd name="T2" fmla="*/ 0 w 930"/>
                <a:gd name="T3" fmla="*/ 533 h 1048"/>
                <a:gd name="T4" fmla="*/ 740 w 930"/>
                <a:gd name="T5" fmla="*/ 1048 h 1048"/>
                <a:gd name="T6" fmla="*/ 911 w 930"/>
                <a:gd name="T7" fmla="*/ 681 h 1048"/>
                <a:gd name="T8" fmla="*/ 930 w 930"/>
                <a:gd name="T9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0" h="1048">
                  <a:moveTo>
                    <a:pt x="930" y="0"/>
                  </a:moveTo>
                  <a:cubicBezTo>
                    <a:pt x="683" y="308"/>
                    <a:pt x="374" y="513"/>
                    <a:pt x="0" y="533"/>
                  </a:cubicBezTo>
                  <a:cubicBezTo>
                    <a:pt x="740" y="1048"/>
                    <a:pt x="740" y="1048"/>
                    <a:pt x="740" y="1048"/>
                  </a:cubicBezTo>
                  <a:cubicBezTo>
                    <a:pt x="911" y="681"/>
                    <a:pt x="911" y="681"/>
                    <a:pt x="911" y="681"/>
                  </a:cubicBezTo>
                  <a:cubicBezTo>
                    <a:pt x="930" y="0"/>
                    <a:pt x="930" y="0"/>
                    <a:pt x="930" y="0"/>
                  </a:cubicBezTo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1783296" y="4456113"/>
              <a:ext cx="866775" cy="1138238"/>
            </a:xfrm>
            <a:custGeom>
              <a:avLst/>
              <a:gdLst>
                <a:gd name="T0" fmla="*/ 1083 w 3149"/>
                <a:gd name="T1" fmla="*/ 2499 h 4139"/>
                <a:gd name="T2" fmla="*/ 1083 w 3149"/>
                <a:gd name="T3" fmla="*/ 2253 h 4139"/>
                <a:gd name="T4" fmla="*/ 2315 w 3149"/>
                <a:gd name="T5" fmla="*/ 2253 h 4139"/>
                <a:gd name="T6" fmla="*/ 2315 w 3149"/>
                <a:gd name="T7" fmla="*/ 2499 h 4139"/>
                <a:gd name="T8" fmla="*/ 1083 w 3149"/>
                <a:gd name="T9" fmla="*/ 2499 h 4139"/>
                <a:gd name="T10" fmla="*/ 1891 w 3149"/>
                <a:gd name="T11" fmla="*/ 0 h 4139"/>
                <a:gd name="T12" fmla="*/ 1898 w 3149"/>
                <a:gd name="T13" fmla="*/ 4 h 4139"/>
                <a:gd name="T14" fmla="*/ 1769 w 3149"/>
                <a:gd name="T15" fmla="*/ 456 h 4139"/>
                <a:gd name="T16" fmla="*/ 1285 w 3149"/>
                <a:gd name="T17" fmla="*/ 413 h 4139"/>
                <a:gd name="T18" fmla="*/ 1564 w 3149"/>
                <a:gd name="T19" fmla="*/ 779 h 4139"/>
                <a:gd name="T20" fmla="*/ 6 w 3149"/>
                <a:gd name="T21" fmla="*/ 2347 h 4139"/>
                <a:gd name="T22" fmla="*/ 0 w 3149"/>
                <a:gd name="T23" fmla="*/ 2335 h 4139"/>
                <a:gd name="T24" fmla="*/ 0 w 3149"/>
                <a:gd name="T25" fmla="*/ 2336 h 4139"/>
                <a:gd name="T26" fmla="*/ 6 w 3149"/>
                <a:gd name="T27" fmla="*/ 2347 h 4139"/>
                <a:gd name="T28" fmla="*/ 0 w 3149"/>
                <a:gd name="T29" fmla="*/ 2342 h 4139"/>
                <a:gd name="T30" fmla="*/ 0 w 3149"/>
                <a:gd name="T31" fmla="*/ 4139 h 4139"/>
                <a:gd name="T32" fmla="*/ 3050 w 3149"/>
                <a:gd name="T33" fmla="*/ 3512 h 4139"/>
                <a:gd name="T34" fmla="*/ 3080 w 3149"/>
                <a:gd name="T35" fmla="*/ 3500 h 4139"/>
                <a:gd name="T36" fmla="*/ 3080 w 3149"/>
                <a:gd name="T37" fmla="*/ 3500 h 4139"/>
                <a:gd name="T38" fmla="*/ 3149 w 3149"/>
                <a:gd name="T39" fmla="*/ 3469 h 4139"/>
                <a:gd name="T40" fmla="*/ 3145 w 3149"/>
                <a:gd name="T41" fmla="*/ 3395 h 4139"/>
                <a:gd name="T42" fmla="*/ 3048 w 3149"/>
                <a:gd name="T43" fmla="*/ 1320 h 4139"/>
                <a:gd name="T44" fmla="*/ 2246 w 3149"/>
                <a:gd name="T45" fmla="*/ 197 h 4139"/>
                <a:gd name="T46" fmla="*/ 1891 w 3149"/>
                <a:gd name="T47" fmla="*/ 0 h 4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49" h="4139">
                  <a:moveTo>
                    <a:pt x="1083" y="2499"/>
                  </a:moveTo>
                  <a:cubicBezTo>
                    <a:pt x="1083" y="2253"/>
                    <a:pt x="1083" y="2253"/>
                    <a:pt x="1083" y="2253"/>
                  </a:cubicBezTo>
                  <a:cubicBezTo>
                    <a:pt x="2315" y="2253"/>
                    <a:pt x="2315" y="2253"/>
                    <a:pt x="2315" y="2253"/>
                  </a:cubicBezTo>
                  <a:cubicBezTo>
                    <a:pt x="2315" y="2499"/>
                    <a:pt x="2315" y="2499"/>
                    <a:pt x="2315" y="2499"/>
                  </a:cubicBezTo>
                  <a:cubicBezTo>
                    <a:pt x="1083" y="2499"/>
                    <a:pt x="1083" y="2499"/>
                    <a:pt x="1083" y="2499"/>
                  </a:cubicBezTo>
                  <a:moveTo>
                    <a:pt x="1891" y="0"/>
                  </a:moveTo>
                  <a:cubicBezTo>
                    <a:pt x="1893" y="2"/>
                    <a:pt x="1895" y="3"/>
                    <a:pt x="1898" y="4"/>
                  </a:cubicBezTo>
                  <a:cubicBezTo>
                    <a:pt x="1769" y="456"/>
                    <a:pt x="1769" y="456"/>
                    <a:pt x="1769" y="456"/>
                  </a:cubicBezTo>
                  <a:cubicBezTo>
                    <a:pt x="1285" y="413"/>
                    <a:pt x="1285" y="413"/>
                    <a:pt x="1285" y="413"/>
                  </a:cubicBezTo>
                  <a:cubicBezTo>
                    <a:pt x="1564" y="779"/>
                    <a:pt x="1564" y="779"/>
                    <a:pt x="1564" y="779"/>
                  </a:cubicBezTo>
                  <a:cubicBezTo>
                    <a:pt x="6" y="2347"/>
                    <a:pt x="6" y="2347"/>
                    <a:pt x="6" y="2347"/>
                  </a:cubicBezTo>
                  <a:cubicBezTo>
                    <a:pt x="0" y="2335"/>
                    <a:pt x="0" y="2335"/>
                    <a:pt x="0" y="2335"/>
                  </a:cubicBezTo>
                  <a:cubicBezTo>
                    <a:pt x="0" y="2336"/>
                    <a:pt x="0" y="2336"/>
                    <a:pt x="0" y="2336"/>
                  </a:cubicBezTo>
                  <a:cubicBezTo>
                    <a:pt x="6" y="2347"/>
                    <a:pt x="6" y="2347"/>
                    <a:pt x="6" y="2347"/>
                  </a:cubicBezTo>
                  <a:cubicBezTo>
                    <a:pt x="0" y="2342"/>
                    <a:pt x="0" y="2342"/>
                    <a:pt x="0" y="2342"/>
                  </a:cubicBezTo>
                  <a:cubicBezTo>
                    <a:pt x="0" y="4139"/>
                    <a:pt x="0" y="4139"/>
                    <a:pt x="0" y="4139"/>
                  </a:cubicBezTo>
                  <a:cubicBezTo>
                    <a:pt x="1513" y="4133"/>
                    <a:pt x="2831" y="3605"/>
                    <a:pt x="3050" y="3512"/>
                  </a:cubicBezTo>
                  <a:cubicBezTo>
                    <a:pt x="3066" y="3506"/>
                    <a:pt x="3076" y="3501"/>
                    <a:pt x="3080" y="3500"/>
                  </a:cubicBezTo>
                  <a:cubicBezTo>
                    <a:pt x="3080" y="3500"/>
                    <a:pt x="3080" y="3500"/>
                    <a:pt x="3080" y="3500"/>
                  </a:cubicBezTo>
                  <a:cubicBezTo>
                    <a:pt x="3149" y="3469"/>
                    <a:pt x="3149" y="3469"/>
                    <a:pt x="3149" y="3469"/>
                  </a:cubicBezTo>
                  <a:cubicBezTo>
                    <a:pt x="3145" y="3395"/>
                    <a:pt x="3145" y="3395"/>
                    <a:pt x="3145" y="3395"/>
                  </a:cubicBezTo>
                  <a:cubicBezTo>
                    <a:pt x="3145" y="3379"/>
                    <a:pt x="3080" y="1856"/>
                    <a:pt x="3048" y="1320"/>
                  </a:cubicBezTo>
                  <a:cubicBezTo>
                    <a:pt x="3008" y="665"/>
                    <a:pt x="2435" y="313"/>
                    <a:pt x="2246" y="197"/>
                  </a:cubicBezTo>
                  <a:cubicBezTo>
                    <a:pt x="2159" y="143"/>
                    <a:pt x="2035" y="77"/>
                    <a:pt x="1891" y="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2081746" y="5075238"/>
              <a:ext cx="338138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1783296" y="3705225"/>
              <a:ext cx="407988" cy="782638"/>
            </a:xfrm>
            <a:custGeom>
              <a:avLst/>
              <a:gdLst>
                <a:gd name="T0" fmla="*/ 522 w 1482"/>
                <a:gd name="T1" fmla="*/ 0 h 2846"/>
                <a:gd name="T2" fmla="*/ 0 w 1482"/>
                <a:gd name="T3" fmla="*/ 464 h 2846"/>
                <a:gd name="T4" fmla="*/ 0 w 1482"/>
                <a:gd name="T5" fmla="*/ 2846 h 2846"/>
                <a:gd name="T6" fmla="*/ 5 w 1482"/>
                <a:gd name="T7" fmla="*/ 2846 h 2846"/>
                <a:gd name="T8" fmla="*/ 66 w 1482"/>
                <a:gd name="T9" fmla="*/ 2845 h 2846"/>
                <a:gd name="T10" fmla="*/ 996 w 1482"/>
                <a:gd name="T11" fmla="*/ 2312 h 2846"/>
                <a:gd name="T12" fmla="*/ 1055 w 1482"/>
                <a:gd name="T13" fmla="*/ 2234 h 2846"/>
                <a:gd name="T14" fmla="*/ 1055 w 1482"/>
                <a:gd name="T15" fmla="*/ 2234 h 2846"/>
                <a:gd name="T16" fmla="*/ 1054 w 1482"/>
                <a:gd name="T17" fmla="*/ 2233 h 2846"/>
                <a:gd name="T18" fmla="*/ 1482 w 1482"/>
                <a:gd name="T19" fmla="*/ 1374 h 2846"/>
                <a:gd name="T20" fmla="*/ 1482 w 1482"/>
                <a:gd name="T21" fmla="*/ 1375 h 2846"/>
                <a:gd name="T22" fmla="*/ 1482 w 1482"/>
                <a:gd name="T23" fmla="*/ 1375 h 2846"/>
                <a:gd name="T24" fmla="*/ 522 w 1482"/>
                <a:gd name="T25" fmla="*/ 0 h 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2" h="2846">
                  <a:moveTo>
                    <a:pt x="522" y="0"/>
                  </a:moveTo>
                  <a:cubicBezTo>
                    <a:pt x="522" y="0"/>
                    <a:pt x="400" y="250"/>
                    <a:pt x="0" y="464"/>
                  </a:cubicBezTo>
                  <a:cubicBezTo>
                    <a:pt x="0" y="2846"/>
                    <a:pt x="0" y="2846"/>
                    <a:pt x="0" y="2846"/>
                  </a:cubicBezTo>
                  <a:cubicBezTo>
                    <a:pt x="2" y="2846"/>
                    <a:pt x="4" y="2846"/>
                    <a:pt x="5" y="2846"/>
                  </a:cubicBezTo>
                  <a:cubicBezTo>
                    <a:pt x="26" y="2846"/>
                    <a:pt x="46" y="2846"/>
                    <a:pt x="66" y="2845"/>
                  </a:cubicBezTo>
                  <a:cubicBezTo>
                    <a:pt x="440" y="2825"/>
                    <a:pt x="749" y="2620"/>
                    <a:pt x="996" y="2312"/>
                  </a:cubicBezTo>
                  <a:cubicBezTo>
                    <a:pt x="1016" y="2286"/>
                    <a:pt x="1036" y="2260"/>
                    <a:pt x="1055" y="2234"/>
                  </a:cubicBezTo>
                  <a:cubicBezTo>
                    <a:pt x="1055" y="2234"/>
                    <a:pt x="1055" y="2234"/>
                    <a:pt x="1055" y="2234"/>
                  </a:cubicBezTo>
                  <a:cubicBezTo>
                    <a:pt x="1054" y="2233"/>
                    <a:pt x="1054" y="2233"/>
                    <a:pt x="1054" y="2233"/>
                  </a:cubicBezTo>
                  <a:cubicBezTo>
                    <a:pt x="1231" y="1991"/>
                    <a:pt x="1373" y="1693"/>
                    <a:pt x="1482" y="1374"/>
                  </a:cubicBezTo>
                  <a:cubicBezTo>
                    <a:pt x="1482" y="1375"/>
                    <a:pt x="1482" y="1375"/>
                    <a:pt x="1482" y="1375"/>
                  </a:cubicBezTo>
                  <a:cubicBezTo>
                    <a:pt x="1482" y="1375"/>
                    <a:pt x="1482" y="1375"/>
                    <a:pt x="1482" y="1375"/>
                  </a:cubicBezTo>
                  <a:cubicBezTo>
                    <a:pt x="1382" y="913"/>
                    <a:pt x="1131" y="211"/>
                    <a:pt x="522" y="0"/>
                  </a:cubicBezTo>
                </a:path>
              </a:pathLst>
            </a:custGeom>
            <a:solidFill>
              <a:srgbClr val="D5A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783296" y="3506788"/>
              <a:ext cx="552450" cy="693738"/>
            </a:xfrm>
            <a:custGeom>
              <a:avLst/>
              <a:gdLst>
                <a:gd name="T0" fmla="*/ 28 w 2008"/>
                <a:gd name="T1" fmla="*/ 0 h 2519"/>
                <a:gd name="T2" fmla="*/ 0 w 2008"/>
                <a:gd name="T3" fmla="*/ 0 h 2519"/>
                <a:gd name="T4" fmla="*/ 0 w 2008"/>
                <a:gd name="T5" fmla="*/ 1185 h 2519"/>
                <a:gd name="T6" fmla="*/ 522 w 2008"/>
                <a:gd name="T7" fmla="*/ 721 h 2519"/>
                <a:gd name="T8" fmla="*/ 1482 w 2008"/>
                <a:gd name="T9" fmla="*/ 2096 h 2519"/>
                <a:gd name="T10" fmla="*/ 1547 w 2008"/>
                <a:gd name="T11" fmla="*/ 2519 h 2519"/>
                <a:gd name="T12" fmla="*/ 1547 w 2008"/>
                <a:gd name="T13" fmla="*/ 2519 h 2519"/>
                <a:gd name="T14" fmla="*/ 1547 w 2008"/>
                <a:gd name="T15" fmla="*/ 2519 h 2519"/>
                <a:gd name="T16" fmla="*/ 1547 w 2008"/>
                <a:gd name="T17" fmla="*/ 2519 h 2519"/>
                <a:gd name="T18" fmla="*/ 1547 w 2008"/>
                <a:gd name="T19" fmla="*/ 2519 h 2519"/>
                <a:gd name="T20" fmla="*/ 1547 w 2008"/>
                <a:gd name="T21" fmla="*/ 2519 h 2519"/>
                <a:gd name="T22" fmla="*/ 1547 w 2008"/>
                <a:gd name="T23" fmla="*/ 2519 h 2519"/>
                <a:gd name="T24" fmla="*/ 1735 w 2008"/>
                <a:gd name="T25" fmla="*/ 2138 h 2519"/>
                <a:gd name="T26" fmla="*/ 1735 w 2008"/>
                <a:gd name="T27" fmla="*/ 2138 h 2519"/>
                <a:gd name="T28" fmla="*/ 1735 w 2008"/>
                <a:gd name="T29" fmla="*/ 2138 h 2519"/>
                <a:gd name="T30" fmla="*/ 1736 w 2008"/>
                <a:gd name="T31" fmla="*/ 2137 h 2519"/>
                <a:gd name="T32" fmla="*/ 1736 w 2008"/>
                <a:gd name="T33" fmla="*/ 2137 h 2519"/>
                <a:gd name="T34" fmla="*/ 1986 w 2008"/>
                <a:gd name="T35" fmla="*/ 741 h 2519"/>
                <a:gd name="T36" fmla="*/ 1986 w 2008"/>
                <a:gd name="T37" fmla="*/ 741 h 2519"/>
                <a:gd name="T38" fmla="*/ 1986 w 2008"/>
                <a:gd name="T39" fmla="*/ 741 h 2519"/>
                <a:gd name="T40" fmla="*/ 1948 w 2008"/>
                <a:gd name="T41" fmla="*/ 701 h 2519"/>
                <a:gd name="T42" fmla="*/ 28 w 2008"/>
                <a:gd name="T43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8" h="2519">
                  <a:moveTo>
                    <a:pt x="28" y="0"/>
                  </a:moveTo>
                  <a:cubicBezTo>
                    <a:pt x="19" y="0"/>
                    <a:pt x="10" y="0"/>
                    <a:pt x="0" y="0"/>
                  </a:cubicBezTo>
                  <a:cubicBezTo>
                    <a:pt x="0" y="1185"/>
                    <a:pt x="0" y="1185"/>
                    <a:pt x="0" y="1185"/>
                  </a:cubicBezTo>
                  <a:cubicBezTo>
                    <a:pt x="400" y="971"/>
                    <a:pt x="522" y="721"/>
                    <a:pt x="522" y="721"/>
                  </a:cubicBezTo>
                  <a:cubicBezTo>
                    <a:pt x="1131" y="932"/>
                    <a:pt x="1382" y="1634"/>
                    <a:pt x="1482" y="2096"/>
                  </a:cubicBezTo>
                  <a:cubicBezTo>
                    <a:pt x="1536" y="2340"/>
                    <a:pt x="1547" y="2517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547" y="2519"/>
                    <a:pt x="1547" y="2519"/>
                    <a:pt x="1547" y="2519"/>
                  </a:cubicBezTo>
                  <a:cubicBezTo>
                    <a:pt x="1620" y="2390"/>
                    <a:pt x="1682" y="2263"/>
                    <a:pt x="1735" y="2138"/>
                  </a:cubicBezTo>
                  <a:cubicBezTo>
                    <a:pt x="1735" y="2138"/>
                    <a:pt x="1735" y="2138"/>
                    <a:pt x="1735" y="2138"/>
                  </a:cubicBezTo>
                  <a:cubicBezTo>
                    <a:pt x="1735" y="2138"/>
                    <a:pt x="1735" y="2138"/>
                    <a:pt x="1735" y="2138"/>
                  </a:cubicBezTo>
                  <a:cubicBezTo>
                    <a:pt x="1735" y="2138"/>
                    <a:pt x="1735" y="2137"/>
                    <a:pt x="1736" y="2137"/>
                  </a:cubicBezTo>
                  <a:cubicBezTo>
                    <a:pt x="1736" y="2137"/>
                    <a:pt x="1736" y="2137"/>
                    <a:pt x="1736" y="2137"/>
                  </a:cubicBezTo>
                  <a:cubicBezTo>
                    <a:pt x="1951" y="1627"/>
                    <a:pt x="2008" y="1149"/>
                    <a:pt x="1986" y="741"/>
                  </a:cubicBezTo>
                  <a:cubicBezTo>
                    <a:pt x="1986" y="741"/>
                    <a:pt x="1986" y="741"/>
                    <a:pt x="1986" y="741"/>
                  </a:cubicBezTo>
                  <a:cubicBezTo>
                    <a:pt x="1986" y="741"/>
                    <a:pt x="1986" y="741"/>
                    <a:pt x="1986" y="741"/>
                  </a:cubicBezTo>
                  <a:cubicBezTo>
                    <a:pt x="1948" y="701"/>
                    <a:pt x="1948" y="701"/>
                    <a:pt x="1948" y="701"/>
                  </a:cubicBezTo>
                  <a:cubicBezTo>
                    <a:pt x="1544" y="268"/>
                    <a:pt x="808" y="0"/>
                    <a:pt x="28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1783296" y="3003550"/>
              <a:ext cx="682625" cy="719138"/>
            </a:xfrm>
            <a:custGeom>
              <a:avLst/>
              <a:gdLst>
                <a:gd name="T0" fmla="*/ 28 w 2483"/>
                <a:gd name="T1" fmla="*/ 0 h 2615"/>
                <a:gd name="T2" fmla="*/ 28 w 2483"/>
                <a:gd name="T3" fmla="*/ 0 h 2615"/>
                <a:gd name="T4" fmla="*/ 0 w 2483"/>
                <a:gd name="T5" fmla="*/ 0 h 2615"/>
                <a:gd name="T6" fmla="*/ 0 w 2483"/>
                <a:gd name="T7" fmla="*/ 611 h 2615"/>
                <a:gd name="T8" fmla="*/ 147 w 2483"/>
                <a:gd name="T9" fmla="*/ 611 h 2615"/>
                <a:gd name="T10" fmla="*/ 147 w 2483"/>
                <a:gd name="T11" fmla="*/ 871 h 2615"/>
                <a:gd name="T12" fmla="*/ 406 w 2483"/>
                <a:gd name="T13" fmla="*/ 871 h 2615"/>
                <a:gd name="T14" fmla="*/ 406 w 2483"/>
                <a:gd name="T15" fmla="*/ 1173 h 2615"/>
                <a:gd name="T16" fmla="*/ 147 w 2483"/>
                <a:gd name="T17" fmla="*/ 1173 h 2615"/>
                <a:gd name="T18" fmla="*/ 147 w 2483"/>
                <a:gd name="T19" fmla="*/ 1433 h 2615"/>
                <a:gd name="T20" fmla="*/ 0 w 2483"/>
                <a:gd name="T21" fmla="*/ 1433 h 2615"/>
                <a:gd name="T22" fmla="*/ 0 w 2483"/>
                <a:gd name="T23" fmla="*/ 1829 h 2615"/>
                <a:gd name="T24" fmla="*/ 28 w 2483"/>
                <a:gd name="T25" fmla="*/ 1829 h 2615"/>
                <a:gd name="T26" fmla="*/ 1948 w 2483"/>
                <a:gd name="T27" fmla="*/ 2530 h 2615"/>
                <a:gd name="T28" fmla="*/ 1986 w 2483"/>
                <a:gd name="T29" fmla="*/ 2570 h 2615"/>
                <a:gd name="T30" fmla="*/ 2028 w 2483"/>
                <a:gd name="T31" fmla="*/ 2615 h 2615"/>
                <a:gd name="T32" fmla="*/ 2108 w 2483"/>
                <a:gd name="T33" fmla="*/ 2530 h 2615"/>
                <a:gd name="T34" fmla="*/ 2483 w 2483"/>
                <a:gd name="T35" fmla="*/ 1309 h 2615"/>
                <a:gd name="T36" fmla="*/ 28 w 2483"/>
                <a:gd name="T37" fmla="*/ 0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83" h="2615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9" y="0"/>
                    <a:pt x="10" y="0"/>
                    <a:pt x="0" y="0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147" y="611"/>
                    <a:pt x="147" y="611"/>
                    <a:pt x="147" y="611"/>
                  </a:cubicBezTo>
                  <a:cubicBezTo>
                    <a:pt x="147" y="871"/>
                    <a:pt x="147" y="871"/>
                    <a:pt x="147" y="871"/>
                  </a:cubicBezTo>
                  <a:cubicBezTo>
                    <a:pt x="406" y="871"/>
                    <a:pt x="406" y="871"/>
                    <a:pt x="406" y="871"/>
                  </a:cubicBezTo>
                  <a:cubicBezTo>
                    <a:pt x="406" y="1173"/>
                    <a:pt x="406" y="1173"/>
                    <a:pt x="406" y="1173"/>
                  </a:cubicBezTo>
                  <a:cubicBezTo>
                    <a:pt x="147" y="1173"/>
                    <a:pt x="147" y="1173"/>
                    <a:pt x="147" y="1173"/>
                  </a:cubicBezTo>
                  <a:cubicBezTo>
                    <a:pt x="147" y="1433"/>
                    <a:pt x="147" y="1433"/>
                    <a:pt x="147" y="1433"/>
                  </a:cubicBezTo>
                  <a:cubicBezTo>
                    <a:pt x="0" y="1433"/>
                    <a:pt x="0" y="1433"/>
                    <a:pt x="0" y="1433"/>
                  </a:cubicBezTo>
                  <a:cubicBezTo>
                    <a:pt x="0" y="1829"/>
                    <a:pt x="0" y="1829"/>
                    <a:pt x="0" y="1829"/>
                  </a:cubicBezTo>
                  <a:cubicBezTo>
                    <a:pt x="10" y="1829"/>
                    <a:pt x="19" y="1829"/>
                    <a:pt x="28" y="1829"/>
                  </a:cubicBezTo>
                  <a:cubicBezTo>
                    <a:pt x="808" y="1829"/>
                    <a:pt x="1544" y="2097"/>
                    <a:pt x="1948" y="2530"/>
                  </a:cubicBezTo>
                  <a:cubicBezTo>
                    <a:pt x="1986" y="2570"/>
                    <a:pt x="1986" y="2570"/>
                    <a:pt x="1986" y="2570"/>
                  </a:cubicBezTo>
                  <a:cubicBezTo>
                    <a:pt x="2028" y="2615"/>
                    <a:pt x="2028" y="2615"/>
                    <a:pt x="2028" y="2615"/>
                  </a:cubicBezTo>
                  <a:cubicBezTo>
                    <a:pt x="2108" y="2530"/>
                    <a:pt x="2108" y="2530"/>
                    <a:pt x="2108" y="2530"/>
                  </a:cubicBezTo>
                  <a:cubicBezTo>
                    <a:pt x="2358" y="2262"/>
                    <a:pt x="2483" y="1603"/>
                    <a:pt x="2483" y="1309"/>
                  </a:cubicBezTo>
                  <a:cubicBezTo>
                    <a:pt x="2483" y="477"/>
                    <a:pt x="1588" y="0"/>
                    <a:pt x="28" y="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783296" y="3171825"/>
              <a:ext cx="111125" cy="227013"/>
            </a:xfrm>
            <a:custGeom>
              <a:avLst/>
              <a:gdLst>
                <a:gd name="T0" fmla="*/ 25 w 70"/>
                <a:gd name="T1" fmla="*/ 0 h 143"/>
                <a:gd name="T2" fmla="*/ 0 w 70"/>
                <a:gd name="T3" fmla="*/ 0 h 143"/>
                <a:gd name="T4" fmla="*/ 0 w 70"/>
                <a:gd name="T5" fmla="*/ 143 h 143"/>
                <a:gd name="T6" fmla="*/ 25 w 70"/>
                <a:gd name="T7" fmla="*/ 143 h 143"/>
                <a:gd name="T8" fmla="*/ 25 w 70"/>
                <a:gd name="T9" fmla="*/ 97 h 143"/>
                <a:gd name="T10" fmla="*/ 70 w 70"/>
                <a:gd name="T11" fmla="*/ 97 h 143"/>
                <a:gd name="T12" fmla="*/ 70 w 70"/>
                <a:gd name="T13" fmla="*/ 45 h 143"/>
                <a:gd name="T14" fmla="*/ 25 w 70"/>
                <a:gd name="T15" fmla="*/ 45 h 143"/>
                <a:gd name="T16" fmla="*/ 25 w 70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43">
                  <a:moveTo>
                    <a:pt x="25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25" y="143"/>
                  </a:lnTo>
                  <a:lnTo>
                    <a:pt x="25" y="97"/>
                  </a:lnTo>
                  <a:lnTo>
                    <a:pt x="70" y="97"/>
                  </a:lnTo>
                  <a:lnTo>
                    <a:pt x="70" y="45"/>
                  </a:lnTo>
                  <a:lnTo>
                    <a:pt x="25" y="4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783296" y="3171825"/>
              <a:ext cx="111125" cy="227013"/>
            </a:xfrm>
            <a:custGeom>
              <a:avLst/>
              <a:gdLst>
                <a:gd name="T0" fmla="*/ 25 w 70"/>
                <a:gd name="T1" fmla="*/ 0 h 143"/>
                <a:gd name="T2" fmla="*/ 0 w 70"/>
                <a:gd name="T3" fmla="*/ 0 h 143"/>
                <a:gd name="T4" fmla="*/ 0 w 70"/>
                <a:gd name="T5" fmla="*/ 143 h 143"/>
                <a:gd name="T6" fmla="*/ 25 w 70"/>
                <a:gd name="T7" fmla="*/ 143 h 143"/>
                <a:gd name="T8" fmla="*/ 25 w 70"/>
                <a:gd name="T9" fmla="*/ 97 h 143"/>
                <a:gd name="T10" fmla="*/ 70 w 70"/>
                <a:gd name="T11" fmla="*/ 97 h 143"/>
                <a:gd name="T12" fmla="*/ 70 w 70"/>
                <a:gd name="T13" fmla="*/ 45 h 143"/>
                <a:gd name="T14" fmla="*/ 25 w 70"/>
                <a:gd name="T15" fmla="*/ 45 h 143"/>
                <a:gd name="T16" fmla="*/ 25 w 70"/>
                <a:gd name="T1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43">
                  <a:moveTo>
                    <a:pt x="25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25" y="143"/>
                  </a:lnTo>
                  <a:lnTo>
                    <a:pt x="25" y="97"/>
                  </a:lnTo>
                  <a:lnTo>
                    <a:pt x="70" y="97"/>
                  </a:lnTo>
                  <a:lnTo>
                    <a:pt x="70" y="45"/>
                  </a:lnTo>
                  <a:lnTo>
                    <a:pt x="25" y="45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1784884" y="4360863"/>
              <a:ext cx="520700" cy="739775"/>
            </a:xfrm>
            <a:custGeom>
              <a:avLst/>
              <a:gdLst>
                <a:gd name="T0" fmla="*/ 1257 w 1892"/>
                <a:gd name="T1" fmla="*/ 0 h 2694"/>
                <a:gd name="T2" fmla="*/ 971 w 1892"/>
                <a:gd name="T3" fmla="*/ 613 h 2694"/>
                <a:gd name="T4" fmla="*/ 800 w 1892"/>
                <a:gd name="T5" fmla="*/ 980 h 2694"/>
                <a:gd name="T6" fmla="*/ 0 w 1892"/>
                <a:gd name="T7" fmla="*/ 2694 h 2694"/>
                <a:gd name="T8" fmla="*/ 1558 w 1892"/>
                <a:gd name="T9" fmla="*/ 1126 h 2694"/>
                <a:gd name="T10" fmla="*/ 1279 w 1892"/>
                <a:gd name="T11" fmla="*/ 760 h 2694"/>
                <a:gd name="T12" fmla="*/ 1763 w 1892"/>
                <a:gd name="T13" fmla="*/ 803 h 2694"/>
                <a:gd name="T14" fmla="*/ 1892 w 1892"/>
                <a:gd name="T15" fmla="*/ 351 h 2694"/>
                <a:gd name="T16" fmla="*/ 1885 w 1892"/>
                <a:gd name="T17" fmla="*/ 347 h 2694"/>
                <a:gd name="T18" fmla="*/ 1853 w 1892"/>
                <a:gd name="T19" fmla="*/ 330 h 2694"/>
                <a:gd name="T20" fmla="*/ 1361 w 1892"/>
                <a:gd name="T21" fmla="*/ 61 h 2694"/>
                <a:gd name="T22" fmla="*/ 1257 w 1892"/>
                <a:gd name="T23" fmla="*/ 0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2" h="2694">
                  <a:moveTo>
                    <a:pt x="1257" y="0"/>
                  </a:moveTo>
                  <a:cubicBezTo>
                    <a:pt x="971" y="613"/>
                    <a:pt x="971" y="613"/>
                    <a:pt x="971" y="613"/>
                  </a:cubicBezTo>
                  <a:cubicBezTo>
                    <a:pt x="800" y="980"/>
                    <a:pt x="800" y="980"/>
                    <a:pt x="800" y="980"/>
                  </a:cubicBezTo>
                  <a:cubicBezTo>
                    <a:pt x="0" y="2694"/>
                    <a:pt x="0" y="2694"/>
                    <a:pt x="0" y="2694"/>
                  </a:cubicBezTo>
                  <a:cubicBezTo>
                    <a:pt x="1558" y="1126"/>
                    <a:pt x="1558" y="1126"/>
                    <a:pt x="1558" y="1126"/>
                  </a:cubicBezTo>
                  <a:cubicBezTo>
                    <a:pt x="1279" y="760"/>
                    <a:pt x="1279" y="760"/>
                    <a:pt x="1279" y="760"/>
                  </a:cubicBezTo>
                  <a:cubicBezTo>
                    <a:pt x="1763" y="803"/>
                    <a:pt x="1763" y="803"/>
                    <a:pt x="1763" y="803"/>
                  </a:cubicBezTo>
                  <a:cubicBezTo>
                    <a:pt x="1892" y="351"/>
                    <a:pt x="1892" y="351"/>
                    <a:pt x="1892" y="351"/>
                  </a:cubicBezTo>
                  <a:cubicBezTo>
                    <a:pt x="1889" y="350"/>
                    <a:pt x="1887" y="349"/>
                    <a:pt x="1885" y="347"/>
                  </a:cubicBezTo>
                  <a:cubicBezTo>
                    <a:pt x="1874" y="342"/>
                    <a:pt x="1863" y="336"/>
                    <a:pt x="1853" y="330"/>
                  </a:cubicBezTo>
                  <a:cubicBezTo>
                    <a:pt x="1695" y="247"/>
                    <a:pt x="1516" y="152"/>
                    <a:pt x="1361" y="61"/>
                  </a:cubicBezTo>
                  <a:cubicBezTo>
                    <a:pt x="1257" y="0"/>
                    <a:pt x="1257" y="0"/>
                    <a:pt x="1257" y="0"/>
                  </a:cubicBezTo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1783296" y="5099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1783296" y="5099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7" name="AutoShape 47"/>
            <p:cNvSpPr>
              <a:spLocks noChangeAspect="1" noChangeArrowheads="1" noTextEdit="1"/>
            </p:cNvSpPr>
            <p:nvPr/>
          </p:nvSpPr>
          <p:spPr bwMode="auto">
            <a:xfrm>
              <a:off x="2915184" y="3003550"/>
              <a:ext cx="179705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8" name="Freeform 49"/>
            <p:cNvSpPr>
              <a:spLocks/>
            </p:cNvSpPr>
            <p:nvPr/>
          </p:nvSpPr>
          <p:spPr bwMode="auto">
            <a:xfrm>
              <a:off x="2915184" y="4260850"/>
              <a:ext cx="1797050" cy="1333500"/>
            </a:xfrm>
            <a:custGeom>
              <a:avLst/>
              <a:gdLst>
                <a:gd name="T0" fmla="*/ 2659 w 5374"/>
                <a:gd name="T1" fmla="*/ 3985 h 3985"/>
                <a:gd name="T2" fmla="*/ 57 w 5374"/>
                <a:gd name="T3" fmla="*/ 3437 h 3985"/>
                <a:gd name="T4" fmla="*/ 0 w 5374"/>
                <a:gd name="T5" fmla="*/ 3411 h 3985"/>
                <a:gd name="T6" fmla="*/ 2 w 5374"/>
                <a:gd name="T7" fmla="*/ 3348 h 3985"/>
                <a:gd name="T8" fmla="*/ 86 w 5374"/>
                <a:gd name="T9" fmla="*/ 1574 h 3985"/>
                <a:gd name="T10" fmla="*/ 771 w 5374"/>
                <a:gd name="T11" fmla="*/ 613 h 3985"/>
                <a:gd name="T12" fmla="*/ 1103 w 5374"/>
                <a:gd name="T13" fmla="*/ 431 h 3985"/>
                <a:gd name="T14" fmla="*/ 1523 w 5374"/>
                <a:gd name="T15" fmla="*/ 200 h 3985"/>
                <a:gd name="T16" fmla="*/ 1850 w 5374"/>
                <a:gd name="T17" fmla="*/ 12 h 3985"/>
                <a:gd name="T18" fmla="*/ 3520 w 5374"/>
                <a:gd name="T19" fmla="*/ 0 h 3985"/>
                <a:gd name="T20" fmla="*/ 3851 w 5374"/>
                <a:gd name="T21" fmla="*/ 200 h 3985"/>
                <a:gd name="T22" fmla="*/ 4271 w 5374"/>
                <a:gd name="T23" fmla="*/ 431 h 3985"/>
                <a:gd name="T24" fmla="*/ 4603 w 5374"/>
                <a:gd name="T25" fmla="*/ 613 h 3985"/>
                <a:gd name="T26" fmla="*/ 5288 w 5374"/>
                <a:gd name="T27" fmla="*/ 1574 h 3985"/>
                <a:gd name="T28" fmla="*/ 5372 w 5374"/>
                <a:gd name="T29" fmla="*/ 3348 h 3985"/>
                <a:gd name="T30" fmla="*/ 5374 w 5374"/>
                <a:gd name="T31" fmla="*/ 3412 h 3985"/>
                <a:gd name="T32" fmla="*/ 5316 w 5374"/>
                <a:gd name="T33" fmla="*/ 3438 h 3985"/>
                <a:gd name="T34" fmla="*/ 2659 w 5374"/>
                <a:gd name="T35" fmla="*/ 3985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74" h="3985">
                  <a:moveTo>
                    <a:pt x="2659" y="3985"/>
                  </a:moveTo>
                  <a:cubicBezTo>
                    <a:pt x="1261" y="3985"/>
                    <a:pt x="105" y="3459"/>
                    <a:pt x="57" y="3437"/>
                  </a:cubicBezTo>
                  <a:cubicBezTo>
                    <a:pt x="0" y="3411"/>
                    <a:pt x="0" y="3411"/>
                    <a:pt x="0" y="3411"/>
                  </a:cubicBezTo>
                  <a:cubicBezTo>
                    <a:pt x="2" y="3348"/>
                    <a:pt x="2" y="3348"/>
                    <a:pt x="2" y="3348"/>
                  </a:cubicBezTo>
                  <a:cubicBezTo>
                    <a:pt x="3" y="3335"/>
                    <a:pt x="58" y="2032"/>
                    <a:pt x="86" y="1574"/>
                  </a:cubicBezTo>
                  <a:cubicBezTo>
                    <a:pt x="120" y="1014"/>
                    <a:pt x="610" y="712"/>
                    <a:pt x="771" y="613"/>
                  </a:cubicBezTo>
                  <a:cubicBezTo>
                    <a:pt x="851" y="564"/>
                    <a:pt x="968" y="502"/>
                    <a:pt x="1103" y="431"/>
                  </a:cubicBezTo>
                  <a:cubicBezTo>
                    <a:pt x="1238" y="359"/>
                    <a:pt x="1391" y="278"/>
                    <a:pt x="1523" y="200"/>
                  </a:cubicBezTo>
                  <a:cubicBezTo>
                    <a:pt x="1850" y="12"/>
                    <a:pt x="1850" y="12"/>
                    <a:pt x="1850" y="12"/>
                  </a:cubicBezTo>
                  <a:cubicBezTo>
                    <a:pt x="3520" y="0"/>
                    <a:pt x="3520" y="0"/>
                    <a:pt x="3520" y="0"/>
                  </a:cubicBezTo>
                  <a:cubicBezTo>
                    <a:pt x="3851" y="200"/>
                    <a:pt x="3851" y="200"/>
                    <a:pt x="3851" y="200"/>
                  </a:cubicBezTo>
                  <a:cubicBezTo>
                    <a:pt x="3983" y="278"/>
                    <a:pt x="4136" y="359"/>
                    <a:pt x="4271" y="431"/>
                  </a:cubicBezTo>
                  <a:cubicBezTo>
                    <a:pt x="4406" y="502"/>
                    <a:pt x="4523" y="564"/>
                    <a:pt x="4603" y="613"/>
                  </a:cubicBezTo>
                  <a:cubicBezTo>
                    <a:pt x="4764" y="712"/>
                    <a:pt x="5254" y="1014"/>
                    <a:pt x="5288" y="1574"/>
                  </a:cubicBezTo>
                  <a:cubicBezTo>
                    <a:pt x="5316" y="2032"/>
                    <a:pt x="5371" y="3335"/>
                    <a:pt x="5372" y="3348"/>
                  </a:cubicBezTo>
                  <a:cubicBezTo>
                    <a:pt x="5374" y="3412"/>
                    <a:pt x="5374" y="3412"/>
                    <a:pt x="5374" y="3412"/>
                  </a:cubicBezTo>
                  <a:cubicBezTo>
                    <a:pt x="5316" y="3438"/>
                    <a:pt x="5316" y="3438"/>
                    <a:pt x="5316" y="3438"/>
                  </a:cubicBezTo>
                  <a:cubicBezTo>
                    <a:pt x="5265" y="3460"/>
                    <a:pt x="4056" y="3985"/>
                    <a:pt x="2659" y="3985"/>
                  </a:cubicBezTo>
                </a:path>
              </a:pathLst>
            </a:custGeom>
            <a:solidFill>
              <a:srgbClr val="C7C9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3672422" y="4365625"/>
              <a:ext cx="284163" cy="228600"/>
            </a:xfrm>
            <a:custGeom>
              <a:avLst/>
              <a:gdLst>
                <a:gd name="T0" fmla="*/ 389 w 846"/>
                <a:gd name="T1" fmla="*/ 102 h 687"/>
                <a:gd name="T2" fmla="*/ 16 w 846"/>
                <a:gd name="T3" fmla="*/ 30 h 687"/>
                <a:gd name="T4" fmla="*/ 66 w 846"/>
                <a:gd name="T5" fmla="*/ 264 h 687"/>
                <a:gd name="T6" fmla="*/ 184 w 846"/>
                <a:gd name="T7" fmla="*/ 465 h 687"/>
                <a:gd name="T8" fmla="*/ 658 w 846"/>
                <a:gd name="T9" fmla="*/ 465 h 687"/>
                <a:gd name="T10" fmla="*/ 776 w 846"/>
                <a:gd name="T11" fmla="*/ 264 h 687"/>
                <a:gd name="T12" fmla="*/ 816 w 846"/>
                <a:gd name="T13" fmla="*/ 0 h 687"/>
                <a:gd name="T14" fmla="*/ 389 w 846"/>
                <a:gd name="T15" fmla="*/ 102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6" h="687">
                  <a:moveTo>
                    <a:pt x="389" y="102"/>
                  </a:moveTo>
                  <a:cubicBezTo>
                    <a:pt x="246" y="102"/>
                    <a:pt x="123" y="74"/>
                    <a:pt x="16" y="30"/>
                  </a:cubicBezTo>
                  <a:cubicBezTo>
                    <a:pt x="0" y="96"/>
                    <a:pt x="15" y="176"/>
                    <a:pt x="66" y="264"/>
                  </a:cubicBezTo>
                  <a:cubicBezTo>
                    <a:pt x="184" y="465"/>
                    <a:pt x="184" y="465"/>
                    <a:pt x="184" y="465"/>
                  </a:cubicBezTo>
                  <a:cubicBezTo>
                    <a:pt x="314" y="687"/>
                    <a:pt x="528" y="687"/>
                    <a:pt x="658" y="465"/>
                  </a:cubicBezTo>
                  <a:cubicBezTo>
                    <a:pt x="776" y="264"/>
                    <a:pt x="776" y="264"/>
                    <a:pt x="776" y="264"/>
                  </a:cubicBezTo>
                  <a:cubicBezTo>
                    <a:pt x="835" y="163"/>
                    <a:pt x="846" y="71"/>
                    <a:pt x="816" y="0"/>
                  </a:cubicBezTo>
                  <a:cubicBezTo>
                    <a:pt x="695" y="62"/>
                    <a:pt x="552" y="102"/>
                    <a:pt x="389" y="102"/>
                  </a:cubicBezTo>
                </a:path>
              </a:pathLst>
            </a:custGeom>
            <a:solidFill>
              <a:srgbClr val="5A5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3529547" y="4252913"/>
              <a:ext cx="301625" cy="347663"/>
            </a:xfrm>
            <a:custGeom>
              <a:avLst/>
              <a:gdLst>
                <a:gd name="T0" fmla="*/ 817 w 900"/>
                <a:gd name="T1" fmla="*/ 438 h 1042"/>
                <a:gd name="T2" fmla="*/ 601 w 900"/>
                <a:gd name="T3" fmla="*/ 415 h 1042"/>
                <a:gd name="T4" fmla="*/ 193 w 900"/>
                <a:gd name="T5" fmla="*/ 211 h 1042"/>
                <a:gd name="T6" fmla="*/ 0 w 900"/>
                <a:gd name="T7" fmla="*/ 0 h 1042"/>
                <a:gd name="T8" fmla="*/ 28 w 900"/>
                <a:gd name="T9" fmla="*/ 1042 h 1042"/>
                <a:gd name="T10" fmla="*/ 900 w 900"/>
                <a:gd name="T11" fmla="*/ 434 h 1042"/>
                <a:gd name="T12" fmla="*/ 817 w 900"/>
                <a:gd name="T13" fmla="*/ 43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0" h="1042">
                  <a:moveTo>
                    <a:pt x="817" y="438"/>
                  </a:moveTo>
                  <a:cubicBezTo>
                    <a:pt x="739" y="438"/>
                    <a:pt x="667" y="430"/>
                    <a:pt x="601" y="415"/>
                  </a:cubicBezTo>
                  <a:cubicBezTo>
                    <a:pt x="193" y="211"/>
                    <a:pt x="193" y="211"/>
                    <a:pt x="193" y="211"/>
                  </a:cubicBezTo>
                  <a:cubicBezTo>
                    <a:pt x="112" y="143"/>
                    <a:pt x="48" y="67"/>
                    <a:pt x="0" y="0"/>
                  </a:cubicBezTo>
                  <a:cubicBezTo>
                    <a:pt x="28" y="1042"/>
                    <a:pt x="28" y="1042"/>
                    <a:pt x="28" y="1042"/>
                  </a:cubicBezTo>
                  <a:cubicBezTo>
                    <a:pt x="900" y="434"/>
                    <a:pt x="900" y="434"/>
                    <a:pt x="900" y="434"/>
                  </a:cubicBezTo>
                  <a:cubicBezTo>
                    <a:pt x="873" y="437"/>
                    <a:pt x="845" y="438"/>
                    <a:pt x="817" y="438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1" name="Freeform 52"/>
            <p:cNvSpPr>
              <a:spLocks/>
            </p:cNvSpPr>
            <p:nvPr/>
          </p:nvSpPr>
          <p:spPr bwMode="auto">
            <a:xfrm>
              <a:off x="3797834" y="4227513"/>
              <a:ext cx="300038" cy="373063"/>
            </a:xfrm>
            <a:custGeom>
              <a:avLst/>
              <a:gdLst>
                <a:gd name="T0" fmla="*/ 639 w 897"/>
                <a:gd name="T1" fmla="*/ 284 h 1119"/>
                <a:gd name="T2" fmla="*/ 703 w 897"/>
                <a:gd name="T3" fmla="*/ 245 h 1119"/>
                <a:gd name="T4" fmla="*/ 294 w 897"/>
                <a:gd name="T5" fmla="*/ 492 h 1119"/>
                <a:gd name="T6" fmla="*/ 371 w 897"/>
                <a:gd name="T7" fmla="*/ 445 h 1119"/>
                <a:gd name="T8" fmla="*/ 14 w 897"/>
                <a:gd name="T9" fmla="*/ 515 h 1119"/>
                <a:gd name="T10" fmla="*/ 0 w 897"/>
                <a:gd name="T11" fmla="*/ 515 h 1119"/>
                <a:gd name="T12" fmla="*/ 867 w 897"/>
                <a:gd name="T13" fmla="*/ 1119 h 1119"/>
                <a:gd name="T14" fmla="*/ 897 w 897"/>
                <a:gd name="T15" fmla="*/ 0 h 1119"/>
                <a:gd name="T16" fmla="*/ 639 w 897"/>
                <a:gd name="T17" fmla="*/ 284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1119">
                  <a:moveTo>
                    <a:pt x="639" y="284"/>
                  </a:moveTo>
                  <a:cubicBezTo>
                    <a:pt x="703" y="245"/>
                    <a:pt x="703" y="245"/>
                    <a:pt x="703" y="245"/>
                  </a:cubicBezTo>
                  <a:cubicBezTo>
                    <a:pt x="294" y="492"/>
                    <a:pt x="294" y="492"/>
                    <a:pt x="294" y="492"/>
                  </a:cubicBezTo>
                  <a:cubicBezTo>
                    <a:pt x="371" y="445"/>
                    <a:pt x="371" y="445"/>
                    <a:pt x="371" y="445"/>
                  </a:cubicBezTo>
                  <a:cubicBezTo>
                    <a:pt x="266" y="488"/>
                    <a:pt x="147" y="515"/>
                    <a:pt x="14" y="515"/>
                  </a:cubicBezTo>
                  <a:cubicBezTo>
                    <a:pt x="9" y="515"/>
                    <a:pt x="4" y="515"/>
                    <a:pt x="0" y="515"/>
                  </a:cubicBezTo>
                  <a:cubicBezTo>
                    <a:pt x="867" y="1119"/>
                    <a:pt x="867" y="1119"/>
                    <a:pt x="867" y="1119"/>
                  </a:cubicBezTo>
                  <a:cubicBezTo>
                    <a:pt x="897" y="0"/>
                    <a:pt x="897" y="0"/>
                    <a:pt x="897" y="0"/>
                  </a:cubicBezTo>
                  <a:cubicBezTo>
                    <a:pt x="837" y="87"/>
                    <a:pt x="751" y="191"/>
                    <a:pt x="639" y="284"/>
                  </a:cubicBezTo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3291422" y="3805238"/>
              <a:ext cx="157163" cy="296863"/>
            </a:xfrm>
            <a:custGeom>
              <a:avLst/>
              <a:gdLst>
                <a:gd name="T0" fmla="*/ 313 w 474"/>
                <a:gd name="T1" fmla="*/ 58 h 889"/>
                <a:gd name="T2" fmla="*/ 40 w 474"/>
                <a:gd name="T3" fmla="*/ 112 h 889"/>
                <a:gd name="T4" fmla="*/ 133 w 474"/>
                <a:gd name="T5" fmla="*/ 539 h 889"/>
                <a:gd name="T6" fmla="*/ 271 w 474"/>
                <a:gd name="T7" fmla="*/ 726 h 889"/>
                <a:gd name="T8" fmla="*/ 422 w 474"/>
                <a:gd name="T9" fmla="*/ 761 h 889"/>
                <a:gd name="T10" fmla="*/ 313 w 474"/>
                <a:gd name="T11" fmla="*/ 5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889">
                  <a:moveTo>
                    <a:pt x="313" y="58"/>
                  </a:moveTo>
                  <a:cubicBezTo>
                    <a:pt x="223" y="0"/>
                    <a:pt x="95" y="0"/>
                    <a:pt x="40" y="112"/>
                  </a:cubicBezTo>
                  <a:cubicBezTo>
                    <a:pt x="0" y="195"/>
                    <a:pt x="51" y="419"/>
                    <a:pt x="133" y="539"/>
                  </a:cubicBezTo>
                  <a:cubicBezTo>
                    <a:pt x="204" y="642"/>
                    <a:pt x="257" y="686"/>
                    <a:pt x="271" y="726"/>
                  </a:cubicBezTo>
                  <a:cubicBezTo>
                    <a:pt x="291" y="777"/>
                    <a:pt x="371" y="889"/>
                    <a:pt x="422" y="761"/>
                  </a:cubicBezTo>
                  <a:cubicBezTo>
                    <a:pt x="474" y="632"/>
                    <a:pt x="313" y="58"/>
                    <a:pt x="313" y="58"/>
                  </a:cubicBezTo>
                  <a:close/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3" name="Freeform 54"/>
            <p:cNvSpPr>
              <a:spLocks/>
            </p:cNvSpPr>
            <p:nvPr/>
          </p:nvSpPr>
          <p:spPr bwMode="auto">
            <a:xfrm>
              <a:off x="4178834" y="3797300"/>
              <a:ext cx="158750" cy="296863"/>
            </a:xfrm>
            <a:custGeom>
              <a:avLst/>
              <a:gdLst>
                <a:gd name="T0" fmla="*/ 161 w 474"/>
                <a:gd name="T1" fmla="*/ 58 h 890"/>
                <a:gd name="T2" fmla="*/ 434 w 474"/>
                <a:gd name="T3" fmla="*/ 113 h 890"/>
                <a:gd name="T4" fmla="*/ 341 w 474"/>
                <a:gd name="T5" fmla="*/ 540 h 890"/>
                <a:gd name="T6" fmla="*/ 203 w 474"/>
                <a:gd name="T7" fmla="*/ 726 h 890"/>
                <a:gd name="T8" fmla="*/ 52 w 474"/>
                <a:gd name="T9" fmla="*/ 761 h 890"/>
                <a:gd name="T10" fmla="*/ 161 w 474"/>
                <a:gd name="T11" fmla="*/ 5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890">
                  <a:moveTo>
                    <a:pt x="161" y="58"/>
                  </a:moveTo>
                  <a:cubicBezTo>
                    <a:pt x="251" y="0"/>
                    <a:pt x="379" y="0"/>
                    <a:pt x="434" y="113"/>
                  </a:cubicBezTo>
                  <a:cubicBezTo>
                    <a:pt x="474" y="195"/>
                    <a:pt x="423" y="420"/>
                    <a:pt x="341" y="540"/>
                  </a:cubicBezTo>
                  <a:cubicBezTo>
                    <a:pt x="270" y="642"/>
                    <a:pt x="217" y="687"/>
                    <a:pt x="203" y="726"/>
                  </a:cubicBezTo>
                  <a:cubicBezTo>
                    <a:pt x="183" y="777"/>
                    <a:pt x="103" y="890"/>
                    <a:pt x="52" y="761"/>
                  </a:cubicBezTo>
                  <a:cubicBezTo>
                    <a:pt x="0" y="633"/>
                    <a:pt x="161" y="58"/>
                    <a:pt x="161" y="58"/>
                  </a:cubicBezTo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3307297" y="3402013"/>
              <a:ext cx="1000125" cy="1046163"/>
            </a:xfrm>
            <a:custGeom>
              <a:avLst/>
              <a:gdLst>
                <a:gd name="T0" fmla="*/ 1495 w 2990"/>
                <a:gd name="T1" fmla="*/ 3127 h 3127"/>
                <a:gd name="T2" fmla="*/ 0 w 2990"/>
                <a:gd name="T3" fmla="*/ 478 h 3127"/>
                <a:gd name="T4" fmla="*/ 0 w 2990"/>
                <a:gd name="T5" fmla="*/ 413 h 3127"/>
                <a:gd name="T6" fmla="*/ 1100 w 2990"/>
                <a:gd name="T7" fmla="*/ 0 h 3127"/>
                <a:gd name="T8" fmla="*/ 2990 w 2990"/>
                <a:gd name="T9" fmla="*/ 402 h 3127"/>
                <a:gd name="T10" fmla="*/ 2990 w 2990"/>
                <a:gd name="T11" fmla="*/ 478 h 3127"/>
                <a:gd name="T12" fmla="*/ 1495 w 2990"/>
                <a:gd name="T13" fmla="*/ 3127 h 3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90" h="3127">
                  <a:moveTo>
                    <a:pt x="1495" y="3127"/>
                  </a:moveTo>
                  <a:cubicBezTo>
                    <a:pt x="475" y="3127"/>
                    <a:pt x="0" y="1546"/>
                    <a:pt x="0" y="47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1100" y="0"/>
                    <a:pt x="1100" y="0"/>
                    <a:pt x="1100" y="0"/>
                  </a:cubicBezTo>
                  <a:cubicBezTo>
                    <a:pt x="2990" y="402"/>
                    <a:pt x="2990" y="402"/>
                    <a:pt x="2990" y="402"/>
                  </a:cubicBezTo>
                  <a:cubicBezTo>
                    <a:pt x="2990" y="478"/>
                    <a:pt x="2990" y="478"/>
                    <a:pt x="2990" y="478"/>
                  </a:cubicBezTo>
                  <a:cubicBezTo>
                    <a:pt x="2990" y="1546"/>
                    <a:pt x="2515" y="3127"/>
                    <a:pt x="1495" y="3127"/>
                  </a:cubicBezTo>
                </a:path>
              </a:pathLst>
            </a:custGeom>
            <a:solidFill>
              <a:srgbClr val="F2C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3434297" y="3778250"/>
              <a:ext cx="739775" cy="271463"/>
            </a:xfrm>
            <a:custGeom>
              <a:avLst/>
              <a:gdLst>
                <a:gd name="T0" fmla="*/ 2160 w 2210"/>
                <a:gd name="T1" fmla="*/ 36 h 813"/>
                <a:gd name="T2" fmla="*/ 1831 w 2210"/>
                <a:gd name="T3" fmla="*/ 2 h 813"/>
                <a:gd name="T4" fmla="*/ 1336 w 2210"/>
                <a:gd name="T5" fmla="*/ 88 h 813"/>
                <a:gd name="T6" fmla="*/ 1319 w 2210"/>
                <a:gd name="T7" fmla="*/ 96 h 813"/>
                <a:gd name="T8" fmla="*/ 892 w 2210"/>
                <a:gd name="T9" fmla="*/ 96 h 813"/>
                <a:gd name="T10" fmla="*/ 875 w 2210"/>
                <a:gd name="T11" fmla="*/ 88 h 813"/>
                <a:gd name="T12" fmla="*/ 380 w 2210"/>
                <a:gd name="T13" fmla="*/ 2 h 813"/>
                <a:gd name="T14" fmla="*/ 50 w 2210"/>
                <a:gd name="T15" fmla="*/ 36 h 813"/>
                <a:gd name="T16" fmla="*/ 18 w 2210"/>
                <a:gd name="T17" fmla="*/ 222 h 813"/>
                <a:gd name="T18" fmla="*/ 44 w 2210"/>
                <a:gd name="T19" fmla="*/ 307 h 813"/>
                <a:gd name="T20" fmla="*/ 158 w 2210"/>
                <a:gd name="T21" fmla="*/ 669 h 813"/>
                <a:gd name="T22" fmla="*/ 831 w 2210"/>
                <a:gd name="T23" fmla="*/ 679 h 813"/>
                <a:gd name="T24" fmla="*/ 1035 w 2210"/>
                <a:gd name="T25" fmla="*/ 262 h 813"/>
                <a:gd name="T26" fmla="*/ 1176 w 2210"/>
                <a:gd name="T27" fmla="*/ 260 h 813"/>
                <a:gd name="T28" fmla="*/ 1380 w 2210"/>
                <a:gd name="T29" fmla="*/ 679 h 813"/>
                <a:gd name="T30" fmla="*/ 2052 w 2210"/>
                <a:gd name="T31" fmla="*/ 669 h 813"/>
                <a:gd name="T32" fmla="*/ 2166 w 2210"/>
                <a:gd name="T33" fmla="*/ 307 h 813"/>
                <a:gd name="T34" fmla="*/ 2192 w 2210"/>
                <a:gd name="T35" fmla="*/ 222 h 813"/>
                <a:gd name="T36" fmla="*/ 2160 w 2210"/>
                <a:gd name="T37" fmla="*/ 36 h 813"/>
                <a:gd name="T38" fmla="*/ 863 w 2210"/>
                <a:gd name="T39" fmla="*/ 533 h 813"/>
                <a:gd name="T40" fmla="*/ 523 w 2210"/>
                <a:gd name="T41" fmla="*/ 723 h 813"/>
                <a:gd name="T42" fmla="*/ 150 w 2210"/>
                <a:gd name="T43" fmla="*/ 551 h 813"/>
                <a:gd name="T44" fmla="*/ 148 w 2210"/>
                <a:gd name="T45" fmla="*/ 186 h 813"/>
                <a:gd name="T46" fmla="*/ 414 w 2210"/>
                <a:gd name="T47" fmla="*/ 66 h 813"/>
                <a:gd name="T48" fmla="*/ 663 w 2210"/>
                <a:gd name="T49" fmla="*/ 76 h 813"/>
                <a:gd name="T50" fmla="*/ 917 w 2210"/>
                <a:gd name="T51" fmla="*/ 212 h 813"/>
                <a:gd name="T52" fmla="*/ 863 w 2210"/>
                <a:gd name="T53" fmla="*/ 533 h 813"/>
                <a:gd name="T54" fmla="*/ 2060 w 2210"/>
                <a:gd name="T55" fmla="*/ 551 h 813"/>
                <a:gd name="T56" fmla="*/ 1687 w 2210"/>
                <a:gd name="T57" fmla="*/ 723 h 813"/>
                <a:gd name="T58" fmla="*/ 1348 w 2210"/>
                <a:gd name="T59" fmla="*/ 533 h 813"/>
                <a:gd name="T60" fmla="*/ 1294 w 2210"/>
                <a:gd name="T61" fmla="*/ 212 h 813"/>
                <a:gd name="T62" fmla="*/ 1547 w 2210"/>
                <a:gd name="T63" fmla="*/ 76 h 813"/>
                <a:gd name="T64" fmla="*/ 1797 w 2210"/>
                <a:gd name="T65" fmla="*/ 66 h 813"/>
                <a:gd name="T66" fmla="*/ 2062 w 2210"/>
                <a:gd name="T67" fmla="*/ 186 h 813"/>
                <a:gd name="T68" fmla="*/ 2060 w 2210"/>
                <a:gd name="T69" fmla="*/ 55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0" h="813">
                  <a:moveTo>
                    <a:pt x="2160" y="36"/>
                  </a:moveTo>
                  <a:cubicBezTo>
                    <a:pt x="2116" y="18"/>
                    <a:pt x="1931" y="0"/>
                    <a:pt x="1831" y="2"/>
                  </a:cubicBezTo>
                  <a:cubicBezTo>
                    <a:pt x="1663" y="6"/>
                    <a:pt x="1452" y="32"/>
                    <a:pt x="1336" y="88"/>
                  </a:cubicBezTo>
                  <a:cubicBezTo>
                    <a:pt x="1330" y="91"/>
                    <a:pt x="1325" y="93"/>
                    <a:pt x="1319" y="96"/>
                  </a:cubicBezTo>
                  <a:cubicBezTo>
                    <a:pt x="1135" y="159"/>
                    <a:pt x="962" y="119"/>
                    <a:pt x="892" y="96"/>
                  </a:cubicBezTo>
                  <a:cubicBezTo>
                    <a:pt x="886" y="93"/>
                    <a:pt x="881" y="91"/>
                    <a:pt x="875" y="88"/>
                  </a:cubicBezTo>
                  <a:cubicBezTo>
                    <a:pt x="758" y="32"/>
                    <a:pt x="547" y="6"/>
                    <a:pt x="380" y="2"/>
                  </a:cubicBezTo>
                  <a:cubicBezTo>
                    <a:pt x="280" y="0"/>
                    <a:pt x="94" y="18"/>
                    <a:pt x="50" y="36"/>
                  </a:cubicBezTo>
                  <a:cubicBezTo>
                    <a:pt x="6" y="54"/>
                    <a:pt x="0" y="198"/>
                    <a:pt x="18" y="222"/>
                  </a:cubicBezTo>
                  <a:cubicBezTo>
                    <a:pt x="36" y="246"/>
                    <a:pt x="42" y="262"/>
                    <a:pt x="44" y="307"/>
                  </a:cubicBezTo>
                  <a:cubicBezTo>
                    <a:pt x="46" y="353"/>
                    <a:pt x="48" y="525"/>
                    <a:pt x="158" y="669"/>
                  </a:cubicBezTo>
                  <a:cubicBezTo>
                    <a:pt x="268" y="813"/>
                    <a:pt x="663" y="807"/>
                    <a:pt x="831" y="679"/>
                  </a:cubicBezTo>
                  <a:cubicBezTo>
                    <a:pt x="996" y="553"/>
                    <a:pt x="1042" y="318"/>
                    <a:pt x="1035" y="262"/>
                  </a:cubicBezTo>
                  <a:cubicBezTo>
                    <a:pt x="1066" y="248"/>
                    <a:pt x="1119" y="234"/>
                    <a:pt x="1176" y="260"/>
                  </a:cubicBezTo>
                  <a:cubicBezTo>
                    <a:pt x="1167" y="313"/>
                    <a:pt x="1213" y="552"/>
                    <a:pt x="1380" y="679"/>
                  </a:cubicBezTo>
                  <a:cubicBezTo>
                    <a:pt x="1547" y="807"/>
                    <a:pt x="1943" y="813"/>
                    <a:pt x="2052" y="669"/>
                  </a:cubicBezTo>
                  <a:cubicBezTo>
                    <a:pt x="2162" y="525"/>
                    <a:pt x="2164" y="353"/>
                    <a:pt x="2166" y="307"/>
                  </a:cubicBezTo>
                  <a:cubicBezTo>
                    <a:pt x="2168" y="262"/>
                    <a:pt x="2174" y="246"/>
                    <a:pt x="2192" y="222"/>
                  </a:cubicBezTo>
                  <a:cubicBezTo>
                    <a:pt x="2210" y="198"/>
                    <a:pt x="2204" y="54"/>
                    <a:pt x="2160" y="36"/>
                  </a:cubicBezTo>
                  <a:moveTo>
                    <a:pt x="863" y="533"/>
                  </a:moveTo>
                  <a:cubicBezTo>
                    <a:pt x="811" y="635"/>
                    <a:pt x="755" y="715"/>
                    <a:pt x="523" y="723"/>
                  </a:cubicBezTo>
                  <a:cubicBezTo>
                    <a:pt x="292" y="731"/>
                    <a:pt x="202" y="671"/>
                    <a:pt x="150" y="551"/>
                  </a:cubicBezTo>
                  <a:cubicBezTo>
                    <a:pt x="98" y="431"/>
                    <a:pt x="104" y="238"/>
                    <a:pt x="148" y="186"/>
                  </a:cubicBezTo>
                  <a:cubicBezTo>
                    <a:pt x="192" y="134"/>
                    <a:pt x="250" y="80"/>
                    <a:pt x="414" y="66"/>
                  </a:cubicBezTo>
                  <a:cubicBezTo>
                    <a:pt x="533" y="56"/>
                    <a:pt x="663" y="76"/>
                    <a:pt x="663" y="76"/>
                  </a:cubicBezTo>
                  <a:cubicBezTo>
                    <a:pt x="737" y="86"/>
                    <a:pt x="883" y="132"/>
                    <a:pt x="917" y="212"/>
                  </a:cubicBezTo>
                  <a:cubicBezTo>
                    <a:pt x="951" y="291"/>
                    <a:pt x="915" y="431"/>
                    <a:pt x="863" y="533"/>
                  </a:cubicBezTo>
                  <a:moveTo>
                    <a:pt x="2060" y="551"/>
                  </a:moveTo>
                  <a:cubicBezTo>
                    <a:pt x="2009" y="671"/>
                    <a:pt x="1919" y="731"/>
                    <a:pt x="1687" y="723"/>
                  </a:cubicBezTo>
                  <a:cubicBezTo>
                    <a:pt x="1455" y="715"/>
                    <a:pt x="1400" y="635"/>
                    <a:pt x="1348" y="533"/>
                  </a:cubicBezTo>
                  <a:cubicBezTo>
                    <a:pt x="1296" y="431"/>
                    <a:pt x="1260" y="291"/>
                    <a:pt x="1294" y="212"/>
                  </a:cubicBezTo>
                  <a:cubicBezTo>
                    <a:pt x="1328" y="132"/>
                    <a:pt x="1473" y="86"/>
                    <a:pt x="1547" y="76"/>
                  </a:cubicBezTo>
                  <a:cubicBezTo>
                    <a:pt x="1547" y="76"/>
                    <a:pt x="1677" y="56"/>
                    <a:pt x="1797" y="66"/>
                  </a:cubicBezTo>
                  <a:cubicBezTo>
                    <a:pt x="1961" y="80"/>
                    <a:pt x="2018" y="134"/>
                    <a:pt x="2062" y="186"/>
                  </a:cubicBezTo>
                  <a:cubicBezTo>
                    <a:pt x="2106" y="238"/>
                    <a:pt x="2112" y="431"/>
                    <a:pt x="2060" y="551"/>
                  </a:cubicBezTo>
                </a:path>
              </a:pathLst>
            </a:custGeom>
            <a:solidFill>
              <a:srgbClr val="35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6" name="Freeform 57"/>
            <p:cNvSpPr>
              <a:spLocks/>
            </p:cNvSpPr>
            <p:nvPr/>
          </p:nvSpPr>
          <p:spPr bwMode="auto">
            <a:xfrm>
              <a:off x="3234272" y="3003550"/>
              <a:ext cx="1169988" cy="846138"/>
            </a:xfrm>
            <a:custGeom>
              <a:avLst/>
              <a:gdLst>
                <a:gd name="T0" fmla="*/ 1036 w 3496"/>
                <a:gd name="T1" fmla="*/ 1660 h 2528"/>
                <a:gd name="T2" fmla="*/ 3427 w 3496"/>
                <a:gd name="T3" fmla="*/ 2513 h 2528"/>
                <a:gd name="T4" fmla="*/ 3168 w 3496"/>
                <a:gd name="T5" fmla="*/ 822 h 2528"/>
                <a:gd name="T6" fmla="*/ 1462 w 3496"/>
                <a:gd name="T7" fmla="*/ 198 h 2528"/>
                <a:gd name="T8" fmla="*/ 1752 w 3496"/>
                <a:gd name="T9" fmla="*/ 0 h 2528"/>
                <a:gd name="T10" fmla="*/ 1249 w 3496"/>
                <a:gd name="T11" fmla="*/ 183 h 2528"/>
                <a:gd name="T12" fmla="*/ 518 w 3496"/>
                <a:gd name="T13" fmla="*/ 274 h 2528"/>
                <a:gd name="T14" fmla="*/ 1112 w 3496"/>
                <a:gd name="T15" fmla="*/ 289 h 2528"/>
                <a:gd name="T16" fmla="*/ 0 w 3496"/>
                <a:gd name="T17" fmla="*/ 2330 h 2528"/>
                <a:gd name="T18" fmla="*/ 1036 w 3496"/>
                <a:gd name="T19" fmla="*/ 1660 h 2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6" h="2528">
                  <a:moveTo>
                    <a:pt x="1036" y="1660"/>
                  </a:moveTo>
                  <a:cubicBezTo>
                    <a:pt x="1036" y="1660"/>
                    <a:pt x="1462" y="2528"/>
                    <a:pt x="3427" y="2513"/>
                  </a:cubicBezTo>
                  <a:cubicBezTo>
                    <a:pt x="3427" y="2513"/>
                    <a:pt x="3496" y="1454"/>
                    <a:pt x="3168" y="822"/>
                  </a:cubicBezTo>
                  <a:cubicBezTo>
                    <a:pt x="2911" y="326"/>
                    <a:pt x="2056" y="61"/>
                    <a:pt x="1462" y="198"/>
                  </a:cubicBezTo>
                  <a:cubicBezTo>
                    <a:pt x="1462" y="198"/>
                    <a:pt x="1538" y="45"/>
                    <a:pt x="1752" y="0"/>
                  </a:cubicBezTo>
                  <a:cubicBezTo>
                    <a:pt x="1752" y="0"/>
                    <a:pt x="1356" y="15"/>
                    <a:pt x="1249" y="183"/>
                  </a:cubicBezTo>
                  <a:cubicBezTo>
                    <a:pt x="1249" y="183"/>
                    <a:pt x="883" y="76"/>
                    <a:pt x="518" y="274"/>
                  </a:cubicBezTo>
                  <a:cubicBezTo>
                    <a:pt x="518" y="274"/>
                    <a:pt x="685" y="183"/>
                    <a:pt x="1112" y="289"/>
                  </a:cubicBezTo>
                  <a:cubicBezTo>
                    <a:pt x="1112" y="289"/>
                    <a:pt x="61" y="518"/>
                    <a:pt x="0" y="2330"/>
                  </a:cubicBezTo>
                  <a:cubicBezTo>
                    <a:pt x="0" y="2330"/>
                    <a:pt x="838" y="2178"/>
                    <a:pt x="1036" y="1660"/>
                  </a:cubicBezTo>
                </a:path>
              </a:pathLst>
            </a:custGeom>
            <a:solidFill>
              <a:srgbClr val="353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7" name="Freeform 58"/>
            <p:cNvSpPr>
              <a:spLocks/>
            </p:cNvSpPr>
            <p:nvPr/>
          </p:nvSpPr>
          <p:spPr bwMode="auto">
            <a:xfrm>
              <a:off x="3696234" y="4508500"/>
              <a:ext cx="234950" cy="882650"/>
            </a:xfrm>
            <a:custGeom>
              <a:avLst/>
              <a:gdLst>
                <a:gd name="T0" fmla="*/ 356 w 701"/>
                <a:gd name="T1" fmla="*/ 2636 h 2636"/>
                <a:gd name="T2" fmla="*/ 701 w 701"/>
                <a:gd name="T3" fmla="*/ 1680 h 2636"/>
                <a:gd name="T4" fmla="*/ 589 w 701"/>
                <a:gd name="T5" fmla="*/ 903 h 2636"/>
                <a:gd name="T6" fmla="*/ 115 w 701"/>
                <a:gd name="T7" fmla="*/ 903 h 2636"/>
                <a:gd name="T8" fmla="*/ 0 w 701"/>
                <a:gd name="T9" fmla="*/ 1695 h 2636"/>
                <a:gd name="T10" fmla="*/ 356 w 701"/>
                <a:gd name="T11" fmla="*/ 2636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2636">
                  <a:moveTo>
                    <a:pt x="356" y="2636"/>
                  </a:moveTo>
                  <a:cubicBezTo>
                    <a:pt x="701" y="1680"/>
                    <a:pt x="701" y="1680"/>
                    <a:pt x="701" y="1680"/>
                  </a:cubicBezTo>
                  <a:cubicBezTo>
                    <a:pt x="589" y="903"/>
                    <a:pt x="589" y="903"/>
                    <a:pt x="589" y="903"/>
                  </a:cubicBezTo>
                  <a:cubicBezTo>
                    <a:pt x="459" y="0"/>
                    <a:pt x="245" y="0"/>
                    <a:pt x="115" y="903"/>
                  </a:cubicBezTo>
                  <a:cubicBezTo>
                    <a:pt x="0" y="1695"/>
                    <a:pt x="0" y="1695"/>
                    <a:pt x="0" y="1695"/>
                  </a:cubicBezTo>
                  <a:cubicBezTo>
                    <a:pt x="356" y="2636"/>
                    <a:pt x="356" y="2636"/>
                    <a:pt x="356" y="2636"/>
                  </a:cubicBezTo>
                </a:path>
              </a:pathLst>
            </a:custGeom>
            <a:solidFill>
              <a:srgbClr val="5A5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8" name="Freeform 59"/>
            <p:cNvSpPr>
              <a:spLocks/>
            </p:cNvSpPr>
            <p:nvPr/>
          </p:nvSpPr>
          <p:spPr bwMode="auto">
            <a:xfrm>
              <a:off x="2915184" y="4310063"/>
              <a:ext cx="1797050" cy="1284288"/>
            </a:xfrm>
            <a:custGeom>
              <a:avLst/>
              <a:gdLst>
                <a:gd name="T0" fmla="*/ 2659 w 5374"/>
                <a:gd name="T1" fmla="*/ 3842 h 3842"/>
                <a:gd name="T2" fmla="*/ 57 w 5374"/>
                <a:gd name="T3" fmla="*/ 3294 h 3842"/>
                <a:gd name="T4" fmla="*/ 0 w 5374"/>
                <a:gd name="T5" fmla="*/ 3268 h 3842"/>
                <a:gd name="T6" fmla="*/ 2 w 5374"/>
                <a:gd name="T7" fmla="*/ 3205 h 3842"/>
                <a:gd name="T8" fmla="*/ 86 w 5374"/>
                <a:gd name="T9" fmla="*/ 1431 h 3842"/>
                <a:gd name="T10" fmla="*/ 771 w 5374"/>
                <a:gd name="T11" fmla="*/ 470 h 3842"/>
                <a:gd name="T12" fmla="*/ 1103 w 5374"/>
                <a:gd name="T13" fmla="*/ 288 h 3842"/>
                <a:gd name="T14" fmla="*/ 1523 w 5374"/>
                <a:gd name="T15" fmla="*/ 57 h 3842"/>
                <a:gd name="T16" fmla="*/ 1620 w 5374"/>
                <a:gd name="T17" fmla="*/ 0 h 3842"/>
                <a:gd name="T18" fmla="*/ 2687 w 5374"/>
                <a:gd name="T19" fmla="*/ 2957 h 3842"/>
                <a:gd name="T20" fmla="*/ 3754 w 5374"/>
                <a:gd name="T21" fmla="*/ 0 h 3842"/>
                <a:gd name="T22" fmla="*/ 3851 w 5374"/>
                <a:gd name="T23" fmla="*/ 57 h 3842"/>
                <a:gd name="T24" fmla="*/ 4271 w 5374"/>
                <a:gd name="T25" fmla="*/ 288 h 3842"/>
                <a:gd name="T26" fmla="*/ 4603 w 5374"/>
                <a:gd name="T27" fmla="*/ 470 h 3842"/>
                <a:gd name="T28" fmla="*/ 5288 w 5374"/>
                <a:gd name="T29" fmla="*/ 1431 h 3842"/>
                <a:gd name="T30" fmla="*/ 5372 w 5374"/>
                <a:gd name="T31" fmla="*/ 3205 h 3842"/>
                <a:gd name="T32" fmla="*/ 5374 w 5374"/>
                <a:gd name="T33" fmla="*/ 3269 h 3842"/>
                <a:gd name="T34" fmla="*/ 5316 w 5374"/>
                <a:gd name="T35" fmla="*/ 3295 h 3842"/>
                <a:gd name="T36" fmla="*/ 2659 w 5374"/>
                <a:gd name="T37" fmla="*/ 38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74" h="3842">
                  <a:moveTo>
                    <a:pt x="2659" y="3842"/>
                  </a:moveTo>
                  <a:cubicBezTo>
                    <a:pt x="1261" y="3842"/>
                    <a:pt x="105" y="3316"/>
                    <a:pt x="57" y="3294"/>
                  </a:cubicBezTo>
                  <a:cubicBezTo>
                    <a:pt x="0" y="3268"/>
                    <a:pt x="0" y="3268"/>
                    <a:pt x="0" y="3268"/>
                  </a:cubicBezTo>
                  <a:cubicBezTo>
                    <a:pt x="2" y="3205"/>
                    <a:pt x="2" y="3205"/>
                    <a:pt x="2" y="3205"/>
                  </a:cubicBezTo>
                  <a:cubicBezTo>
                    <a:pt x="3" y="3192"/>
                    <a:pt x="58" y="1889"/>
                    <a:pt x="86" y="1431"/>
                  </a:cubicBezTo>
                  <a:cubicBezTo>
                    <a:pt x="120" y="871"/>
                    <a:pt x="610" y="569"/>
                    <a:pt x="771" y="470"/>
                  </a:cubicBezTo>
                  <a:cubicBezTo>
                    <a:pt x="851" y="421"/>
                    <a:pt x="968" y="359"/>
                    <a:pt x="1103" y="288"/>
                  </a:cubicBezTo>
                  <a:cubicBezTo>
                    <a:pt x="1238" y="216"/>
                    <a:pt x="1391" y="135"/>
                    <a:pt x="1523" y="57"/>
                  </a:cubicBezTo>
                  <a:cubicBezTo>
                    <a:pt x="1620" y="0"/>
                    <a:pt x="1620" y="0"/>
                    <a:pt x="1620" y="0"/>
                  </a:cubicBezTo>
                  <a:cubicBezTo>
                    <a:pt x="2687" y="2957"/>
                    <a:pt x="2687" y="2957"/>
                    <a:pt x="2687" y="2957"/>
                  </a:cubicBezTo>
                  <a:cubicBezTo>
                    <a:pt x="3754" y="0"/>
                    <a:pt x="3754" y="0"/>
                    <a:pt x="3754" y="0"/>
                  </a:cubicBezTo>
                  <a:cubicBezTo>
                    <a:pt x="3851" y="57"/>
                    <a:pt x="3851" y="57"/>
                    <a:pt x="3851" y="57"/>
                  </a:cubicBezTo>
                  <a:cubicBezTo>
                    <a:pt x="3983" y="135"/>
                    <a:pt x="4136" y="216"/>
                    <a:pt x="4271" y="288"/>
                  </a:cubicBezTo>
                  <a:cubicBezTo>
                    <a:pt x="4406" y="359"/>
                    <a:pt x="4523" y="421"/>
                    <a:pt x="4603" y="470"/>
                  </a:cubicBezTo>
                  <a:cubicBezTo>
                    <a:pt x="4764" y="569"/>
                    <a:pt x="5254" y="871"/>
                    <a:pt x="5288" y="1431"/>
                  </a:cubicBezTo>
                  <a:cubicBezTo>
                    <a:pt x="5316" y="1889"/>
                    <a:pt x="5371" y="3192"/>
                    <a:pt x="5372" y="3205"/>
                  </a:cubicBezTo>
                  <a:cubicBezTo>
                    <a:pt x="5374" y="3269"/>
                    <a:pt x="5374" y="3269"/>
                    <a:pt x="5374" y="3269"/>
                  </a:cubicBezTo>
                  <a:cubicBezTo>
                    <a:pt x="5316" y="3295"/>
                    <a:pt x="5316" y="3295"/>
                    <a:pt x="5316" y="3295"/>
                  </a:cubicBezTo>
                  <a:cubicBezTo>
                    <a:pt x="5265" y="3317"/>
                    <a:pt x="4056" y="3842"/>
                    <a:pt x="2659" y="3842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48 w 148"/>
                <a:gd name="T1" fmla="*/ 47 h 148"/>
                <a:gd name="T2" fmla="*/ 101 w 148"/>
                <a:gd name="T3" fmla="*/ 47 h 148"/>
                <a:gd name="T4" fmla="*/ 101 w 148"/>
                <a:gd name="T5" fmla="*/ 0 h 148"/>
                <a:gd name="T6" fmla="*/ 47 w 148"/>
                <a:gd name="T7" fmla="*/ 0 h 148"/>
                <a:gd name="T8" fmla="*/ 47 w 148"/>
                <a:gd name="T9" fmla="*/ 47 h 148"/>
                <a:gd name="T10" fmla="*/ 0 w 148"/>
                <a:gd name="T11" fmla="*/ 47 h 148"/>
                <a:gd name="T12" fmla="*/ 0 w 148"/>
                <a:gd name="T13" fmla="*/ 102 h 148"/>
                <a:gd name="T14" fmla="*/ 47 w 148"/>
                <a:gd name="T15" fmla="*/ 102 h 148"/>
                <a:gd name="T16" fmla="*/ 47 w 148"/>
                <a:gd name="T17" fmla="*/ 148 h 148"/>
                <a:gd name="T18" fmla="*/ 101 w 148"/>
                <a:gd name="T19" fmla="*/ 148 h 148"/>
                <a:gd name="T20" fmla="*/ 101 w 148"/>
                <a:gd name="T21" fmla="*/ 102 h 148"/>
                <a:gd name="T22" fmla="*/ 148 w 148"/>
                <a:gd name="T23" fmla="*/ 102 h 148"/>
                <a:gd name="T24" fmla="*/ 148 w 148"/>
                <a:gd name="T25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48" y="47"/>
                  </a:moveTo>
                  <a:lnTo>
                    <a:pt x="101" y="47"/>
                  </a:lnTo>
                  <a:lnTo>
                    <a:pt x="101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  <a:close/>
                </a:path>
              </a:pathLst>
            </a:custGeom>
            <a:solidFill>
              <a:srgbClr val="AEB0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0" name="Freeform 61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48 w 148"/>
                <a:gd name="T1" fmla="*/ 47 h 148"/>
                <a:gd name="T2" fmla="*/ 101 w 148"/>
                <a:gd name="T3" fmla="*/ 47 h 148"/>
                <a:gd name="T4" fmla="*/ 101 w 148"/>
                <a:gd name="T5" fmla="*/ 0 h 148"/>
                <a:gd name="T6" fmla="*/ 47 w 148"/>
                <a:gd name="T7" fmla="*/ 0 h 148"/>
                <a:gd name="T8" fmla="*/ 47 w 148"/>
                <a:gd name="T9" fmla="*/ 47 h 148"/>
                <a:gd name="T10" fmla="*/ 0 w 148"/>
                <a:gd name="T11" fmla="*/ 47 h 148"/>
                <a:gd name="T12" fmla="*/ 0 w 148"/>
                <a:gd name="T13" fmla="*/ 102 h 148"/>
                <a:gd name="T14" fmla="*/ 47 w 148"/>
                <a:gd name="T15" fmla="*/ 102 h 148"/>
                <a:gd name="T16" fmla="*/ 47 w 148"/>
                <a:gd name="T17" fmla="*/ 148 h 148"/>
                <a:gd name="T18" fmla="*/ 101 w 148"/>
                <a:gd name="T19" fmla="*/ 148 h 148"/>
                <a:gd name="T20" fmla="*/ 101 w 148"/>
                <a:gd name="T21" fmla="*/ 102 h 148"/>
                <a:gd name="T22" fmla="*/ 148 w 148"/>
                <a:gd name="T23" fmla="*/ 102 h 148"/>
                <a:gd name="T24" fmla="*/ 148 w 148"/>
                <a:gd name="T25" fmla="*/ 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48" y="47"/>
                  </a:moveTo>
                  <a:lnTo>
                    <a:pt x="101" y="47"/>
                  </a:lnTo>
                  <a:lnTo>
                    <a:pt x="101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1" name="Freeform 62"/>
            <p:cNvSpPr>
              <a:spLocks/>
            </p:cNvSpPr>
            <p:nvPr/>
          </p:nvSpPr>
          <p:spPr bwMode="auto">
            <a:xfrm>
              <a:off x="4202647" y="4329113"/>
              <a:ext cx="119063" cy="65088"/>
            </a:xfrm>
            <a:custGeom>
              <a:avLst/>
              <a:gdLst>
                <a:gd name="T0" fmla="*/ 0 w 355"/>
                <a:gd name="T1" fmla="*/ 0 h 196"/>
                <a:gd name="T2" fmla="*/ 355 w 355"/>
                <a:gd name="T3" fmla="*/ 196 h 196"/>
                <a:gd name="T4" fmla="*/ 355 w 355"/>
                <a:gd name="T5" fmla="*/ 196 h 196"/>
                <a:gd name="T6" fmla="*/ 0 w 355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96">
                  <a:moveTo>
                    <a:pt x="0" y="0"/>
                  </a:moveTo>
                  <a:cubicBezTo>
                    <a:pt x="111" y="66"/>
                    <a:pt x="237" y="133"/>
                    <a:pt x="355" y="196"/>
                  </a:cubicBezTo>
                  <a:cubicBezTo>
                    <a:pt x="355" y="196"/>
                    <a:pt x="355" y="196"/>
                    <a:pt x="355" y="196"/>
                  </a:cubicBezTo>
                  <a:cubicBezTo>
                    <a:pt x="237" y="133"/>
                    <a:pt x="112" y="66"/>
                    <a:pt x="0" y="0"/>
                  </a:cubicBezTo>
                </a:path>
              </a:pathLst>
            </a:custGeom>
            <a:solidFill>
              <a:srgbClr val="EE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2" name="Freeform 63"/>
            <p:cNvSpPr>
              <a:spLocks noEditPoints="1"/>
            </p:cNvSpPr>
            <p:nvPr/>
          </p:nvSpPr>
          <p:spPr bwMode="auto">
            <a:xfrm>
              <a:off x="3456522" y="4310063"/>
              <a:ext cx="250825" cy="692150"/>
            </a:xfrm>
            <a:custGeom>
              <a:avLst/>
              <a:gdLst>
                <a:gd name="T0" fmla="*/ 64 w 158"/>
                <a:gd name="T1" fmla="*/ 175 h 436"/>
                <a:gd name="T2" fmla="*/ 64 w 158"/>
                <a:gd name="T3" fmla="*/ 175 h 436"/>
                <a:gd name="T4" fmla="*/ 158 w 158"/>
                <a:gd name="T5" fmla="*/ 436 h 436"/>
                <a:gd name="T6" fmla="*/ 158 w 158"/>
                <a:gd name="T7" fmla="*/ 435 h 436"/>
                <a:gd name="T8" fmla="*/ 64 w 158"/>
                <a:gd name="T9" fmla="*/ 175 h 436"/>
                <a:gd name="T10" fmla="*/ 1 w 158"/>
                <a:gd name="T11" fmla="*/ 0 h 436"/>
                <a:gd name="T12" fmla="*/ 0 w 158"/>
                <a:gd name="T13" fmla="*/ 0 h 436"/>
                <a:gd name="T14" fmla="*/ 51 w 158"/>
                <a:gd name="T15" fmla="*/ 141 h 436"/>
                <a:gd name="T16" fmla="*/ 51 w 158"/>
                <a:gd name="T17" fmla="*/ 138 h 436"/>
                <a:gd name="T18" fmla="*/ 1 w 158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36">
                  <a:moveTo>
                    <a:pt x="64" y="175"/>
                  </a:moveTo>
                  <a:lnTo>
                    <a:pt x="64" y="175"/>
                  </a:lnTo>
                  <a:lnTo>
                    <a:pt x="158" y="436"/>
                  </a:lnTo>
                  <a:lnTo>
                    <a:pt x="158" y="435"/>
                  </a:lnTo>
                  <a:lnTo>
                    <a:pt x="64" y="175"/>
                  </a:lnTo>
                  <a:close/>
                  <a:moveTo>
                    <a:pt x="1" y="0"/>
                  </a:moveTo>
                  <a:lnTo>
                    <a:pt x="0" y="0"/>
                  </a:lnTo>
                  <a:lnTo>
                    <a:pt x="51" y="141"/>
                  </a:lnTo>
                  <a:lnTo>
                    <a:pt x="51" y="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A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3" name="Freeform 64"/>
            <p:cNvSpPr>
              <a:spLocks noEditPoints="1"/>
            </p:cNvSpPr>
            <p:nvPr/>
          </p:nvSpPr>
          <p:spPr bwMode="auto">
            <a:xfrm>
              <a:off x="3456522" y="4310063"/>
              <a:ext cx="250825" cy="692150"/>
            </a:xfrm>
            <a:custGeom>
              <a:avLst/>
              <a:gdLst>
                <a:gd name="T0" fmla="*/ 64 w 158"/>
                <a:gd name="T1" fmla="*/ 175 h 436"/>
                <a:gd name="T2" fmla="*/ 64 w 158"/>
                <a:gd name="T3" fmla="*/ 175 h 436"/>
                <a:gd name="T4" fmla="*/ 158 w 158"/>
                <a:gd name="T5" fmla="*/ 436 h 436"/>
                <a:gd name="T6" fmla="*/ 158 w 158"/>
                <a:gd name="T7" fmla="*/ 435 h 436"/>
                <a:gd name="T8" fmla="*/ 64 w 158"/>
                <a:gd name="T9" fmla="*/ 175 h 436"/>
                <a:gd name="T10" fmla="*/ 1 w 158"/>
                <a:gd name="T11" fmla="*/ 0 h 436"/>
                <a:gd name="T12" fmla="*/ 0 w 158"/>
                <a:gd name="T13" fmla="*/ 0 h 436"/>
                <a:gd name="T14" fmla="*/ 51 w 158"/>
                <a:gd name="T15" fmla="*/ 141 h 436"/>
                <a:gd name="T16" fmla="*/ 51 w 158"/>
                <a:gd name="T17" fmla="*/ 138 h 436"/>
                <a:gd name="T18" fmla="*/ 1 w 158"/>
                <a:gd name="T1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436">
                  <a:moveTo>
                    <a:pt x="64" y="175"/>
                  </a:moveTo>
                  <a:lnTo>
                    <a:pt x="64" y="175"/>
                  </a:lnTo>
                  <a:lnTo>
                    <a:pt x="158" y="436"/>
                  </a:lnTo>
                  <a:lnTo>
                    <a:pt x="158" y="435"/>
                  </a:lnTo>
                  <a:lnTo>
                    <a:pt x="64" y="175"/>
                  </a:lnTo>
                  <a:moveTo>
                    <a:pt x="1" y="0"/>
                  </a:moveTo>
                  <a:lnTo>
                    <a:pt x="0" y="0"/>
                  </a:lnTo>
                  <a:lnTo>
                    <a:pt x="51" y="141"/>
                  </a:lnTo>
                  <a:lnTo>
                    <a:pt x="51" y="13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4" name="Freeform 65"/>
            <p:cNvSpPr>
              <a:spLocks/>
            </p:cNvSpPr>
            <p:nvPr/>
          </p:nvSpPr>
          <p:spPr bwMode="auto">
            <a:xfrm>
              <a:off x="3537484" y="4529138"/>
              <a:ext cx="20638" cy="58738"/>
            </a:xfrm>
            <a:custGeom>
              <a:avLst/>
              <a:gdLst>
                <a:gd name="T0" fmla="*/ 0 w 13"/>
                <a:gd name="T1" fmla="*/ 0 h 37"/>
                <a:gd name="T2" fmla="*/ 0 w 13"/>
                <a:gd name="T3" fmla="*/ 3 h 37"/>
                <a:gd name="T4" fmla="*/ 13 w 13"/>
                <a:gd name="T5" fmla="*/ 37 h 37"/>
                <a:gd name="T6" fmla="*/ 13 w 13"/>
                <a:gd name="T7" fmla="*/ 37 h 37"/>
                <a:gd name="T8" fmla="*/ 0 w 1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0" y="0"/>
                  </a:moveTo>
                  <a:lnTo>
                    <a:pt x="0" y="3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5" name="Freeform 66"/>
            <p:cNvSpPr>
              <a:spLocks/>
            </p:cNvSpPr>
            <p:nvPr/>
          </p:nvSpPr>
          <p:spPr bwMode="auto">
            <a:xfrm>
              <a:off x="3537484" y="4529138"/>
              <a:ext cx="20638" cy="58738"/>
            </a:xfrm>
            <a:custGeom>
              <a:avLst/>
              <a:gdLst>
                <a:gd name="T0" fmla="*/ 0 w 13"/>
                <a:gd name="T1" fmla="*/ 0 h 37"/>
                <a:gd name="T2" fmla="*/ 0 w 13"/>
                <a:gd name="T3" fmla="*/ 3 h 37"/>
                <a:gd name="T4" fmla="*/ 13 w 13"/>
                <a:gd name="T5" fmla="*/ 37 h 37"/>
                <a:gd name="T6" fmla="*/ 13 w 13"/>
                <a:gd name="T7" fmla="*/ 37 h 37"/>
                <a:gd name="T8" fmla="*/ 0 w 1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7">
                  <a:moveTo>
                    <a:pt x="0" y="0"/>
                  </a:moveTo>
                  <a:lnTo>
                    <a:pt x="0" y="3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6" name="Freeform 67"/>
            <p:cNvSpPr>
              <a:spLocks/>
            </p:cNvSpPr>
            <p:nvPr/>
          </p:nvSpPr>
          <p:spPr bwMode="auto">
            <a:xfrm>
              <a:off x="3707347" y="5000625"/>
              <a:ext cx="103188" cy="290513"/>
            </a:xfrm>
            <a:custGeom>
              <a:avLst/>
              <a:gdLst>
                <a:gd name="T0" fmla="*/ 0 w 65"/>
                <a:gd name="T1" fmla="*/ 0 h 183"/>
                <a:gd name="T2" fmla="*/ 0 w 65"/>
                <a:gd name="T3" fmla="*/ 1 h 183"/>
                <a:gd name="T4" fmla="*/ 65 w 65"/>
                <a:gd name="T5" fmla="*/ 183 h 183"/>
                <a:gd name="T6" fmla="*/ 65 w 65"/>
                <a:gd name="T7" fmla="*/ 181 h 183"/>
                <a:gd name="T8" fmla="*/ 0 w 65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3">
                  <a:moveTo>
                    <a:pt x="0" y="0"/>
                  </a:moveTo>
                  <a:lnTo>
                    <a:pt x="0" y="1"/>
                  </a:lnTo>
                  <a:lnTo>
                    <a:pt x="65" y="183"/>
                  </a:lnTo>
                  <a:lnTo>
                    <a:pt x="65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7" name="Freeform 68"/>
            <p:cNvSpPr>
              <a:spLocks/>
            </p:cNvSpPr>
            <p:nvPr/>
          </p:nvSpPr>
          <p:spPr bwMode="auto">
            <a:xfrm>
              <a:off x="3707347" y="5000625"/>
              <a:ext cx="103188" cy="290513"/>
            </a:xfrm>
            <a:custGeom>
              <a:avLst/>
              <a:gdLst>
                <a:gd name="T0" fmla="*/ 0 w 65"/>
                <a:gd name="T1" fmla="*/ 0 h 183"/>
                <a:gd name="T2" fmla="*/ 0 w 65"/>
                <a:gd name="T3" fmla="*/ 1 h 183"/>
                <a:gd name="T4" fmla="*/ 65 w 65"/>
                <a:gd name="T5" fmla="*/ 183 h 183"/>
                <a:gd name="T6" fmla="*/ 65 w 65"/>
                <a:gd name="T7" fmla="*/ 181 h 183"/>
                <a:gd name="T8" fmla="*/ 0 w 65"/>
                <a:gd name="T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3">
                  <a:moveTo>
                    <a:pt x="0" y="0"/>
                  </a:moveTo>
                  <a:lnTo>
                    <a:pt x="0" y="1"/>
                  </a:lnTo>
                  <a:lnTo>
                    <a:pt x="65" y="183"/>
                  </a:lnTo>
                  <a:lnTo>
                    <a:pt x="65" y="1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8" name="Freeform 69"/>
            <p:cNvSpPr>
              <a:spLocks/>
            </p:cNvSpPr>
            <p:nvPr/>
          </p:nvSpPr>
          <p:spPr bwMode="auto">
            <a:xfrm>
              <a:off x="3307297" y="4310063"/>
              <a:ext cx="503238" cy="982663"/>
            </a:xfrm>
            <a:custGeom>
              <a:avLst/>
              <a:gdLst>
                <a:gd name="T0" fmla="*/ 449 w 1508"/>
                <a:gd name="T1" fmla="*/ 0 h 2938"/>
                <a:gd name="T2" fmla="*/ 355 w 1508"/>
                <a:gd name="T3" fmla="*/ 55 h 2938"/>
                <a:gd name="T4" fmla="*/ 0 w 1508"/>
                <a:gd name="T5" fmla="*/ 251 h 2938"/>
                <a:gd name="T6" fmla="*/ 73 w 1508"/>
                <a:gd name="T7" fmla="*/ 878 h 2938"/>
                <a:gd name="T8" fmla="*/ 510 w 1508"/>
                <a:gd name="T9" fmla="*/ 823 h 2938"/>
                <a:gd name="T10" fmla="*/ 206 w 1508"/>
                <a:gd name="T11" fmla="*/ 1034 h 2938"/>
                <a:gd name="T12" fmla="*/ 1508 w 1508"/>
                <a:gd name="T13" fmla="*/ 2938 h 2938"/>
                <a:gd name="T14" fmla="*/ 1508 w 1508"/>
                <a:gd name="T15" fmla="*/ 2935 h 2938"/>
                <a:gd name="T16" fmla="*/ 1196 w 1508"/>
                <a:gd name="T17" fmla="*/ 2071 h 2938"/>
                <a:gd name="T18" fmla="*/ 749 w 1508"/>
                <a:gd name="T19" fmla="*/ 833 h 2938"/>
                <a:gd name="T20" fmla="*/ 690 w 1508"/>
                <a:gd name="T21" fmla="*/ 668 h 2938"/>
                <a:gd name="T22" fmla="*/ 449 w 1508"/>
                <a:gd name="T23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8" h="2938">
                  <a:moveTo>
                    <a:pt x="449" y="0"/>
                  </a:moveTo>
                  <a:cubicBezTo>
                    <a:pt x="355" y="55"/>
                    <a:pt x="355" y="55"/>
                    <a:pt x="355" y="55"/>
                  </a:cubicBezTo>
                  <a:cubicBezTo>
                    <a:pt x="244" y="121"/>
                    <a:pt x="118" y="188"/>
                    <a:pt x="0" y="251"/>
                  </a:cubicBezTo>
                  <a:cubicBezTo>
                    <a:pt x="73" y="878"/>
                    <a:pt x="73" y="878"/>
                    <a:pt x="73" y="878"/>
                  </a:cubicBezTo>
                  <a:cubicBezTo>
                    <a:pt x="510" y="823"/>
                    <a:pt x="510" y="823"/>
                    <a:pt x="510" y="823"/>
                  </a:cubicBezTo>
                  <a:cubicBezTo>
                    <a:pt x="206" y="1034"/>
                    <a:pt x="206" y="1034"/>
                    <a:pt x="206" y="1034"/>
                  </a:cubicBezTo>
                  <a:cubicBezTo>
                    <a:pt x="1508" y="2938"/>
                    <a:pt x="1508" y="2938"/>
                    <a:pt x="1508" y="2938"/>
                  </a:cubicBezTo>
                  <a:cubicBezTo>
                    <a:pt x="1508" y="2935"/>
                    <a:pt x="1508" y="2935"/>
                    <a:pt x="1508" y="2935"/>
                  </a:cubicBezTo>
                  <a:cubicBezTo>
                    <a:pt x="1196" y="2071"/>
                    <a:pt x="1196" y="2071"/>
                    <a:pt x="1196" y="2071"/>
                  </a:cubicBezTo>
                  <a:cubicBezTo>
                    <a:pt x="749" y="833"/>
                    <a:pt x="749" y="833"/>
                    <a:pt x="749" y="833"/>
                  </a:cubicBezTo>
                  <a:cubicBezTo>
                    <a:pt x="690" y="668"/>
                    <a:pt x="690" y="668"/>
                    <a:pt x="690" y="668"/>
                  </a:cubicBezTo>
                  <a:cubicBezTo>
                    <a:pt x="449" y="0"/>
                    <a:pt x="449" y="0"/>
                    <a:pt x="449" y="0"/>
                  </a:cubicBezTo>
                </a:path>
              </a:pathLst>
            </a:custGeom>
            <a:solidFill>
              <a:srgbClr val="DEDE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70"/>
            <p:cNvSpPr>
              <a:spLocks/>
            </p:cNvSpPr>
            <p:nvPr/>
          </p:nvSpPr>
          <p:spPr bwMode="auto">
            <a:xfrm>
              <a:off x="3810534" y="3003550"/>
              <a:ext cx="9525" cy="3175"/>
            </a:xfrm>
            <a:custGeom>
              <a:avLst/>
              <a:gdLst>
                <a:gd name="T0" fmla="*/ 26 w 26"/>
                <a:gd name="T1" fmla="*/ 0 h 7"/>
                <a:gd name="T2" fmla="*/ 0 w 26"/>
                <a:gd name="T3" fmla="*/ 7 h 7"/>
                <a:gd name="T4" fmla="*/ 0 w 26"/>
                <a:gd name="T5" fmla="*/ 7 h 7"/>
                <a:gd name="T6" fmla="*/ 26 w 26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">
                  <a:moveTo>
                    <a:pt x="26" y="0"/>
                  </a:moveTo>
                  <a:cubicBezTo>
                    <a:pt x="17" y="2"/>
                    <a:pt x="8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7" y="2"/>
                    <a:pt x="26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71"/>
            <p:cNvSpPr>
              <a:spLocks/>
            </p:cNvSpPr>
            <p:nvPr/>
          </p:nvSpPr>
          <p:spPr bwMode="auto">
            <a:xfrm>
              <a:off x="3810534" y="3003550"/>
              <a:ext cx="9525" cy="3175"/>
            </a:xfrm>
            <a:custGeom>
              <a:avLst/>
              <a:gdLst>
                <a:gd name="T0" fmla="*/ 28 w 28"/>
                <a:gd name="T1" fmla="*/ 0 h 7"/>
                <a:gd name="T2" fmla="*/ 0 w 28"/>
                <a:gd name="T3" fmla="*/ 2 h 7"/>
                <a:gd name="T4" fmla="*/ 0 w 28"/>
                <a:gd name="T5" fmla="*/ 7 h 7"/>
                <a:gd name="T6" fmla="*/ 26 w 28"/>
                <a:gd name="T7" fmla="*/ 0 h 7"/>
                <a:gd name="T8" fmla="*/ 28 w 2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7">
                  <a:moveTo>
                    <a:pt x="28" y="0"/>
                  </a:moveTo>
                  <a:cubicBezTo>
                    <a:pt x="28" y="0"/>
                    <a:pt x="17" y="0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4"/>
                    <a:pt x="17" y="2"/>
                    <a:pt x="26" y="0"/>
                  </a:cubicBezTo>
                  <a:cubicBezTo>
                    <a:pt x="26" y="0"/>
                    <a:pt x="27" y="0"/>
                    <a:pt x="28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72"/>
            <p:cNvSpPr>
              <a:spLocks noEditPoints="1"/>
            </p:cNvSpPr>
            <p:nvPr/>
          </p:nvSpPr>
          <p:spPr bwMode="auto">
            <a:xfrm>
              <a:off x="4243922" y="3940175"/>
              <a:ext cx="449263" cy="1481138"/>
            </a:xfrm>
            <a:custGeom>
              <a:avLst/>
              <a:gdLst>
                <a:gd name="T0" fmla="*/ 1341 w 1341"/>
                <a:gd name="T1" fmla="*/ 4397 h 4426"/>
                <a:gd name="T2" fmla="*/ 1271 w 1341"/>
                <a:gd name="T3" fmla="*/ 4426 h 4426"/>
                <a:gd name="T4" fmla="*/ 1341 w 1341"/>
                <a:gd name="T5" fmla="*/ 4397 h 4426"/>
                <a:gd name="T6" fmla="*/ 8 w 1341"/>
                <a:gd name="T7" fmla="*/ 295 h 4426"/>
                <a:gd name="T8" fmla="*/ 0 w 1341"/>
                <a:gd name="T9" fmla="*/ 312 h 4426"/>
                <a:gd name="T10" fmla="*/ 8 w 1341"/>
                <a:gd name="T11" fmla="*/ 295 h 4426"/>
                <a:gd name="T12" fmla="*/ 202 w 1341"/>
                <a:gd name="T13" fmla="*/ 0 h 4426"/>
                <a:gd name="T14" fmla="*/ 146 w 1341"/>
                <a:gd name="T15" fmla="*/ 109 h 4426"/>
                <a:gd name="T16" fmla="*/ 202 w 1341"/>
                <a:gd name="T17" fmla="*/ 0 h 4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1" h="4426">
                  <a:moveTo>
                    <a:pt x="1341" y="4397"/>
                  </a:moveTo>
                  <a:cubicBezTo>
                    <a:pt x="1335" y="4399"/>
                    <a:pt x="1311" y="4410"/>
                    <a:pt x="1271" y="4426"/>
                  </a:cubicBezTo>
                  <a:cubicBezTo>
                    <a:pt x="1311" y="4410"/>
                    <a:pt x="1335" y="4399"/>
                    <a:pt x="1341" y="4397"/>
                  </a:cubicBezTo>
                  <a:moveTo>
                    <a:pt x="8" y="295"/>
                  </a:moveTo>
                  <a:cubicBezTo>
                    <a:pt x="6" y="300"/>
                    <a:pt x="3" y="306"/>
                    <a:pt x="0" y="312"/>
                  </a:cubicBezTo>
                  <a:cubicBezTo>
                    <a:pt x="3" y="306"/>
                    <a:pt x="6" y="300"/>
                    <a:pt x="8" y="295"/>
                  </a:cubicBezTo>
                  <a:moveTo>
                    <a:pt x="202" y="0"/>
                  </a:moveTo>
                  <a:cubicBezTo>
                    <a:pt x="186" y="40"/>
                    <a:pt x="167" y="78"/>
                    <a:pt x="146" y="109"/>
                  </a:cubicBezTo>
                  <a:cubicBezTo>
                    <a:pt x="167" y="78"/>
                    <a:pt x="186" y="40"/>
                    <a:pt x="202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73"/>
            <p:cNvSpPr>
              <a:spLocks noEditPoints="1"/>
            </p:cNvSpPr>
            <p:nvPr/>
          </p:nvSpPr>
          <p:spPr bwMode="auto">
            <a:xfrm>
              <a:off x="3810534" y="4271963"/>
              <a:ext cx="392113" cy="730250"/>
            </a:xfrm>
            <a:custGeom>
              <a:avLst/>
              <a:gdLst>
                <a:gd name="T0" fmla="*/ 314 w 1171"/>
                <a:gd name="T1" fmla="*/ 628 h 2184"/>
                <a:gd name="T2" fmla="*/ 245 w 1171"/>
                <a:gd name="T3" fmla="*/ 746 h 2184"/>
                <a:gd name="T4" fmla="*/ 8 w 1171"/>
                <a:gd name="T5" fmla="*/ 913 h 2184"/>
                <a:gd name="T6" fmla="*/ 0 w 1171"/>
                <a:gd name="T7" fmla="*/ 913 h 2184"/>
                <a:gd name="T8" fmla="*/ 0 w 1171"/>
                <a:gd name="T9" fmla="*/ 937 h 2184"/>
                <a:gd name="T10" fmla="*/ 8 w 1171"/>
                <a:gd name="T11" fmla="*/ 937 h 2184"/>
                <a:gd name="T12" fmla="*/ 245 w 1171"/>
                <a:gd name="T13" fmla="*/ 1614 h 2184"/>
                <a:gd name="T14" fmla="*/ 327 w 1171"/>
                <a:gd name="T15" fmla="*/ 2184 h 2184"/>
                <a:gd name="T16" fmla="*/ 773 w 1171"/>
                <a:gd name="T17" fmla="*/ 948 h 2184"/>
                <a:gd name="T18" fmla="*/ 314 w 1171"/>
                <a:gd name="T19" fmla="*/ 628 h 2184"/>
                <a:gd name="T20" fmla="*/ 887 w 1171"/>
                <a:gd name="T21" fmla="*/ 0 h 2184"/>
                <a:gd name="T22" fmla="*/ 854 w 1171"/>
                <a:gd name="T23" fmla="*/ 45 h 2184"/>
                <a:gd name="T24" fmla="*/ 834 w 1171"/>
                <a:gd name="T25" fmla="*/ 778 h 2184"/>
                <a:gd name="T26" fmla="*/ 1074 w 1171"/>
                <a:gd name="T27" fmla="*/ 114 h 2184"/>
                <a:gd name="T28" fmla="*/ 1171 w 1171"/>
                <a:gd name="T29" fmla="*/ 171 h 2184"/>
                <a:gd name="T30" fmla="*/ 887 w 1171"/>
                <a:gd name="T31" fmla="*/ 0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2184">
                  <a:moveTo>
                    <a:pt x="314" y="628"/>
                  </a:moveTo>
                  <a:cubicBezTo>
                    <a:pt x="245" y="746"/>
                    <a:pt x="245" y="746"/>
                    <a:pt x="245" y="746"/>
                  </a:cubicBezTo>
                  <a:cubicBezTo>
                    <a:pt x="180" y="857"/>
                    <a:pt x="94" y="913"/>
                    <a:pt x="8" y="913"/>
                  </a:cubicBezTo>
                  <a:cubicBezTo>
                    <a:pt x="5" y="913"/>
                    <a:pt x="2" y="913"/>
                    <a:pt x="0" y="913"/>
                  </a:cubicBezTo>
                  <a:cubicBezTo>
                    <a:pt x="0" y="937"/>
                    <a:pt x="0" y="937"/>
                    <a:pt x="0" y="937"/>
                  </a:cubicBezTo>
                  <a:cubicBezTo>
                    <a:pt x="2" y="937"/>
                    <a:pt x="5" y="937"/>
                    <a:pt x="8" y="937"/>
                  </a:cubicBezTo>
                  <a:cubicBezTo>
                    <a:pt x="94" y="937"/>
                    <a:pt x="180" y="1162"/>
                    <a:pt x="245" y="1614"/>
                  </a:cubicBezTo>
                  <a:cubicBezTo>
                    <a:pt x="327" y="2184"/>
                    <a:pt x="327" y="2184"/>
                    <a:pt x="327" y="2184"/>
                  </a:cubicBezTo>
                  <a:cubicBezTo>
                    <a:pt x="773" y="948"/>
                    <a:pt x="773" y="948"/>
                    <a:pt x="773" y="948"/>
                  </a:cubicBezTo>
                  <a:cubicBezTo>
                    <a:pt x="314" y="628"/>
                    <a:pt x="314" y="628"/>
                    <a:pt x="314" y="628"/>
                  </a:cubicBezTo>
                  <a:moveTo>
                    <a:pt x="887" y="0"/>
                  </a:moveTo>
                  <a:cubicBezTo>
                    <a:pt x="876" y="15"/>
                    <a:pt x="865" y="30"/>
                    <a:pt x="854" y="45"/>
                  </a:cubicBezTo>
                  <a:cubicBezTo>
                    <a:pt x="834" y="778"/>
                    <a:pt x="834" y="778"/>
                    <a:pt x="834" y="778"/>
                  </a:cubicBezTo>
                  <a:cubicBezTo>
                    <a:pt x="1074" y="114"/>
                    <a:pt x="1074" y="114"/>
                    <a:pt x="1074" y="114"/>
                  </a:cubicBezTo>
                  <a:cubicBezTo>
                    <a:pt x="1171" y="171"/>
                    <a:pt x="1171" y="171"/>
                    <a:pt x="1171" y="171"/>
                  </a:cubicBezTo>
                  <a:cubicBezTo>
                    <a:pt x="887" y="0"/>
                    <a:pt x="887" y="0"/>
                    <a:pt x="887" y="0"/>
                  </a:cubicBezTo>
                </a:path>
              </a:pathLst>
            </a:custGeom>
            <a:solidFill>
              <a:srgbClr val="AF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3810534" y="4443413"/>
              <a:ext cx="106363" cy="133350"/>
            </a:xfrm>
            <a:custGeom>
              <a:avLst/>
              <a:gdLst>
                <a:gd name="T0" fmla="*/ 149 w 314"/>
                <a:gd name="T1" fmla="*/ 0 h 399"/>
                <a:gd name="T2" fmla="*/ 0 w 314"/>
                <a:gd name="T3" fmla="*/ 13 h 399"/>
                <a:gd name="T4" fmla="*/ 0 w 314"/>
                <a:gd name="T5" fmla="*/ 399 h 399"/>
                <a:gd name="T6" fmla="*/ 8 w 314"/>
                <a:gd name="T7" fmla="*/ 399 h 399"/>
                <a:gd name="T8" fmla="*/ 245 w 314"/>
                <a:gd name="T9" fmla="*/ 232 h 399"/>
                <a:gd name="T10" fmla="*/ 314 w 314"/>
                <a:gd name="T11" fmla="*/ 114 h 399"/>
                <a:gd name="T12" fmla="*/ 149 w 314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99">
                  <a:moveTo>
                    <a:pt x="149" y="0"/>
                  </a:moveTo>
                  <a:cubicBezTo>
                    <a:pt x="101" y="8"/>
                    <a:pt x="51" y="13"/>
                    <a:pt x="0" y="1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" y="399"/>
                    <a:pt x="5" y="399"/>
                    <a:pt x="8" y="399"/>
                  </a:cubicBezTo>
                  <a:cubicBezTo>
                    <a:pt x="94" y="399"/>
                    <a:pt x="180" y="343"/>
                    <a:pt x="245" y="232"/>
                  </a:cubicBezTo>
                  <a:cubicBezTo>
                    <a:pt x="314" y="114"/>
                    <a:pt x="314" y="114"/>
                    <a:pt x="314" y="114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4F5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75"/>
            <p:cNvSpPr>
              <a:spLocks/>
            </p:cNvSpPr>
            <p:nvPr/>
          </p:nvSpPr>
          <p:spPr bwMode="auto">
            <a:xfrm>
              <a:off x="3861334" y="4286250"/>
              <a:ext cx="234950" cy="301625"/>
            </a:xfrm>
            <a:custGeom>
              <a:avLst/>
              <a:gdLst>
                <a:gd name="T0" fmla="*/ 705 w 705"/>
                <a:gd name="T1" fmla="*/ 0 h 903"/>
                <a:gd name="T2" fmla="*/ 0 w 705"/>
                <a:gd name="T3" fmla="*/ 469 h 903"/>
                <a:gd name="T4" fmla="*/ 165 w 705"/>
                <a:gd name="T5" fmla="*/ 583 h 903"/>
                <a:gd name="T6" fmla="*/ 624 w 705"/>
                <a:gd name="T7" fmla="*/ 903 h 903"/>
                <a:gd name="T8" fmla="*/ 685 w 705"/>
                <a:gd name="T9" fmla="*/ 733 h 903"/>
                <a:gd name="T10" fmla="*/ 705 w 705"/>
                <a:gd name="T1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5" h="903">
                  <a:moveTo>
                    <a:pt x="705" y="0"/>
                  </a:moveTo>
                  <a:cubicBezTo>
                    <a:pt x="515" y="246"/>
                    <a:pt x="281" y="420"/>
                    <a:pt x="0" y="469"/>
                  </a:cubicBezTo>
                  <a:cubicBezTo>
                    <a:pt x="165" y="583"/>
                    <a:pt x="165" y="583"/>
                    <a:pt x="165" y="583"/>
                  </a:cubicBezTo>
                  <a:cubicBezTo>
                    <a:pt x="624" y="903"/>
                    <a:pt x="624" y="903"/>
                    <a:pt x="624" y="903"/>
                  </a:cubicBezTo>
                  <a:cubicBezTo>
                    <a:pt x="685" y="733"/>
                    <a:pt x="685" y="733"/>
                    <a:pt x="685" y="733"/>
                  </a:cubicBezTo>
                  <a:cubicBezTo>
                    <a:pt x="705" y="0"/>
                    <a:pt x="705" y="0"/>
                    <a:pt x="705" y="0"/>
                  </a:cubicBezTo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76"/>
            <p:cNvSpPr>
              <a:spLocks/>
            </p:cNvSpPr>
            <p:nvPr/>
          </p:nvSpPr>
          <p:spPr bwMode="auto">
            <a:xfrm>
              <a:off x="4213759" y="3841750"/>
              <a:ext cx="119063" cy="228600"/>
            </a:xfrm>
            <a:custGeom>
              <a:avLst/>
              <a:gdLst>
                <a:gd name="T0" fmla="*/ 194 w 355"/>
                <a:gd name="T1" fmla="*/ 0 h 683"/>
                <a:gd name="T2" fmla="*/ 0 w 355"/>
                <a:gd name="T3" fmla="*/ 682 h 683"/>
                <a:gd name="T4" fmla="*/ 7 w 355"/>
                <a:gd name="T5" fmla="*/ 683 h 683"/>
                <a:gd name="T6" fmla="*/ 92 w 355"/>
                <a:gd name="T7" fmla="*/ 606 h 683"/>
                <a:gd name="T8" fmla="*/ 100 w 355"/>
                <a:gd name="T9" fmla="*/ 589 h 683"/>
                <a:gd name="T10" fmla="*/ 100 w 355"/>
                <a:gd name="T11" fmla="*/ 589 h 683"/>
                <a:gd name="T12" fmla="*/ 238 w 355"/>
                <a:gd name="T13" fmla="*/ 403 h 683"/>
                <a:gd name="T14" fmla="*/ 238 w 355"/>
                <a:gd name="T15" fmla="*/ 403 h 683"/>
                <a:gd name="T16" fmla="*/ 294 w 355"/>
                <a:gd name="T17" fmla="*/ 294 h 683"/>
                <a:gd name="T18" fmla="*/ 340 w 355"/>
                <a:gd name="T19" fmla="*/ 4 h 683"/>
                <a:gd name="T20" fmla="*/ 194 w 355"/>
                <a:gd name="T21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" h="683">
                  <a:moveTo>
                    <a:pt x="194" y="0"/>
                  </a:moveTo>
                  <a:cubicBezTo>
                    <a:pt x="148" y="232"/>
                    <a:pt x="83" y="465"/>
                    <a:pt x="0" y="682"/>
                  </a:cubicBezTo>
                  <a:cubicBezTo>
                    <a:pt x="2" y="683"/>
                    <a:pt x="5" y="683"/>
                    <a:pt x="7" y="683"/>
                  </a:cubicBezTo>
                  <a:cubicBezTo>
                    <a:pt x="41" y="683"/>
                    <a:pt x="75" y="640"/>
                    <a:pt x="92" y="606"/>
                  </a:cubicBezTo>
                  <a:cubicBezTo>
                    <a:pt x="95" y="600"/>
                    <a:pt x="98" y="594"/>
                    <a:pt x="100" y="589"/>
                  </a:cubicBezTo>
                  <a:cubicBezTo>
                    <a:pt x="100" y="589"/>
                    <a:pt x="100" y="589"/>
                    <a:pt x="100" y="589"/>
                  </a:cubicBezTo>
                  <a:cubicBezTo>
                    <a:pt x="114" y="550"/>
                    <a:pt x="167" y="505"/>
                    <a:pt x="238" y="403"/>
                  </a:cubicBezTo>
                  <a:cubicBezTo>
                    <a:pt x="238" y="403"/>
                    <a:pt x="238" y="403"/>
                    <a:pt x="238" y="403"/>
                  </a:cubicBezTo>
                  <a:cubicBezTo>
                    <a:pt x="259" y="372"/>
                    <a:pt x="278" y="334"/>
                    <a:pt x="294" y="294"/>
                  </a:cubicBezTo>
                  <a:cubicBezTo>
                    <a:pt x="334" y="192"/>
                    <a:pt x="355" y="74"/>
                    <a:pt x="340" y="4"/>
                  </a:cubicBezTo>
                  <a:cubicBezTo>
                    <a:pt x="290" y="3"/>
                    <a:pt x="241" y="2"/>
                    <a:pt x="194" y="0"/>
                  </a:cubicBezTo>
                </a:path>
              </a:pathLst>
            </a:custGeom>
            <a:solidFill>
              <a:srgbClr val="D5A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77"/>
            <p:cNvSpPr>
              <a:spLocks noEditPoints="1"/>
            </p:cNvSpPr>
            <p:nvPr/>
          </p:nvSpPr>
          <p:spPr bwMode="auto">
            <a:xfrm>
              <a:off x="3810534" y="3743325"/>
              <a:ext cx="468313" cy="704850"/>
            </a:xfrm>
            <a:custGeom>
              <a:avLst/>
              <a:gdLst>
                <a:gd name="T0" fmla="*/ 1077 w 1397"/>
                <a:gd name="T1" fmla="*/ 272 h 2104"/>
                <a:gd name="T2" fmla="*/ 1067 w 1397"/>
                <a:gd name="T3" fmla="*/ 326 h 2104"/>
                <a:gd name="T4" fmla="*/ 1041 w 1397"/>
                <a:gd name="T5" fmla="*/ 411 h 2104"/>
                <a:gd name="T6" fmla="*/ 927 w 1397"/>
                <a:gd name="T7" fmla="*/ 773 h 2104"/>
                <a:gd name="T8" fmla="*/ 610 w 1397"/>
                <a:gd name="T9" fmla="*/ 880 h 2104"/>
                <a:gd name="T10" fmla="*/ 255 w 1397"/>
                <a:gd name="T11" fmla="*/ 783 h 2104"/>
                <a:gd name="T12" fmla="*/ 51 w 1397"/>
                <a:gd name="T13" fmla="*/ 364 h 2104"/>
                <a:gd name="T14" fmla="*/ 0 w 1397"/>
                <a:gd name="T15" fmla="*/ 350 h 2104"/>
                <a:gd name="T16" fmla="*/ 0 w 1397"/>
                <a:gd name="T17" fmla="*/ 2104 h 2104"/>
                <a:gd name="T18" fmla="*/ 149 w 1397"/>
                <a:gd name="T19" fmla="*/ 2091 h 2104"/>
                <a:gd name="T20" fmla="*/ 854 w 1397"/>
                <a:gd name="T21" fmla="*/ 1622 h 2104"/>
                <a:gd name="T22" fmla="*/ 887 w 1397"/>
                <a:gd name="T23" fmla="*/ 1577 h 2104"/>
                <a:gd name="T24" fmla="*/ 887 w 1397"/>
                <a:gd name="T25" fmla="*/ 1577 h 2104"/>
                <a:gd name="T26" fmla="*/ 1203 w 1397"/>
                <a:gd name="T27" fmla="*/ 977 h 2104"/>
                <a:gd name="T28" fmla="*/ 1203 w 1397"/>
                <a:gd name="T29" fmla="*/ 977 h 2104"/>
                <a:gd name="T30" fmla="*/ 1397 w 1397"/>
                <a:gd name="T31" fmla="*/ 295 h 2104"/>
                <a:gd name="T32" fmla="*/ 1077 w 1397"/>
                <a:gd name="T33" fmla="*/ 272 h 2104"/>
                <a:gd name="T34" fmla="*/ 495 w 1397"/>
                <a:gd name="T35" fmla="*/ 172 h 2104"/>
                <a:gd name="T36" fmla="*/ 422 w 1397"/>
                <a:gd name="T37" fmla="*/ 180 h 2104"/>
                <a:gd name="T38" fmla="*/ 169 w 1397"/>
                <a:gd name="T39" fmla="*/ 316 h 2104"/>
                <a:gd name="T40" fmla="*/ 223 w 1397"/>
                <a:gd name="T41" fmla="*/ 637 h 2104"/>
                <a:gd name="T42" fmla="*/ 562 w 1397"/>
                <a:gd name="T43" fmla="*/ 827 h 2104"/>
                <a:gd name="T44" fmla="*/ 602 w 1397"/>
                <a:gd name="T45" fmla="*/ 827 h 2104"/>
                <a:gd name="T46" fmla="*/ 935 w 1397"/>
                <a:gd name="T47" fmla="*/ 655 h 2104"/>
                <a:gd name="T48" fmla="*/ 937 w 1397"/>
                <a:gd name="T49" fmla="*/ 290 h 2104"/>
                <a:gd name="T50" fmla="*/ 900 w 1397"/>
                <a:gd name="T51" fmla="*/ 250 h 2104"/>
                <a:gd name="T52" fmla="*/ 495 w 1397"/>
                <a:gd name="T53" fmla="*/ 172 h 2104"/>
                <a:gd name="T54" fmla="*/ 0 w 1397"/>
                <a:gd name="T55" fmla="*/ 0 h 2104"/>
                <a:gd name="T56" fmla="*/ 0 w 1397"/>
                <a:gd name="T57" fmla="*/ 234 h 2104"/>
                <a:gd name="T58" fmla="*/ 194 w 1397"/>
                <a:gd name="T59" fmla="*/ 200 h 2104"/>
                <a:gd name="T60" fmla="*/ 211 w 1397"/>
                <a:gd name="T61" fmla="*/ 192 h 2104"/>
                <a:gd name="T62" fmla="*/ 379 w 1397"/>
                <a:gd name="T63" fmla="*/ 140 h 2104"/>
                <a:gd name="T64" fmla="*/ 0 w 1397"/>
                <a:gd name="T65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7" h="2104">
                  <a:moveTo>
                    <a:pt x="1077" y="272"/>
                  </a:moveTo>
                  <a:cubicBezTo>
                    <a:pt x="1076" y="297"/>
                    <a:pt x="1073" y="318"/>
                    <a:pt x="1067" y="326"/>
                  </a:cubicBezTo>
                  <a:cubicBezTo>
                    <a:pt x="1049" y="350"/>
                    <a:pt x="1043" y="366"/>
                    <a:pt x="1041" y="411"/>
                  </a:cubicBezTo>
                  <a:cubicBezTo>
                    <a:pt x="1039" y="457"/>
                    <a:pt x="1037" y="629"/>
                    <a:pt x="927" y="773"/>
                  </a:cubicBezTo>
                  <a:cubicBezTo>
                    <a:pt x="872" y="845"/>
                    <a:pt x="744" y="880"/>
                    <a:pt x="610" y="880"/>
                  </a:cubicBezTo>
                  <a:cubicBezTo>
                    <a:pt x="477" y="880"/>
                    <a:pt x="338" y="846"/>
                    <a:pt x="255" y="783"/>
                  </a:cubicBezTo>
                  <a:cubicBezTo>
                    <a:pt x="88" y="656"/>
                    <a:pt x="42" y="417"/>
                    <a:pt x="51" y="364"/>
                  </a:cubicBezTo>
                  <a:cubicBezTo>
                    <a:pt x="33" y="356"/>
                    <a:pt x="16" y="352"/>
                    <a:pt x="0" y="350"/>
                  </a:cubicBezTo>
                  <a:cubicBezTo>
                    <a:pt x="0" y="2104"/>
                    <a:pt x="0" y="2104"/>
                    <a:pt x="0" y="2104"/>
                  </a:cubicBezTo>
                  <a:cubicBezTo>
                    <a:pt x="51" y="2104"/>
                    <a:pt x="101" y="2099"/>
                    <a:pt x="149" y="2091"/>
                  </a:cubicBezTo>
                  <a:cubicBezTo>
                    <a:pt x="430" y="2042"/>
                    <a:pt x="664" y="1868"/>
                    <a:pt x="854" y="1622"/>
                  </a:cubicBezTo>
                  <a:cubicBezTo>
                    <a:pt x="865" y="1607"/>
                    <a:pt x="876" y="1592"/>
                    <a:pt x="887" y="1577"/>
                  </a:cubicBezTo>
                  <a:cubicBezTo>
                    <a:pt x="887" y="1577"/>
                    <a:pt x="887" y="1577"/>
                    <a:pt x="887" y="1577"/>
                  </a:cubicBezTo>
                  <a:cubicBezTo>
                    <a:pt x="1012" y="1403"/>
                    <a:pt x="1118" y="1199"/>
                    <a:pt x="1203" y="977"/>
                  </a:cubicBezTo>
                  <a:cubicBezTo>
                    <a:pt x="1203" y="977"/>
                    <a:pt x="1203" y="977"/>
                    <a:pt x="1203" y="977"/>
                  </a:cubicBezTo>
                  <a:cubicBezTo>
                    <a:pt x="1286" y="760"/>
                    <a:pt x="1351" y="527"/>
                    <a:pt x="1397" y="295"/>
                  </a:cubicBezTo>
                  <a:cubicBezTo>
                    <a:pt x="1284" y="290"/>
                    <a:pt x="1178" y="282"/>
                    <a:pt x="1077" y="272"/>
                  </a:cubicBezTo>
                  <a:moveTo>
                    <a:pt x="495" y="172"/>
                  </a:moveTo>
                  <a:cubicBezTo>
                    <a:pt x="452" y="175"/>
                    <a:pt x="422" y="180"/>
                    <a:pt x="422" y="180"/>
                  </a:cubicBezTo>
                  <a:cubicBezTo>
                    <a:pt x="348" y="190"/>
                    <a:pt x="203" y="236"/>
                    <a:pt x="169" y="316"/>
                  </a:cubicBezTo>
                  <a:cubicBezTo>
                    <a:pt x="135" y="395"/>
                    <a:pt x="171" y="535"/>
                    <a:pt x="223" y="637"/>
                  </a:cubicBezTo>
                  <a:cubicBezTo>
                    <a:pt x="275" y="739"/>
                    <a:pt x="330" y="819"/>
                    <a:pt x="562" y="827"/>
                  </a:cubicBezTo>
                  <a:cubicBezTo>
                    <a:pt x="576" y="827"/>
                    <a:pt x="589" y="827"/>
                    <a:pt x="602" y="827"/>
                  </a:cubicBezTo>
                  <a:cubicBezTo>
                    <a:pt x="804" y="827"/>
                    <a:pt x="887" y="768"/>
                    <a:pt x="935" y="655"/>
                  </a:cubicBezTo>
                  <a:cubicBezTo>
                    <a:pt x="987" y="535"/>
                    <a:pt x="981" y="342"/>
                    <a:pt x="937" y="290"/>
                  </a:cubicBezTo>
                  <a:cubicBezTo>
                    <a:pt x="926" y="276"/>
                    <a:pt x="914" y="263"/>
                    <a:pt x="900" y="250"/>
                  </a:cubicBezTo>
                  <a:cubicBezTo>
                    <a:pt x="752" y="229"/>
                    <a:pt x="618" y="203"/>
                    <a:pt x="495" y="172"/>
                  </a:cubicBezTo>
                  <a:moveTo>
                    <a:pt x="0" y="0"/>
                  </a:moveTo>
                  <a:cubicBezTo>
                    <a:pt x="0" y="234"/>
                    <a:pt x="0" y="234"/>
                    <a:pt x="0" y="234"/>
                  </a:cubicBezTo>
                  <a:cubicBezTo>
                    <a:pt x="60" y="232"/>
                    <a:pt x="126" y="223"/>
                    <a:pt x="194" y="200"/>
                  </a:cubicBezTo>
                  <a:cubicBezTo>
                    <a:pt x="200" y="197"/>
                    <a:pt x="205" y="195"/>
                    <a:pt x="211" y="192"/>
                  </a:cubicBezTo>
                  <a:cubicBezTo>
                    <a:pt x="256" y="170"/>
                    <a:pt x="314" y="153"/>
                    <a:pt x="379" y="140"/>
                  </a:cubicBezTo>
                  <a:cubicBezTo>
                    <a:pt x="235" y="98"/>
                    <a:pt x="109" y="51"/>
                    <a:pt x="0" y="0"/>
                  </a:cubicBezTo>
                </a:path>
              </a:pathLst>
            </a:custGeom>
            <a:solidFill>
              <a:srgbClr val="D5AB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78"/>
            <p:cNvSpPr>
              <a:spLocks/>
            </p:cNvSpPr>
            <p:nvPr/>
          </p:nvSpPr>
          <p:spPr bwMode="auto">
            <a:xfrm>
              <a:off x="3810534" y="3790950"/>
              <a:ext cx="360363" cy="247650"/>
            </a:xfrm>
            <a:custGeom>
              <a:avLst/>
              <a:gdLst>
                <a:gd name="T0" fmla="*/ 379 w 1077"/>
                <a:gd name="T1" fmla="*/ 0 h 740"/>
                <a:gd name="T2" fmla="*/ 211 w 1077"/>
                <a:gd name="T3" fmla="*/ 52 h 740"/>
                <a:gd name="T4" fmla="*/ 194 w 1077"/>
                <a:gd name="T5" fmla="*/ 60 h 740"/>
                <a:gd name="T6" fmla="*/ 0 w 1077"/>
                <a:gd name="T7" fmla="*/ 94 h 740"/>
                <a:gd name="T8" fmla="*/ 0 w 1077"/>
                <a:gd name="T9" fmla="*/ 210 h 740"/>
                <a:gd name="T10" fmla="*/ 51 w 1077"/>
                <a:gd name="T11" fmla="*/ 224 h 740"/>
                <a:gd name="T12" fmla="*/ 255 w 1077"/>
                <a:gd name="T13" fmla="*/ 643 h 740"/>
                <a:gd name="T14" fmla="*/ 610 w 1077"/>
                <a:gd name="T15" fmla="*/ 740 h 740"/>
                <a:gd name="T16" fmla="*/ 927 w 1077"/>
                <a:gd name="T17" fmla="*/ 633 h 740"/>
                <a:gd name="T18" fmla="*/ 1041 w 1077"/>
                <a:gd name="T19" fmla="*/ 271 h 740"/>
                <a:gd name="T20" fmla="*/ 1067 w 1077"/>
                <a:gd name="T21" fmla="*/ 186 h 740"/>
                <a:gd name="T22" fmla="*/ 1077 w 1077"/>
                <a:gd name="T23" fmla="*/ 132 h 740"/>
                <a:gd name="T24" fmla="*/ 900 w 1077"/>
                <a:gd name="T25" fmla="*/ 110 h 740"/>
                <a:gd name="T26" fmla="*/ 937 w 1077"/>
                <a:gd name="T27" fmla="*/ 150 h 740"/>
                <a:gd name="T28" fmla="*/ 935 w 1077"/>
                <a:gd name="T29" fmla="*/ 515 h 740"/>
                <a:gd name="T30" fmla="*/ 602 w 1077"/>
                <a:gd name="T31" fmla="*/ 687 h 740"/>
                <a:gd name="T32" fmla="*/ 562 w 1077"/>
                <a:gd name="T33" fmla="*/ 687 h 740"/>
                <a:gd name="T34" fmla="*/ 223 w 1077"/>
                <a:gd name="T35" fmla="*/ 497 h 740"/>
                <a:gd name="T36" fmla="*/ 169 w 1077"/>
                <a:gd name="T37" fmla="*/ 176 h 740"/>
                <a:gd name="T38" fmla="*/ 422 w 1077"/>
                <a:gd name="T39" fmla="*/ 40 h 740"/>
                <a:gd name="T40" fmla="*/ 495 w 1077"/>
                <a:gd name="T41" fmla="*/ 32 h 740"/>
                <a:gd name="T42" fmla="*/ 379 w 1077"/>
                <a:gd name="T43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7" h="740">
                  <a:moveTo>
                    <a:pt x="379" y="0"/>
                  </a:moveTo>
                  <a:cubicBezTo>
                    <a:pt x="314" y="13"/>
                    <a:pt x="256" y="30"/>
                    <a:pt x="211" y="52"/>
                  </a:cubicBezTo>
                  <a:cubicBezTo>
                    <a:pt x="205" y="55"/>
                    <a:pt x="200" y="57"/>
                    <a:pt x="194" y="60"/>
                  </a:cubicBezTo>
                  <a:cubicBezTo>
                    <a:pt x="126" y="83"/>
                    <a:pt x="60" y="92"/>
                    <a:pt x="0" y="94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6" y="212"/>
                    <a:pt x="33" y="216"/>
                    <a:pt x="51" y="224"/>
                  </a:cubicBezTo>
                  <a:cubicBezTo>
                    <a:pt x="42" y="277"/>
                    <a:pt x="88" y="516"/>
                    <a:pt x="255" y="643"/>
                  </a:cubicBezTo>
                  <a:cubicBezTo>
                    <a:pt x="338" y="706"/>
                    <a:pt x="477" y="740"/>
                    <a:pt x="610" y="740"/>
                  </a:cubicBezTo>
                  <a:cubicBezTo>
                    <a:pt x="744" y="740"/>
                    <a:pt x="872" y="705"/>
                    <a:pt x="927" y="633"/>
                  </a:cubicBezTo>
                  <a:cubicBezTo>
                    <a:pt x="1037" y="489"/>
                    <a:pt x="1039" y="317"/>
                    <a:pt x="1041" y="271"/>
                  </a:cubicBezTo>
                  <a:cubicBezTo>
                    <a:pt x="1043" y="226"/>
                    <a:pt x="1049" y="210"/>
                    <a:pt x="1067" y="186"/>
                  </a:cubicBezTo>
                  <a:cubicBezTo>
                    <a:pt x="1073" y="178"/>
                    <a:pt x="1076" y="157"/>
                    <a:pt x="1077" y="132"/>
                  </a:cubicBezTo>
                  <a:cubicBezTo>
                    <a:pt x="1016" y="126"/>
                    <a:pt x="957" y="118"/>
                    <a:pt x="900" y="110"/>
                  </a:cubicBezTo>
                  <a:cubicBezTo>
                    <a:pt x="914" y="123"/>
                    <a:pt x="926" y="136"/>
                    <a:pt x="937" y="150"/>
                  </a:cubicBezTo>
                  <a:cubicBezTo>
                    <a:pt x="981" y="202"/>
                    <a:pt x="987" y="395"/>
                    <a:pt x="935" y="515"/>
                  </a:cubicBezTo>
                  <a:cubicBezTo>
                    <a:pt x="887" y="628"/>
                    <a:pt x="804" y="687"/>
                    <a:pt x="602" y="687"/>
                  </a:cubicBezTo>
                  <a:cubicBezTo>
                    <a:pt x="589" y="687"/>
                    <a:pt x="576" y="687"/>
                    <a:pt x="562" y="687"/>
                  </a:cubicBezTo>
                  <a:cubicBezTo>
                    <a:pt x="330" y="679"/>
                    <a:pt x="275" y="599"/>
                    <a:pt x="223" y="497"/>
                  </a:cubicBezTo>
                  <a:cubicBezTo>
                    <a:pt x="171" y="395"/>
                    <a:pt x="135" y="255"/>
                    <a:pt x="169" y="176"/>
                  </a:cubicBezTo>
                  <a:cubicBezTo>
                    <a:pt x="203" y="96"/>
                    <a:pt x="348" y="50"/>
                    <a:pt x="422" y="40"/>
                  </a:cubicBezTo>
                  <a:cubicBezTo>
                    <a:pt x="422" y="40"/>
                    <a:pt x="452" y="35"/>
                    <a:pt x="495" y="32"/>
                  </a:cubicBezTo>
                  <a:cubicBezTo>
                    <a:pt x="455" y="22"/>
                    <a:pt x="416" y="11"/>
                    <a:pt x="379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8" name="Freeform 79"/>
            <p:cNvSpPr>
              <a:spLocks/>
            </p:cNvSpPr>
            <p:nvPr/>
          </p:nvSpPr>
          <p:spPr bwMode="auto">
            <a:xfrm>
              <a:off x="3810534" y="3057525"/>
              <a:ext cx="571500" cy="785813"/>
            </a:xfrm>
            <a:custGeom>
              <a:avLst/>
              <a:gdLst>
                <a:gd name="T0" fmla="*/ 74 w 1709"/>
                <a:gd name="T1" fmla="*/ 0 h 2351"/>
                <a:gd name="T2" fmla="*/ 0 w 1709"/>
                <a:gd name="T3" fmla="*/ 2 h 2351"/>
                <a:gd name="T4" fmla="*/ 0 w 1709"/>
                <a:gd name="T5" fmla="*/ 2051 h 2351"/>
                <a:gd name="T6" fmla="*/ 379 w 1709"/>
                <a:gd name="T7" fmla="*/ 2191 h 2351"/>
                <a:gd name="T8" fmla="*/ 495 w 1709"/>
                <a:gd name="T9" fmla="*/ 2223 h 2351"/>
                <a:gd name="T10" fmla="*/ 900 w 1709"/>
                <a:gd name="T11" fmla="*/ 2301 h 2351"/>
                <a:gd name="T12" fmla="*/ 1077 w 1709"/>
                <a:gd name="T13" fmla="*/ 2323 h 2351"/>
                <a:gd name="T14" fmla="*/ 1397 w 1709"/>
                <a:gd name="T15" fmla="*/ 2346 h 2351"/>
                <a:gd name="T16" fmla="*/ 1543 w 1709"/>
                <a:gd name="T17" fmla="*/ 2350 h 2351"/>
                <a:gd name="T18" fmla="*/ 1543 w 1709"/>
                <a:gd name="T19" fmla="*/ 2350 h 2351"/>
                <a:gd name="T20" fmla="*/ 1664 w 1709"/>
                <a:gd name="T21" fmla="*/ 2351 h 2351"/>
                <a:gd name="T22" fmla="*/ 1703 w 1709"/>
                <a:gd name="T23" fmla="*/ 2351 h 2351"/>
                <a:gd name="T24" fmla="*/ 1709 w 1709"/>
                <a:gd name="T25" fmla="*/ 2113 h 2351"/>
                <a:gd name="T26" fmla="*/ 1444 w 1709"/>
                <a:gd name="T27" fmla="*/ 660 h 2351"/>
                <a:gd name="T28" fmla="*/ 1444 w 1709"/>
                <a:gd name="T29" fmla="*/ 660 h 2351"/>
                <a:gd name="T30" fmla="*/ 74 w 1709"/>
                <a:gd name="T31" fmla="*/ 0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09" h="2351">
                  <a:moveTo>
                    <a:pt x="74" y="0"/>
                  </a:moveTo>
                  <a:cubicBezTo>
                    <a:pt x="49" y="0"/>
                    <a:pt x="24" y="1"/>
                    <a:pt x="0" y="2"/>
                  </a:cubicBezTo>
                  <a:cubicBezTo>
                    <a:pt x="0" y="2051"/>
                    <a:pt x="0" y="2051"/>
                    <a:pt x="0" y="2051"/>
                  </a:cubicBezTo>
                  <a:cubicBezTo>
                    <a:pt x="109" y="2102"/>
                    <a:pt x="235" y="2149"/>
                    <a:pt x="379" y="2191"/>
                  </a:cubicBezTo>
                  <a:cubicBezTo>
                    <a:pt x="416" y="2202"/>
                    <a:pt x="455" y="2213"/>
                    <a:pt x="495" y="2223"/>
                  </a:cubicBezTo>
                  <a:cubicBezTo>
                    <a:pt x="618" y="2254"/>
                    <a:pt x="752" y="2280"/>
                    <a:pt x="900" y="2301"/>
                  </a:cubicBezTo>
                  <a:cubicBezTo>
                    <a:pt x="957" y="2309"/>
                    <a:pt x="1016" y="2317"/>
                    <a:pt x="1077" y="2323"/>
                  </a:cubicBezTo>
                  <a:cubicBezTo>
                    <a:pt x="1178" y="2333"/>
                    <a:pt x="1284" y="2341"/>
                    <a:pt x="1397" y="2346"/>
                  </a:cubicBezTo>
                  <a:cubicBezTo>
                    <a:pt x="1444" y="2348"/>
                    <a:pt x="1493" y="2349"/>
                    <a:pt x="1543" y="2350"/>
                  </a:cubicBezTo>
                  <a:cubicBezTo>
                    <a:pt x="1543" y="2350"/>
                    <a:pt x="1543" y="2350"/>
                    <a:pt x="1543" y="2350"/>
                  </a:cubicBezTo>
                  <a:cubicBezTo>
                    <a:pt x="1583" y="2351"/>
                    <a:pt x="1623" y="2351"/>
                    <a:pt x="1664" y="2351"/>
                  </a:cubicBezTo>
                  <a:cubicBezTo>
                    <a:pt x="1677" y="2351"/>
                    <a:pt x="1690" y="2351"/>
                    <a:pt x="1703" y="2351"/>
                  </a:cubicBezTo>
                  <a:cubicBezTo>
                    <a:pt x="1703" y="2351"/>
                    <a:pt x="1709" y="2259"/>
                    <a:pt x="1709" y="2113"/>
                  </a:cubicBezTo>
                  <a:cubicBezTo>
                    <a:pt x="1709" y="1764"/>
                    <a:pt x="1675" y="1106"/>
                    <a:pt x="1444" y="660"/>
                  </a:cubicBezTo>
                  <a:cubicBezTo>
                    <a:pt x="1444" y="660"/>
                    <a:pt x="1444" y="660"/>
                    <a:pt x="1444" y="660"/>
                  </a:cubicBezTo>
                  <a:cubicBezTo>
                    <a:pt x="1232" y="252"/>
                    <a:pt x="616" y="0"/>
                    <a:pt x="74" y="0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9" name="Freeform 80"/>
            <p:cNvSpPr>
              <a:spLocks noEditPoints="1"/>
            </p:cNvSpPr>
            <p:nvPr/>
          </p:nvSpPr>
          <p:spPr bwMode="auto">
            <a:xfrm>
              <a:off x="3810534" y="4584700"/>
              <a:ext cx="109538" cy="714375"/>
            </a:xfrm>
            <a:custGeom>
              <a:avLst/>
              <a:gdLst>
                <a:gd name="T0" fmla="*/ 2 w 327"/>
                <a:gd name="T1" fmla="*/ 2121 h 2134"/>
                <a:gd name="T2" fmla="*/ 7 w 327"/>
                <a:gd name="T3" fmla="*/ 2134 h 2134"/>
                <a:gd name="T4" fmla="*/ 8 w 327"/>
                <a:gd name="T5" fmla="*/ 2130 h 2134"/>
                <a:gd name="T6" fmla="*/ 2 w 327"/>
                <a:gd name="T7" fmla="*/ 2121 h 2134"/>
                <a:gd name="T8" fmla="*/ 8 w 327"/>
                <a:gd name="T9" fmla="*/ 0 h 2134"/>
                <a:gd name="T10" fmla="*/ 0 w 327"/>
                <a:gd name="T11" fmla="*/ 0 h 2134"/>
                <a:gd name="T12" fmla="*/ 0 w 327"/>
                <a:gd name="T13" fmla="*/ 2102 h 2134"/>
                <a:gd name="T14" fmla="*/ 9 w 327"/>
                <a:gd name="T15" fmla="*/ 2128 h 2134"/>
                <a:gd name="T16" fmla="*/ 327 w 327"/>
                <a:gd name="T17" fmla="*/ 1247 h 2134"/>
                <a:gd name="T18" fmla="*/ 245 w 327"/>
                <a:gd name="T19" fmla="*/ 677 h 2134"/>
                <a:gd name="T20" fmla="*/ 8 w 327"/>
                <a:gd name="T21" fmla="*/ 0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2134">
                  <a:moveTo>
                    <a:pt x="2" y="2121"/>
                  </a:moveTo>
                  <a:cubicBezTo>
                    <a:pt x="7" y="2134"/>
                    <a:pt x="7" y="2134"/>
                    <a:pt x="7" y="2134"/>
                  </a:cubicBezTo>
                  <a:cubicBezTo>
                    <a:pt x="8" y="2130"/>
                    <a:pt x="8" y="2130"/>
                    <a:pt x="8" y="2130"/>
                  </a:cubicBezTo>
                  <a:cubicBezTo>
                    <a:pt x="2" y="2121"/>
                    <a:pt x="2" y="2121"/>
                    <a:pt x="2" y="2121"/>
                  </a:cubicBezTo>
                  <a:moveTo>
                    <a:pt x="8" y="0"/>
                  </a:moveTo>
                  <a:cubicBezTo>
                    <a:pt x="5" y="0"/>
                    <a:pt x="2" y="0"/>
                    <a:pt x="0" y="0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9" y="2128"/>
                    <a:pt x="9" y="2128"/>
                    <a:pt x="9" y="2128"/>
                  </a:cubicBezTo>
                  <a:cubicBezTo>
                    <a:pt x="327" y="1247"/>
                    <a:pt x="327" y="1247"/>
                    <a:pt x="327" y="1247"/>
                  </a:cubicBezTo>
                  <a:cubicBezTo>
                    <a:pt x="245" y="677"/>
                    <a:pt x="245" y="677"/>
                    <a:pt x="245" y="677"/>
                  </a:cubicBezTo>
                  <a:cubicBezTo>
                    <a:pt x="180" y="225"/>
                    <a:pt x="94" y="0"/>
                    <a:pt x="8" y="0"/>
                  </a:cubicBezTo>
                </a:path>
              </a:pathLst>
            </a:custGeom>
            <a:solidFill>
              <a:srgbClr val="4F50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0" name="Freeform 81"/>
            <p:cNvSpPr>
              <a:spLocks noEditPoints="1"/>
            </p:cNvSpPr>
            <p:nvPr/>
          </p:nvSpPr>
          <p:spPr bwMode="auto">
            <a:xfrm>
              <a:off x="3810534" y="4394200"/>
              <a:ext cx="901700" cy="1200150"/>
            </a:xfrm>
            <a:custGeom>
              <a:avLst/>
              <a:gdLst>
                <a:gd name="T0" fmla="*/ 1138 w 2694"/>
                <a:gd name="T1" fmla="*/ 1979 h 3589"/>
                <a:gd name="T2" fmla="*/ 1138 w 2694"/>
                <a:gd name="T3" fmla="*/ 1720 h 3589"/>
                <a:gd name="T4" fmla="*/ 1360 w 2694"/>
                <a:gd name="T5" fmla="*/ 1720 h 3589"/>
                <a:gd name="T6" fmla="*/ 1360 w 2694"/>
                <a:gd name="T7" fmla="*/ 1498 h 3589"/>
                <a:gd name="T8" fmla="*/ 1618 w 2694"/>
                <a:gd name="T9" fmla="*/ 1498 h 3589"/>
                <a:gd name="T10" fmla="*/ 1618 w 2694"/>
                <a:gd name="T11" fmla="*/ 1720 h 3589"/>
                <a:gd name="T12" fmla="*/ 1840 w 2694"/>
                <a:gd name="T13" fmla="*/ 1720 h 3589"/>
                <a:gd name="T14" fmla="*/ 1840 w 2694"/>
                <a:gd name="T15" fmla="*/ 1979 h 3589"/>
                <a:gd name="T16" fmla="*/ 1618 w 2694"/>
                <a:gd name="T17" fmla="*/ 1979 h 3589"/>
                <a:gd name="T18" fmla="*/ 1618 w 2694"/>
                <a:gd name="T19" fmla="*/ 2200 h 3589"/>
                <a:gd name="T20" fmla="*/ 1360 w 2694"/>
                <a:gd name="T21" fmla="*/ 2200 h 3589"/>
                <a:gd name="T22" fmla="*/ 1360 w 2694"/>
                <a:gd name="T23" fmla="*/ 1979 h 3589"/>
                <a:gd name="T24" fmla="*/ 1138 w 2694"/>
                <a:gd name="T25" fmla="*/ 1979 h 3589"/>
                <a:gd name="T26" fmla="*/ 1526 w 2694"/>
                <a:gd name="T27" fmla="*/ 0 h 3589"/>
                <a:gd name="T28" fmla="*/ 1453 w 2694"/>
                <a:gd name="T29" fmla="*/ 627 h 3589"/>
                <a:gd name="T30" fmla="*/ 1016 w 2694"/>
                <a:gd name="T31" fmla="*/ 572 h 3589"/>
                <a:gd name="T32" fmla="*/ 1320 w 2694"/>
                <a:gd name="T33" fmla="*/ 783 h 3589"/>
                <a:gd name="T34" fmla="*/ 10 w 2694"/>
                <a:gd name="T35" fmla="*/ 2700 h 3589"/>
                <a:gd name="T36" fmla="*/ 11 w 2694"/>
                <a:gd name="T37" fmla="*/ 2704 h 3589"/>
                <a:gd name="T38" fmla="*/ 9 w 2694"/>
                <a:gd name="T39" fmla="*/ 2701 h 3589"/>
                <a:gd name="T40" fmla="*/ 7 w 2694"/>
                <a:gd name="T41" fmla="*/ 2704 h 3589"/>
                <a:gd name="T42" fmla="*/ 2 w 2694"/>
                <a:gd name="T43" fmla="*/ 2691 h 3589"/>
                <a:gd name="T44" fmla="*/ 0 w 2694"/>
                <a:gd name="T45" fmla="*/ 2687 h 3589"/>
                <a:gd name="T46" fmla="*/ 0 w 2694"/>
                <a:gd name="T47" fmla="*/ 3589 h 3589"/>
                <a:gd name="T48" fmla="*/ 2566 w 2694"/>
                <a:gd name="T49" fmla="*/ 3071 h 3589"/>
                <a:gd name="T50" fmla="*/ 2636 w 2694"/>
                <a:gd name="T51" fmla="*/ 3042 h 3589"/>
                <a:gd name="T52" fmla="*/ 2636 w 2694"/>
                <a:gd name="T53" fmla="*/ 3042 h 3589"/>
                <a:gd name="T54" fmla="*/ 2694 w 2694"/>
                <a:gd name="T55" fmla="*/ 3016 h 3589"/>
                <a:gd name="T56" fmla="*/ 2692 w 2694"/>
                <a:gd name="T57" fmla="*/ 2952 h 3589"/>
                <a:gd name="T58" fmla="*/ 2608 w 2694"/>
                <a:gd name="T59" fmla="*/ 1178 h 3589"/>
                <a:gd name="T60" fmla="*/ 1923 w 2694"/>
                <a:gd name="T61" fmla="*/ 217 h 3589"/>
                <a:gd name="T62" fmla="*/ 1591 w 2694"/>
                <a:gd name="T63" fmla="*/ 35 h 3589"/>
                <a:gd name="T64" fmla="*/ 1526 w 2694"/>
                <a:gd name="T65" fmla="*/ 0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4" h="3589">
                  <a:moveTo>
                    <a:pt x="1138" y="1979"/>
                  </a:moveTo>
                  <a:cubicBezTo>
                    <a:pt x="1138" y="1720"/>
                    <a:pt x="1138" y="1720"/>
                    <a:pt x="1138" y="1720"/>
                  </a:cubicBezTo>
                  <a:cubicBezTo>
                    <a:pt x="1360" y="1720"/>
                    <a:pt x="1360" y="1720"/>
                    <a:pt x="1360" y="1720"/>
                  </a:cubicBezTo>
                  <a:cubicBezTo>
                    <a:pt x="1360" y="1498"/>
                    <a:pt x="1360" y="1498"/>
                    <a:pt x="1360" y="1498"/>
                  </a:cubicBezTo>
                  <a:cubicBezTo>
                    <a:pt x="1618" y="1498"/>
                    <a:pt x="1618" y="1498"/>
                    <a:pt x="1618" y="1498"/>
                  </a:cubicBezTo>
                  <a:cubicBezTo>
                    <a:pt x="1618" y="1720"/>
                    <a:pt x="1618" y="1720"/>
                    <a:pt x="1618" y="1720"/>
                  </a:cubicBezTo>
                  <a:cubicBezTo>
                    <a:pt x="1840" y="1720"/>
                    <a:pt x="1840" y="1720"/>
                    <a:pt x="1840" y="1720"/>
                  </a:cubicBezTo>
                  <a:cubicBezTo>
                    <a:pt x="1840" y="1979"/>
                    <a:pt x="1840" y="1979"/>
                    <a:pt x="1840" y="1979"/>
                  </a:cubicBezTo>
                  <a:cubicBezTo>
                    <a:pt x="1618" y="1979"/>
                    <a:pt x="1618" y="1979"/>
                    <a:pt x="1618" y="1979"/>
                  </a:cubicBezTo>
                  <a:cubicBezTo>
                    <a:pt x="1618" y="2200"/>
                    <a:pt x="1618" y="2200"/>
                    <a:pt x="1618" y="2200"/>
                  </a:cubicBezTo>
                  <a:cubicBezTo>
                    <a:pt x="1360" y="2200"/>
                    <a:pt x="1360" y="2200"/>
                    <a:pt x="1360" y="2200"/>
                  </a:cubicBezTo>
                  <a:cubicBezTo>
                    <a:pt x="1360" y="1979"/>
                    <a:pt x="1360" y="1979"/>
                    <a:pt x="1360" y="1979"/>
                  </a:cubicBezTo>
                  <a:cubicBezTo>
                    <a:pt x="1138" y="1979"/>
                    <a:pt x="1138" y="1979"/>
                    <a:pt x="1138" y="1979"/>
                  </a:cubicBezTo>
                  <a:moveTo>
                    <a:pt x="1526" y="0"/>
                  </a:moveTo>
                  <a:cubicBezTo>
                    <a:pt x="1453" y="627"/>
                    <a:pt x="1453" y="627"/>
                    <a:pt x="1453" y="627"/>
                  </a:cubicBezTo>
                  <a:cubicBezTo>
                    <a:pt x="1016" y="572"/>
                    <a:pt x="1016" y="572"/>
                    <a:pt x="1016" y="572"/>
                  </a:cubicBezTo>
                  <a:cubicBezTo>
                    <a:pt x="1320" y="783"/>
                    <a:pt x="1320" y="783"/>
                    <a:pt x="1320" y="783"/>
                  </a:cubicBezTo>
                  <a:cubicBezTo>
                    <a:pt x="10" y="2700"/>
                    <a:pt x="10" y="2700"/>
                    <a:pt x="10" y="2700"/>
                  </a:cubicBezTo>
                  <a:cubicBezTo>
                    <a:pt x="11" y="2704"/>
                    <a:pt x="11" y="2704"/>
                    <a:pt x="11" y="2704"/>
                  </a:cubicBezTo>
                  <a:cubicBezTo>
                    <a:pt x="9" y="2701"/>
                    <a:pt x="9" y="2701"/>
                    <a:pt x="9" y="2701"/>
                  </a:cubicBezTo>
                  <a:cubicBezTo>
                    <a:pt x="7" y="2704"/>
                    <a:pt x="7" y="2704"/>
                    <a:pt x="7" y="2704"/>
                  </a:cubicBezTo>
                  <a:cubicBezTo>
                    <a:pt x="2" y="2691"/>
                    <a:pt x="2" y="2691"/>
                    <a:pt x="2" y="2691"/>
                  </a:cubicBezTo>
                  <a:cubicBezTo>
                    <a:pt x="0" y="2687"/>
                    <a:pt x="0" y="2687"/>
                    <a:pt x="0" y="2687"/>
                  </a:cubicBezTo>
                  <a:cubicBezTo>
                    <a:pt x="0" y="3589"/>
                    <a:pt x="0" y="3589"/>
                    <a:pt x="0" y="3589"/>
                  </a:cubicBezTo>
                  <a:cubicBezTo>
                    <a:pt x="1215" y="3584"/>
                    <a:pt x="2284" y="3185"/>
                    <a:pt x="2566" y="3071"/>
                  </a:cubicBezTo>
                  <a:cubicBezTo>
                    <a:pt x="2606" y="3055"/>
                    <a:pt x="2630" y="3044"/>
                    <a:pt x="2636" y="3042"/>
                  </a:cubicBezTo>
                  <a:cubicBezTo>
                    <a:pt x="2636" y="3042"/>
                    <a:pt x="2636" y="3042"/>
                    <a:pt x="2636" y="3042"/>
                  </a:cubicBezTo>
                  <a:cubicBezTo>
                    <a:pt x="2694" y="3016"/>
                    <a:pt x="2694" y="3016"/>
                    <a:pt x="2694" y="3016"/>
                  </a:cubicBezTo>
                  <a:cubicBezTo>
                    <a:pt x="2692" y="2952"/>
                    <a:pt x="2692" y="2952"/>
                    <a:pt x="2692" y="2952"/>
                  </a:cubicBezTo>
                  <a:cubicBezTo>
                    <a:pt x="2691" y="2939"/>
                    <a:pt x="2636" y="1636"/>
                    <a:pt x="2608" y="1178"/>
                  </a:cubicBezTo>
                  <a:cubicBezTo>
                    <a:pt x="2574" y="618"/>
                    <a:pt x="2084" y="316"/>
                    <a:pt x="1923" y="217"/>
                  </a:cubicBezTo>
                  <a:cubicBezTo>
                    <a:pt x="1843" y="168"/>
                    <a:pt x="1726" y="106"/>
                    <a:pt x="1591" y="35"/>
                  </a:cubicBezTo>
                  <a:cubicBezTo>
                    <a:pt x="1570" y="23"/>
                    <a:pt x="1548" y="12"/>
                    <a:pt x="1526" y="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1" name="Freeform 82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01 w 148"/>
                <a:gd name="T1" fmla="*/ 0 h 148"/>
                <a:gd name="T2" fmla="*/ 47 w 148"/>
                <a:gd name="T3" fmla="*/ 0 h 148"/>
                <a:gd name="T4" fmla="*/ 47 w 148"/>
                <a:gd name="T5" fmla="*/ 47 h 148"/>
                <a:gd name="T6" fmla="*/ 0 w 148"/>
                <a:gd name="T7" fmla="*/ 47 h 148"/>
                <a:gd name="T8" fmla="*/ 0 w 148"/>
                <a:gd name="T9" fmla="*/ 102 h 148"/>
                <a:gd name="T10" fmla="*/ 47 w 148"/>
                <a:gd name="T11" fmla="*/ 102 h 148"/>
                <a:gd name="T12" fmla="*/ 47 w 148"/>
                <a:gd name="T13" fmla="*/ 148 h 148"/>
                <a:gd name="T14" fmla="*/ 101 w 148"/>
                <a:gd name="T15" fmla="*/ 148 h 148"/>
                <a:gd name="T16" fmla="*/ 101 w 148"/>
                <a:gd name="T17" fmla="*/ 102 h 148"/>
                <a:gd name="T18" fmla="*/ 148 w 148"/>
                <a:gd name="T19" fmla="*/ 102 h 148"/>
                <a:gd name="T20" fmla="*/ 148 w 148"/>
                <a:gd name="T21" fmla="*/ 47 h 148"/>
                <a:gd name="T22" fmla="*/ 101 w 148"/>
                <a:gd name="T23" fmla="*/ 47 h 148"/>
                <a:gd name="T24" fmla="*/ 101 w 148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01" y="0"/>
                  </a:move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  <a:lnTo>
                    <a:pt x="101" y="4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999B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2" name="Freeform 83"/>
            <p:cNvSpPr>
              <a:spLocks/>
            </p:cNvSpPr>
            <p:nvPr/>
          </p:nvSpPr>
          <p:spPr bwMode="auto">
            <a:xfrm>
              <a:off x="4191534" y="4894263"/>
              <a:ext cx="234950" cy="234950"/>
            </a:xfrm>
            <a:custGeom>
              <a:avLst/>
              <a:gdLst>
                <a:gd name="T0" fmla="*/ 101 w 148"/>
                <a:gd name="T1" fmla="*/ 0 h 148"/>
                <a:gd name="T2" fmla="*/ 47 w 148"/>
                <a:gd name="T3" fmla="*/ 0 h 148"/>
                <a:gd name="T4" fmla="*/ 47 w 148"/>
                <a:gd name="T5" fmla="*/ 47 h 148"/>
                <a:gd name="T6" fmla="*/ 0 w 148"/>
                <a:gd name="T7" fmla="*/ 47 h 148"/>
                <a:gd name="T8" fmla="*/ 0 w 148"/>
                <a:gd name="T9" fmla="*/ 102 h 148"/>
                <a:gd name="T10" fmla="*/ 47 w 148"/>
                <a:gd name="T11" fmla="*/ 102 h 148"/>
                <a:gd name="T12" fmla="*/ 47 w 148"/>
                <a:gd name="T13" fmla="*/ 148 h 148"/>
                <a:gd name="T14" fmla="*/ 101 w 148"/>
                <a:gd name="T15" fmla="*/ 148 h 148"/>
                <a:gd name="T16" fmla="*/ 101 w 148"/>
                <a:gd name="T17" fmla="*/ 102 h 148"/>
                <a:gd name="T18" fmla="*/ 148 w 148"/>
                <a:gd name="T19" fmla="*/ 102 h 148"/>
                <a:gd name="T20" fmla="*/ 148 w 148"/>
                <a:gd name="T21" fmla="*/ 47 h 148"/>
                <a:gd name="T22" fmla="*/ 101 w 148"/>
                <a:gd name="T23" fmla="*/ 47 h 148"/>
                <a:gd name="T24" fmla="*/ 101 w 148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" h="148">
                  <a:moveTo>
                    <a:pt x="101" y="0"/>
                  </a:move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102"/>
                  </a:lnTo>
                  <a:lnTo>
                    <a:pt x="47" y="102"/>
                  </a:lnTo>
                  <a:lnTo>
                    <a:pt x="47" y="148"/>
                  </a:lnTo>
                  <a:lnTo>
                    <a:pt x="101" y="148"/>
                  </a:lnTo>
                  <a:lnTo>
                    <a:pt x="101" y="102"/>
                  </a:lnTo>
                  <a:lnTo>
                    <a:pt x="148" y="102"/>
                  </a:lnTo>
                  <a:lnTo>
                    <a:pt x="148" y="47"/>
                  </a:lnTo>
                  <a:lnTo>
                    <a:pt x="101" y="47"/>
                  </a:lnTo>
                  <a:lnTo>
                    <a:pt x="1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3" name="Freeform 84"/>
            <p:cNvSpPr>
              <a:spLocks/>
            </p:cNvSpPr>
            <p:nvPr/>
          </p:nvSpPr>
          <p:spPr bwMode="auto">
            <a:xfrm>
              <a:off x="3813709" y="4310063"/>
              <a:ext cx="508000" cy="987425"/>
            </a:xfrm>
            <a:custGeom>
              <a:avLst/>
              <a:gdLst>
                <a:gd name="T0" fmla="*/ 1065 w 1517"/>
                <a:gd name="T1" fmla="*/ 0 h 2953"/>
                <a:gd name="T2" fmla="*/ 825 w 1517"/>
                <a:gd name="T3" fmla="*/ 664 h 2953"/>
                <a:gd name="T4" fmla="*/ 764 w 1517"/>
                <a:gd name="T5" fmla="*/ 834 h 2953"/>
                <a:gd name="T6" fmla="*/ 0 w 1517"/>
                <a:gd name="T7" fmla="*/ 2951 h 2953"/>
                <a:gd name="T8" fmla="*/ 1 w 1517"/>
                <a:gd name="T9" fmla="*/ 2953 h 2953"/>
                <a:gd name="T10" fmla="*/ 1311 w 1517"/>
                <a:gd name="T11" fmla="*/ 1036 h 2953"/>
                <a:gd name="T12" fmla="*/ 1007 w 1517"/>
                <a:gd name="T13" fmla="*/ 825 h 2953"/>
                <a:gd name="T14" fmla="*/ 1444 w 1517"/>
                <a:gd name="T15" fmla="*/ 880 h 2953"/>
                <a:gd name="T16" fmla="*/ 1517 w 1517"/>
                <a:gd name="T17" fmla="*/ 253 h 2953"/>
                <a:gd name="T18" fmla="*/ 1162 w 1517"/>
                <a:gd name="T19" fmla="*/ 57 h 2953"/>
                <a:gd name="T20" fmla="*/ 1065 w 1517"/>
                <a:gd name="T21" fmla="*/ 0 h 2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7" h="2953">
                  <a:moveTo>
                    <a:pt x="1065" y="0"/>
                  </a:moveTo>
                  <a:cubicBezTo>
                    <a:pt x="825" y="664"/>
                    <a:pt x="825" y="664"/>
                    <a:pt x="825" y="664"/>
                  </a:cubicBezTo>
                  <a:cubicBezTo>
                    <a:pt x="764" y="834"/>
                    <a:pt x="764" y="834"/>
                    <a:pt x="764" y="834"/>
                  </a:cubicBezTo>
                  <a:cubicBezTo>
                    <a:pt x="0" y="2951"/>
                    <a:pt x="0" y="2951"/>
                    <a:pt x="0" y="2951"/>
                  </a:cubicBezTo>
                  <a:cubicBezTo>
                    <a:pt x="1" y="2953"/>
                    <a:pt x="1" y="2953"/>
                    <a:pt x="1" y="2953"/>
                  </a:cubicBezTo>
                  <a:cubicBezTo>
                    <a:pt x="1311" y="1036"/>
                    <a:pt x="1311" y="1036"/>
                    <a:pt x="1311" y="1036"/>
                  </a:cubicBezTo>
                  <a:cubicBezTo>
                    <a:pt x="1007" y="825"/>
                    <a:pt x="1007" y="825"/>
                    <a:pt x="1007" y="825"/>
                  </a:cubicBezTo>
                  <a:cubicBezTo>
                    <a:pt x="1444" y="880"/>
                    <a:pt x="1444" y="880"/>
                    <a:pt x="1444" y="880"/>
                  </a:cubicBezTo>
                  <a:cubicBezTo>
                    <a:pt x="1517" y="253"/>
                    <a:pt x="1517" y="253"/>
                    <a:pt x="1517" y="253"/>
                  </a:cubicBezTo>
                  <a:cubicBezTo>
                    <a:pt x="1399" y="190"/>
                    <a:pt x="1273" y="123"/>
                    <a:pt x="1162" y="57"/>
                  </a:cubicBezTo>
                  <a:cubicBezTo>
                    <a:pt x="1065" y="0"/>
                    <a:pt x="1065" y="0"/>
                    <a:pt x="1065" y="0"/>
                  </a:cubicBezTo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4" name="Freeform 85"/>
            <p:cNvSpPr>
              <a:spLocks/>
            </p:cNvSpPr>
            <p:nvPr/>
          </p:nvSpPr>
          <p:spPr bwMode="auto">
            <a:xfrm>
              <a:off x="3813709" y="52974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5" name="Freeform 86"/>
            <p:cNvSpPr>
              <a:spLocks/>
            </p:cNvSpPr>
            <p:nvPr/>
          </p:nvSpPr>
          <p:spPr bwMode="auto">
            <a:xfrm>
              <a:off x="3813709" y="5297488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6" name="Freeform 87"/>
            <p:cNvSpPr>
              <a:spLocks/>
            </p:cNvSpPr>
            <p:nvPr/>
          </p:nvSpPr>
          <p:spPr bwMode="auto">
            <a:xfrm>
              <a:off x="3810534" y="5287963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2 h 6"/>
                <a:gd name="T4" fmla="*/ 1 w 2"/>
                <a:gd name="T5" fmla="*/ 4 h 6"/>
                <a:gd name="T6" fmla="*/ 2 w 2"/>
                <a:gd name="T7" fmla="*/ 6 h 6"/>
                <a:gd name="T8" fmla="*/ 2 w 2"/>
                <a:gd name="T9" fmla="*/ 5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4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7" name="Freeform 88"/>
            <p:cNvSpPr>
              <a:spLocks/>
            </p:cNvSpPr>
            <p:nvPr/>
          </p:nvSpPr>
          <p:spPr bwMode="auto">
            <a:xfrm>
              <a:off x="3810534" y="5287963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2 h 6"/>
                <a:gd name="T4" fmla="*/ 1 w 2"/>
                <a:gd name="T5" fmla="*/ 4 h 6"/>
                <a:gd name="T6" fmla="*/ 2 w 2"/>
                <a:gd name="T7" fmla="*/ 6 h 6"/>
                <a:gd name="T8" fmla="*/ 2 w 2"/>
                <a:gd name="T9" fmla="*/ 5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2" y="6"/>
                  </a:lnTo>
                  <a:lnTo>
                    <a:pt x="2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8" name="Freeform 89"/>
            <p:cNvSpPr>
              <a:spLocks noEditPoints="1"/>
            </p:cNvSpPr>
            <p:nvPr/>
          </p:nvSpPr>
          <p:spPr bwMode="auto">
            <a:xfrm>
              <a:off x="3810534" y="5291138"/>
              <a:ext cx="4763" cy="7938"/>
            </a:xfrm>
            <a:custGeom>
              <a:avLst/>
              <a:gdLst>
                <a:gd name="T0" fmla="*/ 3 w 3"/>
                <a:gd name="T1" fmla="*/ 4 h 5"/>
                <a:gd name="T2" fmla="*/ 2 w 3"/>
                <a:gd name="T3" fmla="*/ 4 h 5"/>
                <a:gd name="T4" fmla="*/ 3 w 3"/>
                <a:gd name="T5" fmla="*/ 5 h 5"/>
                <a:gd name="T6" fmla="*/ 3 w 3"/>
                <a:gd name="T7" fmla="*/ 4 h 5"/>
                <a:gd name="T8" fmla="*/ 0 w 3"/>
                <a:gd name="T9" fmla="*/ 0 h 5"/>
                <a:gd name="T10" fmla="*/ 0 w 3"/>
                <a:gd name="T11" fmla="*/ 1 h 5"/>
                <a:gd name="T12" fmla="*/ 1 w 3"/>
                <a:gd name="T13" fmla="*/ 2 h 5"/>
                <a:gd name="T14" fmla="*/ 0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lnTo>
                    <a:pt x="2" y="4"/>
                  </a:lnTo>
                  <a:lnTo>
                    <a:pt x="3" y="5"/>
                  </a:lnTo>
                  <a:lnTo>
                    <a:pt x="3" y="4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4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9" name="Freeform 90"/>
            <p:cNvSpPr>
              <a:spLocks noEditPoints="1"/>
            </p:cNvSpPr>
            <p:nvPr/>
          </p:nvSpPr>
          <p:spPr bwMode="auto">
            <a:xfrm>
              <a:off x="3810534" y="5291138"/>
              <a:ext cx="4763" cy="7938"/>
            </a:xfrm>
            <a:custGeom>
              <a:avLst/>
              <a:gdLst>
                <a:gd name="T0" fmla="*/ 3 w 3"/>
                <a:gd name="T1" fmla="*/ 4 h 5"/>
                <a:gd name="T2" fmla="*/ 2 w 3"/>
                <a:gd name="T3" fmla="*/ 4 h 5"/>
                <a:gd name="T4" fmla="*/ 3 w 3"/>
                <a:gd name="T5" fmla="*/ 5 h 5"/>
                <a:gd name="T6" fmla="*/ 3 w 3"/>
                <a:gd name="T7" fmla="*/ 4 h 5"/>
                <a:gd name="T8" fmla="*/ 0 w 3"/>
                <a:gd name="T9" fmla="*/ 0 h 5"/>
                <a:gd name="T10" fmla="*/ 0 w 3"/>
                <a:gd name="T11" fmla="*/ 1 h 5"/>
                <a:gd name="T12" fmla="*/ 1 w 3"/>
                <a:gd name="T13" fmla="*/ 2 h 5"/>
                <a:gd name="T14" fmla="*/ 0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lnTo>
                    <a:pt x="2" y="4"/>
                  </a:lnTo>
                  <a:lnTo>
                    <a:pt x="3" y="5"/>
                  </a:lnTo>
                  <a:lnTo>
                    <a:pt x="3" y="4"/>
                  </a:lnTo>
                  <a:moveTo>
                    <a:pt x="0" y="0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0" name="Freeform 91"/>
            <p:cNvSpPr>
              <a:spLocks/>
            </p:cNvSpPr>
            <p:nvPr/>
          </p:nvSpPr>
          <p:spPr bwMode="auto">
            <a:xfrm>
              <a:off x="3813709" y="52959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B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1" name="Freeform 92"/>
            <p:cNvSpPr>
              <a:spLocks/>
            </p:cNvSpPr>
            <p:nvPr/>
          </p:nvSpPr>
          <p:spPr bwMode="auto">
            <a:xfrm>
              <a:off x="3813709" y="52959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451661" y="1570398"/>
            <a:ext cx="1183314" cy="1524792"/>
            <a:chOff x="6132165" y="1219523"/>
            <a:chExt cx="1183314" cy="1524792"/>
          </a:xfrm>
        </p:grpSpPr>
        <p:sp>
          <p:nvSpPr>
            <p:cNvPr id="109" name="等腰三角形 108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 rot="19539868">
              <a:off x="6132165" y="1608484"/>
              <a:ext cx="947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4800" dirty="0" smtClean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HK" altLang="en-US" sz="48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451661" y="3152417"/>
            <a:ext cx="1183314" cy="1524792"/>
            <a:chOff x="6132165" y="1219523"/>
            <a:chExt cx="1183314" cy="1524792"/>
          </a:xfrm>
        </p:grpSpPr>
        <p:sp>
          <p:nvSpPr>
            <p:cNvPr id="115" name="等腰三角形 114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 rot="19539868">
              <a:off x="6132165" y="1608484"/>
              <a:ext cx="947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4800" dirty="0" smtClean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HK" altLang="en-US" sz="48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5451661" y="4754998"/>
            <a:ext cx="1183314" cy="1524792"/>
            <a:chOff x="6132165" y="1219523"/>
            <a:chExt cx="1183314" cy="1524792"/>
          </a:xfrm>
        </p:grpSpPr>
        <p:sp>
          <p:nvSpPr>
            <p:cNvPr id="118" name="等腰三角形 117"/>
            <p:cNvSpPr/>
            <p:nvPr/>
          </p:nvSpPr>
          <p:spPr>
            <a:xfrm rot="5400000">
              <a:off x="5972058" y="1400894"/>
              <a:ext cx="1524792" cy="1162050"/>
            </a:xfrm>
            <a:prstGeom prst="triangle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 rot="19539868">
              <a:off x="6132165" y="1627534"/>
              <a:ext cx="9474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4800" dirty="0" smtClean="0">
                  <a:solidFill>
                    <a:srgbClr val="D1D2D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HK" altLang="en-US" sz="48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6808053" y="2040406"/>
            <a:ext cx="492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spc="300" dirty="0" smtClean="0">
                <a:solidFill>
                  <a:srgbClr val="D1D2D4"/>
                </a:solidFill>
              </a:rPr>
              <a:t>ADD YOUR TITLE HERE</a:t>
            </a:r>
            <a:endParaRPr lang="zh-HK" altLang="en-US" sz="3200" spc="300" dirty="0">
              <a:solidFill>
                <a:srgbClr val="D1D2D4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767016" y="3632706"/>
            <a:ext cx="492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spc="300" dirty="0" smtClean="0">
                <a:solidFill>
                  <a:srgbClr val="D1D2D4"/>
                </a:solidFill>
              </a:rPr>
              <a:t>ADD YOUR TITLE HERE</a:t>
            </a:r>
            <a:endParaRPr lang="zh-HK" altLang="en-US" sz="3200" spc="300" dirty="0">
              <a:solidFill>
                <a:srgbClr val="D1D2D4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808053" y="5225006"/>
            <a:ext cx="492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spc="300" dirty="0" smtClean="0">
                <a:solidFill>
                  <a:srgbClr val="D1D2D4"/>
                </a:solidFill>
              </a:rPr>
              <a:t>ADD YOUR TITLE HERE</a:t>
            </a:r>
            <a:endParaRPr lang="zh-HK" altLang="en-US" sz="3200" spc="300" dirty="0">
              <a:solidFill>
                <a:srgbClr val="D1D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40737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13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21" grpId="0"/>
      <p:bldP spid="122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6" name="矩形 5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85011" y="2123850"/>
            <a:ext cx="3552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  <a:endParaRPr lang="zh-HK" altLang="en-US" sz="2800" dirty="0" smtClean="0">
              <a:solidFill>
                <a:srgbClr val="D1D2D4"/>
              </a:solidFill>
            </a:endParaRPr>
          </a:p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  <a:endParaRPr lang="zh-HK" altLang="en-US" sz="2800" dirty="0" smtClean="0">
              <a:solidFill>
                <a:srgbClr val="D1D2D4"/>
              </a:solidFill>
            </a:endParaRPr>
          </a:p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  <a:endParaRPr lang="zh-HK" altLang="en-US" sz="2800" dirty="0" smtClean="0">
              <a:solidFill>
                <a:srgbClr val="D1D2D4"/>
              </a:solidFill>
            </a:endParaRPr>
          </a:p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800" dirty="0" smtClean="0">
                <a:solidFill>
                  <a:srgbClr val="D1D2D4"/>
                </a:solidFill>
              </a:rPr>
              <a:t>ADD YOUR TEXT HERE</a:t>
            </a:r>
            <a:endParaRPr lang="zh-HK" altLang="en-US" sz="2800" dirty="0" smtClean="0">
              <a:solidFill>
                <a:srgbClr val="D1D2D4"/>
              </a:solidFill>
            </a:endParaRP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2430729" y="3463512"/>
            <a:ext cx="296622" cy="296622"/>
          </a:xfrm>
          <a:prstGeom prst="ellipse">
            <a:avLst/>
          </a:prstGeom>
          <a:solidFill>
            <a:srgbClr val="AE09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2504885" y="3537669"/>
            <a:ext cx="148311" cy="148311"/>
          </a:xfrm>
          <a:prstGeom prst="ellipse">
            <a:avLst/>
          </a:prstGeom>
          <a:solidFill>
            <a:srgbClr val="8904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4304841" y="3085994"/>
            <a:ext cx="296622" cy="296622"/>
          </a:xfrm>
          <a:prstGeom prst="ellipse">
            <a:avLst/>
          </a:prstGeom>
          <a:solidFill>
            <a:srgbClr val="AE09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4378997" y="3160148"/>
            <a:ext cx="148311" cy="148311"/>
          </a:xfrm>
          <a:prstGeom prst="ellipse">
            <a:avLst/>
          </a:prstGeom>
          <a:solidFill>
            <a:srgbClr val="8904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3205992" y="1883775"/>
            <a:ext cx="296622" cy="296622"/>
          </a:xfrm>
          <a:prstGeom prst="ellipse">
            <a:avLst/>
          </a:prstGeom>
          <a:solidFill>
            <a:srgbClr val="AE09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3280147" y="1957931"/>
            <a:ext cx="148311" cy="148311"/>
          </a:xfrm>
          <a:prstGeom prst="ellipse">
            <a:avLst/>
          </a:prstGeom>
          <a:solidFill>
            <a:srgbClr val="8904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5125046" y="3863503"/>
            <a:ext cx="465158" cy="465158"/>
          </a:xfrm>
          <a:prstGeom prst="ellipse">
            <a:avLst/>
          </a:prstGeom>
          <a:solidFill>
            <a:srgbClr val="AE09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2" name="Oval 12"/>
          <p:cNvSpPr>
            <a:spLocks noChangeArrowheads="1"/>
          </p:cNvSpPr>
          <p:nvPr/>
        </p:nvSpPr>
        <p:spPr bwMode="auto">
          <a:xfrm>
            <a:off x="5241897" y="3980354"/>
            <a:ext cx="233702" cy="233702"/>
          </a:xfrm>
          <a:prstGeom prst="ellipse">
            <a:avLst/>
          </a:prstGeom>
          <a:solidFill>
            <a:srgbClr val="8904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3841931" y="1834338"/>
            <a:ext cx="465158" cy="465158"/>
          </a:xfrm>
          <a:prstGeom prst="ellipse">
            <a:avLst/>
          </a:prstGeom>
          <a:solidFill>
            <a:srgbClr val="AE09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3958782" y="1948943"/>
            <a:ext cx="231456" cy="233702"/>
          </a:xfrm>
          <a:prstGeom prst="ellipse">
            <a:avLst/>
          </a:prstGeom>
          <a:solidFill>
            <a:srgbClr val="8904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3410480" y="4578092"/>
            <a:ext cx="465158" cy="467404"/>
          </a:xfrm>
          <a:prstGeom prst="ellipse">
            <a:avLst/>
          </a:prstGeom>
          <a:solidFill>
            <a:srgbClr val="AE092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3527331" y="4694943"/>
            <a:ext cx="231456" cy="233702"/>
          </a:xfrm>
          <a:prstGeom prst="ellipse">
            <a:avLst/>
          </a:prstGeom>
          <a:solidFill>
            <a:srgbClr val="89041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7" name="Freeform 17"/>
          <p:cNvSpPr>
            <a:spLocks/>
          </p:cNvSpPr>
          <p:nvPr/>
        </p:nvSpPr>
        <p:spPr bwMode="auto">
          <a:xfrm>
            <a:off x="3985747" y="4366861"/>
            <a:ext cx="1029188" cy="649423"/>
          </a:xfrm>
          <a:custGeom>
            <a:avLst/>
            <a:gdLst>
              <a:gd name="T0" fmla="*/ 337 w 1754"/>
              <a:gd name="T1" fmla="*/ 191 h 1107"/>
              <a:gd name="T2" fmla="*/ 1166 w 1754"/>
              <a:gd name="T3" fmla="*/ 69 h 1107"/>
              <a:gd name="T4" fmla="*/ 1580 w 1754"/>
              <a:gd name="T5" fmla="*/ 397 h 1107"/>
              <a:gd name="T6" fmla="*/ 1431 w 1754"/>
              <a:gd name="T7" fmla="*/ 814 h 1107"/>
              <a:gd name="T8" fmla="*/ 626 w 1754"/>
              <a:gd name="T9" fmla="*/ 929 h 1107"/>
              <a:gd name="T10" fmla="*/ 7 w 1754"/>
              <a:gd name="T11" fmla="*/ 438 h 1107"/>
              <a:gd name="T12" fmla="*/ 337 w 1754"/>
              <a:gd name="T13" fmla="*/ 191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4" h="1107">
                <a:moveTo>
                  <a:pt x="337" y="191"/>
                </a:moveTo>
                <a:cubicBezTo>
                  <a:pt x="366" y="183"/>
                  <a:pt x="936" y="0"/>
                  <a:pt x="1166" y="69"/>
                </a:cubicBezTo>
                <a:cubicBezTo>
                  <a:pt x="1396" y="139"/>
                  <a:pt x="1406" y="205"/>
                  <a:pt x="1580" y="397"/>
                </a:cubicBezTo>
                <a:cubicBezTo>
                  <a:pt x="1754" y="588"/>
                  <a:pt x="1702" y="613"/>
                  <a:pt x="1431" y="814"/>
                </a:cubicBezTo>
                <a:cubicBezTo>
                  <a:pt x="1159" y="1016"/>
                  <a:pt x="849" y="1107"/>
                  <a:pt x="626" y="929"/>
                </a:cubicBezTo>
                <a:cubicBezTo>
                  <a:pt x="404" y="752"/>
                  <a:pt x="0" y="613"/>
                  <a:pt x="7" y="438"/>
                </a:cubicBezTo>
                <a:cubicBezTo>
                  <a:pt x="14" y="264"/>
                  <a:pt x="163" y="240"/>
                  <a:pt x="337" y="19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8" name="Freeform 18"/>
          <p:cNvSpPr>
            <a:spLocks/>
          </p:cNvSpPr>
          <p:nvPr/>
        </p:nvSpPr>
        <p:spPr bwMode="auto">
          <a:xfrm>
            <a:off x="4138553" y="4382592"/>
            <a:ext cx="76403" cy="116851"/>
          </a:xfrm>
          <a:custGeom>
            <a:avLst/>
            <a:gdLst>
              <a:gd name="T0" fmla="*/ 34 w 34"/>
              <a:gd name="T1" fmla="*/ 47 h 52"/>
              <a:gd name="T2" fmla="*/ 22 w 34"/>
              <a:gd name="T3" fmla="*/ 52 h 52"/>
              <a:gd name="T4" fmla="*/ 0 w 34"/>
              <a:gd name="T5" fmla="*/ 5 h 52"/>
              <a:gd name="T6" fmla="*/ 12 w 34"/>
              <a:gd name="T7" fmla="*/ 0 h 52"/>
              <a:gd name="T8" fmla="*/ 34 w 34"/>
              <a:gd name="T9" fmla="*/ 4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2">
                <a:moveTo>
                  <a:pt x="34" y="47"/>
                </a:moveTo>
                <a:lnTo>
                  <a:pt x="22" y="52"/>
                </a:lnTo>
                <a:lnTo>
                  <a:pt x="0" y="5"/>
                </a:lnTo>
                <a:lnTo>
                  <a:pt x="12" y="0"/>
                </a:lnTo>
                <a:lnTo>
                  <a:pt x="34" y="4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9" name="Freeform 19"/>
          <p:cNvSpPr>
            <a:spLocks/>
          </p:cNvSpPr>
          <p:nvPr/>
        </p:nvSpPr>
        <p:spPr bwMode="auto">
          <a:xfrm>
            <a:off x="4109340" y="4357873"/>
            <a:ext cx="80897" cy="49437"/>
          </a:xfrm>
          <a:custGeom>
            <a:avLst/>
            <a:gdLst>
              <a:gd name="T0" fmla="*/ 130 w 137"/>
              <a:gd name="T1" fmla="*/ 13 h 85"/>
              <a:gd name="T2" fmla="*/ 79 w 137"/>
              <a:gd name="T3" fmla="*/ 67 h 85"/>
              <a:gd name="T4" fmla="*/ 6 w 137"/>
              <a:gd name="T5" fmla="*/ 72 h 85"/>
              <a:gd name="T6" fmla="*/ 57 w 137"/>
              <a:gd name="T7" fmla="*/ 19 h 85"/>
              <a:gd name="T8" fmla="*/ 130 w 137"/>
              <a:gd name="T9" fmla="*/ 13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85">
                <a:moveTo>
                  <a:pt x="130" y="13"/>
                </a:moveTo>
                <a:cubicBezTo>
                  <a:pt x="137" y="27"/>
                  <a:pt x="114" y="50"/>
                  <a:pt x="79" y="67"/>
                </a:cubicBezTo>
                <a:cubicBezTo>
                  <a:pt x="45" y="83"/>
                  <a:pt x="12" y="85"/>
                  <a:pt x="6" y="72"/>
                </a:cubicBezTo>
                <a:cubicBezTo>
                  <a:pt x="0" y="59"/>
                  <a:pt x="23" y="35"/>
                  <a:pt x="57" y="19"/>
                </a:cubicBezTo>
                <a:cubicBezTo>
                  <a:pt x="91" y="3"/>
                  <a:pt x="124" y="0"/>
                  <a:pt x="130" y="1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0" name="Freeform 20"/>
          <p:cNvSpPr>
            <a:spLocks/>
          </p:cNvSpPr>
          <p:nvPr/>
        </p:nvSpPr>
        <p:spPr bwMode="auto">
          <a:xfrm>
            <a:off x="4284617" y="4357873"/>
            <a:ext cx="29213" cy="116851"/>
          </a:xfrm>
          <a:custGeom>
            <a:avLst/>
            <a:gdLst>
              <a:gd name="T0" fmla="*/ 13 w 13"/>
              <a:gd name="T1" fmla="*/ 51 h 52"/>
              <a:gd name="T2" fmla="*/ 1 w 13"/>
              <a:gd name="T3" fmla="*/ 52 h 52"/>
              <a:gd name="T4" fmla="*/ 0 w 13"/>
              <a:gd name="T5" fmla="*/ 0 h 52"/>
              <a:gd name="T6" fmla="*/ 12 w 13"/>
              <a:gd name="T7" fmla="*/ 0 h 52"/>
              <a:gd name="T8" fmla="*/ 13 w 13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52">
                <a:moveTo>
                  <a:pt x="13" y="51"/>
                </a:moveTo>
                <a:lnTo>
                  <a:pt x="1" y="52"/>
                </a:lnTo>
                <a:lnTo>
                  <a:pt x="0" y="0"/>
                </a:lnTo>
                <a:lnTo>
                  <a:pt x="12" y="0"/>
                </a:lnTo>
                <a:lnTo>
                  <a:pt x="13" y="51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1" name="Freeform 21"/>
          <p:cNvSpPr>
            <a:spLocks/>
          </p:cNvSpPr>
          <p:nvPr/>
        </p:nvSpPr>
        <p:spPr bwMode="auto">
          <a:xfrm>
            <a:off x="4257651" y="4335401"/>
            <a:ext cx="80897" cy="31460"/>
          </a:xfrm>
          <a:custGeom>
            <a:avLst/>
            <a:gdLst>
              <a:gd name="T0" fmla="*/ 138 w 138"/>
              <a:gd name="T1" fmla="*/ 25 h 54"/>
              <a:gd name="T2" fmla="*/ 70 w 138"/>
              <a:gd name="T3" fmla="*/ 53 h 54"/>
              <a:gd name="T4" fmla="*/ 0 w 138"/>
              <a:gd name="T5" fmla="*/ 28 h 54"/>
              <a:gd name="T6" fmla="*/ 68 w 138"/>
              <a:gd name="T7" fmla="*/ 1 h 54"/>
              <a:gd name="T8" fmla="*/ 138 w 138"/>
              <a:gd name="T9" fmla="*/ 2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54">
                <a:moveTo>
                  <a:pt x="138" y="25"/>
                </a:moveTo>
                <a:cubicBezTo>
                  <a:pt x="138" y="40"/>
                  <a:pt x="107" y="52"/>
                  <a:pt x="70" y="53"/>
                </a:cubicBezTo>
                <a:cubicBezTo>
                  <a:pt x="32" y="54"/>
                  <a:pt x="1" y="43"/>
                  <a:pt x="0" y="28"/>
                </a:cubicBezTo>
                <a:cubicBezTo>
                  <a:pt x="0" y="14"/>
                  <a:pt x="30" y="1"/>
                  <a:pt x="68" y="1"/>
                </a:cubicBezTo>
                <a:cubicBezTo>
                  <a:pt x="106" y="0"/>
                  <a:pt x="137" y="11"/>
                  <a:pt x="138" y="2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2" name="Freeform 22"/>
          <p:cNvSpPr>
            <a:spLocks/>
          </p:cNvSpPr>
          <p:nvPr/>
        </p:nvSpPr>
        <p:spPr bwMode="auto">
          <a:xfrm>
            <a:off x="4028444" y="4438770"/>
            <a:ext cx="29213" cy="119099"/>
          </a:xfrm>
          <a:custGeom>
            <a:avLst/>
            <a:gdLst>
              <a:gd name="T0" fmla="*/ 13 w 13"/>
              <a:gd name="T1" fmla="*/ 52 h 53"/>
              <a:gd name="T2" fmla="*/ 1 w 13"/>
              <a:gd name="T3" fmla="*/ 53 h 53"/>
              <a:gd name="T4" fmla="*/ 0 w 13"/>
              <a:gd name="T5" fmla="*/ 1 h 53"/>
              <a:gd name="T6" fmla="*/ 12 w 13"/>
              <a:gd name="T7" fmla="*/ 0 h 53"/>
              <a:gd name="T8" fmla="*/ 13 w 13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53">
                <a:moveTo>
                  <a:pt x="13" y="52"/>
                </a:moveTo>
                <a:lnTo>
                  <a:pt x="1" y="53"/>
                </a:lnTo>
                <a:lnTo>
                  <a:pt x="0" y="1"/>
                </a:lnTo>
                <a:lnTo>
                  <a:pt x="12" y="0"/>
                </a:lnTo>
                <a:lnTo>
                  <a:pt x="13" y="5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3" name="Freeform 23"/>
          <p:cNvSpPr>
            <a:spLocks/>
          </p:cNvSpPr>
          <p:nvPr/>
        </p:nvSpPr>
        <p:spPr bwMode="auto">
          <a:xfrm>
            <a:off x="4001478" y="4418546"/>
            <a:ext cx="80897" cy="31460"/>
          </a:xfrm>
          <a:custGeom>
            <a:avLst/>
            <a:gdLst>
              <a:gd name="T0" fmla="*/ 138 w 138"/>
              <a:gd name="T1" fmla="*/ 25 h 54"/>
              <a:gd name="T2" fmla="*/ 70 w 138"/>
              <a:gd name="T3" fmla="*/ 53 h 54"/>
              <a:gd name="T4" fmla="*/ 0 w 138"/>
              <a:gd name="T5" fmla="*/ 28 h 54"/>
              <a:gd name="T6" fmla="*/ 69 w 138"/>
              <a:gd name="T7" fmla="*/ 0 h 54"/>
              <a:gd name="T8" fmla="*/ 138 w 138"/>
              <a:gd name="T9" fmla="*/ 2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54">
                <a:moveTo>
                  <a:pt x="138" y="25"/>
                </a:moveTo>
                <a:cubicBezTo>
                  <a:pt x="138" y="40"/>
                  <a:pt x="108" y="52"/>
                  <a:pt x="70" y="53"/>
                </a:cubicBezTo>
                <a:cubicBezTo>
                  <a:pt x="32" y="54"/>
                  <a:pt x="1" y="43"/>
                  <a:pt x="0" y="28"/>
                </a:cubicBezTo>
                <a:cubicBezTo>
                  <a:pt x="0" y="14"/>
                  <a:pt x="31" y="1"/>
                  <a:pt x="69" y="0"/>
                </a:cubicBezTo>
                <a:cubicBezTo>
                  <a:pt x="107" y="0"/>
                  <a:pt x="138" y="11"/>
                  <a:pt x="138" y="2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4" name="Freeform 24"/>
          <p:cNvSpPr>
            <a:spLocks/>
          </p:cNvSpPr>
          <p:nvPr/>
        </p:nvSpPr>
        <p:spPr bwMode="auto">
          <a:xfrm>
            <a:off x="3920581" y="4497195"/>
            <a:ext cx="110110" cy="92133"/>
          </a:xfrm>
          <a:custGeom>
            <a:avLst/>
            <a:gdLst>
              <a:gd name="T0" fmla="*/ 49 w 49"/>
              <a:gd name="T1" fmla="*/ 31 h 41"/>
              <a:gd name="T2" fmla="*/ 41 w 49"/>
              <a:gd name="T3" fmla="*/ 41 h 41"/>
              <a:gd name="T4" fmla="*/ 0 w 49"/>
              <a:gd name="T5" fmla="*/ 10 h 41"/>
              <a:gd name="T6" fmla="*/ 8 w 49"/>
              <a:gd name="T7" fmla="*/ 0 h 41"/>
              <a:gd name="T8" fmla="*/ 49 w 49"/>
              <a:gd name="T9" fmla="*/ 3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1">
                <a:moveTo>
                  <a:pt x="49" y="31"/>
                </a:moveTo>
                <a:lnTo>
                  <a:pt x="41" y="41"/>
                </a:lnTo>
                <a:lnTo>
                  <a:pt x="0" y="10"/>
                </a:lnTo>
                <a:lnTo>
                  <a:pt x="8" y="0"/>
                </a:lnTo>
                <a:lnTo>
                  <a:pt x="49" y="31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5" name="Freeform 25"/>
          <p:cNvSpPr>
            <a:spLocks/>
          </p:cNvSpPr>
          <p:nvPr/>
        </p:nvSpPr>
        <p:spPr bwMode="auto">
          <a:xfrm>
            <a:off x="3893615" y="4467983"/>
            <a:ext cx="62920" cy="74156"/>
          </a:xfrm>
          <a:custGeom>
            <a:avLst/>
            <a:gdLst>
              <a:gd name="T0" fmla="*/ 95 w 107"/>
              <a:gd name="T1" fmla="*/ 9 h 127"/>
              <a:gd name="T2" fmla="*/ 74 w 107"/>
              <a:gd name="T3" fmla="*/ 79 h 127"/>
              <a:gd name="T4" fmla="*/ 11 w 107"/>
              <a:gd name="T5" fmla="*/ 118 h 127"/>
              <a:gd name="T6" fmla="*/ 33 w 107"/>
              <a:gd name="T7" fmla="*/ 47 h 127"/>
              <a:gd name="T8" fmla="*/ 95 w 107"/>
              <a:gd name="T9" fmla="*/ 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27">
                <a:moveTo>
                  <a:pt x="95" y="9"/>
                </a:moveTo>
                <a:cubicBezTo>
                  <a:pt x="107" y="18"/>
                  <a:pt x="97" y="49"/>
                  <a:pt x="74" y="79"/>
                </a:cubicBezTo>
                <a:cubicBezTo>
                  <a:pt x="51" y="109"/>
                  <a:pt x="23" y="127"/>
                  <a:pt x="11" y="118"/>
                </a:cubicBezTo>
                <a:cubicBezTo>
                  <a:pt x="0" y="109"/>
                  <a:pt x="9" y="77"/>
                  <a:pt x="33" y="47"/>
                </a:cubicBezTo>
                <a:cubicBezTo>
                  <a:pt x="56" y="17"/>
                  <a:pt x="84" y="0"/>
                  <a:pt x="95" y="9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6" name="Freeform 26"/>
          <p:cNvSpPr>
            <a:spLocks/>
          </p:cNvSpPr>
          <p:nvPr/>
        </p:nvSpPr>
        <p:spPr bwMode="auto">
          <a:xfrm>
            <a:off x="3929570" y="4627529"/>
            <a:ext cx="116851" cy="78650"/>
          </a:xfrm>
          <a:custGeom>
            <a:avLst/>
            <a:gdLst>
              <a:gd name="T0" fmla="*/ 46 w 52"/>
              <a:gd name="T1" fmla="*/ 0 h 35"/>
              <a:gd name="T2" fmla="*/ 52 w 52"/>
              <a:gd name="T3" fmla="*/ 11 h 35"/>
              <a:gd name="T4" fmla="*/ 6 w 52"/>
              <a:gd name="T5" fmla="*/ 35 h 35"/>
              <a:gd name="T6" fmla="*/ 0 w 52"/>
              <a:gd name="T7" fmla="*/ 24 h 35"/>
              <a:gd name="T8" fmla="*/ 46 w 52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5">
                <a:moveTo>
                  <a:pt x="46" y="0"/>
                </a:moveTo>
                <a:lnTo>
                  <a:pt x="52" y="11"/>
                </a:lnTo>
                <a:lnTo>
                  <a:pt x="6" y="35"/>
                </a:lnTo>
                <a:lnTo>
                  <a:pt x="0" y="24"/>
                </a:lnTo>
                <a:lnTo>
                  <a:pt x="46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7" name="Freeform 27"/>
          <p:cNvSpPr>
            <a:spLocks/>
          </p:cNvSpPr>
          <p:nvPr/>
        </p:nvSpPr>
        <p:spPr bwMode="auto">
          <a:xfrm>
            <a:off x="3904850" y="4656742"/>
            <a:ext cx="51685" cy="80897"/>
          </a:xfrm>
          <a:custGeom>
            <a:avLst/>
            <a:gdLst>
              <a:gd name="T0" fmla="*/ 13 w 90"/>
              <a:gd name="T1" fmla="*/ 7 h 135"/>
              <a:gd name="T2" fmla="*/ 68 w 90"/>
              <a:gd name="T3" fmla="*/ 55 h 135"/>
              <a:gd name="T4" fmla="*/ 77 w 90"/>
              <a:gd name="T5" fmla="*/ 128 h 135"/>
              <a:gd name="T6" fmla="*/ 22 w 90"/>
              <a:gd name="T7" fmla="*/ 80 h 135"/>
              <a:gd name="T8" fmla="*/ 13 w 90"/>
              <a:gd name="T9" fmla="*/ 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35">
                <a:moveTo>
                  <a:pt x="13" y="7"/>
                </a:moveTo>
                <a:cubicBezTo>
                  <a:pt x="26" y="0"/>
                  <a:pt x="51" y="22"/>
                  <a:pt x="68" y="55"/>
                </a:cubicBezTo>
                <a:cubicBezTo>
                  <a:pt x="86" y="89"/>
                  <a:pt x="90" y="122"/>
                  <a:pt x="77" y="128"/>
                </a:cubicBezTo>
                <a:cubicBezTo>
                  <a:pt x="64" y="135"/>
                  <a:pt x="39" y="113"/>
                  <a:pt x="22" y="80"/>
                </a:cubicBezTo>
                <a:cubicBezTo>
                  <a:pt x="4" y="46"/>
                  <a:pt x="0" y="13"/>
                  <a:pt x="13" y="7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8" name="Freeform 28"/>
          <p:cNvSpPr>
            <a:spLocks/>
          </p:cNvSpPr>
          <p:nvPr/>
        </p:nvSpPr>
        <p:spPr bwMode="auto">
          <a:xfrm>
            <a:off x="4419445" y="4324166"/>
            <a:ext cx="62920" cy="119099"/>
          </a:xfrm>
          <a:custGeom>
            <a:avLst/>
            <a:gdLst>
              <a:gd name="T0" fmla="*/ 28 w 28"/>
              <a:gd name="T1" fmla="*/ 49 h 53"/>
              <a:gd name="T2" fmla="*/ 17 w 28"/>
              <a:gd name="T3" fmla="*/ 53 h 53"/>
              <a:gd name="T4" fmla="*/ 0 w 28"/>
              <a:gd name="T5" fmla="*/ 4 h 53"/>
              <a:gd name="T6" fmla="*/ 12 w 28"/>
              <a:gd name="T7" fmla="*/ 0 h 53"/>
              <a:gd name="T8" fmla="*/ 28 w 28"/>
              <a:gd name="T9" fmla="*/ 4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3">
                <a:moveTo>
                  <a:pt x="28" y="49"/>
                </a:moveTo>
                <a:lnTo>
                  <a:pt x="17" y="53"/>
                </a:lnTo>
                <a:lnTo>
                  <a:pt x="0" y="4"/>
                </a:lnTo>
                <a:lnTo>
                  <a:pt x="12" y="0"/>
                </a:lnTo>
                <a:lnTo>
                  <a:pt x="28" y="49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9" name="Freeform 29"/>
          <p:cNvSpPr>
            <a:spLocks/>
          </p:cNvSpPr>
          <p:nvPr/>
        </p:nvSpPr>
        <p:spPr bwMode="auto">
          <a:xfrm>
            <a:off x="4390232" y="4301695"/>
            <a:ext cx="83145" cy="42696"/>
          </a:xfrm>
          <a:custGeom>
            <a:avLst/>
            <a:gdLst>
              <a:gd name="T0" fmla="*/ 135 w 140"/>
              <a:gd name="T1" fmla="*/ 16 h 74"/>
              <a:gd name="T2" fmla="*/ 78 w 140"/>
              <a:gd name="T3" fmla="*/ 62 h 74"/>
              <a:gd name="T4" fmla="*/ 4 w 140"/>
              <a:gd name="T5" fmla="*/ 59 h 74"/>
              <a:gd name="T6" fmla="*/ 61 w 140"/>
              <a:gd name="T7" fmla="*/ 12 h 74"/>
              <a:gd name="T8" fmla="*/ 135 w 140"/>
              <a:gd name="T9" fmla="*/ 1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74">
                <a:moveTo>
                  <a:pt x="135" y="16"/>
                </a:moveTo>
                <a:cubicBezTo>
                  <a:pt x="140" y="30"/>
                  <a:pt x="114" y="50"/>
                  <a:pt x="78" y="62"/>
                </a:cubicBezTo>
                <a:cubicBezTo>
                  <a:pt x="42" y="74"/>
                  <a:pt x="9" y="72"/>
                  <a:pt x="4" y="59"/>
                </a:cubicBezTo>
                <a:cubicBezTo>
                  <a:pt x="0" y="45"/>
                  <a:pt x="25" y="24"/>
                  <a:pt x="61" y="12"/>
                </a:cubicBezTo>
                <a:cubicBezTo>
                  <a:pt x="98" y="0"/>
                  <a:pt x="130" y="2"/>
                  <a:pt x="135" y="1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0" name="Freeform 30"/>
          <p:cNvSpPr>
            <a:spLocks/>
          </p:cNvSpPr>
          <p:nvPr/>
        </p:nvSpPr>
        <p:spPr bwMode="auto">
          <a:xfrm>
            <a:off x="4774493" y="4407310"/>
            <a:ext cx="78650" cy="116851"/>
          </a:xfrm>
          <a:custGeom>
            <a:avLst/>
            <a:gdLst>
              <a:gd name="T0" fmla="*/ 11 w 35"/>
              <a:gd name="T1" fmla="*/ 52 h 52"/>
              <a:gd name="T2" fmla="*/ 0 w 35"/>
              <a:gd name="T3" fmla="*/ 46 h 52"/>
              <a:gd name="T4" fmla="*/ 24 w 35"/>
              <a:gd name="T5" fmla="*/ 0 h 52"/>
              <a:gd name="T6" fmla="*/ 35 w 35"/>
              <a:gd name="T7" fmla="*/ 6 h 52"/>
              <a:gd name="T8" fmla="*/ 11 w 35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11" y="52"/>
                </a:moveTo>
                <a:lnTo>
                  <a:pt x="0" y="46"/>
                </a:lnTo>
                <a:lnTo>
                  <a:pt x="24" y="0"/>
                </a:lnTo>
                <a:lnTo>
                  <a:pt x="35" y="6"/>
                </a:lnTo>
                <a:lnTo>
                  <a:pt x="11" y="5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1" name="Freeform 31"/>
          <p:cNvSpPr>
            <a:spLocks/>
          </p:cNvSpPr>
          <p:nvPr/>
        </p:nvSpPr>
        <p:spPr bwMode="auto">
          <a:xfrm>
            <a:off x="4803705" y="4382592"/>
            <a:ext cx="78650" cy="51685"/>
          </a:xfrm>
          <a:custGeom>
            <a:avLst/>
            <a:gdLst>
              <a:gd name="T0" fmla="*/ 128 w 135"/>
              <a:gd name="T1" fmla="*/ 76 h 89"/>
              <a:gd name="T2" fmla="*/ 55 w 135"/>
              <a:gd name="T3" fmla="*/ 67 h 89"/>
              <a:gd name="T4" fmla="*/ 6 w 135"/>
              <a:gd name="T5" fmla="*/ 12 h 89"/>
              <a:gd name="T6" fmla="*/ 80 w 135"/>
              <a:gd name="T7" fmla="*/ 21 h 89"/>
              <a:gd name="T8" fmla="*/ 128 w 135"/>
              <a:gd name="T9" fmla="*/ 7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89">
                <a:moveTo>
                  <a:pt x="128" y="76"/>
                </a:moveTo>
                <a:cubicBezTo>
                  <a:pt x="122" y="89"/>
                  <a:pt x="89" y="85"/>
                  <a:pt x="55" y="67"/>
                </a:cubicBezTo>
                <a:cubicBezTo>
                  <a:pt x="22" y="50"/>
                  <a:pt x="0" y="25"/>
                  <a:pt x="6" y="12"/>
                </a:cubicBezTo>
                <a:cubicBezTo>
                  <a:pt x="13" y="0"/>
                  <a:pt x="46" y="3"/>
                  <a:pt x="80" y="21"/>
                </a:cubicBezTo>
                <a:cubicBezTo>
                  <a:pt x="113" y="39"/>
                  <a:pt x="135" y="63"/>
                  <a:pt x="128" y="7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2" name="Freeform 32"/>
          <p:cNvSpPr>
            <a:spLocks/>
          </p:cNvSpPr>
          <p:nvPr/>
        </p:nvSpPr>
        <p:spPr bwMode="auto">
          <a:xfrm>
            <a:off x="4810447" y="4501689"/>
            <a:ext cx="112357" cy="87639"/>
          </a:xfrm>
          <a:custGeom>
            <a:avLst/>
            <a:gdLst>
              <a:gd name="T0" fmla="*/ 7 w 50"/>
              <a:gd name="T1" fmla="*/ 39 h 39"/>
              <a:gd name="T2" fmla="*/ 0 w 50"/>
              <a:gd name="T3" fmla="*/ 28 h 39"/>
              <a:gd name="T4" fmla="*/ 43 w 50"/>
              <a:gd name="T5" fmla="*/ 0 h 39"/>
              <a:gd name="T6" fmla="*/ 50 w 50"/>
              <a:gd name="T7" fmla="*/ 11 h 39"/>
              <a:gd name="T8" fmla="*/ 7 w 50"/>
              <a:gd name="T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39">
                <a:moveTo>
                  <a:pt x="7" y="39"/>
                </a:moveTo>
                <a:lnTo>
                  <a:pt x="0" y="28"/>
                </a:lnTo>
                <a:lnTo>
                  <a:pt x="43" y="0"/>
                </a:lnTo>
                <a:lnTo>
                  <a:pt x="50" y="11"/>
                </a:lnTo>
                <a:lnTo>
                  <a:pt x="7" y="39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3" name="Freeform 33"/>
          <p:cNvSpPr>
            <a:spLocks/>
          </p:cNvSpPr>
          <p:nvPr/>
        </p:nvSpPr>
        <p:spPr bwMode="auto">
          <a:xfrm>
            <a:off x="4891344" y="4472477"/>
            <a:ext cx="58426" cy="76403"/>
          </a:xfrm>
          <a:custGeom>
            <a:avLst/>
            <a:gdLst>
              <a:gd name="T0" fmla="*/ 87 w 99"/>
              <a:gd name="T1" fmla="*/ 123 h 131"/>
              <a:gd name="T2" fmla="*/ 27 w 99"/>
              <a:gd name="T3" fmla="*/ 80 h 131"/>
              <a:gd name="T4" fmla="*/ 12 w 99"/>
              <a:gd name="T5" fmla="*/ 8 h 131"/>
              <a:gd name="T6" fmla="*/ 72 w 99"/>
              <a:gd name="T7" fmla="*/ 51 h 131"/>
              <a:gd name="T8" fmla="*/ 87 w 99"/>
              <a:gd name="T9" fmla="*/ 12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131">
                <a:moveTo>
                  <a:pt x="87" y="123"/>
                </a:moveTo>
                <a:cubicBezTo>
                  <a:pt x="74" y="131"/>
                  <a:pt x="48" y="112"/>
                  <a:pt x="27" y="80"/>
                </a:cubicBezTo>
                <a:cubicBezTo>
                  <a:pt x="7" y="48"/>
                  <a:pt x="0" y="16"/>
                  <a:pt x="12" y="8"/>
                </a:cubicBezTo>
                <a:cubicBezTo>
                  <a:pt x="24" y="0"/>
                  <a:pt x="51" y="19"/>
                  <a:pt x="72" y="51"/>
                </a:cubicBezTo>
                <a:cubicBezTo>
                  <a:pt x="92" y="83"/>
                  <a:pt x="99" y="116"/>
                  <a:pt x="87" y="12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4" name="Freeform 34"/>
          <p:cNvSpPr>
            <a:spLocks/>
          </p:cNvSpPr>
          <p:nvPr/>
        </p:nvSpPr>
        <p:spPr bwMode="auto">
          <a:xfrm>
            <a:off x="4882355" y="4600563"/>
            <a:ext cx="119099" cy="71908"/>
          </a:xfrm>
          <a:custGeom>
            <a:avLst/>
            <a:gdLst>
              <a:gd name="T0" fmla="*/ 5 w 53"/>
              <a:gd name="T1" fmla="*/ 32 h 32"/>
              <a:gd name="T2" fmla="*/ 0 w 53"/>
              <a:gd name="T3" fmla="*/ 20 h 32"/>
              <a:gd name="T4" fmla="*/ 48 w 53"/>
              <a:gd name="T5" fmla="*/ 0 h 32"/>
              <a:gd name="T6" fmla="*/ 53 w 53"/>
              <a:gd name="T7" fmla="*/ 12 h 32"/>
              <a:gd name="T8" fmla="*/ 5 w 53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2">
                <a:moveTo>
                  <a:pt x="5" y="32"/>
                </a:moveTo>
                <a:lnTo>
                  <a:pt x="0" y="20"/>
                </a:lnTo>
                <a:lnTo>
                  <a:pt x="48" y="0"/>
                </a:lnTo>
                <a:lnTo>
                  <a:pt x="53" y="12"/>
                </a:lnTo>
                <a:lnTo>
                  <a:pt x="5" y="3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5" name="Freeform 35"/>
          <p:cNvSpPr>
            <a:spLocks/>
          </p:cNvSpPr>
          <p:nvPr/>
        </p:nvSpPr>
        <p:spPr bwMode="auto">
          <a:xfrm>
            <a:off x="4976735" y="4571351"/>
            <a:ext cx="47191" cy="80897"/>
          </a:xfrm>
          <a:custGeom>
            <a:avLst/>
            <a:gdLst>
              <a:gd name="T0" fmla="*/ 67 w 81"/>
              <a:gd name="T1" fmla="*/ 132 h 138"/>
              <a:gd name="T2" fmla="*/ 16 w 81"/>
              <a:gd name="T3" fmla="*/ 79 h 138"/>
              <a:gd name="T4" fmla="*/ 13 w 81"/>
              <a:gd name="T5" fmla="*/ 6 h 138"/>
              <a:gd name="T6" fmla="*/ 64 w 81"/>
              <a:gd name="T7" fmla="*/ 58 h 138"/>
              <a:gd name="T8" fmla="*/ 67 w 81"/>
              <a:gd name="T9" fmla="*/ 13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38">
                <a:moveTo>
                  <a:pt x="67" y="132"/>
                </a:moveTo>
                <a:cubicBezTo>
                  <a:pt x="54" y="138"/>
                  <a:pt x="31" y="114"/>
                  <a:pt x="16" y="79"/>
                </a:cubicBezTo>
                <a:cubicBezTo>
                  <a:pt x="1" y="44"/>
                  <a:pt x="0" y="11"/>
                  <a:pt x="13" y="6"/>
                </a:cubicBezTo>
                <a:cubicBezTo>
                  <a:pt x="27" y="0"/>
                  <a:pt x="50" y="24"/>
                  <a:pt x="64" y="58"/>
                </a:cubicBezTo>
                <a:cubicBezTo>
                  <a:pt x="79" y="93"/>
                  <a:pt x="81" y="126"/>
                  <a:pt x="67" y="13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6" name="Freeform 36"/>
          <p:cNvSpPr>
            <a:spLocks/>
          </p:cNvSpPr>
          <p:nvPr/>
        </p:nvSpPr>
        <p:spPr bwMode="auto">
          <a:xfrm>
            <a:off x="4898085" y="4692697"/>
            <a:ext cx="112357" cy="85391"/>
          </a:xfrm>
          <a:custGeom>
            <a:avLst/>
            <a:gdLst>
              <a:gd name="T0" fmla="*/ 0 w 50"/>
              <a:gd name="T1" fmla="*/ 10 h 38"/>
              <a:gd name="T2" fmla="*/ 7 w 50"/>
              <a:gd name="T3" fmla="*/ 0 h 38"/>
              <a:gd name="T4" fmla="*/ 50 w 50"/>
              <a:gd name="T5" fmla="*/ 27 h 38"/>
              <a:gd name="T6" fmla="*/ 44 w 50"/>
              <a:gd name="T7" fmla="*/ 38 h 38"/>
              <a:gd name="T8" fmla="*/ 0 w 50"/>
              <a:gd name="T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38">
                <a:moveTo>
                  <a:pt x="0" y="10"/>
                </a:moveTo>
                <a:lnTo>
                  <a:pt x="7" y="0"/>
                </a:lnTo>
                <a:lnTo>
                  <a:pt x="50" y="27"/>
                </a:lnTo>
                <a:lnTo>
                  <a:pt x="44" y="38"/>
                </a:lnTo>
                <a:lnTo>
                  <a:pt x="0" y="1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7" name="Freeform 37"/>
          <p:cNvSpPr>
            <a:spLocks/>
          </p:cNvSpPr>
          <p:nvPr/>
        </p:nvSpPr>
        <p:spPr bwMode="auto">
          <a:xfrm>
            <a:off x="4981229" y="4730897"/>
            <a:ext cx="56179" cy="76403"/>
          </a:xfrm>
          <a:custGeom>
            <a:avLst/>
            <a:gdLst>
              <a:gd name="T0" fmla="*/ 12 w 97"/>
              <a:gd name="T1" fmla="*/ 124 h 132"/>
              <a:gd name="T2" fmla="*/ 26 w 97"/>
              <a:gd name="T3" fmla="*/ 52 h 132"/>
              <a:gd name="T4" fmla="*/ 85 w 97"/>
              <a:gd name="T5" fmla="*/ 7 h 132"/>
              <a:gd name="T6" fmla="*/ 71 w 97"/>
              <a:gd name="T7" fmla="*/ 79 h 132"/>
              <a:gd name="T8" fmla="*/ 12 w 97"/>
              <a:gd name="T9" fmla="*/ 12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32">
                <a:moveTo>
                  <a:pt x="12" y="124"/>
                </a:moveTo>
                <a:cubicBezTo>
                  <a:pt x="0" y="116"/>
                  <a:pt x="6" y="84"/>
                  <a:pt x="26" y="52"/>
                </a:cubicBezTo>
                <a:cubicBezTo>
                  <a:pt x="46" y="19"/>
                  <a:pt x="72" y="0"/>
                  <a:pt x="85" y="7"/>
                </a:cubicBezTo>
                <a:cubicBezTo>
                  <a:pt x="97" y="15"/>
                  <a:pt x="91" y="47"/>
                  <a:pt x="71" y="79"/>
                </a:cubicBezTo>
                <a:cubicBezTo>
                  <a:pt x="50" y="112"/>
                  <a:pt x="24" y="132"/>
                  <a:pt x="12" y="124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8" name="Freeform 38"/>
          <p:cNvSpPr>
            <a:spLocks/>
          </p:cNvSpPr>
          <p:nvPr/>
        </p:nvSpPr>
        <p:spPr bwMode="auto">
          <a:xfrm>
            <a:off x="4853142" y="4753369"/>
            <a:ext cx="87639" cy="112357"/>
          </a:xfrm>
          <a:custGeom>
            <a:avLst/>
            <a:gdLst>
              <a:gd name="T0" fmla="*/ 0 w 39"/>
              <a:gd name="T1" fmla="*/ 7 h 50"/>
              <a:gd name="T2" fmla="*/ 10 w 39"/>
              <a:gd name="T3" fmla="*/ 0 h 50"/>
              <a:gd name="T4" fmla="*/ 39 w 39"/>
              <a:gd name="T5" fmla="*/ 43 h 50"/>
              <a:gd name="T6" fmla="*/ 29 w 39"/>
              <a:gd name="T7" fmla="*/ 50 h 50"/>
              <a:gd name="T8" fmla="*/ 0 w 39"/>
              <a:gd name="T9" fmla="*/ 7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50">
                <a:moveTo>
                  <a:pt x="0" y="7"/>
                </a:moveTo>
                <a:lnTo>
                  <a:pt x="10" y="0"/>
                </a:lnTo>
                <a:lnTo>
                  <a:pt x="39" y="43"/>
                </a:lnTo>
                <a:lnTo>
                  <a:pt x="29" y="50"/>
                </a:lnTo>
                <a:lnTo>
                  <a:pt x="0" y="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9" name="Freeform 39"/>
          <p:cNvSpPr>
            <a:spLocks/>
          </p:cNvSpPr>
          <p:nvPr/>
        </p:nvSpPr>
        <p:spPr bwMode="auto">
          <a:xfrm>
            <a:off x="4893590" y="4832019"/>
            <a:ext cx="76403" cy="60673"/>
          </a:xfrm>
          <a:custGeom>
            <a:avLst/>
            <a:gdLst>
              <a:gd name="T0" fmla="*/ 8 w 130"/>
              <a:gd name="T1" fmla="*/ 90 h 102"/>
              <a:gd name="T2" fmla="*/ 50 w 130"/>
              <a:gd name="T3" fmla="*/ 29 h 102"/>
              <a:gd name="T4" fmla="*/ 122 w 130"/>
              <a:gd name="T5" fmla="*/ 12 h 102"/>
              <a:gd name="T6" fmla="*/ 79 w 130"/>
              <a:gd name="T7" fmla="*/ 73 h 102"/>
              <a:gd name="T8" fmla="*/ 8 w 130"/>
              <a:gd name="T9" fmla="*/ 9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02">
                <a:moveTo>
                  <a:pt x="8" y="90"/>
                </a:moveTo>
                <a:cubicBezTo>
                  <a:pt x="0" y="78"/>
                  <a:pt x="19" y="51"/>
                  <a:pt x="50" y="29"/>
                </a:cubicBezTo>
                <a:cubicBezTo>
                  <a:pt x="81" y="8"/>
                  <a:pt x="113" y="0"/>
                  <a:pt x="122" y="12"/>
                </a:cubicBezTo>
                <a:cubicBezTo>
                  <a:pt x="130" y="24"/>
                  <a:pt x="111" y="51"/>
                  <a:pt x="79" y="73"/>
                </a:cubicBezTo>
                <a:cubicBezTo>
                  <a:pt x="48" y="94"/>
                  <a:pt x="16" y="102"/>
                  <a:pt x="8" y="9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0" name="Freeform 40"/>
          <p:cNvSpPr>
            <a:spLocks/>
          </p:cNvSpPr>
          <p:nvPr/>
        </p:nvSpPr>
        <p:spPr bwMode="auto">
          <a:xfrm>
            <a:off x="4758762" y="4838760"/>
            <a:ext cx="103368" cy="101122"/>
          </a:xfrm>
          <a:custGeom>
            <a:avLst/>
            <a:gdLst>
              <a:gd name="T0" fmla="*/ 0 w 46"/>
              <a:gd name="T1" fmla="*/ 9 h 45"/>
              <a:gd name="T2" fmla="*/ 9 w 46"/>
              <a:gd name="T3" fmla="*/ 0 h 45"/>
              <a:gd name="T4" fmla="*/ 46 w 46"/>
              <a:gd name="T5" fmla="*/ 37 h 45"/>
              <a:gd name="T6" fmla="*/ 37 w 46"/>
              <a:gd name="T7" fmla="*/ 45 h 45"/>
              <a:gd name="T8" fmla="*/ 0 w 46"/>
              <a:gd name="T9" fmla="*/ 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45">
                <a:moveTo>
                  <a:pt x="0" y="9"/>
                </a:moveTo>
                <a:lnTo>
                  <a:pt x="9" y="0"/>
                </a:lnTo>
                <a:lnTo>
                  <a:pt x="46" y="37"/>
                </a:lnTo>
                <a:lnTo>
                  <a:pt x="37" y="45"/>
                </a:lnTo>
                <a:lnTo>
                  <a:pt x="0" y="9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1" name="Freeform 41"/>
          <p:cNvSpPr>
            <a:spLocks/>
          </p:cNvSpPr>
          <p:nvPr/>
        </p:nvSpPr>
        <p:spPr bwMode="auto">
          <a:xfrm>
            <a:off x="4821682" y="4901680"/>
            <a:ext cx="69662" cy="67414"/>
          </a:xfrm>
          <a:custGeom>
            <a:avLst/>
            <a:gdLst>
              <a:gd name="T0" fmla="*/ 10 w 118"/>
              <a:gd name="T1" fmla="*/ 107 h 118"/>
              <a:gd name="T2" fmla="*/ 40 w 118"/>
              <a:gd name="T3" fmla="*/ 40 h 118"/>
              <a:gd name="T4" fmla="*/ 108 w 118"/>
              <a:gd name="T5" fmla="*/ 10 h 118"/>
              <a:gd name="T6" fmla="*/ 78 w 118"/>
              <a:gd name="T7" fmla="*/ 77 h 118"/>
              <a:gd name="T8" fmla="*/ 10 w 118"/>
              <a:gd name="T9" fmla="*/ 10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">
                <a:moveTo>
                  <a:pt x="10" y="107"/>
                </a:moveTo>
                <a:cubicBezTo>
                  <a:pt x="0" y="97"/>
                  <a:pt x="14" y="67"/>
                  <a:pt x="40" y="40"/>
                </a:cubicBezTo>
                <a:cubicBezTo>
                  <a:pt x="67" y="13"/>
                  <a:pt x="97" y="0"/>
                  <a:pt x="108" y="10"/>
                </a:cubicBezTo>
                <a:cubicBezTo>
                  <a:pt x="118" y="20"/>
                  <a:pt x="104" y="50"/>
                  <a:pt x="78" y="77"/>
                </a:cubicBezTo>
                <a:cubicBezTo>
                  <a:pt x="51" y="104"/>
                  <a:pt x="21" y="118"/>
                  <a:pt x="10" y="107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2" name="Freeform 42"/>
          <p:cNvSpPr>
            <a:spLocks/>
          </p:cNvSpPr>
          <p:nvPr/>
        </p:nvSpPr>
        <p:spPr bwMode="auto">
          <a:xfrm>
            <a:off x="4686854" y="4874714"/>
            <a:ext cx="53931" cy="119099"/>
          </a:xfrm>
          <a:custGeom>
            <a:avLst/>
            <a:gdLst>
              <a:gd name="T0" fmla="*/ 0 w 24"/>
              <a:gd name="T1" fmla="*/ 3 h 53"/>
              <a:gd name="T2" fmla="*/ 12 w 24"/>
              <a:gd name="T3" fmla="*/ 0 h 53"/>
              <a:gd name="T4" fmla="*/ 24 w 24"/>
              <a:gd name="T5" fmla="*/ 50 h 53"/>
              <a:gd name="T6" fmla="*/ 12 w 24"/>
              <a:gd name="T7" fmla="*/ 53 h 53"/>
              <a:gd name="T8" fmla="*/ 0 w 24"/>
              <a:gd name="T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3">
                <a:moveTo>
                  <a:pt x="0" y="3"/>
                </a:moveTo>
                <a:lnTo>
                  <a:pt x="12" y="0"/>
                </a:lnTo>
                <a:lnTo>
                  <a:pt x="24" y="50"/>
                </a:lnTo>
                <a:lnTo>
                  <a:pt x="12" y="53"/>
                </a:lnTo>
                <a:lnTo>
                  <a:pt x="0" y="3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3" name="Freeform 43"/>
          <p:cNvSpPr>
            <a:spLocks/>
          </p:cNvSpPr>
          <p:nvPr/>
        </p:nvSpPr>
        <p:spPr bwMode="auto">
          <a:xfrm>
            <a:off x="4686854" y="4975836"/>
            <a:ext cx="83145" cy="40448"/>
          </a:xfrm>
          <a:custGeom>
            <a:avLst/>
            <a:gdLst>
              <a:gd name="T0" fmla="*/ 3 w 141"/>
              <a:gd name="T1" fmla="*/ 50 h 68"/>
              <a:gd name="T2" fmla="*/ 64 w 141"/>
              <a:gd name="T3" fmla="*/ 9 h 68"/>
              <a:gd name="T4" fmla="*/ 137 w 141"/>
              <a:gd name="T5" fmla="*/ 18 h 68"/>
              <a:gd name="T6" fmla="*/ 76 w 141"/>
              <a:gd name="T7" fmla="*/ 60 h 68"/>
              <a:gd name="T8" fmla="*/ 3 w 141"/>
              <a:gd name="T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" h="68">
                <a:moveTo>
                  <a:pt x="3" y="50"/>
                </a:moveTo>
                <a:cubicBezTo>
                  <a:pt x="0" y="36"/>
                  <a:pt x="27" y="17"/>
                  <a:pt x="64" y="9"/>
                </a:cubicBezTo>
                <a:cubicBezTo>
                  <a:pt x="101" y="0"/>
                  <a:pt x="134" y="4"/>
                  <a:pt x="137" y="18"/>
                </a:cubicBezTo>
                <a:cubicBezTo>
                  <a:pt x="141" y="32"/>
                  <a:pt x="113" y="51"/>
                  <a:pt x="76" y="60"/>
                </a:cubicBezTo>
                <a:cubicBezTo>
                  <a:pt x="39" y="68"/>
                  <a:pt x="7" y="64"/>
                  <a:pt x="3" y="5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4" name="Freeform 44"/>
          <p:cNvSpPr>
            <a:spLocks/>
          </p:cNvSpPr>
          <p:nvPr/>
        </p:nvSpPr>
        <p:spPr bwMode="auto">
          <a:xfrm>
            <a:off x="4578991" y="4912916"/>
            <a:ext cx="35954" cy="119099"/>
          </a:xfrm>
          <a:custGeom>
            <a:avLst/>
            <a:gdLst>
              <a:gd name="T0" fmla="*/ 3 w 16"/>
              <a:gd name="T1" fmla="*/ 0 h 53"/>
              <a:gd name="T2" fmla="*/ 16 w 16"/>
              <a:gd name="T3" fmla="*/ 1 h 53"/>
              <a:gd name="T4" fmla="*/ 12 w 16"/>
              <a:gd name="T5" fmla="*/ 53 h 53"/>
              <a:gd name="T6" fmla="*/ 0 w 16"/>
              <a:gd name="T7" fmla="*/ 52 h 53"/>
              <a:gd name="T8" fmla="*/ 3 w 16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53">
                <a:moveTo>
                  <a:pt x="3" y="0"/>
                </a:moveTo>
                <a:lnTo>
                  <a:pt x="16" y="1"/>
                </a:lnTo>
                <a:lnTo>
                  <a:pt x="12" y="53"/>
                </a:lnTo>
                <a:lnTo>
                  <a:pt x="0" y="52"/>
                </a:lnTo>
                <a:lnTo>
                  <a:pt x="3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5" name="Freeform 45"/>
          <p:cNvSpPr>
            <a:spLocks/>
          </p:cNvSpPr>
          <p:nvPr/>
        </p:nvSpPr>
        <p:spPr bwMode="auto">
          <a:xfrm>
            <a:off x="4552026" y="5018531"/>
            <a:ext cx="80897" cy="33708"/>
          </a:xfrm>
          <a:custGeom>
            <a:avLst/>
            <a:gdLst>
              <a:gd name="T0" fmla="*/ 1 w 139"/>
              <a:gd name="T1" fmla="*/ 24 h 57"/>
              <a:gd name="T2" fmla="*/ 71 w 139"/>
              <a:gd name="T3" fmla="*/ 2 h 57"/>
              <a:gd name="T4" fmla="*/ 138 w 139"/>
              <a:gd name="T5" fmla="*/ 33 h 57"/>
              <a:gd name="T6" fmla="*/ 67 w 139"/>
              <a:gd name="T7" fmla="*/ 55 h 57"/>
              <a:gd name="T8" fmla="*/ 1 w 139"/>
              <a:gd name="T9" fmla="*/ 2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7">
                <a:moveTo>
                  <a:pt x="1" y="24"/>
                </a:moveTo>
                <a:cubicBezTo>
                  <a:pt x="2" y="9"/>
                  <a:pt x="33" y="0"/>
                  <a:pt x="71" y="2"/>
                </a:cubicBezTo>
                <a:cubicBezTo>
                  <a:pt x="109" y="5"/>
                  <a:pt x="139" y="19"/>
                  <a:pt x="138" y="33"/>
                </a:cubicBezTo>
                <a:cubicBezTo>
                  <a:pt x="137" y="48"/>
                  <a:pt x="105" y="57"/>
                  <a:pt x="67" y="55"/>
                </a:cubicBezTo>
                <a:cubicBezTo>
                  <a:pt x="30" y="52"/>
                  <a:pt x="0" y="38"/>
                  <a:pt x="1" y="24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6" name="Freeform 46"/>
          <p:cNvSpPr>
            <a:spLocks/>
          </p:cNvSpPr>
          <p:nvPr/>
        </p:nvSpPr>
        <p:spPr bwMode="auto">
          <a:xfrm>
            <a:off x="4453152" y="4919657"/>
            <a:ext cx="38202" cy="119099"/>
          </a:xfrm>
          <a:custGeom>
            <a:avLst/>
            <a:gdLst>
              <a:gd name="T0" fmla="*/ 0 w 17"/>
              <a:gd name="T1" fmla="*/ 1 h 53"/>
              <a:gd name="T2" fmla="*/ 13 w 17"/>
              <a:gd name="T3" fmla="*/ 0 h 53"/>
              <a:gd name="T4" fmla="*/ 17 w 17"/>
              <a:gd name="T5" fmla="*/ 52 h 53"/>
              <a:gd name="T6" fmla="*/ 5 w 17"/>
              <a:gd name="T7" fmla="*/ 53 h 53"/>
              <a:gd name="T8" fmla="*/ 0 w 17"/>
              <a:gd name="T9" fmla="*/ 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53">
                <a:moveTo>
                  <a:pt x="0" y="1"/>
                </a:moveTo>
                <a:lnTo>
                  <a:pt x="13" y="0"/>
                </a:lnTo>
                <a:lnTo>
                  <a:pt x="17" y="52"/>
                </a:lnTo>
                <a:lnTo>
                  <a:pt x="5" y="53"/>
                </a:lnTo>
                <a:lnTo>
                  <a:pt x="0" y="1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7" name="Freeform 47"/>
          <p:cNvSpPr>
            <a:spLocks/>
          </p:cNvSpPr>
          <p:nvPr/>
        </p:nvSpPr>
        <p:spPr bwMode="auto">
          <a:xfrm>
            <a:off x="4437422" y="5025273"/>
            <a:ext cx="80897" cy="35954"/>
          </a:xfrm>
          <a:custGeom>
            <a:avLst/>
            <a:gdLst>
              <a:gd name="T0" fmla="*/ 1 w 139"/>
              <a:gd name="T1" fmla="*/ 36 h 59"/>
              <a:gd name="T2" fmla="*/ 67 w 139"/>
              <a:gd name="T3" fmla="*/ 4 h 59"/>
              <a:gd name="T4" fmla="*/ 138 w 139"/>
              <a:gd name="T5" fmla="*/ 24 h 59"/>
              <a:gd name="T6" fmla="*/ 72 w 139"/>
              <a:gd name="T7" fmla="*/ 56 h 59"/>
              <a:gd name="T8" fmla="*/ 1 w 139"/>
              <a:gd name="T9" fmla="*/ 36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9">
                <a:moveTo>
                  <a:pt x="1" y="36"/>
                </a:moveTo>
                <a:cubicBezTo>
                  <a:pt x="0" y="21"/>
                  <a:pt x="29" y="7"/>
                  <a:pt x="67" y="4"/>
                </a:cubicBezTo>
                <a:cubicBezTo>
                  <a:pt x="105" y="0"/>
                  <a:pt x="137" y="10"/>
                  <a:pt x="138" y="24"/>
                </a:cubicBezTo>
                <a:cubicBezTo>
                  <a:pt x="139" y="38"/>
                  <a:pt x="110" y="53"/>
                  <a:pt x="72" y="56"/>
                </a:cubicBezTo>
                <a:cubicBezTo>
                  <a:pt x="34" y="59"/>
                  <a:pt x="2" y="50"/>
                  <a:pt x="1" y="3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8" name="Freeform 48"/>
          <p:cNvSpPr>
            <a:spLocks/>
          </p:cNvSpPr>
          <p:nvPr/>
        </p:nvSpPr>
        <p:spPr bwMode="auto">
          <a:xfrm>
            <a:off x="4340795" y="4910668"/>
            <a:ext cx="74156" cy="116851"/>
          </a:xfrm>
          <a:custGeom>
            <a:avLst/>
            <a:gdLst>
              <a:gd name="T0" fmla="*/ 22 w 33"/>
              <a:gd name="T1" fmla="*/ 0 h 52"/>
              <a:gd name="T2" fmla="*/ 33 w 33"/>
              <a:gd name="T3" fmla="*/ 5 h 52"/>
              <a:gd name="T4" fmla="*/ 12 w 33"/>
              <a:gd name="T5" fmla="*/ 52 h 52"/>
              <a:gd name="T6" fmla="*/ 0 w 33"/>
              <a:gd name="T7" fmla="*/ 47 h 52"/>
              <a:gd name="T8" fmla="*/ 22 w 33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2">
                <a:moveTo>
                  <a:pt x="22" y="0"/>
                </a:moveTo>
                <a:lnTo>
                  <a:pt x="33" y="5"/>
                </a:lnTo>
                <a:lnTo>
                  <a:pt x="12" y="52"/>
                </a:lnTo>
                <a:lnTo>
                  <a:pt x="0" y="47"/>
                </a:lnTo>
                <a:lnTo>
                  <a:pt x="22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9" name="Freeform 49"/>
          <p:cNvSpPr>
            <a:spLocks/>
          </p:cNvSpPr>
          <p:nvPr/>
        </p:nvSpPr>
        <p:spPr bwMode="auto">
          <a:xfrm>
            <a:off x="4311583" y="5002801"/>
            <a:ext cx="80897" cy="49437"/>
          </a:xfrm>
          <a:custGeom>
            <a:avLst/>
            <a:gdLst>
              <a:gd name="T0" fmla="*/ 6 w 138"/>
              <a:gd name="T1" fmla="*/ 13 h 84"/>
              <a:gd name="T2" fmla="*/ 80 w 138"/>
              <a:gd name="T3" fmla="*/ 18 h 84"/>
              <a:gd name="T4" fmla="*/ 132 w 138"/>
              <a:gd name="T5" fmla="*/ 70 h 84"/>
              <a:gd name="T6" fmla="*/ 58 w 138"/>
              <a:gd name="T7" fmla="*/ 66 h 84"/>
              <a:gd name="T8" fmla="*/ 6 w 138"/>
              <a:gd name="T9" fmla="*/ 1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84">
                <a:moveTo>
                  <a:pt x="6" y="13"/>
                </a:moveTo>
                <a:cubicBezTo>
                  <a:pt x="12" y="0"/>
                  <a:pt x="45" y="2"/>
                  <a:pt x="80" y="18"/>
                </a:cubicBezTo>
                <a:cubicBezTo>
                  <a:pt x="114" y="34"/>
                  <a:pt x="138" y="57"/>
                  <a:pt x="132" y="70"/>
                </a:cubicBezTo>
                <a:cubicBezTo>
                  <a:pt x="126" y="84"/>
                  <a:pt x="93" y="81"/>
                  <a:pt x="58" y="66"/>
                </a:cubicBezTo>
                <a:cubicBezTo>
                  <a:pt x="24" y="50"/>
                  <a:pt x="0" y="26"/>
                  <a:pt x="6" y="1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0" name="Freeform 50"/>
          <p:cNvSpPr>
            <a:spLocks/>
          </p:cNvSpPr>
          <p:nvPr/>
        </p:nvSpPr>
        <p:spPr bwMode="auto">
          <a:xfrm>
            <a:off x="4228438" y="4861231"/>
            <a:ext cx="96628" cy="107863"/>
          </a:xfrm>
          <a:custGeom>
            <a:avLst/>
            <a:gdLst>
              <a:gd name="T0" fmla="*/ 33 w 43"/>
              <a:gd name="T1" fmla="*/ 0 h 48"/>
              <a:gd name="T2" fmla="*/ 43 w 43"/>
              <a:gd name="T3" fmla="*/ 8 h 48"/>
              <a:gd name="T4" fmla="*/ 10 w 43"/>
              <a:gd name="T5" fmla="*/ 48 h 48"/>
              <a:gd name="T6" fmla="*/ 0 w 43"/>
              <a:gd name="T7" fmla="*/ 40 h 48"/>
              <a:gd name="T8" fmla="*/ 33 w 43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8">
                <a:moveTo>
                  <a:pt x="33" y="0"/>
                </a:moveTo>
                <a:lnTo>
                  <a:pt x="43" y="8"/>
                </a:lnTo>
                <a:lnTo>
                  <a:pt x="10" y="48"/>
                </a:lnTo>
                <a:lnTo>
                  <a:pt x="0" y="40"/>
                </a:lnTo>
                <a:lnTo>
                  <a:pt x="33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1" name="Freeform 51"/>
          <p:cNvSpPr>
            <a:spLocks/>
          </p:cNvSpPr>
          <p:nvPr/>
        </p:nvSpPr>
        <p:spPr bwMode="auto">
          <a:xfrm>
            <a:off x="4199226" y="4933140"/>
            <a:ext cx="74156" cy="65168"/>
          </a:xfrm>
          <a:custGeom>
            <a:avLst/>
            <a:gdLst>
              <a:gd name="T0" fmla="*/ 9 w 124"/>
              <a:gd name="T1" fmla="*/ 11 h 110"/>
              <a:gd name="T2" fmla="*/ 79 w 124"/>
              <a:gd name="T3" fmla="*/ 35 h 110"/>
              <a:gd name="T4" fmla="*/ 115 w 124"/>
              <a:gd name="T5" fmla="*/ 99 h 110"/>
              <a:gd name="T6" fmla="*/ 45 w 124"/>
              <a:gd name="T7" fmla="*/ 75 h 110"/>
              <a:gd name="T8" fmla="*/ 9 w 124"/>
              <a:gd name="T9" fmla="*/ 1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10">
                <a:moveTo>
                  <a:pt x="9" y="11"/>
                </a:moveTo>
                <a:cubicBezTo>
                  <a:pt x="18" y="0"/>
                  <a:pt x="50" y="11"/>
                  <a:pt x="79" y="35"/>
                </a:cubicBezTo>
                <a:cubicBezTo>
                  <a:pt x="108" y="59"/>
                  <a:pt x="124" y="88"/>
                  <a:pt x="115" y="99"/>
                </a:cubicBezTo>
                <a:cubicBezTo>
                  <a:pt x="106" y="110"/>
                  <a:pt x="75" y="99"/>
                  <a:pt x="45" y="75"/>
                </a:cubicBezTo>
                <a:cubicBezTo>
                  <a:pt x="16" y="51"/>
                  <a:pt x="0" y="22"/>
                  <a:pt x="9" y="1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2" name="Freeform 52"/>
          <p:cNvSpPr>
            <a:spLocks/>
          </p:cNvSpPr>
          <p:nvPr/>
        </p:nvSpPr>
        <p:spPr bwMode="auto">
          <a:xfrm>
            <a:off x="4149789" y="4791571"/>
            <a:ext cx="96628" cy="110110"/>
          </a:xfrm>
          <a:custGeom>
            <a:avLst/>
            <a:gdLst>
              <a:gd name="T0" fmla="*/ 33 w 43"/>
              <a:gd name="T1" fmla="*/ 0 h 49"/>
              <a:gd name="T2" fmla="*/ 43 w 43"/>
              <a:gd name="T3" fmla="*/ 9 h 49"/>
              <a:gd name="T4" fmla="*/ 9 w 43"/>
              <a:gd name="T5" fmla="*/ 49 h 49"/>
              <a:gd name="T6" fmla="*/ 0 w 43"/>
              <a:gd name="T7" fmla="*/ 40 h 49"/>
              <a:gd name="T8" fmla="*/ 33 w 43"/>
              <a:gd name="T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9">
                <a:moveTo>
                  <a:pt x="33" y="0"/>
                </a:moveTo>
                <a:lnTo>
                  <a:pt x="43" y="9"/>
                </a:lnTo>
                <a:lnTo>
                  <a:pt x="9" y="49"/>
                </a:lnTo>
                <a:lnTo>
                  <a:pt x="0" y="40"/>
                </a:lnTo>
                <a:lnTo>
                  <a:pt x="33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3" name="Freeform 53"/>
          <p:cNvSpPr>
            <a:spLocks/>
          </p:cNvSpPr>
          <p:nvPr/>
        </p:nvSpPr>
        <p:spPr bwMode="auto">
          <a:xfrm>
            <a:off x="4120575" y="4863479"/>
            <a:ext cx="71908" cy="65168"/>
          </a:xfrm>
          <a:custGeom>
            <a:avLst/>
            <a:gdLst>
              <a:gd name="T0" fmla="*/ 9 w 124"/>
              <a:gd name="T1" fmla="*/ 11 h 110"/>
              <a:gd name="T2" fmla="*/ 79 w 124"/>
              <a:gd name="T3" fmla="*/ 35 h 110"/>
              <a:gd name="T4" fmla="*/ 115 w 124"/>
              <a:gd name="T5" fmla="*/ 99 h 110"/>
              <a:gd name="T6" fmla="*/ 45 w 124"/>
              <a:gd name="T7" fmla="*/ 75 h 110"/>
              <a:gd name="T8" fmla="*/ 9 w 124"/>
              <a:gd name="T9" fmla="*/ 1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10">
                <a:moveTo>
                  <a:pt x="9" y="11"/>
                </a:moveTo>
                <a:cubicBezTo>
                  <a:pt x="18" y="0"/>
                  <a:pt x="49" y="11"/>
                  <a:pt x="79" y="35"/>
                </a:cubicBezTo>
                <a:cubicBezTo>
                  <a:pt x="108" y="59"/>
                  <a:pt x="124" y="88"/>
                  <a:pt x="115" y="99"/>
                </a:cubicBezTo>
                <a:cubicBezTo>
                  <a:pt x="106" y="110"/>
                  <a:pt x="74" y="100"/>
                  <a:pt x="45" y="75"/>
                </a:cubicBezTo>
                <a:cubicBezTo>
                  <a:pt x="16" y="51"/>
                  <a:pt x="0" y="23"/>
                  <a:pt x="9" y="1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4" name="Freeform 54"/>
          <p:cNvSpPr>
            <a:spLocks/>
          </p:cNvSpPr>
          <p:nvPr/>
        </p:nvSpPr>
        <p:spPr bwMode="auto">
          <a:xfrm>
            <a:off x="4035184" y="4701685"/>
            <a:ext cx="71908" cy="119099"/>
          </a:xfrm>
          <a:custGeom>
            <a:avLst/>
            <a:gdLst>
              <a:gd name="T0" fmla="*/ 20 w 32"/>
              <a:gd name="T1" fmla="*/ 0 h 53"/>
              <a:gd name="T2" fmla="*/ 32 w 32"/>
              <a:gd name="T3" fmla="*/ 5 h 53"/>
              <a:gd name="T4" fmla="*/ 11 w 32"/>
              <a:gd name="T5" fmla="*/ 53 h 53"/>
              <a:gd name="T6" fmla="*/ 0 w 32"/>
              <a:gd name="T7" fmla="*/ 48 h 53"/>
              <a:gd name="T8" fmla="*/ 20 w 32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3">
                <a:moveTo>
                  <a:pt x="20" y="0"/>
                </a:moveTo>
                <a:lnTo>
                  <a:pt x="32" y="5"/>
                </a:lnTo>
                <a:lnTo>
                  <a:pt x="11" y="53"/>
                </a:lnTo>
                <a:lnTo>
                  <a:pt x="0" y="48"/>
                </a:lnTo>
                <a:lnTo>
                  <a:pt x="20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5" name="Freeform 55"/>
          <p:cNvSpPr>
            <a:spLocks/>
          </p:cNvSpPr>
          <p:nvPr/>
        </p:nvSpPr>
        <p:spPr bwMode="auto">
          <a:xfrm>
            <a:off x="4005972" y="4796065"/>
            <a:ext cx="80897" cy="47191"/>
          </a:xfrm>
          <a:custGeom>
            <a:avLst/>
            <a:gdLst>
              <a:gd name="T0" fmla="*/ 6 w 138"/>
              <a:gd name="T1" fmla="*/ 14 h 81"/>
              <a:gd name="T2" fmla="*/ 80 w 138"/>
              <a:gd name="T3" fmla="*/ 16 h 81"/>
              <a:gd name="T4" fmla="*/ 133 w 138"/>
              <a:gd name="T5" fmla="*/ 67 h 81"/>
              <a:gd name="T6" fmla="*/ 59 w 138"/>
              <a:gd name="T7" fmla="*/ 65 h 81"/>
              <a:gd name="T8" fmla="*/ 6 w 138"/>
              <a:gd name="T9" fmla="*/ 1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81">
                <a:moveTo>
                  <a:pt x="6" y="14"/>
                </a:moveTo>
                <a:cubicBezTo>
                  <a:pt x="12" y="0"/>
                  <a:pt x="45" y="2"/>
                  <a:pt x="80" y="16"/>
                </a:cubicBezTo>
                <a:cubicBezTo>
                  <a:pt x="115" y="31"/>
                  <a:pt x="138" y="54"/>
                  <a:pt x="133" y="67"/>
                </a:cubicBezTo>
                <a:cubicBezTo>
                  <a:pt x="127" y="81"/>
                  <a:pt x="94" y="79"/>
                  <a:pt x="59" y="65"/>
                </a:cubicBezTo>
                <a:cubicBezTo>
                  <a:pt x="24" y="50"/>
                  <a:pt x="0" y="27"/>
                  <a:pt x="6" y="14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6" name="Freeform 56"/>
          <p:cNvSpPr>
            <a:spLocks/>
          </p:cNvSpPr>
          <p:nvPr/>
        </p:nvSpPr>
        <p:spPr bwMode="auto">
          <a:xfrm>
            <a:off x="4565508" y="4308436"/>
            <a:ext cx="44943" cy="119099"/>
          </a:xfrm>
          <a:custGeom>
            <a:avLst/>
            <a:gdLst>
              <a:gd name="T0" fmla="*/ 12 w 20"/>
              <a:gd name="T1" fmla="*/ 53 h 53"/>
              <a:gd name="T2" fmla="*/ 0 w 20"/>
              <a:gd name="T3" fmla="*/ 52 h 53"/>
              <a:gd name="T4" fmla="*/ 8 w 20"/>
              <a:gd name="T5" fmla="*/ 0 h 53"/>
              <a:gd name="T6" fmla="*/ 20 w 20"/>
              <a:gd name="T7" fmla="*/ 2 h 53"/>
              <a:gd name="T8" fmla="*/ 12 w 20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53">
                <a:moveTo>
                  <a:pt x="12" y="53"/>
                </a:moveTo>
                <a:lnTo>
                  <a:pt x="0" y="52"/>
                </a:lnTo>
                <a:lnTo>
                  <a:pt x="8" y="0"/>
                </a:lnTo>
                <a:lnTo>
                  <a:pt x="20" y="2"/>
                </a:lnTo>
                <a:lnTo>
                  <a:pt x="12" y="53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7" name="Freeform 57"/>
          <p:cNvSpPr>
            <a:spLocks/>
          </p:cNvSpPr>
          <p:nvPr/>
        </p:nvSpPr>
        <p:spPr bwMode="auto">
          <a:xfrm>
            <a:off x="4556520" y="4285964"/>
            <a:ext cx="83145" cy="38202"/>
          </a:xfrm>
          <a:custGeom>
            <a:avLst/>
            <a:gdLst>
              <a:gd name="T0" fmla="*/ 138 w 140"/>
              <a:gd name="T1" fmla="*/ 42 h 63"/>
              <a:gd name="T2" fmla="*/ 66 w 140"/>
              <a:gd name="T3" fmla="*/ 58 h 63"/>
              <a:gd name="T4" fmla="*/ 2 w 140"/>
              <a:gd name="T5" fmla="*/ 21 h 63"/>
              <a:gd name="T6" fmla="*/ 74 w 140"/>
              <a:gd name="T7" fmla="*/ 6 h 63"/>
              <a:gd name="T8" fmla="*/ 138 w 140"/>
              <a:gd name="T9" fmla="*/ 4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63">
                <a:moveTo>
                  <a:pt x="138" y="42"/>
                </a:moveTo>
                <a:cubicBezTo>
                  <a:pt x="136" y="56"/>
                  <a:pt x="104" y="63"/>
                  <a:pt x="66" y="58"/>
                </a:cubicBezTo>
                <a:cubicBezTo>
                  <a:pt x="28" y="52"/>
                  <a:pt x="0" y="36"/>
                  <a:pt x="2" y="21"/>
                </a:cubicBezTo>
                <a:cubicBezTo>
                  <a:pt x="4" y="7"/>
                  <a:pt x="36" y="0"/>
                  <a:pt x="74" y="6"/>
                </a:cubicBezTo>
                <a:cubicBezTo>
                  <a:pt x="111" y="12"/>
                  <a:pt x="140" y="28"/>
                  <a:pt x="138" y="4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8" name="Freeform 58"/>
          <p:cNvSpPr>
            <a:spLocks/>
          </p:cNvSpPr>
          <p:nvPr/>
        </p:nvSpPr>
        <p:spPr bwMode="auto">
          <a:xfrm>
            <a:off x="4655394" y="4344390"/>
            <a:ext cx="89885" cy="110110"/>
          </a:xfrm>
          <a:custGeom>
            <a:avLst/>
            <a:gdLst>
              <a:gd name="T0" fmla="*/ 10 w 40"/>
              <a:gd name="T1" fmla="*/ 49 h 49"/>
              <a:gd name="T2" fmla="*/ 0 w 40"/>
              <a:gd name="T3" fmla="*/ 42 h 49"/>
              <a:gd name="T4" fmla="*/ 30 w 40"/>
              <a:gd name="T5" fmla="*/ 0 h 49"/>
              <a:gd name="T6" fmla="*/ 40 w 40"/>
              <a:gd name="T7" fmla="*/ 7 h 49"/>
              <a:gd name="T8" fmla="*/ 10 w 40"/>
              <a:gd name="T9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9">
                <a:moveTo>
                  <a:pt x="10" y="49"/>
                </a:moveTo>
                <a:lnTo>
                  <a:pt x="0" y="42"/>
                </a:lnTo>
                <a:lnTo>
                  <a:pt x="30" y="0"/>
                </a:lnTo>
                <a:lnTo>
                  <a:pt x="40" y="7"/>
                </a:lnTo>
                <a:lnTo>
                  <a:pt x="10" y="49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9" name="Freeform 59"/>
          <p:cNvSpPr>
            <a:spLocks/>
          </p:cNvSpPr>
          <p:nvPr/>
        </p:nvSpPr>
        <p:spPr bwMode="auto">
          <a:xfrm>
            <a:off x="4698090" y="4317424"/>
            <a:ext cx="76403" cy="60673"/>
          </a:xfrm>
          <a:custGeom>
            <a:avLst/>
            <a:gdLst>
              <a:gd name="T0" fmla="*/ 120 w 129"/>
              <a:gd name="T1" fmla="*/ 91 h 103"/>
              <a:gd name="T2" fmla="*/ 49 w 129"/>
              <a:gd name="T3" fmla="*/ 73 h 103"/>
              <a:gd name="T4" fmla="*/ 8 w 129"/>
              <a:gd name="T5" fmla="*/ 12 h 103"/>
              <a:gd name="T6" fmla="*/ 79 w 129"/>
              <a:gd name="T7" fmla="*/ 30 h 103"/>
              <a:gd name="T8" fmla="*/ 120 w 129"/>
              <a:gd name="T9" fmla="*/ 9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03">
                <a:moveTo>
                  <a:pt x="120" y="91"/>
                </a:moveTo>
                <a:cubicBezTo>
                  <a:pt x="112" y="103"/>
                  <a:pt x="80" y="94"/>
                  <a:pt x="49" y="73"/>
                </a:cubicBezTo>
                <a:cubicBezTo>
                  <a:pt x="18" y="51"/>
                  <a:pt x="0" y="23"/>
                  <a:pt x="8" y="12"/>
                </a:cubicBezTo>
                <a:cubicBezTo>
                  <a:pt x="16" y="0"/>
                  <a:pt x="48" y="8"/>
                  <a:pt x="79" y="30"/>
                </a:cubicBezTo>
                <a:cubicBezTo>
                  <a:pt x="110" y="52"/>
                  <a:pt x="129" y="79"/>
                  <a:pt x="120" y="9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0" name="Oval 60"/>
          <p:cNvSpPr>
            <a:spLocks noChangeArrowheads="1"/>
          </p:cNvSpPr>
          <p:nvPr/>
        </p:nvSpPr>
        <p:spPr bwMode="auto">
          <a:xfrm>
            <a:off x="4183495" y="4625283"/>
            <a:ext cx="152805" cy="150559"/>
          </a:xfrm>
          <a:prstGeom prst="ellipse">
            <a:avLst/>
          </a:pr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1" name="Oval 61"/>
          <p:cNvSpPr>
            <a:spLocks noChangeArrowheads="1"/>
          </p:cNvSpPr>
          <p:nvPr/>
        </p:nvSpPr>
        <p:spPr bwMode="auto">
          <a:xfrm>
            <a:off x="4448657" y="4566857"/>
            <a:ext cx="98874" cy="98874"/>
          </a:xfrm>
          <a:prstGeom prst="ellipse">
            <a:avLst/>
          </a:pr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2" name="Oval 62"/>
          <p:cNvSpPr>
            <a:spLocks noChangeArrowheads="1"/>
          </p:cNvSpPr>
          <p:nvPr/>
        </p:nvSpPr>
        <p:spPr bwMode="auto">
          <a:xfrm>
            <a:off x="4677865" y="4658989"/>
            <a:ext cx="139322" cy="139322"/>
          </a:xfrm>
          <a:prstGeom prst="ellipse">
            <a:avLst/>
          </a:pr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3" name="Oval 63"/>
          <p:cNvSpPr>
            <a:spLocks noChangeArrowheads="1"/>
          </p:cNvSpPr>
          <p:nvPr/>
        </p:nvSpPr>
        <p:spPr bwMode="auto">
          <a:xfrm>
            <a:off x="4513825" y="4800559"/>
            <a:ext cx="78650" cy="80897"/>
          </a:xfrm>
          <a:prstGeom prst="ellipse">
            <a:avLst/>
          </a:pr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4" name="Freeform 64"/>
          <p:cNvSpPr>
            <a:spLocks/>
          </p:cNvSpPr>
          <p:nvPr/>
        </p:nvSpPr>
        <p:spPr bwMode="auto">
          <a:xfrm>
            <a:off x="2536345" y="2371404"/>
            <a:ext cx="696612" cy="925820"/>
          </a:xfrm>
          <a:custGeom>
            <a:avLst/>
            <a:gdLst>
              <a:gd name="T0" fmla="*/ 81 w 1188"/>
              <a:gd name="T1" fmla="*/ 1086 h 1577"/>
              <a:gd name="T2" fmla="*/ 346 w 1188"/>
              <a:gd name="T3" fmla="*/ 291 h 1577"/>
              <a:gd name="T4" fmla="*/ 825 w 1188"/>
              <a:gd name="T5" fmla="*/ 69 h 1577"/>
              <a:gd name="T6" fmla="*/ 1130 w 1188"/>
              <a:gd name="T7" fmla="*/ 391 h 1577"/>
              <a:gd name="T8" fmla="*/ 870 w 1188"/>
              <a:gd name="T9" fmla="*/ 1161 h 1577"/>
              <a:gd name="T10" fmla="*/ 152 w 1188"/>
              <a:gd name="T11" fmla="*/ 1492 h 1577"/>
              <a:gd name="T12" fmla="*/ 81 w 1188"/>
              <a:gd name="T13" fmla="*/ 1086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8" h="1577">
                <a:moveTo>
                  <a:pt x="81" y="1086"/>
                </a:moveTo>
                <a:cubicBezTo>
                  <a:pt x="86" y="1056"/>
                  <a:pt x="180" y="465"/>
                  <a:pt x="346" y="291"/>
                </a:cubicBezTo>
                <a:cubicBezTo>
                  <a:pt x="512" y="118"/>
                  <a:pt x="576" y="138"/>
                  <a:pt x="825" y="69"/>
                </a:cubicBezTo>
                <a:cubicBezTo>
                  <a:pt x="1074" y="0"/>
                  <a:pt x="1073" y="58"/>
                  <a:pt x="1130" y="391"/>
                </a:cubicBezTo>
                <a:cubicBezTo>
                  <a:pt x="1188" y="725"/>
                  <a:pt x="1129" y="1042"/>
                  <a:pt x="870" y="1161"/>
                </a:cubicBezTo>
                <a:cubicBezTo>
                  <a:pt x="611" y="1280"/>
                  <a:pt x="304" y="1577"/>
                  <a:pt x="152" y="1492"/>
                </a:cubicBezTo>
                <a:cubicBezTo>
                  <a:pt x="0" y="1408"/>
                  <a:pt x="46" y="1263"/>
                  <a:pt x="81" y="108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5" name="Freeform 65"/>
          <p:cNvSpPr>
            <a:spLocks/>
          </p:cNvSpPr>
          <p:nvPr/>
        </p:nvSpPr>
        <p:spPr bwMode="auto">
          <a:xfrm>
            <a:off x="2489155" y="2980377"/>
            <a:ext cx="116851" cy="31460"/>
          </a:xfrm>
          <a:custGeom>
            <a:avLst/>
            <a:gdLst>
              <a:gd name="T0" fmla="*/ 52 w 52"/>
              <a:gd name="T1" fmla="*/ 2 h 14"/>
              <a:gd name="T2" fmla="*/ 52 w 52"/>
              <a:gd name="T3" fmla="*/ 14 h 14"/>
              <a:gd name="T4" fmla="*/ 0 w 52"/>
              <a:gd name="T5" fmla="*/ 13 h 14"/>
              <a:gd name="T6" fmla="*/ 0 w 52"/>
              <a:gd name="T7" fmla="*/ 0 h 14"/>
              <a:gd name="T8" fmla="*/ 52 w 52"/>
              <a:gd name="T9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4">
                <a:moveTo>
                  <a:pt x="52" y="2"/>
                </a:moveTo>
                <a:lnTo>
                  <a:pt x="52" y="14"/>
                </a:lnTo>
                <a:lnTo>
                  <a:pt x="0" y="13"/>
                </a:lnTo>
                <a:lnTo>
                  <a:pt x="0" y="0"/>
                </a:lnTo>
                <a:lnTo>
                  <a:pt x="52" y="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6" name="Freeform 66"/>
          <p:cNvSpPr>
            <a:spLocks/>
          </p:cNvSpPr>
          <p:nvPr/>
        </p:nvSpPr>
        <p:spPr bwMode="auto">
          <a:xfrm>
            <a:off x="2466683" y="2953412"/>
            <a:ext cx="33708" cy="83145"/>
          </a:xfrm>
          <a:custGeom>
            <a:avLst/>
            <a:gdLst>
              <a:gd name="T0" fmla="*/ 29 w 55"/>
              <a:gd name="T1" fmla="*/ 0 h 138"/>
              <a:gd name="T2" fmla="*/ 54 w 55"/>
              <a:gd name="T3" fmla="*/ 70 h 138"/>
              <a:gd name="T4" fmla="*/ 25 w 55"/>
              <a:gd name="T5" fmla="*/ 138 h 138"/>
              <a:gd name="T6" fmla="*/ 1 w 55"/>
              <a:gd name="T7" fmla="*/ 68 h 138"/>
              <a:gd name="T8" fmla="*/ 29 w 55"/>
              <a:gd name="T9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38">
                <a:moveTo>
                  <a:pt x="29" y="0"/>
                </a:moveTo>
                <a:cubicBezTo>
                  <a:pt x="44" y="1"/>
                  <a:pt x="55" y="32"/>
                  <a:pt x="54" y="70"/>
                </a:cubicBezTo>
                <a:cubicBezTo>
                  <a:pt x="53" y="108"/>
                  <a:pt x="40" y="138"/>
                  <a:pt x="25" y="138"/>
                </a:cubicBezTo>
                <a:cubicBezTo>
                  <a:pt x="11" y="137"/>
                  <a:pt x="0" y="106"/>
                  <a:pt x="1" y="68"/>
                </a:cubicBezTo>
                <a:cubicBezTo>
                  <a:pt x="2" y="30"/>
                  <a:pt x="15" y="0"/>
                  <a:pt x="29" y="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7" name="Freeform 67"/>
          <p:cNvSpPr>
            <a:spLocks/>
          </p:cNvSpPr>
          <p:nvPr/>
        </p:nvSpPr>
        <p:spPr bwMode="auto">
          <a:xfrm>
            <a:off x="2520614" y="2838809"/>
            <a:ext cx="116851" cy="74156"/>
          </a:xfrm>
          <a:custGeom>
            <a:avLst/>
            <a:gdLst>
              <a:gd name="T0" fmla="*/ 52 w 52"/>
              <a:gd name="T1" fmla="*/ 22 h 33"/>
              <a:gd name="T2" fmla="*/ 47 w 52"/>
              <a:gd name="T3" fmla="*/ 33 h 33"/>
              <a:gd name="T4" fmla="*/ 0 w 52"/>
              <a:gd name="T5" fmla="*/ 11 h 33"/>
              <a:gd name="T6" fmla="*/ 6 w 52"/>
              <a:gd name="T7" fmla="*/ 0 h 33"/>
              <a:gd name="T8" fmla="*/ 52 w 52"/>
              <a:gd name="T9" fmla="*/ 2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3">
                <a:moveTo>
                  <a:pt x="52" y="22"/>
                </a:moveTo>
                <a:lnTo>
                  <a:pt x="47" y="33"/>
                </a:lnTo>
                <a:lnTo>
                  <a:pt x="0" y="11"/>
                </a:lnTo>
                <a:lnTo>
                  <a:pt x="6" y="0"/>
                </a:lnTo>
                <a:lnTo>
                  <a:pt x="52" y="2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8" name="Freeform 68"/>
          <p:cNvSpPr>
            <a:spLocks/>
          </p:cNvSpPr>
          <p:nvPr/>
        </p:nvSpPr>
        <p:spPr bwMode="auto">
          <a:xfrm>
            <a:off x="2498143" y="2807349"/>
            <a:ext cx="49437" cy="80897"/>
          </a:xfrm>
          <a:custGeom>
            <a:avLst/>
            <a:gdLst>
              <a:gd name="T0" fmla="*/ 72 w 85"/>
              <a:gd name="T1" fmla="*/ 6 h 136"/>
              <a:gd name="T2" fmla="*/ 66 w 85"/>
              <a:gd name="T3" fmla="*/ 79 h 136"/>
              <a:gd name="T4" fmla="*/ 13 w 85"/>
              <a:gd name="T5" fmla="*/ 130 h 136"/>
              <a:gd name="T6" fmla="*/ 19 w 85"/>
              <a:gd name="T7" fmla="*/ 57 h 136"/>
              <a:gd name="T8" fmla="*/ 72 w 85"/>
              <a:gd name="T9" fmla="*/ 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36">
                <a:moveTo>
                  <a:pt x="72" y="6"/>
                </a:moveTo>
                <a:cubicBezTo>
                  <a:pt x="85" y="12"/>
                  <a:pt x="82" y="45"/>
                  <a:pt x="66" y="79"/>
                </a:cubicBezTo>
                <a:cubicBezTo>
                  <a:pt x="50" y="114"/>
                  <a:pt x="26" y="136"/>
                  <a:pt x="13" y="130"/>
                </a:cubicBezTo>
                <a:cubicBezTo>
                  <a:pt x="0" y="124"/>
                  <a:pt x="2" y="91"/>
                  <a:pt x="19" y="57"/>
                </a:cubicBezTo>
                <a:cubicBezTo>
                  <a:pt x="35" y="22"/>
                  <a:pt x="59" y="0"/>
                  <a:pt x="72" y="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9" name="Freeform 69"/>
          <p:cNvSpPr>
            <a:spLocks/>
          </p:cNvSpPr>
          <p:nvPr/>
        </p:nvSpPr>
        <p:spPr bwMode="auto">
          <a:xfrm>
            <a:off x="2480166" y="3103971"/>
            <a:ext cx="116851" cy="76403"/>
          </a:xfrm>
          <a:custGeom>
            <a:avLst/>
            <a:gdLst>
              <a:gd name="T0" fmla="*/ 52 w 52"/>
              <a:gd name="T1" fmla="*/ 23 h 34"/>
              <a:gd name="T2" fmla="*/ 46 w 52"/>
              <a:gd name="T3" fmla="*/ 34 h 34"/>
              <a:gd name="T4" fmla="*/ 0 w 52"/>
              <a:gd name="T5" fmla="*/ 11 h 34"/>
              <a:gd name="T6" fmla="*/ 5 w 52"/>
              <a:gd name="T7" fmla="*/ 0 h 34"/>
              <a:gd name="T8" fmla="*/ 52 w 52"/>
              <a:gd name="T9" fmla="*/ 2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4">
                <a:moveTo>
                  <a:pt x="52" y="23"/>
                </a:moveTo>
                <a:lnTo>
                  <a:pt x="46" y="34"/>
                </a:lnTo>
                <a:lnTo>
                  <a:pt x="0" y="11"/>
                </a:lnTo>
                <a:lnTo>
                  <a:pt x="5" y="0"/>
                </a:lnTo>
                <a:lnTo>
                  <a:pt x="52" y="23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0" name="Freeform 70"/>
          <p:cNvSpPr>
            <a:spLocks/>
          </p:cNvSpPr>
          <p:nvPr/>
        </p:nvSpPr>
        <p:spPr bwMode="auto">
          <a:xfrm>
            <a:off x="2455448" y="3074757"/>
            <a:ext cx="49437" cy="80897"/>
          </a:xfrm>
          <a:custGeom>
            <a:avLst/>
            <a:gdLst>
              <a:gd name="T0" fmla="*/ 73 w 86"/>
              <a:gd name="T1" fmla="*/ 6 h 137"/>
              <a:gd name="T2" fmla="*/ 67 w 86"/>
              <a:gd name="T3" fmla="*/ 80 h 137"/>
              <a:gd name="T4" fmla="*/ 13 w 86"/>
              <a:gd name="T5" fmla="*/ 130 h 137"/>
              <a:gd name="T6" fmla="*/ 19 w 86"/>
              <a:gd name="T7" fmla="*/ 57 h 137"/>
              <a:gd name="T8" fmla="*/ 73 w 86"/>
              <a:gd name="T9" fmla="*/ 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137">
                <a:moveTo>
                  <a:pt x="73" y="6"/>
                </a:moveTo>
                <a:cubicBezTo>
                  <a:pt x="86" y="13"/>
                  <a:pt x="83" y="45"/>
                  <a:pt x="67" y="80"/>
                </a:cubicBezTo>
                <a:cubicBezTo>
                  <a:pt x="50" y="114"/>
                  <a:pt x="26" y="137"/>
                  <a:pt x="13" y="130"/>
                </a:cubicBezTo>
                <a:cubicBezTo>
                  <a:pt x="0" y="124"/>
                  <a:pt x="3" y="91"/>
                  <a:pt x="19" y="57"/>
                </a:cubicBezTo>
                <a:cubicBezTo>
                  <a:pt x="36" y="23"/>
                  <a:pt x="60" y="0"/>
                  <a:pt x="73" y="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1" name="Freeform 71"/>
          <p:cNvSpPr>
            <a:spLocks/>
          </p:cNvSpPr>
          <p:nvPr/>
        </p:nvSpPr>
        <p:spPr bwMode="auto">
          <a:xfrm>
            <a:off x="2489155" y="3184868"/>
            <a:ext cx="116851" cy="76403"/>
          </a:xfrm>
          <a:custGeom>
            <a:avLst/>
            <a:gdLst>
              <a:gd name="T0" fmla="*/ 47 w 52"/>
              <a:gd name="T1" fmla="*/ 0 h 34"/>
              <a:gd name="T2" fmla="*/ 52 w 52"/>
              <a:gd name="T3" fmla="*/ 11 h 34"/>
              <a:gd name="T4" fmla="*/ 5 w 52"/>
              <a:gd name="T5" fmla="*/ 34 h 34"/>
              <a:gd name="T6" fmla="*/ 0 w 52"/>
              <a:gd name="T7" fmla="*/ 22 h 34"/>
              <a:gd name="T8" fmla="*/ 47 w 52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4">
                <a:moveTo>
                  <a:pt x="47" y="0"/>
                </a:moveTo>
                <a:lnTo>
                  <a:pt x="52" y="11"/>
                </a:lnTo>
                <a:lnTo>
                  <a:pt x="5" y="34"/>
                </a:lnTo>
                <a:lnTo>
                  <a:pt x="0" y="22"/>
                </a:lnTo>
                <a:lnTo>
                  <a:pt x="47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2" name="Freeform 72"/>
          <p:cNvSpPr>
            <a:spLocks/>
          </p:cNvSpPr>
          <p:nvPr/>
        </p:nvSpPr>
        <p:spPr bwMode="auto">
          <a:xfrm>
            <a:off x="2464437" y="3209585"/>
            <a:ext cx="49437" cy="80897"/>
          </a:xfrm>
          <a:custGeom>
            <a:avLst/>
            <a:gdLst>
              <a:gd name="T0" fmla="*/ 13 w 85"/>
              <a:gd name="T1" fmla="*/ 6 h 136"/>
              <a:gd name="T2" fmla="*/ 67 w 85"/>
              <a:gd name="T3" fmla="*/ 57 h 136"/>
              <a:gd name="T4" fmla="*/ 72 w 85"/>
              <a:gd name="T5" fmla="*/ 130 h 136"/>
              <a:gd name="T6" fmla="*/ 19 w 85"/>
              <a:gd name="T7" fmla="*/ 79 h 136"/>
              <a:gd name="T8" fmla="*/ 13 w 85"/>
              <a:gd name="T9" fmla="*/ 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136">
                <a:moveTo>
                  <a:pt x="13" y="6"/>
                </a:moveTo>
                <a:cubicBezTo>
                  <a:pt x="26" y="0"/>
                  <a:pt x="50" y="22"/>
                  <a:pt x="67" y="57"/>
                </a:cubicBezTo>
                <a:cubicBezTo>
                  <a:pt x="83" y="91"/>
                  <a:pt x="85" y="124"/>
                  <a:pt x="72" y="130"/>
                </a:cubicBezTo>
                <a:cubicBezTo>
                  <a:pt x="59" y="136"/>
                  <a:pt x="35" y="113"/>
                  <a:pt x="19" y="79"/>
                </a:cubicBezTo>
                <a:cubicBezTo>
                  <a:pt x="3" y="45"/>
                  <a:pt x="0" y="12"/>
                  <a:pt x="13" y="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3" name="Freeform 73"/>
          <p:cNvSpPr>
            <a:spLocks/>
          </p:cNvSpPr>
          <p:nvPr/>
        </p:nvSpPr>
        <p:spPr bwMode="auto">
          <a:xfrm>
            <a:off x="2648702" y="3209585"/>
            <a:ext cx="31460" cy="116851"/>
          </a:xfrm>
          <a:custGeom>
            <a:avLst/>
            <a:gdLst>
              <a:gd name="T0" fmla="*/ 0 w 14"/>
              <a:gd name="T1" fmla="*/ 0 h 52"/>
              <a:gd name="T2" fmla="*/ 13 w 14"/>
              <a:gd name="T3" fmla="*/ 0 h 52"/>
              <a:gd name="T4" fmla="*/ 14 w 14"/>
              <a:gd name="T5" fmla="*/ 52 h 52"/>
              <a:gd name="T6" fmla="*/ 1 w 14"/>
              <a:gd name="T7" fmla="*/ 52 h 52"/>
              <a:gd name="T8" fmla="*/ 0 w 14"/>
              <a:gd name="T9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52">
                <a:moveTo>
                  <a:pt x="0" y="0"/>
                </a:moveTo>
                <a:lnTo>
                  <a:pt x="13" y="0"/>
                </a:lnTo>
                <a:lnTo>
                  <a:pt x="14" y="52"/>
                </a:lnTo>
                <a:lnTo>
                  <a:pt x="1" y="52"/>
                </a:lnTo>
                <a:lnTo>
                  <a:pt x="0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4" name="Freeform 74"/>
          <p:cNvSpPr>
            <a:spLocks/>
          </p:cNvSpPr>
          <p:nvPr/>
        </p:nvSpPr>
        <p:spPr bwMode="auto">
          <a:xfrm>
            <a:off x="2623983" y="3317448"/>
            <a:ext cx="80897" cy="31460"/>
          </a:xfrm>
          <a:custGeom>
            <a:avLst/>
            <a:gdLst>
              <a:gd name="T0" fmla="*/ 0 w 138"/>
              <a:gd name="T1" fmla="*/ 28 h 54"/>
              <a:gd name="T2" fmla="*/ 69 w 138"/>
              <a:gd name="T3" fmla="*/ 1 h 54"/>
              <a:gd name="T4" fmla="*/ 138 w 138"/>
              <a:gd name="T5" fmla="*/ 26 h 54"/>
              <a:gd name="T6" fmla="*/ 69 w 138"/>
              <a:gd name="T7" fmla="*/ 53 h 54"/>
              <a:gd name="T8" fmla="*/ 0 w 138"/>
              <a:gd name="T9" fmla="*/ 2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54">
                <a:moveTo>
                  <a:pt x="0" y="28"/>
                </a:moveTo>
                <a:cubicBezTo>
                  <a:pt x="0" y="13"/>
                  <a:pt x="31" y="1"/>
                  <a:pt x="69" y="1"/>
                </a:cubicBezTo>
                <a:cubicBezTo>
                  <a:pt x="107" y="0"/>
                  <a:pt x="138" y="11"/>
                  <a:pt x="138" y="26"/>
                </a:cubicBezTo>
                <a:cubicBezTo>
                  <a:pt x="138" y="40"/>
                  <a:pt x="107" y="53"/>
                  <a:pt x="69" y="53"/>
                </a:cubicBezTo>
                <a:cubicBezTo>
                  <a:pt x="31" y="54"/>
                  <a:pt x="0" y="42"/>
                  <a:pt x="0" y="2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5" name="Freeform 75"/>
          <p:cNvSpPr>
            <a:spLocks/>
          </p:cNvSpPr>
          <p:nvPr/>
        </p:nvSpPr>
        <p:spPr bwMode="auto">
          <a:xfrm>
            <a:off x="2561063" y="2703980"/>
            <a:ext cx="119099" cy="44943"/>
          </a:xfrm>
          <a:custGeom>
            <a:avLst/>
            <a:gdLst>
              <a:gd name="T0" fmla="*/ 53 w 53"/>
              <a:gd name="T1" fmla="*/ 8 h 20"/>
              <a:gd name="T2" fmla="*/ 51 w 53"/>
              <a:gd name="T3" fmla="*/ 20 h 20"/>
              <a:gd name="T4" fmla="*/ 0 w 53"/>
              <a:gd name="T5" fmla="*/ 12 h 20"/>
              <a:gd name="T6" fmla="*/ 2 w 53"/>
              <a:gd name="T7" fmla="*/ 0 h 20"/>
              <a:gd name="T8" fmla="*/ 53 w 53"/>
              <a:gd name="T9" fmla="*/ 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0">
                <a:moveTo>
                  <a:pt x="53" y="8"/>
                </a:moveTo>
                <a:lnTo>
                  <a:pt x="51" y="20"/>
                </a:lnTo>
                <a:lnTo>
                  <a:pt x="0" y="12"/>
                </a:lnTo>
                <a:lnTo>
                  <a:pt x="2" y="0"/>
                </a:lnTo>
                <a:lnTo>
                  <a:pt x="53" y="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6" name="Freeform 76"/>
          <p:cNvSpPr>
            <a:spLocks/>
          </p:cNvSpPr>
          <p:nvPr/>
        </p:nvSpPr>
        <p:spPr bwMode="auto">
          <a:xfrm>
            <a:off x="2538592" y="2674767"/>
            <a:ext cx="38202" cy="83145"/>
          </a:xfrm>
          <a:custGeom>
            <a:avLst/>
            <a:gdLst>
              <a:gd name="T0" fmla="*/ 42 w 63"/>
              <a:gd name="T1" fmla="*/ 2 h 140"/>
              <a:gd name="T2" fmla="*/ 57 w 63"/>
              <a:gd name="T3" fmla="*/ 74 h 140"/>
              <a:gd name="T4" fmla="*/ 21 w 63"/>
              <a:gd name="T5" fmla="*/ 138 h 140"/>
              <a:gd name="T6" fmla="*/ 6 w 63"/>
              <a:gd name="T7" fmla="*/ 66 h 140"/>
              <a:gd name="T8" fmla="*/ 42 w 63"/>
              <a:gd name="T9" fmla="*/ 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40">
                <a:moveTo>
                  <a:pt x="42" y="2"/>
                </a:moveTo>
                <a:cubicBezTo>
                  <a:pt x="56" y="5"/>
                  <a:pt x="63" y="37"/>
                  <a:pt x="57" y="74"/>
                </a:cubicBezTo>
                <a:cubicBezTo>
                  <a:pt x="52" y="112"/>
                  <a:pt x="35" y="140"/>
                  <a:pt x="21" y="138"/>
                </a:cubicBezTo>
                <a:cubicBezTo>
                  <a:pt x="7" y="136"/>
                  <a:pt x="0" y="104"/>
                  <a:pt x="6" y="66"/>
                </a:cubicBezTo>
                <a:cubicBezTo>
                  <a:pt x="11" y="29"/>
                  <a:pt x="28" y="0"/>
                  <a:pt x="42" y="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7" name="Freeform 77"/>
          <p:cNvSpPr>
            <a:spLocks/>
          </p:cNvSpPr>
          <p:nvPr/>
        </p:nvSpPr>
        <p:spPr bwMode="auto">
          <a:xfrm>
            <a:off x="2810496" y="2384887"/>
            <a:ext cx="92133" cy="110110"/>
          </a:xfrm>
          <a:custGeom>
            <a:avLst/>
            <a:gdLst>
              <a:gd name="T0" fmla="*/ 41 w 41"/>
              <a:gd name="T1" fmla="*/ 42 h 49"/>
              <a:gd name="T2" fmla="*/ 30 w 41"/>
              <a:gd name="T3" fmla="*/ 49 h 49"/>
              <a:gd name="T4" fmla="*/ 0 w 41"/>
              <a:gd name="T5" fmla="*/ 7 h 49"/>
              <a:gd name="T6" fmla="*/ 10 w 41"/>
              <a:gd name="T7" fmla="*/ 0 h 49"/>
              <a:gd name="T8" fmla="*/ 41 w 41"/>
              <a:gd name="T9" fmla="*/ 4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49">
                <a:moveTo>
                  <a:pt x="41" y="42"/>
                </a:moveTo>
                <a:lnTo>
                  <a:pt x="30" y="49"/>
                </a:lnTo>
                <a:lnTo>
                  <a:pt x="0" y="7"/>
                </a:lnTo>
                <a:lnTo>
                  <a:pt x="10" y="0"/>
                </a:lnTo>
                <a:lnTo>
                  <a:pt x="41" y="4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8" name="Freeform 78"/>
          <p:cNvSpPr>
            <a:spLocks/>
          </p:cNvSpPr>
          <p:nvPr/>
        </p:nvSpPr>
        <p:spPr bwMode="auto">
          <a:xfrm>
            <a:off x="2781282" y="2357921"/>
            <a:ext cx="76403" cy="60673"/>
          </a:xfrm>
          <a:custGeom>
            <a:avLst/>
            <a:gdLst>
              <a:gd name="T0" fmla="*/ 120 w 129"/>
              <a:gd name="T1" fmla="*/ 12 h 103"/>
              <a:gd name="T2" fmla="*/ 80 w 129"/>
              <a:gd name="T3" fmla="*/ 73 h 103"/>
              <a:gd name="T4" fmla="*/ 8 w 129"/>
              <a:gd name="T5" fmla="*/ 92 h 103"/>
              <a:gd name="T6" fmla="*/ 49 w 129"/>
              <a:gd name="T7" fmla="*/ 30 h 103"/>
              <a:gd name="T8" fmla="*/ 120 w 129"/>
              <a:gd name="T9" fmla="*/ 1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103">
                <a:moveTo>
                  <a:pt x="120" y="12"/>
                </a:moveTo>
                <a:cubicBezTo>
                  <a:pt x="129" y="23"/>
                  <a:pt x="110" y="51"/>
                  <a:pt x="80" y="73"/>
                </a:cubicBezTo>
                <a:cubicBezTo>
                  <a:pt x="49" y="95"/>
                  <a:pt x="17" y="103"/>
                  <a:pt x="8" y="92"/>
                </a:cubicBezTo>
                <a:cubicBezTo>
                  <a:pt x="0" y="80"/>
                  <a:pt x="18" y="52"/>
                  <a:pt x="49" y="30"/>
                </a:cubicBezTo>
                <a:cubicBezTo>
                  <a:pt x="80" y="8"/>
                  <a:pt x="112" y="0"/>
                  <a:pt x="120" y="1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09" name="Freeform 79"/>
          <p:cNvSpPr>
            <a:spLocks/>
          </p:cNvSpPr>
          <p:nvPr/>
        </p:nvSpPr>
        <p:spPr bwMode="auto">
          <a:xfrm>
            <a:off x="2931841" y="2369156"/>
            <a:ext cx="40448" cy="119099"/>
          </a:xfrm>
          <a:custGeom>
            <a:avLst/>
            <a:gdLst>
              <a:gd name="T0" fmla="*/ 18 w 18"/>
              <a:gd name="T1" fmla="*/ 52 h 53"/>
              <a:gd name="T2" fmla="*/ 5 w 18"/>
              <a:gd name="T3" fmla="*/ 53 h 53"/>
              <a:gd name="T4" fmla="*/ 0 w 18"/>
              <a:gd name="T5" fmla="*/ 1 h 53"/>
              <a:gd name="T6" fmla="*/ 12 w 18"/>
              <a:gd name="T7" fmla="*/ 0 h 53"/>
              <a:gd name="T8" fmla="*/ 18 w 1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53">
                <a:moveTo>
                  <a:pt x="18" y="52"/>
                </a:moveTo>
                <a:lnTo>
                  <a:pt x="5" y="53"/>
                </a:lnTo>
                <a:lnTo>
                  <a:pt x="0" y="1"/>
                </a:lnTo>
                <a:lnTo>
                  <a:pt x="12" y="0"/>
                </a:lnTo>
                <a:lnTo>
                  <a:pt x="18" y="5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0" name="Freeform 80"/>
          <p:cNvSpPr>
            <a:spLocks/>
          </p:cNvSpPr>
          <p:nvPr/>
        </p:nvSpPr>
        <p:spPr bwMode="auto">
          <a:xfrm>
            <a:off x="2904875" y="2346685"/>
            <a:ext cx="80897" cy="35954"/>
          </a:xfrm>
          <a:custGeom>
            <a:avLst/>
            <a:gdLst>
              <a:gd name="T0" fmla="*/ 138 w 139"/>
              <a:gd name="T1" fmla="*/ 23 h 60"/>
              <a:gd name="T2" fmla="*/ 72 w 139"/>
              <a:gd name="T3" fmla="*/ 57 h 60"/>
              <a:gd name="T4" fmla="*/ 1 w 139"/>
              <a:gd name="T5" fmla="*/ 37 h 60"/>
              <a:gd name="T6" fmla="*/ 67 w 139"/>
              <a:gd name="T7" fmla="*/ 4 h 60"/>
              <a:gd name="T8" fmla="*/ 138 w 139"/>
              <a:gd name="T9" fmla="*/ 2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60">
                <a:moveTo>
                  <a:pt x="138" y="23"/>
                </a:moveTo>
                <a:cubicBezTo>
                  <a:pt x="139" y="38"/>
                  <a:pt x="110" y="53"/>
                  <a:pt x="72" y="57"/>
                </a:cubicBezTo>
                <a:cubicBezTo>
                  <a:pt x="34" y="60"/>
                  <a:pt x="3" y="52"/>
                  <a:pt x="1" y="37"/>
                </a:cubicBezTo>
                <a:cubicBezTo>
                  <a:pt x="0" y="23"/>
                  <a:pt x="29" y="8"/>
                  <a:pt x="67" y="4"/>
                </a:cubicBezTo>
                <a:cubicBezTo>
                  <a:pt x="105" y="0"/>
                  <a:pt x="136" y="9"/>
                  <a:pt x="138" y="2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1" name="Freeform 81"/>
          <p:cNvSpPr>
            <a:spLocks/>
          </p:cNvSpPr>
          <p:nvPr/>
        </p:nvSpPr>
        <p:spPr bwMode="auto">
          <a:xfrm>
            <a:off x="3048692" y="2344439"/>
            <a:ext cx="35954" cy="116851"/>
          </a:xfrm>
          <a:custGeom>
            <a:avLst/>
            <a:gdLst>
              <a:gd name="T0" fmla="*/ 13 w 16"/>
              <a:gd name="T1" fmla="*/ 52 h 52"/>
              <a:gd name="T2" fmla="*/ 0 w 16"/>
              <a:gd name="T3" fmla="*/ 51 h 52"/>
              <a:gd name="T4" fmla="*/ 4 w 16"/>
              <a:gd name="T5" fmla="*/ 0 h 52"/>
              <a:gd name="T6" fmla="*/ 16 w 16"/>
              <a:gd name="T7" fmla="*/ 0 h 52"/>
              <a:gd name="T8" fmla="*/ 13 w 1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52">
                <a:moveTo>
                  <a:pt x="13" y="52"/>
                </a:moveTo>
                <a:lnTo>
                  <a:pt x="0" y="51"/>
                </a:lnTo>
                <a:lnTo>
                  <a:pt x="4" y="0"/>
                </a:lnTo>
                <a:lnTo>
                  <a:pt x="16" y="0"/>
                </a:lnTo>
                <a:lnTo>
                  <a:pt x="13" y="5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2" name="Freeform 82"/>
          <p:cNvSpPr>
            <a:spLocks/>
          </p:cNvSpPr>
          <p:nvPr/>
        </p:nvSpPr>
        <p:spPr bwMode="auto">
          <a:xfrm>
            <a:off x="3030715" y="2321967"/>
            <a:ext cx="80897" cy="33708"/>
          </a:xfrm>
          <a:custGeom>
            <a:avLst/>
            <a:gdLst>
              <a:gd name="T0" fmla="*/ 138 w 139"/>
              <a:gd name="T1" fmla="*/ 33 h 57"/>
              <a:gd name="T2" fmla="*/ 67 w 139"/>
              <a:gd name="T3" fmla="*/ 55 h 57"/>
              <a:gd name="T4" fmla="*/ 0 w 139"/>
              <a:gd name="T5" fmla="*/ 24 h 57"/>
              <a:gd name="T6" fmla="*/ 71 w 139"/>
              <a:gd name="T7" fmla="*/ 2 h 57"/>
              <a:gd name="T8" fmla="*/ 138 w 139"/>
              <a:gd name="T9" fmla="*/ 33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7">
                <a:moveTo>
                  <a:pt x="138" y="33"/>
                </a:moveTo>
                <a:cubicBezTo>
                  <a:pt x="137" y="47"/>
                  <a:pt x="105" y="57"/>
                  <a:pt x="67" y="55"/>
                </a:cubicBezTo>
                <a:cubicBezTo>
                  <a:pt x="29" y="52"/>
                  <a:pt x="0" y="39"/>
                  <a:pt x="0" y="24"/>
                </a:cubicBezTo>
                <a:cubicBezTo>
                  <a:pt x="1" y="10"/>
                  <a:pt x="33" y="0"/>
                  <a:pt x="71" y="2"/>
                </a:cubicBezTo>
                <a:cubicBezTo>
                  <a:pt x="109" y="5"/>
                  <a:pt x="139" y="18"/>
                  <a:pt x="138" y="3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3" name="Freeform 83"/>
          <p:cNvSpPr>
            <a:spLocks/>
          </p:cNvSpPr>
          <p:nvPr/>
        </p:nvSpPr>
        <p:spPr bwMode="auto">
          <a:xfrm>
            <a:off x="3102623" y="2393876"/>
            <a:ext cx="114605" cy="83145"/>
          </a:xfrm>
          <a:custGeom>
            <a:avLst/>
            <a:gdLst>
              <a:gd name="T0" fmla="*/ 7 w 51"/>
              <a:gd name="T1" fmla="*/ 37 h 37"/>
              <a:gd name="T2" fmla="*/ 0 w 51"/>
              <a:gd name="T3" fmla="*/ 27 h 37"/>
              <a:gd name="T4" fmla="*/ 45 w 51"/>
              <a:gd name="T5" fmla="*/ 0 h 37"/>
              <a:gd name="T6" fmla="*/ 51 w 51"/>
              <a:gd name="T7" fmla="*/ 11 h 37"/>
              <a:gd name="T8" fmla="*/ 7 w 51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7">
                <a:moveTo>
                  <a:pt x="7" y="37"/>
                </a:moveTo>
                <a:lnTo>
                  <a:pt x="0" y="27"/>
                </a:lnTo>
                <a:lnTo>
                  <a:pt x="45" y="0"/>
                </a:lnTo>
                <a:lnTo>
                  <a:pt x="51" y="11"/>
                </a:lnTo>
                <a:lnTo>
                  <a:pt x="7" y="3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4" name="Freeform 84"/>
          <p:cNvSpPr>
            <a:spLocks/>
          </p:cNvSpPr>
          <p:nvPr/>
        </p:nvSpPr>
        <p:spPr bwMode="auto">
          <a:xfrm>
            <a:off x="3188015" y="2364662"/>
            <a:ext cx="56179" cy="76403"/>
          </a:xfrm>
          <a:custGeom>
            <a:avLst/>
            <a:gdLst>
              <a:gd name="T0" fmla="*/ 84 w 96"/>
              <a:gd name="T1" fmla="*/ 125 h 133"/>
              <a:gd name="T2" fmla="*/ 26 w 96"/>
              <a:gd name="T3" fmla="*/ 80 h 133"/>
              <a:gd name="T4" fmla="*/ 13 w 96"/>
              <a:gd name="T5" fmla="*/ 8 h 133"/>
              <a:gd name="T6" fmla="*/ 71 w 96"/>
              <a:gd name="T7" fmla="*/ 53 h 133"/>
              <a:gd name="T8" fmla="*/ 84 w 96"/>
              <a:gd name="T9" fmla="*/ 12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3">
                <a:moveTo>
                  <a:pt x="84" y="125"/>
                </a:moveTo>
                <a:cubicBezTo>
                  <a:pt x="71" y="133"/>
                  <a:pt x="45" y="112"/>
                  <a:pt x="26" y="80"/>
                </a:cubicBezTo>
                <a:cubicBezTo>
                  <a:pt x="6" y="47"/>
                  <a:pt x="0" y="15"/>
                  <a:pt x="13" y="8"/>
                </a:cubicBezTo>
                <a:cubicBezTo>
                  <a:pt x="25" y="0"/>
                  <a:pt x="51" y="20"/>
                  <a:pt x="71" y="53"/>
                </a:cubicBezTo>
                <a:cubicBezTo>
                  <a:pt x="90" y="85"/>
                  <a:pt x="96" y="118"/>
                  <a:pt x="84" y="12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5" name="Freeform 85"/>
          <p:cNvSpPr>
            <a:spLocks/>
          </p:cNvSpPr>
          <p:nvPr/>
        </p:nvSpPr>
        <p:spPr bwMode="auto">
          <a:xfrm>
            <a:off x="3140824" y="2499490"/>
            <a:ext cx="119099" cy="42696"/>
          </a:xfrm>
          <a:custGeom>
            <a:avLst/>
            <a:gdLst>
              <a:gd name="T0" fmla="*/ 2 w 53"/>
              <a:gd name="T1" fmla="*/ 19 h 19"/>
              <a:gd name="T2" fmla="*/ 0 w 53"/>
              <a:gd name="T3" fmla="*/ 7 h 19"/>
              <a:gd name="T4" fmla="*/ 52 w 53"/>
              <a:gd name="T5" fmla="*/ 0 h 19"/>
              <a:gd name="T6" fmla="*/ 53 w 53"/>
              <a:gd name="T7" fmla="*/ 13 h 19"/>
              <a:gd name="T8" fmla="*/ 2 w 53"/>
              <a:gd name="T9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9">
                <a:moveTo>
                  <a:pt x="2" y="19"/>
                </a:moveTo>
                <a:lnTo>
                  <a:pt x="0" y="7"/>
                </a:lnTo>
                <a:lnTo>
                  <a:pt x="52" y="0"/>
                </a:lnTo>
                <a:lnTo>
                  <a:pt x="53" y="13"/>
                </a:lnTo>
                <a:lnTo>
                  <a:pt x="2" y="19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6" name="Freeform 86"/>
          <p:cNvSpPr>
            <a:spLocks/>
          </p:cNvSpPr>
          <p:nvPr/>
        </p:nvSpPr>
        <p:spPr bwMode="auto">
          <a:xfrm>
            <a:off x="3246440" y="2472525"/>
            <a:ext cx="35954" cy="80897"/>
          </a:xfrm>
          <a:custGeom>
            <a:avLst/>
            <a:gdLst>
              <a:gd name="T0" fmla="*/ 39 w 61"/>
              <a:gd name="T1" fmla="*/ 138 h 140"/>
              <a:gd name="T2" fmla="*/ 5 w 61"/>
              <a:gd name="T3" fmla="*/ 73 h 140"/>
              <a:gd name="T4" fmla="*/ 22 w 61"/>
              <a:gd name="T5" fmla="*/ 2 h 140"/>
              <a:gd name="T6" fmla="*/ 57 w 61"/>
              <a:gd name="T7" fmla="*/ 67 h 140"/>
              <a:gd name="T8" fmla="*/ 39 w 61"/>
              <a:gd name="T9" fmla="*/ 13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" h="140">
                <a:moveTo>
                  <a:pt x="39" y="138"/>
                </a:moveTo>
                <a:cubicBezTo>
                  <a:pt x="25" y="140"/>
                  <a:pt x="9" y="111"/>
                  <a:pt x="5" y="73"/>
                </a:cubicBezTo>
                <a:cubicBezTo>
                  <a:pt x="0" y="36"/>
                  <a:pt x="7" y="4"/>
                  <a:pt x="22" y="2"/>
                </a:cubicBezTo>
                <a:cubicBezTo>
                  <a:pt x="36" y="0"/>
                  <a:pt x="52" y="29"/>
                  <a:pt x="57" y="67"/>
                </a:cubicBezTo>
                <a:cubicBezTo>
                  <a:pt x="61" y="104"/>
                  <a:pt x="54" y="136"/>
                  <a:pt x="39" y="13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7" name="Freeform 87"/>
          <p:cNvSpPr>
            <a:spLocks/>
          </p:cNvSpPr>
          <p:nvPr/>
        </p:nvSpPr>
        <p:spPr bwMode="auto">
          <a:xfrm>
            <a:off x="3174532" y="2602859"/>
            <a:ext cx="119099" cy="62920"/>
          </a:xfrm>
          <a:custGeom>
            <a:avLst/>
            <a:gdLst>
              <a:gd name="T0" fmla="*/ 4 w 53"/>
              <a:gd name="T1" fmla="*/ 28 h 28"/>
              <a:gd name="T2" fmla="*/ 0 w 53"/>
              <a:gd name="T3" fmla="*/ 16 h 28"/>
              <a:gd name="T4" fmla="*/ 49 w 53"/>
              <a:gd name="T5" fmla="*/ 0 h 28"/>
              <a:gd name="T6" fmla="*/ 53 w 53"/>
              <a:gd name="T7" fmla="*/ 12 h 28"/>
              <a:gd name="T8" fmla="*/ 4 w 53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8">
                <a:moveTo>
                  <a:pt x="4" y="28"/>
                </a:moveTo>
                <a:lnTo>
                  <a:pt x="0" y="16"/>
                </a:lnTo>
                <a:lnTo>
                  <a:pt x="49" y="0"/>
                </a:lnTo>
                <a:lnTo>
                  <a:pt x="53" y="12"/>
                </a:lnTo>
                <a:lnTo>
                  <a:pt x="4" y="2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8" name="Freeform 88"/>
          <p:cNvSpPr>
            <a:spLocks/>
          </p:cNvSpPr>
          <p:nvPr/>
        </p:nvSpPr>
        <p:spPr bwMode="auto">
          <a:xfrm>
            <a:off x="3273406" y="2573647"/>
            <a:ext cx="42696" cy="80897"/>
          </a:xfrm>
          <a:custGeom>
            <a:avLst/>
            <a:gdLst>
              <a:gd name="T0" fmla="*/ 58 w 74"/>
              <a:gd name="T1" fmla="*/ 135 h 139"/>
              <a:gd name="T2" fmla="*/ 12 w 74"/>
              <a:gd name="T3" fmla="*/ 78 h 139"/>
              <a:gd name="T4" fmla="*/ 15 w 74"/>
              <a:gd name="T5" fmla="*/ 4 h 139"/>
              <a:gd name="T6" fmla="*/ 62 w 74"/>
              <a:gd name="T7" fmla="*/ 61 h 139"/>
              <a:gd name="T8" fmla="*/ 58 w 74"/>
              <a:gd name="T9" fmla="*/ 13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39">
                <a:moveTo>
                  <a:pt x="58" y="135"/>
                </a:moveTo>
                <a:cubicBezTo>
                  <a:pt x="45" y="139"/>
                  <a:pt x="24" y="114"/>
                  <a:pt x="12" y="78"/>
                </a:cubicBezTo>
                <a:cubicBezTo>
                  <a:pt x="0" y="42"/>
                  <a:pt x="2" y="9"/>
                  <a:pt x="15" y="4"/>
                </a:cubicBezTo>
                <a:cubicBezTo>
                  <a:pt x="29" y="0"/>
                  <a:pt x="50" y="25"/>
                  <a:pt x="62" y="61"/>
                </a:cubicBezTo>
                <a:cubicBezTo>
                  <a:pt x="74" y="97"/>
                  <a:pt x="72" y="130"/>
                  <a:pt x="58" y="13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19" name="Freeform 89"/>
          <p:cNvSpPr>
            <a:spLocks/>
          </p:cNvSpPr>
          <p:nvPr/>
        </p:nvSpPr>
        <p:spPr bwMode="auto">
          <a:xfrm>
            <a:off x="3170038" y="2712969"/>
            <a:ext cx="119099" cy="56179"/>
          </a:xfrm>
          <a:custGeom>
            <a:avLst/>
            <a:gdLst>
              <a:gd name="T0" fmla="*/ 0 w 53"/>
              <a:gd name="T1" fmla="*/ 12 h 25"/>
              <a:gd name="T2" fmla="*/ 3 w 53"/>
              <a:gd name="T3" fmla="*/ 0 h 25"/>
              <a:gd name="T4" fmla="*/ 53 w 53"/>
              <a:gd name="T5" fmla="*/ 12 h 25"/>
              <a:gd name="T6" fmla="*/ 50 w 53"/>
              <a:gd name="T7" fmla="*/ 25 h 25"/>
              <a:gd name="T8" fmla="*/ 0 w 53"/>
              <a:gd name="T9" fmla="*/ 1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12"/>
                </a:moveTo>
                <a:lnTo>
                  <a:pt x="3" y="0"/>
                </a:lnTo>
                <a:lnTo>
                  <a:pt x="53" y="12"/>
                </a:lnTo>
                <a:lnTo>
                  <a:pt x="50" y="25"/>
                </a:lnTo>
                <a:lnTo>
                  <a:pt x="0" y="1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0" name="Freeform 90"/>
          <p:cNvSpPr>
            <a:spLocks/>
          </p:cNvSpPr>
          <p:nvPr/>
        </p:nvSpPr>
        <p:spPr bwMode="auto">
          <a:xfrm>
            <a:off x="3271158" y="2715215"/>
            <a:ext cx="40448" cy="80897"/>
          </a:xfrm>
          <a:custGeom>
            <a:avLst/>
            <a:gdLst>
              <a:gd name="T0" fmla="*/ 18 w 68"/>
              <a:gd name="T1" fmla="*/ 138 h 141"/>
              <a:gd name="T2" fmla="*/ 8 w 68"/>
              <a:gd name="T3" fmla="*/ 65 h 141"/>
              <a:gd name="T4" fmla="*/ 50 w 68"/>
              <a:gd name="T5" fmla="*/ 4 h 141"/>
              <a:gd name="T6" fmla="*/ 59 w 68"/>
              <a:gd name="T7" fmla="*/ 77 h 141"/>
              <a:gd name="T8" fmla="*/ 18 w 68"/>
              <a:gd name="T9" fmla="*/ 138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141">
                <a:moveTo>
                  <a:pt x="18" y="138"/>
                </a:moveTo>
                <a:cubicBezTo>
                  <a:pt x="4" y="134"/>
                  <a:pt x="0" y="102"/>
                  <a:pt x="8" y="65"/>
                </a:cubicBezTo>
                <a:cubicBezTo>
                  <a:pt x="17" y="28"/>
                  <a:pt x="36" y="0"/>
                  <a:pt x="50" y="4"/>
                </a:cubicBezTo>
                <a:cubicBezTo>
                  <a:pt x="64" y="7"/>
                  <a:pt x="68" y="40"/>
                  <a:pt x="59" y="77"/>
                </a:cubicBezTo>
                <a:cubicBezTo>
                  <a:pt x="51" y="114"/>
                  <a:pt x="32" y="141"/>
                  <a:pt x="18" y="13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1" name="Freeform 91"/>
          <p:cNvSpPr>
            <a:spLocks/>
          </p:cNvSpPr>
          <p:nvPr/>
        </p:nvSpPr>
        <p:spPr bwMode="auto">
          <a:xfrm>
            <a:off x="3154307" y="2820831"/>
            <a:ext cx="114605" cy="83145"/>
          </a:xfrm>
          <a:custGeom>
            <a:avLst/>
            <a:gdLst>
              <a:gd name="T0" fmla="*/ 0 w 51"/>
              <a:gd name="T1" fmla="*/ 11 h 37"/>
              <a:gd name="T2" fmla="*/ 6 w 51"/>
              <a:gd name="T3" fmla="*/ 0 h 37"/>
              <a:gd name="T4" fmla="*/ 51 w 51"/>
              <a:gd name="T5" fmla="*/ 26 h 37"/>
              <a:gd name="T6" fmla="*/ 44 w 51"/>
              <a:gd name="T7" fmla="*/ 37 h 37"/>
              <a:gd name="T8" fmla="*/ 0 w 51"/>
              <a:gd name="T9" fmla="*/ 1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37">
                <a:moveTo>
                  <a:pt x="0" y="11"/>
                </a:moveTo>
                <a:lnTo>
                  <a:pt x="6" y="0"/>
                </a:lnTo>
                <a:lnTo>
                  <a:pt x="51" y="26"/>
                </a:lnTo>
                <a:lnTo>
                  <a:pt x="44" y="37"/>
                </a:lnTo>
                <a:lnTo>
                  <a:pt x="0" y="11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2" name="Freeform 92"/>
          <p:cNvSpPr>
            <a:spLocks/>
          </p:cNvSpPr>
          <p:nvPr/>
        </p:nvSpPr>
        <p:spPr bwMode="auto">
          <a:xfrm>
            <a:off x="3237452" y="2856786"/>
            <a:ext cx="56179" cy="78650"/>
          </a:xfrm>
          <a:custGeom>
            <a:avLst/>
            <a:gdLst>
              <a:gd name="T0" fmla="*/ 12 w 95"/>
              <a:gd name="T1" fmla="*/ 125 h 133"/>
              <a:gd name="T2" fmla="*/ 25 w 95"/>
              <a:gd name="T3" fmla="*/ 53 h 133"/>
              <a:gd name="T4" fmla="*/ 82 w 95"/>
              <a:gd name="T5" fmla="*/ 7 h 133"/>
              <a:gd name="T6" fmla="*/ 70 w 95"/>
              <a:gd name="T7" fmla="*/ 80 h 133"/>
              <a:gd name="T8" fmla="*/ 12 w 95"/>
              <a:gd name="T9" fmla="*/ 12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33">
                <a:moveTo>
                  <a:pt x="12" y="125"/>
                </a:moveTo>
                <a:cubicBezTo>
                  <a:pt x="0" y="118"/>
                  <a:pt x="5" y="85"/>
                  <a:pt x="25" y="53"/>
                </a:cubicBezTo>
                <a:cubicBezTo>
                  <a:pt x="44" y="20"/>
                  <a:pt x="70" y="0"/>
                  <a:pt x="82" y="7"/>
                </a:cubicBezTo>
                <a:cubicBezTo>
                  <a:pt x="95" y="14"/>
                  <a:pt x="89" y="47"/>
                  <a:pt x="70" y="80"/>
                </a:cubicBezTo>
                <a:cubicBezTo>
                  <a:pt x="50" y="112"/>
                  <a:pt x="25" y="133"/>
                  <a:pt x="12" y="12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3" name="Freeform 93"/>
          <p:cNvSpPr>
            <a:spLocks/>
          </p:cNvSpPr>
          <p:nvPr/>
        </p:nvSpPr>
        <p:spPr bwMode="auto">
          <a:xfrm>
            <a:off x="3102623" y="2942177"/>
            <a:ext cx="119099" cy="69662"/>
          </a:xfrm>
          <a:custGeom>
            <a:avLst/>
            <a:gdLst>
              <a:gd name="T0" fmla="*/ 0 w 53"/>
              <a:gd name="T1" fmla="*/ 11 h 31"/>
              <a:gd name="T2" fmla="*/ 5 w 53"/>
              <a:gd name="T3" fmla="*/ 0 h 31"/>
              <a:gd name="T4" fmla="*/ 53 w 53"/>
              <a:gd name="T5" fmla="*/ 19 h 31"/>
              <a:gd name="T6" fmla="*/ 48 w 53"/>
              <a:gd name="T7" fmla="*/ 31 h 31"/>
              <a:gd name="T8" fmla="*/ 0 w 53"/>
              <a:gd name="T9" fmla="*/ 1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31">
                <a:moveTo>
                  <a:pt x="0" y="11"/>
                </a:moveTo>
                <a:lnTo>
                  <a:pt x="5" y="0"/>
                </a:lnTo>
                <a:lnTo>
                  <a:pt x="53" y="19"/>
                </a:lnTo>
                <a:lnTo>
                  <a:pt x="48" y="31"/>
                </a:lnTo>
                <a:lnTo>
                  <a:pt x="0" y="11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4" name="Freeform 94"/>
          <p:cNvSpPr>
            <a:spLocks/>
          </p:cNvSpPr>
          <p:nvPr/>
        </p:nvSpPr>
        <p:spPr bwMode="auto">
          <a:xfrm>
            <a:off x="3197003" y="2960154"/>
            <a:ext cx="47191" cy="80897"/>
          </a:xfrm>
          <a:custGeom>
            <a:avLst/>
            <a:gdLst>
              <a:gd name="T0" fmla="*/ 14 w 79"/>
              <a:gd name="T1" fmla="*/ 133 h 138"/>
              <a:gd name="T2" fmla="*/ 15 w 79"/>
              <a:gd name="T3" fmla="*/ 59 h 138"/>
              <a:gd name="T4" fmla="*/ 65 w 79"/>
              <a:gd name="T5" fmla="*/ 5 h 138"/>
              <a:gd name="T6" fmla="*/ 64 w 79"/>
              <a:gd name="T7" fmla="*/ 79 h 138"/>
              <a:gd name="T8" fmla="*/ 14 w 79"/>
              <a:gd name="T9" fmla="*/ 13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38">
                <a:moveTo>
                  <a:pt x="14" y="133"/>
                </a:moveTo>
                <a:cubicBezTo>
                  <a:pt x="0" y="127"/>
                  <a:pt x="1" y="95"/>
                  <a:pt x="15" y="59"/>
                </a:cubicBezTo>
                <a:cubicBezTo>
                  <a:pt x="30" y="24"/>
                  <a:pt x="52" y="0"/>
                  <a:pt x="65" y="5"/>
                </a:cubicBezTo>
                <a:cubicBezTo>
                  <a:pt x="79" y="11"/>
                  <a:pt x="78" y="44"/>
                  <a:pt x="64" y="79"/>
                </a:cubicBezTo>
                <a:cubicBezTo>
                  <a:pt x="50" y="114"/>
                  <a:pt x="27" y="138"/>
                  <a:pt x="14" y="13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5" name="Freeform 95"/>
          <p:cNvSpPr>
            <a:spLocks/>
          </p:cNvSpPr>
          <p:nvPr/>
        </p:nvSpPr>
        <p:spPr bwMode="auto">
          <a:xfrm>
            <a:off x="3062175" y="3000602"/>
            <a:ext cx="94380" cy="107863"/>
          </a:xfrm>
          <a:custGeom>
            <a:avLst/>
            <a:gdLst>
              <a:gd name="T0" fmla="*/ 0 w 42"/>
              <a:gd name="T1" fmla="*/ 8 h 48"/>
              <a:gd name="T2" fmla="*/ 10 w 42"/>
              <a:gd name="T3" fmla="*/ 0 h 48"/>
              <a:gd name="T4" fmla="*/ 42 w 42"/>
              <a:gd name="T5" fmla="*/ 41 h 48"/>
              <a:gd name="T6" fmla="*/ 33 w 42"/>
              <a:gd name="T7" fmla="*/ 48 h 48"/>
              <a:gd name="T8" fmla="*/ 0 w 42"/>
              <a:gd name="T9" fmla="*/ 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8">
                <a:moveTo>
                  <a:pt x="0" y="8"/>
                </a:moveTo>
                <a:lnTo>
                  <a:pt x="10" y="0"/>
                </a:lnTo>
                <a:lnTo>
                  <a:pt x="42" y="41"/>
                </a:lnTo>
                <a:lnTo>
                  <a:pt x="33" y="48"/>
                </a:lnTo>
                <a:lnTo>
                  <a:pt x="0" y="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6" name="Freeform 96"/>
          <p:cNvSpPr>
            <a:spLocks/>
          </p:cNvSpPr>
          <p:nvPr/>
        </p:nvSpPr>
        <p:spPr bwMode="auto">
          <a:xfrm>
            <a:off x="3113858" y="3072511"/>
            <a:ext cx="71908" cy="65168"/>
          </a:xfrm>
          <a:custGeom>
            <a:avLst/>
            <a:gdLst>
              <a:gd name="T0" fmla="*/ 9 w 125"/>
              <a:gd name="T1" fmla="*/ 97 h 109"/>
              <a:gd name="T2" fmla="*/ 46 w 125"/>
              <a:gd name="T3" fmla="*/ 34 h 109"/>
              <a:gd name="T4" fmla="*/ 116 w 125"/>
              <a:gd name="T5" fmla="*/ 11 h 109"/>
              <a:gd name="T6" fmla="*/ 79 w 125"/>
              <a:gd name="T7" fmla="*/ 75 h 109"/>
              <a:gd name="T8" fmla="*/ 9 w 125"/>
              <a:gd name="T9" fmla="*/ 9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109">
                <a:moveTo>
                  <a:pt x="9" y="97"/>
                </a:moveTo>
                <a:cubicBezTo>
                  <a:pt x="0" y="86"/>
                  <a:pt x="17" y="58"/>
                  <a:pt x="46" y="34"/>
                </a:cubicBezTo>
                <a:cubicBezTo>
                  <a:pt x="76" y="10"/>
                  <a:pt x="107" y="0"/>
                  <a:pt x="116" y="11"/>
                </a:cubicBezTo>
                <a:cubicBezTo>
                  <a:pt x="125" y="23"/>
                  <a:pt x="109" y="51"/>
                  <a:pt x="79" y="75"/>
                </a:cubicBezTo>
                <a:cubicBezTo>
                  <a:pt x="49" y="99"/>
                  <a:pt x="18" y="109"/>
                  <a:pt x="9" y="97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7" name="Freeform 97"/>
          <p:cNvSpPr>
            <a:spLocks/>
          </p:cNvSpPr>
          <p:nvPr/>
        </p:nvSpPr>
        <p:spPr bwMode="auto">
          <a:xfrm>
            <a:off x="2981278" y="3063522"/>
            <a:ext cx="71908" cy="116851"/>
          </a:xfrm>
          <a:custGeom>
            <a:avLst/>
            <a:gdLst>
              <a:gd name="T0" fmla="*/ 0 w 32"/>
              <a:gd name="T1" fmla="*/ 5 h 52"/>
              <a:gd name="T2" fmla="*/ 11 w 32"/>
              <a:gd name="T3" fmla="*/ 0 h 52"/>
              <a:gd name="T4" fmla="*/ 32 w 32"/>
              <a:gd name="T5" fmla="*/ 47 h 52"/>
              <a:gd name="T6" fmla="*/ 20 w 32"/>
              <a:gd name="T7" fmla="*/ 52 h 52"/>
              <a:gd name="T8" fmla="*/ 0 w 32"/>
              <a:gd name="T9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2">
                <a:moveTo>
                  <a:pt x="0" y="5"/>
                </a:moveTo>
                <a:lnTo>
                  <a:pt x="11" y="0"/>
                </a:lnTo>
                <a:lnTo>
                  <a:pt x="32" y="47"/>
                </a:lnTo>
                <a:lnTo>
                  <a:pt x="20" y="52"/>
                </a:lnTo>
                <a:lnTo>
                  <a:pt x="0" y="5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8" name="Freeform 98"/>
          <p:cNvSpPr>
            <a:spLocks/>
          </p:cNvSpPr>
          <p:nvPr/>
        </p:nvSpPr>
        <p:spPr bwMode="auto">
          <a:xfrm>
            <a:off x="3001502" y="3157902"/>
            <a:ext cx="80897" cy="47191"/>
          </a:xfrm>
          <a:custGeom>
            <a:avLst/>
            <a:gdLst>
              <a:gd name="T0" fmla="*/ 6 w 138"/>
              <a:gd name="T1" fmla="*/ 68 h 81"/>
              <a:gd name="T2" fmla="*/ 59 w 138"/>
              <a:gd name="T3" fmla="*/ 17 h 81"/>
              <a:gd name="T4" fmla="*/ 132 w 138"/>
              <a:gd name="T5" fmla="*/ 13 h 81"/>
              <a:gd name="T6" fmla="*/ 80 w 138"/>
              <a:gd name="T7" fmla="*/ 65 h 81"/>
              <a:gd name="T8" fmla="*/ 6 w 138"/>
              <a:gd name="T9" fmla="*/ 6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81">
                <a:moveTo>
                  <a:pt x="6" y="68"/>
                </a:moveTo>
                <a:cubicBezTo>
                  <a:pt x="0" y="55"/>
                  <a:pt x="24" y="32"/>
                  <a:pt x="59" y="17"/>
                </a:cubicBezTo>
                <a:cubicBezTo>
                  <a:pt x="94" y="2"/>
                  <a:pt x="126" y="0"/>
                  <a:pt x="132" y="13"/>
                </a:cubicBezTo>
                <a:cubicBezTo>
                  <a:pt x="138" y="27"/>
                  <a:pt x="114" y="50"/>
                  <a:pt x="80" y="65"/>
                </a:cubicBezTo>
                <a:cubicBezTo>
                  <a:pt x="45" y="80"/>
                  <a:pt x="12" y="81"/>
                  <a:pt x="6" y="6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29" name="Freeform 99"/>
          <p:cNvSpPr>
            <a:spLocks/>
          </p:cNvSpPr>
          <p:nvPr/>
        </p:nvSpPr>
        <p:spPr bwMode="auto">
          <a:xfrm>
            <a:off x="2882404" y="3103971"/>
            <a:ext cx="71908" cy="116851"/>
          </a:xfrm>
          <a:custGeom>
            <a:avLst/>
            <a:gdLst>
              <a:gd name="T0" fmla="*/ 0 w 32"/>
              <a:gd name="T1" fmla="*/ 4 h 52"/>
              <a:gd name="T2" fmla="*/ 11 w 32"/>
              <a:gd name="T3" fmla="*/ 0 h 52"/>
              <a:gd name="T4" fmla="*/ 32 w 32"/>
              <a:gd name="T5" fmla="*/ 47 h 52"/>
              <a:gd name="T6" fmla="*/ 21 w 32"/>
              <a:gd name="T7" fmla="*/ 52 h 52"/>
              <a:gd name="T8" fmla="*/ 0 w 32"/>
              <a:gd name="T9" fmla="*/ 4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2">
                <a:moveTo>
                  <a:pt x="0" y="4"/>
                </a:moveTo>
                <a:lnTo>
                  <a:pt x="11" y="0"/>
                </a:lnTo>
                <a:lnTo>
                  <a:pt x="32" y="47"/>
                </a:lnTo>
                <a:lnTo>
                  <a:pt x="21" y="52"/>
                </a:lnTo>
                <a:lnTo>
                  <a:pt x="0" y="4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0" name="Freeform 100"/>
          <p:cNvSpPr>
            <a:spLocks/>
          </p:cNvSpPr>
          <p:nvPr/>
        </p:nvSpPr>
        <p:spPr bwMode="auto">
          <a:xfrm>
            <a:off x="2904875" y="3196103"/>
            <a:ext cx="78650" cy="49437"/>
          </a:xfrm>
          <a:custGeom>
            <a:avLst/>
            <a:gdLst>
              <a:gd name="T0" fmla="*/ 5 w 137"/>
              <a:gd name="T1" fmla="*/ 69 h 82"/>
              <a:gd name="T2" fmla="*/ 58 w 137"/>
              <a:gd name="T3" fmla="*/ 17 h 82"/>
              <a:gd name="T4" fmla="*/ 132 w 137"/>
              <a:gd name="T5" fmla="*/ 14 h 82"/>
              <a:gd name="T6" fmla="*/ 79 w 137"/>
              <a:gd name="T7" fmla="*/ 65 h 82"/>
              <a:gd name="T8" fmla="*/ 5 w 137"/>
              <a:gd name="T9" fmla="*/ 6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82">
                <a:moveTo>
                  <a:pt x="5" y="69"/>
                </a:moveTo>
                <a:cubicBezTo>
                  <a:pt x="0" y="55"/>
                  <a:pt x="23" y="32"/>
                  <a:pt x="58" y="17"/>
                </a:cubicBezTo>
                <a:cubicBezTo>
                  <a:pt x="93" y="2"/>
                  <a:pt x="126" y="0"/>
                  <a:pt x="132" y="14"/>
                </a:cubicBezTo>
                <a:cubicBezTo>
                  <a:pt x="137" y="27"/>
                  <a:pt x="114" y="50"/>
                  <a:pt x="79" y="65"/>
                </a:cubicBezTo>
                <a:cubicBezTo>
                  <a:pt x="44" y="80"/>
                  <a:pt x="11" y="82"/>
                  <a:pt x="5" y="69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1" name="Freeform 101"/>
          <p:cNvSpPr>
            <a:spLocks/>
          </p:cNvSpPr>
          <p:nvPr/>
        </p:nvSpPr>
        <p:spPr bwMode="auto">
          <a:xfrm>
            <a:off x="2736340" y="3182620"/>
            <a:ext cx="96628" cy="105616"/>
          </a:xfrm>
          <a:custGeom>
            <a:avLst/>
            <a:gdLst>
              <a:gd name="T0" fmla="*/ 0 w 43"/>
              <a:gd name="T1" fmla="*/ 8 h 47"/>
              <a:gd name="T2" fmla="*/ 10 w 43"/>
              <a:gd name="T3" fmla="*/ 0 h 47"/>
              <a:gd name="T4" fmla="*/ 43 w 43"/>
              <a:gd name="T5" fmla="*/ 39 h 47"/>
              <a:gd name="T6" fmla="*/ 34 w 43"/>
              <a:gd name="T7" fmla="*/ 47 h 47"/>
              <a:gd name="T8" fmla="*/ 0 w 43"/>
              <a:gd name="T9" fmla="*/ 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7">
                <a:moveTo>
                  <a:pt x="0" y="8"/>
                </a:moveTo>
                <a:lnTo>
                  <a:pt x="10" y="0"/>
                </a:lnTo>
                <a:lnTo>
                  <a:pt x="43" y="39"/>
                </a:lnTo>
                <a:lnTo>
                  <a:pt x="34" y="47"/>
                </a:lnTo>
                <a:lnTo>
                  <a:pt x="0" y="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2" name="Freeform 102"/>
          <p:cNvSpPr>
            <a:spLocks/>
          </p:cNvSpPr>
          <p:nvPr/>
        </p:nvSpPr>
        <p:spPr bwMode="auto">
          <a:xfrm>
            <a:off x="2790271" y="3252282"/>
            <a:ext cx="71908" cy="65168"/>
          </a:xfrm>
          <a:custGeom>
            <a:avLst/>
            <a:gdLst>
              <a:gd name="T0" fmla="*/ 10 w 124"/>
              <a:gd name="T1" fmla="*/ 100 h 111"/>
              <a:gd name="T2" fmla="*/ 45 w 124"/>
              <a:gd name="T3" fmla="*/ 36 h 111"/>
              <a:gd name="T4" fmla="*/ 115 w 124"/>
              <a:gd name="T5" fmla="*/ 11 h 111"/>
              <a:gd name="T6" fmla="*/ 79 w 124"/>
              <a:gd name="T7" fmla="*/ 76 h 111"/>
              <a:gd name="T8" fmla="*/ 10 w 124"/>
              <a:gd name="T9" fmla="*/ 10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11">
                <a:moveTo>
                  <a:pt x="10" y="100"/>
                </a:moveTo>
                <a:cubicBezTo>
                  <a:pt x="0" y="89"/>
                  <a:pt x="16" y="60"/>
                  <a:pt x="45" y="36"/>
                </a:cubicBezTo>
                <a:cubicBezTo>
                  <a:pt x="74" y="11"/>
                  <a:pt x="105" y="0"/>
                  <a:pt x="115" y="11"/>
                </a:cubicBezTo>
                <a:cubicBezTo>
                  <a:pt x="124" y="22"/>
                  <a:pt x="108" y="51"/>
                  <a:pt x="79" y="76"/>
                </a:cubicBezTo>
                <a:cubicBezTo>
                  <a:pt x="50" y="100"/>
                  <a:pt x="19" y="111"/>
                  <a:pt x="10" y="10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3" name="Freeform 103"/>
          <p:cNvSpPr>
            <a:spLocks/>
          </p:cNvSpPr>
          <p:nvPr/>
        </p:nvSpPr>
        <p:spPr bwMode="auto">
          <a:xfrm>
            <a:off x="2612748" y="2553422"/>
            <a:ext cx="110110" cy="89885"/>
          </a:xfrm>
          <a:custGeom>
            <a:avLst/>
            <a:gdLst>
              <a:gd name="T0" fmla="*/ 49 w 49"/>
              <a:gd name="T1" fmla="*/ 30 h 40"/>
              <a:gd name="T2" fmla="*/ 42 w 49"/>
              <a:gd name="T3" fmla="*/ 40 h 40"/>
              <a:gd name="T4" fmla="*/ 0 w 49"/>
              <a:gd name="T5" fmla="*/ 10 h 40"/>
              <a:gd name="T6" fmla="*/ 7 w 49"/>
              <a:gd name="T7" fmla="*/ 0 h 40"/>
              <a:gd name="T8" fmla="*/ 49 w 49"/>
              <a:gd name="T9" fmla="*/ 3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0">
                <a:moveTo>
                  <a:pt x="49" y="30"/>
                </a:moveTo>
                <a:lnTo>
                  <a:pt x="42" y="40"/>
                </a:lnTo>
                <a:lnTo>
                  <a:pt x="0" y="10"/>
                </a:lnTo>
                <a:lnTo>
                  <a:pt x="7" y="0"/>
                </a:lnTo>
                <a:lnTo>
                  <a:pt x="49" y="3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4" name="Freeform 104"/>
          <p:cNvSpPr>
            <a:spLocks/>
          </p:cNvSpPr>
          <p:nvPr/>
        </p:nvSpPr>
        <p:spPr bwMode="auto">
          <a:xfrm>
            <a:off x="2585782" y="2521962"/>
            <a:ext cx="60673" cy="76403"/>
          </a:xfrm>
          <a:custGeom>
            <a:avLst/>
            <a:gdLst>
              <a:gd name="T0" fmla="*/ 92 w 104"/>
              <a:gd name="T1" fmla="*/ 8 h 129"/>
              <a:gd name="T2" fmla="*/ 73 w 104"/>
              <a:gd name="T3" fmla="*/ 80 h 129"/>
              <a:gd name="T4" fmla="*/ 12 w 104"/>
              <a:gd name="T5" fmla="*/ 120 h 129"/>
              <a:gd name="T6" fmla="*/ 31 w 104"/>
              <a:gd name="T7" fmla="*/ 49 h 129"/>
              <a:gd name="T8" fmla="*/ 92 w 104"/>
              <a:gd name="T9" fmla="*/ 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29">
                <a:moveTo>
                  <a:pt x="92" y="8"/>
                </a:moveTo>
                <a:cubicBezTo>
                  <a:pt x="104" y="17"/>
                  <a:pt x="95" y="49"/>
                  <a:pt x="73" y="80"/>
                </a:cubicBezTo>
                <a:cubicBezTo>
                  <a:pt x="51" y="110"/>
                  <a:pt x="24" y="129"/>
                  <a:pt x="12" y="120"/>
                </a:cubicBezTo>
                <a:cubicBezTo>
                  <a:pt x="0" y="112"/>
                  <a:pt x="9" y="80"/>
                  <a:pt x="31" y="49"/>
                </a:cubicBezTo>
                <a:cubicBezTo>
                  <a:pt x="53" y="18"/>
                  <a:pt x="80" y="0"/>
                  <a:pt x="92" y="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5" name="Freeform 105"/>
          <p:cNvSpPr>
            <a:spLocks/>
          </p:cNvSpPr>
          <p:nvPr/>
        </p:nvSpPr>
        <p:spPr bwMode="auto">
          <a:xfrm>
            <a:off x="2707127" y="2454548"/>
            <a:ext cx="78650" cy="114605"/>
          </a:xfrm>
          <a:custGeom>
            <a:avLst/>
            <a:gdLst>
              <a:gd name="T0" fmla="*/ 35 w 35"/>
              <a:gd name="T1" fmla="*/ 45 h 51"/>
              <a:gd name="T2" fmla="*/ 24 w 35"/>
              <a:gd name="T3" fmla="*/ 51 h 51"/>
              <a:gd name="T4" fmla="*/ 0 w 35"/>
              <a:gd name="T5" fmla="*/ 6 h 51"/>
              <a:gd name="T6" fmla="*/ 11 w 35"/>
              <a:gd name="T7" fmla="*/ 0 h 51"/>
              <a:gd name="T8" fmla="*/ 35 w 35"/>
              <a:gd name="T9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1">
                <a:moveTo>
                  <a:pt x="35" y="45"/>
                </a:moveTo>
                <a:lnTo>
                  <a:pt x="24" y="51"/>
                </a:lnTo>
                <a:lnTo>
                  <a:pt x="0" y="6"/>
                </a:lnTo>
                <a:lnTo>
                  <a:pt x="11" y="0"/>
                </a:lnTo>
                <a:lnTo>
                  <a:pt x="35" y="45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6" name="Freeform 106"/>
          <p:cNvSpPr>
            <a:spLocks/>
          </p:cNvSpPr>
          <p:nvPr/>
        </p:nvSpPr>
        <p:spPr bwMode="auto">
          <a:xfrm>
            <a:off x="2675668" y="2429830"/>
            <a:ext cx="78650" cy="51685"/>
          </a:xfrm>
          <a:custGeom>
            <a:avLst/>
            <a:gdLst>
              <a:gd name="T0" fmla="*/ 128 w 135"/>
              <a:gd name="T1" fmla="*/ 12 h 90"/>
              <a:gd name="T2" fmla="*/ 80 w 135"/>
              <a:gd name="T3" fmla="*/ 68 h 90"/>
              <a:gd name="T4" fmla="*/ 7 w 135"/>
              <a:gd name="T5" fmla="*/ 77 h 90"/>
              <a:gd name="T6" fmla="*/ 55 w 135"/>
              <a:gd name="T7" fmla="*/ 22 h 90"/>
              <a:gd name="T8" fmla="*/ 128 w 135"/>
              <a:gd name="T9" fmla="*/ 1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90">
                <a:moveTo>
                  <a:pt x="128" y="12"/>
                </a:moveTo>
                <a:cubicBezTo>
                  <a:pt x="135" y="25"/>
                  <a:pt x="114" y="50"/>
                  <a:pt x="80" y="68"/>
                </a:cubicBezTo>
                <a:cubicBezTo>
                  <a:pt x="46" y="86"/>
                  <a:pt x="14" y="90"/>
                  <a:pt x="7" y="77"/>
                </a:cubicBezTo>
                <a:cubicBezTo>
                  <a:pt x="0" y="64"/>
                  <a:pt x="22" y="39"/>
                  <a:pt x="55" y="22"/>
                </a:cubicBezTo>
                <a:cubicBezTo>
                  <a:pt x="89" y="4"/>
                  <a:pt x="122" y="0"/>
                  <a:pt x="128" y="1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7" name="Freeform 107"/>
          <p:cNvSpPr>
            <a:spLocks/>
          </p:cNvSpPr>
          <p:nvPr/>
        </p:nvSpPr>
        <p:spPr bwMode="auto">
          <a:xfrm>
            <a:off x="2731845" y="2953412"/>
            <a:ext cx="170782" cy="173030"/>
          </a:xfrm>
          <a:custGeom>
            <a:avLst/>
            <a:gdLst>
              <a:gd name="T0" fmla="*/ 205 w 294"/>
              <a:gd name="T1" fmla="*/ 32 h 294"/>
              <a:gd name="T2" fmla="*/ 262 w 294"/>
              <a:gd name="T3" fmla="*/ 205 h 294"/>
              <a:gd name="T4" fmla="*/ 89 w 294"/>
              <a:gd name="T5" fmla="*/ 262 h 294"/>
              <a:gd name="T6" fmla="*/ 32 w 294"/>
              <a:gd name="T7" fmla="*/ 89 h 294"/>
              <a:gd name="T8" fmla="*/ 205 w 294"/>
              <a:gd name="T9" fmla="*/ 3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294">
                <a:moveTo>
                  <a:pt x="205" y="32"/>
                </a:moveTo>
                <a:cubicBezTo>
                  <a:pt x="268" y="64"/>
                  <a:pt x="294" y="142"/>
                  <a:pt x="262" y="205"/>
                </a:cubicBezTo>
                <a:cubicBezTo>
                  <a:pt x="229" y="269"/>
                  <a:pt x="152" y="294"/>
                  <a:pt x="89" y="262"/>
                </a:cubicBezTo>
                <a:cubicBezTo>
                  <a:pt x="25" y="230"/>
                  <a:pt x="0" y="153"/>
                  <a:pt x="32" y="89"/>
                </a:cubicBezTo>
                <a:cubicBezTo>
                  <a:pt x="64" y="26"/>
                  <a:pt x="141" y="0"/>
                  <a:pt x="205" y="32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8" name="Freeform 108"/>
          <p:cNvSpPr>
            <a:spLocks/>
          </p:cNvSpPr>
          <p:nvPr/>
        </p:nvSpPr>
        <p:spPr bwMode="auto">
          <a:xfrm>
            <a:off x="2792519" y="2733192"/>
            <a:ext cx="112357" cy="112357"/>
          </a:xfrm>
          <a:custGeom>
            <a:avLst/>
            <a:gdLst>
              <a:gd name="T0" fmla="*/ 134 w 192"/>
              <a:gd name="T1" fmla="*/ 21 h 192"/>
              <a:gd name="T2" fmla="*/ 171 w 192"/>
              <a:gd name="T3" fmla="*/ 134 h 192"/>
              <a:gd name="T4" fmla="*/ 58 w 192"/>
              <a:gd name="T5" fmla="*/ 171 h 192"/>
              <a:gd name="T6" fmla="*/ 21 w 192"/>
              <a:gd name="T7" fmla="*/ 58 h 192"/>
              <a:gd name="T8" fmla="*/ 134 w 192"/>
              <a:gd name="T9" fmla="*/ 2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92">
                <a:moveTo>
                  <a:pt x="134" y="21"/>
                </a:moveTo>
                <a:cubicBezTo>
                  <a:pt x="176" y="42"/>
                  <a:pt x="192" y="92"/>
                  <a:pt x="171" y="134"/>
                </a:cubicBezTo>
                <a:cubicBezTo>
                  <a:pt x="150" y="175"/>
                  <a:pt x="100" y="192"/>
                  <a:pt x="58" y="171"/>
                </a:cubicBezTo>
                <a:cubicBezTo>
                  <a:pt x="17" y="150"/>
                  <a:pt x="0" y="99"/>
                  <a:pt x="21" y="58"/>
                </a:cubicBezTo>
                <a:cubicBezTo>
                  <a:pt x="42" y="17"/>
                  <a:pt x="93" y="0"/>
                  <a:pt x="134" y="21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9" name="Freeform 109"/>
          <p:cNvSpPr>
            <a:spLocks/>
          </p:cNvSpPr>
          <p:nvPr/>
        </p:nvSpPr>
        <p:spPr bwMode="auto">
          <a:xfrm>
            <a:off x="2983525" y="2539939"/>
            <a:ext cx="157300" cy="157300"/>
          </a:xfrm>
          <a:custGeom>
            <a:avLst/>
            <a:gdLst>
              <a:gd name="T0" fmla="*/ 188 w 270"/>
              <a:gd name="T1" fmla="*/ 29 h 270"/>
              <a:gd name="T2" fmla="*/ 240 w 270"/>
              <a:gd name="T3" fmla="*/ 188 h 270"/>
              <a:gd name="T4" fmla="*/ 81 w 270"/>
              <a:gd name="T5" fmla="*/ 240 h 270"/>
              <a:gd name="T6" fmla="*/ 29 w 270"/>
              <a:gd name="T7" fmla="*/ 81 h 270"/>
              <a:gd name="T8" fmla="*/ 188 w 270"/>
              <a:gd name="T9" fmla="*/ 2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70">
                <a:moveTo>
                  <a:pt x="188" y="29"/>
                </a:moveTo>
                <a:cubicBezTo>
                  <a:pt x="246" y="59"/>
                  <a:pt x="270" y="130"/>
                  <a:pt x="240" y="188"/>
                </a:cubicBezTo>
                <a:cubicBezTo>
                  <a:pt x="211" y="246"/>
                  <a:pt x="139" y="270"/>
                  <a:pt x="81" y="240"/>
                </a:cubicBezTo>
                <a:cubicBezTo>
                  <a:pt x="23" y="211"/>
                  <a:pt x="0" y="140"/>
                  <a:pt x="29" y="81"/>
                </a:cubicBezTo>
                <a:cubicBezTo>
                  <a:pt x="59" y="23"/>
                  <a:pt x="130" y="0"/>
                  <a:pt x="188" y="29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0" name="Freeform 110"/>
          <p:cNvSpPr>
            <a:spLocks/>
          </p:cNvSpPr>
          <p:nvPr/>
        </p:nvSpPr>
        <p:spPr bwMode="auto">
          <a:xfrm>
            <a:off x="3028467" y="2796112"/>
            <a:ext cx="92133" cy="92133"/>
          </a:xfrm>
          <a:custGeom>
            <a:avLst/>
            <a:gdLst>
              <a:gd name="T0" fmla="*/ 109 w 156"/>
              <a:gd name="T1" fmla="*/ 17 h 156"/>
              <a:gd name="T2" fmla="*/ 139 w 156"/>
              <a:gd name="T3" fmla="*/ 109 h 156"/>
              <a:gd name="T4" fmla="*/ 47 w 156"/>
              <a:gd name="T5" fmla="*/ 139 h 156"/>
              <a:gd name="T6" fmla="*/ 17 w 156"/>
              <a:gd name="T7" fmla="*/ 47 h 156"/>
              <a:gd name="T8" fmla="*/ 109 w 156"/>
              <a:gd name="T9" fmla="*/ 1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56">
                <a:moveTo>
                  <a:pt x="109" y="17"/>
                </a:moveTo>
                <a:cubicBezTo>
                  <a:pt x="143" y="34"/>
                  <a:pt x="156" y="75"/>
                  <a:pt x="139" y="109"/>
                </a:cubicBezTo>
                <a:cubicBezTo>
                  <a:pt x="122" y="142"/>
                  <a:pt x="81" y="156"/>
                  <a:pt x="47" y="139"/>
                </a:cubicBezTo>
                <a:cubicBezTo>
                  <a:pt x="14" y="122"/>
                  <a:pt x="0" y="81"/>
                  <a:pt x="17" y="47"/>
                </a:cubicBezTo>
                <a:cubicBezTo>
                  <a:pt x="34" y="13"/>
                  <a:pt x="75" y="0"/>
                  <a:pt x="109" y="17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1" name="Freeform 111"/>
          <p:cNvSpPr>
            <a:spLocks/>
          </p:cNvSpPr>
          <p:nvPr/>
        </p:nvSpPr>
        <p:spPr bwMode="auto">
          <a:xfrm>
            <a:off x="4839659" y="3088240"/>
            <a:ext cx="608975" cy="546055"/>
          </a:xfrm>
          <a:custGeom>
            <a:avLst/>
            <a:gdLst>
              <a:gd name="T0" fmla="*/ 660 w 1037"/>
              <a:gd name="T1" fmla="*/ 836 h 931"/>
              <a:gd name="T2" fmla="*/ 124 w 1037"/>
              <a:gd name="T3" fmla="*/ 555 h 931"/>
              <a:gd name="T4" fmla="*/ 20 w 1037"/>
              <a:gd name="T5" fmla="*/ 187 h 931"/>
              <a:gd name="T6" fmla="*/ 286 w 1037"/>
              <a:gd name="T7" fmla="*/ 6 h 931"/>
              <a:gd name="T8" fmla="*/ 805 w 1037"/>
              <a:gd name="T9" fmla="*/ 281 h 931"/>
              <a:gd name="T10" fmla="*/ 959 w 1037"/>
              <a:gd name="T11" fmla="*/ 832 h 931"/>
              <a:gd name="T12" fmla="*/ 660 w 1037"/>
              <a:gd name="T13" fmla="*/ 836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37" h="931">
                <a:moveTo>
                  <a:pt x="660" y="836"/>
                </a:moveTo>
                <a:cubicBezTo>
                  <a:pt x="640" y="828"/>
                  <a:pt x="228" y="693"/>
                  <a:pt x="124" y="555"/>
                </a:cubicBezTo>
                <a:cubicBezTo>
                  <a:pt x="19" y="416"/>
                  <a:pt x="41" y="373"/>
                  <a:pt x="20" y="187"/>
                </a:cubicBezTo>
                <a:cubicBezTo>
                  <a:pt x="0" y="0"/>
                  <a:pt x="41" y="8"/>
                  <a:pt x="286" y="6"/>
                </a:cubicBezTo>
                <a:cubicBezTo>
                  <a:pt x="531" y="3"/>
                  <a:pt x="751" y="82"/>
                  <a:pt x="805" y="281"/>
                </a:cubicBezTo>
                <a:cubicBezTo>
                  <a:pt x="860" y="480"/>
                  <a:pt x="1037" y="733"/>
                  <a:pt x="959" y="832"/>
                </a:cubicBezTo>
                <a:cubicBezTo>
                  <a:pt x="881" y="931"/>
                  <a:pt x="783" y="882"/>
                  <a:pt x="660" y="83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2" name="Freeform 112"/>
          <p:cNvSpPr>
            <a:spLocks/>
          </p:cNvSpPr>
          <p:nvPr/>
        </p:nvSpPr>
        <p:spPr bwMode="auto">
          <a:xfrm>
            <a:off x="5196954" y="3560140"/>
            <a:ext cx="35954" cy="87639"/>
          </a:xfrm>
          <a:custGeom>
            <a:avLst/>
            <a:gdLst>
              <a:gd name="T0" fmla="*/ 7 w 16"/>
              <a:gd name="T1" fmla="*/ 0 h 39"/>
              <a:gd name="T2" fmla="*/ 16 w 16"/>
              <a:gd name="T3" fmla="*/ 1 h 39"/>
              <a:gd name="T4" fmla="*/ 9 w 16"/>
              <a:gd name="T5" fmla="*/ 39 h 39"/>
              <a:gd name="T6" fmla="*/ 0 w 16"/>
              <a:gd name="T7" fmla="*/ 37 h 39"/>
              <a:gd name="T8" fmla="*/ 7 w 16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9">
                <a:moveTo>
                  <a:pt x="7" y="0"/>
                </a:moveTo>
                <a:lnTo>
                  <a:pt x="16" y="1"/>
                </a:lnTo>
                <a:lnTo>
                  <a:pt x="9" y="39"/>
                </a:lnTo>
                <a:lnTo>
                  <a:pt x="0" y="37"/>
                </a:lnTo>
                <a:lnTo>
                  <a:pt x="7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3" name="Freeform 113"/>
          <p:cNvSpPr>
            <a:spLocks/>
          </p:cNvSpPr>
          <p:nvPr/>
        </p:nvSpPr>
        <p:spPr bwMode="auto">
          <a:xfrm>
            <a:off x="5176730" y="3634295"/>
            <a:ext cx="58426" cy="29213"/>
          </a:xfrm>
          <a:custGeom>
            <a:avLst/>
            <a:gdLst>
              <a:gd name="T0" fmla="*/ 2 w 102"/>
              <a:gd name="T1" fmla="*/ 14 h 47"/>
              <a:gd name="T2" fmla="*/ 54 w 102"/>
              <a:gd name="T3" fmla="*/ 5 h 47"/>
              <a:gd name="T4" fmla="*/ 100 w 102"/>
              <a:gd name="T5" fmla="*/ 33 h 47"/>
              <a:gd name="T6" fmla="*/ 47 w 102"/>
              <a:gd name="T7" fmla="*/ 42 h 47"/>
              <a:gd name="T8" fmla="*/ 2 w 102"/>
              <a:gd name="T9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47">
                <a:moveTo>
                  <a:pt x="2" y="14"/>
                </a:moveTo>
                <a:cubicBezTo>
                  <a:pt x="4" y="4"/>
                  <a:pt x="27" y="0"/>
                  <a:pt x="54" y="5"/>
                </a:cubicBezTo>
                <a:cubicBezTo>
                  <a:pt x="81" y="10"/>
                  <a:pt x="102" y="23"/>
                  <a:pt x="100" y="33"/>
                </a:cubicBezTo>
                <a:cubicBezTo>
                  <a:pt x="98" y="43"/>
                  <a:pt x="74" y="47"/>
                  <a:pt x="47" y="42"/>
                </a:cubicBezTo>
                <a:cubicBezTo>
                  <a:pt x="20" y="37"/>
                  <a:pt x="0" y="25"/>
                  <a:pt x="2" y="14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4" name="Freeform 114"/>
          <p:cNvSpPr>
            <a:spLocks/>
          </p:cNvSpPr>
          <p:nvPr/>
        </p:nvSpPr>
        <p:spPr bwMode="auto">
          <a:xfrm>
            <a:off x="5100327" y="3526432"/>
            <a:ext cx="62920" cy="80897"/>
          </a:xfrm>
          <a:custGeom>
            <a:avLst/>
            <a:gdLst>
              <a:gd name="T0" fmla="*/ 21 w 28"/>
              <a:gd name="T1" fmla="*/ 0 h 36"/>
              <a:gd name="T2" fmla="*/ 28 w 28"/>
              <a:gd name="T3" fmla="*/ 5 h 36"/>
              <a:gd name="T4" fmla="*/ 7 w 28"/>
              <a:gd name="T5" fmla="*/ 36 h 36"/>
              <a:gd name="T6" fmla="*/ 0 w 28"/>
              <a:gd name="T7" fmla="*/ 31 h 36"/>
              <a:gd name="T8" fmla="*/ 21 w 28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6">
                <a:moveTo>
                  <a:pt x="21" y="0"/>
                </a:moveTo>
                <a:lnTo>
                  <a:pt x="28" y="5"/>
                </a:lnTo>
                <a:lnTo>
                  <a:pt x="7" y="36"/>
                </a:lnTo>
                <a:lnTo>
                  <a:pt x="0" y="31"/>
                </a:lnTo>
                <a:lnTo>
                  <a:pt x="21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5" name="Freeform 115"/>
          <p:cNvSpPr>
            <a:spLocks/>
          </p:cNvSpPr>
          <p:nvPr/>
        </p:nvSpPr>
        <p:spPr bwMode="auto">
          <a:xfrm>
            <a:off x="5077856" y="3582611"/>
            <a:ext cx="56179" cy="42696"/>
          </a:xfrm>
          <a:custGeom>
            <a:avLst/>
            <a:gdLst>
              <a:gd name="T0" fmla="*/ 6 w 94"/>
              <a:gd name="T1" fmla="*/ 8 h 74"/>
              <a:gd name="T2" fmla="*/ 58 w 94"/>
              <a:gd name="T3" fmla="*/ 21 h 74"/>
              <a:gd name="T4" fmla="*/ 88 w 94"/>
              <a:gd name="T5" fmla="*/ 65 h 74"/>
              <a:gd name="T6" fmla="*/ 36 w 94"/>
              <a:gd name="T7" fmla="*/ 52 h 74"/>
              <a:gd name="T8" fmla="*/ 6 w 94"/>
              <a:gd name="T9" fmla="*/ 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74">
                <a:moveTo>
                  <a:pt x="6" y="8"/>
                </a:moveTo>
                <a:cubicBezTo>
                  <a:pt x="12" y="0"/>
                  <a:pt x="35" y="5"/>
                  <a:pt x="58" y="21"/>
                </a:cubicBezTo>
                <a:cubicBezTo>
                  <a:pt x="80" y="37"/>
                  <a:pt x="94" y="56"/>
                  <a:pt x="88" y="65"/>
                </a:cubicBezTo>
                <a:cubicBezTo>
                  <a:pt x="82" y="74"/>
                  <a:pt x="59" y="68"/>
                  <a:pt x="36" y="52"/>
                </a:cubicBezTo>
                <a:cubicBezTo>
                  <a:pt x="13" y="36"/>
                  <a:pt x="0" y="17"/>
                  <a:pt x="6" y="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6" name="Freeform 116"/>
          <p:cNvSpPr>
            <a:spLocks/>
          </p:cNvSpPr>
          <p:nvPr/>
        </p:nvSpPr>
        <p:spPr bwMode="auto">
          <a:xfrm>
            <a:off x="5284592" y="3587106"/>
            <a:ext cx="65168" cy="80897"/>
          </a:xfrm>
          <a:custGeom>
            <a:avLst/>
            <a:gdLst>
              <a:gd name="T0" fmla="*/ 21 w 29"/>
              <a:gd name="T1" fmla="*/ 0 h 36"/>
              <a:gd name="T2" fmla="*/ 29 w 29"/>
              <a:gd name="T3" fmla="*/ 5 h 36"/>
              <a:gd name="T4" fmla="*/ 7 w 29"/>
              <a:gd name="T5" fmla="*/ 36 h 36"/>
              <a:gd name="T6" fmla="*/ 0 w 29"/>
              <a:gd name="T7" fmla="*/ 30 h 36"/>
              <a:gd name="T8" fmla="*/ 21 w 29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6">
                <a:moveTo>
                  <a:pt x="21" y="0"/>
                </a:moveTo>
                <a:lnTo>
                  <a:pt x="29" y="5"/>
                </a:lnTo>
                <a:lnTo>
                  <a:pt x="7" y="36"/>
                </a:lnTo>
                <a:lnTo>
                  <a:pt x="0" y="30"/>
                </a:lnTo>
                <a:lnTo>
                  <a:pt x="21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7" name="Freeform 117"/>
          <p:cNvSpPr>
            <a:spLocks/>
          </p:cNvSpPr>
          <p:nvPr/>
        </p:nvSpPr>
        <p:spPr bwMode="auto">
          <a:xfrm>
            <a:off x="5264369" y="3643283"/>
            <a:ext cx="53931" cy="42696"/>
          </a:xfrm>
          <a:custGeom>
            <a:avLst/>
            <a:gdLst>
              <a:gd name="T0" fmla="*/ 6 w 93"/>
              <a:gd name="T1" fmla="*/ 9 h 74"/>
              <a:gd name="T2" fmla="*/ 57 w 93"/>
              <a:gd name="T3" fmla="*/ 21 h 74"/>
              <a:gd name="T4" fmla="*/ 87 w 93"/>
              <a:gd name="T5" fmla="*/ 65 h 74"/>
              <a:gd name="T6" fmla="*/ 36 w 93"/>
              <a:gd name="T7" fmla="*/ 53 h 74"/>
              <a:gd name="T8" fmla="*/ 6 w 93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4">
                <a:moveTo>
                  <a:pt x="6" y="9"/>
                </a:moveTo>
                <a:cubicBezTo>
                  <a:pt x="12" y="0"/>
                  <a:pt x="35" y="6"/>
                  <a:pt x="57" y="21"/>
                </a:cubicBezTo>
                <a:cubicBezTo>
                  <a:pt x="80" y="37"/>
                  <a:pt x="93" y="57"/>
                  <a:pt x="87" y="65"/>
                </a:cubicBezTo>
                <a:cubicBezTo>
                  <a:pt x="81" y="74"/>
                  <a:pt x="58" y="68"/>
                  <a:pt x="36" y="53"/>
                </a:cubicBezTo>
                <a:cubicBezTo>
                  <a:pt x="13" y="37"/>
                  <a:pt x="0" y="17"/>
                  <a:pt x="6" y="9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8" name="Freeform 118"/>
          <p:cNvSpPr>
            <a:spLocks/>
          </p:cNvSpPr>
          <p:nvPr/>
        </p:nvSpPr>
        <p:spPr bwMode="auto">
          <a:xfrm>
            <a:off x="5354254" y="3584858"/>
            <a:ext cx="42696" cy="87639"/>
          </a:xfrm>
          <a:custGeom>
            <a:avLst/>
            <a:gdLst>
              <a:gd name="T0" fmla="*/ 0 w 19"/>
              <a:gd name="T1" fmla="*/ 3 h 39"/>
              <a:gd name="T2" fmla="*/ 9 w 19"/>
              <a:gd name="T3" fmla="*/ 0 h 39"/>
              <a:gd name="T4" fmla="*/ 19 w 19"/>
              <a:gd name="T5" fmla="*/ 36 h 39"/>
              <a:gd name="T6" fmla="*/ 10 w 19"/>
              <a:gd name="T7" fmla="*/ 39 h 39"/>
              <a:gd name="T8" fmla="*/ 0 w 19"/>
              <a:gd name="T9" fmla="*/ 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9">
                <a:moveTo>
                  <a:pt x="0" y="3"/>
                </a:moveTo>
                <a:lnTo>
                  <a:pt x="9" y="0"/>
                </a:lnTo>
                <a:lnTo>
                  <a:pt x="19" y="36"/>
                </a:lnTo>
                <a:lnTo>
                  <a:pt x="10" y="39"/>
                </a:lnTo>
                <a:lnTo>
                  <a:pt x="0" y="3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49" name="Freeform 119"/>
          <p:cNvSpPr>
            <a:spLocks/>
          </p:cNvSpPr>
          <p:nvPr/>
        </p:nvSpPr>
        <p:spPr bwMode="auto">
          <a:xfrm>
            <a:off x="5358748" y="3659014"/>
            <a:ext cx="58426" cy="29213"/>
          </a:xfrm>
          <a:custGeom>
            <a:avLst/>
            <a:gdLst>
              <a:gd name="T0" fmla="*/ 3 w 101"/>
              <a:gd name="T1" fmla="*/ 40 h 52"/>
              <a:gd name="T2" fmla="*/ 45 w 101"/>
              <a:gd name="T3" fmla="*/ 7 h 52"/>
              <a:gd name="T4" fmla="*/ 99 w 101"/>
              <a:gd name="T5" fmla="*/ 12 h 52"/>
              <a:gd name="T6" fmla="*/ 56 w 101"/>
              <a:gd name="T7" fmla="*/ 44 h 52"/>
              <a:gd name="T8" fmla="*/ 3 w 101"/>
              <a:gd name="T9" fmla="*/ 4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2">
                <a:moveTo>
                  <a:pt x="3" y="40"/>
                </a:moveTo>
                <a:cubicBezTo>
                  <a:pt x="0" y="30"/>
                  <a:pt x="19" y="15"/>
                  <a:pt x="45" y="7"/>
                </a:cubicBezTo>
                <a:cubicBezTo>
                  <a:pt x="72" y="0"/>
                  <a:pt x="96" y="2"/>
                  <a:pt x="99" y="12"/>
                </a:cubicBezTo>
                <a:cubicBezTo>
                  <a:pt x="101" y="22"/>
                  <a:pt x="82" y="36"/>
                  <a:pt x="56" y="44"/>
                </a:cubicBezTo>
                <a:cubicBezTo>
                  <a:pt x="30" y="52"/>
                  <a:pt x="6" y="50"/>
                  <a:pt x="3" y="4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0" name="Freeform 120"/>
          <p:cNvSpPr>
            <a:spLocks/>
          </p:cNvSpPr>
          <p:nvPr/>
        </p:nvSpPr>
        <p:spPr bwMode="auto">
          <a:xfrm>
            <a:off x="5378972" y="3535421"/>
            <a:ext cx="85391" cy="31460"/>
          </a:xfrm>
          <a:custGeom>
            <a:avLst/>
            <a:gdLst>
              <a:gd name="T0" fmla="*/ 0 w 38"/>
              <a:gd name="T1" fmla="*/ 9 h 14"/>
              <a:gd name="T2" fmla="*/ 1 w 38"/>
              <a:gd name="T3" fmla="*/ 0 h 14"/>
              <a:gd name="T4" fmla="*/ 38 w 38"/>
              <a:gd name="T5" fmla="*/ 5 h 14"/>
              <a:gd name="T6" fmla="*/ 37 w 38"/>
              <a:gd name="T7" fmla="*/ 14 h 14"/>
              <a:gd name="T8" fmla="*/ 0 w 38"/>
              <a:gd name="T9" fmla="*/ 9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4">
                <a:moveTo>
                  <a:pt x="0" y="9"/>
                </a:moveTo>
                <a:lnTo>
                  <a:pt x="1" y="0"/>
                </a:lnTo>
                <a:lnTo>
                  <a:pt x="38" y="5"/>
                </a:lnTo>
                <a:lnTo>
                  <a:pt x="37" y="14"/>
                </a:lnTo>
                <a:lnTo>
                  <a:pt x="0" y="9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1" name="Freeform 121"/>
          <p:cNvSpPr>
            <a:spLocks/>
          </p:cNvSpPr>
          <p:nvPr/>
        </p:nvSpPr>
        <p:spPr bwMode="auto">
          <a:xfrm>
            <a:off x="5453128" y="3528680"/>
            <a:ext cx="26966" cy="58426"/>
          </a:xfrm>
          <a:custGeom>
            <a:avLst/>
            <a:gdLst>
              <a:gd name="T0" fmla="*/ 16 w 46"/>
              <a:gd name="T1" fmla="*/ 100 h 102"/>
              <a:gd name="T2" fmla="*/ 4 w 46"/>
              <a:gd name="T3" fmla="*/ 48 h 102"/>
              <a:gd name="T4" fmla="*/ 31 w 46"/>
              <a:gd name="T5" fmla="*/ 2 h 102"/>
              <a:gd name="T6" fmla="*/ 42 w 46"/>
              <a:gd name="T7" fmla="*/ 54 h 102"/>
              <a:gd name="T8" fmla="*/ 16 w 46"/>
              <a:gd name="T9" fmla="*/ 10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02">
                <a:moveTo>
                  <a:pt x="16" y="100"/>
                </a:moveTo>
                <a:cubicBezTo>
                  <a:pt x="6" y="99"/>
                  <a:pt x="0" y="75"/>
                  <a:pt x="4" y="48"/>
                </a:cubicBezTo>
                <a:cubicBezTo>
                  <a:pt x="9" y="21"/>
                  <a:pt x="20" y="0"/>
                  <a:pt x="31" y="2"/>
                </a:cubicBezTo>
                <a:cubicBezTo>
                  <a:pt x="41" y="3"/>
                  <a:pt x="46" y="26"/>
                  <a:pt x="42" y="54"/>
                </a:cubicBezTo>
                <a:cubicBezTo>
                  <a:pt x="38" y="81"/>
                  <a:pt x="26" y="102"/>
                  <a:pt x="16" y="10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2" name="Freeform 122"/>
          <p:cNvSpPr>
            <a:spLocks/>
          </p:cNvSpPr>
          <p:nvPr/>
        </p:nvSpPr>
        <p:spPr bwMode="auto">
          <a:xfrm>
            <a:off x="5005947" y="3476995"/>
            <a:ext cx="44943" cy="85391"/>
          </a:xfrm>
          <a:custGeom>
            <a:avLst/>
            <a:gdLst>
              <a:gd name="T0" fmla="*/ 12 w 20"/>
              <a:gd name="T1" fmla="*/ 0 h 38"/>
              <a:gd name="T2" fmla="*/ 20 w 20"/>
              <a:gd name="T3" fmla="*/ 2 h 38"/>
              <a:gd name="T4" fmla="*/ 9 w 20"/>
              <a:gd name="T5" fmla="*/ 38 h 38"/>
              <a:gd name="T6" fmla="*/ 0 w 20"/>
              <a:gd name="T7" fmla="*/ 35 h 38"/>
              <a:gd name="T8" fmla="*/ 12 w 20"/>
              <a:gd name="T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8">
                <a:moveTo>
                  <a:pt x="12" y="0"/>
                </a:moveTo>
                <a:lnTo>
                  <a:pt x="20" y="2"/>
                </a:lnTo>
                <a:lnTo>
                  <a:pt x="9" y="38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3" name="Freeform 123"/>
          <p:cNvSpPr>
            <a:spLocks/>
          </p:cNvSpPr>
          <p:nvPr/>
        </p:nvSpPr>
        <p:spPr bwMode="auto">
          <a:xfrm>
            <a:off x="4985724" y="3548904"/>
            <a:ext cx="58426" cy="31460"/>
          </a:xfrm>
          <a:custGeom>
            <a:avLst/>
            <a:gdLst>
              <a:gd name="T0" fmla="*/ 3 w 101"/>
              <a:gd name="T1" fmla="*/ 11 h 53"/>
              <a:gd name="T2" fmla="*/ 56 w 101"/>
              <a:gd name="T3" fmla="*/ 8 h 53"/>
              <a:gd name="T4" fmla="*/ 98 w 101"/>
              <a:gd name="T5" fmla="*/ 42 h 53"/>
              <a:gd name="T6" fmla="*/ 44 w 101"/>
              <a:gd name="T7" fmla="*/ 45 h 53"/>
              <a:gd name="T8" fmla="*/ 3 w 101"/>
              <a:gd name="T9" fmla="*/ 1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3">
                <a:moveTo>
                  <a:pt x="3" y="11"/>
                </a:moveTo>
                <a:cubicBezTo>
                  <a:pt x="6" y="1"/>
                  <a:pt x="30" y="0"/>
                  <a:pt x="56" y="8"/>
                </a:cubicBezTo>
                <a:cubicBezTo>
                  <a:pt x="82" y="17"/>
                  <a:pt x="101" y="32"/>
                  <a:pt x="98" y="42"/>
                </a:cubicBezTo>
                <a:cubicBezTo>
                  <a:pt x="94" y="52"/>
                  <a:pt x="71" y="53"/>
                  <a:pt x="44" y="45"/>
                </a:cubicBezTo>
                <a:cubicBezTo>
                  <a:pt x="18" y="36"/>
                  <a:pt x="0" y="21"/>
                  <a:pt x="3" y="1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4" name="Freeform 124"/>
          <p:cNvSpPr>
            <a:spLocks/>
          </p:cNvSpPr>
          <p:nvPr/>
        </p:nvSpPr>
        <p:spPr bwMode="auto">
          <a:xfrm>
            <a:off x="4810447" y="3290482"/>
            <a:ext cx="83145" cy="56179"/>
          </a:xfrm>
          <a:custGeom>
            <a:avLst/>
            <a:gdLst>
              <a:gd name="T0" fmla="*/ 33 w 37"/>
              <a:gd name="T1" fmla="*/ 0 h 25"/>
              <a:gd name="T2" fmla="*/ 37 w 37"/>
              <a:gd name="T3" fmla="*/ 8 h 25"/>
              <a:gd name="T4" fmla="*/ 4 w 37"/>
              <a:gd name="T5" fmla="*/ 25 h 25"/>
              <a:gd name="T6" fmla="*/ 0 w 37"/>
              <a:gd name="T7" fmla="*/ 17 h 25"/>
              <a:gd name="T8" fmla="*/ 33 w 37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5">
                <a:moveTo>
                  <a:pt x="33" y="0"/>
                </a:moveTo>
                <a:lnTo>
                  <a:pt x="37" y="8"/>
                </a:lnTo>
                <a:lnTo>
                  <a:pt x="4" y="25"/>
                </a:lnTo>
                <a:lnTo>
                  <a:pt x="0" y="17"/>
                </a:lnTo>
                <a:lnTo>
                  <a:pt x="33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5" name="Freeform 125"/>
          <p:cNvSpPr>
            <a:spLocks/>
          </p:cNvSpPr>
          <p:nvPr/>
        </p:nvSpPr>
        <p:spPr bwMode="auto">
          <a:xfrm>
            <a:off x="4792470" y="3310707"/>
            <a:ext cx="35954" cy="58426"/>
          </a:xfrm>
          <a:custGeom>
            <a:avLst/>
            <a:gdLst>
              <a:gd name="T0" fmla="*/ 10 w 63"/>
              <a:gd name="T1" fmla="*/ 5 h 99"/>
              <a:gd name="T2" fmla="*/ 49 w 63"/>
              <a:gd name="T3" fmla="*/ 41 h 99"/>
              <a:gd name="T4" fmla="*/ 54 w 63"/>
              <a:gd name="T5" fmla="*/ 94 h 99"/>
              <a:gd name="T6" fmla="*/ 15 w 63"/>
              <a:gd name="T7" fmla="*/ 58 h 99"/>
              <a:gd name="T8" fmla="*/ 10 w 63"/>
              <a:gd name="T9" fmla="*/ 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99">
                <a:moveTo>
                  <a:pt x="10" y="5"/>
                </a:moveTo>
                <a:cubicBezTo>
                  <a:pt x="19" y="0"/>
                  <a:pt x="37" y="16"/>
                  <a:pt x="49" y="41"/>
                </a:cubicBezTo>
                <a:cubicBezTo>
                  <a:pt x="61" y="66"/>
                  <a:pt x="63" y="89"/>
                  <a:pt x="54" y="94"/>
                </a:cubicBezTo>
                <a:cubicBezTo>
                  <a:pt x="45" y="99"/>
                  <a:pt x="27" y="82"/>
                  <a:pt x="15" y="58"/>
                </a:cubicBezTo>
                <a:cubicBezTo>
                  <a:pt x="3" y="33"/>
                  <a:pt x="0" y="10"/>
                  <a:pt x="10" y="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6" name="Freeform 126"/>
          <p:cNvSpPr>
            <a:spLocks/>
          </p:cNvSpPr>
          <p:nvPr/>
        </p:nvSpPr>
        <p:spPr bwMode="auto">
          <a:xfrm>
            <a:off x="4812693" y="3236551"/>
            <a:ext cx="85391" cy="24719"/>
          </a:xfrm>
          <a:custGeom>
            <a:avLst/>
            <a:gdLst>
              <a:gd name="T0" fmla="*/ 38 w 38"/>
              <a:gd name="T1" fmla="*/ 2 h 11"/>
              <a:gd name="T2" fmla="*/ 37 w 38"/>
              <a:gd name="T3" fmla="*/ 11 h 11"/>
              <a:gd name="T4" fmla="*/ 0 w 38"/>
              <a:gd name="T5" fmla="*/ 9 h 11"/>
              <a:gd name="T6" fmla="*/ 0 w 38"/>
              <a:gd name="T7" fmla="*/ 0 h 11"/>
              <a:gd name="T8" fmla="*/ 38 w 38"/>
              <a:gd name="T9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1">
                <a:moveTo>
                  <a:pt x="38" y="2"/>
                </a:moveTo>
                <a:lnTo>
                  <a:pt x="37" y="11"/>
                </a:lnTo>
                <a:lnTo>
                  <a:pt x="0" y="9"/>
                </a:lnTo>
                <a:lnTo>
                  <a:pt x="0" y="0"/>
                </a:lnTo>
                <a:lnTo>
                  <a:pt x="38" y="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7" name="Freeform 127"/>
          <p:cNvSpPr>
            <a:spLocks/>
          </p:cNvSpPr>
          <p:nvPr/>
        </p:nvSpPr>
        <p:spPr bwMode="auto">
          <a:xfrm>
            <a:off x="4796964" y="3216327"/>
            <a:ext cx="24719" cy="58426"/>
          </a:xfrm>
          <a:custGeom>
            <a:avLst/>
            <a:gdLst>
              <a:gd name="T0" fmla="*/ 24 w 41"/>
              <a:gd name="T1" fmla="*/ 0 h 100"/>
              <a:gd name="T2" fmla="*/ 40 w 41"/>
              <a:gd name="T3" fmla="*/ 51 h 100"/>
              <a:gd name="T4" fmla="*/ 18 w 41"/>
              <a:gd name="T5" fmla="*/ 100 h 100"/>
              <a:gd name="T6" fmla="*/ 2 w 41"/>
              <a:gd name="T7" fmla="*/ 49 h 100"/>
              <a:gd name="T8" fmla="*/ 24 w 41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100">
                <a:moveTo>
                  <a:pt x="24" y="0"/>
                </a:moveTo>
                <a:cubicBezTo>
                  <a:pt x="34" y="1"/>
                  <a:pt x="41" y="24"/>
                  <a:pt x="40" y="51"/>
                </a:cubicBezTo>
                <a:cubicBezTo>
                  <a:pt x="38" y="79"/>
                  <a:pt x="28" y="100"/>
                  <a:pt x="18" y="100"/>
                </a:cubicBezTo>
                <a:cubicBezTo>
                  <a:pt x="7" y="99"/>
                  <a:pt x="0" y="76"/>
                  <a:pt x="2" y="49"/>
                </a:cubicBezTo>
                <a:cubicBezTo>
                  <a:pt x="3" y="22"/>
                  <a:pt x="13" y="0"/>
                  <a:pt x="24" y="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8" name="Freeform 128"/>
          <p:cNvSpPr>
            <a:spLocks/>
          </p:cNvSpPr>
          <p:nvPr/>
        </p:nvSpPr>
        <p:spPr bwMode="auto">
          <a:xfrm>
            <a:off x="4805953" y="3144419"/>
            <a:ext cx="87639" cy="38202"/>
          </a:xfrm>
          <a:custGeom>
            <a:avLst/>
            <a:gdLst>
              <a:gd name="T0" fmla="*/ 39 w 39"/>
              <a:gd name="T1" fmla="*/ 8 h 17"/>
              <a:gd name="T2" fmla="*/ 37 w 39"/>
              <a:gd name="T3" fmla="*/ 17 h 17"/>
              <a:gd name="T4" fmla="*/ 0 w 39"/>
              <a:gd name="T5" fmla="*/ 9 h 17"/>
              <a:gd name="T6" fmla="*/ 2 w 39"/>
              <a:gd name="T7" fmla="*/ 0 h 17"/>
              <a:gd name="T8" fmla="*/ 39 w 39"/>
              <a:gd name="T9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7">
                <a:moveTo>
                  <a:pt x="39" y="8"/>
                </a:moveTo>
                <a:lnTo>
                  <a:pt x="37" y="17"/>
                </a:lnTo>
                <a:lnTo>
                  <a:pt x="0" y="9"/>
                </a:lnTo>
                <a:lnTo>
                  <a:pt x="2" y="0"/>
                </a:lnTo>
                <a:lnTo>
                  <a:pt x="39" y="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59" name="Freeform 129"/>
          <p:cNvSpPr>
            <a:spLocks/>
          </p:cNvSpPr>
          <p:nvPr/>
        </p:nvSpPr>
        <p:spPr bwMode="auto">
          <a:xfrm>
            <a:off x="4790222" y="3124194"/>
            <a:ext cx="29213" cy="58426"/>
          </a:xfrm>
          <a:custGeom>
            <a:avLst/>
            <a:gdLst>
              <a:gd name="T0" fmla="*/ 36 w 49"/>
              <a:gd name="T1" fmla="*/ 2 h 101"/>
              <a:gd name="T2" fmla="*/ 43 w 49"/>
              <a:gd name="T3" fmla="*/ 55 h 101"/>
              <a:gd name="T4" fmla="*/ 13 w 49"/>
              <a:gd name="T5" fmla="*/ 99 h 101"/>
              <a:gd name="T6" fmla="*/ 6 w 49"/>
              <a:gd name="T7" fmla="*/ 46 h 101"/>
              <a:gd name="T8" fmla="*/ 36 w 49"/>
              <a:gd name="T9" fmla="*/ 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101">
                <a:moveTo>
                  <a:pt x="36" y="2"/>
                </a:moveTo>
                <a:cubicBezTo>
                  <a:pt x="46" y="4"/>
                  <a:pt x="49" y="28"/>
                  <a:pt x="43" y="55"/>
                </a:cubicBezTo>
                <a:cubicBezTo>
                  <a:pt x="37" y="82"/>
                  <a:pt x="24" y="101"/>
                  <a:pt x="13" y="99"/>
                </a:cubicBezTo>
                <a:cubicBezTo>
                  <a:pt x="3" y="97"/>
                  <a:pt x="0" y="73"/>
                  <a:pt x="6" y="46"/>
                </a:cubicBezTo>
                <a:cubicBezTo>
                  <a:pt x="12" y="20"/>
                  <a:pt x="25" y="0"/>
                  <a:pt x="36" y="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0" name="Freeform 130"/>
          <p:cNvSpPr>
            <a:spLocks/>
          </p:cNvSpPr>
          <p:nvPr/>
        </p:nvSpPr>
        <p:spPr bwMode="auto">
          <a:xfrm>
            <a:off x="4859884" y="3056780"/>
            <a:ext cx="49437" cy="87639"/>
          </a:xfrm>
          <a:custGeom>
            <a:avLst/>
            <a:gdLst>
              <a:gd name="T0" fmla="*/ 22 w 22"/>
              <a:gd name="T1" fmla="*/ 35 h 39"/>
              <a:gd name="T2" fmla="*/ 14 w 22"/>
              <a:gd name="T3" fmla="*/ 39 h 39"/>
              <a:gd name="T4" fmla="*/ 0 w 22"/>
              <a:gd name="T5" fmla="*/ 4 h 39"/>
              <a:gd name="T6" fmla="*/ 8 w 22"/>
              <a:gd name="T7" fmla="*/ 0 h 39"/>
              <a:gd name="T8" fmla="*/ 22 w 22"/>
              <a:gd name="T9" fmla="*/ 3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39">
                <a:moveTo>
                  <a:pt x="22" y="35"/>
                </a:moveTo>
                <a:lnTo>
                  <a:pt x="14" y="39"/>
                </a:lnTo>
                <a:lnTo>
                  <a:pt x="0" y="4"/>
                </a:lnTo>
                <a:lnTo>
                  <a:pt x="8" y="0"/>
                </a:lnTo>
                <a:lnTo>
                  <a:pt x="22" y="35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1" name="Freeform 131"/>
          <p:cNvSpPr>
            <a:spLocks/>
          </p:cNvSpPr>
          <p:nvPr/>
        </p:nvSpPr>
        <p:spPr bwMode="auto">
          <a:xfrm>
            <a:off x="4837413" y="3041051"/>
            <a:ext cx="58426" cy="33708"/>
          </a:xfrm>
          <a:custGeom>
            <a:avLst/>
            <a:gdLst>
              <a:gd name="T0" fmla="*/ 96 w 100"/>
              <a:gd name="T1" fmla="*/ 10 h 57"/>
              <a:gd name="T2" fmla="*/ 57 w 100"/>
              <a:gd name="T3" fmla="*/ 46 h 57"/>
              <a:gd name="T4" fmla="*/ 4 w 100"/>
              <a:gd name="T5" fmla="*/ 47 h 57"/>
              <a:gd name="T6" fmla="*/ 43 w 100"/>
              <a:gd name="T7" fmla="*/ 11 h 57"/>
              <a:gd name="T8" fmla="*/ 96 w 100"/>
              <a:gd name="T9" fmla="*/ 1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7">
                <a:moveTo>
                  <a:pt x="96" y="10"/>
                </a:moveTo>
                <a:cubicBezTo>
                  <a:pt x="100" y="19"/>
                  <a:pt x="82" y="36"/>
                  <a:pt x="57" y="46"/>
                </a:cubicBezTo>
                <a:cubicBezTo>
                  <a:pt x="31" y="56"/>
                  <a:pt x="8" y="57"/>
                  <a:pt x="4" y="47"/>
                </a:cubicBezTo>
                <a:cubicBezTo>
                  <a:pt x="0" y="37"/>
                  <a:pt x="17" y="21"/>
                  <a:pt x="43" y="11"/>
                </a:cubicBezTo>
                <a:cubicBezTo>
                  <a:pt x="68" y="0"/>
                  <a:pt x="92" y="0"/>
                  <a:pt x="96" y="1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2" name="Freeform 132"/>
          <p:cNvSpPr>
            <a:spLocks/>
          </p:cNvSpPr>
          <p:nvPr/>
        </p:nvSpPr>
        <p:spPr bwMode="auto">
          <a:xfrm>
            <a:off x="4938533" y="3038803"/>
            <a:ext cx="22471" cy="85391"/>
          </a:xfrm>
          <a:custGeom>
            <a:avLst/>
            <a:gdLst>
              <a:gd name="T0" fmla="*/ 9 w 10"/>
              <a:gd name="T1" fmla="*/ 38 h 38"/>
              <a:gd name="T2" fmla="*/ 0 w 10"/>
              <a:gd name="T3" fmla="*/ 38 h 38"/>
              <a:gd name="T4" fmla="*/ 1 w 10"/>
              <a:gd name="T5" fmla="*/ 0 h 38"/>
              <a:gd name="T6" fmla="*/ 10 w 10"/>
              <a:gd name="T7" fmla="*/ 1 h 38"/>
              <a:gd name="T8" fmla="*/ 9 w 10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38">
                <a:moveTo>
                  <a:pt x="9" y="38"/>
                </a:moveTo>
                <a:lnTo>
                  <a:pt x="0" y="38"/>
                </a:lnTo>
                <a:lnTo>
                  <a:pt x="1" y="0"/>
                </a:lnTo>
                <a:lnTo>
                  <a:pt x="10" y="1"/>
                </a:lnTo>
                <a:lnTo>
                  <a:pt x="9" y="3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3" name="Freeform 133"/>
          <p:cNvSpPr>
            <a:spLocks/>
          </p:cNvSpPr>
          <p:nvPr/>
        </p:nvSpPr>
        <p:spPr bwMode="auto">
          <a:xfrm>
            <a:off x="4922804" y="3023074"/>
            <a:ext cx="58426" cy="22471"/>
          </a:xfrm>
          <a:custGeom>
            <a:avLst/>
            <a:gdLst>
              <a:gd name="T0" fmla="*/ 100 w 100"/>
              <a:gd name="T1" fmla="*/ 21 h 39"/>
              <a:gd name="T2" fmla="*/ 50 w 100"/>
              <a:gd name="T3" fmla="*/ 39 h 39"/>
              <a:gd name="T4" fmla="*/ 0 w 100"/>
              <a:gd name="T5" fmla="*/ 18 h 39"/>
              <a:gd name="T6" fmla="*/ 51 w 100"/>
              <a:gd name="T7" fmla="*/ 1 h 39"/>
              <a:gd name="T8" fmla="*/ 100 w 100"/>
              <a:gd name="T9" fmla="*/ 2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39">
                <a:moveTo>
                  <a:pt x="100" y="21"/>
                </a:moveTo>
                <a:cubicBezTo>
                  <a:pt x="99" y="32"/>
                  <a:pt x="77" y="39"/>
                  <a:pt x="50" y="39"/>
                </a:cubicBezTo>
                <a:cubicBezTo>
                  <a:pt x="22" y="38"/>
                  <a:pt x="0" y="28"/>
                  <a:pt x="0" y="18"/>
                </a:cubicBezTo>
                <a:cubicBezTo>
                  <a:pt x="1" y="7"/>
                  <a:pt x="23" y="0"/>
                  <a:pt x="51" y="1"/>
                </a:cubicBezTo>
                <a:cubicBezTo>
                  <a:pt x="78" y="1"/>
                  <a:pt x="100" y="11"/>
                  <a:pt x="100" y="2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4" name="Freeform 134"/>
          <p:cNvSpPr>
            <a:spLocks/>
          </p:cNvSpPr>
          <p:nvPr/>
        </p:nvSpPr>
        <p:spPr bwMode="auto">
          <a:xfrm>
            <a:off x="5017184" y="3027568"/>
            <a:ext cx="33708" cy="87639"/>
          </a:xfrm>
          <a:custGeom>
            <a:avLst/>
            <a:gdLst>
              <a:gd name="T0" fmla="*/ 15 w 15"/>
              <a:gd name="T1" fmla="*/ 37 h 39"/>
              <a:gd name="T2" fmla="*/ 6 w 15"/>
              <a:gd name="T3" fmla="*/ 39 h 39"/>
              <a:gd name="T4" fmla="*/ 0 w 15"/>
              <a:gd name="T5" fmla="*/ 2 h 39"/>
              <a:gd name="T6" fmla="*/ 9 w 15"/>
              <a:gd name="T7" fmla="*/ 0 h 39"/>
              <a:gd name="T8" fmla="*/ 15 w 15"/>
              <a:gd name="T9" fmla="*/ 3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39">
                <a:moveTo>
                  <a:pt x="15" y="37"/>
                </a:moveTo>
                <a:lnTo>
                  <a:pt x="6" y="39"/>
                </a:lnTo>
                <a:lnTo>
                  <a:pt x="0" y="2"/>
                </a:lnTo>
                <a:lnTo>
                  <a:pt x="9" y="0"/>
                </a:lnTo>
                <a:lnTo>
                  <a:pt x="15" y="3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5" name="Freeform 135"/>
          <p:cNvSpPr>
            <a:spLocks/>
          </p:cNvSpPr>
          <p:nvPr/>
        </p:nvSpPr>
        <p:spPr bwMode="auto">
          <a:xfrm>
            <a:off x="4996959" y="3011837"/>
            <a:ext cx="60673" cy="26966"/>
          </a:xfrm>
          <a:custGeom>
            <a:avLst/>
            <a:gdLst>
              <a:gd name="T0" fmla="*/ 100 w 102"/>
              <a:gd name="T1" fmla="*/ 15 h 46"/>
              <a:gd name="T2" fmla="*/ 54 w 102"/>
              <a:gd name="T3" fmla="*/ 42 h 46"/>
              <a:gd name="T4" fmla="*/ 2 w 102"/>
              <a:gd name="T5" fmla="*/ 31 h 46"/>
              <a:gd name="T6" fmla="*/ 48 w 102"/>
              <a:gd name="T7" fmla="*/ 4 h 46"/>
              <a:gd name="T8" fmla="*/ 100 w 102"/>
              <a:gd name="T9" fmla="*/ 1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46">
                <a:moveTo>
                  <a:pt x="100" y="15"/>
                </a:moveTo>
                <a:cubicBezTo>
                  <a:pt x="102" y="25"/>
                  <a:pt x="81" y="37"/>
                  <a:pt x="54" y="42"/>
                </a:cubicBezTo>
                <a:cubicBezTo>
                  <a:pt x="27" y="46"/>
                  <a:pt x="4" y="41"/>
                  <a:pt x="2" y="31"/>
                </a:cubicBezTo>
                <a:cubicBezTo>
                  <a:pt x="0" y="20"/>
                  <a:pt x="21" y="8"/>
                  <a:pt x="48" y="4"/>
                </a:cubicBezTo>
                <a:cubicBezTo>
                  <a:pt x="75" y="0"/>
                  <a:pt x="99" y="5"/>
                  <a:pt x="100" y="15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6" name="Freeform 136"/>
          <p:cNvSpPr>
            <a:spLocks/>
          </p:cNvSpPr>
          <p:nvPr/>
        </p:nvSpPr>
        <p:spPr bwMode="auto">
          <a:xfrm>
            <a:off x="5084598" y="3043297"/>
            <a:ext cx="51685" cy="85391"/>
          </a:xfrm>
          <a:custGeom>
            <a:avLst/>
            <a:gdLst>
              <a:gd name="T0" fmla="*/ 8 w 23"/>
              <a:gd name="T1" fmla="*/ 38 h 38"/>
              <a:gd name="T2" fmla="*/ 0 w 23"/>
              <a:gd name="T3" fmla="*/ 35 h 38"/>
              <a:gd name="T4" fmla="*/ 14 w 23"/>
              <a:gd name="T5" fmla="*/ 0 h 38"/>
              <a:gd name="T6" fmla="*/ 23 w 23"/>
              <a:gd name="T7" fmla="*/ 4 h 38"/>
              <a:gd name="T8" fmla="*/ 8 w 23"/>
              <a:gd name="T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38">
                <a:moveTo>
                  <a:pt x="8" y="38"/>
                </a:moveTo>
                <a:lnTo>
                  <a:pt x="0" y="35"/>
                </a:lnTo>
                <a:lnTo>
                  <a:pt x="14" y="0"/>
                </a:lnTo>
                <a:lnTo>
                  <a:pt x="23" y="4"/>
                </a:lnTo>
                <a:lnTo>
                  <a:pt x="8" y="3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7" name="Freeform 137"/>
          <p:cNvSpPr>
            <a:spLocks/>
          </p:cNvSpPr>
          <p:nvPr/>
        </p:nvSpPr>
        <p:spPr bwMode="auto">
          <a:xfrm>
            <a:off x="5098080" y="3027568"/>
            <a:ext cx="58426" cy="33708"/>
          </a:xfrm>
          <a:custGeom>
            <a:avLst/>
            <a:gdLst>
              <a:gd name="T0" fmla="*/ 96 w 100"/>
              <a:gd name="T1" fmla="*/ 48 h 58"/>
              <a:gd name="T2" fmla="*/ 43 w 100"/>
              <a:gd name="T3" fmla="*/ 47 h 58"/>
              <a:gd name="T4" fmla="*/ 4 w 100"/>
              <a:gd name="T5" fmla="*/ 10 h 58"/>
              <a:gd name="T6" fmla="*/ 57 w 100"/>
              <a:gd name="T7" fmla="*/ 12 h 58"/>
              <a:gd name="T8" fmla="*/ 96 w 100"/>
              <a:gd name="T9" fmla="*/ 4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8">
                <a:moveTo>
                  <a:pt x="96" y="48"/>
                </a:moveTo>
                <a:cubicBezTo>
                  <a:pt x="92" y="58"/>
                  <a:pt x="68" y="57"/>
                  <a:pt x="43" y="47"/>
                </a:cubicBezTo>
                <a:cubicBezTo>
                  <a:pt x="17" y="36"/>
                  <a:pt x="0" y="20"/>
                  <a:pt x="4" y="10"/>
                </a:cubicBezTo>
                <a:cubicBezTo>
                  <a:pt x="8" y="0"/>
                  <a:pt x="32" y="1"/>
                  <a:pt x="57" y="12"/>
                </a:cubicBezTo>
                <a:cubicBezTo>
                  <a:pt x="83" y="22"/>
                  <a:pt x="100" y="39"/>
                  <a:pt x="96" y="4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8" name="Freeform 138"/>
          <p:cNvSpPr>
            <a:spLocks/>
          </p:cNvSpPr>
          <p:nvPr/>
        </p:nvSpPr>
        <p:spPr bwMode="auto">
          <a:xfrm>
            <a:off x="5161000" y="3074757"/>
            <a:ext cx="69662" cy="78650"/>
          </a:xfrm>
          <a:custGeom>
            <a:avLst/>
            <a:gdLst>
              <a:gd name="T0" fmla="*/ 7 w 31"/>
              <a:gd name="T1" fmla="*/ 35 h 35"/>
              <a:gd name="T2" fmla="*/ 0 w 31"/>
              <a:gd name="T3" fmla="*/ 29 h 35"/>
              <a:gd name="T4" fmla="*/ 24 w 31"/>
              <a:gd name="T5" fmla="*/ 0 h 35"/>
              <a:gd name="T6" fmla="*/ 31 w 31"/>
              <a:gd name="T7" fmla="*/ 6 h 35"/>
              <a:gd name="T8" fmla="*/ 7 w 31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35">
                <a:moveTo>
                  <a:pt x="7" y="35"/>
                </a:moveTo>
                <a:lnTo>
                  <a:pt x="0" y="29"/>
                </a:lnTo>
                <a:lnTo>
                  <a:pt x="24" y="0"/>
                </a:lnTo>
                <a:lnTo>
                  <a:pt x="31" y="6"/>
                </a:lnTo>
                <a:lnTo>
                  <a:pt x="7" y="35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9" name="Freeform 139"/>
          <p:cNvSpPr>
            <a:spLocks/>
          </p:cNvSpPr>
          <p:nvPr/>
        </p:nvSpPr>
        <p:spPr bwMode="auto">
          <a:xfrm>
            <a:off x="5199201" y="3054534"/>
            <a:ext cx="51685" cy="47191"/>
          </a:xfrm>
          <a:custGeom>
            <a:avLst/>
            <a:gdLst>
              <a:gd name="T0" fmla="*/ 83 w 89"/>
              <a:gd name="T1" fmla="*/ 72 h 80"/>
              <a:gd name="T2" fmla="*/ 32 w 89"/>
              <a:gd name="T3" fmla="*/ 54 h 80"/>
              <a:gd name="T4" fmla="*/ 6 w 89"/>
              <a:gd name="T5" fmla="*/ 8 h 80"/>
              <a:gd name="T6" fmla="*/ 57 w 89"/>
              <a:gd name="T7" fmla="*/ 25 h 80"/>
              <a:gd name="T8" fmla="*/ 83 w 89"/>
              <a:gd name="T9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80">
                <a:moveTo>
                  <a:pt x="83" y="72"/>
                </a:moveTo>
                <a:cubicBezTo>
                  <a:pt x="76" y="80"/>
                  <a:pt x="53" y="72"/>
                  <a:pt x="32" y="54"/>
                </a:cubicBezTo>
                <a:cubicBezTo>
                  <a:pt x="11" y="37"/>
                  <a:pt x="0" y="16"/>
                  <a:pt x="6" y="8"/>
                </a:cubicBezTo>
                <a:cubicBezTo>
                  <a:pt x="13" y="0"/>
                  <a:pt x="36" y="8"/>
                  <a:pt x="57" y="25"/>
                </a:cubicBezTo>
                <a:cubicBezTo>
                  <a:pt x="78" y="43"/>
                  <a:pt x="89" y="64"/>
                  <a:pt x="83" y="7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0" name="Freeform 140"/>
          <p:cNvSpPr>
            <a:spLocks/>
          </p:cNvSpPr>
          <p:nvPr/>
        </p:nvSpPr>
        <p:spPr bwMode="auto">
          <a:xfrm>
            <a:off x="5239649" y="3121948"/>
            <a:ext cx="60673" cy="80897"/>
          </a:xfrm>
          <a:custGeom>
            <a:avLst/>
            <a:gdLst>
              <a:gd name="T0" fmla="*/ 8 w 27"/>
              <a:gd name="T1" fmla="*/ 36 h 36"/>
              <a:gd name="T2" fmla="*/ 0 w 27"/>
              <a:gd name="T3" fmla="*/ 32 h 36"/>
              <a:gd name="T4" fmla="*/ 20 w 27"/>
              <a:gd name="T5" fmla="*/ 0 h 36"/>
              <a:gd name="T6" fmla="*/ 27 w 27"/>
              <a:gd name="T7" fmla="*/ 4 h 36"/>
              <a:gd name="T8" fmla="*/ 8 w 27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6">
                <a:moveTo>
                  <a:pt x="8" y="36"/>
                </a:moveTo>
                <a:lnTo>
                  <a:pt x="0" y="32"/>
                </a:lnTo>
                <a:lnTo>
                  <a:pt x="20" y="0"/>
                </a:lnTo>
                <a:lnTo>
                  <a:pt x="27" y="4"/>
                </a:lnTo>
                <a:lnTo>
                  <a:pt x="8" y="36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1" name="Freeform 141"/>
          <p:cNvSpPr>
            <a:spLocks/>
          </p:cNvSpPr>
          <p:nvPr/>
        </p:nvSpPr>
        <p:spPr bwMode="auto">
          <a:xfrm>
            <a:off x="5266615" y="3101723"/>
            <a:ext cx="56179" cy="40448"/>
          </a:xfrm>
          <a:custGeom>
            <a:avLst/>
            <a:gdLst>
              <a:gd name="T0" fmla="*/ 90 w 96"/>
              <a:gd name="T1" fmla="*/ 60 h 69"/>
              <a:gd name="T2" fmla="*/ 38 w 96"/>
              <a:gd name="T3" fmla="*/ 51 h 69"/>
              <a:gd name="T4" fmla="*/ 5 w 96"/>
              <a:gd name="T5" fmla="*/ 9 h 69"/>
              <a:gd name="T6" fmla="*/ 57 w 96"/>
              <a:gd name="T7" fmla="*/ 18 h 69"/>
              <a:gd name="T8" fmla="*/ 90 w 96"/>
              <a:gd name="T9" fmla="*/ 6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69">
                <a:moveTo>
                  <a:pt x="90" y="60"/>
                </a:moveTo>
                <a:cubicBezTo>
                  <a:pt x="85" y="69"/>
                  <a:pt x="61" y="65"/>
                  <a:pt x="38" y="51"/>
                </a:cubicBezTo>
                <a:cubicBezTo>
                  <a:pt x="14" y="36"/>
                  <a:pt x="0" y="18"/>
                  <a:pt x="5" y="9"/>
                </a:cubicBezTo>
                <a:cubicBezTo>
                  <a:pt x="11" y="0"/>
                  <a:pt x="34" y="4"/>
                  <a:pt x="57" y="18"/>
                </a:cubicBezTo>
                <a:cubicBezTo>
                  <a:pt x="81" y="32"/>
                  <a:pt x="96" y="51"/>
                  <a:pt x="90" y="60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2" name="Freeform 142"/>
          <p:cNvSpPr>
            <a:spLocks/>
          </p:cNvSpPr>
          <p:nvPr/>
        </p:nvSpPr>
        <p:spPr bwMode="auto">
          <a:xfrm>
            <a:off x="5280098" y="3178125"/>
            <a:ext cx="83145" cy="60673"/>
          </a:xfrm>
          <a:custGeom>
            <a:avLst/>
            <a:gdLst>
              <a:gd name="T0" fmla="*/ 4 w 37"/>
              <a:gd name="T1" fmla="*/ 27 h 27"/>
              <a:gd name="T2" fmla="*/ 0 w 37"/>
              <a:gd name="T3" fmla="*/ 19 h 27"/>
              <a:gd name="T4" fmla="*/ 32 w 37"/>
              <a:gd name="T5" fmla="*/ 0 h 27"/>
              <a:gd name="T6" fmla="*/ 37 w 37"/>
              <a:gd name="T7" fmla="*/ 8 h 27"/>
              <a:gd name="T8" fmla="*/ 4 w 37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7">
                <a:moveTo>
                  <a:pt x="4" y="27"/>
                </a:moveTo>
                <a:lnTo>
                  <a:pt x="0" y="19"/>
                </a:lnTo>
                <a:lnTo>
                  <a:pt x="32" y="0"/>
                </a:lnTo>
                <a:lnTo>
                  <a:pt x="37" y="8"/>
                </a:lnTo>
                <a:lnTo>
                  <a:pt x="4" y="2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3" name="Freeform 143"/>
          <p:cNvSpPr>
            <a:spLocks/>
          </p:cNvSpPr>
          <p:nvPr/>
        </p:nvSpPr>
        <p:spPr bwMode="auto">
          <a:xfrm>
            <a:off x="5343018" y="3157902"/>
            <a:ext cx="38202" cy="56179"/>
          </a:xfrm>
          <a:custGeom>
            <a:avLst/>
            <a:gdLst>
              <a:gd name="T0" fmla="*/ 58 w 67"/>
              <a:gd name="T1" fmla="*/ 92 h 97"/>
              <a:gd name="T2" fmla="*/ 17 w 67"/>
              <a:gd name="T3" fmla="*/ 58 h 97"/>
              <a:gd name="T4" fmla="*/ 9 w 67"/>
              <a:gd name="T5" fmla="*/ 5 h 97"/>
              <a:gd name="T6" fmla="*/ 50 w 67"/>
              <a:gd name="T7" fmla="*/ 39 h 97"/>
              <a:gd name="T8" fmla="*/ 58 w 67"/>
              <a:gd name="T9" fmla="*/ 9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97">
                <a:moveTo>
                  <a:pt x="58" y="92"/>
                </a:moveTo>
                <a:cubicBezTo>
                  <a:pt x="49" y="97"/>
                  <a:pt x="31" y="82"/>
                  <a:pt x="17" y="58"/>
                </a:cubicBezTo>
                <a:cubicBezTo>
                  <a:pt x="4" y="34"/>
                  <a:pt x="0" y="10"/>
                  <a:pt x="9" y="5"/>
                </a:cubicBezTo>
                <a:cubicBezTo>
                  <a:pt x="18" y="0"/>
                  <a:pt x="37" y="15"/>
                  <a:pt x="50" y="39"/>
                </a:cubicBezTo>
                <a:cubicBezTo>
                  <a:pt x="64" y="63"/>
                  <a:pt x="67" y="87"/>
                  <a:pt x="58" y="9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4" name="Freeform 144"/>
          <p:cNvSpPr>
            <a:spLocks/>
          </p:cNvSpPr>
          <p:nvPr/>
        </p:nvSpPr>
        <p:spPr bwMode="auto">
          <a:xfrm>
            <a:off x="5313806" y="3263517"/>
            <a:ext cx="87639" cy="40448"/>
          </a:xfrm>
          <a:custGeom>
            <a:avLst/>
            <a:gdLst>
              <a:gd name="T0" fmla="*/ 3 w 39"/>
              <a:gd name="T1" fmla="*/ 18 h 18"/>
              <a:gd name="T2" fmla="*/ 0 w 39"/>
              <a:gd name="T3" fmla="*/ 9 h 18"/>
              <a:gd name="T4" fmla="*/ 37 w 39"/>
              <a:gd name="T5" fmla="*/ 0 h 18"/>
              <a:gd name="T6" fmla="*/ 39 w 39"/>
              <a:gd name="T7" fmla="*/ 8 h 18"/>
              <a:gd name="T8" fmla="*/ 3 w 39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8">
                <a:moveTo>
                  <a:pt x="3" y="18"/>
                </a:moveTo>
                <a:lnTo>
                  <a:pt x="0" y="9"/>
                </a:lnTo>
                <a:lnTo>
                  <a:pt x="37" y="0"/>
                </a:lnTo>
                <a:lnTo>
                  <a:pt x="39" y="8"/>
                </a:lnTo>
                <a:lnTo>
                  <a:pt x="3" y="1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5" name="Freeform 145"/>
          <p:cNvSpPr>
            <a:spLocks/>
          </p:cNvSpPr>
          <p:nvPr/>
        </p:nvSpPr>
        <p:spPr bwMode="auto">
          <a:xfrm>
            <a:off x="5387960" y="3241045"/>
            <a:ext cx="29213" cy="60673"/>
          </a:xfrm>
          <a:custGeom>
            <a:avLst/>
            <a:gdLst>
              <a:gd name="T0" fmla="*/ 37 w 50"/>
              <a:gd name="T1" fmla="*/ 99 h 102"/>
              <a:gd name="T2" fmla="*/ 7 w 50"/>
              <a:gd name="T3" fmla="*/ 56 h 102"/>
              <a:gd name="T4" fmla="*/ 13 w 50"/>
              <a:gd name="T5" fmla="*/ 3 h 102"/>
              <a:gd name="T6" fmla="*/ 44 w 50"/>
              <a:gd name="T7" fmla="*/ 47 h 102"/>
              <a:gd name="T8" fmla="*/ 37 w 50"/>
              <a:gd name="T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102">
                <a:moveTo>
                  <a:pt x="37" y="99"/>
                </a:moveTo>
                <a:cubicBezTo>
                  <a:pt x="27" y="102"/>
                  <a:pt x="14" y="83"/>
                  <a:pt x="7" y="56"/>
                </a:cubicBezTo>
                <a:cubicBezTo>
                  <a:pt x="0" y="29"/>
                  <a:pt x="3" y="6"/>
                  <a:pt x="13" y="3"/>
                </a:cubicBezTo>
                <a:cubicBezTo>
                  <a:pt x="23" y="0"/>
                  <a:pt x="37" y="20"/>
                  <a:pt x="44" y="47"/>
                </a:cubicBezTo>
                <a:cubicBezTo>
                  <a:pt x="50" y="73"/>
                  <a:pt x="48" y="97"/>
                  <a:pt x="37" y="99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6" name="Freeform 146"/>
          <p:cNvSpPr>
            <a:spLocks/>
          </p:cNvSpPr>
          <p:nvPr/>
        </p:nvSpPr>
        <p:spPr bwMode="auto">
          <a:xfrm>
            <a:off x="5331783" y="3337673"/>
            <a:ext cx="87639" cy="40448"/>
          </a:xfrm>
          <a:custGeom>
            <a:avLst/>
            <a:gdLst>
              <a:gd name="T0" fmla="*/ 2 w 39"/>
              <a:gd name="T1" fmla="*/ 18 h 18"/>
              <a:gd name="T2" fmla="*/ 0 w 39"/>
              <a:gd name="T3" fmla="*/ 9 h 18"/>
              <a:gd name="T4" fmla="*/ 36 w 39"/>
              <a:gd name="T5" fmla="*/ 0 h 18"/>
              <a:gd name="T6" fmla="*/ 39 w 39"/>
              <a:gd name="T7" fmla="*/ 9 h 18"/>
              <a:gd name="T8" fmla="*/ 2 w 39"/>
              <a:gd name="T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8">
                <a:moveTo>
                  <a:pt x="2" y="18"/>
                </a:moveTo>
                <a:lnTo>
                  <a:pt x="0" y="9"/>
                </a:lnTo>
                <a:lnTo>
                  <a:pt x="36" y="0"/>
                </a:lnTo>
                <a:lnTo>
                  <a:pt x="39" y="9"/>
                </a:lnTo>
                <a:lnTo>
                  <a:pt x="2" y="1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7" name="Freeform 147"/>
          <p:cNvSpPr>
            <a:spLocks/>
          </p:cNvSpPr>
          <p:nvPr/>
        </p:nvSpPr>
        <p:spPr bwMode="auto">
          <a:xfrm>
            <a:off x="5405937" y="3315201"/>
            <a:ext cx="29213" cy="60673"/>
          </a:xfrm>
          <a:custGeom>
            <a:avLst/>
            <a:gdLst>
              <a:gd name="T0" fmla="*/ 38 w 51"/>
              <a:gd name="T1" fmla="*/ 99 h 102"/>
              <a:gd name="T2" fmla="*/ 7 w 51"/>
              <a:gd name="T3" fmla="*/ 56 h 102"/>
              <a:gd name="T4" fmla="*/ 13 w 51"/>
              <a:gd name="T5" fmla="*/ 3 h 102"/>
              <a:gd name="T6" fmla="*/ 44 w 51"/>
              <a:gd name="T7" fmla="*/ 46 h 102"/>
              <a:gd name="T8" fmla="*/ 38 w 51"/>
              <a:gd name="T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102">
                <a:moveTo>
                  <a:pt x="38" y="99"/>
                </a:moveTo>
                <a:cubicBezTo>
                  <a:pt x="28" y="102"/>
                  <a:pt x="14" y="82"/>
                  <a:pt x="7" y="56"/>
                </a:cubicBezTo>
                <a:cubicBezTo>
                  <a:pt x="0" y="29"/>
                  <a:pt x="3" y="6"/>
                  <a:pt x="13" y="3"/>
                </a:cubicBezTo>
                <a:cubicBezTo>
                  <a:pt x="24" y="0"/>
                  <a:pt x="37" y="20"/>
                  <a:pt x="44" y="46"/>
                </a:cubicBezTo>
                <a:cubicBezTo>
                  <a:pt x="51" y="73"/>
                  <a:pt x="48" y="97"/>
                  <a:pt x="38" y="99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8" name="Freeform 148"/>
          <p:cNvSpPr>
            <a:spLocks/>
          </p:cNvSpPr>
          <p:nvPr/>
        </p:nvSpPr>
        <p:spPr bwMode="auto">
          <a:xfrm>
            <a:off x="5372231" y="3429805"/>
            <a:ext cx="80897" cy="62920"/>
          </a:xfrm>
          <a:custGeom>
            <a:avLst/>
            <a:gdLst>
              <a:gd name="T0" fmla="*/ 4 w 36"/>
              <a:gd name="T1" fmla="*/ 28 h 28"/>
              <a:gd name="T2" fmla="*/ 0 w 36"/>
              <a:gd name="T3" fmla="*/ 20 h 28"/>
              <a:gd name="T4" fmla="*/ 32 w 36"/>
              <a:gd name="T5" fmla="*/ 0 h 28"/>
              <a:gd name="T6" fmla="*/ 36 w 36"/>
              <a:gd name="T7" fmla="*/ 8 h 28"/>
              <a:gd name="T8" fmla="*/ 4 w 36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8">
                <a:moveTo>
                  <a:pt x="4" y="28"/>
                </a:moveTo>
                <a:lnTo>
                  <a:pt x="0" y="20"/>
                </a:lnTo>
                <a:lnTo>
                  <a:pt x="32" y="0"/>
                </a:lnTo>
                <a:lnTo>
                  <a:pt x="36" y="8"/>
                </a:lnTo>
                <a:lnTo>
                  <a:pt x="4" y="2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9" name="Freeform 149"/>
          <p:cNvSpPr>
            <a:spLocks/>
          </p:cNvSpPr>
          <p:nvPr/>
        </p:nvSpPr>
        <p:spPr bwMode="auto">
          <a:xfrm>
            <a:off x="5432903" y="3409581"/>
            <a:ext cx="40448" cy="56179"/>
          </a:xfrm>
          <a:custGeom>
            <a:avLst/>
            <a:gdLst>
              <a:gd name="T0" fmla="*/ 60 w 69"/>
              <a:gd name="T1" fmla="*/ 91 h 96"/>
              <a:gd name="T2" fmla="*/ 18 w 69"/>
              <a:gd name="T3" fmla="*/ 58 h 96"/>
              <a:gd name="T4" fmla="*/ 9 w 69"/>
              <a:gd name="T5" fmla="*/ 5 h 96"/>
              <a:gd name="T6" fmla="*/ 50 w 69"/>
              <a:gd name="T7" fmla="*/ 38 h 96"/>
              <a:gd name="T8" fmla="*/ 60 w 69"/>
              <a:gd name="T9" fmla="*/ 9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96">
                <a:moveTo>
                  <a:pt x="60" y="91"/>
                </a:moveTo>
                <a:cubicBezTo>
                  <a:pt x="51" y="96"/>
                  <a:pt x="32" y="81"/>
                  <a:pt x="18" y="58"/>
                </a:cubicBezTo>
                <a:cubicBezTo>
                  <a:pt x="4" y="34"/>
                  <a:pt x="0" y="11"/>
                  <a:pt x="9" y="5"/>
                </a:cubicBezTo>
                <a:cubicBezTo>
                  <a:pt x="18" y="0"/>
                  <a:pt x="36" y="15"/>
                  <a:pt x="50" y="38"/>
                </a:cubicBezTo>
                <a:cubicBezTo>
                  <a:pt x="65" y="62"/>
                  <a:pt x="69" y="85"/>
                  <a:pt x="60" y="9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0" name="Freeform 150"/>
          <p:cNvSpPr>
            <a:spLocks/>
          </p:cNvSpPr>
          <p:nvPr/>
        </p:nvSpPr>
        <p:spPr bwMode="auto">
          <a:xfrm>
            <a:off x="4907073" y="3434299"/>
            <a:ext cx="71908" cy="74156"/>
          </a:xfrm>
          <a:custGeom>
            <a:avLst/>
            <a:gdLst>
              <a:gd name="T0" fmla="*/ 26 w 32"/>
              <a:gd name="T1" fmla="*/ 0 h 33"/>
              <a:gd name="T2" fmla="*/ 32 w 32"/>
              <a:gd name="T3" fmla="*/ 6 h 33"/>
              <a:gd name="T4" fmla="*/ 6 w 32"/>
              <a:gd name="T5" fmla="*/ 33 h 33"/>
              <a:gd name="T6" fmla="*/ 0 w 32"/>
              <a:gd name="T7" fmla="*/ 26 h 33"/>
              <a:gd name="T8" fmla="*/ 26 w 32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3">
                <a:moveTo>
                  <a:pt x="26" y="0"/>
                </a:moveTo>
                <a:lnTo>
                  <a:pt x="32" y="6"/>
                </a:lnTo>
                <a:lnTo>
                  <a:pt x="6" y="33"/>
                </a:lnTo>
                <a:lnTo>
                  <a:pt x="0" y="26"/>
                </a:lnTo>
                <a:lnTo>
                  <a:pt x="26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1" name="Freeform 151"/>
          <p:cNvSpPr>
            <a:spLocks/>
          </p:cNvSpPr>
          <p:nvPr/>
        </p:nvSpPr>
        <p:spPr bwMode="auto">
          <a:xfrm>
            <a:off x="4884602" y="3479243"/>
            <a:ext cx="49437" cy="49437"/>
          </a:xfrm>
          <a:custGeom>
            <a:avLst/>
            <a:gdLst>
              <a:gd name="T0" fmla="*/ 7 w 85"/>
              <a:gd name="T1" fmla="*/ 8 h 85"/>
              <a:gd name="T2" fmla="*/ 56 w 85"/>
              <a:gd name="T3" fmla="*/ 29 h 85"/>
              <a:gd name="T4" fmla="*/ 78 w 85"/>
              <a:gd name="T5" fmla="*/ 78 h 85"/>
              <a:gd name="T6" fmla="*/ 29 w 85"/>
              <a:gd name="T7" fmla="*/ 56 h 85"/>
              <a:gd name="T8" fmla="*/ 7 w 85"/>
              <a:gd name="T9" fmla="*/ 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85">
                <a:moveTo>
                  <a:pt x="7" y="8"/>
                </a:moveTo>
                <a:cubicBezTo>
                  <a:pt x="15" y="0"/>
                  <a:pt x="36" y="10"/>
                  <a:pt x="56" y="29"/>
                </a:cubicBezTo>
                <a:cubicBezTo>
                  <a:pt x="76" y="49"/>
                  <a:pt x="85" y="70"/>
                  <a:pt x="78" y="78"/>
                </a:cubicBezTo>
                <a:cubicBezTo>
                  <a:pt x="71" y="85"/>
                  <a:pt x="49" y="76"/>
                  <a:pt x="29" y="56"/>
                </a:cubicBezTo>
                <a:cubicBezTo>
                  <a:pt x="10" y="37"/>
                  <a:pt x="0" y="15"/>
                  <a:pt x="7" y="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2" name="Freeform 152"/>
          <p:cNvSpPr>
            <a:spLocks/>
          </p:cNvSpPr>
          <p:nvPr/>
        </p:nvSpPr>
        <p:spPr bwMode="auto">
          <a:xfrm>
            <a:off x="4848648" y="3382616"/>
            <a:ext cx="85391" cy="44943"/>
          </a:xfrm>
          <a:custGeom>
            <a:avLst/>
            <a:gdLst>
              <a:gd name="T0" fmla="*/ 35 w 38"/>
              <a:gd name="T1" fmla="*/ 0 h 20"/>
              <a:gd name="T2" fmla="*/ 38 w 38"/>
              <a:gd name="T3" fmla="*/ 8 h 20"/>
              <a:gd name="T4" fmla="*/ 2 w 38"/>
              <a:gd name="T5" fmla="*/ 20 h 20"/>
              <a:gd name="T6" fmla="*/ 0 w 38"/>
              <a:gd name="T7" fmla="*/ 12 h 20"/>
              <a:gd name="T8" fmla="*/ 35 w 38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20">
                <a:moveTo>
                  <a:pt x="35" y="0"/>
                </a:moveTo>
                <a:lnTo>
                  <a:pt x="38" y="8"/>
                </a:lnTo>
                <a:lnTo>
                  <a:pt x="2" y="20"/>
                </a:lnTo>
                <a:lnTo>
                  <a:pt x="0" y="12"/>
                </a:lnTo>
                <a:lnTo>
                  <a:pt x="35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3" name="Freeform 153"/>
          <p:cNvSpPr>
            <a:spLocks/>
          </p:cNvSpPr>
          <p:nvPr/>
        </p:nvSpPr>
        <p:spPr bwMode="auto">
          <a:xfrm>
            <a:off x="4830671" y="3391604"/>
            <a:ext cx="31460" cy="58426"/>
          </a:xfrm>
          <a:custGeom>
            <a:avLst/>
            <a:gdLst>
              <a:gd name="T0" fmla="*/ 11 w 54"/>
              <a:gd name="T1" fmla="*/ 3 h 100"/>
              <a:gd name="T2" fmla="*/ 45 w 54"/>
              <a:gd name="T3" fmla="*/ 44 h 100"/>
              <a:gd name="T4" fmla="*/ 43 w 54"/>
              <a:gd name="T5" fmla="*/ 97 h 100"/>
              <a:gd name="T6" fmla="*/ 9 w 54"/>
              <a:gd name="T7" fmla="*/ 56 h 100"/>
              <a:gd name="T8" fmla="*/ 11 w 54"/>
              <a:gd name="T9" fmla="*/ 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00">
                <a:moveTo>
                  <a:pt x="11" y="3"/>
                </a:moveTo>
                <a:cubicBezTo>
                  <a:pt x="21" y="0"/>
                  <a:pt x="36" y="18"/>
                  <a:pt x="45" y="44"/>
                </a:cubicBezTo>
                <a:cubicBezTo>
                  <a:pt x="54" y="70"/>
                  <a:pt x="53" y="94"/>
                  <a:pt x="43" y="97"/>
                </a:cubicBezTo>
                <a:cubicBezTo>
                  <a:pt x="33" y="100"/>
                  <a:pt x="18" y="82"/>
                  <a:pt x="9" y="56"/>
                </a:cubicBezTo>
                <a:cubicBezTo>
                  <a:pt x="0" y="30"/>
                  <a:pt x="1" y="6"/>
                  <a:pt x="11" y="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4" name="Freeform 154"/>
          <p:cNvSpPr>
            <a:spLocks/>
          </p:cNvSpPr>
          <p:nvPr/>
        </p:nvSpPr>
        <p:spPr bwMode="auto">
          <a:xfrm>
            <a:off x="5214932" y="3353402"/>
            <a:ext cx="123593" cy="123593"/>
          </a:xfrm>
          <a:custGeom>
            <a:avLst/>
            <a:gdLst>
              <a:gd name="T0" fmla="*/ 30 w 211"/>
              <a:gd name="T1" fmla="*/ 51 h 211"/>
              <a:gd name="T2" fmla="*/ 160 w 211"/>
              <a:gd name="T3" fmla="*/ 30 h 211"/>
              <a:gd name="T4" fmla="*/ 181 w 211"/>
              <a:gd name="T5" fmla="*/ 160 h 211"/>
              <a:gd name="T6" fmla="*/ 51 w 211"/>
              <a:gd name="T7" fmla="*/ 181 h 211"/>
              <a:gd name="T8" fmla="*/ 30 w 211"/>
              <a:gd name="T9" fmla="*/ 5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" h="211">
                <a:moveTo>
                  <a:pt x="30" y="51"/>
                </a:moveTo>
                <a:cubicBezTo>
                  <a:pt x="61" y="9"/>
                  <a:pt x="119" y="0"/>
                  <a:pt x="160" y="30"/>
                </a:cubicBezTo>
                <a:cubicBezTo>
                  <a:pt x="202" y="60"/>
                  <a:pt x="211" y="119"/>
                  <a:pt x="181" y="160"/>
                </a:cubicBezTo>
                <a:cubicBezTo>
                  <a:pt x="151" y="202"/>
                  <a:pt x="92" y="211"/>
                  <a:pt x="51" y="181"/>
                </a:cubicBezTo>
                <a:cubicBezTo>
                  <a:pt x="9" y="151"/>
                  <a:pt x="0" y="92"/>
                  <a:pt x="30" y="51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5" name="Freeform 155"/>
          <p:cNvSpPr>
            <a:spLocks/>
          </p:cNvSpPr>
          <p:nvPr/>
        </p:nvSpPr>
        <p:spPr bwMode="auto">
          <a:xfrm>
            <a:off x="5059878" y="3324190"/>
            <a:ext cx="80897" cy="80897"/>
          </a:xfrm>
          <a:custGeom>
            <a:avLst/>
            <a:gdLst>
              <a:gd name="T0" fmla="*/ 20 w 138"/>
              <a:gd name="T1" fmla="*/ 33 h 138"/>
              <a:gd name="T2" fmla="*/ 105 w 138"/>
              <a:gd name="T3" fmla="*/ 20 h 138"/>
              <a:gd name="T4" fmla="*/ 119 w 138"/>
              <a:gd name="T5" fmla="*/ 105 h 138"/>
              <a:gd name="T6" fmla="*/ 34 w 138"/>
              <a:gd name="T7" fmla="*/ 118 h 138"/>
              <a:gd name="T8" fmla="*/ 20 w 138"/>
              <a:gd name="T9" fmla="*/ 33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38">
                <a:moveTo>
                  <a:pt x="20" y="33"/>
                </a:moveTo>
                <a:cubicBezTo>
                  <a:pt x="40" y="6"/>
                  <a:pt x="78" y="0"/>
                  <a:pt x="105" y="20"/>
                </a:cubicBezTo>
                <a:cubicBezTo>
                  <a:pt x="132" y="39"/>
                  <a:pt x="138" y="77"/>
                  <a:pt x="119" y="105"/>
                </a:cubicBezTo>
                <a:cubicBezTo>
                  <a:pt x="99" y="132"/>
                  <a:pt x="61" y="138"/>
                  <a:pt x="34" y="118"/>
                </a:cubicBezTo>
                <a:cubicBezTo>
                  <a:pt x="6" y="98"/>
                  <a:pt x="0" y="60"/>
                  <a:pt x="20" y="33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6" name="Freeform 156"/>
          <p:cNvSpPr>
            <a:spLocks/>
          </p:cNvSpPr>
          <p:nvPr/>
        </p:nvSpPr>
        <p:spPr bwMode="auto">
          <a:xfrm>
            <a:off x="4945275" y="3135431"/>
            <a:ext cx="114605" cy="114605"/>
          </a:xfrm>
          <a:custGeom>
            <a:avLst/>
            <a:gdLst>
              <a:gd name="T0" fmla="*/ 28 w 194"/>
              <a:gd name="T1" fmla="*/ 47 h 194"/>
              <a:gd name="T2" fmla="*/ 147 w 194"/>
              <a:gd name="T3" fmla="*/ 28 h 194"/>
              <a:gd name="T4" fmla="*/ 166 w 194"/>
              <a:gd name="T5" fmla="*/ 148 h 194"/>
              <a:gd name="T6" fmla="*/ 47 w 194"/>
              <a:gd name="T7" fmla="*/ 167 h 194"/>
              <a:gd name="T8" fmla="*/ 28 w 194"/>
              <a:gd name="T9" fmla="*/ 4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94">
                <a:moveTo>
                  <a:pt x="28" y="47"/>
                </a:moveTo>
                <a:cubicBezTo>
                  <a:pt x="55" y="9"/>
                  <a:pt x="109" y="0"/>
                  <a:pt x="147" y="28"/>
                </a:cubicBezTo>
                <a:cubicBezTo>
                  <a:pt x="185" y="56"/>
                  <a:pt x="194" y="110"/>
                  <a:pt x="166" y="148"/>
                </a:cubicBezTo>
                <a:cubicBezTo>
                  <a:pt x="138" y="186"/>
                  <a:pt x="85" y="194"/>
                  <a:pt x="47" y="167"/>
                </a:cubicBezTo>
                <a:cubicBezTo>
                  <a:pt x="8" y="139"/>
                  <a:pt x="0" y="85"/>
                  <a:pt x="28" y="47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7" name="Freeform 157"/>
          <p:cNvSpPr>
            <a:spLocks/>
          </p:cNvSpPr>
          <p:nvPr/>
        </p:nvSpPr>
        <p:spPr bwMode="auto">
          <a:xfrm>
            <a:off x="5131787" y="3175879"/>
            <a:ext cx="65168" cy="65168"/>
          </a:xfrm>
          <a:custGeom>
            <a:avLst/>
            <a:gdLst>
              <a:gd name="T0" fmla="*/ 16 w 112"/>
              <a:gd name="T1" fmla="*/ 27 h 112"/>
              <a:gd name="T2" fmla="*/ 85 w 112"/>
              <a:gd name="T3" fmla="*/ 16 h 112"/>
              <a:gd name="T4" fmla="*/ 96 w 112"/>
              <a:gd name="T5" fmla="*/ 85 h 112"/>
              <a:gd name="T6" fmla="*/ 27 w 112"/>
              <a:gd name="T7" fmla="*/ 96 h 112"/>
              <a:gd name="T8" fmla="*/ 16 w 112"/>
              <a:gd name="T9" fmla="*/ 2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2">
                <a:moveTo>
                  <a:pt x="16" y="27"/>
                </a:moveTo>
                <a:cubicBezTo>
                  <a:pt x="32" y="5"/>
                  <a:pt x="63" y="0"/>
                  <a:pt x="85" y="16"/>
                </a:cubicBezTo>
                <a:cubicBezTo>
                  <a:pt x="107" y="32"/>
                  <a:pt x="112" y="63"/>
                  <a:pt x="96" y="85"/>
                </a:cubicBezTo>
                <a:cubicBezTo>
                  <a:pt x="80" y="107"/>
                  <a:pt x="49" y="112"/>
                  <a:pt x="27" y="96"/>
                </a:cubicBezTo>
                <a:cubicBezTo>
                  <a:pt x="5" y="80"/>
                  <a:pt x="0" y="49"/>
                  <a:pt x="16" y="27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8" name="Freeform 158"/>
          <p:cNvSpPr>
            <a:spLocks/>
          </p:cNvSpPr>
          <p:nvPr/>
        </p:nvSpPr>
        <p:spPr bwMode="auto">
          <a:xfrm>
            <a:off x="3084646" y="3263517"/>
            <a:ext cx="337070" cy="543807"/>
          </a:xfrm>
          <a:custGeom>
            <a:avLst/>
            <a:gdLst>
              <a:gd name="T0" fmla="*/ 415 w 576"/>
              <a:gd name="T1" fmla="*/ 158 h 926"/>
              <a:gd name="T2" fmla="*/ 565 w 576"/>
              <a:gd name="T3" fmla="*/ 570 h 926"/>
              <a:gd name="T4" fmla="*/ 441 w 576"/>
              <a:gd name="T5" fmla="*/ 817 h 926"/>
              <a:gd name="T6" fmla="*/ 211 w 576"/>
              <a:gd name="T7" fmla="*/ 784 h 926"/>
              <a:gd name="T8" fmla="*/ 67 w 576"/>
              <a:gd name="T9" fmla="*/ 385 h 926"/>
              <a:gd name="T10" fmla="*/ 253 w 576"/>
              <a:gd name="T11" fmla="*/ 15 h 926"/>
              <a:gd name="T12" fmla="*/ 415 w 576"/>
              <a:gd name="T13" fmla="*/ 158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" h="926">
                <a:moveTo>
                  <a:pt x="415" y="158"/>
                </a:moveTo>
                <a:cubicBezTo>
                  <a:pt x="422" y="172"/>
                  <a:pt x="576" y="445"/>
                  <a:pt x="565" y="570"/>
                </a:cubicBezTo>
                <a:cubicBezTo>
                  <a:pt x="553" y="695"/>
                  <a:pt x="521" y="707"/>
                  <a:pt x="441" y="817"/>
                </a:cubicBezTo>
                <a:cubicBezTo>
                  <a:pt x="361" y="926"/>
                  <a:pt x="343" y="902"/>
                  <a:pt x="211" y="784"/>
                </a:cubicBezTo>
                <a:cubicBezTo>
                  <a:pt x="79" y="667"/>
                  <a:pt x="0" y="517"/>
                  <a:pt x="67" y="385"/>
                </a:cubicBezTo>
                <a:cubicBezTo>
                  <a:pt x="135" y="252"/>
                  <a:pt x="163" y="30"/>
                  <a:pt x="253" y="15"/>
                </a:cubicBezTo>
                <a:cubicBezTo>
                  <a:pt x="343" y="0"/>
                  <a:pt x="371" y="75"/>
                  <a:pt x="415" y="15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9" name="Freeform 159"/>
          <p:cNvSpPr>
            <a:spLocks/>
          </p:cNvSpPr>
          <p:nvPr/>
        </p:nvSpPr>
        <p:spPr bwMode="auto">
          <a:xfrm>
            <a:off x="3316101" y="3324190"/>
            <a:ext cx="58426" cy="49437"/>
          </a:xfrm>
          <a:custGeom>
            <a:avLst/>
            <a:gdLst>
              <a:gd name="T0" fmla="*/ 4 w 26"/>
              <a:gd name="T1" fmla="*/ 22 h 22"/>
              <a:gd name="T2" fmla="*/ 0 w 26"/>
              <a:gd name="T3" fmla="*/ 17 h 22"/>
              <a:gd name="T4" fmla="*/ 22 w 26"/>
              <a:gd name="T5" fmla="*/ 0 h 22"/>
              <a:gd name="T6" fmla="*/ 26 w 26"/>
              <a:gd name="T7" fmla="*/ 6 h 22"/>
              <a:gd name="T8" fmla="*/ 4 w 26"/>
              <a:gd name="T9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2">
                <a:moveTo>
                  <a:pt x="4" y="22"/>
                </a:moveTo>
                <a:lnTo>
                  <a:pt x="0" y="17"/>
                </a:lnTo>
                <a:lnTo>
                  <a:pt x="22" y="0"/>
                </a:lnTo>
                <a:lnTo>
                  <a:pt x="26" y="6"/>
                </a:lnTo>
                <a:lnTo>
                  <a:pt x="4" y="2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0" name="Freeform 160"/>
          <p:cNvSpPr>
            <a:spLocks/>
          </p:cNvSpPr>
          <p:nvPr/>
        </p:nvSpPr>
        <p:spPr bwMode="auto">
          <a:xfrm>
            <a:off x="3356549" y="3308459"/>
            <a:ext cx="31460" cy="40448"/>
          </a:xfrm>
          <a:custGeom>
            <a:avLst/>
            <a:gdLst>
              <a:gd name="T0" fmla="*/ 49 w 55"/>
              <a:gd name="T1" fmla="*/ 62 h 67"/>
              <a:gd name="T2" fmla="*/ 16 w 55"/>
              <a:gd name="T3" fmla="*/ 42 h 67"/>
              <a:gd name="T4" fmla="*/ 6 w 55"/>
              <a:gd name="T5" fmla="*/ 5 h 67"/>
              <a:gd name="T6" fmla="*/ 38 w 55"/>
              <a:gd name="T7" fmla="*/ 25 h 67"/>
              <a:gd name="T8" fmla="*/ 49 w 55"/>
              <a:gd name="T9" fmla="*/ 6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67">
                <a:moveTo>
                  <a:pt x="49" y="62"/>
                </a:moveTo>
                <a:cubicBezTo>
                  <a:pt x="43" y="67"/>
                  <a:pt x="28" y="58"/>
                  <a:pt x="16" y="42"/>
                </a:cubicBezTo>
                <a:cubicBezTo>
                  <a:pt x="5" y="26"/>
                  <a:pt x="0" y="9"/>
                  <a:pt x="6" y="5"/>
                </a:cubicBezTo>
                <a:cubicBezTo>
                  <a:pt x="12" y="0"/>
                  <a:pt x="26" y="9"/>
                  <a:pt x="38" y="25"/>
                </a:cubicBezTo>
                <a:cubicBezTo>
                  <a:pt x="50" y="41"/>
                  <a:pt x="55" y="58"/>
                  <a:pt x="49" y="6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1" name="Freeform 161"/>
          <p:cNvSpPr>
            <a:spLocks/>
          </p:cNvSpPr>
          <p:nvPr/>
        </p:nvSpPr>
        <p:spPr bwMode="auto">
          <a:xfrm>
            <a:off x="3340820" y="3396098"/>
            <a:ext cx="62920" cy="26966"/>
          </a:xfrm>
          <a:custGeom>
            <a:avLst/>
            <a:gdLst>
              <a:gd name="T0" fmla="*/ 1 w 28"/>
              <a:gd name="T1" fmla="*/ 12 h 12"/>
              <a:gd name="T2" fmla="*/ 0 w 28"/>
              <a:gd name="T3" fmla="*/ 6 h 12"/>
              <a:gd name="T4" fmla="*/ 26 w 28"/>
              <a:gd name="T5" fmla="*/ 0 h 12"/>
              <a:gd name="T6" fmla="*/ 28 w 28"/>
              <a:gd name="T7" fmla="*/ 6 h 12"/>
              <a:gd name="T8" fmla="*/ 1 w 28"/>
              <a:gd name="T9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2">
                <a:moveTo>
                  <a:pt x="1" y="12"/>
                </a:moveTo>
                <a:lnTo>
                  <a:pt x="0" y="6"/>
                </a:lnTo>
                <a:lnTo>
                  <a:pt x="26" y="0"/>
                </a:lnTo>
                <a:lnTo>
                  <a:pt x="28" y="6"/>
                </a:lnTo>
                <a:lnTo>
                  <a:pt x="1" y="1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2" name="Freeform 162"/>
          <p:cNvSpPr>
            <a:spLocks/>
          </p:cNvSpPr>
          <p:nvPr/>
        </p:nvSpPr>
        <p:spPr bwMode="auto">
          <a:xfrm>
            <a:off x="3394751" y="3380368"/>
            <a:ext cx="20225" cy="42696"/>
          </a:xfrm>
          <a:custGeom>
            <a:avLst/>
            <a:gdLst>
              <a:gd name="T0" fmla="*/ 26 w 36"/>
              <a:gd name="T1" fmla="*/ 72 h 74"/>
              <a:gd name="T2" fmla="*/ 4 w 36"/>
              <a:gd name="T3" fmla="*/ 40 h 74"/>
              <a:gd name="T4" fmla="*/ 10 w 36"/>
              <a:gd name="T5" fmla="*/ 2 h 74"/>
              <a:gd name="T6" fmla="*/ 31 w 36"/>
              <a:gd name="T7" fmla="*/ 34 h 74"/>
              <a:gd name="T8" fmla="*/ 26 w 36"/>
              <a:gd name="T9" fmla="*/ 7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74">
                <a:moveTo>
                  <a:pt x="26" y="72"/>
                </a:moveTo>
                <a:cubicBezTo>
                  <a:pt x="18" y="74"/>
                  <a:pt x="9" y="60"/>
                  <a:pt x="4" y="40"/>
                </a:cubicBezTo>
                <a:cubicBezTo>
                  <a:pt x="0" y="21"/>
                  <a:pt x="2" y="4"/>
                  <a:pt x="10" y="2"/>
                </a:cubicBezTo>
                <a:cubicBezTo>
                  <a:pt x="17" y="0"/>
                  <a:pt x="27" y="15"/>
                  <a:pt x="31" y="34"/>
                </a:cubicBezTo>
                <a:cubicBezTo>
                  <a:pt x="36" y="53"/>
                  <a:pt x="33" y="70"/>
                  <a:pt x="26" y="7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3" name="Freeform 163"/>
          <p:cNvSpPr>
            <a:spLocks/>
          </p:cNvSpPr>
          <p:nvPr/>
        </p:nvSpPr>
        <p:spPr bwMode="auto">
          <a:xfrm>
            <a:off x="3271158" y="3272505"/>
            <a:ext cx="62920" cy="29213"/>
          </a:xfrm>
          <a:custGeom>
            <a:avLst/>
            <a:gdLst>
              <a:gd name="T0" fmla="*/ 1 w 28"/>
              <a:gd name="T1" fmla="*/ 13 h 13"/>
              <a:gd name="T2" fmla="*/ 0 w 28"/>
              <a:gd name="T3" fmla="*/ 6 h 13"/>
              <a:gd name="T4" fmla="*/ 26 w 28"/>
              <a:gd name="T5" fmla="*/ 0 h 13"/>
              <a:gd name="T6" fmla="*/ 28 w 28"/>
              <a:gd name="T7" fmla="*/ 7 h 13"/>
              <a:gd name="T8" fmla="*/ 1 w 28"/>
              <a:gd name="T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3">
                <a:moveTo>
                  <a:pt x="1" y="13"/>
                </a:moveTo>
                <a:lnTo>
                  <a:pt x="0" y="6"/>
                </a:lnTo>
                <a:lnTo>
                  <a:pt x="26" y="0"/>
                </a:lnTo>
                <a:lnTo>
                  <a:pt x="28" y="7"/>
                </a:lnTo>
                <a:lnTo>
                  <a:pt x="1" y="13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4" name="Freeform 164"/>
          <p:cNvSpPr>
            <a:spLocks/>
          </p:cNvSpPr>
          <p:nvPr/>
        </p:nvSpPr>
        <p:spPr bwMode="auto">
          <a:xfrm>
            <a:off x="3325089" y="3256776"/>
            <a:ext cx="20225" cy="44943"/>
          </a:xfrm>
          <a:custGeom>
            <a:avLst/>
            <a:gdLst>
              <a:gd name="T0" fmla="*/ 25 w 35"/>
              <a:gd name="T1" fmla="*/ 71 h 73"/>
              <a:gd name="T2" fmla="*/ 4 w 35"/>
              <a:gd name="T3" fmla="*/ 39 h 73"/>
              <a:gd name="T4" fmla="*/ 9 w 35"/>
              <a:gd name="T5" fmla="*/ 1 h 73"/>
              <a:gd name="T6" fmla="*/ 31 w 35"/>
              <a:gd name="T7" fmla="*/ 33 h 73"/>
              <a:gd name="T8" fmla="*/ 25 w 35"/>
              <a:gd name="T9" fmla="*/ 7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73">
                <a:moveTo>
                  <a:pt x="25" y="71"/>
                </a:moveTo>
                <a:cubicBezTo>
                  <a:pt x="18" y="73"/>
                  <a:pt x="9" y="59"/>
                  <a:pt x="4" y="39"/>
                </a:cubicBezTo>
                <a:cubicBezTo>
                  <a:pt x="0" y="20"/>
                  <a:pt x="2" y="3"/>
                  <a:pt x="9" y="1"/>
                </a:cubicBezTo>
                <a:cubicBezTo>
                  <a:pt x="17" y="0"/>
                  <a:pt x="26" y="14"/>
                  <a:pt x="31" y="33"/>
                </a:cubicBezTo>
                <a:cubicBezTo>
                  <a:pt x="35" y="53"/>
                  <a:pt x="33" y="70"/>
                  <a:pt x="25" y="7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5" name="Freeform 165"/>
          <p:cNvSpPr>
            <a:spLocks/>
          </p:cNvSpPr>
          <p:nvPr/>
        </p:nvSpPr>
        <p:spPr bwMode="auto">
          <a:xfrm>
            <a:off x="3250934" y="3227562"/>
            <a:ext cx="40448" cy="60673"/>
          </a:xfrm>
          <a:custGeom>
            <a:avLst/>
            <a:gdLst>
              <a:gd name="T0" fmla="*/ 6 w 18"/>
              <a:gd name="T1" fmla="*/ 27 h 27"/>
              <a:gd name="T2" fmla="*/ 0 w 18"/>
              <a:gd name="T3" fmla="*/ 24 h 27"/>
              <a:gd name="T4" fmla="*/ 13 w 18"/>
              <a:gd name="T5" fmla="*/ 0 h 27"/>
              <a:gd name="T6" fmla="*/ 18 w 18"/>
              <a:gd name="T7" fmla="*/ 2 h 27"/>
              <a:gd name="T8" fmla="*/ 6 w 18"/>
              <a:gd name="T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7">
                <a:moveTo>
                  <a:pt x="6" y="27"/>
                </a:moveTo>
                <a:lnTo>
                  <a:pt x="0" y="24"/>
                </a:lnTo>
                <a:lnTo>
                  <a:pt x="13" y="0"/>
                </a:lnTo>
                <a:lnTo>
                  <a:pt x="18" y="2"/>
                </a:lnTo>
                <a:lnTo>
                  <a:pt x="6" y="2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6" name="Freeform 166"/>
          <p:cNvSpPr>
            <a:spLocks/>
          </p:cNvSpPr>
          <p:nvPr/>
        </p:nvSpPr>
        <p:spPr bwMode="auto">
          <a:xfrm>
            <a:off x="3266664" y="3214080"/>
            <a:ext cx="40448" cy="26966"/>
          </a:xfrm>
          <a:custGeom>
            <a:avLst/>
            <a:gdLst>
              <a:gd name="T0" fmla="*/ 67 w 71"/>
              <a:gd name="T1" fmla="*/ 38 h 45"/>
              <a:gd name="T2" fmla="*/ 29 w 71"/>
              <a:gd name="T3" fmla="*/ 35 h 45"/>
              <a:gd name="T4" fmla="*/ 3 w 71"/>
              <a:gd name="T5" fmla="*/ 6 h 45"/>
              <a:gd name="T6" fmla="*/ 41 w 71"/>
              <a:gd name="T7" fmla="*/ 10 h 45"/>
              <a:gd name="T8" fmla="*/ 67 w 71"/>
              <a:gd name="T9" fmla="*/ 3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45">
                <a:moveTo>
                  <a:pt x="67" y="38"/>
                </a:moveTo>
                <a:cubicBezTo>
                  <a:pt x="64" y="45"/>
                  <a:pt x="47" y="43"/>
                  <a:pt x="29" y="35"/>
                </a:cubicBezTo>
                <a:cubicBezTo>
                  <a:pt x="11" y="26"/>
                  <a:pt x="0" y="13"/>
                  <a:pt x="3" y="6"/>
                </a:cubicBezTo>
                <a:cubicBezTo>
                  <a:pt x="6" y="0"/>
                  <a:pt x="23" y="1"/>
                  <a:pt x="41" y="10"/>
                </a:cubicBezTo>
                <a:cubicBezTo>
                  <a:pt x="59" y="19"/>
                  <a:pt x="71" y="31"/>
                  <a:pt x="67" y="3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7" name="Freeform 167"/>
          <p:cNvSpPr>
            <a:spLocks/>
          </p:cNvSpPr>
          <p:nvPr/>
        </p:nvSpPr>
        <p:spPr bwMode="auto">
          <a:xfrm>
            <a:off x="3183520" y="3247787"/>
            <a:ext cx="51685" cy="56179"/>
          </a:xfrm>
          <a:custGeom>
            <a:avLst/>
            <a:gdLst>
              <a:gd name="T0" fmla="*/ 23 w 23"/>
              <a:gd name="T1" fmla="*/ 21 h 25"/>
              <a:gd name="T2" fmla="*/ 18 w 23"/>
              <a:gd name="T3" fmla="*/ 25 h 25"/>
              <a:gd name="T4" fmla="*/ 0 w 23"/>
              <a:gd name="T5" fmla="*/ 4 h 25"/>
              <a:gd name="T6" fmla="*/ 6 w 23"/>
              <a:gd name="T7" fmla="*/ 0 h 25"/>
              <a:gd name="T8" fmla="*/ 23 w 23"/>
              <a:gd name="T9" fmla="*/ 2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5">
                <a:moveTo>
                  <a:pt x="23" y="21"/>
                </a:moveTo>
                <a:lnTo>
                  <a:pt x="18" y="25"/>
                </a:lnTo>
                <a:lnTo>
                  <a:pt x="0" y="4"/>
                </a:lnTo>
                <a:lnTo>
                  <a:pt x="6" y="0"/>
                </a:lnTo>
                <a:lnTo>
                  <a:pt x="23" y="21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8" name="Freeform 168"/>
          <p:cNvSpPr>
            <a:spLocks/>
          </p:cNvSpPr>
          <p:nvPr/>
        </p:nvSpPr>
        <p:spPr bwMode="auto">
          <a:xfrm>
            <a:off x="3170038" y="3232057"/>
            <a:ext cx="38202" cy="35954"/>
          </a:xfrm>
          <a:custGeom>
            <a:avLst/>
            <a:gdLst>
              <a:gd name="T0" fmla="*/ 60 w 65"/>
              <a:gd name="T1" fmla="*/ 6 h 58"/>
              <a:gd name="T2" fmla="*/ 41 w 65"/>
              <a:gd name="T3" fmla="*/ 40 h 58"/>
              <a:gd name="T4" fmla="*/ 5 w 65"/>
              <a:gd name="T5" fmla="*/ 52 h 58"/>
              <a:gd name="T6" fmla="*/ 24 w 65"/>
              <a:gd name="T7" fmla="*/ 18 h 58"/>
              <a:gd name="T8" fmla="*/ 60 w 65"/>
              <a:gd name="T9" fmla="*/ 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58">
                <a:moveTo>
                  <a:pt x="60" y="6"/>
                </a:moveTo>
                <a:cubicBezTo>
                  <a:pt x="65" y="12"/>
                  <a:pt x="57" y="27"/>
                  <a:pt x="41" y="40"/>
                </a:cubicBezTo>
                <a:cubicBezTo>
                  <a:pt x="26" y="52"/>
                  <a:pt x="9" y="58"/>
                  <a:pt x="5" y="52"/>
                </a:cubicBezTo>
                <a:cubicBezTo>
                  <a:pt x="0" y="46"/>
                  <a:pt x="8" y="31"/>
                  <a:pt x="24" y="18"/>
                </a:cubicBezTo>
                <a:cubicBezTo>
                  <a:pt x="39" y="6"/>
                  <a:pt x="56" y="0"/>
                  <a:pt x="60" y="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9" name="Freeform 169"/>
          <p:cNvSpPr>
            <a:spLocks/>
          </p:cNvSpPr>
          <p:nvPr/>
        </p:nvSpPr>
        <p:spPr bwMode="auto">
          <a:xfrm>
            <a:off x="3374526" y="3461266"/>
            <a:ext cx="58426" cy="44943"/>
          </a:xfrm>
          <a:custGeom>
            <a:avLst/>
            <a:gdLst>
              <a:gd name="T0" fmla="*/ 3 w 26"/>
              <a:gd name="T1" fmla="*/ 20 h 20"/>
              <a:gd name="T2" fmla="*/ 0 w 26"/>
              <a:gd name="T3" fmla="*/ 14 h 20"/>
              <a:gd name="T4" fmla="*/ 23 w 26"/>
              <a:gd name="T5" fmla="*/ 0 h 20"/>
              <a:gd name="T6" fmla="*/ 26 w 26"/>
              <a:gd name="T7" fmla="*/ 6 h 20"/>
              <a:gd name="T8" fmla="*/ 3 w 26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0">
                <a:moveTo>
                  <a:pt x="3" y="20"/>
                </a:moveTo>
                <a:lnTo>
                  <a:pt x="0" y="14"/>
                </a:lnTo>
                <a:lnTo>
                  <a:pt x="23" y="0"/>
                </a:lnTo>
                <a:lnTo>
                  <a:pt x="26" y="6"/>
                </a:lnTo>
                <a:lnTo>
                  <a:pt x="3" y="2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0" name="Freeform 170"/>
          <p:cNvSpPr>
            <a:spLocks/>
          </p:cNvSpPr>
          <p:nvPr/>
        </p:nvSpPr>
        <p:spPr bwMode="auto">
          <a:xfrm>
            <a:off x="3419469" y="3447783"/>
            <a:ext cx="26966" cy="40448"/>
          </a:xfrm>
          <a:custGeom>
            <a:avLst/>
            <a:gdLst>
              <a:gd name="T0" fmla="*/ 42 w 49"/>
              <a:gd name="T1" fmla="*/ 66 h 70"/>
              <a:gd name="T2" fmla="*/ 12 w 49"/>
              <a:gd name="T3" fmla="*/ 41 h 70"/>
              <a:gd name="T4" fmla="*/ 6 w 49"/>
              <a:gd name="T5" fmla="*/ 3 h 70"/>
              <a:gd name="T6" fmla="*/ 36 w 49"/>
              <a:gd name="T7" fmla="*/ 28 h 70"/>
              <a:gd name="T8" fmla="*/ 42 w 49"/>
              <a:gd name="T9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70">
                <a:moveTo>
                  <a:pt x="42" y="66"/>
                </a:moveTo>
                <a:cubicBezTo>
                  <a:pt x="36" y="70"/>
                  <a:pt x="22" y="59"/>
                  <a:pt x="12" y="41"/>
                </a:cubicBezTo>
                <a:cubicBezTo>
                  <a:pt x="3" y="24"/>
                  <a:pt x="0" y="7"/>
                  <a:pt x="6" y="3"/>
                </a:cubicBezTo>
                <a:cubicBezTo>
                  <a:pt x="13" y="0"/>
                  <a:pt x="26" y="11"/>
                  <a:pt x="36" y="28"/>
                </a:cubicBezTo>
                <a:cubicBezTo>
                  <a:pt x="46" y="45"/>
                  <a:pt x="49" y="62"/>
                  <a:pt x="42" y="6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1" name="Freeform 171"/>
          <p:cNvSpPr>
            <a:spLocks/>
          </p:cNvSpPr>
          <p:nvPr/>
        </p:nvSpPr>
        <p:spPr bwMode="auto">
          <a:xfrm>
            <a:off x="3370032" y="3661260"/>
            <a:ext cx="60673" cy="31460"/>
          </a:xfrm>
          <a:custGeom>
            <a:avLst/>
            <a:gdLst>
              <a:gd name="T0" fmla="*/ 0 w 27"/>
              <a:gd name="T1" fmla="*/ 7 h 14"/>
              <a:gd name="T2" fmla="*/ 2 w 27"/>
              <a:gd name="T3" fmla="*/ 0 h 14"/>
              <a:gd name="T4" fmla="*/ 27 w 27"/>
              <a:gd name="T5" fmla="*/ 8 h 14"/>
              <a:gd name="T6" fmla="*/ 26 w 27"/>
              <a:gd name="T7" fmla="*/ 14 h 14"/>
              <a:gd name="T8" fmla="*/ 0 w 27"/>
              <a:gd name="T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4">
                <a:moveTo>
                  <a:pt x="0" y="7"/>
                </a:moveTo>
                <a:lnTo>
                  <a:pt x="2" y="0"/>
                </a:lnTo>
                <a:lnTo>
                  <a:pt x="27" y="8"/>
                </a:lnTo>
                <a:lnTo>
                  <a:pt x="26" y="14"/>
                </a:lnTo>
                <a:lnTo>
                  <a:pt x="0" y="7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2" name="Freeform 172"/>
          <p:cNvSpPr>
            <a:spLocks/>
          </p:cNvSpPr>
          <p:nvPr/>
        </p:nvSpPr>
        <p:spPr bwMode="auto">
          <a:xfrm>
            <a:off x="3421717" y="3665755"/>
            <a:ext cx="22471" cy="42696"/>
          </a:xfrm>
          <a:custGeom>
            <a:avLst/>
            <a:gdLst>
              <a:gd name="T0" fmla="*/ 8 w 37"/>
              <a:gd name="T1" fmla="*/ 71 h 73"/>
              <a:gd name="T2" fmla="*/ 5 w 37"/>
              <a:gd name="T3" fmla="*/ 33 h 73"/>
              <a:gd name="T4" fmla="*/ 28 w 37"/>
              <a:gd name="T5" fmla="*/ 2 h 73"/>
              <a:gd name="T6" fmla="*/ 31 w 37"/>
              <a:gd name="T7" fmla="*/ 41 h 73"/>
              <a:gd name="T8" fmla="*/ 8 w 37"/>
              <a:gd name="T9" fmla="*/ 7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73">
                <a:moveTo>
                  <a:pt x="8" y="71"/>
                </a:moveTo>
                <a:cubicBezTo>
                  <a:pt x="1" y="69"/>
                  <a:pt x="0" y="52"/>
                  <a:pt x="5" y="33"/>
                </a:cubicBezTo>
                <a:cubicBezTo>
                  <a:pt x="10" y="14"/>
                  <a:pt x="21" y="0"/>
                  <a:pt x="28" y="2"/>
                </a:cubicBezTo>
                <a:cubicBezTo>
                  <a:pt x="35" y="4"/>
                  <a:pt x="37" y="22"/>
                  <a:pt x="31" y="41"/>
                </a:cubicBezTo>
                <a:cubicBezTo>
                  <a:pt x="26" y="60"/>
                  <a:pt x="16" y="73"/>
                  <a:pt x="8" y="7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3" name="Freeform 173"/>
          <p:cNvSpPr>
            <a:spLocks/>
          </p:cNvSpPr>
          <p:nvPr/>
        </p:nvSpPr>
        <p:spPr bwMode="auto">
          <a:xfrm>
            <a:off x="3338572" y="3685980"/>
            <a:ext cx="53931" cy="53931"/>
          </a:xfrm>
          <a:custGeom>
            <a:avLst/>
            <a:gdLst>
              <a:gd name="T0" fmla="*/ 0 w 24"/>
              <a:gd name="T1" fmla="*/ 5 h 24"/>
              <a:gd name="T2" fmla="*/ 5 w 24"/>
              <a:gd name="T3" fmla="*/ 0 h 24"/>
              <a:gd name="T4" fmla="*/ 24 w 24"/>
              <a:gd name="T5" fmla="*/ 19 h 24"/>
              <a:gd name="T6" fmla="*/ 19 w 24"/>
              <a:gd name="T7" fmla="*/ 24 h 24"/>
              <a:gd name="T8" fmla="*/ 0 w 24"/>
              <a:gd name="T9" fmla="*/ 5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0" y="5"/>
                </a:moveTo>
                <a:lnTo>
                  <a:pt x="5" y="0"/>
                </a:lnTo>
                <a:lnTo>
                  <a:pt x="24" y="19"/>
                </a:lnTo>
                <a:lnTo>
                  <a:pt x="19" y="24"/>
                </a:lnTo>
                <a:lnTo>
                  <a:pt x="0" y="5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4" name="Freeform 174"/>
          <p:cNvSpPr>
            <a:spLocks/>
          </p:cNvSpPr>
          <p:nvPr/>
        </p:nvSpPr>
        <p:spPr bwMode="auto">
          <a:xfrm>
            <a:off x="3370032" y="3719686"/>
            <a:ext cx="35954" cy="35954"/>
          </a:xfrm>
          <a:custGeom>
            <a:avLst/>
            <a:gdLst>
              <a:gd name="T0" fmla="*/ 5 w 62"/>
              <a:gd name="T1" fmla="*/ 56 h 61"/>
              <a:gd name="T2" fmla="*/ 21 w 62"/>
              <a:gd name="T3" fmla="*/ 21 h 61"/>
              <a:gd name="T4" fmla="*/ 57 w 62"/>
              <a:gd name="T5" fmla="*/ 6 h 61"/>
              <a:gd name="T6" fmla="*/ 41 w 62"/>
              <a:gd name="T7" fmla="*/ 41 h 61"/>
              <a:gd name="T8" fmla="*/ 5 w 62"/>
              <a:gd name="T9" fmla="*/ 5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5" y="56"/>
                </a:moveTo>
                <a:cubicBezTo>
                  <a:pt x="0" y="51"/>
                  <a:pt x="7" y="35"/>
                  <a:pt x="21" y="21"/>
                </a:cubicBezTo>
                <a:cubicBezTo>
                  <a:pt x="36" y="7"/>
                  <a:pt x="51" y="0"/>
                  <a:pt x="57" y="6"/>
                </a:cubicBezTo>
                <a:cubicBezTo>
                  <a:pt x="62" y="11"/>
                  <a:pt x="55" y="27"/>
                  <a:pt x="41" y="41"/>
                </a:cubicBezTo>
                <a:cubicBezTo>
                  <a:pt x="26" y="55"/>
                  <a:pt x="11" y="61"/>
                  <a:pt x="5" y="5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5" name="Freeform 175"/>
          <p:cNvSpPr>
            <a:spLocks/>
          </p:cNvSpPr>
          <p:nvPr/>
        </p:nvSpPr>
        <p:spPr bwMode="auto">
          <a:xfrm>
            <a:off x="3302618" y="3730922"/>
            <a:ext cx="47191" cy="60673"/>
          </a:xfrm>
          <a:custGeom>
            <a:avLst/>
            <a:gdLst>
              <a:gd name="T0" fmla="*/ 0 w 21"/>
              <a:gd name="T1" fmla="*/ 4 h 27"/>
              <a:gd name="T2" fmla="*/ 6 w 21"/>
              <a:gd name="T3" fmla="*/ 0 h 27"/>
              <a:gd name="T4" fmla="*/ 21 w 21"/>
              <a:gd name="T5" fmla="*/ 23 h 27"/>
              <a:gd name="T6" fmla="*/ 16 w 21"/>
              <a:gd name="T7" fmla="*/ 27 h 27"/>
              <a:gd name="T8" fmla="*/ 0 w 21"/>
              <a:gd name="T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7">
                <a:moveTo>
                  <a:pt x="0" y="4"/>
                </a:moveTo>
                <a:lnTo>
                  <a:pt x="6" y="0"/>
                </a:lnTo>
                <a:lnTo>
                  <a:pt x="21" y="23"/>
                </a:lnTo>
                <a:lnTo>
                  <a:pt x="16" y="27"/>
                </a:lnTo>
                <a:lnTo>
                  <a:pt x="0" y="4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6" name="Freeform 176"/>
          <p:cNvSpPr>
            <a:spLocks/>
          </p:cNvSpPr>
          <p:nvPr/>
        </p:nvSpPr>
        <p:spPr bwMode="auto">
          <a:xfrm>
            <a:off x="3325089" y="3773617"/>
            <a:ext cx="40448" cy="31460"/>
          </a:xfrm>
          <a:custGeom>
            <a:avLst/>
            <a:gdLst>
              <a:gd name="T0" fmla="*/ 4 w 68"/>
              <a:gd name="T1" fmla="*/ 48 h 54"/>
              <a:gd name="T2" fmla="*/ 26 w 68"/>
              <a:gd name="T3" fmla="*/ 16 h 54"/>
              <a:gd name="T4" fmla="*/ 63 w 68"/>
              <a:gd name="T5" fmla="*/ 7 h 54"/>
              <a:gd name="T6" fmla="*/ 42 w 68"/>
              <a:gd name="T7" fmla="*/ 38 h 54"/>
              <a:gd name="T8" fmla="*/ 4 w 68"/>
              <a:gd name="T9" fmla="*/ 4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4" y="48"/>
                </a:moveTo>
                <a:cubicBezTo>
                  <a:pt x="0" y="41"/>
                  <a:pt x="10" y="27"/>
                  <a:pt x="26" y="16"/>
                </a:cubicBezTo>
                <a:cubicBezTo>
                  <a:pt x="42" y="5"/>
                  <a:pt x="59" y="0"/>
                  <a:pt x="63" y="7"/>
                </a:cubicBezTo>
                <a:cubicBezTo>
                  <a:pt x="68" y="13"/>
                  <a:pt x="58" y="27"/>
                  <a:pt x="42" y="38"/>
                </a:cubicBezTo>
                <a:cubicBezTo>
                  <a:pt x="25" y="50"/>
                  <a:pt x="9" y="54"/>
                  <a:pt x="4" y="48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7" name="Freeform 177"/>
          <p:cNvSpPr>
            <a:spLocks/>
          </p:cNvSpPr>
          <p:nvPr/>
        </p:nvSpPr>
        <p:spPr bwMode="auto">
          <a:xfrm>
            <a:off x="3259923" y="3746652"/>
            <a:ext cx="35954" cy="62920"/>
          </a:xfrm>
          <a:custGeom>
            <a:avLst/>
            <a:gdLst>
              <a:gd name="T0" fmla="*/ 10 w 16"/>
              <a:gd name="T1" fmla="*/ 0 h 28"/>
              <a:gd name="T2" fmla="*/ 16 w 16"/>
              <a:gd name="T3" fmla="*/ 3 h 28"/>
              <a:gd name="T4" fmla="*/ 6 w 16"/>
              <a:gd name="T5" fmla="*/ 28 h 28"/>
              <a:gd name="T6" fmla="*/ 0 w 16"/>
              <a:gd name="T7" fmla="*/ 26 h 28"/>
              <a:gd name="T8" fmla="*/ 10 w 16"/>
              <a:gd name="T9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10" y="0"/>
                </a:moveTo>
                <a:lnTo>
                  <a:pt x="16" y="3"/>
                </a:lnTo>
                <a:lnTo>
                  <a:pt x="6" y="28"/>
                </a:lnTo>
                <a:lnTo>
                  <a:pt x="0" y="26"/>
                </a:lnTo>
                <a:lnTo>
                  <a:pt x="10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8" name="Freeform 178"/>
          <p:cNvSpPr>
            <a:spLocks/>
          </p:cNvSpPr>
          <p:nvPr/>
        </p:nvSpPr>
        <p:spPr bwMode="auto">
          <a:xfrm>
            <a:off x="3244192" y="3798336"/>
            <a:ext cx="42696" cy="22471"/>
          </a:xfrm>
          <a:custGeom>
            <a:avLst/>
            <a:gdLst>
              <a:gd name="T0" fmla="*/ 3 w 73"/>
              <a:gd name="T1" fmla="*/ 7 h 40"/>
              <a:gd name="T2" fmla="*/ 41 w 73"/>
              <a:gd name="T3" fmla="*/ 7 h 40"/>
              <a:gd name="T4" fmla="*/ 70 w 73"/>
              <a:gd name="T5" fmla="*/ 32 h 40"/>
              <a:gd name="T6" fmla="*/ 32 w 73"/>
              <a:gd name="T7" fmla="*/ 33 h 40"/>
              <a:gd name="T8" fmla="*/ 3 w 73"/>
              <a:gd name="T9" fmla="*/ 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40">
                <a:moveTo>
                  <a:pt x="3" y="7"/>
                </a:moveTo>
                <a:cubicBezTo>
                  <a:pt x="6" y="0"/>
                  <a:pt x="23" y="0"/>
                  <a:pt x="41" y="7"/>
                </a:cubicBezTo>
                <a:cubicBezTo>
                  <a:pt x="60" y="14"/>
                  <a:pt x="73" y="25"/>
                  <a:pt x="70" y="32"/>
                </a:cubicBezTo>
                <a:cubicBezTo>
                  <a:pt x="68" y="39"/>
                  <a:pt x="50" y="40"/>
                  <a:pt x="32" y="33"/>
                </a:cubicBezTo>
                <a:cubicBezTo>
                  <a:pt x="13" y="26"/>
                  <a:pt x="0" y="14"/>
                  <a:pt x="3" y="7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9" name="Freeform 179"/>
          <p:cNvSpPr>
            <a:spLocks/>
          </p:cNvSpPr>
          <p:nvPr/>
        </p:nvSpPr>
        <p:spPr bwMode="auto">
          <a:xfrm>
            <a:off x="3205992" y="3728675"/>
            <a:ext cx="53931" cy="53931"/>
          </a:xfrm>
          <a:custGeom>
            <a:avLst/>
            <a:gdLst>
              <a:gd name="T0" fmla="*/ 19 w 24"/>
              <a:gd name="T1" fmla="*/ 0 h 24"/>
              <a:gd name="T2" fmla="*/ 24 w 24"/>
              <a:gd name="T3" fmla="*/ 5 h 24"/>
              <a:gd name="T4" fmla="*/ 5 w 24"/>
              <a:gd name="T5" fmla="*/ 24 h 24"/>
              <a:gd name="T6" fmla="*/ 0 w 24"/>
              <a:gd name="T7" fmla="*/ 20 h 24"/>
              <a:gd name="T8" fmla="*/ 19 w 2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19" y="0"/>
                </a:moveTo>
                <a:lnTo>
                  <a:pt x="24" y="5"/>
                </a:lnTo>
                <a:lnTo>
                  <a:pt x="5" y="24"/>
                </a:lnTo>
                <a:lnTo>
                  <a:pt x="0" y="20"/>
                </a:lnTo>
                <a:lnTo>
                  <a:pt x="19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0" name="Freeform 180"/>
          <p:cNvSpPr>
            <a:spLocks/>
          </p:cNvSpPr>
          <p:nvPr/>
        </p:nvSpPr>
        <p:spPr bwMode="auto">
          <a:xfrm>
            <a:off x="3192509" y="3762382"/>
            <a:ext cx="35954" cy="35954"/>
          </a:xfrm>
          <a:custGeom>
            <a:avLst/>
            <a:gdLst>
              <a:gd name="T0" fmla="*/ 5 w 62"/>
              <a:gd name="T1" fmla="*/ 6 h 61"/>
              <a:gd name="T2" fmla="*/ 41 w 62"/>
              <a:gd name="T3" fmla="*/ 21 h 61"/>
              <a:gd name="T4" fmla="*/ 57 w 62"/>
              <a:gd name="T5" fmla="*/ 56 h 61"/>
              <a:gd name="T6" fmla="*/ 22 w 62"/>
              <a:gd name="T7" fmla="*/ 41 h 61"/>
              <a:gd name="T8" fmla="*/ 5 w 62"/>
              <a:gd name="T9" fmla="*/ 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61">
                <a:moveTo>
                  <a:pt x="5" y="6"/>
                </a:moveTo>
                <a:cubicBezTo>
                  <a:pt x="11" y="0"/>
                  <a:pt x="26" y="7"/>
                  <a:pt x="41" y="21"/>
                </a:cubicBezTo>
                <a:cubicBezTo>
                  <a:pt x="55" y="35"/>
                  <a:pt x="62" y="50"/>
                  <a:pt x="57" y="56"/>
                </a:cubicBezTo>
                <a:cubicBezTo>
                  <a:pt x="52" y="61"/>
                  <a:pt x="36" y="54"/>
                  <a:pt x="22" y="41"/>
                </a:cubicBezTo>
                <a:cubicBezTo>
                  <a:pt x="7" y="27"/>
                  <a:pt x="0" y="11"/>
                  <a:pt x="5" y="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1" name="Freeform 181"/>
          <p:cNvSpPr>
            <a:spLocks/>
          </p:cNvSpPr>
          <p:nvPr/>
        </p:nvSpPr>
        <p:spPr bwMode="auto">
          <a:xfrm>
            <a:off x="3158801" y="3690474"/>
            <a:ext cx="47191" cy="60673"/>
          </a:xfrm>
          <a:custGeom>
            <a:avLst/>
            <a:gdLst>
              <a:gd name="T0" fmla="*/ 15 w 21"/>
              <a:gd name="T1" fmla="*/ 0 h 27"/>
              <a:gd name="T2" fmla="*/ 21 w 21"/>
              <a:gd name="T3" fmla="*/ 4 h 27"/>
              <a:gd name="T4" fmla="*/ 6 w 21"/>
              <a:gd name="T5" fmla="*/ 27 h 27"/>
              <a:gd name="T6" fmla="*/ 0 w 21"/>
              <a:gd name="T7" fmla="*/ 23 h 27"/>
              <a:gd name="T8" fmla="*/ 15 w 21"/>
              <a:gd name="T9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7">
                <a:moveTo>
                  <a:pt x="15" y="0"/>
                </a:moveTo>
                <a:lnTo>
                  <a:pt x="21" y="4"/>
                </a:lnTo>
                <a:lnTo>
                  <a:pt x="6" y="27"/>
                </a:lnTo>
                <a:lnTo>
                  <a:pt x="0" y="23"/>
                </a:lnTo>
                <a:lnTo>
                  <a:pt x="15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2" name="Freeform 182"/>
          <p:cNvSpPr>
            <a:spLocks/>
          </p:cNvSpPr>
          <p:nvPr/>
        </p:nvSpPr>
        <p:spPr bwMode="auto">
          <a:xfrm>
            <a:off x="3145318" y="3733169"/>
            <a:ext cx="38202" cy="31460"/>
          </a:xfrm>
          <a:custGeom>
            <a:avLst/>
            <a:gdLst>
              <a:gd name="T0" fmla="*/ 4 w 68"/>
              <a:gd name="T1" fmla="*/ 6 h 52"/>
              <a:gd name="T2" fmla="*/ 41 w 68"/>
              <a:gd name="T3" fmla="*/ 14 h 52"/>
              <a:gd name="T4" fmla="*/ 64 w 68"/>
              <a:gd name="T5" fmla="*/ 46 h 52"/>
              <a:gd name="T6" fmla="*/ 26 w 68"/>
              <a:gd name="T7" fmla="*/ 37 h 52"/>
              <a:gd name="T8" fmla="*/ 4 w 68"/>
              <a:gd name="T9" fmla="*/ 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2">
                <a:moveTo>
                  <a:pt x="4" y="6"/>
                </a:moveTo>
                <a:cubicBezTo>
                  <a:pt x="8" y="0"/>
                  <a:pt x="25" y="4"/>
                  <a:pt x="41" y="14"/>
                </a:cubicBezTo>
                <a:cubicBezTo>
                  <a:pt x="58" y="25"/>
                  <a:pt x="68" y="39"/>
                  <a:pt x="64" y="46"/>
                </a:cubicBezTo>
                <a:cubicBezTo>
                  <a:pt x="60" y="52"/>
                  <a:pt x="43" y="48"/>
                  <a:pt x="26" y="37"/>
                </a:cubicBezTo>
                <a:cubicBezTo>
                  <a:pt x="10" y="27"/>
                  <a:pt x="0" y="13"/>
                  <a:pt x="4" y="6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3" name="Freeform 183"/>
          <p:cNvSpPr>
            <a:spLocks/>
          </p:cNvSpPr>
          <p:nvPr/>
        </p:nvSpPr>
        <p:spPr bwMode="auto">
          <a:xfrm>
            <a:off x="3118353" y="3656766"/>
            <a:ext cx="62920" cy="38202"/>
          </a:xfrm>
          <a:custGeom>
            <a:avLst/>
            <a:gdLst>
              <a:gd name="T0" fmla="*/ 25 w 28"/>
              <a:gd name="T1" fmla="*/ 0 h 17"/>
              <a:gd name="T2" fmla="*/ 28 w 28"/>
              <a:gd name="T3" fmla="*/ 6 h 17"/>
              <a:gd name="T4" fmla="*/ 3 w 28"/>
              <a:gd name="T5" fmla="*/ 17 h 17"/>
              <a:gd name="T6" fmla="*/ 0 w 28"/>
              <a:gd name="T7" fmla="*/ 11 h 17"/>
              <a:gd name="T8" fmla="*/ 25 w 28"/>
              <a:gd name="T9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7">
                <a:moveTo>
                  <a:pt x="25" y="0"/>
                </a:moveTo>
                <a:lnTo>
                  <a:pt x="28" y="6"/>
                </a:lnTo>
                <a:lnTo>
                  <a:pt x="3" y="17"/>
                </a:lnTo>
                <a:lnTo>
                  <a:pt x="0" y="11"/>
                </a:lnTo>
                <a:lnTo>
                  <a:pt x="25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4" name="Freeform 184"/>
          <p:cNvSpPr>
            <a:spLocks/>
          </p:cNvSpPr>
          <p:nvPr/>
        </p:nvSpPr>
        <p:spPr bwMode="auto">
          <a:xfrm>
            <a:off x="3107118" y="3668003"/>
            <a:ext cx="24719" cy="42696"/>
          </a:xfrm>
          <a:custGeom>
            <a:avLst/>
            <a:gdLst>
              <a:gd name="T0" fmla="*/ 7 w 44"/>
              <a:gd name="T1" fmla="*/ 3 h 71"/>
              <a:gd name="T2" fmla="*/ 35 w 44"/>
              <a:gd name="T3" fmla="*/ 30 h 71"/>
              <a:gd name="T4" fmla="*/ 38 w 44"/>
              <a:gd name="T5" fmla="*/ 68 h 71"/>
              <a:gd name="T6" fmla="*/ 10 w 44"/>
              <a:gd name="T7" fmla="*/ 41 h 71"/>
              <a:gd name="T8" fmla="*/ 7 w 44"/>
              <a:gd name="T9" fmla="*/ 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71">
                <a:moveTo>
                  <a:pt x="7" y="3"/>
                </a:moveTo>
                <a:cubicBezTo>
                  <a:pt x="14" y="0"/>
                  <a:pt x="26" y="12"/>
                  <a:pt x="35" y="30"/>
                </a:cubicBezTo>
                <a:cubicBezTo>
                  <a:pt x="43" y="48"/>
                  <a:pt x="44" y="65"/>
                  <a:pt x="38" y="68"/>
                </a:cubicBezTo>
                <a:cubicBezTo>
                  <a:pt x="31" y="71"/>
                  <a:pt x="18" y="59"/>
                  <a:pt x="10" y="41"/>
                </a:cubicBezTo>
                <a:cubicBezTo>
                  <a:pt x="2" y="23"/>
                  <a:pt x="0" y="6"/>
                  <a:pt x="7" y="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5" name="Freeform 185"/>
          <p:cNvSpPr>
            <a:spLocks/>
          </p:cNvSpPr>
          <p:nvPr/>
        </p:nvSpPr>
        <p:spPr bwMode="auto">
          <a:xfrm>
            <a:off x="3086893" y="3609577"/>
            <a:ext cx="62920" cy="22471"/>
          </a:xfrm>
          <a:custGeom>
            <a:avLst/>
            <a:gdLst>
              <a:gd name="T0" fmla="*/ 27 w 28"/>
              <a:gd name="T1" fmla="*/ 0 h 10"/>
              <a:gd name="T2" fmla="*/ 28 w 28"/>
              <a:gd name="T3" fmla="*/ 6 h 10"/>
              <a:gd name="T4" fmla="*/ 1 w 28"/>
              <a:gd name="T5" fmla="*/ 10 h 10"/>
              <a:gd name="T6" fmla="*/ 0 w 28"/>
              <a:gd name="T7" fmla="*/ 3 h 10"/>
              <a:gd name="T8" fmla="*/ 27 w 28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0">
                <a:moveTo>
                  <a:pt x="27" y="0"/>
                </a:moveTo>
                <a:lnTo>
                  <a:pt x="28" y="6"/>
                </a:lnTo>
                <a:lnTo>
                  <a:pt x="1" y="10"/>
                </a:lnTo>
                <a:lnTo>
                  <a:pt x="0" y="3"/>
                </a:lnTo>
                <a:lnTo>
                  <a:pt x="27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6" name="Freeform 186"/>
          <p:cNvSpPr>
            <a:spLocks/>
          </p:cNvSpPr>
          <p:nvPr/>
        </p:nvSpPr>
        <p:spPr bwMode="auto">
          <a:xfrm>
            <a:off x="3075658" y="3602835"/>
            <a:ext cx="17977" cy="42696"/>
          </a:xfrm>
          <a:custGeom>
            <a:avLst/>
            <a:gdLst>
              <a:gd name="T0" fmla="*/ 12 w 33"/>
              <a:gd name="T1" fmla="*/ 1 h 74"/>
              <a:gd name="T2" fmla="*/ 30 w 33"/>
              <a:gd name="T3" fmla="*/ 35 h 74"/>
              <a:gd name="T4" fmla="*/ 21 w 33"/>
              <a:gd name="T5" fmla="*/ 72 h 74"/>
              <a:gd name="T6" fmla="*/ 3 w 33"/>
              <a:gd name="T7" fmla="*/ 39 h 74"/>
              <a:gd name="T8" fmla="*/ 12 w 33"/>
              <a:gd name="T9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74">
                <a:moveTo>
                  <a:pt x="12" y="1"/>
                </a:moveTo>
                <a:cubicBezTo>
                  <a:pt x="19" y="0"/>
                  <a:pt x="27" y="15"/>
                  <a:pt x="30" y="35"/>
                </a:cubicBezTo>
                <a:cubicBezTo>
                  <a:pt x="33" y="55"/>
                  <a:pt x="29" y="71"/>
                  <a:pt x="21" y="72"/>
                </a:cubicBezTo>
                <a:cubicBezTo>
                  <a:pt x="14" y="74"/>
                  <a:pt x="5" y="58"/>
                  <a:pt x="3" y="39"/>
                </a:cubicBezTo>
                <a:cubicBezTo>
                  <a:pt x="0" y="19"/>
                  <a:pt x="4" y="2"/>
                  <a:pt x="12" y="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7" name="Freeform 187"/>
          <p:cNvSpPr>
            <a:spLocks/>
          </p:cNvSpPr>
          <p:nvPr/>
        </p:nvSpPr>
        <p:spPr bwMode="auto">
          <a:xfrm>
            <a:off x="3071164" y="3542163"/>
            <a:ext cx="60673" cy="31460"/>
          </a:xfrm>
          <a:custGeom>
            <a:avLst/>
            <a:gdLst>
              <a:gd name="T0" fmla="*/ 25 w 27"/>
              <a:gd name="T1" fmla="*/ 0 h 14"/>
              <a:gd name="T2" fmla="*/ 27 w 27"/>
              <a:gd name="T3" fmla="*/ 6 h 14"/>
              <a:gd name="T4" fmla="*/ 1 w 27"/>
              <a:gd name="T5" fmla="*/ 14 h 14"/>
              <a:gd name="T6" fmla="*/ 0 w 27"/>
              <a:gd name="T7" fmla="*/ 8 h 14"/>
              <a:gd name="T8" fmla="*/ 25 w 27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4">
                <a:moveTo>
                  <a:pt x="25" y="0"/>
                </a:moveTo>
                <a:lnTo>
                  <a:pt x="27" y="6"/>
                </a:lnTo>
                <a:lnTo>
                  <a:pt x="1" y="14"/>
                </a:lnTo>
                <a:lnTo>
                  <a:pt x="0" y="8"/>
                </a:lnTo>
                <a:lnTo>
                  <a:pt x="25" y="0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8" name="Freeform 188"/>
          <p:cNvSpPr>
            <a:spLocks/>
          </p:cNvSpPr>
          <p:nvPr/>
        </p:nvSpPr>
        <p:spPr bwMode="auto">
          <a:xfrm>
            <a:off x="3057681" y="3544409"/>
            <a:ext cx="22471" cy="44943"/>
          </a:xfrm>
          <a:custGeom>
            <a:avLst/>
            <a:gdLst>
              <a:gd name="T0" fmla="*/ 9 w 38"/>
              <a:gd name="T1" fmla="*/ 3 h 74"/>
              <a:gd name="T2" fmla="*/ 32 w 38"/>
              <a:gd name="T3" fmla="*/ 33 h 74"/>
              <a:gd name="T4" fmla="*/ 29 w 38"/>
              <a:gd name="T5" fmla="*/ 72 h 74"/>
              <a:gd name="T6" fmla="*/ 6 w 38"/>
              <a:gd name="T7" fmla="*/ 41 h 74"/>
              <a:gd name="T8" fmla="*/ 9 w 38"/>
              <a:gd name="T9" fmla="*/ 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74">
                <a:moveTo>
                  <a:pt x="9" y="3"/>
                </a:moveTo>
                <a:cubicBezTo>
                  <a:pt x="16" y="0"/>
                  <a:pt x="27" y="14"/>
                  <a:pt x="32" y="33"/>
                </a:cubicBezTo>
                <a:cubicBezTo>
                  <a:pt x="38" y="52"/>
                  <a:pt x="37" y="69"/>
                  <a:pt x="29" y="72"/>
                </a:cubicBezTo>
                <a:cubicBezTo>
                  <a:pt x="22" y="74"/>
                  <a:pt x="12" y="60"/>
                  <a:pt x="6" y="41"/>
                </a:cubicBezTo>
                <a:cubicBezTo>
                  <a:pt x="0" y="22"/>
                  <a:pt x="2" y="5"/>
                  <a:pt x="9" y="3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9" name="Freeform 189"/>
          <p:cNvSpPr>
            <a:spLocks/>
          </p:cNvSpPr>
          <p:nvPr/>
        </p:nvSpPr>
        <p:spPr bwMode="auto">
          <a:xfrm>
            <a:off x="3064421" y="3494972"/>
            <a:ext cx="62920" cy="26966"/>
          </a:xfrm>
          <a:custGeom>
            <a:avLst/>
            <a:gdLst>
              <a:gd name="T0" fmla="*/ 28 w 28"/>
              <a:gd name="T1" fmla="*/ 6 h 12"/>
              <a:gd name="T2" fmla="*/ 27 w 28"/>
              <a:gd name="T3" fmla="*/ 12 h 12"/>
              <a:gd name="T4" fmla="*/ 0 w 28"/>
              <a:gd name="T5" fmla="*/ 6 h 12"/>
              <a:gd name="T6" fmla="*/ 2 w 28"/>
              <a:gd name="T7" fmla="*/ 0 h 12"/>
              <a:gd name="T8" fmla="*/ 28 w 28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2">
                <a:moveTo>
                  <a:pt x="28" y="6"/>
                </a:moveTo>
                <a:lnTo>
                  <a:pt x="27" y="12"/>
                </a:lnTo>
                <a:lnTo>
                  <a:pt x="0" y="6"/>
                </a:lnTo>
                <a:lnTo>
                  <a:pt x="2" y="0"/>
                </a:lnTo>
                <a:lnTo>
                  <a:pt x="28" y="6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0" name="Freeform 190"/>
          <p:cNvSpPr>
            <a:spLocks/>
          </p:cNvSpPr>
          <p:nvPr/>
        </p:nvSpPr>
        <p:spPr bwMode="auto">
          <a:xfrm>
            <a:off x="3053186" y="3479243"/>
            <a:ext cx="20225" cy="42696"/>
          </a:xfrm>
          <a:custGeom>
            <a:avLst/>
            <a:gdLst>
              <a:gd name="T0" fmla="*/ 26 w 36"/>
              <a:gd name="T1" fmla="*/ 1 h 73"/>
              <a:gd name="T2" fmla="*/ 31 w 36"/>
              <a:gd name="T3" fmla="*/ 39 h 73"/>
              <a:gd name="T4" fmla="*/ 10 w 36"/>
              <a:gd name="T5" fmla="*/ 71 h 73"/>
              <a:gd name="T6" fmla="*/ 5 w 36"/>
              <a:gd name="T7" fmla="*/ 33 h 73"/>
              <a:gd name="T8" fmla="*/ 26 w 36"/>
              <a:gd name="T9" fmla="*/ 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73">
                <a:moveTo>
                  <a:pt x="26" y="1"/>
                </a:moveTo>
                <a:cubicBezTo>
                  <a:pt x="34" y="3"/>
                  <a:pt x="36" y="20"/>
                  <a:pt x="31" y="39"/>
                </a:cubicBezTo>
                <a:cubicBezTo>
                  <a:pt x="27" y="59"/>
                  <a:pt x="18" y="73"/>
                  <a:pt x="10" y="71"/>
                </a:cubicBezTo>
                <a:cubicBezTo>
                  <a:pt x="3" y="70"/>
                  <a:pt x="0" y="53"/>
                  <a:pt x="5" y="33"/>
                </a:cubicBezTo>
                <a:cubicBezTo>
                  <a:pt x="9" y="14"/>
                  <a:pt x="19" y="0"/>
                  <a:pt x="26" y="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1" name="Freeform 191"/>
          <p:cNvSpPr>
            <a:spLocks/>
          </p:cNvSpPr>
          <p:nvPr/>
        </p:nvSpPr>
        <p:spPr bwMode="auto">
          <a:xfrm>
            <a:off x="3082399" y="3429805"/>
            <a:ext cx="60673" cy="42696"/>
          </a:xfrm>
          <a:custGeom>
            <a:avLst/>
            <a:gdLst>
              <a:gd name="T0" fmla="*/ 27 w 27"/>
              <a:gd name="T1" fmla="*/ 13 h 19"/>
              <a:gd name="T2" fmla="*/ 24 w 27"/>
              <a:gd name="T3" fmla="*/ 19 h 19"/>
              <a:gd name="T4" fmla="*/ 0 w 27"/>
              <a:gd name="T5" fmla="*/ 6 h 19"/>
              <a:gd name="T6" fmla="*/ 3 w 27"/>
              <a:gd name="T7" fmla="*/ 0 h 19"/>
              <a:gd name="T8" fmla="*/ 27 w 27"/>
              <a:gd name="T9" fmla="*/ 1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9">
                <a:moveTo>
                  <a:pt x="27" y="13"/>
                </a:moveTo>
                <a:lnTo>
                  <a:pt x="24" y="19"/>
                </a:lnTo>
                <a:lnTo>
                  <a:pt x="0" y="6"/>
                </a:lnTo>
                <a:lnTo>
                  <a:pt x="3" y="0"/>
                </a:lnTo>
                <a:lnTo>
                  <a:pt x="27" y="13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2" name="Freeform 192"/>
          <p:cNvSpPr>
            <a:spLocks/>
          </p:cNvSpPr>
          <p:nvPr/>
        </p:nvSpPr>
        <p:spPr bwMode="auto">
          <a:xfrm>
            <a:off x="3068916" y="3414075"/>
            <a:ext cx="29213" cy="40448"/>
          </a:xfrm>
          <a:custGeom>
            <a:avLst/>
            <a:gdLst>
              <a:gd name="T0" fmla="*/ 41 w 47"/>
              <a:gd name="T1" fmla="*/ 4 h 71"/>
              <a:gd name="T2" fmla="*/ 36 w 47"/>
              <a:gd name="T3" fmla="*/ 42 h 71"/>
              <a:gd name="T4" fmla="*/ 7 w 47"/>
              <a:gd name="T5" fmla="*/ 67 h 71"/>
              <a:gd name="T6" fmla="*/ 12 w 47"/>
              <a:gd name="T7" fmla="*/ 29 h 71"/>
              <a:gd name="T8" fmla="*/ 41 w 47"/>
              <a:gd name="T9" fmla="*/ 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71">
                <a:moveTo>
                  <a:pt x="41" y="4"/>
                </a:moveTo>
                <a:cubicBezTo>
                  <a:pt x="47" y="7"/>
                  <a:pt x="45" y="25"/>
                  <a:pt x="36" y="42"/>
                </a:cubicBezTo>
                <a:cubicBezTo>
                  <a:pt x="27" y="60"/>
                  <a:pt x="14" y="71"/>
                  <a:pt x="7" y="67"/>
                </a:cubicBezTo>
                <a:cubicBezTo>
                  <a:pt x="0" y="64"/>
                  <a:pt x="2" y="47"/>
                  <a:pt x="12" y="29"/>
                </a:cubicBezTo>
                <a:cubicBezTo>
                  <a:pt x="21" y="12"/>
                  <a:pt x="34" y="0"/>
                  <a:pt x="41" y="4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3" name="Freeform 193"/>
          <p:cNvSpPr>
            <a:spLocks/>
          </p:cNvSpPr>
          <p:nvPr/>
        </p:nvSpPr>
        <p:spPr bwMode="auto">
          <a:xfrm>
            <a:off x="3109364" y="3382616"/>
            <a:ext cx="60673" cy="40448"/>
          </a:xfrm>
          <a:custGeom>
            <a:avLst/>
            <a:gdLst>
              <a:gd name="T0" fmla="*/ 27 w 27"/>
              <a:gd name="T1" fmla="*/ 12 h 18"/>
              <a:gd name="T2" fmla="*/ 24 w 27"/>
              <a:gd name="T3" fmla="*/ 18 h 18"/>
              <a:gd name="T4" fmla="*/ 0 w 27"/>
              <a:gd name="T5" fmla="*/ 5 h 18"/>
              <a:gd name="T6" fmla="*/ 3 w 27"/>
              <a:gd name="T7" fmla="*/ 0 h 18"/>
              <a:gd name="T8" fmla="*/ 27 w 27"/>
              <a:gd name="T9" fmla="*/ 1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8">
                <a:moveTo>
                  <a:pt x="27" y="12"/>
                </a:moveTo>
                <a:lnTo>
                  <a:pt x="24" y="18"/>
                </a:lnTo>
                <a:lnTo>
                  <a:pt x="0" y="5"/>
                </a:lnTo>
                <a:lnTo>
                  <a:pt x="3" y="0"/>
                </a:lnTo>
                <a:lnTo>
                  <a:pt x="27" y="12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4" name="Freeform 194"/>
          <p:cNvSpPr>
            <a:spLocks/>
          </p:cNvSpPr>
          <p:nvPr/>
        </p:nvSpPr>
        <p:spPr bwMode="auto">
          <a:xfrm>
            <a:off x="3095881" y="3366885"/>
            <a:ext cx="29213" cy="40448"/>
          </a:xfrm>
          <a:custGeom>
            <a:avLst/>
            <a:gdLst>
              <a:gd name="T0" fmla="*/ 41 w 47"/>
              <a:gd name="T1" fmla="*/ 4 h 71"/>
              <a:gd name="T2" fmla="*/ 36 w 47"/>
              <a:gd name="T3" fmla="*/ 42 h 71"/>
              <a:gd name="T4" fmla="*/ 7 w 47"/>
              <a:gd name="T5" fmla="*/ 67 h 71"/>
              <a:gd name="T6" fmla="*/ 12 w 47"/>
              <a:gd name="T7" fmla="*/ 29 h 71"/>
              <a:gd name="T8" fmla="*/ 41 w 47"/>
              <a:gd name="T9" fmla="*/ 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71">
                <a:moveTo>
                  <a:pt x="41" y="4"/>
                </a:moveTo>
                <a:cubicBezTo>
                  <a:pt x="47" y="7"/>
                  <a:pt x="45" y="24"/>
                  <a:pt x="36" y="42"/>
                </a:cubicBezTo>
                <a:cubicBezTo>
                  <a:pt x="27" y="59"/>
                  <a:pt x="14" y="71"/>
                  <a:pt x="7" y="67"/>
                </a:cubicBezTo>
                <a:cubicBezTo>
                  <a:pt x="0" y="64"/>
                  <a:pt x="2" y="47"/>
                  <a:pt x="12" y="29"/>
                </a:cubicBezTo>
                <a:cubicBezTo>
                  <a:pt x="21" y="11"/>
                  <a:pt x="34" y="0"/>
                  <a:pt x="41" y="4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5" name="Freeform 195"/>
          <p:cNvSpPr>
            <a:spLocks/>
          </p:cNvSpPr>
          <p:nvPr/>
        </p:nvSpPr>
        <p:spPr bwMode="auto">
          <a:xfrm>
            <a:off x="3138578" y="3315201"/>
            <a:ext cx="62920" cy="26966"/>
          </a:xfrm>
          <a:custGeom>
            <a:avLst/>
            <a:gdLst>
              <a:gd name="T0" fmla="*/ 28 w 28"/>
              <a:gd name="T1" fmla="*/ 6 h 12"/>
              <a:gd name="T2" fmla="*/ 27 w 28"/>
              <a:gd name="T3" fmla="*/ 12 h 12"/>
              <a:gd name="T4" fmla="*/ 0 w 28"/>
              <a:gd name="T5" fmla="*/ 7 h 12"/>
              <a:gd name="T6" fmla="*/ 2 w 28"/>
              <a:gd name="T7" fmla="*/ 0 h 12"/>
              <a:gd name="T8" fmla="*/ 28 w 28"/>
              <a:gd name="T9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2">
                <a:moveTo>
                  <a:pt x="28" y="6"/>
                </a:moveTo>
                <a:lnTo>
                  <a:pt x="27" y="12"/>
                </a:lnTo>
                <a:lnTo>
                  <a:pt x="0" y="7"/>
                </a:lnTo>
                <a:lnTo>
                  <a:pt x="2" y="0"/>
                </a:lnTo>
                <a:lnTo>
                  <a:pt x="28" y="6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6" name="Freeform 196"/>
          <p:cNvSpPr>
            <a:spLocks/>
          </p:cNvSpPr>
          <p:nvPr/>
        </p:nvSpPr>
        <p:spPr bwMode="auto">
          <a:xfrm>
            <a:off x="3127341" y="3301719"/>
            <a:ext cx="20225" cy="42696"/>
          </a:xfrm>
          <a:custGeom>
            <a:avLst/>
            <a:gdLst>
              <a:gd name="T0" fmla="*/ 24 w 35"/>
              <a:gd name="T1" fmla="*/ 1 h 73"/>
              <a:gd name="T2" fmla="*/ 31 w 35"/>
              <a:gd name="T3" fmla="*/ 39 h 73"/>
              <a:gd name="T4" fmla="*/ 10 w 35"/>
              <a:gd name="T5" fmla="*/ 72 h 73"/>
              <a:gd name="T6" fmla="*/ 4 w 35"/>
              <a:gd name="T7" fmla="*/ 34 h 73"/>
              <a:gd name="T8" fmla="*/ 24 w 35"/>
              <a:gd name="T9" fmla="*/ 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73">
                <a:moveTo>
                  <a:pt x="24" y="1"/>
                </a:moveTo>
                <a:cubicBezTo>
                  <a:pt x="32" y="3"/>
                  <a:pt x="35" y="20"/>
                  <a:pt x="31" y="39"/>
                </a:cubicBezTo>
                <a:cubicBezTo>
                  <a:pt x="27" y="59"/>
                  <a:pt x="18" y="73"/>
                  <a:pt x="10" y="72"/>
                </a:cubicBezTo>
                <a:cubicBezTo>
                  <a:pt x="3" y="70"/>
                  <a:pt x="0" y="54"/>
                  <a:pt x="4" y="34"/>
                </a:cubicBezTo>
                <a:cubicBezTo>
                  <a:pt x="8" y="15"/>
                  <a:pt x="17" y="0"/>
                  <a:pt x="24" y="1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7" name="Freeform 197"/>
          <p:cNvSpPr>
            <a:spLocks/>
          </p:cNvSpPr>
          <p:nvPr/>
        </p:nvSpPr>
        <p:spPr bwMode="auto">
          <a:xfrm>
            <a:off x="3396998" y="3542163"/>
            <a:ext cx="60673" cy="17977"/>
          </a:xfrm>
          <a:custGeom>
            <a:avLst/>
            <a:gdLst>
              <a:gd name="T0" fmla="*/ 0 w 27"/>
              <a:gd name="T1" fmla="*/ 8 h 8"/>
              <a:gd name="T2" fmla="*/ 0 w 27"/>
              <a:gd name="T3" fmla="*/ 2 h 8"/>
              <a:gd name="T4" fmla="*/ 26 w 27"/>
              <a:gd name="T5" fmla="*/ 0 h 8"/>
              <a:gd name="T6" fmla="*/ 27 w 27"/>
              <a:gd name="T7" fmla="*/ 7 h 8"/>
              <a:gd name="T8" fmla="*/ 0 w 27"/>
              <a:gd name="T9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8">
                <a:moveTo>
                  <a:pt x="0" y="8"/>
                </a:moveTo>
                <a:lnTo>
                  <a:pt x="0" y="2"/>
                </a:lnTo>
                <a:lnTo>
                  <a:pt x="26" y="0"/>
                </a:lnTo>
                <a:lnTo>
                  <a:pt x="27" y="7"/>
                </a:lnTo>
                <a:lnTo>
                  <a:pt x="0" y="8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8" name="Freeform 198"/>
          <p:cNvSpPr>
            <a:spLocks/>
          </p:cNvSpPr>
          <p:nvPr/>
        </p:nvSpPr>
        <p:spPr bwMode="auto">
          <a:xfrm>
            <a:off x="3450929" y="3528680"/>
            <a:ext cx="17977" cy="42696"/>
          </a:xfrm>
          <a:custGeom>
            <a:avLst/>
            <a:gdLst>
              <a:gd name="T0" fmla="*/ 16 w 29"/>
              <a:gd name="T1" fmla="*/ 72 h 72"/>
              <a:gd name="T2" fmla="*/ 1 w 29"/>
              <a:gd name="T3" fmla="*/ 37 h 72"/>
              <a:gd name="T4" fmla="*/ 12 w 29"/>
              <a:gd name="T5" fmla="*/ 0 h 72"/>
              <a:gd name="T6" fmla="*/ 28 w 29"/>
              <a:gd name="T7" fmla="*/ 35 h 72"/>
              <a:gd name="T8" fmla="*/ 16 w 29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2">
                <a:moveTo>
                  <a:pt x="16" y="72"/>
                </a:moveTo>
                <a:cubicBezTo>
                  <a:pt x="9" y="72"/>
                  <a:pt x="2" y="56"/>
                  <a:pt x="1" y="37"/>
                </a:cubicBezTo>
                <a:cubicBezTo>
                  <a:pt x="0" y="17"/>
                  <a:pt x="5" y="0"/>
                  <a:pt x="12" y="0"/>
                </a:cubicBezTo>
                <a:cubicBezTo>
                  <a:pt x="20" y="0"/>
                  <a:pt x="27" y="15"/>
                  <a:pt x="28" y="35"/>
                </a:cubicBezTo>
                <a:cubicBezTo>
                  <a:pt x="29" y="55"/>
                  <a:pt x="24" y="71"/>
                  <a:pt x="16" y="72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9" name="Freeform 199"/>
          <p:cNvSpPr>
            <a:spLocks/>
          </p:cNvSpPr>
          <p:nvPr/>
        </p:nvSpPr>
        <p:spPr bwMode="auto">
          <a:xfrm>
            <a:off x="3392503" y="3593846"/>
            <a:ext cx="60673" cy="38202"/>
          </a:xfrm>
          <a:custGeom>
            <a:avLst/>
            <a:gdLst>
              <a:gd name="T0" fmla="*/ 0 w 27"/>
              <a:gd name="T1" fmla="*/ 6 h 17"/>
              <a:gd name="T2" fmla="*/ 2 w 27"/>
              <a:gd name="T3" fmla="*/ 0 h 17"/>
              <a:gd name="T4" fmla="*/ 27 w 27"/>
              <a:gd name="T5" fmla="*/ 11 h 17"/>
              <a:gd name="T6" fmla="*/ 24 w 27"/>
              <a:gd name="T7" fmla="*/ 17 h 17"/>
              <a:gd name="T8" fmla="*/ 0 w 27"/>
              <a:gd name="T9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17">
                <a:moveTo>
                  <a:pt x="0" y="6"/>
                </a:moveTo>
                <a:lnTo>
                  <a:pt x="2" y="0"/>
                </a:lnTo>
                <a:lnTo>
                  <a:pt x="27" y="11"/>
                </a:lnTo>
                <a:lnTo>
                  <a:pt x="24" y="17"/>
                </a:lnTo>
                <a:lnTo>
                  <a:pt x="0" y="6"/>
                </a:ln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0" name="Freeform 200"/>
          <p:cNvSpPr>
            <a:spLocks/>
          </p:cNvSpPr>
          <p:nvPr/>
        </p:nvSpPr>
        <p:spPr bwMode="auto">
          <a:xfrm>
            <a:off x="3441940" y="3605083"/>
            <a:ext cx="24719" cy="42696"/>
          </a:xfrm>
          <a:custGeom>
            <a:avLst/>
            <a:gdLst>
              <a:gd name="T0" fmla="*/ 7 w 42"/>
              <a:gd name="T1" fmla="*/ 69 h 72"/>
              <a:gd name="T2" fmla="*/ 8 w 42"/>
              <a:gd name="T3" fmla="*/ 31 h 72"/>
              <a:gd name="T4" fmla="*/ 35 w 42"/>
              <a:gd name="T5" fmla="*/ 3 h 72"/>
              <a:gd name="T6" fmla="*/ 33 w 42"/>
              <a:gd name="T7" fmla="*/ 41 h 72"/>
              <a:gd name="T8" fmla="*/ 7 w 42"/>
              <a:gd name="T9" fmla="*/ 6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72">
                <a:moveTo>
                  <a:pt x="7" y="69"/>
                </a:moveTo>
                <a:cubicBezTo>
                  <a:pt x="0" y="66"/>
                  <a:pt x="0" y="49"/>
                  <a:pt x="8" y="31"/>
                </a:cubicBezTo>
                <a:cubicBezTo>
                  <a:pt x="16" y="12"/>
                  <a:pt x="28" y="0"/>
                  <a:pt x="35" y="3"/>
                </a:cubicBezTo>
                <a:cubicBezTo>
                  <a:pt x="42" y="6"/>
                  <a:pt x="41" y="23"/>
                  <a:pt x="33" y="41"/>
                </a:cubicBezTo>
                <a:cubicBezTo>
                  <a:pt x="26" y="60"/>
                  <a:pt x="14" y="72"/>
                  <a:pt x="7" y="69"/>
                </a:cubicBezTo>
                <a:close/>
              </a:path>
            </a:pathLst>
          </a:custGeom>
          <a:solidFill>
            <a:srgbClr val="F9E3A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1" name="Freeform 201"/>
          <p:cNvSpPr>
            <a:spLocks/>
          </p:cNvSpPr>
          <p:nvPr/>
        </p:nvSpPr>
        <p:spPr bwMode="auto">
          <a:xfrm>
            <a:off x="3179026" y="3375873"/>
            <a:ext cx="85391" cy="85391"/>
          </a:xfrm>
          <a:custGeom>
            <a:avLst/>
            <a:gdLst>
              <a:gd name="T0" fmla="*/ 87 w 147"/>
              <a:gd name="T1" fmla="*/ 140 h 147"/>
              <a:gd name="T2" fmla="*/ 8 w 147"/>
              <a:gd name="T3" fmla="*/ 87 h 147"/>
              <a:gd name="T4" fmla="*/ 60 w 147"/>
              <a:gd name="T5" fmla="*/ 8 h 147"/>
              <a:gd name="T6" fmla="*/ 140 w 147"/>
              <a:gd name="T7" fmla="*/ 60 h 147"/>
              <a:gd name="T8" fmla="*/ 87 w 147"/>
              <a:gd name="T9" fmla="*/ 14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87" y="140"/>
                </a:moveTo>
                <a:cubicBezTo>
                  <a:pt x="51" y="147"/>
                  <a:pt x="15" y="124"/>
                  <a:pt x="8" y="87"/>
                </a:cubicBezTo>
                <a:cubicBezTo>
                  <a:pt x="0" y="51"/>
                  <a:pt x="24" y="15"/>
                  <a:pt x="60" y="8"/>
                </a:cubicBezTo>
                <a:cubicBezTo>
                  <a:pt x="97" y="0"/>
                  <a:pt x="132" y="24"/>
                  <a:pt x="140" y="60"/>
                </a:cubicBezTo>
                <a:cubicBezTo>
                  <a:pt x="147" y="97"/>
                  <a:pt x="124" y="132"/>
                  <a:pt x="87" y="140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2" name="Freeform 202"/>
          <p:cNvSpPr>
            <a:spLocks/>
          </p:cNvSpPr>
          <p:nvPr/>
        </p:nvSpPr>
        <p:spPr bwMode="auto">
          <a:xfrm>
            <a:off x="3262169" y="3503961"/>
            <a:ext cx="56179" cy="56179"/>
          </a:xfrm>
          <a:custGeom>
            <a:avLst/>
            <a:gdLst>
              <a:gd name="T0" fmla="*/ 56 w 96"/>
              <a:gd name="T1" fmla="*/ 91 h 96"/>
              <a:gd name="T2" fmla="*/ 5 w 96"/>
              <a:gd name="T3" fmla="*/ 57 h 96"/>
              <a:gd name="T4" fmla="*/ 39 w 96"/>
              <a:gd name="T5" fmla="*/ 5 h 96"/>
              <a:gd name="T6" fmla="*/ 91 w 96"/>
              <a:gd name="T7" fmla="*/ 39 h 96"/>
              <a:gd name="T8" fmla="*/ 56 w 96"/>
              <a:gd name="T9" fmla="*/ 91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6">
                <a:moveTo>
                  <a:pt x="56" y="91"/>
                </a:moveTo>
                <a:cubicBezTo>
                  <a:pt x="33" y="96"/>
                  <a:pt x="9" y="80"/>
                  <a:pt x="5" y="57"/>
                </a:cubicBezTo>
                <a:cubicBezTo>
                  <a:pt x="0" y="33"/>
                  <a:pt x="15" y="10"/>
                  <a:pt x="39" y="5"/>
                </a:cubicBezTo>
                <a:cubicBezTo>
                  <a:pt x="62" y="0"/>
                  <a:pt x="86" y="15"/>
                  <a:pt x="91" y="39"/>
                </a:cubicBezTo>
                <a:cubicBezTo>
                  <a:pt x="96" y="63"/>
                  <a:pt x="80" y="86"/>
                  <a:pt x="56" y="91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3" name="Freeform 203"/>
          <p:cNvSpPr>
            <a:spLocks/>
          </p:cNvSpPr>
          <p:nvPr/>
        </p:nvSpPr>
        <p:spPr bwMode="auto">
          <a:xfrm>
            <a:off x="3219475" y="3632048"/>
            <a:ext cx="78650" cy="78650"/>
          </a:xfrm>
          <a:custGeom>
            <a:avLst/>
            <a:gdLst>
              <a:gd name="T0" fmla="*/ 80 w 135"/>
              <a:gd name="T1" fmla="*/ 127 h 134"/>
              <a:gd name="T2" fmla="*/ 7 w 135"/>
              <a:gd name="T3" fmla="*/ 79 h 134"/>
              <a:gd name="T4" fmla="*/ 55 w 135"/>
              <a:gd name="T5" fmla="*/ 6 h 134"/>
              <a:gd name="T6" fmla="*/ 128 w 135"/>
              <a:gd name="T7" fmla="*/ 54 h 134"/>
              <a:gd name="T8" fmla="*/ 80 w 135"/>
              <a:gd name="T9" fmla="*/ 12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134">
                <a:moveTo>
                  <a:pt x="80" y="127"/>
                </a:moveTo>
                <a:cubicBezTo>
                  <a:pt x="47" y="134"/>
                  <a:pt x="14" y="113"/>
                  <a:pt x="7" y="79"/>
                </a:cubicBezTo>
                <a:cubicBezTo>
                  <a:pt x="0" y="46"/>
                  <a:pt x="21" y="13"/>
                  <a:pt x="55" y="6"/>
                </a:cubicBezTo>
                <a:cubicBezTo>
                  <a:pt x="88" y="0"/>
                  <a:pt x="121" y="21"/>
                  <a:pt x="128" y="54"/>
                </a:cubicBezTo>
                <a:cubicBezTo>
                  <a:pt x="135" y="88"/>
                  <a:pt x="113" y="121"/>
                  <a:pt x="80" y="127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4" name="Freeform 204"/>
          <p:cNvSpPr>
            <a:spLocks/>
          </p:cNvSpPr>
          <p:nvPr/>
        </p:nvSpPr>
        <p:spPr bwMode="auto">
          <a:xfrm>
            <a:off x="3156555" y="3560140"/>
            <a:ext cx="47191" cy="47191"/>
          </a:xfrm>
          <a:custGeom>
            <a:avLst/>
            <a:gdLst>
              <a:gd name="T0" fmla="*/ 46 w 78"/>
              <a:gd name="T1" fmla="*/ 74 h 78"/>
              <a:gd name="T2" fmla="*/ 4 w 78"/>
              <a:gd name="T3" fmla="*/ 46 h 78"/>
              <a:gd name="T4" fmla="*/ 32 w 78"/>
              <a:gd name="T5" fmla="*/ 4 h 78"/>
              <a:gd name="T6" fmla="*/ 74 w 78"/>
              <a:gd name="T7" fmla="*/ 32 h 78"/>
              <a:gd name="T8" fmla="*/ 46 w 78"/>
              <a:gd name="T9" fmla="*/ 7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78">
                <a:moveTo>
                  <a:pt x="46" y="74"/>
                </a:moveTo>
                <a:cubicBezTo>
                  <a:pt x="27" y="78"/>
                  <a:pt x="8" y="65"/>
                  <a:pt x="4" y="46"/>
                </a:cubicBezTo>
                <a:cubicBezTo>
                  <a:pt x="0" y="27"/>
                  <a:pt x="13" y="8"/>
                  <a:pt x="32" y="4"/>
                </a:cubicBezTo>
                <a:cubicBezTo>
                  <a:pt x="51" y="0"/>
                  <a:pt x="70" y="12"/>
                  <a:pt x="74" y="32"/>
                </a:cubicBezTo>
                <a:cubicBezTo>
                  <a:pt x="78" y="51"/>
                  <a:pt x="66" y="70"/>
                  <a:pt x="46" y="74"/>
                </a:cubicBezTo>
                <a:close/>
              </a:path>
            </a:pathLst>
          </a:custGeom>
          <a:solidFill>
            <a:srgbClr val="FFA84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6" name="Freeform 206"/>
          <p:cNvSpPr>
            <a:spLocks/>
          </p:cNvSpPr>
          <p:nvPr/>
        </p:nvSpPr>
        <p:spPr bwMode="auto">
          <a:xfrm>
            <a:off x="2590276" y="3791594"/>
            <a:ext cx="1492098" cy="1062896"/>
          </a:xfrm>
          <a:custGeom>
            <a:avLst/>
            <a:gdLst>
              <a:gd name="T0" fmla="*/ 1264 w 2542"/>
              <a:gd name="T1" fmla="*/ 1291 h 1811"/>
              <a:gd name="T2" fmla="*/ 490 w 2542"/>
              <a:gd name="T3" fmla="*/ 1541 h 1811"/>
              <a:gd name="T4" fmla="*/ 533 w 2542"/>
              <a:gd name="T5" fmla="*/ 598 h 1811"/>
              <a:gd name="T6" fmla="*/ 1588 w 2542"/>
              <a:gd name="T7" fmla="*/ 172 h 1811"/>
              <a:gd name="T8" fmla="*/ 2465 w 2542"/>
              <a:gd name="T9" fmla="*/ 410 h 1811"/>
              <a:gd name="T10" fmla="*/ 1916 w 2542"/>
              <a:gd name="T11" fmla="*/ 1014 h 1811"/>
              <a:gd name="T12" fmla="*/ 1264 w 2542"/>
              <a:gd name="T13" fmla="*/ 1291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2" h="1811">
                <a:moveTo>
                  <a:pt x="1264" y="1291"/>
                </a:moveTo>
                <a:cubicBezTo>
                  <a:pt x="1041" y="1499"/>
                  <a:pt x="813" y="1811"/>
                  <a:pt x="490" y="1541"/>
                </a:cubicBezTo>
                <a:cubicBezTo>
                  <a:pt x="167" y="1270"/>
                  <a:pt x="0" y="733"/>
                  <a:pt x="533" y="598"/>
                </a:cubicBezTo>
                <a:cubicBezTo>
                  <a:pt x="1067" y="463"/>
                  <a:pt x="1447" y="265"/>
                  <a:pt x="1588" y="172"/>
                </a:cubicBezTo>
                <a:cubicBezTo>
                  <a:pt x="1848" y="0"/>
                  <a:pt x="2389" y="2"/>
                  <a:pt x="2465" y="410"/>
                </a:cubicBezTo>
                <a:cubicBezTo>
                  <a:pt x="2542" y="818"/>
                  <a:pt x="2218" y="992"/>
                  <a:pt x="1916" y="1014"/>
                </a:cubicBezTo>
                <a:cubicBezTo>
                  <a:pt x="1613" y="1037"/>
                  <a:pt x="1529" y="1044"/>
                  <a:pt x="1264" y="1291"/>
                </a:cubicBezTo>
                <a:close/>
              </a:path>
            </a:pathLst>
          </a:custGeom>
          <a:solidFill>
            <a:srgbClr val="9FDB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7" name="Freeform 207"/>
          <p:cNvSpPr>
            <a:spLocks/>
          </p:cNvSpPr>
          <p:nvPr/>
        </p:nvSpPr>
        <p:spPr bwMode="auto">
          <a:xfrm>
            <a:off x="4145295" y="2112983"/>
            <a:ext cx="1137051" cy="912337"/>
          </a:xfrm>
          <a:custGeom>
            <a:avLst/>
            <a:gdLst>
              <a:gd name="T0" fmla="*/ 872 w 1937"/>
              <a:gd name="T1" fmla="*/ 1141 h 1555"/>
              <a:gd name="T2" fmla="*/ 242 w 1937"/>
              <a:gd name="T3" fmla="*/ 1223 h 1555"/>
              <a:gd name="T4" fmla="*/ 428 w 1937"/>
              <a:gd name="T5" fmla="*/ 311 h 1555"/>
              <a:gd name="T6" fmla="*/ 1300 w 1937"/>
              <a:gd name="T7" fmla="*/ 114 h 1555"/>
              <a:gd name="T8" fmla="*/ 1929 w 1937"/>
              <a:gd name="T9" fmla="*/ 529 h 1555"/>
              <a:gd name="T10" fmla="*/ 1413 w 1937"/>
              <a:gd name="T11" fmla="*/ 1006 h 1555"/>
              <a:gd name="T12" fmla="*/ 872 w 1937"/>
              <a:gd name="T13" fmla="*/ 1141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37" h="1555">
                <a:moveTo>
                  <a:pt x="872" y="1141"/>
                </a:moveTo>
                <a:cubicBezTo>
                  <a:pt x="668" y="1297"/>
                  <a:pt x="444" y="1555"/>
                  <a:pt x="242" y="1223"/>
                </a:cubicBezTo>
                <a:cubicBezTo>
                  <a:pt x="41" y="892"/>
                  <a:pt x="0" y="332"/>
                  <a:pt x="428" y="311"/>
                </a:cubicBezTo>
                <a:cubicBezTo>
                  <a:pt x="856" y="290"/>
                  <a:pt x="1177" y="175"/>
                  <a:pt x="1300" y="114"/>
                </a:cubicBezTo>
                <a:cubicBezTo>
                  <a:pt x="1526" y="0"/>
                  <a:pt x="1937" y="114"/>
                  <a:pt x="1929" y="529"/>
                </a:cubicBezTo>
                <a:cubicBezTo>
                  <a:pt x="1921" y="943"/>
                  <a:pt x="1647" y="1047"/>
                  <a:pt x="1413" y="1006"/>
                </a:cubicBezTo>
                <a:cubicBezTo>
                  <a:pt x="1179" y="964"/>
                  <a:pt x="1114" y="954"/>
                  <a:pt x="872" y="1141"/>
                </a:cubicBezTo>
                <a:close/>
              </a:path>
            </a:pathLst>
          </a:custGeom>
          <a:solidFill>
            <a:srgbClr val="9FDB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8" name="Freeform 208"/>
          <p:cNvSpPr>
            <a:spLocks/>
          </p:cNvSpPr>
          <p:nvPr/>
        </p:nvSpPr>
        <p:spPr bwMode="auto">
          <a:xfrm>
            <a:off x="4318323" y="3409581"/>
            <a:ext cx="584255" cy="611221"/>
          </a:xfrm>
          <a:custGeom>
            <a:avLst/>
            <a:gdLst>
              <a:gd name="T0" fmla="*/ 286 w 996"/>
              <a:gd name="T1" fmla="*/ 583 h 1044"/>
              <a:gd name="T2" fmla="*/ 118 w 996"/>
              <a:gd name="T3" fmla="*/ 299 h 1044"/>
              <a:gd name="T4" fmla="*/ 592 w 996"/>
              <a:gd name="T5" fmla="*/ 200 h 1044"/>
              <a:gd name="T6" fmla="*/ 865 w 996"/>
              <a:gd name="T7" fmla="*/ 577 h 1044"/>
              <a:gd name="T8" fmla="*/ 796 w 996"/>
              <a:gd name="T9" fmla="*/ 963 h 1044"/>
              <a:gd name="T10" fmla="*/ 462 w 996"/>
              <a:gd name="T11" fmla="*/ 814 h 1044"/>
              <a:gd name="T12" fmla="*/ 286 w 996"/>
              <a:gd name="T13" fmla="*/ 583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6" h="1044">
                <a:moveTo>
                  <a:pt x="286" y="583"/>
                </a:moveTo>
                <a:cubicBezTo>
                  <a:pt x="170" y="518"/>
                  <a:pt x="0" y="463"/>
                  <a:pt x="118" y="299"/>
                </a:cubicBezTo>
                <a:cubicBezTo>
                  <a:pt x="235" y="134"/>
                  <a:pt x="495" y="0"/>
                  <a:pt x="592" y="200"/>
                </a:cubicBezTo>
                <a:cubicBezTo>
                  <a:pt x="690" y="401"/>
                  <a:pt x="811" y="531"/>
                  <a:pt x="865" y="577"/>
                </a:cubicBezTo>
                <a:cubicBezTo>
                  <a:pt x="966" y="662"/>
                  <a:pt x="996" y="882"/>
                  <a:pt x="796" y="963"/>
                </a:cubicBezTo>
                <a:cubicBezTo>
                  <a:pt x="596" y="1044"/>
                  <a:pt x="490" y="934"/>
                  <a:pt x="462" y="814"/>
                </a:cubicBezTo>
                <a:cubicBezTo>
                  <a:pt x="434" y="693"/>
                  <a:pt x="425" y="660"/>
                  <a:pt x="286" y="583"/>
                </a:cubicBezTo>
                <a:close/>
              </a:path>
            </a:pathLst>
          </a:custGeom>
          <a:solidFill>
            <a:srgbClr val="9FDB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9" name="Freeform 209"/>
          <p:cNvSpPr>
            <a:spLocks/>
          </p:cNvSpPr>
          <p:nvPr/>
        </p:nvSpPr>
        <p:spPr bwMode="auto">
          <a:xfrm>
            <a:off x="3309360" y="2661284"/>
            <a:ext cx="856160" cy="773015"/>
          </a:xfrm>
          <a:custGeom>
            <a:avLst/>
            <a:gdLst>
              <a:gd name="T0" fmla="*/ 418 w 1458"/>
              <a:gd name="T1" fmla="*/ 838 h 1314"/>
              <a:gd name="T2" fmla="*/ 87 w 1458"/>
              <a:gd name="T3" fmla="*/ 537 h 1314"/>
              <a:gd name="T4" fmla="*/ 663 w 1458"/>
              <a:gd name="T5" fmla="*/ 221 h 1314"/>
              <a:gd name="T6" fmla="*/ 1167 w 1458"/>
              <a:gd name="T7" fmla="*/ 600 h 1314"/>
              <a:gd name="T8" fmla="*/ 1230 w 1458"/>
              <a:gd name="T9" fmla="*/ 1129 h 1314"/>
              <a:gd name="T10" fmla="*/ 738 w 1458"/>
              <a:gd name="T11" fmla="*/ 1068 h 1314"/>
              <a:gd name="T12" fmla="*/ 418 w 1458"/>
              <a:gd name="T13" fmla="*/ 838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8" h="1314">
                <a:moveTo>
                  <a:pt x="418" y="838"/>
                </a:moveTo>
                <a:cubicBezTo>
                  <a:pt x="241" y="800"/>
                  <a:pt x="0" y="797"/>
                  <a:pt x="87" y="537"/>
                </a:cubicBezTo>
                <a:cubicBezTo>
                  <a:pt x="173" y="277"/>
                  <a:pt x="457" y="0"/>
                  <a:pt x="663" y="221"/>
                </a:cubicBezTo>
                <a:cubicBezTo>
                  <a:pt x="869" y="442"/>
                  <a:pt x="1078" y="563"/>
                  <a:pt x="1167" y="600"/>
                </a:cubicBezTo>
                <a:cubicBezTo>
                  <a:pt x="1331" y="670"/>
                  <a:pt x="1458" y="944"/>
                  <a:pt x="1230" y="1129"/>
                </a:cubicBezTo>
                <a:cubicBezTo>
                  <a:pt x="1003" y="1314"/>
                  <a:pt x="822" y="1213"/>
                  <a:pt x="738" y="1068"/>
                </a:cubicBezTo>
                <a:cubicBezTo>
                  <a:pt x="653" y="923"/>
                  <a:pt x="630" y="884"/>
                  <a:pt x="418" y="838"/>
                </a:cubicBezTo>
                <a:close/>
              </a:path>
            </a:pathLst>
          </a:custGeom>
          <a:solidFill>
            <a:srgbClr val="9FDB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0" name="Oval 210"/>
          <p:cNvSpPr>
            <a:spLocks noChangeArrowheads="1"/>
          </p:cNvSpPr>
          <p:nvPr/>
        </p:nvSpPr>
        <p:spPr bwMode="auto">
          <a:xfrm>
            <a:off x="4334054" y="2623084"/>
            <a:ext cx="155053" cy="155053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1" name="Oval 211"/>
          <p:cNvSpPr>
            <a:spLocks noChangeArrowheads="1"/>
          </p:cNvSpPr>
          <p:nvPr/>
        </p:nvSpPr>
        <p:spPr bwMode="auto">
          <a:xfrm>
            <a:off x="3183520" y="4124170"/>
            <a:ext cx="155053" cy="155053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2" name="Oval 212"/>
          <p:cNvSpPr>
            <a:spLocks noChangeArrowheads="1"/>
          </p:cNvSpPr>
          <p:nvPr/>
        </p:nvSpPr>
        <p:spPr bwMode="auto">
          <a:xfrm>
            <a:off x="3491377" y="4160125"/>
            <a:ext cx="155053" cy="152805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" name="Oval 213"/>
          <p:cNvSpPr>
            <a:spLocks noChangeArrowheads="1"/>
          </p:cNvSpPr>
          <p:nvPr/>
        </p:nvSpPr>
        <p:spPr bwMode="auto">
          <a:xfrm>
            <a:off x="3808224" y="3135431"/>
            <a:ext cx="155053" cy="155053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4" name="Oval 214"/>
          <p:cNvSpPr>
            <a:spLocks noChangeArrowheads="1"/>
          </p:cNvSpPr>
          <p:nvPr/>
        </p:nvSpPr>
        <p:spPr bwMode="auto">
          <a:xfrm>
            <a:off x="4709325" y="2483761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5" name="Oval 215"/>
          <p:cNvSpPr>
            <a:spLocks noChangeArrowheads="1"/>
          </p:cNvSpPr>
          <p:nvPr/>
        </p:nvSpPr>
        <p:spPr bwMode="auto">
          <a:xfrm>
            <a:off x="4938533" y="2515221"/>
            <a:ext cx="103368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6" name="Oval 216"/>
          <p:cNvSpPr>
            <a:spLocks noChangeArrowheads="1"/>
          </p:cNvSpPr>
          <p:nvPr/>
        </p:nvSpPr>
        <p:spPr bwMode="auto">
          <a:xfrm>
            <a:off x="4709325" y="3784852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7" name="Oval 217"/>
          <p:cNvSpPr>
            <a:spLocks noChangeArrowheads="1"/>
          </p:cNvSpPr>
          <p:nvPr/>
        </p:nvSpPr>
        <p:spPr bwMode="auto">
          <a:xfrm>
            <a:off x="4491354" y="3596093"/>
            <a:ext cx="105616" cy="103368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8" name="Oval 218"/>
          <p:cNvSpPr>
            <a:spLocks noChangeArrowheads="1"/>
          </p:cNvSpPr>
          <p:nvPr/>
        </p:nvSpPr>
        <p:spPr bwMode="auto">
          <a:xfrm>
            <a:off x="4601463" y="3748898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9" name="Oval 219"/>
          <p:cNvSpPr>
            <a:spLocks noChangeArrowheads="1"/>
          </p:cNvSpPr>
          <p:nvPr/>
        </p:nvSpPr>
        <p:spPr bwMode="auto">
          <a:xfrm>
            <a:off x="4419445" y="2375899"/>
            <a:ext cx="103368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0" name="Oval 220"/>
          <p:cNvSpPr>
            <a:spLocks noChangeArrowheads="1"/>
          </p:cNvSpPr>
          <p:nvPr/>
        </p:nvSpPr>
        <p:spPr bwMode="auto">
          <a:xfrm>
            <a:off x="3770022" y="2964648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1" name="Oval 221"/>
          <p:cNvSpPr>
            <a:spLocks noChangeArrowheads="1"/>
          </p:cNvSpPr>
          <p:nvPr/>
        </p:nvSpPr>
        <p:spPr bwMode="auto">
          <a:xfrm>
            <a:off x="3734068" y="4112934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2" name="Oval 222"/>
          <p:cNvSpPr>
            <a:spLocks noChangeArrowheads="1"/>
          </p:cNvSpPr>
          <p:nvPr/>
        </p:nvSpPr>
        <p:spPr bwMode="auto">
          <a:xfrm>
            <a:off x="2970042" y="4241022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3" name="Oval 223"/>
          <p:cNvSpPr>
            <a:spLocks noChangeArrowheads="1"/>
          </p:cNvSpPr>
          <p:nvPr/>
        </p:nvSpPr>
        <p:spPr bwMode="auto">
          <a:xfrm>
            <a:off x="2970042" y="4472476"/>
            <a:ext cx="105616" cy="103368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34" name="Oval 224"/>
          <p:cNvSpPr>
            <a:spLocks noChangeArrowheads="1"/>
          </p:cNvSpPr>
          <p:nvPr/>
        </p:nvSpPr>
        <p:spPr bwMode="auto">
          <a:xfrm>
            <a:off x="3540814" y="2845549"/>
            <a:ext cx="105616" cy="105616"/>
          </a:xfrm>
          <a:prstGeom prst="ellipse">
            <a:avLst/>
          </a:prstGeom>
          <a:solidFill>
            <a:srgbClr val="6ABAB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6057951" y="1686567"/>
            <a:ext cx="4069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 smtClean="0">
                <a:solidFill>
                  <a:srgbClr val="2F2C33"/>
                </a:solidFill>
              </a:rPr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225556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8" name="矩形 7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2002972" y="1399916"/>
            <a:ext cx="1157287" cy="1449388"/>
          </a:xfrm>
          <a:custGeom>
            <a:avLst/>
            <a:gdLst>
              <a:gd name="T0" fmla="*/ 152 w 307"/>
              <a:gd name="T1" fmla="*/ 0 h 384"/>
              <a:gd name="T2" fmla="*/ 277 w 307"/>
              <a:gd name="T3" fmla="*/ 207 h 384"/>
              <a:gd name="T4" fmla="*/ 149 w 307"/>
              <a:gd name="T5" fmla="*/ 383 h 384"/>
              <a:gd name="T6" fmla="*/ 25 w 307"/>
              <a:gd name="T7" fmla="*/ 213 h 384"/>
              <a:gd name="T8" fmla="*/ 111 w 307"/>
              <a:gd name="T9" fmla="*/ 54 h 384"/>
              <a:gd name="T10" fmla="*/ 152 w 307"/>
              <a:gd name="T11" fmla="*/ 0 h 384"/>
              <a:gd name="T12" fmla="*/ 138 w 307"/>
              <a:gd name="T13" fmla="*/ 75 h 384"/>
              <a:gd name="T14" fmla="*/ 133 w 307"/>
              <a:gd name="T15" fmla="*/ 73 h 384"/>
              <a:gd name="T16" fmla="*/ 60 w 307"/>
              <a:gd name="T17" fmla="*/ 213 h 384"/>
              <a:gd name="T18" fmla="*/ 58 w 307"/>
              <a:gd name="T19" fmla="*/ 275 h 384"/>
              <a:gd name="T20" fmla="*/ 110 w 307"/>
              <a:gd name="T21" fmla="*/ 338 h 384"/>
              <a:gd name="T22" fmla="*/ 106 w 307"/>
              <a:gd name="T23" fmla="*/ 323 h 384"/>
              <a:gd name="T24" fmla="*/ 96 w 307"/>
              <a:gd name="T25" fmla="*/ 232 h 384"/>
              <a:gd name="T26" fmla="*/ 112 w 307"/>
              <a:gd name="T27" fmla="*/ 163 h 384"/>
              <a:gd name="T28" fmla="*/ 138 w 307"/>
              <a:gd name="T29" fmla="*/ 75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7" h="384">
                <a:moveTo>
                  <a:pt x="152" y="0"/>
                </a:moveTo>
                <a:cubicBezTo>
                  <a:pt x="202" y="66"/>
                  <a:pt x="251" y="130"/>
                  <a:pt x="277" y="207"/>
                </a:cubicBezTo>
                <a:cubicBezTo>
                  <a:pt x="307" y="296"/>
                  <a:pt x="242" y="384"/>
                  <a:pt x="149" y="383"/>
                </a:cubicBezTo>
                <a:cubicBezTo>
                  <a:pt x="62" y="382"/>
                  <a:pt x="0" y="297"/>
                  <a:pt x="25" y="213"/>
                </a:cubicBezTo>
                <a:cubicBezTo>
                  <a:pt x="43" y="154"/>
                  <a:pt x="76" y="104"/>
                  <a:pt x="111" y="54"/>
                </a:cubicBezTo>
                <a:cubicBezTo>
                  <a:pt x="124" y="37"/>
                  <a:pt x="137" y="19"/>
                  <a:pt x="152" y="0"/>
                </a:cubicBezTo>
                <a:close/>
                <a:moveTo>
                  <a:pt x="138" y="75"/>
                </a:moveTo>
                <a:cubicBezTo>
                  <a:pt x="136" y="74"/>
                  <a:pt x="135" y="73"/>
                  <a:pt x="133" y="73"/>
                </a:cubicBezTo>
                <a:cubicBezTo>
                  <a:pt x="109" y="119"/>
                  <a:pt x="84" y="166"/>
                  <a:pt x="60" y="213"/>
                </a:cubicBezTo>
                <a:cubicBezTo>
                  <a:pt x="51" y="232"/>
                  <a:pt x="52" y="254"/>
                  <a:pt x="58" y="275"/>
                </a:cubicBezTo>
                <a:cubicBezTo>
                  <a:pt x="66" y="302"/>
                  <a:pt x="81" y="323"/>
                  <a:pt x="110" y="338"/>
                </a:cubicBezTo>
                <a:cubicBezTo>
                  <a:pt x="108" y="331"/>
                  <a:pt x="107" y="327"/>
                  <a:pt x="106" y="323"/>
                </a:cubicBezTo>
                <a:cubicBezTo>
                  <a:pt x="97" y="293"/>
                  <a:pt x="91" y="263"/>
                  <a:pt x="96" y="232"/>
                </a:cubicBezTo>
                <a:cubicBezTo>
                  <a:pt x="100" y="209"/>
                  <a:pt x="106" y="186"/>
                  <a:pt x="112" y="163"/>
                </a:cubicBezTo>
                <a:cubicBezTo>
                  <a:pt x="120" y="133"/>
                  <a:pt x="129" y="104"/>
                  <a:pt x="138" y="75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67" y="3053860"/>
            <a:ext cx="409098" cy="40911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25" y="3054165"/>
            <a:ext cx="409098" cy="40911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546" y="3053860"/>
            <a:ext cx="409098" cy="409113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2777220" y="3258416"/>
            <a:ext cx="3093381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88644" y="3258417"/>
            <a:ext cx="3093381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357178" y="1363071"/>
            <a:ext cx="1484313" cy="1498600"/>
            <a:chOff x="5575300" y="1119188"/>
            <a:chExt cx="1484313" cy="1498600"/>
          </a:xfrm>
          <a:solidFill>
            <a:srgbClr val="2F2C33"/>
          </a:solidFill>
        </p:grpSpPr>
        <p:sp>
          <p:nvSpPr>
            <p:cNvPr id="29" name="Freeform 12"/>
            <p:cNvSpPr>
              <a:spLocks/>
            </p:cNvSpPr>
            <p:nvPr/>
          </p:nvSpPr>
          <p:spPr bwMode="auto">
            <a:xfrm>
              <a:off x="5575300" y="1119188"/>
              <a:ext cx="1484313" cy="965200"/>
            </a:xfrm>
            <a:custGeom>
              <a:avLst/>
              <a:gdLst>
                <a:gd name="T0" fmla="*/ 338 w 394"/>
                <a:gd name="T1" fmla="*/ 243 h 256"/>
                <a:gd name="T2" fmla="*/ 372 w 394"/>
                <a:gd name="T3" fmla="*/ 175 h 256"/>
                <a:gd name="T4" fmla="*/ 342 w 394"/>
                <a:gd name="T5" fmla="*/ 153 h 256"/>
                <a:gd name="T6" fmla="*/ 331 w 394"/>
                <a:gd name="T7" fmla="*/ 143 h 256"/>
                <a:gd name="T8" fmla="*/ 138 w 394"/>
                <a:gd name="T9" fmla="*/ 55 h 256"/>
                <a:gd name="T10" fmla="*/ 94 w 394"/>
                <a:gd name="T11" fmla="*/ 115 h 256"/>
                <a:gd name="T12" fmla="*/ 76 w 394"/>
                <a:gd name="T13" fmla="*/ 129 h 256"/>
                <a:gd name="T14" fmla="*/ 21 w 394"/>
                <a:gd name="T15" fmla="*/ 199 h 256"/>
                <a:gd name="T16" fmla="*/ 63 w 394"/>
                <a:gd name="T17" fmla="*/ 241 h 256"/>
                <a:gd name="T18" fmla="*/ 73 w 394"/>
                <a:gd name="T19" fmla="*/ 249 h 256"/>
                <a:gd name="T20" fmla="*/ 62 w 394"/>
                <a:gd name="T21" fmla="*/ 253 h 256"/>
                <a:gd name="T22" fmla="*/ 7 w 394"/>
                <a:gd name="T23" fmla="*/ 176 h 256"/>
                <a:gd name="T24" fmla="*/ 68 w 394"/>
                <a:gd name="T25" fmla="*/ 117 h 256"/>
                <a:gd name="T26" fmla="*/ 84 w 394"/>
                <a:gd name="T27" fmla="*/ 104 h 256"/>
                <a:gd name="T28" fmla="*/ 224 w 394"/>
                <a:gd name="T29" fmla="*/ 20 h 256"/>
                <a:gd name="T30" fmla="*/ 342 w 394"/>
                <a:gd name="T31" fmla="*/ 129 h 256"/>
                <a:gd name="T32" fmla="*/ 355 w 394"/>
                <a:gd name="T33" fmla="*/ 144 h 256"/>
                <a:gd name="T34" fmla="*/ 390 w 394"/>
                <a:gd name="T35" fmla="*/ 215 h 256"/>
                <a:gd name="T36" fmla="*/ 350 w 394"/>
                <a:gd name="T37" fmla="*/ 253 h 256"/>
                <a:gd name="T38" fmla="*/ 338 w 394"/>
                <a:gd name="T39" fmla="*/ 24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4" h="256">
                  <a:moveTo>
                    <a:pt x="338" y="243"/>
                  </a:moveTo>
                  <a:cubicBezTo>
                    <a:pt x="376" y="233"/>
                    <a:pt x="389" y="206"/>
                    <a:pt x="372" y="175"/>
                  </a:cubicBezTo>
                  <a:cubicBezTo>
                    <a:pt x="366" y="164"/>
                    <a:pt x="356" y="156"/>
                    <a:pt x="342" y="153"/>
                  </a:cubicBezTo>
                  <a:cubicBezTo>
                    <a:pt x="338" y="152"/>
                    <a:pt x="331" y="147"/>
                    <a:pt x="331" y="143"/>
                  </a:cubicBezTo>
                  <a:cubicBezTo>
                    <a:pt x="330" y="54"/>
                    <a:pt x="222" y="0"/>
                    <a:pt x="138" y="55"/>
                  </a:cubicBezTo>
                  <a:cubicBezTo>
                    <a:pt x="116" y="69"/>
                    <a:pt x="100" y="89"/>
                    <a:pt x="94" y="115"/>
                  </a:cubicBezTo>
                  <a:cubicBezTo>
                    <a:pt x="91" y="125"/>
                    <a:pt x="87" y="129"/>
                    <a:pt x="76" y="129"/>
                  </a:cubicBezTo>
                  <a:cubicBezTo>
                    <a:pt x="39" y="130"/>
                    <a:pt x="14" y="162"/>
                    <a:pt x="21" y="199"/>
                  </a:cubicBezTo>
                  <a:cubicBezTo>
                    <a:pt x="25" y="221"/>
                    <a:pt x="40" y="236"/>
                    <a:pt x="63" y="241"/>
                  </a:cubicBezTo>
                  <a:cubicBezTo>
                    <a:pt x="67" y="242"/>
                    <a:pt x="70" y="246"/>
                    <a:pt x="73" y="249"/>
                  </a:cubicBezTo>
                  <a:cubicBezTo>
                    <a:pt x="69" y="250"/>
                    <a:pt x="65" y="254"/>
                    <a:pt x="62" y="253"/>
                  </a:cubicBezTo>
                  <a:cubicBezTo>
                    <a:pt x="26" y="250"/>
                    <a:pt x="0" y="213"/>
                    <a:pt x="7" y="176"/>
                  </a:cubicBezTo>
                  <a:cubicBezTo>
                    <a:pt x="13" y="143"/>
                    <a:pt x="35" y="121"/>
                    <a:pt x="68" y="117"/>
                  </a:cubicBezTo>
                  <a:cubicBezTo>
                    <a:pt x="77" y="115"/>
                    <a:pt x="81" y="112"/>
                    <a:pt x="84" y="104"/>
                  </a:cubicBezTo>
                  <a:cubicBezTo>
                    <a:pt x="103" y="49"/>
                    <a:pt x="163" y="14"/>
                    <a:pt x="224" y="20"/>
                  </a:cubicBezTo>
                  <a:cubicBezTo>
                    <a:pt x="286" y="26"/>
                    <a:pt x="333" y="69"/>
                    <a:pt x="342" y="129"/>
                  </a:cubicBezTo>
                  <a:cubicBezTo>
                    <a:pt x="344" y="137"/>
                    <a:pt x="348" y="141"/>
                    <a:pt x="355" y="144"/>
                  </a:cubicBezTo>
                  <a:cubicBezTo>
                    <a:pt x="382" y="154"/>
                    <a:pt x="394" y="180"/>
                    <a:pt x="390" y="215"/>
                  </a:cubicBezTo>
                  <a:cubicBezTo>
                    <a:pt x="388" y="232"/>
                    <a:pt x="369" y="250"/>
                    <a:pt x="350" y="253"/>
                  </a:cubicBezTo>
                  <a:cubicBezTo>
                    <a:pt x="343" y="255"/>
                    <a:pt x="335" y="256"/>
                    <a:pt x="338" y="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5688013" y="1957388"/>
              <a:ext cx="1074738" cy="285750"/>
            </a:xfrm>
            <a:custGeom>
              <a:avLst/>
              <a:gdLst>
                <a:gd name="T0" fmla="*/ 223 w 285"/>
                <a:gd name="T1" fmla="*/ 39 h 76"/>
                <a:gd name="T2" fmla="*/ 214 w 285"/>
                <a:gd name="T3" fmla="*/ 25 h 76"/>
                <a:gd name="T4" fmla="*/ 252 w 285"/>
                <a:gd name="T5" fmla="*/ 3 h 76"/>
                <a:gd name="T6" fmla="*/ 284 w 285"/>
                <a:gd name="T7" fmla="*/ 36 h 76"/>
                <a:gd name="T8" fmla="*/ 258 w 285"/>
                <a:gd name="T9" fmla="*/ 73 h 76"/>
                <a:gd name="T10" fmla="*/ 238 w 285"/>
                <a:gd name="T11" fmla="*/ 75 h 76"/>
                <a:gd name="T12" fmla="*/ 14 w 285"/>
                <a:gd name="T13" fmla="*/ 75 h 76"/>
                <a:gd name="T14" fmla="*/ 0 w 285"/>
                <a:gd name="T15" fmla="*/ 69 h 76"/>
                <a:gd name="T16" fmla="*/ 14 w 285"/>
                <a:gd name="T17" fmla="*/ 62 h 76"/>
                <a:gd name="T18" fmla="*/ 141 w 285"/>
                <a:gd name="T19" fmla="*/ 62 h 76"/>
                <a:gd name="T20" fmla="*/ 236 w 285"/>
                <a:gd name="T21" fmla="*/ 62 h 76"/>
                <a:gd name="T22" fmla="*/ 254 w 285"/>
                <a:gd name="T23" fmla="*/ 60 h 76"/>
                <a:gd name="T24" fmla="*/ 270 w 285"/>
                <a:gd name="T25" fmla="*/ 38 h 76"/>
                <a:gd name="T26" fmla="*/ 253 w 285"/>
                <a:gd name="T27" fmla="*/ 16 h 76"/>
                <a:gd name="T28" fmla="*/ 228 w 285"/>
                <a:gd name="T29" fmla="*/ 27 h 76"/>
                <a:gd name="T30" fmla="*/ 223 w 285"/>
                <a:gd name="T31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5" h="76">
                  <a:moveTo>
                    <a:pt x="223" y="39"/>
                  </a:moveTo>
                  <a:cubicBezTo>
                    <a:pt x="209" y="40"/>
                    <a:pt x="211" y="32"/>
                    <a:pt x="214" y="25"/>
                  </a:cubicBezTo>
                  <a:cubicBezTo>
                    <a:pt x="219" y="10"/>
                    <a:pt x="236" y="0"/>
                    <a:pt x="252" y="3"/>
                  </a:cubicBezTo>
                  <a:cubicBezTo>
                    <a:pt x="270" y="6"/>
                    <a:pt x="282" y="19"/>
                    <a:pt x="284" y="36"/>
                  </a:cubicBezTo>
                  <a:cubicBezTo>
                    <a:pt x="285" y="52"/>
                    <a:pt x="274" y="68"/>
                    <a:pt x="258" y="73"/>
                  </a:cubicBezTo>
                  <a:cubicBezTo>
                    <a:pt x="252" y="75"/>
                    <a:pt x="245" y="75"/>
                    <a:pt x="238" y="75"/>
                  </a:cubicBezTo>
                  <a:cubicBezTo>
                    <a:pt x="163" y="76"/>
                    <a:pt x="89" y="76"/>
                    <a:pt x="14" y="75"/>
                  </a:cubicBezTo>
                  <a:cubicBezTo>
                    <a:pt x="10" y="75"/>
                    <a:pt x="5" y="71"/>
                    <a:pt x="0" y="69"/>
                  </a:cubicBezTo>
                  <a:cubicBezTo>
                    <a:pt x="5" y="67"/>
                    <a:pt x="9" y="62"/>
                    <a:pt x="14" y="62"/>
                  </a:cubicBezTo>
                  <a:cubicBezTo>
                    <a:pt x="56" y="62"/>
                    <a:pt x="99" y="62"/>
                    <a:pt x="141" y="62"/>
                  </a:cubicBezTo>
                  <a:cubicBezTo>
                    <a:pt x="173" y="62"/>
                    <a:pt x="204" y="62"/>
                    <a:pt x="236" y="62"/>
                  </a:cubicBezTo>
                  <a:cubicBezTo>
                    <a:pt x="242" y="62"/>
                    <a:pt x="248" y="62"/>
                    <a:pt x="254" y="60"/>
                  </a:cubicBezTo>
                  <a:cubicBezTo>
                    <a:pt x="264" y="58"/>
                    <a:pt x="270" y="50"/>
                    <a:pt x="270" y="38"/>
                  </a:cubicBezTo>
                  <a:cubicBezTo>
                    <a:pt x="270" y="27"/>
                    <a:pt x="264" y="19"/>
                    <a:pt x="253" y="16"/>
                  </a:cubicBezTo>
                  <a:cubicBezTo>
                    <a:pt x="243" y="13"/>
                    <a:pt x="234" y="17"/>
                    <a:pt x="228" y="27"/>
                  </a:cubicBezTo>
                  <a:cubicBezTo>
                    <a:pt x="226" y="31"/>
                    <a:pt x="224" y="35"/>
                    <a:pt x="223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5643563" y="2327275"/>
              <a:ext cx="828675" cy="290513"/>
            </a:xfrm>
            <a:custGeom>
              <a:avLst/>
              <a:gdLst>
                <a:gd name="T0" fmla="*/ 157 w 220"/>
                <a:gd name="T1" fmla="*/ 36 h 77"/>
                <a:gd name="T2" fmla="*/ 180 w 220"/>
                <a:gd name="T3" fmla="*/ 59 h 77"/>
                <a:gd name="T4" fmla="*/ 204 w 220"/>
                <a:gd name="T5" fmla="*/ 40 h 77"/>
                <a:gd name="T6" fmla="*/ 186 w 220"/>
                <a:gd name="T7" fmla="*/ 14 h 77"/>
                <a:gd name="T8" fmla="*/ 171 w 220"/>
                <a:gd name="T9" fmla="*/ 14 h 77"/>
                <a:gd name="T10" fmla="*/ 14 w 220"/>
                <a:gd name="T11" fmla="*/ 13 h 77"/>
                <a:gd name="T12" fmla="*/ 0 w 220"/>
                <a:gd name="T13" fmla="*/ 7 h 77"/>
                <a:gd name="T14" fmla="*/ 14 w 220"/>
                <a:gd name="T15" fmla="*/ 1 h 77"/>
                <a:gd name="T16" fmla="*/ 177 w 220"/>
                <a:gd name="T17" fmla="*/ 0 h 77"/>
                <a:gd name="T18" fmla="*/ 216 w 220"/>
                <a:gd name="T19" fmla="*/ 27 h 77"/>
                <a:gd name="T20" fmla="*/ 200 w 220"/>
                <a:gd name="T21" fmla="*/ 67 h 77"/>
                <a:gd name="T22" fmla="*/ 147 w 220"/>
                <a:gd name="T23" fmla="*/ 47 h 77"/>
                <a:gd name="T24" fmla="*/ 157 w 220"/>
                <a:gd name="T2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" h="77">
                  <a:moveTo>
                    <a:pt x="157" y="36"/>
                  </a:moveTo>
                  <a:cubicBezTo>
                    <a:pt x="160" y="49"/>
                    <a:pt x="166" y="58"/>
                    <a:pt x="180" y="59"/>
                  </a:cubicBezTo>
                  <a:cubicBezTo>
                    <a:pt x="192" y="60"/>
                    <a:pt x="202" y="52"/>
                    <a:pt x="204" y="40"/>
                  </a:cubicBezTo>
                  <a:cubicBezTo>
                    <a:pt x="206" y="28"/>
                    <a:pt x="198" y="17"/>
                    <a:pt x="186" y="14"/>
                  </a:cubicBezTo>
                  <a:cubicBezTo>
                    <a:pt x="181" y="13"/>
                    <a:pt x="176" y="14"/>
                    <a:pt x="171" y="14"/>
                  </a:cubicBezTo>
                  <a:cubicBezTo>
                    <a:pt x="119" y="13"/>
                    <a:pt x="66" y="14"/>
                    <a:pt x="14" y="13"/>
                  </a:cubicBezTo>
                  <a:cubicBezTo>
                    <a:pt x="9" y="13"/>
                    <a:pt x="5" y="9"/>
                    <a:pt x="0" y="7"/>
                  </a:cubicBezTo>
                  <a:cubicBezTo>
                    <a:pt x="5" y="5"/>
                    <a:pt x="10" y="1"/>
                    <a:pt x="14" y="1"/>
                  </a:cubicBezTo>
                  <a:cubicBezTo>
                    <a:pt x="69" y="0"/>
                    <a:pt x="123" y="0"/>
                    <a:pt x="177" y="0"/>
                  </a:cubicBezTo>
                  <a:cubicBezTo>
                    <a:pt x="198" y="0"/>
                    <a:pt x="212" y="10"/>
                    <a:pt x="216" y="27"/>
                  </a:cubicBezTo>
                  <a:cubicBezTo>
                    <a:pt x="220" y="43"/>
                    <a:pt x="215" y="60"/>
                    <a:pt x="200" y="67"/>
                  </a:cubicBezTo>
                  <a:cubicBezTo>
                    <a:pt x="179" y="77"/>
                    <a:pt x="154" y="72"/>
                    <a:pt x="147" y="47"/>
                  </a:cubicBezTo>
                  <a:cubicBezTo>
                    <a:pt x="144" y="39"/>
                    <a:pt x="147" y="35"/>
                    <a:pt x="15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862674" y="1420156"/>
            <a:ext cx="1447800" cy="1452563"/>
            <a:chOff x="8355442" y="808722"/>
            <a:chExt cx="1447800" cy="1452563"/>
          </a:xfrm>
          <a:solidFill>
            <a:srgbClr val="2F2C33"/>
          </a:solidFill>
        </p:grpSpPr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9373029" y="1937435"/>
              <a:ext cx="430213" cy="320675"/>
            </a:xfrm>
            <a:custGeom>
              <a:avLst/>
              <a:gdLst>
                <a:gd name="T0" fmla="*/ 113 w 114"/>
                <a:gd name="T1" fmla="*/ 85 h 85"/>
                <a:gd name="T2" fmla="*/ 0 w 114"/>
                <a:gd name="T3" fmla="*/ 85 h 85"/>
                <a:gd name="T4" fmla="*/ 0 w 114"/>
                <a:gd name="T5" fmla="*/ 7 h 85"/>
                <a:gd name="T6" fmla="*/ 59 w 114"/>
                <a:gd name="T7" fmla="*/ 23 h 85"/>
                <a:gd name="T8" fmla="*/ 103 w 114"/>
                <a:gd name="T9" fmla="*/ 4 h 85"/>
                <a:gd name="T10" fmla="*/ 113 w 114"/>
                <a:gd name="T11" fmla="*/ 15 h 85"/>
                <a:gd name="T12" fmla="*/ 113 w 11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85">
                  <a:moveTo>
                    <a:pt x="113" y="85"/>
                  </a:moveTo>
                  <a:cubicBezTo>
                    <a:pt x="75" y="85"/>
                    <a:pt x="37" y="85"/>
                    <a:pt x="0" y="85"/>
                  </a:cubicBezTo>
                  <a:cubicBezTo>
                    <a:pt x="0" y="58"/>
                    <a:pt x="0" y="32"/>
                    <a:pt x="0" y="7"/>
                  </a:cubicBezTo>
                  <a:cubicBezTo>
                    <a:pt x="27" y="0"/>
                    <a:pt x="38" y="3"/>
                    <a:pt x="59" y="23"/>
                  </a:cubicBezTo>
                  <a:cubicBezTo>
                    <a:pt x="68" y="4"/>
                    <a:pt x="85" y="2"/>
                    <a:pt x="103" y="4"/>
                  </a:cubicBezTo>
                  <a:cubicBezTo>
                    <a:pt x="111" y="4"/>
                    <a:pt x="114" y="7"/>
                    <a:pt x="113" y="15"/>
                  </a:cubicBezTo>
                  <a:cubicBezTo>
                    <a:pt x="113" y="37"/>
                    <a:pt x="113" y="60"/>
                    <a:pt x="11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8882492" y="1156385"/>
              <a:ext cx="427038" cy="331788"/>
            </a:xfrm>
            <a:custGeom>
              <a:avLst/>
              <a:gdLst>
                <a:gd name="T0" fmla="*/ 113 w 113"/>
                <a:gd name="T1" fmla="*/ 9 h 88"/>
                <a:gd name="T2" fmla="*/ 113 w 113"/>
                <a:gd name="T3" fmla="*/ 88 h 88"/>
                <a:gd name="T4" fmla="*/ 0 w 113"/>
                <a:gd name="T5" fmla="*/ 88 h 88"/>
                <a:gd name="T6" fmla="*/ 0 w 113"/>
                <a:gd name="T7" fmla="*/ 9 h 88"/>
                <a:gd name="T8" fmla="*/ 59 w 113"/>
                <a:gd name="T9" fmla="*/ 29 h 88"/>
                <a:gd name="T10" fmla="*/ 113 w 113"/>
                <a:gd name="T11" fmla="*/ 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8">
                  <a:moveTo>
                    <a:pt x="113" y="9"/>
                  </a:moveTo>
                  <a:cubicBezTo>
                    <a:pt x="113" y="35"/>
                    <a:pt x="113" y="61"/>
                    <a:pt x="113" y="88"/>
                  </a:cubicBezTo>
                  <a:cubicBezTo>
                    <a:pt x="76" y="88"/>
                    <a:pt x="38" y="88"/>
                    <a:pt x="0" y="88"/>
                  </a:cubicBezTo>
                  <a:cubicBezTo>
                    <a:pt x="0" y="62"/>
                    <a:pt x="0" y="36"/>
                    <a:pt x="0" y="9"/>
                  </a:cubicBezTo>
                  <a:cubicBezTo>
                    <a:pt x="23" y="8"/>
                    <a:pt x="45" y="0"/>
                    <a:pt x="59" y="29"/>
                  </a:cubicBezTo>
                  <a:cubicBezTo>
                    <a:pt x="71" y="4"/>
                    <a:pt x="91" y="6"/>
                    <a:pt x="1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8355442" y="1929497"/>
              <a:ext cx="433388" cy="331788"/>
            </a:xfrm>
            <a:custGeom>
              <a:avLst/>
              <a:gdLst>
                <a:gd name="T0" fmla="*/ 0 w 115"/>
                <a:gd name="T1" fmla="*/ 88 h 88"/>
                <a:gd name="T2" fmla="*/ 4 w 115"/>
                <a:gd name="T3" fmla="*/ 8 h 88"/>
                <a:gd name="T4" fmla="*/ 61 w 115"/>
                <a:gd name="T5" fmla="*/ 29 h 88"/>
                <a:gd name="T6" fmla="*/ 115 w 115"/>
                <a:gd name="T7" fmla="*/ 9 h 88"/>
                <a:gd name="T8" fmla="*/ 115 w 115"/>
                <a:gd name="T9" fmla="*/ 87 h 88"/>
                <a:gd name="T10" fmla="*/ 104 w 115"/>
                <a:gd name="T11" fmla="*/ 88 h 88"/>
                <a:gd name="T12" fmla="*/ 0 w 115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88">
                  <a:moveTo>
                    <a:pt x="0" y="88"/>
                  </a:moveTo>
                  <a:cubicBezTo>
                    <a:pt x="1" y="61"/>
                    <a:pt x="2" y="35"/>
                    <a:pt x="4" y="8"/>
                  </a:cubicBezTo>
                  <a:cubicBezTo>
                    <a:pt x="25" y="8"/>
                    <a:pt x="47" y="0"/>
                    <a:pt x="61" y="29"/>
                  </a:cubicBezTo>
                  <a:cubicBezTo>
                    <a:pt x="73" y="4"/>
                    <a:pt x="93" y="5"/>
                    <a:pt x="115" y="9"/>
                  </a:cubicBezTo>
                  <a:cubicBezTo>
                    <a:pt x="115" y="34"/>
                    <a:pt x="115" y="60"/>
                    <a:pt x="115" y="87"/>
                  </a:cubicBezTo>
                  <a:cubicBezTo>
                    <a:pt x="112" y="88"/>
                    <a:pt x="108" y="88"/>
                    <a:pt x="104" y="88"/>
                  </a:cubicBezTo>
                  <a:cubicBezTo>
                    <a:pt x="70" y="88"/>
                    <a:pt x="36" y="88"/>
                    <a:pt x="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8931704" y="808722"/>
              <a:ext cx="342900" cy="350838"/>
            </a:xfrm>
            <a:custGeom>
              <a:avLst/>
              <a:gdLst>
                <a:gd name="T0" fmla="*/ 91 w 91"/>
                <a:gd name="T1" fmla="*/ 46 h 93"/>
                <a:gd name="T2" fmla="*/ 46 w 91"/>
                <a:gd name="T3" fmla="*/ 93 h 93"/>
                <a:gd name="T4" fmla="*/ 0 w 91"/>
                <a:gd name="T5" fmla="*/ 47 h 93"/>
                <a:gd name="T6" fmla="*/ 44 w 91"/>
                <a:gd name="T7" fmla="*/ 1 h 93"/>
                <a:gd name="T8" fmla="*/ 91 w 91"/>
                <a:gd name="T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3">
                  <a:moveTo>
                    <a:pt x="91" y="46"/>
                  </a:moveTo>
                  <a:cubicBezTo>
                    <a:pt x="91" y="71"/>
                    <a:pt x="70" y="93"/>
                    <a:pt x="46" y="93"/>
                  </a:cubicBezTo>
                  <a:cubicBezTo>
                    <a:pt x="21" y="93"/>
                    <a:pt x="0" y="72"/>
                    <a:pt x="0" y="47"/>
                  </a:cubicBezTo>
                  <a:cubicBezTo>
                    <a:pt x="0" y="23"/>
                    <a:pt x="20" y="2"/>
                    <a:pt x="44" y="1"/>
                  </a:cubicBezTo>
                  <a:cubicBezTo>
                    <a:pt x="68" y="0"/>
                    <a:pt x="90" y="22"/>
                    <a:pt x="9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9419067" y="1581835"/>
              <a:ext cx="346075" cy="344488"/>
            </a:xfrm>
            <a:custGeom>
              <a:avLst/>
              <a:gdLst>
                <a:gd name="T0" fmla="*/ 45 w 92"/>
                <a:gd name="T1" fmla="*/ 91 h 91"/>
                <a:gd name="T2" fmla="*/ 0 w 92"/>
                <a:gd name="T3" fmla="*/ 44 h 91"/>
                <a:gd name="T4" fmla="*/ 46 w 92"/>
                <a:gd name="T5" fmla="*/ 0 h 91"/>
                <a:gd name="T6" fmla="*/ 91 w 92"/>
                <a:gd name="T7" fmla="*/ 46 h 91"/>
                <a:gd name="T8" fmla="*/ 45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45" y="91"/>
                  </a:moveTo>
                  <a:cubicBezTo>
                    <a:pt x="20" y="90"/>
                    <a:pt x="0" y="69"/>
                    <a:pt x="0" y="44"/>
                  </a:cubicBezTo>
                  <a:cubicBezTo>
                    <a:pt x="1" y="20"/>
                    <a:pt x="22" y="0"/>
                    <a:pt x="46" y="0"/>
                  </a:cubicBezTo>
                  <a:cubicBezTo>
                    <a:pt x="70" y="0"/>
                    <a:pt x="92" y="21"/>
                    <a:pt x="91" y="46"/>
                  </a:cubicBezTo>
                  <a:cubicBezTo>
                    <a:pt x="91" y="70"/>
                    <a:pt x="70" y="91"/>
                    <a:pt x="45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8411004" y="1589772"/>
              <a:ext cx="344488" cy="344488"/>
            </a:xfrm>
            <a:custGeom>
              <a:avLst/>
              <a:gdLst>
                <a:gd name="T0" fmla="*/ 46 w 91"/>
                <a:gd name="T1" fmla="*/ 0 h 91"/>
                <a:gd name="T2" fmla="*/ 91 w 91"/>
                <a:gd name="T3" fmla="*/ 45 h 91"/>
                <a:gd name="T4" fmla="*/ 45 w 91"/>
                <a:gd name="T5" fmla="*/ 91 h 91"/>
                <a:gd name="T6" fmla="*/ 0 w 91"/>
                <a:gd name="T7" fmla="*/ 45 h 91"/>
                <a:gd name="T8" fmla="*/ 46 w 91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71" y="0"/>
                    <a:pt x="91" y="21"/>
                    <a:pt x="91" y="45"/>
                  </a:cubicBezTo>
                  <a:cubicBezTo>
                    <a:pt x="91" y="70"/>
                    <a:pt x="69" y="91"/>
                    <a:pt x="45" y="91"/>
                  </a:cubicBezTo>
                  <a:cubicBezTo>
                    <a:pt x="21" y="90"/>
                    <a:pt x="0" y="70"/>
                    <a:pt x="0" y="45"/>
                  </a:cubicBezTo>
                  <a:cubicBezTo>
                    <a:pt x="0" y="21"/>
                    <a:pt x="21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060082" y="3681473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552268" y="3681877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88853" y="3667529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910540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8" name="组合 7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9" name="矩形 8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 rot="2745961" flipH="1">
            <a:off x="5609456" y="1786751"/>
            <a:ext cx="2073955" cy="1333676"/>
          </a:xfrm>
          <a:custGeom>
            <a:avLst/>
            <a:gdLst>
              <a:gd name="T0" fmla="*/ 280 w 1412"/>
              <a:gd name="T1" fmla="*/ 839 h 908"/>
              <a:gd name="T2" fmla="*/ 282 w 1412"/>
              <a:gd name="T3" fmla="*/ 782 h 908"/>
              <a:gd name="T4" fmla="*/ 291 w 1412"/>
              <a:gd name="T5" fmla="*/ 727 h 908"/>
              <a:gd name="T6" fmla="*/ 304 w 1412"/>
              <a:gd name="T7" fmla="*/ 672 h 908"/>
              <a:gd name="T8" fmla="*/ 323 w 1412"/>
              <a:gd name="T9" fmla="*/ 621 h 908"/>
              <a:gd name="T10" fmla="*/ 347 w 1412"/>
              <a:gd name="T11" fmla="*/ 572 h 908"/>
              <a:gd name="T12" fmla="*/ 375 w 1412"/>
              <a:gd name="T13" fmla="*/ 526 h 908"/>
              <a:gd name="T14" fmla="*/ 407 w 1412"/>
              <a:gd name="T15" fmla="*/ 484 h 908"/>
              <a:gd name="T16" fmla="*/ 443 w 1412"/>
              <a:gd name="T17" fmla="*/ 444 h 908"/>
              <a:gd name="T18" fmla="*/ 483 w 1412"/>
              <a:gd name="T19" fmla="*/ 407 h 908"/>
              <a:gd name="T20" fmla="*/ 526 w 1412"/>
              <a:gd name="T21" fmla="*/ 375 h 908"/>
              <a:gd name="T22" fmla="*/ 572 w 1412"/>
              <a:gd name="T23" fmla="*/ 347 h 908"/>
              <a:gd name="T24" fmla="*/ 621 w 1412"/>
              <a:gd name="T25" fmla="*/ 324 h 908"/>
              <a:gd name="T26" fmla="*/ 672 w 1412"/>
              <a:gd name="T27" fmla="*/ 305 h 908"/>
              <a:gd name="T28" fmla="*/ 726 w 1412"/>
              <a:gd name="T29" fmla="*/ 291 h 908"/>
              <a:gd name="T30" fmla="*/ 781 w 1412"/>
              <a:gd name="T31" fmla="*/ 283 h 908"/>
              <a:gd name="T32" fmla="*/ 839 w 1412"/>
              <a:gd name="T33" fmla="*/ 280 h 908"/>
              <a:gd name="T34" fmla="*/ 865 w 1412"/>
              <a:gd name="T35" fmla="*/ 281 h 908"/>
              <a:gd name="T36" fmla="*/ 919 w 1412"/>
              <a:gd name="T37" fmla="*/ 285 h 908"/>
              <a:gd name="T38" fmla="*/ 970 w 1412"/>
              <a:gd name="T39" fmla="*/ 295 h 908"/>
              <a:gd name="T40" fmla="*/ 1020 w 1412"/>
              <a:gd name="T41" fmla="*/ 309 h 908"/>
              <a:gd name="T42" fmla="*/ 1067 w 1412"/>
              <a:gd name="T43" fmla="*/ 328 h 908"/>
              <a:gd name="T44" fmla="*/ 1113 w 1412"/>
              <a:gd name="T45" fmla="*/ 352 h 908"/>
              <a:gd name="T46" fmla="*/ 1155 w 1412"/>
              <a:gd name="T47" fmla="*/ 378 h 908"/>
              <a:gd name="T48" fmla="*/ 1195 w 1412"/>
              <a:gd name="T49" fmla="*/ 408 h 908"/>
              <a:gd name="T50" fmla="*/ 1412 w 1412"/>
              <a:gd name="T51" fmla="*/ 227 h 908"/>
              <a:gd name="T52" fmla="*/ 1383 w 1412"/>
              <a:gd name="T53" fmla="*/ 201 h 908"/>
              <a:gd name="T54" fmla="*/ 1322 w 1412"/>
              <a:gd name="T55" fmla="*/ 154 h 908"/>
              <a:gd name="T56" fmla="*/ 1257 w 1412"/>
              <a:gd name="T57" fmla="*/ 112 h 908"/>
              <a:gd name="T58" fmla="*/ 1188 w 1412"/>
              <a:gd name="T59" fmla="*/ 77 h 908"/>
              <a:gd name="T60" fmla="*/ 1116 w 1412"/>
              <a:gd name="T61" fmla="*/ 47 h 908"/>
              <a:gd name="T62" fmla="*/ 1040 w 1412"/>
              <a:gd name="T63" fmla="*/ 24 h 908"/>
              <a:gd name="T64" fmla="*/ 961 w 1412"/>
              <a:gd name="T65" fmla="*/ 9 h 908"/>
              <a:gd name="T66" fmla="*/ 880 w 1412"/>
              <a:gd name="T67" fmla="*/ 1 h 908"/>
              <a:gd name="T68" fmla="*/ 839 w 1412"/>
              <a:gd name="T69" fmla="*/ 0 h 908"/>
              <a:gd name="T70" fmla="*/ 752 w 1412"/>
              <a:gd name="T71" fmla="*/ 4 h 908"/>
              <a:gd name="T72" fmla="*/ 669 w 1412"/>
              <a:gd name="T73" fmla="*/ 17 h 908"/>
              <a:gd name="T74" fmla="*/ 589 w 1412"/>
              <a:gd name="T75" fmla="*/ 38 h 908"/>
              <a:gd name="T76" fmla="*/ 513 w 1412"/>
              <a:gd name="T77" fmla="*/ 65 h 908"/>
              <a:gd name="T78" fmla="*/ 438 w 1412"/>
              <a:gd name="T79" fmla="*/ 101 h 908"/>
              <a:gd name="T80" fmla="*/ 369 w 1412"/>
              <a:gd name="T81" fmla="*/ 143 h 908"/>
              <a:gd name="T82" fmla="*/ 305 w 1412"/>
              <a:gd name="T83" fmla="*/ 192 h 908"/>
              <a:gd name="T84" fmla="*/ 245 w 1412"/>
              <a:gd name="T85" fmla="*/ 246 h 908"/>
              <a:gd name="T86" fmla="*/ 191 w 1412"/>
              <a:gd name="T87" fmla="*/ 305 h 908"/>
              <a:gd name="T88" fmla="*/ 143 w 1412"/>
              <a:gd name="T89" fmla="*/ 369 h 908"/>
              <a:gd name="T90" fmla="*/ 101 w 1412"/>
              <a:gd name="T91" fmla="*/ 439 h 908"/>
              <a:gd name="T92" fmla="*/ 65 w 1412"/>
              <a:gd name="T93" fmla="*/ 512 h 908"/>
              <a:gd name="T94" fmla="*/ 38 w 1412"/>
              <a:gd name="T95" fmla="*/ 589 h 908"/>
              <a:gd name="T96" fmla="*/ 17 w 1412"/>
              <a:gd name="T97" fmla="*/ 670 h 908"/>
              <a:gd name="T98" fmla="*/ 4 w 1412"/>
              <a:gd name="T99" fmla="*/ 753 h 908"/>
              <a:gd name="T100" fmla="*/ 0 w 1412"/>
              <a:gd name="T101" fmla="*/ 839 h 908"/>
              <a:gd name="T102" fmla="*/ 0 w 1412"/>
              <a:gd name="T103" fmla="*/ 874 h 908"/>
              <a:gd name="T104" fmla="*/ 284 w 1412"/>
              <a:gd name="T105" fmla="*/ 908 h 908"/>
              <a:gd name="T106" fmla="*/ 281 w 1412"/>
              <a:gd name="T107" fmla="*/ 874 h 908"/>
              <a:gd name="T108" fmla="*/ 280 w 1412"/>
              <a:gd name="T109" fmla="*/ 839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2" h="908">
                <a:moveTo>
                  <a:pt x="280" y="839"/>
                </a:moveTo>
                <a:lnTo>
                  <a:pt x="280" y="839"/>
                </a:lnTo>
                <a:lnTo>
                  <a:pt x="280" y="810"/>
                </a:lnTo>
                <a:lnTo>
                  <a:pt x="282" y="782"/>
                </a:lnTo>
                <a:lnTo>
                  <a:pt x="286" y="753"/>
                </a:lnTo>
                <a:lnTo>
                  <a:pt x="291" y="727"/>
                </a:lnTo>
                <a:lnTo>
                  <a:pt x="297" y="699"/>
                </a:lnTo>
                <a:lnTo>
                  <a:pt x="304" y="672"/>
                </a:lnTo>
                <a:lnTo>
                  <a:pt x="313" y="647"/>
                </a:lnTo>
                <a:lnTo>
                  <a:pt x="323" y="621"/>
                </a:lnTo>
                <a:lnTo>
                  <a:pt x="334" y="597"/>
                </a:lnTo>
                <a:lnTo>
                  <a:pt x="347" y="572"/>
                </a:lnTo>
                <a:lnTo>
                  <a:pt x="361" y="549"/>
                </a:lnTo>
                <a:lnTo>
                  <a:pt x="375" y="526"/>
                </a:lnTo>
                <a:lnTo>
                  <a:pt x="391" y="505"/>
                </a:lnTo>
                <a:lnTo>
                  <a:pt x="407" y="484"/>
                </a:lnTo>
                <a:lnTo>
                  <a:pt x="425" y="463"/>
                </a:lnTo>
                <a:lnTo>
                  <a:pt x="443" y="444"/>
                </a:lnTo>
                <a:lnTo>
                  <a:pt x="463" y="425"/>
                </a:lnTo>
                <a:lnTo>
                  <a:pt x="483" y="407"/>
                </a:lnTo>
                <a:lnTo>
                  <a:pt x="504" y="390"/>
                </a:lnTo>
                <a:lnTo>
                  <a:pt x="526" y="375"/>
                </a:lnTo>
                <a:lnTo>
                  <a:pt x="548" y="360"/>
                </a:lnTo>
                <a:lnTo>
                  <a:pt x="572" y="347"/>
                </a:lnTo>
                <a:lnTo>
                  <a:pt x="596" y="335"/>
                </a:lnTo>
                <a:lnTo>
                  <a:pt x="621" y="324"/>
                </a:lnTo>
                <a:lnTo>
                  <a:pt x="646" y="314"/>
                </a:lnTo>
                <a:lnTo>
                  <a:pt x="672" y="305"/>
                </a:lnTo>
                <a:lnTo>
                  <a:pt x="699" y="297"/>
                </a:lnTo>
                <a:lnTo>
                  <a:pt x="726" y="291"/>
                </a:lnTo>
                <a:lnTo>
                  <a:pt x="753" y="286"/>
                </a:lnTo>
                <a:lnTo>
                  <a:pt x="781" y="283"/>
                </a:lnTo>
                <a:lnTo>
                  <a:pt x="810" y="281"/>
                </a:lnTo>
                <a:lnTo>
                  <a:pt x="839" y="280"/>
                </a:lnTo>
                <a:lnTo>
                  <a:pt x="839" y="280"/>
                </a:lnTo>
                <a:lnTo>
                  <a:pt x="865" y="281"/>
                </a:lnTo>
                <a:lnTo>
                  <a:pt x="892" y="282"/>
                </a:lnTo>
                <a:lnTo>
                  <a:pt x="919" y="285"/>
                </a:lnTo>
                <a:lnTo>
                  <a:pt x="944" y="289"/>
                </a:lnTo>
                <a:lnTo>
                  <a:pt x="970" y="295"/>
                </a:lnTo>
                <a:lnTo>
                  <a:pt x="995" y="302"/>
                </a:lnTo>
                <a:lnTo>
                  <a:pt x="1020" y="309"/>
                </a:lnTo>
                <a:lnTo>
                  <a:pt x="1044" y="318"/>
                </a:lnTo>
                <a:lnTo>
                  <a:pt x="1067" y="328"/>
                </a:lnTo>
                <a:lnTo>
                  <a:pt x="1089" y="339"/>
                </a:lnTo>
                <a:lnTo>
                  <a:pt x="1113" y="352"/>
                </a:lnTo>
                <a:lnTo>
                  <a:pt x="1134" y="364"/>
                </a:lnTo>
                <a:lnTo>
                  <a:pt x="1155" y="378"/>
                </a:lnTo>
                <a:lnTo>
                  <a:pt x="1176" y="393"/>
                </a:lnTo>
                <a:lnTo>
                  <a:pt x="1195" y="408"/>
                </a:lnTo>
                <a:lnTo>
                  <a:pt x="1215" y="425"/>
                </a:lnTo>
                <a:lnTo>
                  <a:pt x="1412" y="227"/>
                </a:lnTo>
                <a:lnTo>
                  <a:pt x="1412" y="227"/>
                </a:lnTo>
                <a:lnTo>
                  <a:pt x="1383" y="201"/>
                </a:lnTo>
                <a:lnTo>
                  <a:pt x="1353" y="176"/>
                </a:lnTo>
                <a:lnTo>
                  <a:pt x="1322" y="154"/>
                </a:lnTo>
                <a:lnTo>
                  <a:pt x="1290" y="132"/>
                </a:lnTo>
                <a:lnTo>
                  <a:pt x="1257" y="112"/>
                </a:lnTo>
                <a:lnTo>
                  <a:pt x="1224" y="93"/>
                </a:lnTo>
                <a:lnTo>
                  <a:pt x="1188" y="77"/>
                </a:lnTo>
                <a:lnTo>
                  <a:pt x="1153" y="61"/>
                </a:lnTo>
                <a:lnTo>
                  <a:pt x="1116" y="47"/>
                </a:lnTo>
                <a:lnTo>
                  <a:pt x="1078" y="34"/>
                </a:lnTo>
                <a:lnTo>
                  <a:pt x="1040" y="24"/>
                </a:lnTo>
                <a:lnTo>
                  <a:pt x="1001" y="16"/>
                </a:lnTo>
                <a:lnTo>
                  <a:pt x="961" y="9"/>
                </a:lnTo>
                <a:lnTo>
                  <a:pt x="921" y="4"/>
                </a:lnTo>
                <a:lnTo>
                  <a:pt x="880" y="1"/>
                </a:lnTo>
                <a:lnTo>
                  <a:pt x="839" y="0"/>
                </a:lnTo>
                <a:lnTo>
                  <a:pt x="839" y="0"/>
                </a:lnTo>
                <a:lnTo>
                  <a:pt x="795" y="1"/>
                </a:lnTo>
                <a:lnTo>
                  <a:pt x="752" y="4"/>
                </a:lnTo>
                <a:lnTo>
                  <a:pt x="711" y="10"/>
                </a:lnTo>
                <a:lnTo>
                  <a:pt x="669" y="17"/>
                </a:lnTo>
                <a:lnTo>
                  <a:pt x="629" y="27"/>
                </a:lnTo>
                <a:lnTo>
                  <a:pt x="589" y="38"/>
                </a:lnTo>
                <a:lnTo>
                  <a:pt x="550" y="51"/>
                </a:lnTo>
                <a:lnTo>
                  <a:pt x="513" y="65"/>
                </a:lnTo>
                <a:lnTo>
                  <a:pt x="475" y="83"/>
                </a:lnTo>
                <a:lnTo>
                  <a:pt x="438" y="101"/>
                </a:lnTo>
                <a:lnTo>
                  <a:pt x="404" y="122"/>
                </a:lnTo>
                <a:lnTo>
                  <a:pt x="369" y="143"/>
                </a:lnTo>
                <a:lnTo>
                  <a:pt x="336" y="166"/>
                </a:lnTo>
                <a:lnTo>
                  <a:pt x="305" y="192"/>
                </a:lnTo>
                <a:lnTo>
                  <a:pt x="274" y="217"/>
                </a:lnTo>
                <a:lnTo>
                  <a:pt x="245" y="246"/>
                </a:lnTo>
                <a:lnTo>
                  <a:pt x="217" y="275"/>
                </a:lnTo>
                <a:lnTo>
                  <a:pt x="191" y="305"/>
                </a:lnTo>
                <a:lnTo>
                  <a:pt x="166" y="337"/>
                </a:lnTo>
                <a:lnTo>
                  <a:pt x="143" y="369"/>
                </a:lnTo>
                <a:lnTo>
                  <a:pt x="121" y="404"/>
                </a:lnTo>
                <a:lnTo>
                  <a:pt x="101" y="439"/>
                </a:lnTo>
                <a:lnTo>
                  <a:pt x="82" y="475"/>
                </a:lnTo>
                <a:lnTo>
                  <a:pt x="65" y="512"/>
                </a:lnTo>
                <a:lnTo>
                  <a:pt x="51" y="550"/>
                </a:lnTo>
                <a:lnTo>
                  <a:pt x="38" y="589"/>
                </a:lnTo>
                <a:lnTo>
                  <a:pt x="27" y="629"/>
                </a:lnTo>
                <a:lnTo>
                  <a:pt x="17" y="670"/>
                </a:lnTo>
                <a:lnTo>
                  <a:pt x="9" y="711"/>
                </a:lnTo>
                <a:lnTo>
                  <a:pt x="4" y="753"/>
                </a:lnTo>
                <a:lnTo>
                  <a:pt x="1" y="795"/>
                </a:lnTo>
                <a:lnTo>
                  <a:pt x="0" y="839"/>
                </a:lnTo>
                <a:lnTo>
                  <a:pt x="0" y="839"/>
                </a:lnTo>
                <a:lnTo>
                  <a:pt x="0" y="874"/>
                </a:lnTo>
                <a:lnTo>
                  <a:pt x="2" y="908"/>
                </a:lnTo>
                <a:lnTo>
                  <a:pt x="284" y="908"/>
                </a:lnTo>
                <a:lnTo>
                  <a:pt x="284" y="908"/>
                </a:lnTo>
                <a:lnTo>
                  <a:pt x="281" y="874"/>
                </a:lnTo>
                <a:lnTo>
                  <a:pt x="280" y="839"/>
                </a:lnTo>
                <a:lnTo>
                  <a:pt x="280" y="839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 rot="2745961" flipH="1">
            <a:off x="4734051" y="1809119"/>
            <a:ext cx="2448501" cy="2065142"/>
          </a:xfrm>
          <a:custGeom>
            <a:avLst/>
            <a:gdLst>
              <a:gd name="T0" fmla="*/ 1248 w 1667"/>
              <a:gd name="T1" fmla="*/ 198 h 1406"/>
              <a:gd name="T2" fmla="*/ 1294 w 1667"/>
              <a:gd name="T3" fmla="*/ 257 h 1406"/>
              <a:gd name="T4" fmla="*/ 1330 w 1667"/>
              <a:gd name="T5" fmla="*/ 321 h 1406"/>
              <a:gd name="T6" fmla="*/ 1359 w 1667"/>
              <a:gd name="T7" fmla="*/ 390 h 1406"/>
              <a:gd name="T8" fmla="*/ 1378 w 1667"/>
              <a:gd name="T9" fmla="*/ 464 h 1406"/>
              <a:gd name="T10" fmla="*/ 1387 w 1667"/>
              <a:gd name="T11" fmla="*/ 541 h 1406"/>
              <a:gd name="T12" fmla="*/ 1387 w 1667"/>
              <a:gd name="T13" fmla="*/ 596 h 1406"/>
              <a:gd name="T14" fmla="*/ 1377 w 1667"/>
              <a:gd name="T15" fmla="*/ 681 h 1406"/>
              <a:gd name="T16" fmla="*/ 1353 w 1667"/>
              <a:gd name="T17" fmla="*/ 759 h 1406"/>
              <a:gd name="T18" fmla="*/ 1320 w 1667"/>
              <a:gd name="T19" fmla="*/ 834 h 1406"/>
              <a:gd name="T20" fmla="*/ 1277 w 1667"/>
              <a:gd name="T21" fmla="*/ 903 h 1406"/>
              <a:gd name="T22" fmla="*/ 1224 w 1667"/>
              <a:gd name="T23" fmla="*/ 964 h 1406"/>
              <a:gd name="T24" fmla="*/ 1163 w 1667"/>
              <a:gd name="T25" fmla="*/ 1016 h 1406"/>
              <a:gd name="T26" fmla="*/ 1095 w 1667"/>
              <a:gd name="T27" fmla="*/ 1059 h 1406"/>
              <a:gd name="T28" fmla="*/ 1021 w 1667"/>
              <a:gd name="T29" fmla="*/ 1093 h 1406"/>
              <a:gd name="T30" fmla="*/ 941 w 1667"/>
              <a:gd name="T31" fmla="*/ 1115 h 1406"/>
              <a:gd name="T32" fmla="*/ 858 w 1667"/>
              <a:gd name="T33" fmla="*/ 1127 h 1406"/>
              <a:gd name="T34" fmla="*/ 804 w 1667"/>
              <a:gd name="T35" fmla="*/ 1127 h 1406"/>
              <a:gd name="T36" fmla="*/ 732 w 1667"/>
              <a:gd name="T37" fmla="*/ 1119 h 1406"/>
              <a:gd name="T38" fmla="*/ 663 w 1667"/>
              <a:gd name="T39" fmla="*/ 1102 h 1406"/>
              <a:gd name="T40" fmla="*/ 598 w 1667"/>
              <a:gd name="T41" fmla="*/ 1077 h 1406"/>
              <a:gd name="T42" fmla="*/ 537 w 1667"/>
              <a:gd name="T43" fmla="*/ 1044 h 1406"/>
              <a:gd name="T44" fmla="*/ 480 w 1667"/>
              <a:gd name="T45" fmla="*/ 1006 h 1406"/>
              <a:gd name="T46" fmla="*/ 429 w 1667"/>
              <a:gd name="T47" fmla="*/ 959 h 1406"/>
              <a:gd name="T48" fmla="*/ 384 w 1667"/>
              <a:gd name="T49" fmla="*/ 907 h 1406"/>
              <a:gd name="T50" fmla="*/ 346 w 1667"/>
              <a:gd name="T51" fmla="*/ 850 h 1406"/>
              <a:gd name="T52" fmla="*/ 315 w 1667"/>
              <a:gd name="T53" fmla="*/ 788 h 1406"/>
              <a:gd name="T54" fmla="*/ 291 w 1667"/>
              <a:gd name="T55" fmla="*/ 723 h 1406"/>
              <a:gd name="T56" fmla="*/ 0 w 1667"/>
              <a:gd name="T57" fmla="*/ 700 h 1406"/>
              <a:gd name="T58" fmla="*/ 26 w 1667"/>
              <a:gd name="T59" fmla="*/ 809 h 1406"/>
              <a:gd name="T60" fmla="*/ 64 w 1667"/>
              <a:gd name="T61" fmla="*/ 914 h 1406"/>
              <a:gd name="T62" fmla="*/ 116 w 1667"/>
              <a:gd name="T63" fmla="*/ 1010 h 1406"/>
              <a:gd name="T64" fmla="*/ 180 w 1667"/>
              <a:gd name="T65" fmla="*/ 1099 h 1406"/>
              <a:gd name="T66" fmla="*/ 254 w 1667"/>
              <a:gd name="T67" fmla="*/ 1179 h 1406"/>
              <a:gd name="T68" fmla="*/ 338 w 1667"/>
              <a:gd name="T69" fmla="*/ 1249 h 1406"/>
              <a:gd name="T70" fmla="*/ 432 w 1667"/>
              <a:gd name="T71" fmla="*/ 1306 h 1406"/>
              <a:gd name="T72" fmla="*/ 531 w 1667"/>
              <a:gd name="T73" fmla="*/ 1352 h 1406"/>
              <a:gd name="T74" fmla="*/ 639 w 1667"/>
              <a:gd name="T75" fmla="*/ 1385 h 1406"/>
              <a:gd name="T76" fmla="*/ 751 w 1667"/>
              <a:gd name="T77" fmla="*/ 1403 h 1406"/>
              <a:gd name="T78" fmla="*/ 829 w 1667"/>
              <a:gd name="T79" fmla="*/ 1406 h 1406"/>
              <a:gd name="T80" fmla="*/ 956 w 1667"/>
              <a:gd name="T81" fmla="*/ 1396 h 1406"/>
              <a:gd name="T82" fmla="*/ 1078 w 1667"/>
              <a:gd name="T83" fmla="*/ 1368 h 1406"/>
              <a:gd name="T84" fmla="*/ 1193 w 1667"/>
              <a:gd name="T85" fmla="*/ 1324 h 1406"/>
              <a:gd name="T86" fmla="*/ 1298 w 1667"/>
              <a:gd name="T87" fmla="*/ 1263 h 1406"/>
              <a:gd name="T88" fmla="*/ 1392 w 1667"/>
              <a:gd name="T89" fmla="*/ 1189 h 1406"/>
              <a:gd name="T90" fmla="*/ 1475 w 1667"/>
              <a:gd name="T91" fmla="*/ 1101 h 1406"/>
              <a:gd name="T92" fmla="*/ 1545 w 1667"/>
              <a:gd name="T93" fmla="*/ 1002 h 1406"/>
              <a:gd name="T94" fmla="*/ 1601 w 1667"/>
              <a:gd name="T95" fmla="*/ 894 h 1406"/>
              <a:gd name="T96" fmla="*/ 1641 w 1667"/>
              <a:gd name="T97" fmla="*/ 777 h 1406"/>
              <a:gd name="T98" fmla="*/ 1663 w 1667"/>
              <a:gd name="T99" fmla="*/ 653 h 1406"/>
              <a:gd name="T100" fmla="*/ 1667 w 1667"/>
              <a:gd name="T101" fmla="*/ 568 h 1406"/>
              <a:gd name="T102" fmla="*/ 1659 w 1667"/>
              <a:gd name="T103" fmla="*/ 447 h 1406"/>
              <a:gd name="T104" fmla="*/ 1633 w 1667"/>
              <a:gd name="T105" fmla="*/ 331 h 1406"/>
              <a:gd name="T106" fmla="*/ 1593 w 1667"/>
              <a:gd name="T107" fmla="*/ 223 h 1406"/>
              <a:gd name="T108" fmla="*/ 1539 w 1667"/>
              <a:gd name="T109" fmla="*/ 121 h 1406"/>
              <a:gd name="T110" fmla="*/ 1471 w 1667"/>
              <a:gd name="T111" fmla="*/ 28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67" h="1406">
                <a:moveTo>
                  <a:pt x="1446" y="0"/>
                </a:moveTo>
                <a:lnTo>
                  <a:pt x="1248" y="198"/>
                </a:lnTo>
                <a:lnTo>
                  <a:pt x="1248" y="198"/>
                </a:lnTo>
                <a:lnTo>
                  <a:pt x="1264" y="217"/>
                </a:lnTo>
                <a:lnTo>
                  <a:pt x="1279" y="236"/>
                </a:lnTo>
                <a:lnTo>
                  <a:pt x="1294" y="257"/>
                </a:lnTo>
                <a:lnTo>
                  <a:pt x="1307" y="277"/>
                </a:lnTo>
                <a:lnTo>
                  <a:pt x="1319" y="299"/>
                </a:lnTo>
                <a:lnTo>
                  <a:pt x="1330" y="321"/>
                </a:lnTo>
                <a:lnTo>
                  <a:pt x="1341" y="343"/>
                </a:lnTo>
                <a:lnTo>
                  <a:pt x="1350" y="367"/>
                </a:lnTo>
                <a:lnTo>
                  <a:pt x="1359" y="390"/>
                </a:lnTo>
                <a:lnTo>
                  <a:pt x="1367" y="414"/>
                </a:lnTo>
                <a:lnTo>
                  <a:pt x="1372" y="439"/>
                </a:lnTo>
                <a:lnTo>
                  <a:pt x="1378" y="464"/>
                </a:lnTo>
                <a:lnTo>
                  <a:pt x="1382" y="490"/>
                </a:lnTo>
                <a:lnTo>
                  <a:pt x="1386" y="515"/>
                </a:lnTo>
                <a:lnTo>
                  <a:pt x="1387" y="541"/>
                </a:lnTo>
                <a:lnTo>
                  <a:pt x="1388" y="568"/>
                </a:lnTo>
                <a:lnTo>
                  <a:pt x="1388" y="568"/>
                </a:lnTo>
                <a:lnTo>
                  <a:pt x="1387" y="596"/>
                </a:lnTo>
                <a:lnTo>
                  <a:pt x="1385" y="625"/>
                </a:lnTo>
                <a:lnTo>
                  <a:pt x="1381" y="653"/>
                </a:lnTo>
                <a:lnTo>
                  <a:pt x="1377" y="681"/>
                </a:lnTo>
                <a:lnTo>
                  <a:pt x="1370" y="707"/>
                </a:lnTo>
                <a:lnTo>
                  <a:pt x="1362" y="734"/>
                </a:lnTo>
                <a:lnTo>
                  <a:pt x="1353" y="759"/>
                </a:lnTo>
                <a:lnTo>
                  <a:pt x="1343" y="785"/>
                </a:lnTo>
                <a:lnTo>
                  <a:pt x="1332" y="810"/>
                </a:lnTo>
                <a:lnTo>
                  <a:pt x="1320" y="834"/>
                </a:lnTo>
                <a:lnTo>
                  <a:pt x="1307" y="857"/>
                </a:lnTo>
                <a:lnTo>
                  <a:pt x="1292" y="880"/>
                </a:lnTo>
                <a:lnTo>
                  <a:pt x="1277" y="903"/>
                </a:lnTo>
                <a:lnTo>
                  <a:pt x="1260" y="924"/>
                </a:lnTo>
                <a:lnTo>
                  <a:pt x="1243" y="944"/>
                </a:lnTo>
                <a:lnTo>
                  <a:pt x="1224" y="964"/>
                </a:lnTo>
                <a:lnTo>
                  <a:pt x="1205" y="981"/>
                </a:lnTo>
                <a:lnTo>
                  <a:pt x="1184" y="999"/>
                </a:lnTo>
                <a:lnTo>
                  <a:pt x="1163" y="1016"/>
                </a:lnTo>
                <a:lnTo>
                  <a:pt x="1142" y="1031"/>
                </a:lnTo>
                <a:lnTo>
                  <a:pt x="1118" y="1046"/>
                </a:lnTo>
                <a:lnTo>
                  <a:pt x="1095" y="1059"/>
                </a:lnTo>
                <a:lnTo>
                  <a:pt x="1071" y="1071"/>
                </a:lnTo>
                <a:lnTo>
                  <a:pt x="1046" y="1083"/>
                </a:lnTo>
                <a:lnTo>
                  <a:pt x="1021" y="1093"/>
                </a:lnTo>
                <a:lnTo>
                  <a:pt x="995" y="1102"/>
                </a:lnTo>
                <a:lnTo>
                  <a:pt x="968" y="1109"/>
                </a:lnTo>
                <a:lnTo>
                  <a:pt x="941" y="1115"/>
                </a:lnTo>
                <a:lnTo>
                  <a:pt x="914" y="1120"/>
                </a:lnTo>
                <a:lnTo>
                  <a:pt x="885" y="1124"/>
                </a:lnTo>
                <a:lnTo>
                  <a:pt x="858" y="1127"/>
                </a:lnTo>
                <a:lnTo>
                  <a:pt x="829" y="1127"/>
                </a:lnTo>
                <a:lnTo>
                  <a:pt x="829" y="1127"/>
                </a:lnTo>
                <a:lnTo>
                  <a:pt x="804" y="1127"/>
                </a:lnTo>
                <a:lnTo>
                  <a:pt x="780" y="1124"/>
                </a:lnTo>
                <a:lnTo>
                  <a:pt x="755" y="1122"/>
                </a:lnTo>
                <a:lnTo>
                  <a:pt x="732" y="1119"/>
                </a:lnTo>
                <a:lnTo>
                  <a:pt x="709" y="1114"/>
                </a:lnTo>
                <a:lnTo>
                  <a:pt x="686" y="1109"/>
                </a:lnTo>
                <a:lnTo>
                  <a:pt x="663" y="1102"/>
                </a:lnTo>
                <a:lnTo>
                  <a:pt x="641" y="1094"/>
                </a:lnTo>
                <a:lnTo>
                  <a:pt x="619" y="1087"/>
                </a:lnTo>
                <a:lnTo>
                  <a:pt x="598" y="1077"/>
                </a:lnTo>
                <a:lnTo>
                  <a:pt x="577" y="1067"/>
                </a:lnTo>
                <a:lnTo>
                  <a:pt x="557" y="1057"/>
                </a:lnTo>
                <a:lnTo>
                  <a:pt x="537" y="1044"/>
                </a:lnTo>
                <a:lnTo>
                  <a:pt x="517" y="1032"/>
                </a:lnTo>
                <a:lnTo>
                  <a:pt x="498" y="1019"/>
                </a:lnTo>
                <a:lnTo>
                  <a:pt x="480" y="1006"/>
                </a:lnTo>
                <a:lnTo>
                  <a:pt x="463" y="990"/>
                </a:lnTo>
                <a:lnTo>
                  <a:pt x="446" y="976"/>
                </a:lnTo>
                <a:lnTo>
                  <a:pt x="429" y="959"/>
                </a:lnTo>
                <a:lnTo>
                  <a:pt x="414" y="942"/>
                </a:lnTo>
                <a:lnTo>
                  <a:pt x="398" y="926"/>
                </a:lnTo>
                <a:lnTo>
                  <a:pt x="384" y="907"/>
                </a:lnTo>
                <a:lnTo>
                  <a:pt x="371" y="889"/>
                </a:lnTo>
                <a:lnTo>
                  <a:pt x="358" y="870"/>
                </a:lnTo>
                <a:lnTo>
                  <a:pt x="346" y="850"/>
                </a:lnTo>
                <a:lnTo>
                  <a:pt x="335" y="830"/>
                </a:lnTo>
                <a:lnTo>
                  <a:pt x="324" y="809"/>
                </a:lnTo>
                <a:lnTo>
                  <a:pt x="315" y="788"/>
                </a:lnTo>
                <a:lnTo>
                  <a:pt x="306" y="767"/>
                </a:lnTo>
                <a:lnTo>
                  <a:pt x="298" y="745"/>
                </a:lnTo>
                <a:lnTo>
                  <a:pt x="291" y="723"/>
                </a:lnTo>
                <a:lnTo>
                  <a:pt x="285" y="700"/>
                </a:lnTo>
                <a:lnTo>
                  <a:pt x="0" y="700"/>
                </a:lnTo>
                <a:lnTo>
                  <a:pt x="0" y="700"/>
                </a:lnTo>
                <a:lnTo>
                  <a:pt x="7" y="737"/>
                </a:lnTo>
                <a:lnTo>
                  <a:pt x="16" y="774"/>
                </a:lnTo>
                <a:lnTo>
                  <a:pt x="26" y="809"/>
                </a:lnTo>
                <a:lnTo>
                  <a:pt x="37" y="845"/>
                </a:lnTo>
                <a:lnTo>
                  <a:pt x="50" y="880"/>
                </a:lnTo>
                <a:lnTo>
                  <a:pt x="64" y="914"/>
                </a:lnTo>
                <a:lnTo>
                  <a:pt x="80" y="947"/>
                </a:lnTo>
                <a:lnTo>
                  <a:pt x="98" y="979"/>
                </a:lnTo>
                <a:lnTo>
                  <a:pt x="116" y="1010"/>
                </a:lnTo>
                <a:lnTo>
                  <a:pt x="136" y="1041"/>
                </a:lnTo>
                <a:lnTo>
                  <a:pt x="158" y="1071"/>
                </a:lnTo>
                <a:lnTo>
                  <a:pt x="180" y="1099"/>
                </a:lnTo>
                <a:lnTo>
                  <a:pt x="203" y="1127"/>
                </a:lnTo>
                <a:lnTo>
                  <a:pt x="229" y="1153"/>
                </a:lnTo>
                <a:lnTo>
                  <a:pt x="254" y="1179"/>
                </a:lnTo>
                <a:lnTo>
                  <a:pt x="281" y="1203"/>
                </a:lnTo>
                <a:lnTo>
                  <a:pt x="310" y="1226"/>
                </a:lnTo>
                <a:lnTo>
                  <a:pt x="338" y="1249"/>
                </a:lnTo>
                <a:lnTo>
                  <a:pt x="368" y="1269"/>
                </a:lnTo>
                <a:lnTo>
                  <a:pt x="399" y="1288"/>
                </a:lnTo>
                <a:lnTo>
                  <a:pt x="432" y="1306"/>
                </a:lnTo>
                <a:lnTo>
                  <a:pt x="464" y="1323"/>
                </a:lnTo>
                <a:lnTo>
                  <a:pt x="497" y="1338"/>
                </a:lnTo>
                <a:lnTo>
                  <a:pt x="531" y="1352"/>
                </a:lnTo>
                <a:lnTo>
                  <a:pt x="567" y="1365"/>
                </a:lnTo>
                <a:lnTo>
                  <a:pt x="602" y="1375"/>
                </a:lnTo>
                <a:lnTo>
                  <a:pt x="639" y="1385"/>
                </a:lnTo>
                <a:lnTo>
                  <a:pt x="676" y="1393"/>
                </a:lnTo>
                <a:lnTo>
                  <a:pt x="713" y="1398"/>
                </a:lnTo>
                <a:lnTo>
                  <a:pt x="751" y="1403"/>
                </a:lnTo>
                <a:lnTo>
                  <a:pt x="790" y="1405"/>
                </a:lnTo>
                <a:lnTo>
                  <a:pt x="829" y="1406"/>
                </a:lnTo>
                <a:lnTo>
                  <a:pt x="829" y="1406"/>
                </a:lnTo>
                <a:lnTo>
                  <a:pt x="872" y="1405"/>
                </a:lnTo>
                <a:lnTo>
                  <a:pt x="914" y="1402"/>
                </a:lnTo>
                <a:lnTo>
                  <a:pt x="956" y="1396"/>
                </a:lnTo>
                <a:lnTo>
                  <a:pt x="997" y="1389"/>
                </a:lnTo>
                <a:lnTo>
                  <a:pt x="1038" y="1379"/>
                </a:lnTo>
                <a:lnTo>
                  <a:pt x="1078" y="1368"/>
                </a:lnTo>
                <a:lnTo>
                  <a:pt x="1117" y="1355"/>
                </a:lnTo>
                <a:lnTo>
                  <a:pt x="1155" y="1341"/>
                </a:lnTo>
                <a:lnTo>
                  <a:pt x="1193" y="1324"/>
                </a:lnTo>
                <a:lnTo>
                  <a:pt x="1228" y="1305"/>
                </a:lnTo>
                <a:lnTo>
                  <a:pt x="1264" y="1285"/>
                </a:lnTo>
                <a:lnTo>
                  <a:pt x="1298" y="1263"/>
                </a:lnTo>
                <a:lnTo>
                  <a:pt x="1330" y="1240"/>
                </a:lnTo>
                <a:lnTo>
                  <a:pt x="1362" y="1215"/>
                </a:lnTo>
                <a:lnTo>
                  <a:pt x="1392" y="1189"/>
                </a:lnTo>
                <a:lnTo>
                  <a:pt x="1421" y="1161"/>
                </a:lnTo>
                <a:lnTo>
                  <a:pt x="1449" y="1131"/>
                </a:lnTo>
                <a:lnTo>
                  <a:pt x="1475" y="1101"/>
                </a:lnTo>
                <a:lnTo>
                  <a:pt x="1501" y="1070"/>
                </a:lnTo>
                <a:lnTo>
                  <a:pt x="1524" y="1037"/>
                </a:lnTo>
                <a:lnTo>
                  <a:pt x="1545" y="1002"/>
                </a:lnTo>
                <a:lnTo>
                  <a:pt x="1566" y="968"/>
                </a:lnTo>
                <a:lnTo>
                  <a:pt x="1584" y="931"/>
                </a:lnTo>
                <a:lnTo>
                  <a:pt x="1601" y="894"/>
                </a:lnTo>
                <a:lnTo>
                  <a:pt x="1616" y="856"/>
                </a:lnTo>
                <a:lnTo>
                  <a:pt x="1630" y="817"/>
                </a:lnTo>
                <a:lnTo>
                  <a:pt x="1641" y="777"/>
                </a:lnTo>
                <a:lnTo>
                  <a:pt x="1651" y="737"/>
                </a:lnTo>
                <a:lnTo>
                  <a:pt x="1657" y="695"/>
                </a:lnTo>
                <a:lnTo>
                  <a:pt x="1663" y="653"/>
                </a:lnTo>
                <a:lnTo>
                  <a:pt x="1666" y="611"/>
                </a:lnTo>
                <a:lnTo>
                  <a:pt x="1667" y="568"/>
                </a:lnTo>
                <a:lnTo>
                  <a:pt x="1667" y="568"/>
                </a:lnTo>
                <a:lnTo>
                  <a:pt x="1666" y="526"/>
                </a:lnTo>
                <a:lnTo>
                  <a:pt x="1663" y="487"/>
                </a:lnTo>
                <a:lnTo>
                  <a:pt x="1659" y="447"/>
                </a:lnTo>
                <a:lnTo>
                  <a:pt x="1652" y="408"/>
                </a:lnTo>
                <a:lnTo>
                  <a:pt x="1644" y="369"/>
                </a:lnTo>
                <a:lnTo>
                  <a:pt x="1633" y="331"/>
                </a:lnTo>
                <a:lnTo>
                  <a:pt x="1622" y="295"/>
                </a:lnTo>
                <a:lnTo>
                  <a:pt x="1609" y="258"/>
                </a:lnTo>
                <a:lnTo>
                  <a:pt x="1593" y="223"/>
                </a:lnTo>
                <a:lnTo>
                  <a:pt x="1576" y="187"/>
                </a:lnTo>
                <a:lnTo>
                  <a:pt x="1559" y="154"/>
                </a:lnTo>
                <a:lnTo>
                  <a:pt x="1539" y="121"/>
                </a:lnTo>
                <a:lnTo>
                  <a:pt x="1518" y="89"/>
                </a:lnTo>
                <a:lnTo>
                  <a:pt x="1494" y="58"/>
                </a:lnTo>
                <a:lnTo>
                  <a:pt x="1471" y="28"/>
                </a:lnTo>
                <a:lnTo>
                  <a:pt x="1446" y="0"/>
                </a:lnTo>
                <a:lnTo>
                  <a:pt x="1446" y="0"/>
                </a:lnTo>
                <a:close/>
              </a:path>
            </a:pathLst>
          </a:custGeom>
          <a:solidFill>
            <a:srgbClr val="CC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5727807" y="2491466"/>
            <a:ext cx="806375" cy="60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3900" dirty="0">
                <a:solidFill>
                  <a:srgbClr val="CC3333"/>
                </a:solidFill>
                <a:latin typeface="Impact"/>
                <a:ea typeface="微软雅黑"/>
              </a:rPr>
              <a:t>67%</a:t>
            </a:r>
            <a:endParaRPr lang="zh-CN" altLang="zh-CN" dirty="0">
              <a:solidFill>
                <a:srgbClr val="CC3333"/>
              </a:solidFill>
              <a:latin typeface="Impact"/>
              <a:ea typeface="微软雅黑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 rot="10800000">
            <a:off x="1093331" y="1474124"/>
            <a:ext cx="2288401" cy="2458782"/>
          </a:xfrm>
          <a:custGeom>
            <a:avLst/>
            <a:gdLst>
              <a:gd name="T0" fmla="*/ 282 w 1558"/>
              <a:gd name="T1" fmla="*/ 782 h 1674"/>
              <a:gd name="T2" fmla="*/ 304 w 1558"/>
              <a:gd name="T3" fmla="*/ 672 h 1674"/>
              <a:gd name="T4" fmla="*/ 348 w 1558"/>
              <a:gd name="T5" fmla="*/ 572 h 1674"/>
              <a:gd name="T6" fmla="*/ 407 w 1558"/>
              <a:gd name="T7" fmla="*/ 484 h 1674"/>
              <a:gd name="T8" fmla="*/ 483 w 1558"/>
              <a:gd name="T9" fmla="*/ 407 h 1674"/>
              <a:gd name="T10" fmla="*/ 573 w 1558"/>
              <a:gd name="T11" fmla="*/ 347 h 1674"/>
              <a:gd name="T12" fmla="*/ 673 w 1558"/>
              <a:gd name="T13" fmla="*/ 305 h 1674"/>
              <a:gd name="T14" fmla="*/ 781 w 1558"/>
              <a:gd name="T15" fmla="*/ 283 h 1674"/>
              <a:gd name="T16" fmla="*/ 860 w 1558"/>
              <a:gd name="T17" fmla="*/ 280 h 1674"/>
              <a:gd name="T18" fmla="*/ 944 w 1558"/>
              <a:gd name="T19" fmla="*/ 289 h 1674"/>
              <a:gd name="T20" fmla="*/ 1023 w 1558"/>
              <a:gd name="T21" fmla="*/ 311 h 1674"/>
              <a:gd name="T22" fmla="*/ 1097 w 1558"/>
              <a:gd name="T23" fmla="*/ 343 h 1674"/>
              <a:gd name="T24" fmla="*/ 1166 w 1558"/>
              <a:gd name="T25" fmla="*/ 385 h 1674"/>
              <a:gd name="T26" fmla="*/ 1227 w 1558"/>
              <a:gd name="T27" fmla="*/ 436 h 1674"/>
              <a:gd name="T28" fmla="*/ 1281 w 1558"/>
              <a:gd name="T29" fmla="*/ 496 h 1674"/>
              <a:gd name="T30" fmla="*/ 1325 w 1558"/>
              <a:gd name="T31" fmla="*/ 562 h 1674"/>
              <a:gd name="T32" fmla="*/ 1558 w 1558"/>
              <a:gd name="T33" fmla="*/ 408 h 1674"/>
              <a:gd name="T34" fmla="*/ 1514 w 1558"/>
              <a:gd name="T35" fmla="*/ 342 h 1674"/>
              <a:gd name="T36" fmla="*/ 1446 w 1558"/>
              <a:gd name="T37" fmla="*/ 260 h 1674"/>
              <a:gd name="T38" fmla="*/ 1368 w 1558"/>
              <a:gd name="T39" fmla="*/ 187 h 1674"/>
              <a:gd name="T40" fmla="*/ 1282 w 1558"/>
              <a:gd name="T41" fmla="*/ 126 h 1674"/>
              <a:gd name="T42" fmla="*/ 1186 w 1558"/>
              <a:gd name="T43" fmla="*/ 75 h 1674"/>
              <a:gd name="T44" fmla="*/ 1085 w 1558"/>
              <a:gd name="T45" fmla="*/ 37 h 1674"/>
              <a:gd name="T46" fmla="*/ 979 w 1558"/>
              <a:gd name="T47" fmla="*/ 12 h 1674"/>
              <a:gd name="T48" fmla="*/ 868 w 1558"/>
              <a:gd name="T49" fmla="*/ 0 h 1674"/>
              <a:gd name="T50" fmla="*/ 752 w 1558"/>
              <a:gd name="T51" fmla="*/ 4 h 1674"/>
              <a:gd name="T52" fmla="*/ 589 w 1558"/>
              <a:gd name="T53" fmla="*/ 38 h 1674"/>
              <a:gd name="T54" fmla="*/ 439 w 1558"/>
              <a:gd name="T55" fmla="*/ 101 h 1674"/>
              <a:gd name="T56" fmla="*/ 305 w 1558"/>
              <a:gd name="T57" fmla="*/ 192 h 1674"/>
              <a:gd name="T58" fmla="*/ 191 w 1558"/>
              <a:gd name="T59" fmla="*/ 305 h 1674"/>
              <a:gd name="T60" fmla="*/ 101 w 1558"/>
              <a:gd name="T61" fmla="*/ 439 h 1674"/>
              <a:gd name="T62" fmla="*/ 38 w 1558"/>
              <a:gd name="T63" fmla="*/ 589 h 1674"/>
              <a:gd name="T64" fmla="*/ 5 w 1558"/>
              <a:gd name="T65" fmla="*/ 753 h 1674"/>
              <a:gd name="T66" fmla="*/ 1 w 1558"/>
              <a:gd name="T67" fmla="*/ 880 h 1674"/>
              <a:gd name="T68" fmla="*/ 24 w 1558"/>
              <a:gd name="T69" fmla="*/ 1037 h 1674"/>
              <a:gd name="T70" fmla="*/ 75 w 1558"/>
              <a:gd name="T71" fmla="*/ 1185 h 1674"/>
              <a:gd name="T72" fmla="*/ 150 w 1558"/>
              <a:gd name="T73" fmla="*/ 1318 h 1674"/>
              <a:gd name="T74" fmla="*/ 249 w 1558"/>
              <a:gd name="T75" fmla="*/ 1434 h 1674"/>
              <a:gd name="T76" fmla="*/ 366 w 1558"/>
              <a:gd name="T77" fmla="*/ 1532 h 1674"/>
              <a:gd name="T78" fmla="*/ 500 w 1558"/>
              <a:gd name="T79" fmla="*/ 1606 h 1674"/>
              <a:gd name="T80" fmla="*/ 647 w 1558"/>
              <a:gd name="T81" fmla="*/ 1655 h 1674"/>
              <a:gd name="T82" fmla="*/ 766 w 1558"/>
              <a:gd name="T83" fmla="*/ 1393 h 1674"/>
              <a:gd name="T84" fmla="*/ 690 w 1558"/>
              <a:gd name="T85" fmla="*/ 1378 h 1674"/>
              <a:gd name="T86" fmla="*/ 596 w 1558"/>
              <a:gd name="T87" fmla="*/ 1342 h 1674"/>
              <a:gd name="T88" fmla="*/ 511 w 1558"/>
              <a:gd name="T89" fmla="*/ 1292 h 1674"/>
              <a:gd name="T90" fmla="*/ 436 w 1558"/>
              <a:gd name="T91" fmla="*/ 1227 h 1674"/>
              <a:gd name="T92" fmla="*/ 374 w 1558"/>
              <a:gd name="T93" fmla="*/ 1150 h 1674"/>
              <a:gd name="T94" fmla="*/ 326 w 1558"/>
              <a:gd name="T95" fmla="*/ 1064 h 1674"/>
              <a:gd name="T96" fmla="*/ 294 w 1558"/>
              <a:gd name="T97" fmla="*/ 967 h 1674"/>
              <a:gd name="T98" fmla="*/ 280 w 1558"/>
              <a:gd name="T99" fmla="*/ 865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58" h="1674">
                <a:moveTo>
                  <a:pt x="280" y="839"/>
                </a:moveTo>
                <a:lnTo>
                  <a:pt x="280" y="839"/>
                </a:lnTo>
                <a:lnTo>
                  <a:pt x="280" y="810"/>
                </a:lnTo>
                <a:lnTo>
                  <a:pt x="282" y="782"/>
                </a:lnTo>
                <a:lnTo>
                  <a:pt x="287" y="753"/>
                </a:lnTo>
                <a:lnTo>
                  <a:pt x="291" y="727"/>
                </a:lnTo>
                <a:lnTo>
                  <a:pt x="298" y="699"/>
                </a:lnTo>
                <a:lnTo>
                  <a:pt x="304" y="672"/>
                </a:lnTo>
                <a:lnTo>
                  <a:pt x="313" y="647"/>
                </a:lnTo>
                <a:lnTo>
                  <a:pt x="323" y="621"/>
                </a:lnTo>
                <a:lnTo>
                  <a:pt x="334" y="597"/>
                </a:lnTo>
                <a:lnTo>
                  <a:pt x="348" y="572"/>
                </a:lnTo>
                <a:lnTo>
                  <a:pt x="361" y="549"/>
                </a:lnTo>
                <a:lnTo>
                  <a:pt x="375" y="526"/>
                </a:lnTo>
                <a:lnTo>
                  <a:pt x="391" y="505"/>
                </a:lnTo>
                <a:lnTo>
                  <a:pt x="407" y="484"/>
                </a:lnTo>
                <a:lnTo>
                  <a:pt x="425" y="463"/>
                </a:lnTo>
                <a:lnTo>
                  <a:pt x="443" y="444"/>
                </a:lnTo>
                <a:lnTo>
                  <a:pt x="463" y="425"/>
                </a:lnTo>
                <a:lnTo>
                  <a:pt x="483" y="407"/>
                </a:lnTo>
                <a:lnTo>
                  <a:pt x="504" y="390"/>
                </a:lnTo>
                <a:lnTo>
                  <a:pt x="526" y="375"/>
                </a:lnTo>
                <a:lnTo>
                  <a:pt x="548" y="360"/>
                </a:lnTo>
                <a:lnTo>
                  <a:pt x="573" y="347"/>
                </a:lnTo>
                <a:lnTo>
                  <a:pt x="596" y="335"/>
                </a:lnTo>
                <a:lnTo>
                  <a:pt x="622" y="324"/>
                </a:lnTo>
                <a:lnTo>
                  <a:pt x="646" y="314"/>
                </a:lnTo>
                <a:lnTo>
                  <a:pt x="673" y="305"/>
                </a:lnTo>
                <a:lnTo>
                  <a:pt x="699" y="297"/>
                </a:lnTo>
                <a:lnTo>
                  <a:pt x="726" y="291"/>
                </a:lnTo>
                <a:lnTo>
                  <a:pt x="754" y="286"/>
                </a:lnTo>
                <a:lnTo>
                  <a:pt x="781" y="283"/>
                </a:lnTo>
                <a:lnTo>
                  <a:pt x="810" y="281"/>
                </a:lnTo>
                <a:lnTo>
                  <a:pt x="839" y="280"/>
                </a:lnTo>
                <a:lnTo>
                  <a:pt x="839" y="280"/>
                </a:lnTo>
                <a:lnTo>
                  <a:pt x="860" y="280"/>
                </a:lnTo>
                <a:lnTo>
                  <a:pt x="881" y="282"/>
                </a:lnTo>
                <a:lnTo>
                  <a:pt x="902" y="283"/>
                </a:lnTo>
                <a:lnTo>
                  <a:pt x="923" y="286"/>
                </a:lnTo>
                <a:lnTo>
                  <a:pt x="944" y="289"/>
                </a:lnTo>
                <a:lnTo>
                  <a:pt x="964" y="294"/>
                </a:lnTo>
                <a:lnTo>
                  <a:pt x="984" y="298"/>
                </a:lnTo>
                <a:lnTo>
                  <a:pt x="1004" y="304"/>
                </a:lnTo>
                <a:lnTo>
                  <a:pt x="1023" y="311"/>
                </a:lnTo>
                <a:lnTo>
                  <a:pt x="1042" y="318"/>
                </a:lnTo>
                <a:lnTo>
                  <a:pt x="1061" y="326"/>
                </a:lnTo>
                <a:lnTo>
                  <a:pt x="1080" y="334"/>
                </a:lnTo>
                <a:lnTo>
                  <a:pt x="1097" y="343"/>
                </a:lnTo>
                <a:lnTo>
                  <a:pt x="1115" y="353"/>
                </a:lnTo>
                <a:lnTo>
                  <a:pt x="1133" y="363"/>
                </a:lnTo>
                <a:lnTo>
                  <a:pt x="1150" y="374"/>
                </a:lnTo>
                <a:lnTo>
                  <a:pt x="1166" y="385"/>
                </a:lnTo>
                <a:lnTo>
                  <a:pt x="1182" y="397"/>
                </a:lnTo>
                <a:lnTo>
                  <a:pt x="1197" y="409"/>
                </a:lnTo>
                <a:lnTo>
                  <a:pt x="1213" y="423"/>
                </a:lnTo>
                <a:lnTo>
                  <a:pt x="1227" y="436"/>
                </a:lnTo>
                <a:lnTo>
                  <a:pt x="1242" y="450"/>
                </a:lnTo>
                <a:lnTo>
                  <a:pt x="1255" y="465"/>
                </a:lnTo>
                <a:lnTo>
                  <a:pt x="1268" y="480"/>
                </a:lnTo>
                <a:lnTo>
                  <a:pt x="1281" y="496"/>
                </a:lnTo>
                <a:lnTo>
                  <a:pt x="1293" y="511"/>
                </a:lnTo>
                <a:lnTo>
                  <a:pt x="1304" y="528"/>
                </a:lnTo>
                <a:lnTo>
                  <a:pt x="1315" y="545"/>
                </a:lnTo>
                <a:lnTo>
                  <a:pt x="1325" y="562"/>
                </a:lnTo>
                <a:lnTo>
                  <a:pt x="1335" y="580"/>
                </a:lnTo>
                <a:lnTo>
                  <a:pt x="1344" y="598"/>
                </a:lnTo>
                <a:lnTo>
                  <a:pt x="1352" y="617"/>
                </a:lnTo>
                <a:lnTo>
                  <a:pt x="1558" y="408"/>
                </a:lnTo>
                <a:lnTo>
                  <a:pt x="1558" y="408"/>
                </a:lnTo>
                <a:lnTo>
                  <a:pt x="1545" y="385"/>
                </a:lnTo>
                <a:lnTo>
                  <a:pt x="1529" y="363"/>
                </a:lnTo>
                <a:lnTo>
                  <a:pt x="1514" y="342"/>
                </a:lnTo>
                <a:lnTo>
                  <a:pt x="1498" y="321"/>
                </a:lnTo>
                <a:lnTo>
                  <a:pt x="1481" y="299"/>
                </a:lnTo>
                <a:lnTo>
                  <a:pt x="1464" y="280"/>
                </a:lnTo>
                <a:lnTo>
                  <a:pt x="1446" y="260"/>
                </a:lnTo>
                <a:lnTo>
                  <a:pt x="1427" y="241"/>
                </a:lnTo>
                <a:lnTo>
                  <a:pt x="1408" y="223"/>
                </a:lnTo>
                <a:lnTo>
                  <a:pt x="1388" y="205"/>
                </a:lnTo>
                <a:lnTo>
                  <a:pt x="1368" y="187"/>
                </a:lnTo>
                <a:lnTo>
                  <a:pt x="1347" y="172"/>
                </a:lnTo>
                <a:lnTo>
                  <a:pt x="1325" y="155"/>
                </a:lnTo>
                <a:lnTo>
                  <a:pt x="1304" y="141"/>
                </a:lnTo>
                <a:lnTo>
                  <a:pt x="1282" y="126"/>
                </a:lnTo>
                <a:lnTo>
                  <a:pt x="1258" y="112"/>
                </a:lnTo>
                <a:lnTo>
                  <a:pt x="1235" y="100"/>
                </a:lnTo>
                <a:lnTo>
                  <a:pt x="1211" y="87"/>
                </a:lnTo>
                <a:lnTo>
                  <a:pt x="1186" y="75"/>
                </a:lnTo>
                <a:lnTo>
                  <a:pt x="1162" y="64"/>
                </a:lnTo>
                <a:lnTo>
                  <a:pt x="1137" y="54"/>
                </a:lnTo>
                <a:lnTo>
                  <a:pt x="1112" y="45"/>
                </a:lnTo>
                <a:lnTo>
                  <a:pt x="1085" y="37"/>
                </a:lnTo>
                <a:lnTo>
                  <a:pt x="1060" y="30"/>
                </a:lnTo>
                <a:lnTo>
                  <a:pt x="1033" y="22"/>
                </a:lnTo>
                <a:lnTo>
                  <a:pt x="1007" y="17"/>
                </a:lnTo>
                <a:lnTo>
                  <a:pt x="979" y="12"/>
                </a:lnTo>
                <a:lnTo>
                  <a:pt x="951" y="8"/>
                </a:lnTo>
                <a:lnTo>
                  <a:pt x="923" y="4"/>
                </a:lnTo>
                <a:lnTo>
                  <a:pt x="896" y="2"/>
                </a:lnTo>
                <a:lnTo>
                  <a:pt x="868" y="0"/>
                </a:lnTo>
                <a:lnTo>
                  <a:pt x="839" y="0"/>
                </a:lnTo>
                <a:lnTo>
                  <a:pt x="839" y="0"/>
                </a:lnTo>
                <a:lnTo>
                  <a:pt x="796" y="1"/>
                </a:lnTo>
                <a:lnTo>
                  <a:pt x="752" y="4"/>
                </a:lnTo>
                <a:lnTo>
                  <a:pt x="711" y="10"/>
                </a:lnTo>
                <a:lnTo>
                  <a:pt x="669" y="17"/>
                </a:lnTo>
                <a:lnTo>
                  <a:pt x="629" y="27"/>
                </a:lnTo>
                <a:lnTo>
                  <a:pt x="589" y="38"/>
                </a:lnTo>
                <a:lnTo>
                  <a:pt x="551" y="51"/>
                </a:lnTo>
                <a:lnTo>
                  <a:pt x="513" y="65"/>
                </a:lnTo>
                <a:lnTo>
                  <a:pt x="475" y="83"/>
                </a:lnTo>
                <a:lnTo>
                  <a:pt x="439" y="101"/>
                </a:lnTo>
                <a:lnTo>
                  <a:pt x="404" y="122"/>
                </a:lnTo>
                <a:lnTo>
                  <a:pt x="370" y="143"/>
                </a:lnTo>
                <a:lnTo>
                  <a:pt x="336" y="166"/>
                </a:lnTo>
                <a:lnTo>
                  <a:pt x="305" y="192"/>
                </a:lnTo>
                <a:lnTo>
                  <a:pt x="274" y="217"/>
                </a:lnTo>
                <a:lnTo>
                  <a:pt x="245" y="246"/>
                </a:lnTo>
                <a:lnTo>
                  <a:pt x="218" y="275"/>
                </a:lnTo>
                <a:lnTo>
                  <a:pt x="191" y="305"/>
                </a:lnTo>
                <a:lnTo>
                  <a:pt x="167" y="337"/>
                </a:lnTo>
                <a:lnTo>
                  <a:pt x="143" y="369"/>
                </a:lnTo>
                <a:lnTo>
                  <a:pt x="121" y="404"/>
                </a:lnTo>
                <a:lnTo>
                  <a:pt x="101" y="439"/>
                </a:lnTo>
                <a:lnTo>
                  <a:pt x="82" y="475"/>
                </a:lnTo>
                <a:lnTo>
                  <a:pt x="66" y="512"/>
                </a:lnTo>
                <a:lnTo>
                  <a:pt x="51" y="550"/>
                </a:lnTo>
                <a:lnTo>
                  <a:pt x="38" y="589"/>
                </a:lnTo>
                <a:lnTo>
                  <a:pt x="27" y="629"/>
                </a:lnTo>
                <a:lnTo>
                  <a:pt x="17" y="670"/>
                </a:lnTo>
                <a:lnTo>
                  <a:pt x="9" y="711"/>
                </a:lnTo>
                <a:lnTo>
                  <a:pt x="5" y="753"/>
                </a:lnTo>
                <a:lnTo>
                  <a:pt x="1" y="795"/>
                </a:lnTo>
                <a:lnTo>
                  <a:pt x="0" y="839"/>
                </a:lnTo>
                <a:lnTo>
                  <a:pt x="0" y="839"/>
                </a:lnTo>
                <a:lnTo>
                  <a:pt x="1" y="880"/>
                </a:lnTo>
                <a:lnTo>
                  <a:pt x="4" y="920"/>
                </a:lnTo>
                <a:lnTo>
                  <a:pt x="9" y="959"/>
                </a:lnTo>
                <a:lnTo>
                  <a:pt x="16" y="999"/>
                </a:lnTo>
                <a:lnTo>
                  <a:pt x="24" y="1037"/>
                </a:lnTo>
                <a:lnTo>
                  <a:pt x="34" y="1076"/>
                </a:lnTo>
                <a:lnTo>
                  <a:pt x="46" y="1112"/>
                </a:lnTo>
                <a:lnTo>
                  <a:pt x="59" y="1149"/>
                </a:lnTo>
                <a:lnTo>
                  <a:pt x="75" y="1185"/>
                </a:lnTo>
                <a:lnTo>
                  <a:pt x="91" y="1219"/>
                </a:lnTo>
                <a:lnTo>
                  <a:pt x="109" y="1253"/>
                </a:lnTo>
                <a:lnTo>
                  <a:pt x="129" y="1286"/>
                </a:lnTo>
                <a:lnTo>
                  <a:pt x="150" y="1318"/>
                </a:lnTo>
                <a:lnTo>
                  <a:pt x="173" y="1349"/>
                </a:lnTo>
                <a:lnTo>
                  <a:pt x="197" y="1379"/>
                </a:lnTo>
                <a:lnTo>
                  <a:pt x="222" y="1406"/>
                </a:lnTo>
                <a:lnTo>
                  <a:pt x="249" y="1434"/>
                </a:lnTo>
                <a:lnTo>
                  <a:pt x="277" y="1461"/>
                </a:lnTo>
                <a:lnTo>
                  <a:pt x="305" y="1485"/>
                </a:lnTo>
                <a:lnTo>
                  <a:pt x="335" y="1510"/>
                </a:lnTo>
                <a:lnTo>
                  <a:pt x="366" y="1532"/>
                </a:lnTo>
                <a:lnTo>
                  <a:pt x="397" y="1552"/>
                </a:lnTo>
                <a:lnTo>
                  <a:pt x="431" y="1572"/>
                </a:lnTo>
                <a:lnTo>
                  <a:pt x="465" y="1589"/>
                </a:lnTo>
                <a:lnTo>
                  <a:pt x="500" y="1606"/>
                </a:lnTo>
                <a:lnTo>
                  <a:pt x="536" y="1620"/>
                </a:lnTo>
                <a:lnTo>
                  <a:pt x="573" y="1634"/>
                </a:lnTo>
                <a:lnTo>
                  <a:pt x="609" y="1646"/>
                </a:lnTo>
                <a:lnTo>
                  <a:pt x="647" y="1655"/>
                </a:lnTo>
                <a:lnTo>
                  <a:pt x="686" y="1664"/>
                </a:lnTo>
                <a:lnTo>
                  <a:pt x="726" y="1669"/>
                </a:lnTo>
                <a:lnTo>
                  <a:pt x="766" y="1674"/>
                </a:lnTo>
                <a:lnTo>
                  <a:pt x="766" y="1393"/>
                </a:lnTo>
                <a:lnTo>
                  <a:pt x="766" y="1393"/>
                </a:lnTo>
                <a:lnTo>
                  <a:pt x="740" y="1389"/>
                </a:lnTo>
                <a:lnTo>
                  <a:pt x="715" y="1384"/>
                </a:lnTo>
                <a:lnTo>
                  <a:pt x="690" y="1378"/>
                </a:lnTo>
                <a:lnTo>
                  <a:pt x="666" y="1371"/>
                </a:lnTo>
                <a:lnTo>
                  <a:pt x="643" y="1362"/>
                </a:lnTo>
                <a:lnTo>
                  <a:pt x="619" y="1353"/>
                </a:lnTo>
                <a:lnTo>
                  <a:pt x="596" y="1342"/>
                </a:lnTo>
                <a:lnTo>
                  <a:pt x="574" y="1331"/>
                </a:lnTo>
                <a:lnTo>
                  <a:pt x="553" y="1319"/>
                </a:lnTo>
                <a:lnTo>
                  <a:pt x="532" y="1305"/>
                </a:lnTo>
                <a:lnTo>
                  <a:pt x="511" y="1292"/>
                </a:lnTo>
                <a:lnTo>
                  <a:pt x="492" y="1277"/>
                </a:lnTo>
                <a:lnTo>
                  <a:pt x="472" y="1261"/>
                </a:lnTo>
                <a:lnTo>
                  <a:pt x="454" y="1244"/>
                </a:lnTo>
                <a:lnTo>
                  <a:pt x="436" y="1227"/>
                </a:lnTo>
                <a:lnTo>
                  <a:pt x="420" y="1209"/>
                </a:lnTo>
                <a:lnTo>
                  <a:pt x="404" y="1190"/>
                </a:lnTo>
                <a:lnTo>
                  <a:pt x="389" y="1170"/>
                </a:lnTo>
                <a:lnTo>
                  <a:pt x="374" y="1150"/>
                </a:lnTo>
                <a:lnTo>
                  <a:pt x="361" y="1129"/>
                </a:lnTo>
                <a:lnTo>
                  <a:pt x="349" y="1108"/>
                </a:lnTo>
                <a:lnTo>
                  <a:pt x="338" y="1086"/>
                </a:lnTo>
                <a:lnTo>
                  <a:pt x="326" y="1064"/>
                </a:lnTo>
                <a:lnTo>
                  <a:pt x="316" y="1040"/>
                </a:lnTo>
                <a:lnTo>
                  <a:pt x="309" y="1016"/>
                </a:lnTo>
                <a:lnTo>
                  <a:pt x="301" y="993"/>
                </a:lnTo>
                <a:lnTo>
                  <a:pt x="294" y="967"/>
                </a:lnTo>
                <a:lnTo>
                  <a:pt x="289" y="943"/>
                </a:lnTo>
                <a:lnTo>
                  <a:pt x="285" y="917"/>
                </a:lnTo>
                <a:lnTo>
                  <a:pt x="282" y="892"/>
                </a:lnTo>
                <a:lnTo>
                  <a:pt x="280" y="865"/>
                </a:lnTo>
                <a:lnTo>
                  <a:pt x="280" y="839"/>
                </a:lnTo>
                <a:lnTo>
                  <a:pt x="280" y="839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Freeform 8"/>
          <p:cNvSpPr>
            <a:spLocks/>
          </p:cNvSpPr>
          <p:nvPr/>
        </p:nvSpPr>
        <p:spPr bwMode="auto">
          <a:xfrm rot="10800000">
            <a:off x="917074" y="1469717"/>
            <a:ext cx="1248486" cy="1780194"/>
          </a:xfrm>
          <a:custGeom>
            <a:avLst/>
            <a:gdLst>
              <a:gd name="T0" fmla="*/ 548 w 850"/>
              <a:gd name="T1" fmla="*/ 216 h 1212"/>
              <a:gd name="T2" fmla="*/ 552 w 850"/>
              <a:gd name="T3" fmla="*/ 235 h 1212"/>
              <a:gd name="T4" fmla="*/ 561 w 850"/>
              <a:gd name="T5" fmla="*/ 274 h 1212"/>
              <a:gd name="T6" fmla="*/ 567 w 850"/>
              <a:gd name="T7" fmla="*/ 313 h 1212"/>
              <a:gd name="T8" fmla="*/ 570 w 850"/>
              <a:gd name="T9" fmla="*/ 354 h 1212"/>
              <a:gd name="T10" fmla="*/ 570 w 850"/>
              <a:gd name="T11" fmla="*/ 374 h 1212"/>
              <a:gd name="T12" fmla="*/ 567 w 850"/>
              <a:gd name="T13" fmla="*/ 431 h 1212"/>
              <a:gd name="T14" fmla="*/ 559 w 850"/>
              <a:gd name="T15" fmla="*/ 487 h 1212"/>
              <a:gd name="T16" fmla="*/ 545 w 850"/>
              <a:gd name="T17" fmla="*/ 540 h 1212"/>
              <a:gd name="T18" fmla="*/ 526 w 850"/>
              <a:gd name="T19" fmla="*/ 591 h 1212"/>
              <a:gd name="T20" fmla="*/ 502 w 850"/>
              <a:gd name="T21" fmla="*/ 640 h 1212"/>
              <a:gd name="T22" fmla="*/ 475 w 850"/>
              <a:gd name="T23" fmla="*/ 686 h 1212"/>
              <a:gd name="T24" fmla="*/ 443 w 850"/>
              <a:gd name="T25" fmla="*/ 730 h 1212"/>
              <a:gd name="T26" fmla="*/ 406 w 850"/>
              <a:gd name="T27" fmla="*/ 770 h 1212"/>
              <a:gd name="T28" fmla="*/ 366 w 850"/>
              <a:gd name="T29" fmla="*/ 805 h 1212"/>
              <a:gd name="T30" fmla="*/ 324 w 850"/>
              <a:gd name="T31" fmla="*/ 837 h 1212"/>
              <a:gd name="T32" fmla="*/ 277 w 850"/>
              <a:gd name="T33" fmla="*/ 865 h 1212"/>
              <a:gd name="T34" fmla="*/ 228 w 850"/>
              <a:gd name="T35" fmla="*/ 889 h 1212"/>
              <a:gd name="T36" fmla="*/ 177 w 850"/>
              <a:gd name="T37" fmla="*/ 908 h 1212"/>
              <a:gd name="T38" fmla="*/ 123 w 850"/>
              <a:gd name="T39" fmla="*/ 921 h 1212"/>
              <a:gd name="T40" fmla="*/ 68 w 850"/>
              <a:gd name="T41" fmla="*/ 930 h 1212"/>
              <a:gd name="T42" fmla="*/ 11 w 850"/>
              <a:gd name="T43" fmla="*/ 933 h 1212"/>
              <a:gd name="T44" fmla="*/ 0 w 850"/>
              <a:gd name="T45" fmla="*/ 933 h 1212"/>
              <a:gd name="T46" fmla="*/ 0 w 850"/>
              <a:gd name="T47" fmla="*/ 1212 h 1212"/>
              <a:gd name="T48" fmla="*/ 11 w 850"/>
              <a:gd name="T49" fmla="*/ 1212 h 1212"/>
              <a:gd name="T50" fmla="*/ 96 w 850"/>
              <a:gd name="T51" fmla="*/ 1208 h 1212"/>
              <a:gd name="T52" fmla="*/ 180 w 850"/>
              <a:gd name="T53" fmla="*/ 1195 h 1212"/>
              <a:gd name="T54" fmla="*/ 261 w 850"/>
              <a:gd name="T55" fmla="*/ 1174 h 1212"/>
              <a:gd name="T56" fmla="*/ 337 w 850"/>
              <a:gd name="T57" fmla="*/ 1147 h 1212"/>
              <a:gd name="T58" fmla="*/ 410 w 850"/>
              <a:gd name="T59" fmla="*/ 1111 h 1212"/>
              <a:gd name="T60" fmla="*/ 480 w 850"/>
              <a:gd name="T61" fmla="*/ 1069 h 1212"/>
              <a:gd name="T62" fmla="*/ 545 w 850"/>
              <a:gd name="T63" fmla="*/ 1021 h 1212"/>
              <a:gd name="T64" fmla="*/ 603 w 850"/>
              <a:gd name="T65" fmla="*/ 967 h 1212"/>
              <a:gd name="T66" fmla="*/ 658 w 850"/>
              <a:gd name="T67" fmla="*/ 907 h 1212"/>
              <a:gd name="T68" fmla="*/ 707 w 850"/>
              <a:gd name="T69" fmla="*/ 843 h 1212"/>
              <a:gd name="T70" fmla="*/ 749 w 850"/>
              <a:gd name="T71" fmla="*/ 774 h 1212"/>
              <a:gd name="T72" fmla="*/ 783 w 850"/>
              <a:gd name="T73" fmla="*/ 700 h 1212"/>
              <a:gd name="T74" fmla="*/ 812 w 850"/>
              <a:gd name="T75" fmla="*/ 623 h 1212"/>
              <a:gd name="T76" fmla="*/ 833 w 850"/>
              <a:gd name="T77" fmla="*/ 543 h 1212"/>
              <a:gd name="T78" fmla="*/ 845 w 850"/>
              <a:gd name="T79" fmla="*/ 459 h 1212"/>
              <a:gd name="T80" fmla="*/ 850 w 850"/>
              <a:gd name="T81" fmla="*/ 374 h 1212"/>
              <a:gd name="T82" fmla="*/ 850 w 850"/>
              <a:gd name="T83" fmla="*/ 348 h 1212"/>
              <a:gd name="T84" fmla="*/ 846 w 850"/>
              <a:gd name="T85" fmla="*/ 299 h 1212"/>
              <a:gd name="T86" fmla="*/ 841 w 850"/>
              <a:gd name="T87" fmla="*/ 250 h 1212"/>
              <a:gd name="T88" fmla="*/ 832 w 850"/>
              <a:gd name="T89" fmla="*/ 202 h 1212"/>
              <a:gd name="T90" fmla="*/ 821 w 850"/>
              <a:gd name="T91" fmla="*/ 155 h 1212"/>
              <a:gd name="T92" fmla="*/ 806 w 850"/>
              <a:gd name="T93" fmla="*/ 110 h 1212"/>
              <a:gd name="T94" fmla="*/ 791 w 850"/>
              <a:gd name="T95" fmla="*/ 64 h 1212"/>
              <a:gd name="T96" fmla="*/ 772 w 850"/>
              <a:gd name="T97" fmla="*/ 21 h 1212"/>
              <a:gd name="T98" fmla="*/ 762 w 850"/>
              <a:gd name="T99" fmla="*/ 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50" h="1212">
                <a:moveTo>
                  <a:pt x="762" y="0"/>
                </a:moveTo>
                <a:lnTo>
                  <a:pt x="548" y="216"/>
                </a:lnTo>
                <a:lnTo>
                  <a:pt x="548" y="216"/>
                </a:lnTo>
                <a:lnTo>
                  <a:pt x="552" y="235"/>
                </a:lnTo>
                <a:lnTo>
                  <a:pt x="557" y="254"/>
                </a:lnTo>
                <a:lnTo>
                  <a:pt x="561" y="274"/>
                </a:lnTo>
                <a:lnTo>
                  <a:pt x="565" y="294"/>
                </a:lnTo>
                <a:lnTo>
                  <a:pt x="567" y="313"/>
                </a:lnTo>
                <a:lnTo>
                  <a:pt x="569" y="332"/>
                </a:lnTo>
                <a:lnTo>
                  <a:pt x="570" y="354"/>
                </a:lnTo>
                <a:lnTo>
                  <a:pt x="570" y="374"/>
                </a:lnTo>
                <a:lnTo>
                  <a:pt x="570" y="374"/>
                </a:lnTo>
                <a:lnTo>
                  <a:pt x="569" y="402"/>
                </a:lnTo>
                <a:lnTo>
                  <a:pt x="567" y="431"/>
                </a:lnTo>
                <a:lnTo>
                  <a:pt x="563" y="459"/>
                </a:lnTo>
                <a:lnTo>
                  <a:pt x="559" y="487"/>
                </a:lnTo>
                <a:lnTo>
                  <a:pt x="552" y="513"/>
                </a:lnTo>
                <a:lnTo>
                  <a:pt x="545" y="540"/>
                </a:lnTo>
                <a:lnTo>
                  <a:pt x="536" y="565"/>
                </a:lnTo>
                <a:lnTo>
                  <a:pt x="526" y="591"/>
                </a:lnTo>
                <a:lnTo>
                  <a:pt x="515" y="616"/>
                </a:lnTo>
                <a:lnTo>
                  <a:pt x="502" y="640"/>
                </a:lnTo>
                <a:lnTo>
                  <a:pt x="489" y="663"/>
                </a:lnTo>
                <a:lnTo>
                  <a:pt x="475" y="686"/>
                </a:lnTo>
                <a:lnTo>
                  <a:pt x="459" y="709"/>
                </a:lnTo>
                <a:lnTo>
                  <a:pt x="443" y="730"/>
                </a:lnTo>
                <a:lnTo>
                  <a:pt x="425" y="750"/>
                </a:lnTo>
                <a:lnTo>
                  <a:pt x="406" y="770"/>
                </a:lnTo>
                <a:lnTo>
                  <a:pt x="387" y="787"/>
                </a:lnTo>
                <a:lnTo>
                  <a:pt x="366" y="805"/>
                </a:lnTo>
                <a:lnTo>
                  <a:pt x="345" y="822"/>
                </a:lnTo>
                <a:lnTo>
                  <a:pt x="324" y="837"/>
                </a:lnTo>
                <a:lnTo>
                  <a:pt x="301" y="852"/>
                </a:lnTo>
                <a:lnTo>
                  <a:pt x="277" y="865"/>
                </a:lnTo>
                <a:lnTo>
                  <a:pt x="253" y="877"/>
                </a:lnTo>
                <a:lnTo>
                  <a:pt x="228" y="889"/>
                </a:lnTo>
                <a:lnTo>
                  <a:pt x="203" y="899"/>
                </a:lnTo>
                <a:lnTo>
                  <a:pt x="177" y="908"/>
                </a:lnTo>
                <a:lnTo>
                  <a:pt x="151" y="915"/>
                </a:lnTo>
                <a:lnTo>
                  <a:pt x="123" y="921"/>
                </a:lnTo>
                <a:lnTo>
                  <a:pt x="96" y="926"/>
                </a:lnTo>
                <a:lnTo>
                  <a:pt x="68" y="930"/>
                </a:lnTo>
                <a:lnTo>
                  <a:pt x="40" y="933"/>
                </a:lnTo>
                <a:lnTo>
                  <a:pt x="11" y="933"/>
                </a:lnTo>
                <a:lnTo>
                  <a:pt x="11" y="933"/>
                </a:lnTo>
                <a:lnTo>
                  <a:pt x="0" y="933"/>
                </a:lnTo>
                <a:lnTo>
                  <a:pt x="0" y="1212"/>
                </a:lnTo>
                <a:lnTo>
                  <a:pt x="0" y="1212"/>
                </a:lnTo>
                <a:lnTo>
                  <a:pt x="11" y="1212"/>
                </a:lnTo>
                <a:lnTo>
                  <a:pt x="11" y="1212"/>
                </a:lnTo>
                <a:lnTo>
                  <a:pt x="54" y="1211"/>
                </a:lnTo>
                <a:lnTo>
                  <a:pt x="96" y="1208"/>
                </a:lnTo>
                <a:lnTo>
                  <a:pt x="139" y="1202"/>
                </a:lnTo>
                <a:lnTo>
                  <a:pt x="180" y="1195"/>
                </a:lnTo>
                <a:lnTo>
                  <a:pt x="221" y="1185"/>
                </a:lnTo>
                <a:lnTo>
                  <a:pt x="261" y="1174"/>
                </a:lnTo>
                <a:lnTo>
                  <a:pt x="299" y="1161"/>
                </a:lnTo>
                <a:lnTo>
                  <a:pt x="337" y="1147"/>
                </a:lnTo>
                <a:lnTo>
                  <a:pt x="375" y="1130"/>
                </a:lnTo>
                <a:lnTo>
                  <a:pt x="410" y="1111"/>
                </a:lnTo>
                <a:lnTo>
                  <a:pt x="446" y="1091"/>
                </a:lnTo>
                <a:lnTo>
                  <a:pt x="480" y="1069"/>
                </a:lnTo>
                <a:lnTo>
                  <a:pt x="512" y="1046"/>
                </a:lnTo>
                <a:lnTo>
                  <a:pt x="545" y="1021"/>
                </a:lnTo>
                <a:lnTo>
                  <a:pt x="575" y="995"/>
                </a:lnTo>
                <a:lnTo>
                  <a:pt x="603" y="967"/>
                </a:lnTo>
                <a:lnTo>
                  <a:pt x="631" y="937"/>
                </a:lnTo>
                <a:lnTo>
                  <a:pt x="658" y="907"/>
                </a:lnTo>
                <a:lnTo>
                  <a:pt x="683" y="876"/>
                </a:lnTo>
                <a:lnTo>
                  <a:pt x="707" y="843"/>
                </a:lnTo>
                <a:lnTo>
                  <a:pt x="728" y="808"/>
                </a:lnTo>
                <a:lnTo>
                  <a:pt x="749" y="774"/>
                </a:lnTo>
                <a:lnTo>
                  <a:pt x="767" y="737"/>
                </a:lnTo>
                <a:lnTo>
                  <a:pt x="783" y="700"/>
                </a:lnTo>
                <a:lnTo>
                  <a:pt x="799" y="662"/>
                </a:lnTo>
                <a:lnTo>
                  <a:pt x="812" y="623"/>
                </a:lnTo>
                <a:lnTo>
                  <a:pt x="823" y="583"/>
                </a:lnTo>
                <a:lnTo>
                  <a:pt x="833" y="543"/>
                </a:lnTo>
                <a:lnTo>
                  <a:pt x="840" y="501"/>
                </a:lnTo>
                <a:lnTo>
                  <a:pt x="845" y="459"/>
                </a:lnTo>
                <a:lnTo>
                  <a:pt x="849" y="417"/>
                </a:lnTo>
                <a:lnTo>
                  <a:pt x="850" y="374"/>
                </a:lnTo>
                <a:lnTo>
                  <a:pt x="850" y="374"/>
                </a:lnTo>
                <a:lnTo>
                  <a:pt x="850" y="348"/>
                </a:lnTo>
                <a:lnTo>
                  <a:pt x="849" y="324"/>
                </a:lnTo>
                <a:lnTo>
                  <a:pt x="846" y="299"/>
                </a:lnTo>
                <a:lnTo>
                  <a:pt x="844" y="275"/>
                </a:lnTo>
                <a:lnTo>
                  <a:pt x="841" y="250"/>
                </a:lnTo>
                <a:lnTo>
                  <a:pt x="836" y="226"/>
                </a:lnTo>
                <a:lnTo>
                  <a:pt x="832" y="202"/>
                </a:lnTo>
                <a:lnTo>
                  <a:pt x="826" y="178"/>
                </a:lnTo>
                <a:lnTo>
                  <a:pt x="821" y="155"/>
                </a:lnTo>
                <a:lnTo>
                  <a:pt x="814" y="132"/>
                </a:lnTo>
                <a:lnTo>
                  <a:pt x="806" y="110"/>
                </a:lnTo>
                <a:lnTo>
                  <a:pt x="799" y="86"/>
                </a:lnTo>
                <a:lnTo>
                  <a:pt x="791" y="64"/>
                </a:lnTo>
                <a:lnTo>
                  <a:pt x="782" y="42"/>
                </a:lnTo>
                <a:lnTo>
                  <a:pt x="772" y="21"/>
                </a:lnTo>
                <a:lnTo>
                  <a:pt x="762" y="0"/>
                </a:lnTo>
                <a:lnTo>
                  <a:pt x="762" y="0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30793" y="2497882"/>
            <a:ext cx="881284" cy="60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3900" dirty="0">
                <a:solidFill>
                  <a:srgbClr val="2F2C33"/>
                </a:solidFill>
                <a:latin typeface="Impact"/>
                <a:ea typeface="微软雅黑"/>
              </a:rPr>
              <a:t>35%</a:t>
            </a:r>
            <a:endParaRPr lang="zh-CN" altLang="zh-CN" dirty="0">
              <a:solidFill>
                <a:srgbClr val="2F2C33"/>
              </a:solidFill>
              <a:latin typeface="Impact"/>
              <a:ea typeface="微软雅黑"/>
            </a:endParaRP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 flipH="1">
            <a:off x="8811738" y="1469717"/>
            <a:ext cx="1170639" cy="2458782"/>
          </a:xfrm>
          <a:custGeom>
            <a:avLst/>
            <a:gdLst>
              <a:gd name="T0" fmla="*/ 0 w 797"/>
              <a:gd name="T1" fmla="*/ 280 h 1674"/>
              <a:gd name="T2" fmla="*/ 80 w 797"/>
              <a:gd name="T3" fmla="*/ 291 h 1674"/>
              <a:gd name="T4" fmla="*/ 156 w 797"/>
              <a:gd name="T5" fmla="*/ 313 h 1674"/>
              <a:gd name="T6" fmla="*/ 226 w 797"/>
              <a:gd name="T7" fmla="*/ 347 h 1674"/>
              <a:gd name="T8" fmla="*/ 291 w 797"/>
              <a:gd name="T9" fmla="*/ 388 h 1674"/>
              <a:gd name="T10" fmla="*/ 349 w 797"/>
              <a:gd name="T11" fmla="*/ 438 h 1674"/>
              <a:gd name="T12" fmla="*/ 400 w 797"/>
              <a:gd name="T13" fmla="*/ 495 h 1674"/>
              <a:gd name="T14" fmla="*/ 443 w 797"/>
              <a:gd name="T15" fmla="*/ 559 h 1674"/>
              <a:gd name="T16" fmla="*/ 477 w 797"/>
              <a:gd name="T17" fmla="*/ 629 h 1674"/>
              <a:gd name="T18" fmla="*/ 501 w 797"/>
              <a:gd name="T19" fmla="*/ 704 h 1674"/>
              <a:gd name="T20" fmla="*/ 514 w 797"/>
              <a:gd name="T21" fmla="*/ 783 h 1674"/>
              <a:gd name="T22" fmla="*/ 517 w 797"/>
              <a:gd name="T23" fmla="*/ 837 h 1674"/>
              <a:gd name="T24" fmla="*/ 512 w 797"/>
              <a:gd name="T25" fmla="*/ 918 h 1674"/>
              <a:gd name="T26" fmla="*/ 494 w 797"/>
              <a:gd name="T27" fmla="*/ 996 h 1674"/>
              <a:gd name="T28" fmla="*/ 466 w 797"/>
              <a:gd name="T29" fmla="*/ 1069 h 1674"/>
              <a:gd name="T30" fmla="*/ 430 w 797"/>
              <a:gd name="T31" fmla="*/ 1138 h 1674"/>
              <a:gd name="T32" fmla="*/ 384 w 797"/>
              <a:gd name="T33" fmla="*/ 1200 h 1674"/>
              <a:gd name="T34" fmla="*/ 331 w 797"/>
              <a:gd name="T35" fmla="*/ 1254 h 1674"/>
              <a:gd name="T36" fmla="*/ 270 w 797"/>
              <a:gd name="T37" fmla="*/ 1302 h 1674"/>
              <a:gd name="T38" fmla="*/ 203 w 797"/>
              <a:gd name="T39" fmla="*/ 1339 h 1674"/>
              <a:gd name="T40" fmla="*/ 130 w 797"/>
              <a:gd name="T41" fmla="*/ 1369 h 1674"/>
              <a:gd name="T42" fmla="*/ 54 w 797"/>
              <a:gd name="T43" fmla="*/ 1388 h 1674"/>
              <a:gd name="T44" fmla="*/ 0 w 797"/>
              <a:gd name="T45" fmla="*/ 1674 h 1674"/>
              <a:gd name="T46" fmla="*/ 83 w 797"/>
              <a:gd name="T47" fmla="*/ 1667 h 1674"/>
              <a:gd name="T48" fmla="*/ 200 w 797"/>
              <a:gd name="T49" fmla="*/ 1640 h 1674"/>
              <a:gd name="T50" fmla="*/ 312 w 797"/>
              <a:gd name="T51" fmla="*/ 1598 h 1674"/>
              <a:gd name="T52" fmla="*/ 415 w 797"/>
              <a:gd name="T53" fmla="*/ 1540 h 1674"/>
              <a:gd name="T54" fmla="*/ 509 w 797"/>
              <a:gd name="T55" fmla="*/ 1470 h 1674"/>
              <a:gd name="T56" fmla="*/ 592 w 797"/>
              <a:gd name="T57" fmla="*/ 1387 h 1674"/>
              <a:gd name="T58" fmla="*/ 662 w 797"/>
              <a:gd name="T59" fmla="*/ 1294 h 1674"/>
              <a:gd name="T60" fmla="*/ 719 w 797"/>
              <a:gd name="T61" fmla="*/ 1191 h 1674"/>
              <a:gd name="T62" fmla="*/ 761 w 797"/>
              <a:gd name="T63" fmla="*/ 1079 h 1674"/>
              <a:gd name="T64" fmla="*/ 788 w 797"/>
              <a:gd name="T65" fmla="*/ 961 h 1674"/>
              <a:gd name="T66" fmla="*/ 797 w 797"/>
              <a:gd name="T67" fmla="*/ 837 h 1674"/>
              <a:gd name="T68" fmla="*/ 793 w 797"/>
              <a:gd name="T69" fmla="*/ 754 h 1674"/>
              <a:gd name="T70" fmla="*/ 771 w 797"/>
              <a:gd name="T71" fmla="*/ 634 h 1674"/>
              <a:gd name="T72" fmla="*/ 735 w 797"/>
              <a:gd name="T73" fmla="*/ 520 h 1674"/>
              <a:gd name="T74" fmla="*/ 683 w 797"/>
              <a:gd name="T75" fmla="*/ 414 h 1674"/>
              <a:gd name="T76" fmla="*/ 616 w 797"/>
              <a:gd name="T77" fmla="*/ 317 h 1674"/>
              <a:gd name="T78" fmla="*/ 537 w 797"/>
              <a:gd name="T79" fmla="*/ 230 h 1674"/>
              <a:gd name="T80" fmla="*/ 448 w 797"/>
              <a:gd name="T81" fmla="*/ 156 h 1674"/>
              <a:gd name="T82" fmla="*/ 348 w 797"/>
              <a:gd name="T83" fmla="*/ 94 h 1674"/>
              <a:gd name="T84" fmla="*/ 239 w 797"/>
              <a:gd name="T85" fmla="*/ 46 h 1674"/>
              <a:gd name="T86" fmla="*/ 122 w 797"/>
              <a:gd name="T87" fmla="*/ 15 h 1674"/>
              <a:gd name="T88" fmla="*/ 0 w 797"/>
              <a:gd name="T89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97" h="1674">
                <a:moveTo>
                  <a:pt x="0" y="0"/>
                </a:moveTo>
                <a:lnTo>
                  <a:pt x="0" y="280"/>
                </a:lnTo>
                <a:lnTo>
                  <a:pt x="0" y="280"/>
                </a:lnTo>
                <a:lnTo>
                  <a:pt x="27" y="282"/>
                </a:lnTo>
                <a:lnTo>
                  <a:pt x="54" y="286"/>
                </a:lnTo>
                <a:lnTo>
                  <a:pt x="80" y="291"/>
                </a:lnTo>
                <a:lnTo>
                  <a:pt x="106" y="298"/>
                </a:lnTo>
                <a:lnTo>
                  <a:pt x="130" y="306"/>
                </a:lnTo>
                <a:lnTo>
                  <a:pt x="156" y="313"/>
                </a:lnTo>
                <a:lnTo>
                  <a:pt x="179" y="323"/>
                </a:lnTo>
                <a:lnTo>
                  <a:pt x="203" y="335"/>
                </a:lnTo>
                <a:lnTo>
                  <a:pt x="226" y="347"/>
                </a:lnTo>
                <a:lnTo>
                  <a:pt x="248" y="359"/>
                </a:lnTo>
                <a:lnTo>
                  <a:pt x="270" y="373"/>
                </a:lnTo>
                <a:lnTo>
                  <a:pt x="291" y="388"/>
                </a:lnTo>
                <a:lnTo>
                  <a:pt x="311" y="403"/>
                </a:lnTo>
                <a:lnTo>
                  <a:pt x="331" y="420"/>
                </a:lnTo>
                <a:lnTo>
                  <a:pt x="349" y="438"/>
                </a:lnTo>
                <a:lnTo>
                  <a:pt x="368" y="457"/>
                </a:lnTo>
                <a:lnTo>
                  <a:pt x="384" y="475"/>
                </a:lnTo>
                <a:lnTo>
                  <a:pt x="400" y="495"/>
                </a:lnTo>
                <a:lnTo>
                  <a:pt x="415" y="515"/>
                </a:lnTo>
                <a:lnTo>
                  <a:pt x="430" y="538"/>
                </a:lnTo>
                <a:lnTo>
                  <a:pt x="443" y="559"/>
                </a:lnTo>
                <a:lnTo>
                  <a:pt x="455" y="582"/>
                </a:lnTo>
                <a:lnTo>
                  <a:pt x="466" y="605"/>
                </a:lnTo>
                <a:lnTo>
                  <a:pt x="477" y="629"/>
                </a:lnTo>
                <a:lnTo>
                  <a:pt x="486" y="653"/>
                </a:lnTo>
                <a:lnTo>
                  <a:pt x="494" y="678"/>
                </a:lnTo>
                <a:lnTo>
                  <a:pt x="501" y="704"/>
                </a:lnTo>
                <a:lnTo>
                  <a:pt x="507" y="729"/>
                </a:lnTo>
                <a:lnTo>
                  <a:pt x="512" y="756"/>
                </a:lnTo>
                <a:lnTo>
                  <a:pt x="514" y="783"/>
                </a:lnTo>
                <a:lnTo>
                  <a:pt x="516" y="809"/>
                </a:lnTo>
                <a:lnTo>
                  <a:pt x="517" y="837"/>
                </a:lnTo>
                <a:lnTo>
                  <a:pt x="517" y="837"/>
                </a:lnTo>
                <a:lnTo>
                  <a:pt x="516" y="865"/>
                </a:lnTo>
                <a:lnTo>
                  <a:pt x="514" y="891"/>
                </a:lnTo>
                <a:lnTo>
                  <a:pt x="512" y="918"/>
                </a:lnTo>
                <a:lnTo>
                  <a:pt x="507" y="945"/>
                </a:lnTo>
                <a:lnTo>
                  <a:pt x="501" y="971"/>
                </a:lnTo>
                <a:lnTo>
                  <a:pt x="494" y="996"/>
                </a:lnTo>
                <a:lnTo>
                  <a:pt x="486" y="1021"/>
                </a:lnTo>
                <a:lnTo>
                  <a:pt x="477" y="1046"/>
                </a:lnTo>
                <a:lnTo>
                  <a:pt x="466" y="1069"/>
                </a:lnTo>
                <a:lnTo>
                  <a:pt x="455" y="1092"/>
                </a:lnTo>
                <a:lnTo>
                  <a:pt x="443" y="1115"/>
                </a:lnTo>
                <a:lnTo>
                  <a:pt x="430" y="1138"/>
                </a:lnTo>
                <a:lnTo>
                  <a:pt x="415" y="1159"/>
                </a:lnTo>
                <a:lnTo>
                  <a:pt x="400" y="1180"/>
                </a:lnTo>
                <a:lnTo>
                  <a:pt x="384" y="1200"/>
                </a:lnTo>
                <a:lnTo>
                  <a:pt x="368" y="1219"/>
                </a:lnTo>
                <a:lnTo>
                  <a:pt x="349" y="1236"/>
                </a:lnTo>
                <a:lnTo>
                  <a:pt x="331" y="1254"/>
                </a:lnTo>
                <a:lnTo>
                  <a:pt x="311" y="1271"/>
                </a:lnTo>
                <a:lnTo>
                  <a:pt x="291" y="1286"/>
                </a:lnTo>
                <a:lnTo>
                  <a:pt x="270" y="1302"/>
                </a:lnTo>
                <a:lnTo>
                  <a:pt x="248" y="1315"/>
                </a:lnTo>
                <a:lnTo>
                  <a:pt x="226" y="1328"/>
                </a:lnTo>
                <a:lnTo>
                  <a:pt x="203" y="1339"/>
                </a:lnTo>
                <a:lnTo>
                  <a:pt x="179" y="1351"/>
                </a:lnTo>
                <a:lnTo>
                  <a:pt x="156" y="1361"/>
                </a:lnTo>
                <a:lnTo>
                  <a:pt x="130" y="1369"/>
                </a:lnTo>
                <a:lnTo>
                  <a:pt x="106" y="1376"/>
                </a:lnTo>
                <a:lnTo>
                  <a:pt x="80" y="1383"/>
                </a:lnTo>
                <a:lnTo>
                  <a:pt x="54" y="1388"/>
                </a:lnTo>
                <a:lnTo>
                  <a:pt x="27" y="1392"/>
                </a:lnTo>
                <a:lnTo>
                  <a:pt x="0" y="1395"/>
                </a:lnTo>
                <a:lnTo>
                  <a:pt x="0" y="1674"/>
                </a:lnTo>
                <a:lnTo>
                  <a:pt x="0" y="1674"/>
                </a:lnTo>
                <a:lnTo>
                  <a:pt x="41" y="1671"/>
                </a:lnTo>
                <a:lnTo>
                  <a:pt x="83" y="1667"/>
                </a:lnTo>
                <a:lnTo>
                  <a:pt x="122" y="1660"/>
                </a:lnTo>
                <a:lnTo>
                  <a:pt x="162" y="1651"/>
                </a:lnTo>
                <a:lnTo>
                  <a:pt x="200" y="1640"/>
                </a:lnTo>
                <a:lnTo>
                  <a:pt x="239" y="1628"/>
                </a:lnTo>
                <a:lnTo>
                  <a:pt x="276" y="1613"/>
                </a:lnTo>
                <a:lnTo>
                  <a:pt x="312" y="1598"/>
                </a:lnTo>
                <a:lnTo>
                  <a:pt x="348" y="1580"/>
                </a:lnTo>
                <a:lnTo>
                  <a:pt x="382" y="1561"/>
                </a:lnTo>
                <a:lnTo>
                  <a:pt x="415" y="1540"/>
                </a:lnTo>
                <a:lnTo>
                  <a:pt x="448" y="1518"/>
                </a:lnTo>
                <a:lnTo>
                  <a:pt x="479" y="1495"/>
                </a:lnTo>
                <a:lnTo>
                  <a:pt x="509" y="1470"/>
                </a:lnTo>
                <a:lnTo>
                  <a:pt x="537" y="1444"/>
                </a:lnTo>
                <a:lnTo>
                  <a:pt x="565" y="1416"/>
                </a:lnTo>
                <a:lnTo>
                  <a:pt x="592" y="1387"/>
                </a:lnTo>
                <a:lnTo>
                  <a:pt x="616" y="1357"/>
                </a:lnTo>
                <a:lnTo>
                  <a:pt x="639" y="1326"/>
                </a:lnTo>
                <a:lnTo>
                  <a:pt x="662" y="1294"/>
                </a:lnTo>
                <a:lnTo>
                  <a:pt x="683" y="1261"/>
                </a:lnTo>
                <a:lnTo>
                  <a:pt x="702" y="1226"/>
                </a:lnTo>
                <a:lnTo>
                  <a:pt x="719" y="1191"/>
                </a:lnTo>
                <a:lnTo>
                  <a:pt x="735" y="1154"/>
                </a:lnTo>
                <a:lnTo>
                  <a:pt x="749" y="1118"/>
                </a:lnTo>
                <a:lnTo>
                  <a:pt x="761" y="1079"/>
                </a:lnTo>
                <a:lnTo>
                  <a:pt x="771" y="1041"/>
                </a:lnTo>
                <a:lnTo>
                  <a:pt x="780" y="1001"/>
                </a:lnTo>
                <a:lnTo>
                  <a:pt x="788" y="961"/>
                </a:lnTo>
                <a:lnTo>
                  <a:pt x="793" y="920"/>
                </a:lnTo>
                <a:lnTo>
                  <a:pt x="796" y="879"/>
                </a:lnTo>
                <a:lnTo>
                  <a:pt x="797" y="837"/>
                </a:lnTo>
                <a:lnTo>
                  <a:pt x="797" y="837"/>
                </a:lnTo>
                <a:lnTo>
                  <a:pt x="796" y="795"/>
                </a:lnTo>
                <a:lnTo>
                  <a:pt x="793" y="754"/>
                </a:lnTo>
                <a:lnTo>
                  <a:pt x="788" y="713"/>
                </a:lnTo>
                <a:lnTo>
                  <a:pt x="780" y="673"/>
                </a:lnTo>
                <a:lnTo>
                  <a:pt x="771" y="634"/>
                </a:lnTo>
                <a:lnTo>
                  <a:pt x="761" y="595"/>
                </a:lnTo>
                <a:lnTo>
                  <a:pt x="749" y="558"/>
                </a:lnTo>
                <a:lnTo>
                  <a:pt x="735" y="520"/>
                </a:lnTo>
                <a:lnTo>
                  <a:pt x="719" y="483"/>
                </a:lnTo>
                <a:lnTo>
                  <a:pt x="702" y="449"/>
                </a:lnTo>
                <a:lnTo>
                  <a:pt x="683" y="414"/>
                </a:lnTo>
                <a:lnTo>
                  <a:pt x="662" y="381"/>
                </a:lnTo>
                <a:lnTo>
                  <a:pt x="639" y="348"/>
                </a:lnTo>
                <a:lnTo>
                  <a:pt x="616" y="317"/>
                </a:lnTo>
                <a:lnTo>
                  <a:pt x="592" y="287"/>
                </a:lnTo>
                <a:lnTo>
                  <a:pt x="565" y="258"/>
                </a:lnTo>
                <a:lnTo>
                  <a:pt x="537" y="230"/>
                </a:lnTo>
                <a:lnTo>
                  <a:pt x="509" y="205"/>
                </a:lnTo>
                <a:lnTo>
                  <a:pt x="479" y="179"/>
                </a:lnTo>
                <a:lnTo>
                  <a:pt x="448" y="156"/>
                </a:lnTo>
                <a:lnTo>
                  <a:pt x="415" y="134"/>
                </a:lnTo>
                <a:lnTo>
                  <a:pt x="382" y="113"/>
                </a:lnTo>
                <a:lnTo>
                  <a:pt x="348" y="94"/>
                </a:lnTo>
                <a:lnTo>
                  <a:pt x="312" y="76"/>
                </a:lnTo>
                <a:lnTo>
                  <a:pt x="276" y="61"/>
                </a:lnTo>
                <a:lnTo>
                  <a:pt x="239" y="46"/>
                </a:lnTo>
                <a:lnTo>
                  <a:pt x="200" y="34"/>
                </a:lnTo>
                <a:lnTo>
                  <a:pt x="162" y="24"/>
                </a:lnTo>
                <a:lnTo>
                  <a:pt x="122" y="15"/>
                </a:lnTo>
                <a:lnTo>
                  <a:pt x="83" y="7"/>
                </a:lnTo>
                <a:lnTo>
                  <a:pt x="41" y="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 flipH="1">
            <a:off x="10073443" y="1466779"/>
            <a:ext cx="1201484" cy="2464657"/>
          </a:xfrm>
          <a:custGeom>
            <a:avLst/>
            <a:gdLst>
              <a:gd name="T0" fmla="*/ 1 w 818"/>
              <a:gd name="T1" fmla="*/ 881 h 1678"/>
              <a:gd name="T2" fmla="*/ 16 w 818"/>
              <a:gd name="T3" fmla="*/ 1005 h 1678"/>
              <a:gd name="T4" fmla="*/ 48 w 818"/>
              <a:gd name="T5" fmla="*/ 1124 h 1678"/>
              <a:gd name="T6" fmla="*/ 97 w 818"/>
              <a:gd name="T7" fmla="*/ 1234 h 1678"/>
              <a:gd name="T8" fmla="*/ 162 w 818"/>
              <a:gd name="T9" fmla="*/ 1335 h 1678"/>
              <a:gd name="T10" fmla="*/ 238 w 818"/>
              <a:gd name="T11" fmla="*/ 1426 h 1678"/>
              <a:gd name="T12" fmla="*/ 328 w 818"/>
              <a:gd name="T13" fmla="*/ 1505 h 1678"/>
              <a:gd name="T14" fmla="*/ 427 w 818"/>
              <a:gd name="T15" fmla="*/ 1570 h 1678"/>
              <a:gd name="T16" fmla="*/ 535 w 818"/>
              <a:gd name="T17" fmla="*/ 1622 h 1678"/>
              <a:gd name="T18" fmla="*/ 653 w 818"/>
              <a:gd name="T19" fmla="*/ 1658 h 1678"/>
              <a:gd name="T20" fmla="*/ 776 w 818"/>
              <a:gd name="T21" fmla="*/ 1675 h 1678"/>
              <a:gd name="T22" fmla="*/ 818 w 818"/>
              <a:gd name="T23" fmla="*/ 1398 h 1678"/>
              <a:gd name="T24" fmla="*/ 735 w 818"/>
              <a:gd name="T25" fmla="*/ 1389 h 1678"/>
              <a:gd name="T26" fmla="*/ 657 w 818"/>
              <a:gd name="T27" fmla="*/ 1368 h 1678"/>
              <a:gd name="T28" fmla="*/ 583 w 818"/>
              <a:gd name="T29" fmla="*/ 1337 h 1678"/>
              <a:gd name="T30" fmla="*/ 515 w 818"/>
              <a:gd name="T31" fmla="*/ 1296 h 1678"/>
              <a:gd name="T32" fmla="*/ 454 w 818"/>
              <a:gd name="T33" fmla="*/ 1246 h 1678"/>
              <a:gd name="T34" fmla="*/ 401 w 818"/>
              <a:gd name="T35" fmla="*/ 1188 h 1678"/>
              <a:gd name="T36" fmla="*/ 357 w 818"/>
              <a:gd name="T37" fmla="*/ 1124 h 1678"/>
              <a:gd name="T38" fmla="*/ 321 w 818"/>
              <a:gd name="T39" fmla="*/ 1052 h 1678"/>
              <a:gd name="T40" fmla="*/ 296 w 818"/>
              <a:gd name="T41" fmla="*/ 975 h 1678"/>
              <a:gd name="T42" fmla="*/ 281 w 818"/>
              <a:gd name="T43" fmla="*/ 896 h 1678"/>
              <a:gd name="T44" fmla="*/ 279 w 818"/>
              <a:gd name="T45" fmla="*/ 839 h 1678"/>
              <a:gd name="T46" fmla="*/ 285 w 818"/>
              <a:gd name="T47" fmla="*/ 756 h 1678"/>
              <a:gd name="T48" fmla="*/ 302 w 818"/>
              <a:gd name="T49" fmla="*/ 676 h 1678"/>
              <a:gd name="T50" fmla="*/ 331 w 818"/>
              <a:gd name="T51" fmla="*/ 602 h 1678"/>
              <a:gd name="T52" fmla="*/ 370 w 818"/>
              <a:gd name="T53" fmla="*/ 533 h 1678"/>
              <a:gd name="T54" fmla="*/ 418 w 818"/>
              <a:gd name="T55" fmla="*/ 470 h 1678"/>
              <a:gd name="T56" fmla="*/ 474 w 818"/>
              <a:gd name="T57" fmla="*/ 414 h 1678"/>
              <a:gd name="T58" fmla="*/ 538 w 818"/>
              <a:gd name="T59" fmla="*/ 368 h 1678"/>
              <a:gd name="T60" fmla="*/ 608 w 818"/>
              <a:gd name="T61" fmla="*/ 330 h 1678"/>
              <a:gd name="T62" fmla="*/ 683 w 818"/>
              <a:gd name="T63" fmla="*/ 302 h 1678"/>
              <a:gd name="T64" fmla="*/ 763 w 818"/>
              <a:gd name="T65" fmla="*/ 286 h 1678"/>
              <a:gd name="T66" fmla="*/ 818 w 818"/>
              <a:gd name="T67" fmla="*/ 0 h 1678"/>
              <a:gd name="T68" fmla="*/ 734 w 818"/>
              <a:gd name="T69" fmla="*/ 7 h 1678"/>
              <a:gd name="T70" fmla="*/ 613 w 818"/>
              <a:gd name="T71" fmla="*/ 32 h 1678"/>
              <a:gd name="T72" fmla="*/ 499 w 818"/>
              <a:gd name="T73" fmla="*/ 73 h 1678"/>
              <a:gd name="T74" fmla="*/ 392 w 818"/>
              <a:gd name="T75" fmla="*/ 128 h 1678"/>
              <a:gd name="T76" fmla="*/ 297 w 818"/>
              <a:gd name="T77" fmla="*/ 199 h 1678"/>
              <a:gd name="T78" fmla="*/ 211 w 818"/>
              <a:gd name="T79" fmla="*/ 282 h 1678"/>
              <a:gd name="T80" fmla="*/ 138 w 818"/>
              <a:gd name="T81" fmla="*/ 377 h 1678"/>
              <a:gd name="T82" fmla="*/ 79 w 818"/>
              <a:gd name="T83" fmla="*/ 481 h 1678"/>
              <a:gd name="T84" fmla="*/ 36 w 818"/>
              <a:gd name="T85" fmla="*/ 593 h 1678"/>
              <a:gd name="T86" fmla="*/ 8 w 818"/>
              <a:gd name="T87" fmla="*/ 714 h 1678"/>
              <a:gd name="T88" fmla="*/ 0 w 818"/>
              <a:gd name="T89" fmla="*/ 839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8" h="1678">
                <a:moveTo>
                  <a:pt x="0" y="839"/>
                </a:moveTo>
                <a:lnTo>
                  <a:pt x="0" y="839"/>
                </a:lnTo>
                <a:lnTo>
                  <a:pt x="1" y="881"/>
                </a:lnTo>
                <a:lnTo>
                  <a:pt x="4" y="923"/>
                </a:lnTo>
                <a:lnTo>
                  <a:pt x="8" y="965"/>
                </a:lnTo>
                <a:lnTo>
                  <a:pt x="16" y="1005"/>
                </a:lnTo>
                <a:lnTo>
                  <a:pt x="25" y="1045"/>
                </a:lnTo>
                <a:lnTo>
                  <a:pt x="36" y="1085"/>
                </a:lnTo>
                <a:lnTo>
                  <a:pt x="48" y="1124"/>
                </a:lnTo>
                <a:lnTo>
                  <a:pt x="64" y="1162"/>
                </a:lnTo>
                <a:lnTo>
                  <a:pt x="79" y="1198"/>
                </a:lnTo>
                <a:lnTo>
                  <a:pt x="97" y="1234"/>
                </a:lnTo>
                <a:lnTo>
                  <a:pt x="117" y="1268"/>
                </a:lnTo>
                <a:lnTo>
                  <a:pt x="138" y="1303"/>
                </a:lnTo>
                <a:lnTo>
                  <a:pt x="162" y="1335"/>
                </a:lnTo>
                <a:lnTo>
                  <a:pt x="186" y="1366"/>
                </a:lnTo>
                <a:lnTo>
                  <a:pt x="211" y="1397"/>
                </a:lnTo>
                <a:lnTo>
                  <a:pt x="238" y="1426"/>
                </a:lnTo>
                <a:lnTo>
                  <a:pt x="267" y="1454"/>
                </a:lnTo>
                <a:lnTo>
                  <a:pt x="297" y="1480"/>
                </a:lnTo>
                <a:lnTo>
                  <a:pt x="328" y="1505"/>
                </a:lnTo>
                <a:lnTo>
                  <a:pt x="359" y="1528"/>
                </a:lnTo>
                <a:lnTo>
                  <a:pt x="392" y="1550"/>
                </a:lnTo>
                <a:lnTo>
                  <a:pt x="427" y="1570"/>
                </a:lnTo>
                <a:lnTo>
                  <a:pt x="462" y="1589"/>
                </a:lnTo>
                <a:lnTo>
                  <a:pt x="499" y="1607"/>
                </a:lnTo>
                <a:lnTo>
                  <a:pt x="535" y="1622"/>
                </a:lnTo>
                <a:lnTo>
                  <a:pt x="574" y="1635"/>
                </a:lnTo>
                <a:lnTo>
                  <a:pt x="613" y="1648"/>
                </a:lnTo>
                <a:lnTo>
                  <a:pt x="653" y="1658"/>
                </a:lnTo>
                <a:lnTo>
                  <a:pt x="693" y="1665"/>
                </a:lnTo>
                <a:lnTo>
                  <a:pt x="734" y="1671"/>
                </a:lnTo>
                <a:lnTo>
                  <a:pt x="776" y="1675"/>
                </a:lnTo>
                <a:lnTo>
                  <a:pt x="818" y="1678"/>
                </a:lnTo>
                <a:lnTo>
                  <a:pt x="818" y="1398"/>
                </a:lnTo>
                <a:lnTo>
                  <a:pt x="818" y="1398"/>
                </a:lnTo>
                <a:lnTo>
                  <a:pt x="791" y="1396"/>
                </a:lnTo>
                <a:lnTo>
                  <a:pt x="763" y="1394"/>
                </a:lnTo>
                <a:lnTo>
                  <a:pt x="735" y="1389"/>
                </a:lnTo>
                <a:lnTo>
                  <a:pt x="708" y="1384"/>
                </a:lnTo>
                <a:lnTo>
                  <a:pt x="683" y="1376"/>
                </a:lnTo>
                <a:lnTo>
                  <a:pt x="657" y="1368"/>
                </a:lnTo>
                <a:lnTo>
                  <a:pt x="632" y="1359"/>
                </a:lnTo>
                <a:lnTo>
                  <a:pt x="608" y="1348"/>
                </a:lnTo>
                <a:lnTo>
                  <a:pt x="583" y="1337"/>
                </a:lnTo>
                <a:lnTo>
                  <a:pt x="560" y="1325"/>
                </a:lnTo>
                <a:lnTo>
                  <a:pt x="538" y="1310"/>
                </a:lnTo>
                <a:lnTo>
                  <a:pt x="515" y="1296"/>
                </a:lnTo>
                <a:lnTo>
                  <a:pt x="494" y="1280"/>
                </a:lnTo>
                <a:lnTo>
                  <a:pt x="474" y="1264"/>
                </a:lnTo>
                <a:lnTo>
                  <a:pt x="454" y="1246"/>
                </a:lnTo>
                <a:lnTo>
                  <a:pt x="437" y="1228"/>
                </a:lnTo>
                <a:lnTo>
                  <a:pt x="418" y="1208"/>
                </a:lnTo>
                <a:lnTo>
                  <a:pt x="401" y="1188"/>
                </a:lnTo>
                <a:lnTo>
                  <a:pt x="386" y="1167"/>
                </a:lnTo>
                <a:lnTo>
                  <a:pt x="370" y="1146"/>
                </a:lnTo>
                <a:lnTo>
                  <a:pt x="357" y="1124"/>
                </a:lnTo>
                <a:lnTo>
                  <a:pt x="344" y="1101"/>
                </a:lnTo>
                <a:lnTo>
                  <a:pt x="331" y="1076"/>
                </a:lnTo>
                <a:lnTo>
                  <a:pt x="321" y="1052"/>
                </a:lnTo>
                <a:lnTo>
                  <a:pt x="311" y="1028"/>
                </a:lnTo>
                <a:lnTo>
                  <a:pt x="302" y="1002"/>
                </a:lnTo>
                <a:lnTo>
                  <a:pt x="296" y="975"/>
                </a:lnTo>
                <a:lnTo>
                  <a:pt x="290" y="950"/>
                </a:lnTo>
                <a:lnTo>
                  <a:pt x="285" y="922"/>
                </a:lnTo>
                <a:lnTo>
                  <a:pt x="281" y="896"/>
                </a:lnTo>
                <a:lnTo>
                  <a:pt x="279" y="868"/>
                </a:lnTo>
                <a:lnTo>
                  <a:pt x="279" y="839"/>
                </a:lnTo>
                <a:lnTo>
                  <a:pt x="279" y="839"/>
                </a:lnTo>
                <a:lnTo>
                  <a:pt x="279" y="811"/>
                </a:lnTo>
                <a:lnTo>
                  <a:pt x="281" y="784"/>
                </a:lnTo>
                <a:lnTo>
                  <a:pt x="285" y="756"/>
                </a:lnTo>
                <a:lnTo>
                  <a:pt x="290" y="729"/>
                </a:lnTo>
                <a:lnTo>
                  <a:pt x="296" y="703"/>
                </a:lnTo>
                <a:lnTo>
                  <a:pt x="302" y="676"/>
                </a:lnTo>
                <a:lnTo>
                  <a:pt x="311" y="650"/>
                </a:lnTo>
                <a:lnTo>
                  <a:pt x="321" y="626"/>
                </a:lnTo>
                <a:lnTo>
                  <a:pt x="331" y="602"/>
                </a:lnTo>
                <a:lnTo>
                  <a:pt x="344" y="578"/>
                </a:lnTo>
                <a:lnTo>
                  <a:pt x="357" y="555"/>
                </a:lnTo>
                <a:lnTo>
                  <a:pt x="370" y="533"/>
                </a:lnTo>
                <a:lnTo>
                  <a:pt x="386" y="511"/>
                </a:lnTo>
                <a:lnTo>
                  <a:pt x="401" y="490"/>
                </a:lnTo>
                <a:lnTo>
                  <a:pt x="418" y="470"/>
                </a:lnTo>
                <a:lnTo>
                  <a:pt x="437" y="451"/>
                </a:lnTo>
                <a:lnTo>
                  <a:pt x="454" y="432"/>
                </a:lnTo>
                <a:lnTo>
                  <a:pt x="474" y="414"/>
                </a:lnTo>
                <a:lnTo>
                  <a:pt x="494" y="398"/>
                </a:lnTo>
                <a:lnTo>
                  <a:pt x="515" y="382"/>
                </a:lnTo>
                <a:lnTo>
                  <a:pt x="538" y="368"/>
                </a:lnTo>
                <a:lnTo>
                  <a:pt x="560" y="354"/>
                </a:lnTo>
                <a:lnTo>
                  <a:pt x="583" y="341"/>
                </a:lnTo>
                <a:lnTo>
                  <a:pt x="608" y="330"/>
                </a:lnTo>
                <a:lnTo>
                  <a:pt x="632" y="319"/>
                </a:lnTo>
                <a:lnTo>
                  <a:pt x="657" y="310"/>
                </a:lnTo>
                <a:lnTo>
                  <a:pt x="683" y="302"/>
                </a:lnTo>
                <a:lnTo>
                  <a:pt x="708" y="296"/>
                </a:lnTo>
                <a:lnTo>
                  <a:pt x="735" y="290"/>
                </a:lnTo>
                <a:lnTo>
                  <a:pt x="763" y="286"/>
                </a:lnTo>
                <a:lnTo>
                  <a:pt x="791" y="282"/>
                </a:lnTo>
                <a:lnTo>
                  <a:pt x="818" y="280"/>
                </a:lnTo>
                <a:lnTo>
                  <a:pt x="818" y="0"/>
                </a:lnTo>
                <a:lnTo>
                  <a:pt x="818" y="0"/>
                </a:lnTo>
                <a:lnTo>
                  <a:pt x="776" y="3"/>
                </a:lnTo>
                <a:lnTo>
                  <a:pt x="734" y="7"/>
                </a:lnTo>
                <a:lnTo>
                  <a:pt x="693" y="13"/>
                </a:lnTo>
                <a:lnTo>
                  <a:pt x="653" y="22"/>
                </a:lnTo>
                <a:lnTo>
                  <a:pt x="613" y="32"/>
                </a:lnTo>
                <a:lnTo>
                  <a:pt x="574" y="43"/>
                </a:lnTo>
                <a:lnTo>
                  <a:pt x="535" y="57"/>
                </a:lnTo>
                <a:lnTo>
                  <a:pt x="499" y="73"/>
                </a:lnTo>
                <a:lnTo>
                  <a:pt x="462" y="89"/>
                </a:lnTo>
                <a:lnTo>
                  <a:pt x="427" y="108"/>
                </a:lnTo>
                <a:lnTo>
                  <a:pt x="392" y="128"/>
                </a:lnTo>
                <a:lnTo>
                  <a:pt x="359" y="150"/>
                </a:lnTo>
                <a:lnTo>
                  <a:pt x="328" y="174"/>
                </a:lnTo>
                <a:lnTo>
                  <a:pt x="297" y="199"/>
                </a:lnTo>
                <a:lnTo>
                  <a:pt x="267" y="225"/>
                </a:lnTo>
                <a:lnTo>
                  <a:pt x="238" y="252"/>
                </a:lnTo>
                <a:lnTo>
                  <a:pt x="211" y="282"/>
                </a:lnTo>
                <a:lnTo>
                  <a:pt x="186" y="312"/>
                </a:lnTo>
                <a:lnTo>
                  <a:pt x="162" y="343"/>
                </a:lnTo>
                <a:lnTo>
                  <a:pt x="138" y="377"/>
                </a:lnTo>
                <a:lnTo>
                  <a:pt x="117" y="410"/>
                </a:lnTo>
                <a:lnTo>
                  <a:pt x="97" y="444"/>
                </a:lnTo>
                <a:lnTo>
                  <a:pt x="79" y="481"/>
                </a:lnTo>
                <a:lnTo>
                  <a:pt x="64" y="517"/>
                </a:lnTo>
                <a:lnTo>
                  <a:pt x="48" y="555"/>
                </a:lnTo>
                <a:lnTo>
                  <a:pt x="36" y="593"/>
                </a:lnTo>
                <a:lnTo>
                  <a:pt x="25" y="633"/>
                </a:lnTo>
                <a:lnTo>
                  <a:pt x="16" y="673"/>
                </a:lnTo>
                <a:lnTo>
                  <a:pt x="8" y="714"/>
                </a:lnTo>
                <a:lnTo>
                  <a:pt x="4" y="755"/>
                </a:lnTo>
                <a:lnTo>
                  <a:pt x="1" y="797"/>
                </a:lnTo>
                <a:lnTo>
                  <a:pt x="0" y="839"/>
                </a:lnTo>
                <a:lnTo>
                  <a:pt x="0" y="839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9623988" y="2481725"/>
            <a:ext cx="882753" cy="60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3900" dirty="0">
                <a:solidFill>
                  <a:srgbClr val="2F2C33"/>
                </a:solidFill>
                <a:latin typeface="Impact"/>
                <a:ea typeface="微软雅黑"/>
              </a:rPr>
              <a:t>50%</a:t>
            </a:r>
            <a:endParaRPr lang="zh-CN" altLang="zh-CN" dirty="0">
              <a:solidFill>
                <a:srgbClr val="2F2C33"/>
              </a:solidFill>
              <a:latin typeface="Impact"/>
              <a:ea typeface="微软雅黑"/>
            </a:endParaRPr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882351" y="4664670"/>
            <a:ext cx="604838" cy="696912"/>
          </a:xfrm>
          <a:custGeom>
            <a:avLst/>
            <a:gdLst>
              <a:gd name="T0" fmla="*/ 370 w 711"/>
              <a:gd name="T1" fmla="*/ 458 h 819"/>
              <a:gd name="T2" fmla="*/ 353 w 711"/>
              <a:gd name="T3" fmla="*/ 470 h 819"/>
              <a:gd name="T4" fmla="*/ 353 w 711"/>
              <a:gd name="T5" fmla="*/ 748 h 819"/>
              <a:gd name="T6" fmla="*/ 351 w 711"/>
              <a:gd name="T7" fmla="*/ 773 h 819"/>
              <a:gd name="T8" fmla="*/ 295 w 711"/>
              <a:gd name="T9" fmla="*/ 816 h 819"/>
              <a:gd name="T10" fmla="*/ 243 w 711"/>
              <a:gd name="T11" fmla="*/ 766 h 819"/>
              <a:gd name="T12" fmla="*/ 242 w 711"/>
              <a:gd name="T13" fmla="*/ 652 h 819"/>
              <a:gd name="T14" fmla="*/ 242 w 711"/>
              <a:gd name="T15" fmla="*/ 454 h 819"/>
              <a:gd name="T16" fmla="*/ 237 w 711"/>
              <a:gd name="T17" fmla="*/ 436 h 819"/>
              <a:gd name="T18" fmla="*/ 215 w 711"/>
              <a:gd name="T19" fmla="*/ 373 h 819"/>
              <a:gd name="T20" fmla="*/ 215 w 711"/>
              <a:gd name="T21" fmla="*/ 172 h 819"/>
              <a:gd name="T22" fmla="*/ 214 w 711"/>
              <a:gd name="T23" fmla="*/ 156 h 819"/>
              <a:gd name="T24" fmla="*/ 52 w 711"/>
              <a:gd name="T25" fmla="*/ 316 h 819"/>
              <a:gd name="T26" fmla="*/ 0 w 711"/>
              <a:gd name="T27" fmla="*/ 256 h 819"/>
              <a:gd name="T28" fmla="*/ 101 w 711"/>
              <a:gd name="T29" fmla="*/ 155 h 819"/>
              <a:gd name="T30" fmla="*/ 240 w 711"/>
              <a:gd name="T31" fmla="*/ 18 h 819"/>
              <a:gd name="T32" fmla="*/ 284 w 711"/>
              <a:gd name="T33" fmla="*/ 0 h 819"/>
              <a:gd name="T34" fmla="*/ 437 w 711"/>
              <a:gd name="T35" fmla="*/ 0 h 819"/>
              <a:gd name="T36" fmla="*/ 477 w 711"/>
              <a:gd name="T37" fmla="*/ 15 h 819"/>
              <a:gd name="T38" fmla="*/ 711 w 711"/>
              <a:gd name="T39" fmla="*/ 254 h 819"/>
              <a:gd name="T40" fmla="*/ 659 w 711"/>
              <a:gd name="T41" fmla="*/ 315 h 819"/>
              <a:gd name="T42" fmla="*/ 513 w 711"/>
              <a:gd name="T43" fmla="*/ 161 h 819"/>
              <a:gd name="T44" fmla="*/ 507 w 711"/>
              <a:gd name="T45" fmla="*/ 164 h 819"/>
              <a:gd name="T46" fmla="*/ 507 w 711"/>
              <a:gd name="T47" fmla="*/ 179 h 819"/>
              <a:gd name="T48" fmla="*/ 508 w 711"/>
              <a:gd name="T49" fmla="*/ 376 h 819"/>
              <a:gd name="T50" fmla="*/ 486 w 711"/>
              <a:gd name="T51" fmla="*/ 436 h 819"/>
              <a:gd name="T52" fmla="*/ 481 w 711"/>
              <a:gd name="T53" fmla="*/ 457 h 819"/>
              <a:gd name="T54" fmla="*/ 481 w 711"/>
              <a:gd name="T55" fmla="*/ 746 h 819"/>
              <a:gd name="T56" fmla="*/ 478 w 711"/>
              <a:gd name="T57" fmla="*/ 776 h 819"/>
              <a:gd name="T58" fmla="*/ 419 w 711"/>
              <a:gd name="T59" fmla="*/ 816 h 819"/>
              <a:gd name="T60" fmla="*/ 370 w 711"/>
              <a:gd name="T61" fmla="*/ 757 h 819"/>
              <a:gd name="T62" fmla="*/ 370 w 711"/>
              <a:gd name="T63" fmla="*/ 580 h 819"/>
              <a:gd name="T64" fmla="*/ 370 w 711"/>
              <a:gd name="T65" fmla="*/ 45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1" h="819">
                <a:moveTo>
                  <a:pt x="370" y="458"/>
                </a:moveTo>
                <a:cubicBezTo>
                  <a:pt x="355" y="452"/>
                  <a:pt x="353" y="459"/>
                  <a:pt x="353" y="470"/>
                </a:cubicBezTo>
                <a:cubicBezTo>
                  <a:pt x="353" y="563"/>
                  <a:pt x="353" y="655"/>
                  <a:pt x="353" y="748"/>
                </a:cubicBezTo>
                <a:cubicBezTo>
                  <a:pt x="353" y="756"/>
                  <a:pt x="352" y="765"/>
                  <a:pt x="351" y="773"/>
                </a:cubicBezTo>
                <a:cubicBezTo>
                  <a:pt x="345" y="799"/>
                  <a:pt x="321" y="818"/>
                  <a:pt x="295" y="816"/>
                </a:cubicBezTo>
                <a:cubicBezTo>
                  <a:pt x="268" y="815"/>
                  <a:pt x="244" y="793"/>
                  <a:pt x="243" y="766"/>
                </a:cubicBezTo>
                <a:cubicBezTo>
                  <a:pt x="242" y="728"/>
                  <a:pt x="242" y="690"/>
                  <a:pt x="242" y="652"/>
                </a:cubicBezTo>
                <a:cubicBezTo>
                  <a:pt x="242" y="586"/>
                  <a:pt x="242" y="520"/>
                  <a:pt x="242" y="454"/>
                </a:cubicBezTo>
                <a:cubicBezTo>
                  <a:pt x="242" y="448"/>
                  <a:pt x="241" y="440"/>
                  <a:pt x="237" y="436"/>
                </a:cubicBezTo>
                <a:cubicBezTo>
                  <a:pt x="220" y="418"/>
                  <a:pt x="215" y="397"/>
                  <a:pt x="215" y="373"/>
                </a:cubicBezTo>
                <a:cubicBezTo>
                  <a:pt x="216" y="306"/>
                  <a:pt x="216" y="239"/>
                  <a:pt x="215" y="172"/>
                </a:cubicBezTo>
                <a:cubicBezTo>
                  <a:pt x="215" y="168"/>
                  <a:pt x="215" y="164"/>
                  <a:pt x="214" y="156"/>
                </a:cubicBezTo>
                <a:cubicBezTo>
                  <a:pt x="159" y="211"/>
                  <a:pt x="106" y="263"/>
                  <a:pt x="52" y="316"/>
                </a:cubicBezTo>
                <a:cubicBezTo>
                  <a:pt x="34" y="296"/>
                  <a:pt x="18" y="276"/>
                  <a:pt x="0" y="256"/>
                </a:cubicBezTo>
                <a:cubicBezTo>
                  <a:pt x="34" y="222"/>
                  <a:pt x="68" y="188"/>
                  <a:pt x="101" y="155"/>
                </a:cubicBezTo>
                <a:cubicBezTo>
                  <a:pt x="147" y="109"/>
                  <a:pt x="194" y="64"/>
                  <a:pt x="240" y="18"/>
                </a:cubicBezTo>
                <a:cubicBezTo>
                  <a:pt x="253" y="6"/>
                  <a:pt x="267" y="0"/>
                  <a:pt x="284" y="0"/>
                </a:cubicBezTo>
                <a:cubicBezTo>
                  <a:pt x="335" y="0"/>
                  <a:pt x="386" y="0"/>
                  <a:pt x="437" y="0"/>
                </a:cubicBezTo>
                <a:cubicBezTo>
                  <a:pt x="452" y="0"/>
                  <a:pt x="466" y="4"/>
                  <a:pt x="477" y="15"/>
                </a:cubicBezTo>
                <a:cubicBezTo>
                  <a:pt x="554" y="94"/>
                  <a:pt x="632" y="173"/>
                  <a:pt x="711" y="254"/>
                </a:cubicBezTo>
                <a:cubicBezTo>
                  <a:pt x="697" y="271"/>
                  <a:pt x="680" y="291"/>
                  <a:pt x="659" y="315"/>
                </a:cubicBezTo>
                <a:cubicBezTo>
                  <a:pt x="610" y="263"/>
                  <a:pt x="561" y="212"/>
                  <a:pt x="513" y="161"/>
                </a:cubicBezTo>
                <a:cubicBezTo>
                  <a:pt x="511" y="162"/>
                  <a:pt x="509" y="163"/>
                  <a:pt x="507" y="164"/>
                </a:cubicBezTo>
                <a:cubicBezTo>
                  <a:pt x="507" y="169"/>
                  <a:pt x="507" y="174"/>
                  <a:pt x="507" y="179"/>
                </a:cubicBezTo>
                <a:cubicBezTo>
                  <a:pt x="507" y="245"/>
                  <a:pt x="507" y="310"/>
                  <a:pt x="508" y="376"/>
                </a:cubicBezTo>
                <a:cubicBezTo>
                  <a:pt x="508" y="399"/>
                  <a:pt x="502" y="418"/>
                  <a:pt x="486" y="436"/>
                </a:cubicBezTo>
                <a:cubicBezTo>
                  <a:pt x="482" y="441"/>
                  <a:pt x="481" y="450"/>
                  <a:pt x="481" y="457"/>
                </a:cubicBezTo>
                <a:cubicBezTo>
                  <a:pt x="481" y="553"/>
                  <a:pt x="481" y="649"/>
                  <a:pt x="481" y="746"/>
                </a:cubicBezTo>
                <a:cubicBezTo>
                  <a:pt x="481" y="756"/>
                  <a:pt x="481" y="766"/>
                  <a:pt x="478" y="776"/>
                </a:cubicBezTo>
                <a:cubicBezTo>
                  <a:pt x="471" y="802"/>
                  <a:pt x="445" y="819"/>
                  <a:pt x="419" y="816"/>
                </a:cubicBezTo>
                <a:cubicBezTo>
                  <a:pt x="391" y="812"/>
                  <a:pt x="370" y="788"/>
                  <a:pt x="370" y="757"/>
                </a:cubicBezTo>
                <a:cubicBezTo>
                  <a:pt x="370" y="698"/>
                  <a:pt x="370" y="639"/>
                  <a:pt x="370" y="580"/>
                </a:cubicBezTo>
                <a:cubicBezTo>
                  <a:pt x="370" y="539"/>
                  <a:pt x="370" y="499"/>
                  <a:pt x="370" y="458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1085551" y="4420195"/>
            <a:ext cx="211138" cy="230187"/>
          </a:xfrm>
          <a:custGeom>
            <a:avLst/>
            <a:gdLst>
              <a:gd name="T0" fmla="*/ 123 w 248"/>
              <a:gd name="T1" fmla="*/ 270 h 270"/>
              <a:gd name="T2" fmla="*/ 7 w 248"/>
              <a:gd name="T3" fmla="*/ 135 h 270"/>
              <a:gd name="T4" fmla="*/ 83 w 248"/>
              <a:gd name="T5" fmla="*/ 28 h 270"/>
              <a:gd name="T6" fmla="*/ 239 w 248"/>
              <a:gd name="T7" fmla="*/ 121 h 270"/>
              <a:gd name="T8" fmla="*/ 184 w 248"/>
              <a:gd name="T9" fmla="*/ 252 h 270"/>
              <a:gd name="T10" fmla="*/ 123 w 248"/>
              <a:gd name="T11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8" h="270">
                <a:moveTo>
                  <a:pt x="123" y="270"/>
                </a:moveTo>
                <a:cubicBezTo>
                  <a:pt x="55" y="269"/>
                  <a:pt x="0" y="204"/>
                  <a:pt x="7" y="135"/>
                </a:cubicBezTo>
                <a:cubicBezTo>
                  <a:pt x="13" y="86"/>
                  <a:pt x="35" y="47"/>
                  <a:pt x="83" y="28"/>
                </a:cubicBezTo>
                <a:cubicBezTo>
                  <a:pt x="152" y="0"/>
                  <a:pt x="228" y="46"/>
                  <a:pt x="239" y="121"/>
                </a:cubicBezTo>
                <a:cubicBezTo>
                  <a:pt x="248" y="176"/>
                  <a:pt x="231" y="221"/>
                  <a:pt x="184" y="252"/>
                </a:cubicBezTo>
                <a:cubicBezTo>
                  <a:pt x="166" y="265"/>
                  <a:pt x="145" y="270"/>
                  <a:pt x="123" y="270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458134" y="4231461"/>
            <a:ext cx="3043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endParaRPr lang="zh-HK" altLang="en-US" sz="1600" dirty="0">
              <a:solidFill>
                <a:srgbClr val="D1D2D4"/>
              </a:solidFill>
            </a:endParaRPr>
          </a:p>
        </p:txBody>
      </p:sp>
      <p:sp>
        <p:nvSpPr>
          <p:cNvPr id="72" name="Freeform 12"/>
          <p:cNvSpPr>
            <a:spLocks/>
          </p:cNvSpPr>
          <p:nvPr/>
        </p:nvSpPr>
        <p:spPr bwMode="auto">
          <a:xfrm>
            <a:off x="4885149" y="4513347"/>
            <a:ext cx="418371" cy="878714"/>
          </a:xfrm>
          <a:custGeom>
            <a:avLst/>
            <a:gdLst>
              <a:gd name="T0" fmla="*/ 61 w 263"/>
              <a:gd name="T1" fmla="*/ 90 h 552"/>
              <a:gd name="T2" fmla="*/ 50 w 263"/>
              <a:gd name="T3" fmla="*/ 102 h 552"/>
              <a:gd name="T4" fmla="*/ 49 w 263"/>
              <a:gd name="T5" fmla="*/ 244 h 552"/>
              <a:gd name="T6" fmla="*/ 25 w 263"/>
              <a:gd name="T7" fmla="*/ 269 h 552"/>
              <a:gd name="T8" fmla="*/ 1 w 263"/>
              <a:gd name="T9" fmla="*/ 247 h 552"/>
              <a:gd name="T10" fmla="*/ 2 w 263"/>
              <a:gd name="T11" fmla="*/ 64 h 552"/>
              <a:gd name="T12" fmla="*/ 61 w 263"/>
              <a:gd name="T13" fmla="*/ 2 h 552"/>
              <a:gd name="T14" fmla="*/ 202 w 263"/>
              <a:gd name="T15" fmla="*/ 2 h 552"/>
              <a:gd name="T16" fmla="*/ 262 w 263"/>
              <a:gd name="T17" fmla="*/ 70 h 552"/>
              <a:gd name="T18" fmla="*/ 262 w 263"/>
              <a:gd name="T19" fmla="*/ 244 h 552"/>
              <a:gd name="T20" fmla="*/ 237 w 263"/>
              <a:gd name="T21" fmla="*/ 269 h 552"/>
              <a:gd name="T22" fmla="*/ 214 w 263"/>
              <a:gd name="T23" fmla="*/ 244 h 552"/>
              <a:gd name="T24" fmla="*/ 214 w 263"/>
              <a:gd name="T25" fmla="*/ 104 h 552"/>
              <a:gd name="T26" fmla="*/ 213 w 263"/>
              <a:gd name="T27" fmla="*/ 94 h 552"/>
              <a:gd name="T28" fmla="*/ 207 w 263"/>
              <a:gd name="T29" fmla="*/ 89 h 552"/>
              <a:gd name="T30" fmla="*/ 203 w 263"/>
              <a:gd name="T31" fmla="*/ 93 h 552"/>
              <a:gd name="T32" fmla="*/ 203 w 263"/>
              <a:gd name="T33" fmla="*/ 107 h 552"/>
              <a:gd name="T34" fmla="*/ 202 w 263"/>
              <a:gd name="T35" fmla="*/ 510 h 552"/>
              <a:gd name="T36" fmla="*/ 169 w 263"/>
              <a:gd name="T37" fmla="*/ 548 h 552"/>
              <a:gd name="T38" fmla="*/ 137 w 263"/>
              <a:gd name="T39" fmla="*/ 512 h 552"/>
              <a:gd name="T40" fmla="*/ 136 w 263"/>
              <a:gd name="T41" fmla="*/ 286 h 552"/>
              <a:gd name="T42" fmla="*/ 131 w 263"/>
              <a:gd name="T43" fmla="*/ 268 h 552"/>
              <a:gd name="T44" fmla="*/ 127 w 263"/>
              <a:gd name="T45" fmla="*/ 285 h 552"/>
              <a:gd name="T46" fmla="*/ 126 w 263"/>
              <a:gd name="T47" fmla="*/ 511 h 552"/>
              <a:gd name="T48" fmla="*/ 100 w 263"/>
              <a:gd name="T49" fmla="*/ 548 h 552"/>
              <a:gd name="T50" fmla="*/ 61 w 263"/>
              <a:gd name="T51" fmla="*/ 514 h 552"/>
              <a:gd name="T52" fmla="*/ 61 w 263"/>
              <a:gd name="T53" fmla="*/ 107 h 552"/>
              <a:gd name="T54" fmla="*/ 61 w 263"/>
              <a:gd name="T55" fmla="*/ 9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3" h="552">
                <a:moveTo>
                  <a:pt x="61" y="90"/>
                </a:moveTo>
                <a:cubicBezTo>
                  <a:pt x="47" y="86"/>
                  <a:pt x="50" y="95"/>
                  <a:pt x="50" y="102"/>
                </a:cubicBezTo>
                <a:cubicBezTo>
                  <a:pt x="49" y="149"/>
                  <a:pt x="50" y="196"/>
                  <a:pt x="49" y="244"/>
                </a:cubicBezTo>
                <a:cubicBezTo>
                  <a:pt x="49" y="260"/>
                  <a:pt x="40" y="270"/>
                  <a:pt x="25" y="269"/>
                </a:cubicBezTo>
                <a:cubicBezTo>
                  <a:pt x="11" y="269"/>
                  <a:pt x="1" y="260"/>
                  <a:pt x="1" y="247"/>
                </a:cubicBezTo>
                <a:cubicBezTo>
                  <a:pt x="1" y="186"/>
                  <a:pt x="0" y="125"/>
                  <a:pt x="2" y="64"/>
                </a:cubicBezTo>
                <a:cubicBezTo>
                  <a:pt x="2" y="33"/>
                  <a:pt x="30" y="4"/>
                  <a:pt x="61" y="2"/>
                </a:cubicBezTo>
                <a:cubicBezTo>
                  <a:pt x="108" y="0"/>
                  <a:pt x="155" y="0"/>
                  <a:pt x="202" y="2"/>
                </a:cubicBezTo>
                <a:cubicBezTo>
                  <a:pt x="234" y="4"/>
                  <a:pt x="261" y="36"/>
                  <a:pt x="262" y="70"/>
                </a:cubicBezTo>
                <a:cubicBezTo>
                  <a:pt x="263" y="128"/>
                  <a:pt x="262" y="186"/>
                  <a:pt x="262" y="244"/>
                </a:cubicBezTo>
                <a:cubicBezTo>
                  <a:pt x="262" y="261"/>
                  <a:pt x="252" y="270"/>
                  <a:pt x="237" y="269"/>
                </a:cubicBezTo>
                <a:cubicBezTo>
                  <a:pt x="222" y="269"/>
                  <a:pt x="214" y="260"/>
                  <a:pt x="214" y="244"/>
                </a:cubicBezTo>
                <a:cubicBezTo>
                  <a:pt x="213" y="197"/>
                  <a:pt x="214" y="151"/>
                  <a:pt x="214" y="104"/>
                </a:cubicBezTo>
                <a:cubicBezTo>
                  <a:pt x="214" y="101"/>
                  <a:pt x="214" y="97"/>
                  <a:pt x="213" y="94"/>
                </a:cubicBezTo>
                <a:cubicBezTo>
                  <a:pt x="212" y="92"/>
                  <a:pt x="210" y="90"/>
                  <a:pt x="207" y="89"/>
                </a:cubicBezTo>
                <a:cubicBezTo>
                  <a:pt x="206" y="89"/>
                  <a:pt x="203" y="92"/>
                  <a:pt x="203" y="93"/>
                </a:cubicBezTo>
                <a:cubicBezTo>
                  <a:pt x="202" y="98"/>
                  <a:pt x="203" y="102"/>
                  <a:pt x="203" y="107"/>
                </a:cubicBezTo>
                <a:cubicBezTo>
                  <a:pt x="202" y="241"/>
                  <a:pt x="203" y="376"/>
                  <a:pt x="202" y="510"/>
                </a:cubicBezTo>
                <a:cubicBezTo>
                  <a:pt x="202" y="536"/>
                  <a:pt x="191" y="549"/>
                  <a:pt x="169" y="548"/>
                </a:cubicBezTo>
                <a:cubicBezTo>
                  <a:pt x="149" y="548"/>
                  <a:pt x="137" y="535"/>
                  <a:pt x="137" y="512"/>
                </a:cubicBezTo>
                <a:cubicBezTo>
                  <a:pt x="136" y="437"/>
                  <a:pt x="137" y="361"/>
                  <a:pt x="136" y="286"/>
                </a:cubicBezTo>
                <a:cubicBezTo>
                  <a:pt x="136" y="280"/>
                  <a:pt x="133" y="274"/>
                  <a:pt x="131" y="268"/>
                </a:cubicBezTo>
                <a:cubicBezTo>
                  <a:pt x="130" y="274"/>
                  <a:pt x="127" y="279"/>
                  <a:pt x="127" y="285"/>
                </a:cubicBezTo>
                <a:cubicBezTo>
                  <a:pt x="126" y="361"/>
                  <a:pt x="127" y="436"/>
                  <a:pt x="126" y="511"/>
                </a:cubicBezTo>
                <a:cubicBezTo>
                  <a:pt x="126" y="532"/>
                  <a:pt x="117" y="545"/>
                  <a:pt x="100" y="548"/>
                </a:cubicBezTo>
                <a:cubicBezTo>
                  <a:pt x="77" y="552"/>
                  <a:pt x="61" y="538"/>
                  <a:pt x="61" y="514"/>
                </a:cubicBezTo>
                <a:cubicBezTo>
                  <a:pt x="61" y="378"/>
                  <a:pt x="61" y="243"/>
                  <a:pt x="61" y="107"/>
                </a:cubicBezTo>
                <a:cubicBezTo>
                  <a:pt x="61" y="101"/>
                  <a:pt x="61" y="95"/>
                  <a:pt x="61" y="90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3" name="Freeform 13"/>
          <p:cNvSpPr>
            <a:spLocks/>
          </p:cNvSpPr>
          <p:nvPr/>
        </p:nvSpPr>
        <p:spPr bwMode="auto">
          <a:xfrm>
            <a:off x="5005650" y="4317024"/>
            <a:ext cx="178721" cy="181429"/>
          </a:xfrm>
          <a:custGeom>
            <a:avLst/>
            <a:gdLst>
              <a:gd name="T0" fmla="*/ 111 w 112"/>
              <a:gd name="T1" fmla="*/ 58 h 114"/>
              <a:gd name="T2" fmla="*/ 55 w 112"/>
              <a:gd name="T3" fmla="*/ 113 h 114"/>
              <a:gd name="T4" fmla="*/ 0 w 112"/>
              <a:gd name="T5" fmla="*/ 57 h 114"/>
              <a:gd name="T6" fmla="*/ 56 w 112"/>
              <a:gd name="T7" fmla="*/ 1 h 114"/>
              <a:gd name="T8" fmla="*/ 111 w 112"/>
              <a:gd name="T9" fmla="*/ 5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14">
                <a:moveTo>
                  <a:pt x="111" y="58"/>
                </a:moveTo>
                <a:cubicBezTo>
                  <a:pt x="111" y="89"/>
                  <a:pt x="86" y="114"/>
                  <a:pt x="55" y="113"/>
                </a:cubicBezTo>
                <a:cubicBezTo>
                  <a:pt x="24" y="113"/>
                  <a:pt x="0" y="88"/>
                  <a:pt x="0" y="57"/>
                </a:cubicBezTo>
                <a:cubicBezTo>
                  <a:pt x="0" y="26"/>
                  <a:pt x="26" y="0"/>
                  <a:pt x="56" y="1"/>
                </a:cubicBezTo>
                <a:cubicBezTo>
                  <a:pt x="87" y="1"/>
                  <a:pt x="112" y="26"/>
                  <a:pt x="111" y="58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360447" y="4216081"/>
            <a:ext cx="3043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endParaRPr lang="zh-HK" altLang="en-US" sz="1600" dirty="0">
              <a:solidFill>
                <a:srgbClr val="D1D2D4"/>
              </a:solidFill>
            </a:endParaRPr>
          </a:p>
        </p:txBody>
      </p:sp>
      <p:sp>
        <p:nvSpPr>
          <p:cNvPr id="80" name="Freeform 18"/>
          <p:cNvSpPr>
            <a:spLocks noEditPoints="1"/>
          </p:cNvSpPr>
          <p:nvPr/>
        </p:nvSpPr>
        <p:spPr bwMode="auto">
          <a:xfrm>
            <a:off x="8775278" y="4532206"/>
            <a:ext cx="583194" cy="852360"/>
          </a:xfrm>
          <a:custGeom>
            <a:avLst/>
            <a:gdLst>
              <a:gd name="T0" fmla="*/ 64 w 836"/>
              <a:gd name="T1" fmla="*/ 402 h 1222"/>
              <a:gd name="T2" fmla="*/ 64 w 836"/>
              <a:gd name="T3" fmla="*/ 369 h 1222"/>
              <a:gd name="T4" fmla="*/ 117 w 836"/>
              <a:gd name="T5" fmla="*/ 320 h 1222"/>
              <a:gd name="T6" fmla="*/ 304 w 836"/>
              <a:gd name="T7" fmla="*/ 233 h 1222"/>
              <a:gd name="T8" fmla="*/ 368 w 836"/>
              <a:gd name="T9" fmla="*/ 147 h 1222"/>
              <a:gd name="T10" fmla="*/ 369 w 836"/>
              <a:gd name="T11" fmla="*/ 123 h 1222"/>
              <a:gd name="T12" fmla="*/ 409 w 836"/>
              <a:gd name="T13" fmla="*/ 21 h 1222"/>
              <a:gd name="T14" fmla="*/ 518 w 836"/>
              <a:gd name="T15" fmla="*/ 31 h 1222"/>
              <a:gd name="T16" fmla="*/ 569 w 836"/>
              <a:gd name="T17" fmla="*/ 53 h 1222"/>
              <a:gd name="T18" fmla="*/ 771 w 836"/>
              <a:gd name="T19" fmla="*/ 128 h 1222"/>
              <a:gd name="T20" fmla="*/ 835 w 836"/>
              <a:gd name="T21" fmla="*/ 217 h 1222"/>
              <a:gd name="T22" fmla="*/ 820 w 836"/>
              <a:gd name="T23" fmla="*/ 283 h 1222"/>
              <a:gd name="T24" fmla="*/ 732 w 836"/>
              <a:gd name="T25" fmla="*/ 405 h 1222"/>
              <a:gd name="T26" fmla="*/ 724 w 836"/>
              <a:gd name="T27" fmla="*/ 432 h 1222"/>
              <a:gd name="T28" fmla="*/ 748 w 836"/>
              <a:gd name="T29" fmla="*/ 529 h 1222"/>
              <a:gd name="T30" fmla="*/ 748 w 836"/>
              <a:gd name="T31" fmla="*/ 585 h 1222"/>
              <a:gd name="T32" fmla="*/ 728 w 836"/>
              <a:gd name="T33" fmla="*/ 639 h 1222"/>
              <a:gd name="T34" fmla="*/ 723 w 836"/>
              <a:gd name="T35" fmla="*/ 660 h 1222"/>
              <a:gd name="T36" fmla="*/ 723 w 836"/>
              <a:gd name="T37" fmla="*/ 1114 h 1222"/>
              <a:gd name="T38" fmla="*/ 655 w 836"/>
              <a:gd name="T39" fmla="*/ 1208 h 1222"/>
              <a:gd name="T40" fmla="*/ 543 w 836"/>
              <a:gd name="T41" fmla="*/ 1121 h 1222"/>
              <a:gd name="T42" fmla="*/ 543 w 836"/>
              <a:gd name="T43" fmla="*/ 755 h 1222"/>
              <a:gd name="T44" fmla="*/ 543 w 836"/>
              <a:gd name="T45" fmla="*/ 515 h 1222"/>
              <a:gd name="T46" fmla="*/ 496 w 836"/>
              <a:gd name="T47" fmla="*/ 338 h 1222"/>
              <a:gd name="T48" fmla="*/ 475 w 836"/>
              <a:gd name="T49" fmla="*/ 290 h 1222"/>
              <a:gd name="T50" fmla="*/ 494 w 836"/>
              <a:gd name="T51" fmla="*/ 241 h 1222"/>
              <a:gd name="T52" fmla="*/ 510 w 836"/>
              <a:gd name="T53" fmla="*/ 135 h 1222"/>
              <a:gd name="T54" fmla="*/ 507 w 836"/>
              <a:gd name="T55" fmla="*/ 123 h 1222"/>
              <a:gd name="T56" fmla="*/ 502 w 836"/>
              <a:gd name="T57" fmla="*/ 115 h 1222"/>
              <a:gd name="T58" fmla="*/ 178 w 836"/>
              <a:gd name="T59" fmla="*/ 430 h 1222"/>
              <a:gd name="T60" fmla="*/ 197 w 836"/>
              <a:gd name="T61" fmla="*/ 489 h 1222"/>
              <a:gd name="T62" fmla="*/ 176 w 836"/>
              <a:gd name="T63" fmla="*/ 526 h 1222"/>
              <a:gd name="T64" fmla="*/ 138 w 836"/>
              <a:gd name="T65" fmla="*/ 498 h 1222"/>
              <a:gd name="T66" fmla="*/ 95 w 836"/>
              <a:gd name="T67" fmla="*/ 458 h 1222"/>
              <a:gd name="T68" fmla="*/ 67 w 836"/>
              <a:gd name="T69" fmla="*/ 476 h 1222"/>
              <a:gd name="T70" fmla="*/ 60 w 836"/>
              <a:gd name="T71" fmla="*/ 509 h 1222"/>
              <a:gd name="T72" fmla="*/ 60 w 836"/>
              <a:gd name="T73" fmla="*/ 1175 h 1222"/>
              <a:gd name="T74" fmla="*/ 52 w 836"/>
              <a:gd name="T75" fmla="*/ 1200 h 1222"/>
              <a:gd name="T76" fmla="*/ 20 w 836"/>
              <a:gd name="T77" fmla="*/ 1209 h 1222"/>
              <a:gd name="T78" fmla="*/ 0 w 836"/>
              <a:gd name="T79" fmla="*/ 1179 h 1222"/>
              <a:gd name="T80" fmla="*/ 0 w 836"/>
              <a:gd name="T81" fmla="*/ 1068 h 1222"/>
              <a:gd name="T82" fmla="*/ 0 w 836"/>
              <a:gd name="T83" fmla="*/ 512 h 1222"/>
              <a:gd name="T84" fmla="*/ 64 w 836"/>
              <a:gd name="T85" fmla="*/ 402 h 1222"/>
              <a:gd name="T86" fmla="*/ 673 w 836"/>
              <a:gd name="T87" fmla="*/ 292 h 1222"/>
              <a:gd name="T88" fmla="*/ 713 w 836"/>
              <a:gd name="T89" fmla="*/ 233 h 1222"/>
              <a:gd name="T90" fmla="*/ 630 w 836"/>
              <a:gd name="T91" fmla="*/ 200 h 1222"/>
              <a:gd name="T92" fmla="*/ 673 w 836"/>
              <a:gd name="T93" fmla="*/ 29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36" h="1222">
                <a:moveTo>
                  <a:pt x="64" y="402"/>
                </a:moveTo>
                <a:cubicBezTo>
                  <a:pt x="64" y="390"/>
                  <a:pt x="62" y="380"/>
                  <a:pt x="64" y="369"/>
                </a:cubicBezTo>
                <a:cubicBezTo>
                  <a:pt x="68" y="343"/>
                  <a:pt x="88" y="326"/>
                  <a:pt x="117" y="320"/>
                </a:cubicBezTo>
                <a:cubicBezTo>
                  <a:pt x="186" y="306"/>
                  <a:pt x="250" y="279"/>
                  <a:pt x="304" y="233"/>
                </a:cubicBezTo>
                <a:cubicBezTo>
                  <a:pt x="332" y="209"/>
                  <a:pt x="353" y="181"/>
                  <a:pt x="368" y="147"/>
                </a:cubicBezTo>
                <a:cubicBezTo>
                  <a:pt x="370" y="140"/>
                  <a:pt x="371" y="130"/>
                  <a:pt x="369" y="123"/>
                </a:cubicBezTo>
                <a:cubicBezTo>
                  <a:pt x="359" y="83"/>
                  <a:pt x="374" y="43"/>
                  <a:pt x="409" y="21"/>
                </a:cubicBezTo>
                <a:cubicBezTo>
                  <a:pt x="444" y="0"/>
                  <a:pt x="485" y="6"/>
                  <a:pt x="518" y="31"/>
                </a:cubicBezTo>
                <a:cubicBezTo>
                  <a:pt x="532" y="42"/>
                  <a:pt x="552" y="47"/>
                  <a:pt x="569" y="53"/>
                </a:cubicBezTo>
                <a:cubicBezTo>
                  <a:pt x="636" y="78"/>
                  <a:pt x="704" y="102"/>
                  <a:pt x="771" y="128"/>
                </a:cubicBezTo>
                <a:cubicBezTo>
                  <a:pt x="810" y="144"/>
                  <a:pt x="836" y="172"/>
                  <a:pt x="835" y="217"/>
                </a:cubicBezTo>
                <a:cubicBezTo>
                  <a:pt x="834" y="239"/>
                  <a:pt x="828" y="262"/>
                  <a:pt x="820" y="283"/>
                </a:cubicBezTo>
                <a:cubicBezTo>
                  <a:pt x="800" y="330"/>
                  <a:pt x="766" y="368"/>
                  <a:pt x="732" y="405"/>
                </a:cubicBezTo>
                <a:cubicBezTo>
                  <a:pt x="724" y="414"/>
                  <a:pt x="722" y="421"/>
                  <a:pt x="724" y="432"/>
                </a:cubicBezTo>
                <a:cubicBezTo>
                  <a:pt x="733" y="464"/>
                  <a:pt x="739" y="497"/>
                  <a:pt x="748" y="529"/>
                </a:cubicBezTo>
                <a:cubicBezTo>
                  <a:pt x="753" y="548"/>
                  <a:pt x="754" y="567"/>
                  <a:pt x="748" y="585"/>
                </a:cubicBezTo>
                <a:cubicBezTo>
                  <a:pt x="742" y="603"/>
                  <a:pt x="735" y="621"/>
                  <a:pt x="728" y="639"/>
                </a:cubicBezTo>
                <a:cubicBezTo>
                  <a:pt x="726" y="645"/>
                  <a:pt x="723" y="653"/>
                  <a:pt x="723" y="660"/>
                </a:cubicBezTo>
                <a:cubicBezTo>
                  <a:pt x="723" y="811"/>
                  <a:pt x="723" y="963"/>
                  <a:pt x="723" y="1114"/>
                </a:cubicBezTo>
                <a:cubicBezTo>
                  <a:pt x="723" y="1161"/>
                  <a:pt x="697" y="1198"/>
                  <a:pt x="655" y="1208"/>
                </a:cubicBezTo>
                <a:cubicBezTo>
                  <a:pt x="598" y="1222"/>
                  <a:pt x="543" y="1180"/>
                  <a:pt x="543" y="1121"/>
                </a:cubicBezTo>
                <a:cubicBezTo>
                  <a:pt x="543" y="999"/>
                  <a:pt x="543" y="877"/>
                  <a:pt x="543" y="755"/>
                </a:cubicBezTo>
                <a:cubicBezTo>
                  <a:pt x="543" y="675"/>
                  <a:pt x="544" y="595"/>
                  <a:pt x="543" y="515"/>
                </a:cubicBezTo>
                <a:cubicBezTo>
                  <a:pt x="541" y="453"/>
                  <a:pt x="521" y="395"/>
                  <a:pt x="496" y="338"/>
                </a:cubicBezTo>
                <a:cubicBezTo>
                  <a:pt x="489" y="322"/>
                  <a:pt x="475" y="306"/>
                  <a:pt x="475" y="290"/>
                </a:cubicBezTo>
                <a:cubicBezTo>
                  <a:pt x="474" y="274"/>
                  <a:pt x="488" y="258"/>
                  <a:pt x="494" y="241"/>
                </a:cubicBezTo>
                <a:cubicBezTo>
                  <a:pt x="507" y="207"/>
                  <a:pt x="518" y="172"/>
                  <a:pt x="510" y="135"/>
                </a:cubicBezTo>
                <a:cubicBezTo>
                  <a:pt x="509" y="131"/>
                  <a:pt x="508" y="127"/>
                  <a:pt x="507" y="123"/>
                </a:cubicBezTo>
                <a:cubicBezTo>
                  <a:pt x="506" y="121"/>
                  <a:pt x="505" y="119"/>
                  <a:pt x="502" y="115"/>
                </a:cubicBezTo>
                <a:cubicBezTo>
                  <a:pt x="465" y="296"/>
                  <a:pt x="337" y="380"/>
                  <a:pt x="178" y="430"/>
                </a:cubicBezTo>
                <a:cubicBezTo>
                  <a:pt x="185" y="450"/>
                  <a:pt x="193" y="469"/>
                  <a:pt x="197" y="489"/>
                </a:cubicBezTo>
                <a:cubicBezTo>
                  <a:pt x="201" y="507"/>
                  <a:pt x="191" y="522"/>
                  <a:pt x="176" y="526"/>
                </a:cubicBezTo>
                <a:cubicBezTo>
                  <a:pt x="157" y="531"/>
                  <a:pt x="141" y="518"/>
                  <a:pt x="138" y="498"/>
                </a:cubicBezTo>
                <a:cubicBezTo>
                  <a:pt x="135" y="470"/>
                  <a:pt x="122" y="458"/>
                  <a:pt x="95" y="458"/>
                </a:cubicBezTo>
                <a:cubicBezTo>
                  <a:pt x="81" y="458"/>
                  <a:pt x="71" y="463"/>
                  <a:pt x="67" y="476"/>
                </a:cubicBezTo>
                <a:cubicBezTo>
                  <a:pt x="63" y="486"/>
                  <a:pt x="60" y="498"/>
                  <a:pt x="60" y="509"/>
                </a:cubicBezTo>
                <a:cubicBezTo>
                  <a:pt x="60" y="731"/>
                  <a:pt x="60" y="953"/>
                  <a:pt x="60" y="1175"/>
                </a:cubicBezTo>
                <a:cubicBezTo>
                  <a:pt x="60" y="1183"/>
                  <a:pt x="57" y="1193"/>
                  <a:pt x="52" y="1200"/>
                </a:cubicBezTo>
                <a:cubicBezTo>
                  <a:pt x="45" y="1211"/>
                  <a:pt x="33" y="1214"/>
                  <a:pt x="20" y="1209"/>
                </a:cubicBezTo>
                <a:cubicBezTo>
                  <a:pt x="7" y="1204"/>
                  <a:pt x="0" y="1194"/>
                  <a:pt x="0" y="1179"/>
                </a:cubicBezTo>
                <a:cubicBezTo>
                  <a:pt x="0" y="1142"/>
                  <a:pt x="0" y="1105"/>
                  <a:pt x="0" y="1068"/>
                </a:cubicBezTo>
                <a:cubicBezTo>
                  <a:pt x="0" y="883"/>
                  <a:pt x="0" y="697"/>
                  <a:pt x="0" y="512"/>
                </a:cubicBezTo>
                <a:cubicBezTo>
                  <a:pt x="0" y="462"/>
                  <a:pt x="16" y="422"/>
                  <a:pt x="64" y="402"/>
                </a:cubicBezTo>
                <a:close/>
                <a:moveTo>
                  <a:pt x="673" y="292"/>
                </a:moveTo>
                <a:cubicBezTo>
                  <a:pt x="687" y="272"/>
                  <a:pt x="699" y="253"/>
                  <a:pt x="713" y="233"/>
                </a:cubicBezTo>
                <a:cubicBezTo>
                  <a:pt x="685" y="221"/>
                  <a:pt x="659" y="211"/>
                  <a:pt x="630" y="200"/>
                </a:cubicBezTo>
                <a:cubicBezTo>
                  <a:pt x="645" y="232"/>
                  <a:pt x="658" y="260"/>
                  <a:pt x="673" y="292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1" name="Freeform 19"/>
          <p:cNvSpPr>
            <a:spLocks/>
          </p:cNvSpPr>
          <p:nvPr/>
        </p:nvSpPr>
        <p:spPr bwMode="auto">
          <a:xfrm>
            <a:off x="8854034" y="4347778"/>
            <a:ext cx="208355" cy="238262"/>
          </a:xfrm>
          <a:custGeom>
            <a:avLst/>
            <a:gdLst>
              <a:gd name="T0" fmla="*/ 247 w 298"/>
              <a:gd name="T1" fmla="*/ 127 h 341"/>
              <a:gd name="T2" fmla="*/ 283 w 298"/>
              <a:gd name="T3" fmla="*/ 151 h 341"/>
              <a:gd name="T4" fmla="*/ 296 w 298"/>
              <a:gd name="T5" fmla="*/ 175 h 341"/>
              <a:gd name="T6" fmla="*/ 274 w 298"/>
              <a:gd name="T7" fmla="*/ 193 h 341"/>
              <a:gd name="T8" fmla="*/ 254 w 298"/>
              <a:gd name="T9" fmla="*/ 198 h 341"/>
              <a:gd name="T10" fmla="*/ 165 w 298"/>
              <a:gd name="T11" fmla="*/ 327 h 341"/>
              <a:gd name="T12" fmla="*/ 43 w 298"/>
              <a:gd name="T13" fmla="*/ 289 h 341"/>
              <a:gd name="T14" fmla="*/ 31 w 298"/>
              <a:gd name="T15" fmla="*/ 149 h 341"/>
              <a:gd name="T16" fmla="*/ 11 w 298"/>
              <a:gd name="T17" fmla="*/ 130 h 341"/>
              <a:gd name="T18" fmla="*/ 17 w 298"/>
              <a:gd name="T19" fmla="*/ 100 h 341"/>
              <a:gd name="T20" fmla="*/ 60 w 298"/>
              <a:gd name="T21" fmla="*/ 91 h 341"/>
              <a:gd name="T22" fmla="*/ 73 w 298"/>
              <a:gd name="T23" fmla="*/ 79 h 341"/>
              <a:gd name="T24" fmla="*/ 80 w 298"/>
              <a:gd name="T25" fmla="*/ 48 h 341"/>
              <a:gd name="T26" fmla="*/ 148 w 298"/>
              <a:gd name="T27" fmla="*/ 6 h 341"/>
              <a:gd name="T28" fmla="*/ 211 w 298"/>
              <a:gd name="T29" fmla="*/ 20 h 341"/>
              <a:gd name="T30" fmla="*/ 255 w 298"/>
              <a:gd name="T31" fmla="*/ 90 h 341"/>
              <a:gd name="T32" fmla="*/ 247 w 298"/>
              <a:gd name="T33" fmla="*/ 12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8" h="341">
                <a:moveTo>
                  <a:pt x="247" y="127"/>
                </a:moveTo>
                <a:cubicBezTo>
                  <a:pt x="260" y="135"/>
                  <a:pt x="273" y="141"/>
                  <a:pt x="283" y="151"/>
                </a:cubicBezTo>
                <a:cubicBezTo>
                  <a:pt x="290" y="157"/>
                  <a:pt x="298" y="168"/>
                  <a:pt x="296" y="175"/>
                </a:cubicBezTo>
                <a:cubicBezTo>
                  <a:pt x="294" y="182"/>
                  <a:pt x="282" y="188"/>
                  <a:pt x="274" y="193"/>
                </a:cubicBezTo>
                <a:cubicBezTo>
                  <a:pt x="269" y="196"/>
                  <a:pt x="261" y="196"/>
                  <a:pt x="254" y="198"/>
                </a:cubicBezTo>
                <a:cubicBezTo>
                  <a:pt x="256" y="263"/>
                  <a:pt x="228" y="309"/>
                  <a:pt x="165" y="327"/>
                </a:cubicBezTo>
                <a:cubicBezTo>
                  <a:pt x="117" y="341"/>
                  <a:pt x="75" y="327"/>
                  <a:pt x="43" y="289"/>
                </a:cubicBezTo>
                <a:cubicBezTo>
                  <a:pt x="7" y="247"/>
                  <a:pt x="5" y="199"/>
                  <a:pt x="31" y="149"/>
                </a:cubicBezTo>
                <a:cubicBezTo>
                  <a:pt x="24" y="143"/>
                  <a:pt x="17" y="137"/>
                  <a:pt x="11" y="130"/>
                </a:cubicBezTo>
                <a:cubicBezTo>
                  <a:pt x="0" y="118"/>
                  <a:pt x="2" y="106"/>
                  <a:pt x="17" y="100"/>
                </a:cubicBezTo>
                <a:cubicBezTo>
                  <a:pt x="30" y="95"/>
                  <a:pt x="45" y="93"/>
                  <a:pt x="60" y="91"/>
                </a:cubicBezTo>
                <a:cubicBezTo>
                  <a:pt x="68" y="90"/>
                  <a:pt x="72" y="88"/>
                  <a:pt x="73" y="79"/>
                </a:cubicBezTo>
                <a:cubicBezTo>
                  <a:pt x="74" y="69"/>
                  <a:pt x="77" y="58"/>
                  <a:pt x="80" y="48"/>
                </a:cubicBezTo>
                <a:cubicBezTo>
                  <a:pt x="89" y="18"/>
                  <a:pt x="118" y="0"/>
                  <a:pt x="148" y="6"/>
                </a:cubicBezTo>
                <a:cubicBezTo>
                  <a:pt x="169" y="10"/>
                  <a:pt x="190" y="14"/>
                  <a:pt x="211" y="20"/>
                </a:cubicBezTo>
                <a:cubicBezTo>
                  <a:pt x="243" y="28"/>
                  <a:pt x="261" y="58"/>
                  <a:pt x="255" y="90"/>
                </a:cubicBezTo>
                <a:cubicBezTo>
                  <a:pt x="252" y="102"/>
                  <a:pt x="250" y="114"/>
                  <a:pt x="247" y="127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9214917" y="4671774"/>
            <a:ext cx="57821" cy="63802"/>
          </a:xfrm>
          <a:custGeom>
            <a:avLst/>
            <a:gdLst>
              <a:gd name="T0" fmla="*/ 43 w 83"/>
              <a:gd name="T1" fmla="*/ 92 h 92"/>
              <a:gd name="T2" fmla="*/ 0 w 83"/>
              <a:gd name="T3" fmla="*/ 0 h 92"/>
              <a:gd name="T4" fmla="*/ 83 w 83"/>
              <a:gd name="T5" fmla="*/ 33 h 92"/>
              <a:gd name="T6" fmla="*/ 43 w 83"/>
              <a:gd name="T7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92">
                <a:moveTo>
                  <a:pt x="43" y="92"/>
                </a:moveTo>
                <a:cubicBezTo>
                  <a:pt x="28" y="60"/>
                  <a:pt x="15" y="32"/>
                  <a:pt x="0" y="0"/>
                </a:cubicBezTo>
                <a:cubicBezTo>
                  <a:pt x="29" y="11"/>
                  <a:pt x="55" y="21"/>
                  <a:pt x="83" y="33"/>
                </a:cubicBezTo>
                <a:cubicBezTo>
                  <a:pt x="69" y="53"/>
                  <a:pt x="57" y="72"/>
                  <a:pt x="43" y="92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345160" y="4216081"/>
            <a:ext cx="3043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r>
              <a:rPr lang="en-US" altLang="zh-HK" sz="1600" dirty="0" smtClean="0">
                <a:solidFill>
                  <a:srgbClr val="D1D2D4"/>
                </a:solidFill>
              </a:rPr>
              <a:t>ADD YOUR TEXT HERE</a:t>
            </a:r>
            <a:endParaRPr lang="zh-HK" altLang="en-US" sz="1600" dirty="0" smtClean="0">
              <a:solidFill>
                <a:srgbClr val="D1D2D4"/>
              </a:solidFill>
            </a:endParaRPr>
          </a:p>
          <a:p>
            <a:endParaRPr lang="zh-HK" altLang="en-US" sz="1600" dirty="0">
              <a:solidFill>
                <a:srgbClr val="D1D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1142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25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75" grpId="0"/>
      <p:bldP spid="75" grpId="1"/>
      <p:bldP spid="84" grpId="0"/>
      <p:bldP spid="8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5" name="矩形 4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妹子</a:t>
            </a:r>
            <a:r>
              <a:rPr lang="zh-CN" altLang="en-US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图技巧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67600" y="223616"/>
            <a:ext cx="439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张是乱入的</a:t>
            </a:r>
            <a:r>
              <a:rPr lang="en-US" altLang="zh-CN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76309" y="3705733"/>
            <a:ext cx="3204935" cy="18013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948"/>
          <a:stretch/>
        </p:blipFill>
        <p:spPr>
          <a:xfrm>
            <a:off x="8576309" y="1406523"/>
            <a:ext cx="3204027" cy="17953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445" b="36454"/>
          <a:stretch/>
        </p:blipFill>
        <p:spPr>
          <a:xfrm>
            <a:off x="409191" y="3666286"/>
            <a:ext cx="3187083" cy="1814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278" r="6165" b="10899"/>
          <a:stretch/>
        </p:blipFill>
        <p:spPr>
          <a:xfrm>
            <a:off x="4513160" y="1407610"/>
            <a:ext cx="3204028" cy="17942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539"/>
          <a:stretch/>
        </p:blipFill>
        <p:spPr>
          <a:xfrm>
            <a:off x="4484957" y="3687525"/>
            <a:ext cx="3202669" cy="17965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" t="29006" r="-454" b="32839"/>
          <a:stretch/>
        </p:blipFill>
        <p:spPr>
          <a:xfrm>
            <a:off x="409191" y="1388333"/>
            <a:ext cx="3244849" cy="1828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流程图: 过程 25"/>
          <p:cNvSpPr/>
          <p:nvPr/>
        </p:nvSpPr>
        <p:spPr>
          <a:xfrm>
            <a:off x="409191" y="2800227"/>
            <a:ext cx="3229609" cy="420594"/>
          </a:xfrm>
          <a:prstGeom prst="flowChartProcess">
            <a:avLst/>
          </a:prstGeom>
          <a:solidFill>
            <a:srgbClr val="D2C4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650615" y="2810469"/>
            <a:ext cx="746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妹子</a:t>
            </a:r>
            <a:endParaRPr lang="zh-HK" altLang="en-US" sz="2000" b="1" dirty="0">
              <a:solidFill>
                <a:srgbClr val="2B7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4513161" y="2785581"/>
            <a:ext cx="3204028" cy="420594"/>
          </a:xfrm>
          <a:prstGeom prst="flowChartProcess">
            <a:avLst/>
          </a:prstGeom>
          <a:solidFill>
            <a:srgbClr val="D2C4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b="1"/>
          </a:p>
        </p:txBody>
      </p:sp>
      <p:sp>
        <p:nvSpPr>
          <p:cNvPr id="29" name="文本框 28"/>
          <p:cNvSpPr txBox="1"/>
          <p:nvPr/>
        </p:nvSpPr>
        <p:spPr>
          <a:xfrm>
            <a:off x="4718010" y="2795823"/>
            <a:ext cx="279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sz="2000" b="1" dirty="0" smtClean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以为我会给你看胸吗</a:t>
            </a:r>
            <a:endParaRPr lang="zh-HK" altLang="en-US" sz="2000" b="1" dirty="0">
              <a:solidFill>
                <a:srgbClr val="2B7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8573769" y="2785581"/>
            <a:ext cx="3204028" cy="420594"/>
          </a:xfrm>
          <a:prstGeom prst="flowChartProcess">
            <a:avLst/>
          </a:prstGeom>
          <a:solidFill>
            <a:srgbClr val="D2C4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b="1"/>
          </a:p>
        </p:txBody>
      </p:sp>
      <p:sp>
        <p:nvSpPr>
          <p:cNvPr id="31" name="文本框 30"/>
          <p:cNvSpPr txBox="1"/>
          <p:nvPr/>
        </p:nvSpPr>
        <p:spPr>
          <a:xfrm>
            <a:off x="9826722" y="2795823"/>
            <a:ext cx="69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妹子</a:t>
            </a:r>
            <a:endParaRPr lang="zh-HK" altLang="en-US" sz="2000" b="1" dirty="0">
              <a:solidFill>
                <a:srgbClr val="2B7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流程图: 过程 31"/>
          <p:cNvSpPr/>
          <p:nvPr/>
        </p:nvSpPr>
        <p:spPr>
          <a:xfrm>
            <a:off x="409191" y="5068317"/>
            <a:ext cx="3187083" cy="420594"/>
          </a:xfrm>
          <a:prstGeom prst="flowChartProcess">
            <a:avLst/>
          </a:prstGeom>
          <a:solidFill>
            <a:srgbClr val="D2C4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12399" y="5078559"/>
            <a:ext cx="980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小妹子</a:t>
            </a:r>
            <a:endParaRPr lang="zh-HK" altLang="en-US" sz="2000" b="1" dirty="0">
              <a:solidFill>
                <a:srgbClr val="2B7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4486257" y="5061174"/>
            <a:ext cx="3201369" cy="420594"/>
          </a:xfrm>
          <a:prstGeom prst="flowChartProcess">
            <a:avLst/>
          </a:prstGeom>
          <a:solidFill>
            <a:srgbClr val="D2C4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76065" y="5071416"/>
            <a:ext cx="12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一堆</a:t>
            </a:r>
            <a:r>
              <a:rPr lang="zh-CN" altLang="en-US" sz="2000" b="1" dirty="0" smtClean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妹子</a:t>
            </a:r>
            <a:endParaRPr lang="zh-HK" altLang="en-US" sz="2000" b="1" dirty="0">
              <a:solidFill>
                <a:srgbClr val="2B7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8573769" y="5088084"/>
            <a:ext cx="3207203" cy="420594"/>
          </a:xfrm>
          <a:prstGeom prst="flowChartProcess">
            <a:avLst/>
          </a:prstGeom>
          <a:solidFill>
            <a:srgbClr val="D2C4B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698066" y="5098326"/>
            <a:ext cx="95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2B7F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男妹子</a:t>
            </a:r>
            <a:endParaRPr lang="zh-HK" altLang="en-US" sz="2000" b="1" dirty="0">
              <a:solidFill>
                <a:srgbClr val="2B7F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8684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8" name="矩形 7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66" y="2840500"/>
            <a:ext cx="409098" cy="40911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24" y="2840805"/>
            <a:ext cx="409098" cy="40911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5" y="2840500"/>
            <a:ext cx="409098" cy="409113"/>
          </a:xfrm>
          <a:prstGeom prst="rect">
            <a:avLst/>
          </a:prstGeom>
        </p:spPr>
      </p:pic>
      <p:cxnSp>
        <p:nvCxnSpPr>
          <p:cNvPr id="41" name="直接连接符 40"/>
          <p:cNvCxnSpPr/>
          <p:nvPr/>
        </p:nvCxnSpPr>
        <p:spPr>
          <a:xfrm>
            <a:off x="2799419" y="3045056"/>
            <a:ext cx="3093381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310843" y="3045057"/>
            <a:ext cx="3093381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128002" y="3601995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30481" y="3601995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138959" y="3602396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876005" y="1329518"/>
            <a:ext cx="1455620" cy="1449729"/>
            <a:chOff x="-472957" y="1323634"/>
            <a:chExt cx="1455620" cy="1449729"/>
          </a:xfrm>
        </p:grpSpPr>
        <p:sp>
          <p:nvSpPr>
            <p:cNvPr id="47" name="AutoShape 3"/>
            <p:cNvSpPr>
              <a:spLocks noChangeAspect="1" noChangeArrowheads="1" noTextEdit="1"/>
            </p:cNvSpPr>
            <p:nvPr/>
          </p:nvSpPr>
          <p:spPr bwMode="auto">
            <a:xfrm>
              <a:off x="-468313" y="1323975"/>
              <a:ext cx="1450976" cy="1449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-201613" y="1908175"/>
              <a:ext cx="392113" cy="207963"/>
            </a:xfrm>
            <a:custGeom>
              <a:avLst/>
              <a:gdLst>
                <a:gd name="T0" fmla="*/ 1209 w 1209"/>
                <a:gd name="T1" fmla="*/ 295 h 639"/>
                <a:gd name="T2" fmla="*/ 1204 w 1209"/>
                <a:gd name="T3" fmla="*/ 180 h 639"/>
                <a:gd name="T4" fmla="*/ 731 w 1209"/>
                <a:gd name="T5" fmla="*/ 256 h 639"/>
                <a:gd name="T6" fmla="*/ 69 w 1209"/>
                <a:gd name="T7" fmla="*/ 0 h 639"/>
                <a:gd name="T8" fmla="*/ 0 w 1209"/>
                <a:gd name="T9" fmla="*/ 180 h 639"/>
                <a:gd name="T10" fmla="*/ 1209 w 1209"/>
                <a:gd name="T11" fmla="*/ 29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9" h="639">
                  <a:moveTo>
                    <a:pt x="1209" y="295"/>
                  </a:moveTo>
                  <a:cubicBezTo>
                    <a:pt x="1204" y="180"/>
                    <a:pt x="1204" y="180"/>
                    <a:pt x="1204" y="180"/>
                  </a:cubicBezTo>
                  <a:cubicBezTo>
                    <a:pt x="1075" y="219"/>
                    <a:pt x="907" y="256"/>
                    <a:pt x="731" y="256"/>
                  </a:cubicBezTo>
                  <a:cubicBezTo>
                    <a:pt x="504" y="256"/>
                    <a:pt x="262" y="194"/>
                    <a:pt x="69" y="0"/>
                  </a:cubicBezTo>
                  <a:cubicBezTo>
                    <a:pt x="43" y="58"/>
                    <a:pt x="20" y="118"/>
                    <a:pt x="0" y="180"/>
                  </a:cubicBezTo>
                  <a:cubicBezTo>
                    <a:pt x="432" y="639"/>
                    <a:pt x="966" y="430"/>
                    <a:pt x="1209" y="295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-76200" y="1666875"/>
              <a:ext cx="257175" cy="142875"/>
            </a:xfrm>
            <a:custGeom>
              <a:avLst/>
              <a:gdLst>
                <a:gd name="T0" fmla="*/ 792 w 792"/>
                <a:gd name="T1" fmla="*/ 347 h 437"/>
                <a:gd name="T2" fmla="*/ 786 w 792"/>
                <a:gd name="T3" fmla="*/ 211 h 437"/>
                <a:gd name="T4" fmla="*/ 701 w 792"/>
                <a:gd name="T5" fmla="*/ 216 h 437"/>
                <a:gd name="T6" fmla="*/ 221 w 792"/>
                <a:gd name="T7" fmla="*/ 0 h 437"/>
                <a:gd name="T8" fmla="*/ 0 w 792"/>
                <a:gd name="T9" fmla="*/ 226 h 437"/>
                <a:gd name="T10" fmla="*/ 792 w 792"/>
                <a:gd name="T11" fmla="*/ 34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2" h="437">
                  <a:moveTo>
                    <a:pt x="792" y="347"/>
                  </a:moveTo>
                  <a:cubicBezTo>
                    <a:pt x="786" y="211"/>
                    <a:pt x="786" y="211"/>
                    <a:pt x="786" y="211"/>
                  </a:cubicBezTo>
                  <a:cubicBezTo>
                    <a:pt x="759" y="214"/>
                    <a:pt x="730" y="216"/>
                    <a:pt x="701" y="216"/>
                  </a:cubicBezTo>
                  <a:cubicBezTo>
                    <a:pt x="539" y="216"/>
                    <a:pt x="362" y="163"/>
                    <a:pt x="221" y="0"/>
                  </a:cubicBezTo>
                  <a:cubicBezTo>
                    <a:pt x="146" y="66"/>
                    <a:pt x="72" y="141"/>
                    <a:pt x="0" y="226"/>
                  </a:cubicBezTo>
                  <a:cubicBezTo>
                    <a:pt x="277" y="437"/>
                    <a:pt x="586" y="407"/>
                    <a:pt x="792" y="347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-155575" y="1779588"/>
              <a:ext cx="342900" cy="195263"/>
            </a:xfrm>
            <a:custGeom>
              <a:avLst/>
              <a:gdLst>
                <a:gd name="T0" fmla="*/ 1057 w 1057"/>
                <a:gd name="T1" fmla="*/ 421 h 603"/>
                <a:gd name="T2" fmla="*/ 1046 w 1057"/>
                <a:gd name="T3" fmla="*/ 156 h 603"/>
                <a:gd name="T4" fmla="*/ 740 w 1057"/>
                <a:gd name="T5" fmla="*/ 197 h 603"/>
                <a:gd name="T6" fmla="*/ 155 w 1057"/>
                <a:gd name="T7" fmla="*/ 0 h 603"/>
                <a:gd name="T8" fmla="*/ 0 w 1057"/>
                <a:gd name="T9" fmla="*/ 250 h 603"/>
                <a:gd name="T10" fmla="*/ 1057 w 1057"/>
                <a:gd name="T11" fmla="*/ 421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603">
                  <a:moveTo>
                    <a:pt x="1057" y="421"/>
                  </a:moveTo>
                  <a:cubicBezTo>
                    <a:pt x="1046" y="156"/>
                    <a:pt x="1046" y="156"/>
                    <a:pt x="1046" y="156"/>
                  </a:cubicBezTo>
                  <a:cubicBezTo>
                    <a:pt x="956" y="179"/>
                    <a:pt x="852" y="197"/>
                    <a:pt x="740" y="197"/>
                  </a:cubicBezTo>
                  <a:cubicBezTo>
                    <a:pt x="554" y="197"/>
                    <a:pt x="348" y="149"/>
                    <a:pt x="155" y="0"/>
                  </a:cubicBezTo>
                  <a:cubicBezTo>
                    <a:pt x="100" y="77"/>
                    <a:pt x="48" y="160"/>
                    <a:pt x="0" y="250"/>
                  </a:cubicBezTo>
                  <a:cubicBezTo>
                    <a:pt x="302" y="603"/>
                    <a:pt x="791" y="509"/>
                    <a:pt x="1057" y="421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34925" y="1558925"/>
              <a:ext cx="142875" cy="133350"/>
            </a:xfrm>
            <a:custGeom>
              <a:avLst/>
              <a:gdLst>
                <a:gd name="T0" fmla="*/ 441 w 441"/>
                <a:gd name="T1" fmla="*/ 392 h 410"/>
                <a:gd name="T2" fmla="*/ 424 w 441"/>
                <a:gd name="T3" fmla="*/ 0 h 410"/>
                <a:gd name="T4" fmla="*/ 0 w 441"/>
                <a:gd name="T5" fmla="*/ 238 h 410"/>
                <a:gd name="T6" fmla="*/ 441 w 441"/>
                <a:gd name="T7" fmla="*/ 3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1" h="410">
                  <a:moveTo>
                    <a:pt x="441" y="392"/>
                  </a:moveTo>
                  <a:cubicBezTo>
                    <a:pt x="424" y="0"/>
                    <a:pt x="424" y="0"/>
                    <a:pt x="424" y="0"/>
                  </a:cubicBezTo>
                  <a:cubicBezTo>
                    <a:pt x="300" y="48"/>
                    <a:pt x="151" y="125"/>
                    <a:pt x="0" y="238"/>
                  </a:cubicBezTo>
                  <a:cubicBezTo>
                    <a:pt x="136" y="392"/>
                    <a:pt x="309" y="410"/>
                    <a:pt x="441" y="392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315913" y="1908175"/>
              <a:ext cx="401638" cy="212725"/>
            </a:xfrm>
            <a:custGeom>
              <a:avLst/>
              <a:gdLst>
                <a:gd name="T0" fmla="*/ 1239 w 1239"/>
                <a:gd name="T1" fmla="*/ 180 h 658"/>
                <a:gd name="T2" fmla="*/ 1170 w 1239"/>
                <a:gd name="T3" fmla="*/ 0 h 658"/>
                <a:gd name="T4" fmla="*/ 508 w 1239"/>
                <a:gd name="T5" fmla="*/ 256 h 658"/>
                <a:gd name="T6" fmla="*/ 6 w 1239"/>
                <a:gd name="T7" fmla="*/ 171 h 658"/>
                <a:gd name="T8" fmla="*/ 0 w 1239"/>
                <a:gd name="T9" fmla="*/ 278 h 658"/>
                <a:gd name="T10" fmla="*/ 1239 w 1239"/>
                <a:gd name="T11" fmla="*/ 18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9" h="658">
                  <a:moveTo>
                    <a:pt x="1239" y="180"/>
                  </a:moveTo>
                  <a:cubicBezTo>
                    <a:pt x="1218" y="118"/>
                    <a:pt x="1195" y="58"/>
                    <a:pt x="1170" y="0"/>
                  </a:cubicBezTo>
                  <a:cubicBezTo>
                    <a:pt x="977" y="194"/>
                    <a:pt x="735" y="256"/>
                    <a:pt x="508" y="256"/>
                  </a:cubicBezTo>
                  <a:cubicBezTo>
                    <a:pt x="318" y="256"/>
                    <a:pt x="139" y="214"/>
                    <a:pt x="6" y="171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227" y="411"/>
                    <a:pt x="789" y="658"/>
                    <a:pt x="1239" y="180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-234950" y="2019300"/>
              <a:ext cx="430213" cy="254000"/>
            </a:xfrm>
            <a:custGeom>
              <a:avLst/>
              <a:gdLst>
                <a:gd name="T0" fmla="*/ 1322 w 1322"/>
                <a:gd name="T1" fmla="*/ 225 h 778"/>
                <a:gd name="T2" fmla="*/ 1317 w 1322"/>
                <a:gd name="T3" fmla="*/ 114 h 778"/>
                <a:gd name="T4" fmla="*/ 718 w 1322"/>
                <a:gd name="T5" fmla="*/ 265 h 778"/>
                <a:gd name="T6" fmla="*/ 53 w 1322"/>
                <a:gd name="T7" fmla="*/ 0 h 778"/>
                <a:gd name="T8" fmla="*/ 0 w 1322"/>
                <a:gd name="T9" fmla="*/ 274 h 778"/>
                <a:gd name="T10" fmla="*/ 1322 w 1322"/>
                <a:gd name="T11" fmla="*/ 22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2" h="778">
                  <a:moveTo>
                    <a:pt x="1322" y="225"/>
                  </a:moveTo>
                  <a:cubicBezTo>
                    <a:pt x="1317" y="114"/>
                    <a:pt x="1317" y="114"/>
                    <a:pt x="1317" y="114"/>
                  </a:cubicBezTo>
                  <a:cubicBezTo>
                    <a:pt x="1167" y="187"/>
                    <a:pt x="953" y="265"/>
                    <a:pt x="718" y="265"/>
                  </a:cubicBezTo>
                  <a:cubicBezTo>
                    <a:pt x="501" y="265"/>
                    <a:pt x="268" y="198"/>
                    <a:pt x="53" y="0"/>
                  </a:cubicBezTo>
                  <a:cubicBezTo>
                    <a:pt x="30" y="90"/>
                    <a:pt x="12" y="182"/>
                    <a:pt x="0" y="274"/>
                  </a:cubicBezTo>
                  <a:cubicBezTo>
                    <a:pt x="579" y="778"/>
                    <a:pt x="1078" y="439"/>
                    <a:pt x="1322" y="225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11"/>
            <p:cNvSpPr>
              <a:spLocks/>
            </p:cNvSpPr>
            <p:nvPr/>
          </p:nvSpPr>
          <p:spPr bwMode="auto">
            <a:xfrm>
              <a:off x="327025" y="1666875"/>
              <a:ext cx="265113" cy="146050"/>
            </a:xfrm>
            <a:custGeom>
              <a:avLst/>
              <a:gdLst>
                <a:gd name="T0" fmla="*/ 814 w 814"/>
                <a:gd name="T1" fmla="*/ 226 h 447"/>
                <a:gd name="T2" fmla="*/ 594 w 814"/>
                <a:gd name="T3" fmla="*/ 0 h 447"/>
                <a:gd name="T4" fmla="*/ 113 w 814"/>
                <a:gd name="T5" fmla="*/ 216 h 447"/>
                <a:gd name="T6" fmla="*/ 7 w 814"/>
                <a:gd name="T7" fmla="*/ 208 h 447"/>
                <a:gd name="T8" fmla="*/ 0 w 814"/>
                <a:gd name="T9" fmla="*/ 342 h 447"/>
                <a:gd name="T10" fmla="*/ 814 w 814"/>
                <a:gd name="T11" fmla="*/ 226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4" h="447">
                  <a:moveTo>
                    <a:pt x="814" y="226"/>
                  </a:moveTo>
                  <a:cubicBezTo>
                    <a:pt x="743" y="141"/>
                    <a:pt x="669" y="66"/>
                    <a:pt x="594" y="0"/>
                  </a:cubicBezTo>
                  <a:cubicBezTo>
                    <a:pt x="453" y="163"/>
                    <a:pt x="275" y="216"/>
                    <a:pt x="113" y="216"/>
                  </a:cubicBezTo>
                  <a:cubicBezTo>
                    <a:pt x="77" y="216"/>
                    <a:pt x="41" y="213"/>
                    <a:pt x="7" y="208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205" y="407"/>
                    <a:pt x="525" y="447"/>
                    <a:pt x="814" y="226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12"/>
            <p:cNvSpPr>
              <a:spLocks/>
            </p:cNvSpPr>
            <p:nvPr/>
          </p:nvSpPr>
          <p:spPr bwMode="auto">
            <a:xfrm>
              <a:off x="319088" y="1779588"/>
              <a:ext cx="354013" cy="200025"/>
            </a:xfrm>
            <a:custGeom>
              <a:avLst/>
              <a:gdLst>
                <a:gd name="T0" fmla="*/ 1085 w 1085"/>
                <a:gd name="T1" fmla="*/ 250 h 615"/>
                <a:gd name="T2" fmla="*/ 930 w 1085"/>
                <a:gd name="T3" fmla="*/ 0 h 615"/>
                <a:gd name="T4" fmla="*/ 345 w 1085"/>
                <a:gd name="T5" fmla="*/ 197 h 615"/>
                <a:gd name="T6" fmla="*/ 14 w 1085"/>
                <a:gd name="T7" fmla="*/ 149 h 615"/>
                <a:gd name="T8" fmla="*/ 0 w 1085"/>
                <a:gd name="T9" fmla="*/ 412 h 615"/>
                <a:gd name="T10" fmla="*/ 1085 w 1085"/>
                <a:gd name="T11" fmla="*/ 25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5" h="615">
                  <a:moveTo>
                    <a:pt x="1085" y="250"/>
                  </a:moveTo>
                  <a:cubicBezTo>
                    <a:pt x="1037" y="160"/>
                    <a:pt x="985" y="77"/>
                    <a:pt x="930" y="0"/>
                  </a:cubicBezTo>
                  <a:cubicBezTo>
                    <a:pt x="737" y="149"/>
                    <a:pt x="531" y="197"/>
                    <a:pt x="345" y="197"/>
                  </a:cubicBezTo>
                  <a:cubicBezTo>
                    <a:pt x="223" y="197"/>
                    <a:pt x="110" y="176"/>
                    <a:pt x="14" y="149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259" y="502"/>
                    <a:pt x="772" y="615"/>
                    <a:pt x="1085" y="250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-472957" y="1323634"/>
              <a:ext cx="1450976" cy="1449388"/>
            </a:xfrm>
            <a:custGeom>
              <a:avLst/>
              <a:gdLst>
                <a:gd name="T0" fmla="*/ 4199 w 4463"/>
                <a:gd name="T1" fmla="*/ 0 h 4464"/>
                <a:gd name="T2" fmla="*/ 264 w 4463"/>
                <a:gd name="T3" fmla="*/ 0 h 4464"/>
                <a:gd name="T4" fmla="*/ 0 w 4463"/>
                <a:gd name="T5" fmla="*/ 265 h 4464"/>
                <a:gd name="T6" fmla="*/ 0 w 4463"/>
                <a:gd name="T7" fmla="*/ 4199 h 4464"/>
                <a:gd name="T8" fmla="*/ 264 w 4463"/>
                <a:gd name="T9" fmla="*/ 4464 h 4464"/>
                <a:gd name="T10" fmla="*/ 4199 w 4463"/>
                <a:gd name="T11" fmla="*/ 4464 h 4464"/>
                <a:gd name="T12" fmla="*/ 4463 w 4463"/>
                <a:gd name="T13" fmla="*/ 4199 h 4464"/>
                <a:gd name="T14" fmla="*/ 4463 w 4463"/>
                <a:gd name="T15" fmla="*/ 265 h 4464"/>
                <a:gd name="T16" fmla="*/ 4199 w 4463"/>
                <a:gd name="T17" fmla="*/ 0 h 4464"/>
                <a:gd name="T18" fmla="*/ 3706 w 4463"/>
                <a:gd name="T19" fmla="*/ 3686 h 4464"/>
                <a:gd name="T20" fmla="*/ 3215 w 4463"/>
                <a:gd name="T21" fmla="*/ 3983 h 4464"/>
                <a:gd name="T22" fmla="*/ 3204 w 4463"/>
                <a:gd name="T23" fmla="*/ 3983 h 4464"/>
                <a:gd name="T24" fmla="*/ 2353 w 4463"/>
                <a:gd name="T25" fmla="*/ 3526 h 4464"/>
                <a:gd name="T26" fmla="*/ 2234 w 4463"/>
                <a:gd name="T27" fmla="*/ 3408 h 4464"/>
                <a:gd name="T28" fmla="*/ 2115 w 4463"/>
                <a:gd name="T29" fmla="*/ 3526 h 4464"/>
                <a:gd name="T30" fmla="*/ 1264 w 4463"/>
                <a:gd name="T31" fmla="*/ 3983 h 4464"/>
                <a:gd name="T32" fmla="*/ 1253 w 4463"/>
                <a:gd name="T33" fmla="*/ 3983 h 4464"/>
                <a:gd name="T34" fmla="*/ 762 w 4463"/>
                <a:gd name="T35" fmla="*/ 3686 h 4464"/>
                <a:gd name="T36" fmla="*/ 758 w 4463"/>
                <a:gd name="T37" fmla="*/ 1716 h 4464"/>
                <a:gd name="T38" fmla="*/ 2234 w 4463"/>
                <a:gd name="T39" fmla="*/ 508 h 4464"/>
                <a:gd name="T40" fmla="*/ 3709 w 4463"/>
                <a:gd name="T41" fmla="*/ 1716 h 4464"/>
                <a:gd name="T42" fmla="*/ 3706 w 4463"/>
                <a:gd name="T43" fmla="*/ 3686 h 4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3" h="4464">
                  <a:moveTo>
                    <a:pt x="4199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118" y="0"/>
                    <a:pt x="0" y="119"/>
                    <a:pt x="0" y="265"/>
                  </a:cubicBezTo>
                  <a:cubicBezTo>
                    <a:pt x="0" y="4199"/>
                    <a:pt x="0" y="4199"/>
                    <a:pt x="0" y="4199"/>
                  </a:cubicBezTo>
                  <a:cubicBezTo>
                    <a:pt x="0" y="4345"/>
                    <a:pt x="118" y="4464"/>
                    <a:pt x="264" y="4464"/>
                  </a:cubicBezTo>
                  <a:cubicBezTo>
                    <a:pt x="4199" y="4464"/>
                    <a:pt x="4199" y="4464"/>
                    <a:pt x="4199" y="4464"/>
                  </a:cubicBezTo>
                  <a:cubicBezTo>
                    <a:pt x="4345" y="4464"/>
                    <a:pt x="4463" y="4345"/>
                    <a:pt x="4463" y="4199"/>
                  </a:cubicBezTo>
                  <a:cubicBezTo>
                    <a:pt x="4463" y="265"/>
                    <a:pt x="4463" y="265"/>
                    <a:pt x="4463" y="265"/>
                  </a:cubicBezTo>
                  <a:cubicBezTo>
                    <a:pt x="4463" y="119"/>
                    <a:pt x="4345" y="0"/>
                    <a:pt x="4199" y="0"/>
                  </a:cubicBezTo>
                  <a:moveTo>
                    <a:pt x="3706" y="3686"/>
                  </a:moveTo>
                  <a:cubicBezTo>
                    <a:pt x="3580" y="3880"/>
                    <a:pt x="3410" y="3983"/>
                    <a:pt x="3215" y="3983"/>
                  </a:cubicBezTo>
                  <a:cubicBezTo>
                    <a:pt x="3204" y="3983"/>
                    <a:pt x="3204" y="3983"/>
                    <a:pt x="3204" y="3983"/>
                  </a:cubicBezTo>
                  <a:cubicBezTo>
                    <a:pt x="2743" y="3974"/>
                    <a:pt x="2499" y="3694"/>
                    <a:pt x="2353" y="3526"/>
                  </a:cubicBezTo>
                  <a:cubicBezTo>
                    <a:pt x="2312" y="3480"/>
                    <a:pt x="2257" y="3416"/>
                    <a:pt x="2234" y="3408"/>
                  </a:cubicBezTo>
                  <a:cubicBezTo>
                    <a:pt x="2210" y="3416"/>
                    <a:pt x="2155" y="3480"/>
                    <a:pt x="2115" y="3526"/>
                  </a:cubicBezTo>
                  <a:cubicBezTo>
                    <a:pt x="1969" y="3694"/>
                    <a:pt x="1725" y="3974"/>
                    <a:pt x="1264" y="3983"/>
                  </a:cubicBezTo>
                  <a:cubicBezTo>
                    <a:pt x="1253" y="3983"/>
                    <a:pt x="1253" y="3983"/>
                    <a:pt x="1253" y="3983"/>
                  </a:cubicBezTo>
                  <a:cubicBezTo>
                    <a:pt x="1057" y="3983"/>
                    <a:pt x="888" y="3880"/>
                    <a:pt x="762" y="3686"/>
                  </a:cubicBezTo>
                  <a:cubicBezTo>
                    <a:pt x="468" y="3230"/>
                    <a:pt x="466" y="2365"/>
                    <a:pt x="758" y="1716"/>
                  </a:cubicBezTo>
                  <a:cubicBezTo>
                    <a:pt x="1174" y="794"/>
                    <a:pt x="1985" y="508"/>
                    <a:pt x="2234" y="508"/>
                  </a:cubicBezTo>
                  <a:cubicBezTo>
                    <a:pt x="2482" y="508"/>
                    <a:pt x="3294" y="794"/>
                    <a:pt x="3709" y="1716"/>
                  </a:cubicBezTo>
                  <a:cubicBezTo>
                    <a:pt x="4002" y="2365"/>
                    <a:pt x="4000" y="3230"/>
                    <a:pt x="3706" y="3686"/>
                  </a:cubicBezTo>
                </a:path>
              </a:pathLst>
            </a:custGeom>
            <a:solidFill>
              <a:srgbClr val="2F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7" name="Freeform 14"/>
            <p:cNvSpPr>
              <a:spLocks/>
            </p:cNvSpPr>
            <p:nvPr/>
          </p:nvSpPr>
          <p:spPr bwMode="auto">
            <a:xfrm>
              <a:off x="350838" y="2166938"/>
              <a:ext cx="407988" cy="161925"/>
            </a:xfrm>
            <a:custGeom>
              <a:avLst/>
              <a:gdLst>
                <a:gd name="T0" fmla="*/ 317 w 1256"/>
                <a:gd name="T1" fmla="*/ 188 h 498"/>
                <a:gd name="T2" fmla="*/ 0 w 1256"/>
                <a:gd name="T3" fmla="*/ 32 h 498"/>
                <a:gd name="T4" fmla="*/ 524 w 1256"/>
                <a:gd name="T5" fmla="*/ 381 h 498"/>
                <a:gd name="T6" fmla="*/ 1253 w 1256"/>
                <a:gd name="T7" fmla="*/ 192 h 498"/>
                <a:gd name="T8" fmla="*/ 1256 w 1256"/>
                <a:gd name="T9" fmla="*/ 194 h 498"/>
                <a:gd name="T10" fmla="*/ 1250 w 1256"/>
                <a:gd name="T11" fmla="*/ 0 h 498"/>
                <a:gd name="T12" fmla="*/ 614 w 1256"/>
                <a:gd name="T13" fmla="*/ 236 h 498"/>
                <a:gd name="T14" fmla="*/ 317 w 1256"/>
                <a:gd name="T15" fmla="*/ 18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6" h="498">
                  <a:moveTo>
                    <a:pt x="317" y="188"/>
                  </a:moveTo>
                  <a:cubicBezTo>
                    <a:pt x="197" y="150"/>
                    <a:pt x="91" y="93"/>
                    <a:pt x="0" y="32"/>
                  </a:cubicBezTo>
                  <a:cubicBezTo>
                    <a:pt x="131" y="171"/>
                    <a:pt x="313" y="323"/>
                    <a:pt x="524" y="381"/>
                  </a:cubicBezTo>
                  <a:cubicBezTo>
                    <a:pt x="946" y="498"/>
                    <a:pt x="1225" y="254"/>
                    <a:pt x="1253" y="192"/>
                  </a:cubicBezTo>
                  <a:cubicBezTo>
                    <a:pt x="1256" y="194"/>
                    <a:pt x="1256" y="194"/>
                    <a:pt x="1256" y="194"/>
                  </a:cubicBezTo>
                  <a:cubicBezTo>
                    <a:pt x="1256" y="130"/>
                    <a:pt x="1254" y="65"/>
                    <a:pt x="1250" y="0"/>
                  </a:cubicBezTo>
                  <a:cubicBezTo>
                    <a:pt x="1044" y="157"/>
                    <a:pt x="831" y="236"/>
                    <a:pt x="614" y="236"/>
                  </a:cubicBezTo>
                  <a:cubicBezTo>
                    <a:pt x="515" y="236"/>
                    <a:pt x="416" y="220"/>
                    <a:pt x="317" y="188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311150" y="2019300"/>
              <a:ext cx="439738" cy="260350"/>
            </a:xfrm>
            <a:custGeom>
              <a:avLst/>
              <a:gdLst>
                <a:gd name="T0" fmla="*/ 636 w 1354"/>
                <a:gd name="T1" fmla="*/ 265 h 801"/>
                <a:gd name="T2" fmla="*/ 5 w 1354"/>
                <a:gd name="T3" fmla="*/ 98 h 801"/>
                <a:gd name="T4" fmla="*/ 0 w 1354"/>
                <a:gd name="T5" fmla="*/ 196 h 801"/>
                <a:gd name="T6" fmla="*/ 1354 w 1354"/>
                <a:gd name="T7" fmla="*/ 274 h 801"/>
                <a:gd name="T8" fmla="*/ 1301 w 1354"/>
                <a:gd name="T9" fmla="*/ 0 h 801"/>
                <a:gd name="T10" fmla="*/ 636 w 1354"/>
                <a:gd name="T11" fmla="*/ 265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4" h="801">
                  <a:moveTo>
                    <a:pt x="636" y="265"/>
                  </a:moveTo>
                  <a:cubicBezTo>
                    <a:pt x="384" y="265"/>
                    <a:pt x="156" y="176"/>
                    <a:pt x="5" y="9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30" y="407"/>
                    <a:pt x="749" y="801"/>
                    <a:pt x="1354" y="274"/>
                  </a:cubicBezTo>
                  <a:cubicBezTo>
                    <a:pt x="1341" y="182"/>
                    <a:pt x="1324" y="90"/>
                    <a:pt x="1301" y="0"/>
                  </a:cubicBezTo>
                  <a:cubicBezTo>
                    <a:pt x="1086" y="198"/>
                    <a:pt x="852" y="265"/>
                    <a:pt x="636" y="265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-242888" y="2166938"/>
              <a:ext cx="407988" cy="161925"/>
            </a:xfrm>
            <a:custGeom>
              <a:avLst/>
              <a:gdLst>
                <a:gd name="T0" fmla="*/ 733 w 1257"/>
                <a:gd name="T1" fmla="*/ 381 h 498"/>
                <a:gd name="T2" fmla="*/ 1257 w 1257"/>
                <a:gd name="T3" fmla="*/ 32 h 498"/>
                <a:gd name="T4" fmla="*/ 940 w 1257"/>
                <a:gd name="T5" fmla="*/ 188 h 498"/>
                <a:gd name="T6" fmla="*/ 643 w 1257"/>
                <a:gd name="T7" fmla="*/ 236 h 498"/>
                <a:gd name="T8" fmla="*/ 7 w 1257"/>
                <a:gd name="T9" fmla="*/ 0 h 498"/>
                <a:gd name="T10" fmla="*/ 1 w 1257"/>
                <a:gd name="T11" fmla="*/ 194 h 498"/>
                <a:gd name="T12" fmla="*/ 4 w 1257"/>
                <a:gd name="T13" fmla="*/ 192 h 498"/>
                <a:gd name="T14" fmla="*/ 733 w 1257"/>
                <a:gd name="T15" fmla="*/ 38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7" h="498">
                  <a:moveTo>
                    <a:pt x="733" y="381"/>
                  </a:moveTo>
                  <a:cubicBezTo>
                    <a:pt x="943" y="323"/>
                    <a:pt x="1125" y="171"/>
                    <a:pt x="1257" y="32"/>
                  </a:cubicBezTo>
                  <a:cubicBezTo>
                    <a:pt x="1166" y="93"/>
                    <a:pt x="1060" y="150"/>
                    <a:pt x="940" y="188"/>
                  </a:cubicBezTo>
                  <a:cubicBezTo>
                    <a:pt x="840" y="220"/>
                    <a:pt x="741" y="236"/>
                    <a:pt x="643" y="236"/>
                  </a:cubicBezTo>
                  <a:cubicBezTo>
                    <a:pt x="425" y="236"/>
                    <a:pt x="212" y="157"/>
                    <a:pt x="7" y="0"/>
                  </a:cubicBezTo>
                  <a:cubicBezTo>
                    <a:pt x="2" y="65"/>
                    <a:pt x="0" y="130"/>
                    <a:pt x="1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32" y="254"/>
                    <a:pt x="311" y="498"/>
                    <a:pt x="733" y="381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331788" y="1557338"/>
              <a:ext cx="150813" cy="134938"/>
            </a:xfrm>
            <a:custGeom>
              <a:avLst/>
              <a:gdLst>
                <a:gd name="T0" fmla="*/ 461 w 461"/>
                <a:gd name="T1" fmla="*/ 244 h 417"/>
                <a:gd name="T2" fmla="*/ 21 w 461"/>
                <a:gd name="T3" fmla="*/ 0 h 417"/>
                <a:gd name="T4" fmla="*/ 0 w 461"/>
                <a:gd name="T5" fmla="*/ 395 h 417"/>
                <a:gd name="T6" fmla="*/ 461 w 461"/>
                <a:gd name="T7" fmla="*/ 24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1" h="417">
                  <a:moveTo>
                    <a:pt x="461" y="244"/>
                  </a:moveTo>
                  <a:cubicBezTo>
                    <a:pt x="303" y="126"/>
                    <a:pt x="149" y="47"/>
                    <a:pt x="21" y="0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134" y="417"/>
                    <a:pt x="318" y="406"/>
                    <a:pt x="461" y="244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357188" y="2252663"/>
              <a:ext cx="398463" cy="228600"/>
            </a:xfrm>
            <a:custGeom>
              <a:avLst/>
              <a:gdLst>
                <a:gd name="T0" fmla="*/ 465 w 1226"/>
                <a:gd name="T1" fmla="*/ 267 h 706"/>
                <a:gd name="T2" fmla="*/ 0 w 1226"/>
                <a:gd name="T3" fmla="*/ 0 h 706"/>
                <a:gd name="T4" fmla="*/ 328 w 1226"/>
                <a:gd name="T5" fmla="*/ 483 h 706"/>
                <a:gd name="T6" fmla="*/ 774 w 1226"/>
                <a:gd name="T7" fmla="*/ 699 h 706"/>
                <a:gd name="T8" fmla="*/ 1161 w 1226"/>
                <a:gd name="T9" fmla="*/ 480 h 706"/>
                <a:gd name="T10" fmla="*/ 1226 w 1226"/>
                <a:gd name="T11" fmla="*/ 149 h 706"/>
                <a:gd name="T12" fmla="*/ 728 w 1226"/>
                <a:gd name="T13" fmla="*/ 303 h 706"/>
                <a:gd name="T14" fmla="*/ 465 w 1226"/>
                <a:gd name="T15" fmla="*/ 267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6" h="706">
                  <a:moveTo>
                    <a:pt x="465" y="267"/>
                  </a:moveTo>
                  <a:cubicBezTo>
                    <a:pt x="286" y="217"/>
                    <a:pt x="129" y="113"/>
                    <a:pt x="0" y="0"/>
                  </a:cubicBezTo>
                  <a:cubicBezTo>
                    <a:pt x="109" y="186"/>
                    <a:pt x="235" y="383"/>
                    <a:pt x="328" y="483"/>
                  </a:cubicBezTo>
                  <a:cubicBezTo>
                    <a:pt x="390" y="551"/>
                    <a:pt x="558" y="706"/>
                    <a:pt x="774" y="699"/>
                  </a:cubicBezTo>
                  <a:cubicBezTo>
                    <a:pt x="913" y="694"/>
                    <a:pt x="1043" y="620"/>
                    <a:pt x="1161" y="480"/>
                  </a:cubicBezTo>
                  <a:cubicBezTo>
                    <a:pt x="1192" y="378"/>
                    <a:pt x="1214" y="267"/>
                    <a:pt x="1226" y="149"/>
                  </a:cubicBezTo>
                  <a:cubicBezTo>
                    <a:pt x="1112" y="231"/>
                    <a:pt x="939" y="303"/>
                    <a:pt x="728" y="303"/>
                  </a:cubicBezTo>
                  <a:cubicBezTo>
                    <a:pt x="646" y="303"/>
                    <a:pt x="558" y="293"/>
                    <a:pt x="465" y="267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-239713" y="2252663"/>
              <a:ext cx="400050" cy="228600"/>
            </a:xfrm>
            <a:custGeom>
              <a:avLst/>
              <a:gdLst>
                <a:gd name="T0" fmla="*/ 899 w 1227"/>
                <a:gd name="T1" fmla="*/ 483 h 706"/>
                <a:gd name="T2" fmla="*/ 1227 w 1227"/>
                <a:gd name="T3" fmla="*/ 0 h 706"/>
                <a:gd name="T4" fmla="*/ 762 w 1227"/>
                <a:gd name="T5" fmla="*/ 267 h 706"/>
                <a:gd name="T6" fmla="*/ 499 w 1227"/>
                <a:gd name="T7" fmla="*/ 303 h 706"/>
                <a:gd name="T8" fmla="*/ 0 w 1227"/>
                <a:gd name="T9" fmla="*/ 149 h 706"/>
                <a:gd name="T10" fmla="*/ 65 w 1227"/>
                <a:gd name="T11" fmla="*/ 480 h 706"/>
                <a:gd name="T12" fmla="*/ 452 w 1227"/>
                <a:gd name="T13" fmla="*/ 699 h 706"/>
                <a:gd name="T14" fmla="*/ 899 w 1227"/>
                <a:gd name="T15" fmla="*/ 483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7" h="706">
                  <a:moveTo>
                    <a:pt x="899" y="483"/>
                  </a:moveTo>
                  <a:cubicBezTo>
                    <a:pt x="992" y="383"/>
                    <a:pt x="1117" y="186"/>
                    <a:pt x="1227" y="0"/>
                  </a:cubicBezTo>
                  <a:cubicBezTo>
                    <a:pt x="1098" y="113"/>
                    <a:pt x="940" y="217"/>
                    <a:pt x="762" y="267"/>
                  </a:cubicBezTo>
                  <a:cubicBezTo>
                    <a:pt x="669" y="293"/>
                    <a:pt x="581" y="303"/>
                    <a:pt x="499" y="303"/>
                  </a:cubicBezTo>
                  <a:cubicBezTo>
                    <a:pt x="287" y="303"/>
                    <a:pt x="115" y="231"/>
                    <a:pt x="0" y="149"/>
                  </a:cubicBezTo>
                  <a:cubicBezTo>
                    <a:pt x="13" y="267"/>
                    <a:pt x="34" y="379"/>
                    <a:pt x="65" y="480"/>
                  </a:cubicBezTo>
                  <a:cubicBezTo>
                    <a:pt x="184" y="620"/>
                    <a:pt x="314" y="694"/>
                    <a:pt x="452" y="699"/>
                  </a:cubicBezTo>
                  <a:cubicBezTo>
                    <a:pt x="669" y="706"/>
                    <a:pt x="837" y="551"/>
                    <a:pt x="899" y="483"/>
                  </a:cubicBez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-168275" y="2179638"/>
              <a:ext cx="852488" cy="388938"/>
            </a:xfrm>
            <a:custGeom>
              <a:avLst/>
              <a:gdLst>
                <a:gd name="T0" fmla="*/ 2374 w 2624"/>
                <a:gd name="T1" fmla="*/ 1073 h 1198"/>
                <a:gd name="T2" fmla="*/ 1832 w 2624"/>
                <a:gd name="T3" fmla="*/ 809 h 1198"/>
                <a:gd name="T4" fmla="*/ 1314 w 2624"/>
                <a:gd name="T5" fmla="*/ 0 h 1198"/>
                <a:gd name="T6" fmla="*/ 1310 w 2624"/>
                <a:gd name="T7" fmla="*/ 1 h 1198"/>
                <a:gd name="T8" fmla="*/ 792 w 2624"/>
                <a:gd name="T9" fmla="*/ 809 h 1198"/>
                <a:gd name="T10" fmla="*/ 250 w 2624"/>
                <a:gd name="T11" fmla="*/ 1073 h 1198"/>
                <a:gd name="T12" fmla="*/ 229 w 2624"/>
                <a:gd name="T13" fmla="*/ 1073 h 1198"/>
                <a:gd name="T14" fmla="*/ 0 w 2624"/>
                <a:gd name="T15" fmla="*/ 1017 h 1198"/>
                <a:gd name="T16" fmla="*/ 331 w 2624"/>
                <a:gd name="T17" fmla="*/ 1198 h 1198"/>
                <a:gd name="T18" fmla="*/ 339 w 2624"/>
                <a:gd name="T19" fmla="*/ 1198 h 1198"/>
                <a:gd name="T20" fmla="*/ 1078 w 2624"/>
                <a:gd name="T21" fmla="*/ 793 h 1198"/>
                <a:gd name="T22" fmla="*/ 1312 w 2624"/>
                <a:gd name="T23" fmla="*/ 622 h 1198"/>
                <a:gd name="T24" fmla="*/ 1545 w 2624"/>
                <a:gd name="T25" fmla="*/ 793 h 1198"/>
                <a:gd name="T26" fmla="*/ 2285 w 2624"/>
                <a:gd name="T27" fmla="*/ 1198 h 1198"/>
                <a:gd name="T28" fmla="*/ 2293 w 2624"/>
                <a:gd name="T29" fmla="*/ 1198 h 1198"/>
                <a:gd name="T30" fmla="*/ 2624 w 2624"/>
                <a:gd name="T31" fmla="*/ 1016 h 1198"/>
                <a:gd name="T32" fmla="*/ 2395 w 2624"/>
                <a:gd name="T33" fmla="*/ 1073 h 1198"/>
                <a:gd name="T34" fmla="*/ 2374 w 2624"/>
                <a:gd name="T35" fmla="*/ 1073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24" h="1198">
                  <a:moveTo>
                    <a:pt x="2374" y="1073"/>
                  </a:moveTo>
                  <a:cubicBezTo>
                    <a:pt x="2106" y="1073"/>
                    <a:pt x="1906" y="890"/>
                    <a:pt x="1832" y="809"/>
                  </a:cubicBezTo>
                  <a:cubicBezTo>
                    <a:pt x="1671" y="636"/>
                    <a:pt x="1433" y="218"/>
                    <a:pt x="1314" y="0"/>
                  </a:cubicBezTo>
                  <a:cubicBezTo>
                    <a:pt x="1312" y="0"/>
                    <a:pt x="1311" y="1"/>
                    <a:pt x="1310" y="1"/>
                  </a:cubicBezTo>
                  <a:cubicBezTo>
                    <a:pt x="1190" y="218"/>
                    <a:pt x="953" y="636"/>
                    <a:pt x="792" y="809"/>
                  </a:cubicBezTo>
                  <a:cubicBezTo>
                    <a:pt x="718" y="890"/>
                    <a:pt x="518" y="1073"/>
                    <a:pt x="250" y="1073"/>
                  </a:cubicBezTo>
                  <a:cubicBezTo>
                    <a:pt x="243" y="1073"/>
                    <a:pt x="236" y="1073"/>
                    <a:pt x="229" y="1073"/>
                  </a:cubicBezTo>
                  <a:cubicBezTo>
                    <a:pt x="150" y="1070"/>
                    <a:pt x="73" y="1051"/>
                    <a:pt x="0" y="1017"/>
                  </a:cubicBezTo>
                  <a:cubicBezTo>
                    <a:pt x="92" y="1137"/>
                    <a:pt x="203" y="1198"/>
                    <a:pt x="331" y="1198"/>
                  </a:cubicBezTo>
                  <a:cubicBezTo>
                    <a:pt x="339" y="1198"/>
                    <a:pt x="339" y="1198"/>
                    <a:pt x="339" y="1198"/>
                  </a:cubicBezTo>
                  <a:cubicBezTo>
                    <a:pt x="733" y="1190"/>
                    <a:pt x="933" y="960"/>
                    <a:pt x="1078" y="793"/>
                  </a:cubicBezTo>
                  <a:cubicBezTo>
                    <a:pt x="1164" y="694"/>
                    <a:pt x="1227" y="622"/>
                    <a:pt x="1312" y="622"/>
                  </a:cubicBezTo>
                  <a:cubicBezTo>
                    <a:pt x="1397" y="622"/>
                    <a:pt x="1459" y="694"/>
                    <a:pt x="1545" y="793"/>
                  </a:cubicBezTo>
                  <a:cubicBezTo>
                    <a:pt x="1691" y="960"/>
                    <a:pt x="1891" y="1190"/>
                    <a:pt x="2285" y="1198"/>
                  </a:cubicBezTo>
                  <a:cubicBezTo>
                    <a:pt x="2293" y="1198"/>
                    <a:pt x="2293" y="1198"/>
                    <a:pt x="2293" y="1198"/>
                  </a:cubicBezTo>
                  <a:cubicBezTo>
                    <a:pt x="2421" y="1198"/>
                    <a:pt x="2532" y="1137"/>
                    <a:pt x="2624" y="1016"/>
                  </a:cubicBezTo>
                  <a:cubicBezTo>
                    <a:pt x="2550" y="1051"/>
                    <a:pt x="2474" y="1070"/>
                    <a:pt x="2395" y="1073"/>
                  </a:cubicBezTo>
                  <a:cubicBezTo>
                    <a:pt x="2388" y="1073"/>
                    <a:pt x="2381" y="1073"/>
                    <a:pt x="2374" y="1073"/>
                  </a:cubicBezTo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4" name="Freeform 21"/>
            <p:cNvSpPr>
              <a:spLocks noEditPoints="1"/>
            </p:cNvSpPr>
            <p:nvPr/>
          </p:nvSpPr>
          <p:spPr bwMode="auto">
            <a:xfrm>
              <a:off x="-315913" y="1489075"/>
              <a:ext cx="1149351" cy="1128713"/>
            </a:xfrm>
            <a:custGeom>
              <a:avLst/>
              <a:gdLst>
                <a:gd name="T0" fmla="*/ 1768 w 3536"/>
                <a:gd name="T1" fmla="*/ 0 h 3475"/>
                <a:gd name="T2" fmla="*/ 296 w 3536"/>
                <a:gd name="T3" fmla="*/ 3178 h 3475"/>
                <a:gd name="T4" fmla="*/ 798 w 3536"/>
                <a:gd name="T5" fmla="*/ 3475 h 3475"/>
                <a:gd name="T6" fmla="*/ 1768 w 3536"/>
                <a:gd name="T7" fmla="*/ 2900 h 3475"/>
                <a:gd name="T8" fmla="*/ 2738 w 3536"/>
                <a:gd name="T9" fmla="*/ 3475 h 3475"/>
                <a:gd name="T10" fmla="*/ 3240 w 3536"/>
                <a:gd name="T11" fmla="*/ 3178 h 3475"/>
                <a:gd name="T12" fmla="*/ 2017 w 3536"/>
                <a:gd name="T13" fmla="*/ 209 h 3475"/>
                <a:gd name="T14" fmla="*/ 1996 w 3536"/>
                <a:gd name="T15" fmla="*/ 604 h 3475"/>
                <a:gd name="T16" fmla="*/ 1988 w 3536"/>
                <a:gd name="T17" fmla="*/ 756 h 3475"/>
                <a:gd name="T18" fmla="*/ 2575 w 3536"/>
                <a:gd name="T19" fmla="*/ 548 h 3475"/>
                <a:gd name="T20" fmla="*/ 1981 w 3536"/>
                <a:gd name="T21" fmla="*/ 890 h 3475"/>
                <a:gd name="T22" fmla="*/ 1972 w 3536"/>
                <a:gd name="T23" fmla="*/ 1042 h 3475"/>
                <a:gd name="T24" fmla="*/ 2888 w 3536"/>
                <a:gd name="T25" fmla="*/ 893 h 3475"/>
                <a:gd name="T26" fmla="*/ 1958 w 3536"/>
                <a:gd name="T27" fmla="*/ 1305 h 3475"/>
                <a:gd name="T28" fmla="*/ 1950 w 3536"/>
                <a:gd name="T29" fmla="*/ 1461 h 3475"/>
                <a:gd name="T30" fmla="*/ 3114 w 3536"/>
                <a:gd name="T31" fmla="*/ 1290 h 3475"/>
                <a:gd name="T32" fmla="*/ 1944 w 3536"/>
                <a:gd name="T33" fmla="*/ 1568 h 3475"/>
                <a:gd name="T34" fmla="*/ 1935 w 3536"/>
                <a:gd name="T35" fmla="*/ 1733 h 3475"/>
                <a:gd name="T36" fmla="*/ 3231 w 3536"/>
                <a:gd name="T37" fmla="*/ 1635 h 3475"/>
                <a:gd name="T38" fmla="*/ 1930 w 3536"/>
                <a:gd name="T39" fmla="*/ 1831 h 3475"/>
                <a:gd name="T40" fmla="*/ 1503 w 3536"/>
                <a:gd name="T41" fmla="*/ 215 h 3475"/>
                <a:gd name="T42" fmla="*/ 1079 w 3536"/>
                <a:gd name="T43" fmla="*/ 453 h 3475"/>
                <a:gd name="T44" fmla="*/ 961 w 3536"/>
                <a:gd name="T45" fmla="*/ 548 h 3475"/>
                <a:gd name="T46" fmla="*/ 1526 w 3536"/>
                <a:gd name="T47" fmla="*/ 759 h 3475"/>
                <a:gd name="T48" fmla="*/ 740 w 3536"/>
                <a:gd name="T49" fmla="*/ 774 h 3475"/>
                <a:gd name="T50" fmla="*/ 648 w 3536"/>
                <a:gd name="T51" fmla="*/ 893 h 3475"/>
                <a:gd name="T52" fmla="*/ 1539 w 3536"/>
                <a:gd name="T53" fmla="*/ 1049 h 3475"/>
                <a:gd name="T54" fmla="*/ 493 w 3536"/>
                <a:gd name="T55" fmla="*/ 1143 h 3475"/>
                <a:gd name="T56" fmla="*/ 422 w 3536"/>
                <a:gd name="T57" fmla="*/ 1290 h 3475"/>
                <a:gd name="T58" fmla="*/ 1557 w 3536"/>
                <a:gd name="T59" fmla="*/ 1470 h 3475"/>
                <a:gd name="T60" fmla="*/ 353 w 3536"/>
                <a:gd name="T61" fmla="*/ 1470 h 3475"/>
                <a:gd name="T62" fmla="*/ 305 w 3536"/>
                <a:gd name="T63" fmla="*/ 1635 h 3475"/>
                <a:gd name="T64" fmla="*/ 1569 w 3536"/>
                <a:gd name="T65" fmla="*/ 1749 h 3475"/>
                <a:gd name="T66" fmla="*/ 252 w 3536"/>
                <a:gd name="T67" fmla="*/ 1909 h 3475"/>
                <a:gd name="T68" fmla="*/ 227 w 3536"/>
                <a:gd name="T69" fmla="*/ 2283 h 3475"/>
                <a:gd name="T70" fmla="*/ 869 w 3536"/>
                <a:gd name="T71" fmla="*/ 2325 h 3475"/>
                <a:gd name="T72" fmla="*/ 1483 w 3536"/>
                <a:gd name="T73" fmla="*/ 2121 h 3475"/>
                <a:gd name="T74" fmla="*/ 230 w 3536"/>
                <a:gd name="T75" fmla="*/ 2281 h 3475"/>
                <a:gd name="T76" fmla="*/ 303 w 3536"/>
                <a:gd name="T77" fmla="*/ 2829 h 3475"/>
                <a:gd name="T78" fmla="*/ 737 w 3536"/>
                <a:gd name="T79" fmla="*/ 2652 h 3475"/>
                <a:gd name="T80" fmla="*/ 1465 w 3536"/>
                <a:gd name="T81" fmla="*/ 2349 h 3475"/>
                <a:gd name="T82" fmla="*/ 690 w 3536"/>
                <a:gd name="T83" fmla="*/ 3048 h 3475"/>
                <a:gd name="T84" fmla="*/ 2749 w 3536"/>
                <a:gd name="T85" fmla="*/ 3324 h 3475"/>
                <a:gd name="T86" fmla="*/ 2001 w 3536"/>
                <a:gd name="T87" fmla="*/ 2919 h 3475"/>
                <a:gd name="T88" fmla="*/ 1534 w 3536"/>
                <a:gd name="T89" fmla="*/ 2919 h 3475"/>
                <a:gd name="T90" fmla="*/ 787 w 3536"/>
                <a:gd name="T91" fmla="*/ 3324 h 3475"/>
                <a:gd name="T92" fmla="*/ 685 w 3536"/>
                <a:gd name="T93" fmla="*/ 3199 h 3475"/>
                <a:gd name="T94" fmla="*/ 1248 w 3536"/>
                <a:gd name="T95" fmla="*/ 2935 h 3475"/>
                <a:gd name="T96" fmla="*/ 1770 w 3536"/>
                <a:gd name="T97" fmla="*/ 2126 h 3475"/>
                <a:gd name="T98" fmla="*/ 2830 w 3536"/>
                <a:gd name="T99" fmla="*/ 3199 h 3475"/>
                <a:gd name="T100" fmla="*/ 3080 w 3536"/>
                <a:gd name="T101" fmla="*/ 3142 h 3475"/>
                <a:gd name="T102" fmla="*/ 3232 w 3536"/>
                <a:gd name="T103" fmla="*/ 2829 h 3475"/>
                <a:gd name="T104" fmla="*/ 2399 w 3536"/>
                <a:gd name="T105" fmla="*/ 2832 h 3475"/>
                <a:gd name="T106" fmla="*/ 2536 w 3536"/>
                <a:gd name="T107" fmla="*/ 2616 h 3475"/>
                <a:gd name="T108" fmla="*/ 3297 w 3536"/>
                <a:gd name="T109" fmla="*/ 2498 h 3475"/>
                <a:gd name="T110" fmla="*/ 2577 w 3536"/>
                <a:gd name="T111" fmla="*/ 2470 h 3475"/>
                <a:gd name="T112" fmla="*/ 2370 w 3536"/>
                <a:gd name="T113" fmla="*/ 2277 h 3475"/>
                <a:gd name="T114" fmla="*/ 3303 w 3536"/>
                <a:gd name="T115" fmla="*/ 2089 h 3475"/>
                <a:gd name="T116" fmla="*/ 3306 w 3536"/>
                <a:gd name="T117" fmla="*/ 2281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36" h="3475">
                  <a:moveTo>
                    <a:pt x="3243" y="1208"/>
                  </a:moveTo>
                  <a:cubicBezTo>
                    <a:pt x="2828" y="286"/>
                    <a:pt x="2016" y="0"/>
                    <a:pt x="1768" y="0"/>
                  </a:cubicBezTo>
                  <a:cubicBezTo>
                    <a:pt x="1519" y="0"/>
                    <a:pt x="708" y="286"/>
                    <a:pt x="292" y="1208"/>
                  </a:cubicBezTo>
                  <a:cubicBezTo>
                    <a:pt x="0" y="1857"/>
                    <a:pt x="2" y="2722"/>
                    <a:pt x="296" y="3178"/>
                  </a:cubicBezTo>
                  <a:cubicBezTo>
                    <a:pt x="422" y="3372"/>
                    <a:pt x="591" y="3475"/>
                    <a:pt x="787" y="3475"/>
                  </a:cubicBezTo>
                  <a:cubicBezTo>
                    <a:pt x="798" y="3475"/>
                    <a:pt x="798" y="3475"/>
                    <a:pt x="798" y="3475"/>
                  </a:cubicBezTo>
                  <a:cubicBezTo>
                    <a:pt x="1259" y="3466"/>
                    <a:pt x="1503" y="3186"/>
                    <a:pt x="1649" y="3018"/>
                  </a:cubicBezTo>
                  <a:cubicBezTo>
                    <a:pt x="1689" y="2972"/>
                    <a:pt x="1744" y="2908"/>
                    <a:pt x="1768" y="2900"/>
                  </a:cubicBezTo>
                  <a:cubicBezTo>
                    <a:pt x="1791" y="2908"/>
                    <a:pt x="1846" y="2972"/>
                    <a:pt x="1887" y="3018"/>
                  </a:cubicBezTo>
                  <a:cubicBezTo>
                    <a:pt x="2033" y="3186"/>
                    <a:pt x="2277" y="3466"/>
                    <a:pt x="2738" y="3475"/>
                  </a:cubicBezTo>
                  <a:cubicBezTo>
                    <a:pt x="2749" y="3475"/>
                    <a:pt x="2749" y="3475"/>
                    <a:pt x="2749" y="3475"/>
                  </a:cubicBezTo>
                  <a:cubicBezTo>
                    <a:pt x="2944" y="3475"/>
                    <a:pt x="3114" y="3372"/>
                    <a:pt x="3240" y="3178"/>
                  </a:cubicBezTo>
                  <a:cubicBezTo>
                    <a:pt x="3534" y="2722"/>
                    <a:pt x="3536" y="1857"/>
                    <a:pt x="3243" y="1208"/>
                  </a:cubicBezTo>
                  <a:moveTo>
                    <a:pt x="2017" y="209"/>
                  </a:moveTo>
                  <a:cubicBezTo>
                    <a:pt x="2145" y="256"/>
                    <a:pt x="2299" y="335"/>
                    <a:pt x="2457" y="453"/>
                  </a:cubicBezTo>
                  <a:cubicBezTo>
                    <a:pt x="2314" y="615"/>
                    <a:pt x="2130" y="626"/>
                    <a:pt x="1996" y="604"/>
                  </a:cubicBezTo>
                  <a:cubicBezTo>
                    <a:pt x="2017" y="209"/>
                    <a:pt x="2017" y="209"/>
                    <a:pt x="2017" y="209"/>
                  </a:cubicBezTo>
                  <a:moveTo>
                    <a:pt x="1988" y="756"/>
                  </a:moveTo>
                  <a:cubicBezTo>
                    <a:pt x="2022" y="761"/>
                    <a:pt x="2058" y="764"/>
                    <a:pt x="2094" y="764"/>
                  </a:cubicBezTo>
                  <a:cubicBezTo>
                    <a:pt x="2256" y="764"/>
                    <a:pt x="2434" y="711"/>
                    <a:pt x="2575" y="548"/>
                  </a:cubicBezTo>
                  <a:cubicBezTo>
                    <a:pt x="2650" y="614"/>
                    <a:pt x="2724" y="689"/>
                    <a:pt x="2795" y="774"/>
                  </a:cubicBezTo>
                  <a:cubicBezTo>
                    <a:pt x="2506" y="995"/>
                    <a:pt x="2186" y="955"/>
                    <a:pt x="1981" y="890"/>
                  </a:cubicBezTo>
                  <a:cubicBezTo>
                    <a:pt x="1988" y="756"/>
                    <a:pt x="1988" y="756"/>
                    <a:pt x="1988" y="756"/>
                  </a:cubicBezTo>
                  <a:moveTo>
                    <a:pt x="1972" y="1042"/>
                  </a:moveTo>
                  <a:cubicBezTo>
                    <a:pt x="2068" y="1069"/>
                    <a:pt x="2181" y="1090"/>
                    <a:pt x="2303" y="1090"/>
                  </a:cubicBezTo>
                  <a:cubicBezTo>
                    <a:pt x="2489" y="1090"/>
                    <a:pt x="2695" y="1042"/>
                    <a:pt x="2888" y="893"/>
                  </a:cubicBezTo>
                  <a:cubicBezTo>
                    <a:pt x="2943" y="970"/>
                    <a:pt x="2995" y="1053"/>
                    <a:pt x="3043" y="1143"/>
                  </a:cubicBezTo>
                  <a:cubicBezTo>
                    <a:pt x="2730" y="1508"/>
                    <a:pt x="2217" y="1395"/>
                    <a:pt x="1958" y="1305"/>
                  </a:cubicBezTo>
                  <a:cubicBezTo>
                    <a:pt x="1972" y="1042"/>
                    <a:pt x="1972" y="1042"/>
                    <a:pt x="1972" y="1042"/>
                  </a:cubicBezTo>
                  <a:moveTo>
                    <a:pt x="1950" y="1461"/>
                  </a:moveTo>
                  <a:cubicBezTo>
                    <a:pt x="2083" y="1504"/>
                    <a:pt x="2262" y="1546"/>
                    <a:pt x="2452" y="1546"/>
                  </a:cubicBezTo>
                  <a:cubicBezTo>
                    <a:pt x="2679" y="1546"/>
                    <a:pt x="2921" y="1484"/>
                    <a:pt x="3114" y="1290"/>
                  </a:cubicBezTo>
                  <a:cubicBezTo>
                    <a:pt x="3139" y="1348"/>
                    <a:pt x="3162" y="1408"/>
                    <a:pt x="3183" y="1470"/>
                  </a:cubicBezTo>
                  <a:cubicBezTo>
                    <a:pt x="2733" y="1948"/>
                    <a:pt x="2171" y="1701"/>
                    <a:pt x="1944" y="1568"/>
                  </a:cubicBezTo>
                  <a:cubicBezTo>
                    <a:pt x="1950" y="1461"/>
                    <a:pt x="1950" y="1461"/>
                    <a:pt x="1950" y="1461"/>
                  </a:cubicBezTo>
                  <a:moveTo>
                    <a:pt x="1935" y="1733"/>
                  </a:moveTo>
                  <a:cubicBezTo>
                    <a:pt x="2086" y="1811"/>
                    <a:pt x="2314" y="1900"/>
                    <a:pt x="2566" y="1900"/>
                  </a:cubicBezTo>
                  <a:cubicBezTo>
                    <a:pt x="2782" y="1900"/>
                    <a:pt x="3016" y="1833"/>
                    <a:pt x="3231" y="1635"/>
                  </a:cubicBezTo>
                  <a:cubicBezTo>
                    <a:pt x="3254" y="1725"/>
                    <a:pt x="3271" y="1817"/>
                    <a:pt x="3284" y="1909"/>
                  </a:cubicBezTo>
                  <a:cubicBezTo>
                    <a:pt x="2679" y="2436"/>
                    <a:pt x="2160" y="2042"/>
                    <a:pt x="1930" y="1831"/>
                  </a:cubicBezTo>
                  <a:cubicBezTo>
                    <a:pt x="1935" y="1733"/>
                    <a:pt x="1935" y="1733"/>
                    <a:pt x="1935" y="1733"/>
                  </a:cubicBezTo>
                  <a:moveTo>
                    <a:pt x="1503" y="215"/>
                  </a:moveTo>
                  <a:cubicBezTo>
                    <a:pt x="1520" y="607"/>
                    <a:pt x="1520" y="607"/>
                    <a:pt x="1520" y="607"/>
                  </a:cubicBezTo>
                  <a:cubicBezTo>
                    <a:pt x="1388" y="625"/>
                    <a:pt x="1215" y="607"/>
                    <a:pt x="1079" y="453"/>
                  </a:cubicBezTo>
                  <a:cubicBezTo>
                    <a:pt x="1230" y="340"/>
                    <a:pt x="1379" y="263"/>
                    <a:pt x="1503" y="215"/>
                  </a:cubicBezTo>
                  <a:moveTo>
                    <a:pt x="961" y="548"/>
                  </a:moveTo>
                  <a:cubicBezTo>
                    <a:pt x="1102" y="711"/>
                    <a:pt x="1279" y="764"/>
                    <a:pt x="1441" y="764"/>
                  </a:cubicBezTo>
                  <a:cubicBezTo>
                    <a:pt x="1470" y="764"/>
                    <a:pt x="1499" y="762"/>
                    <a:pt x="1526" y="759"/>
                  </a:cubicBezTo>
                  <a:cubicBezTo>
                    <a:pt x="1532" y="895"/>
                    <a:pt x="1532" y="895"/>
                    <a:pt x="1532" y="895"/>
                  </a:cubicBezTo>
                  <a:cubicBezTo>
                    <a:pt x="1326" y="955"/>
                    <a:pt x="1017" y="985"/>
                    <a:pt x="740" y="774"/>
                  </a:cubicBezTo>
                  <a:cubicBezTo>
                    <a:pt x="812" y="689"/>
                    <a:pt x="886" y="614"/>
                    <a:pt x="961" y="548"/>
                  </a:cubicBezTo>
                  <a:moveTo>
                    <a:pt x="648" y="893"/>
                  </a:moveTo>
                  <a:cubicBezTo>
                    <a:pt x="841" y="1042"/>
                    <a:pt x="1047" y="1090"/>
                    <a:pt x="1233" y="1090"/>
                  </a:cubicBezTo>
                  <a:cubicBezTo>
                    <a:pt x="1345" y="1090"/>
                    <a:pt x="1449" y="1072"/>
                    <a:pt x="1539" y="1049"/>
                  </a:cubicBezTo>
                  <a:cubicBezTo>
                    <a:pt x="1550" y="1314"/>
                    <a:pt x="1550" y="1314"/>
                    <a:pt x="1550" y="1314"/>
                  </a:cubicBezTo>
                  <a:cubicBezTo>
                    <a:pt x="1284" y="1402"/>
                    <a:pt x="795" y="1496"/>
                    <a:pt x="493" y="1143"/>
                  </a:cubicBezTo>
                  <a:cubicBezTo>
                    <a:pt x="541" y="1053"/>
                    <a:pt x="593" y="970"/>
                    <a:pt x="648" y="893"/>
                  </a:cubicBezTo>
                  <a:moveTo>
                    <a:pt x="422" y="1290"/>
                  </a:moveTo>
                  <a:cubicBezTo>
                    <a:pt x="615" y="1484"/>
                    <a:pt x="857" y="1546"/>
                    <a:pt x="1084" y="1546"/>
                  </a:cubicBezTo>
                  <a:cubicBezTo>
                    <a:pt x="1260" y="1546"/>
                    <a:pt x="1428" y="1509"/>
                    <a:pt x="1557" y="1470"/>
                  </a:cubicBezTo>
                  <a:cubicBezTo>
                    <a:pt x="1562" y="1585"/>
                    <a:pt x="1562" y="1585"/>
                    <a:pt x="1562" y="1585"/>
                  </a:cubicBezTo>
                  <a:cubicBezTo>
                    <a:pt x="1319" y="1720"/>
                    <a:pt x="785" y="1929"/>
                    <a:pt x="353" y="1470"/>
                  </a:cubicBezTo>
                  <a:cubicBezTo>
                    <a:pt x="373" y="1408"/>
                    <a:pt x="396" y="1348"/>
                    <a:pt x="422" y="1290"/>
                  </a:cubicBezTo>
                  <a:moveTo>
                    <a:pt x="305" y="1635"/>
                  </a:moveTo>
                  <a:cubicBezTo>
                    <a:pt x="520" y="1833"/>
                    <a:pt x="753" y="1900"/>
                    <a:pt x="970" y="1900"/>
                  </a:cubicBezTo>
                  <a:cubicBezTo>
                    <a:pt x="1205" y="1900"/>
                    <a:pt x="1419" y="1822"/>
                    <a:pt x="1569" y="1749"/>
                  </a:cubicBezTo>
                  <a:cubicBezTo>
                    <a:pt x="1574" y="1860"/>
                    <a:pt x="1574" y="1860"/>
                    <a:pt x="1574" y="1860"/>
                  </a:cubicBezTo>
                  <a:cubicBezTo>
                    <a:pt x="1330" y="2074"/>
                    <a:pt x="831" y="2413"/>
                    <a:pt x="252" y="1909"/>
                  </a:cubicBezTo>
                  <a:cubicBezTo>
                    <a:pt x="264" y="1817"/>
                    <a:pt x="282" y="1725"/>
                    <a:pt x="305" y="1635"/>
                  </a:cubicBezTo>
                  <a:moveTo>
                    <a:pt x="227" y="2283"/>
                  </a:moveTo>
                  <a:cubicBezTo>
                    <a:pt x="226" y="2219"/>
                    <a:pt x="228" y="2154"/>
                    <a:pt x="233" y="2089"/>
                  </a:cubicBezTo>
                  <a:cubicBezTo>
                    <a:pt x="438" y="2246"/>
                    <a:pt x="651" y="2325"/>
                    <a:pt x="869" y="2325"/>
                  </a:cubicBezTo>
                  <a:cubicBezTo>
                    <a:pt x="967" y="2325"/>
                    <a:pt x="1066" y="2309"/>
                    <a:pt x="1166" y="2277"/>
                  </a:cubicBezTo>
                  <a:cubicBezTo>
                    <a:pt x="1286" y="2239"/>
                    <a:pt x="1392" y="2182"/>
                    <a:pt x="1483" y="2121"/>
                  </a:cubicBezTo>
                  <a:cubicBezTo>
                    <a:pt x="1351" y="2260"/>
                    <a:pt x="1169" y="2412"/>
                    <a:pt x="959" y="2470"/>
                  </a:cubicBezTo>
                  <a:cubicBezTo>
                    <a:pt x="537" y="2587"/>
                    <a:pt x="258" y="2343"/>
                    <a:pt x="230" y="2281"/>
                  </a:cubicBezTo>
                  <a:cubicBezTo>
                    <a:pt x="227" y="2283"/>
                    <a:pt x="227" y="2283"/>
                    <a:pt x="227" y="2283"/>
                  </a:cubicBezTo>
                  <a:moveTo>
                    <a:pt x="303" y="2829"/>
                  </a:moveTo>
                  <a:cubicBezTo>
                    <a:pt x="272" y="2728"/>
                    <a:pt x="251" y="2616"/>
                    <a:pt x="238" y="2498"/>
                  </a:cubicBezTo>
                  <a:cubicBezTo>
                    <a:pt x="353" y="2580"/>
                    <a:pt x="525" y="2652"/>
                    <a:pt x="737" y="2652"/>
                  </a:cubicBezTo>
                  <a:cubicBezTo>
                    <a:pt x="819" y="2652"/>
                    <a:pt x="907" y="2642"/>
                    <a:pt x="1000" y="2616"/>
                  </a:cubicBezTo>
                  <a:cubicBezTo>
                    <a:pt x="1178" y="2566"/>
                    <a:pt x="1336" y="2462"/>
                    <a:pt x="1465" y="2349"/>
                  </a:cubicBezTo>
                  <a:cubicBezTo>
                    <a:pt x="1355" y="2535"/>
                    <a:pt x="1230" y="2732"/>
                    <a:pt x="1137" y="2832"/>
                  </a:cubicBezTo>
                  <a:cubicBezTo>
                    <a:pt x="1075" y="2900"/>
                    <a:pt x="907" y="3055"/>
                    <a:pt x="690" y="3048"/>
                  </a:cubicBezTo>
                  <a:cubicBezTo>
                    <a:pt x="552" y="3043"/>
                    <a:pt x="422" y="2969"/>
                    <a:pt x="303" y="2829"/>
                  </a:cubicBezTo>
                  <a:moveTo>
                    <a:pt x="2749" y="3324"/>
                  </a:moveTo>
                  <a:cubicBezTo>
                    <a:pt x="2741" y="3324"/>
                    <a:pt x="2741" y="3324"/>
                    <a:pt x="2741" y="3324"/>
                  </a:cubicBezTo>
                  <a:cubicBezTo>
                    <a:pt x="2347" y="3316"/>
                    <a:pt x="2147" y="3086"/>
                    <a:pt x="2001" y="2919"/>
                  </a:cubicBezTo>
                  <a:cubicBezTo>
                    <a:pt x="1915" y="2820"/>
                    <a:pt x="1853" y="2748"/>
                    <a:pt x="1768" y="2748"/>
                  </a:cubicBezTo>
                  <a:cubicBezTo>
                    <a:pt x="1683" y="2748"/>
                    <a:pt x="1620" y="2820"/>
                    <a:pt x="1534" y="2919"/>
                  </a:cubicBezTo>
                  <a:cubicBezTo>
                    <a:pt x="1389" y="3086"/>
                    <a:pt x="1189" y="3316"/>
                    <a:pt x="795" y="3324"/>
                  </a:cubicBezTo>
                  <a:cubicBezTo>
                    <a:pt x="787" y="3324"/>
                    <a:pt x="787" y="3324"/>
                    <a:pt x="787" y="3324"/>
                  </a:cubicBezTo>
                  <a:cubicBezTo>
                    <a:pt x="659" y="3324"/>
                    <a:pt x="548" y="3263"/>
                    <a:pt x="456" y="3143"/>
                  </a:cubicBezTo>
                  <a:cubicBezTo>
                    <a:pt x="529" y="3177"/>
                    <a:pt x="606" y="3196"/>
                    <a:pt x="685" y="3199"/>
                  </a:cubicBezTo>
                  <a:cubicBezTo>
                    <a:pt x="692" y="3199"/>
                    <a:pt x="699" y="3199"/>
                    <a:pt x="706" y="3199"/>
                  </a:cubicBezTo>
                  <a:cubicBezTo>
                    <a:pt x="974" y="3199"/>
                    <a:pt x="1174" y="3016"/>
                    <a:pt x="1248" y="2935"/>
                  </a:cubicBezTo>
                  <a:cubicBezTo>
                    <a:pt x="1409" y="2762"/>
                    <a:pt x="1646" y="2344"/>
                    <a:pt x="1766" y="2127"/>
                  </a:cubicBezTo>
                  <a:cubicBezTo>
                    <a:pt x="1767" y="2127"/>
                    <a:pt x="1768" y="2126"/>
                    <a:pt x="1770" y="2126"/>
                  </a:cubicBezTo>
                  <a:cubicBezTo>
                    <a:pt x="1889" y="2344"/>
                    <a:pt x="2127" y="2762"/>
                    <a:pt x="2288" y="2935"/>
                  </a:cubicBezTo>
                  <a:cubicBezTo>
                    <a:pt x="2362" y="3016"/>
                    <a:pt x="2562" y="3199"/>
                    <a:pt x="2830" y="3199"/>
                  </a:cubicBezTo>
                  <a:cubicBezTo>
                    <a:pt x="2837" y="3199"/>
                    <a:pt x="2844" y="3199"/>
                    <a:pt x="2851" y="3199"/>
                  </a:cubicBezTo>
                  <a:cubicBezTo>
                    <a:pt x="2930" y="3196"/>
                    <a:pt x="3006" y="3177"/>
                    <a:pt x="3080" y="3142"/>
                  </a:cubicBezTo>
                  <a:cubicBezTo>
                    <a:pt x="2988" y="3263"/>
                    <a:pt x="2877" y="3324"/>
                    <a:pt x="2749" y="3324"/>
                  </a:cubicBezTo>
                  <a:moveTo>
                    <a:pt x="3232" y="2829"/>
                  </a:moveTo>
                  <a:cubicBezTo>
                    <a:pt x="3114" y="2969"/>
                    <a:pt x="2984" y="3043"/>
                    <a:pt x="2845" y="3048"/>
                  </a:cubicBezTo>
                  <a:cubicBezTo>
                    <a:pt x="2629" y="3055"/>
                    <a:pt x="2461" y="2900"/>
                    <a:pt x="2399" y="2832"/>
                  </a:cubicBezTo>
                  <a:cubicBezTo>
                    <a:pt x="2306" y="2732"/>
                    <a:pt x="2180" y="2535"/>
                    <a:pt x="2071" y="2349"/>
                  </a:cubicBezTo>
                  <a:cubicBezTo>
                    <a:pt x="2200" y="2462"/>
                    <a:pt x="2357" y="2566"/>
                    <a:pt x="2536" y="2616"/>
                  </a:cubicBezTo>
                  <a:cubicBezTo>
                    <a:pt x="2629" y="2642"/>
                    <a:pt x="2717" y="2652"/>
                    <a:pt x="2799" y="2652"/>
                  </a:cubicBezTo>
                  <a:cubicBezTo>
                    <a:pt x="3010" y="2652"/>
                    <a:pt x="3183" y="2580"/>
                    <a:pt x="3297" y="2498"/>
                  </a:cubicBezTo>
                  <a:cubicBezTo>
                    <a:pt x="3285" y="2616"/>
                    <a:pt x="3263" y="2727"/>
                    <a:pt x="3232" y="2829"/>
                  </a:cubicBezTo>
                  <a:moveTo>
                    <a:pt x="2577" y="2470"/>
                  </a:moveTo>
                  <a:cubicBezTo>
                    <a:pt x="2366" y="2412"/>
                    <a:pt x="2184" y="2260"/>
                    <a:pt x="2053" y="2121"/>
                  </a:cubicBezTo>
                  <a:cubicBezTo>
                    <a:pt x="2144" y="2182"/>
                    <a:pt x="2250" y="2239"/>
                    <a:pt x="2370" y="2277"/>
                  </a:cubicBezTo>
                  <a:cubicBezTo>
                    <a:pt x="2469" y="2309"/>
                    <a:pt x="2568" y="2325"/>
                    <a:pt x="2667" y="2325"/>
                  </a:cubicBezTo>
                  <a:cubicBezTo>
                    <a:pt x="2884" y="2325"/>
                    <a:pt x="3097" y="2246"/>
                    <a:pt x="3303" y="2089"/>
                  </a:cubicBezTo>
                  <a:cubicBezTo>
                    <a:pt x="3307" y="2154"/>
                    <a:pt x="3309" y="2219"/>
                    <a:pt x="3309" y="2283"/>
                  </a:cubicBezTo>
                  <a:cubicBezTo>
                    <a:pt x="3306" y="2281"/>
                    <a:pt x="3306" y="2281"/>
                    <a:pt x="3306" y="2281"/>
                  </a:cubicBezTo>
                  <a:cubicBezTo>
                    <a:pt x="3278" y="2343"/>
                    <a:pt x="2999" y="2587"/>
                    <a:pt x="2577" y="2470"/>
                  </a:cubicBezTo>
                </a:path>
              </a:pathLst>
            </a:custGeom>
            <a:solidFill>
              <a:srgbClr val="D1D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5" name="Freeform 22"/>
            <p:cNvSpPr>
              <a:spLocks noEditPoints="1"/>
            </p:cNvSpPr>
            <p:nvPr/>
          </p:nvSpPr>
          <p:spPr bwMode="auto">
            <a:xfrm>
              <a:off x="311150" y="1636713"/>
              <a:ext cx="446088" cy="841375"/>
            </a:xfrm>
            <a:custGeom>
              <a:avLst/>
              <a:gdLst>
                <a:gd name="T0" fmla="*/ 900 w 1375"/>
                <a:gd name="T1" fmla="*/ 2594 h 2594"/>
                <a:gd name="T2" fmla="*/ 900 w 1375"/>
                <a:gd name="T3" fmla="*/ 2594 h 2594"/>
                <a:gd name="T4" fmla="*/ 900 w 1375"/>
                <a:gd name="T5" fmla="*/ 2594 h 2594"/>
                <a:gd name="T6" fmla="*/ 870 w 1375"/>
                <a:gd name="T7" fmla="*/ 2047 h 2594"/>
                <a:gd name="T8" fmla="*/ 870 w 1375"/>
                <a:gd name="T9" fmla="*/ 2047 h 2594"/>
                <a:gd name="T10" fmla="*/ 647 w 1375"/>
                <a:gd name="T11" fmla="*/ 2016 h 2594"/>
                <a:gd name="T12" fmla="*/ 647 w 1375"/>
                <a:gd name="T13" fmla="*/ 2016 h 2594"/>
                <a:gd name="T14" fmla="*/ 1375 w 1375"/>
                <a:gd name="T15" fmla="*/ 1828 h 2594"/>
                <a:gd name="T16" fmla="*/ 733 w 1375"/>
                <a:gd name="T17" fmla="*/ 1718 h 2594"/>
                <a:gd name="T18" fmla="*/ 733 w 1375"/>
                <a:gd name="T19" fmla="*/ 1718 h 2594"/>
                <a:gd name="T20" fmla="*/ 0 w 1375"/>
                <a:gd name="T21" fmla="*/ 1377 h 2594"/>
                <a:gd name="T22" fmla="*/ 0 w 1375"/>
                <a:gd name="T23" fmla="*/ 1377 h 2594"/>
                <a:gd name="T24" fmla="*/ 627 w 1375"/>
                <a:gd name="T25" fmla="*/ 1298 h 2594"/>
                <a:gd name="T26" fmla="*/ 627 w 1375"/>
                <a:gd name="T27" fmla="*/ 1298 h 2594"/>
                <a:gd name="T28" fmla="*/ 627 w 1375"/>
                <a:gd name="T29" fmla="*/ 1298 h 2594"/>
                <a:gd name="T30" fmla="*/ 15 w 1375"/>
                <a:gd name="T31" fmla="*/ 1114 h 2594"/>
                <a:gd name="T32" fmla="*/ 15 w 1375"/>
                <a:gd name="T33" fmla="*/ 1114 h 2594"/>
                <a:gd name="T34" fmla="*/ 1250 w 1375"/>
                <a:gd name="T35" fmla="*/ 1019 h 2594"/>
                <a:gd name="T36" fmla="*/ 518 w 1375"/>
                <a:gd name="T37" fmla="*/ 941 h 2594"/>
                <a:gd name="T38" fmla="*/ 517 w 1375"/>
                <a:gd name="T39" fmla="*/ 941 h 2594"/>
                <a:gd name="T40" fmla="*/ 32 w 1375"/>
                <a:gd name="T41" fmla="*/ 852 h 2594"/>
                <a:gd name="T42" fmla="*/ 32 w 1375"/>
                <a:gd name="T43" fmla="*/ 852 h 2594"/>
                <a:gd name="T44" fmla="*/ 32 w 1375"/>
                <a:gd name="T45" fmla="*/ 852 h 2594"/>
                <a:gd name="T46" fmla="*/ 1113 w 1375"/>
                <a:gd name="T47" fmla="*/ 689 h 2594"/>
                <a:gd name="T48" fmla="*/ 1113 w 1375"/>
                <a:gd name="T49" fmla="*/ 689 h 2594"/>
                <a:gd name="T50" fmla="*/ 368 w 1375"/>
                <a:gd name="T51" fmla="*/ 487 h 2594"/>
                <a:gd name="T52" fmla="*/ 368 w 1375"/>
                <a:gd name="T53" fmla="*/ 487 h 2594"/>
                <a:gd name="T54" fmla="*/ 368 w 1375"/>
                <a:gd name="T55" fmla="*/ 487 h 2594"/>
                <a:gd name="T56" fmla="*/ 51 w 1375"/>
                <a:gd name="T57" fmla="*/ 436 h 2594"/>
                <a:gd name="T58" fmla="*/ 51 w 1375"/>
                <a:gd name="T59" fmla="*/ 436 h 2594"/>
                <a:gd name="T60" fmla="*/ 862 w 1375"/>
                <a:gd name="T61" fmla="*/ 323 h 2594"/>
                <a:gd name="T62" fmla="*/ 865 w 1375"/>
                <a:gd name="T63" fmla="*/ 320 h 2594"/>
                <a:gd name="T64" fmla="*/ 865 w 1375"/>
                <a:gd name="T65" fmla="*/ 320 h 2594"/>
                <a:gd name="T66" fmla="*/ 168 w 1375"/>
                <a:gd name="T67" fmla="*/ 159 h 2594"/>
                <a:gd name="T68" fmla="*/ 168 w 1375"/>
                <a:gd name="T69" fmla="*/ 159 h 2594"/>
                <a:gd name="T70" fmla="*/ 167 w 1375"/>
                <a:gd name="T71" fmla="*/ 159 h 2594"/>
                <a:gd name="T72" fmla="*/ 523 w 1375"/>
                <a:gd name="T73" fmla="*/ 4 h 2594"/>
                <a:gd name="T74" fmla="*/ 523 w 1375"/>
                <a:gd name="T75" fmla="*/ 4 h 2594"/>
                <a:gd name="T76" fmla="*/ 526 w 1375"/>
                <a:gd name="T77" fmla="*/ 0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75" h="2594">
                  <a:moveTo>
                    <a:pt x="900" y="2594"/>
                  </a:moveTo>
                  <a:cubicBezTo>
                    <a:pt x="900" y="2594"/>
                    <a:pt x="900" y="2594"/>
                    <a:pt x="900" y="2594"/>
                  </a:cubicBezTo>
                  <a:cubicBezTo>
                    <a:pt x="900" y="2594"/>
                    <a:pt x="900" y="2594"/>
                    <a:pt x="900" y="2594"/>
                  </a:cubicBezTo>
                  <a:cubicBezTo>
                    <a:pt x="900" y="2594"/>
                    <a:pt x="900" y="2594"/>
                    <a:pt x="900" y="2594"/>
                  </a:cubicBezTo>
                  <a:moveTo>
                    <a:pt x="469" y="2379"/>
                  </a:moveTo>
                  <a:cubicBezTo>
                    <a:pt x="530" y="2445"/>
                    <a:pt x="692" y="2594"/>
                    <a:pt x="900" y="2594"/>
                  </a:cubicBezTo>
                  <a:cubicBezTo>
                    <a:pt x="692" y="2594"/>
                    <a:pt x="530" y="2445"/>
                    <a:pt x="469" y="2379"/>
                  </a:cubicBezTo>
                  <a:moveTo>
                    <a:pt x="870" y="2047"/>
                  </a:moveTo>
                  <a:cubicBezTo>
                    <a:pt x="870" y="2047"/>
                    <a:pt x="870" y="2047"/>
                    <a:pt x="870" y="2047"/>
                  </a:cubicBezTo>
                  <a:cubicBezTo>
                    <a:pt x="870" y="2047"/>
                    <a:pt x="870" y="2047"/>
                    <a:pt x="870" y="2047"/>
                  </a:cubicBezTo>
                  <a:cubicBezTo>
                    <a:pt x="870" y="2047"/>
                    <a:pt x="870" y="2047"/>
                    <a:pt x="870" y="2047"/>
                  </a:cubicBezTo>
                  <a:moveTo>
                    <a:pt x="647" y="2016"/>
                  </a:moveTo>
                  <a:cubicBezTo>
                    <a:pt x="726" y="2038"/>
                    <a:pt x="801" y="2047"/>
                    <a:pt x="870" y="2047"/>
                  </a:cubicBezTo>
                  <a:cubicBezTo>
                    <a:pt x="801" y="2047"/>
                    <a:pt x="726" y="2038"/>
                    <a:pt x="647" y="2016"/>
                  </a:cubicBezTo>
                  <a:moveTo>
                    <a:pt x="1375" y="1828"/>
                  </a:moveTo>
                  <a:cubicBezTo>
                    <a:pt x="1375" y="1828"/>
                    <a:pt x="1375" y="1828"/>
                    <a:pt x="1375" y="1828"/>
                  </a:cubicBezTo>
                  <a:cubicBezTo>
                    <a:pt x="1375" y="1828"/>
                    <a:pt x="1375" y="1828"/>
                    <a:pt x="1375" y="1828"/>
                  </a:cubicBezTo>
                  <a:moveTo>
                    <a:pt x="733" y="1718"/>
                  </a:moveTo>
                  <a:cubicBezTo>
                    <a:pt x="733" y="1718"/>
                    <a:pt x="733" y="1718"/>
                    <a:pt x="733" y="1718"/>
                  </a:cubicBezTo>
                  <a:cubicBezTo>
                    <a:pt x="733" y="1718"/>
                    <a:pt x="733" y="1718"/>
                    <a:pt x="733" y="1718"/>
                  </a:cubicBezTo>
                  <a:cubicBezTo>
                    <a:pt x="733" y="1718"/>
                    <a:pt x="733" y="1718"/>
                    <a:pt x="733" y="1718"/>
                  </a:cubicBezTo>
                  <a:moveTo>
                    <a:pt x="0" y="1377"/>
                  </a:moveTo>
                  <a:cubicBezTo>
                    <a:pt x="146" y="1510"/>
                    <a:pt x="407" y="1718"/>
                    <a:pt x="733" y="1718"/>
                  </a:cubicBezTo>
                  <a:cubicBezTo>
                    <a:pt x="407" y="1717"/>
                    <a:pt x="146" y="1510"/>
                    <a:pt x="0" y="1377"/>
                  </a:cubicBezTo>
                  <a:moveTo>
                    <a:pt x="627" y="1298"/>
                  </a:moveTo>
                  <a:cubicBezTo>
                    <a:pt x="627" y="1298"/>
                    <a:pt x="627" y="1298"/>
                    <a:pt x="627" y="1298"/>
                  </a:cubicBezTo>
                  <a:cubicBezTo>
                    <a:pt x="627" y="1298"/>
                    <a:pt x="627" y="1298"/>
                    <a:pt x="627" y="1298"/>
                  </a:cubicBezTo>
                  <a:cubicBezTo>
                    <a:pt x="627" y="1298"/>
                    <a:pt x="627" y="1298"/>
                    <a:pt x="627" y="1298"/>
                  </a:cubicBezTo>
                  <a:moveTo>
                    <a:pt x="17" y="1115"/>
                  </a:moveTo>
                  <a:cubicBezTo>
                    <a:pt x="143" y="1190"/>
                    <a:pt x="372" y="1298"/>
                    <a:pt x="627" y="1298"/>
                  </a:cubicBezTo>
                  <a:cubicBezTo>
                    <a:pt x="372" y="1298"/>
                    <a:pt x="143" y="1190"/>
                    <a:pt x="17" y="1115"/>
                  </a:cubicBezTo>
                  <a:moveTo>
                    <a:pt x="15" y="1114"/>
                  </a:moveTo>
                  <a:cubicBezTo>
                    <a:pt x="15" y="1115"/>
                    <a:pt x="15" y="1115"/>
                    <a:pt x="16" y="1115"/>
                  </a:cubicBezTo>
                  <a:cubicBezTo>
                    <a:pt x="15" y="1115"/>
                    <a:pt x="15" y="1115"/>
                    <a:pt x="15" y="1114"/>
                  </a:cubicBezTo>
                  <a:moveTo>
                    <a:pt x="1253" y="1016"/>
                  </a:moveTo>
                  <a:cubicBezTo>
                    <a:pt x="1252" y="1017"/>
                    <a:pt x="1251" y="1018"/>
                    <a:pt x="1250" y="1019"/>
                  </a:cubicBezTo>
                  <a:cubicBezTo>
                    <a:pt x="1251" y="1018"/>
                    <a:pt x="1252" y="1017"/>
                    <a:pt x="1253" y="1016"/>
                  </a:cubicBezTo>
                  <a:moveTo>
                    <a:pt x="518" y="941"/>
                  </a:moveTo>
                  <a:cubicBezTo>
                    <a:pt x="517" y="941"/>
                    <a:pt x="517" y="941"/>
                    <a:pt x="517" y="941"/>
                  </a:cubicBezTo>
                  <a:cubicBezTo>
                    <a:pt x="517" y="941"/>
                    <a:pt x="517" y="941"/>
                    <a:pt x="517" y="941"/>
                  </a:cubicBezTo>
                  <a:cubicBezTo>
                    <a:pt x="517" y="941"/>
                    <a:pt x="517" y="941"/>
                    <a:pt x="518" y="941"/>
                  </a:cubicBezTo>
                  <a:moveTo>
                    <a:pt x="32" y="852"/>
                  </a:moveTo>
                  <a:cubicBezTo>
                    <a:pt x="154" y="895"/>
                    <a:pt x="332" y="941"/>
                    <a:pt x="517" y="941"/>
                  </a:cubicBezTo>
                  <a:cubicBezTo>
                    <a:pt x="332" y="941"/>
                    <a:pt x="154" y="895"/>
                    <a:pt x="32" y="852"/>
                  </a:cubicBezTo>
                  <a:moveTo>
                    <a:pt x="31" y="852"/>
                  </a:moveTo>
                  <a:cubicBezTo>
                    <a:pt x="31" y="852"/>
                    <a:pt x="31" y="852"/>
                    <a:pt x="32" y="852"/>
                  </a:cubicBezTo>
                  <a:cubicBezTo>
                    <a:pt x="31" y="852"/>
                    <a:pt x="31" y="852"/>
                    <a:pt x="31" y="852"/>
                  </a:cubicBezTo>
                  <a:moveTo>
                    <a:pt x="1113" y="689"/>
                  </a:moveTo>
                  <a:cubicBezTo>
                    <a:pt x="1113" y="689"/>
                    <a:pt x="1112" y="690"/>
                    <a:pt x="1112" y="690"/>
                  </a:cubicBezTo>
                  <a:cubicBezTo>
                    <a:pt x="1112" y="690"/>
                    <a:pt x="1113" y="689"/>
                    <a:pt x="1113" y="689"/>
                  </a:cubicBezTo>
                  <a:moveTo>
                    <a:pt x="368" y="487"/>
                  </a:moveTo>
                  <a:cubicBezTo>
                    <a:pt x="368" y="487"/>
                    <a:pt x="368" y="487"/>
                    <a:pt x="368" y="487"/>
                  </a:cubicBezTo>
                  <a:cubicBezTo>
                    <a:pt x="368" y="487"/>
                    <a:pt x="368" y="487"/>
                    <a:pt x="368" y="487"/>
                  </a:cubicBezTo>
                  <a:cubicBezTo>
                    <a:pt x="368" y="487"/>
                    <a:pt x="368" y="487"/>
                    <a:pt x="368" y="487"/>
                  </a:cubicBezTo>
                  <a:moveTo>
                    <a:pt x="52" y="436"/>
                  </a:moveTo>
                  <a:cubicBezTo>
                    <a:pt x="140" y="464"/>
                    <a:pt x="249" y="487"/>
                    <a:pt x="368" y="487"/>
                  </a:cubicBezTo>
                  <a:cubicBezTo>
                    <a:pt x="249" y="487"/>
                    <a:pt x="140" y="464"/>
                    <a:pt x="52" y="436"/>
                  </a:cubicBezTo>
                  <a:moveTo>
                    <a:pt x="51" y="436"/>
                  </a:moveTo>
                  <a:cubicBezTo>
                    <a:pt x="52" y="436"/>
                    <a:pt x="52" y="436"/>
                    <a:pt x="52" y="436"/>
                  </a:cubicBezTo>
                  <a:cubicBezTo>
                    <a:pt x="52" y="436"/>
                    <a:pt x="52" y="436"/>
                    <a:pt x="51" y="436"/>
                  </a:cubicBezTo>
                  <a:moveTo>
                    <a:pt x="862" y="323"/>
                  </a:moveTo>
                  <a:cubicBezTo>
                    <a:pt x="862" y="323"/>
                    <a:pt x="862" y="323"/>
                    <a:pt x="862" y="323"/>
                  </a:cubicBezTo>
                  <a:cubicBezTo>
                    <a:pt x="862" y="323"/>
                    <a:pt x="862" y="323"/>
                    <a:pt x="862" y="323"/>
                  </a:cubicBezTo>
                  <a:moveTo>
                    <a:pt x="865" y="320"/>
                  </a:moveTo>
                  <a:cubicBezTo>
                    <a:pt x="865" y="321"/>
                    <a:pt x="864" y="321"/>
                    <a:pt x="864" y="321"/>
                  </a:cubicBezTo>
                  <a:cubicBezTo>
                    <a:pt x="864" y="321"/>
                    <a:pt x="865" y="321"/>
                    <a:pt x="865" y="320"/>
                  </a:cubicBezTo>
                  <a:moveTo>
                    <a:pt x="168" y="159"/>
                  </a:moveTo>
                  <a:cubicBezTo>
                    <a:pt x="168" y="159"/>
                    <a:pt x="168" y="159"/>
                    <a:pt x="168" y="159"/>
                  </a:cubicBezTo>
                  <a:cubicBezTo>
                    <a:pt x="168" y="159"/>
                    <a:pt x="168" y="159"/>
                    <a:pt x="168" y="159"/>
                  </a:cubicBezTo>
                  <a:cubicBezTo>
                    <a:pt x="168" y="159"/>
                    <a:pt x="168" y="159"/>
                    <a:pt x="168" y="159"/>
                  </a:cubicBezTo>
                  <a:moveTo>
                    <a:pt x="67" y="150"/>
                  </a:moveTo>
                  <a:cubicBezTo>
                    <a:pt x="98" y="155"/>
                    <a:pt x="132" y="159"/>
                    <a:pt x="167" y="159"/>
                  </a:cubicBezTo>
                  <a:cubicBezTo>
                    <a:pt x="132" y="159"/>
                    <a:pt x="98" y="155"/>
                    <a:pt x="67" y="150"/>
                  </a:cubicBezTo>
                  <a:moveTo>
                    <a:pt x="523" y="4"/>
                  </a:moveTo>
                  <a:cubicBezTo>
                    <a:pt x="523" y="4"/>
                    <a:pt x="523" y="4"/>
                    <a:pt x="523" y="4"/>
                  </a:cubicBezTo>
                  <a:cubicBezTo>
                    <a:pt x="523" y="4"/>
                    <a:pt x="523" y="4"/>
                    <a:pt x="523" y="4"/>
                  </a:cubicBezTo>
                  <a:moveTo>
                    <a:pt x="526" y="0"/>
                  </a:moveTo>
                  <a:cubicBezTo>
                    <a:pt x="526" y="0"/>
                    <a:pt x="526" y="0"/>
                    <a:pt x="526" y="0"/>
                  </a:cubicBezTo>
                  <a:cubicBezTo>
                    <a:pt x="526" y="0"/>
                    <a:pt x="526" y="0"/>
                    <a:pt x="526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6" name="Freeform 23"/>
            <p:cNvSpPr>
              <a:spLocks/>
            </p:cNvSpPr>
            <p:nvPr/>
          </p:nvSpPr>
          <p:spPr bwMode="auto">
            <a:xfrm>
              <a:off x="315913" y="1908175"/>
              <a:ext cx="401638" cy="149225"/>
            </a:xfrm>
            <a:custGeom>
              <a:avLst/>
              <a:gdLst>
                <a:gd name="T0" fmla="*/ 1170 w 1239"/>
                <a:gd name="T1" fmla="*/ 0 h 462"/>
                <a:gd name="T2" fmla="*/ 508 w 1239"/>
                <a:gd name="T3" fmla="*/ 256 h 462"/>
                <a:gd name="T4" fmla="*/ 6 w 1239"/>
                <a:gd name="T5" fmla="*/ 171 h 462"/>
                <a:gd name="T6" fmla="*/ 0 w 1239"/>
                <a:gd name="T7" fmla="*/ 278 h 462"/>
                <a:gd name="T8" fmla="*/ 1 w 1239"/>
                <a:gd name="T9" fmla="*/ 278 h 462"/>
                <a:gd name="T10" fmla="*/ 2 w 1239"/>
                <a:gd name="T11" fmla="*/ 279 h 462"/>
                <a:gd name="T12" fmla="*/ 3 w 1239"/>
                <a:gd name="T13" fmla="*/ 279 h 462"/>
                <a:gd name="T14" fmla="*/ 613 w 1239"/>
                <a:gd name="T15" fmla="*/ 462 h 462"/>
                <a:gd name="T16" fmla="*/ 613 w 1239"/>
                <a:gd name="T17" fmla="*/ 462 h 462"/>
                <a:gd name="T18" fmla="*/ 613 w 1239"/>
                <a:gd name="T19" fmla="*/ 462 h 462"/>
                <a:gd name="T20" fmla="*/ 1236 w 1239"/>
                <a:gd name="T21" fmla="*/ 183 h 462"/>
                <a:gd name="T22" fmla="*/ 1239 w 1239"/>
                <a:gd name="T23" fmla="*/ 180 h 462"/>
                <a:gd name="T24" fmla="*/ 1239 w 1239"/>
                <a:gd name="T25" fmla="*/ 180 h 462"/>
                <a:gd name="T26" fmla="*/ 1170 w 1239"/>
                <a:gd name="T27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9" h="462">
                  <a:moveTo>
                    <a:pt x="1170" y="0"/>
                  </a:moveTo>
                  <a:cubicBezTo>
                    <a:pt x="977" y="194"/>
                    <a:pt x="735" y="256"/>
                    <a:pt x="508" y="256"/>
                  </a:cubicBezTo>
                  <a:cubicBezTo>
                    <a:pt x="318" y="256"/>
                    <a:pt x="139" y="214"/>
                    <a:pt x="6" y="171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1" y="278"/>
                    <a:pt x="1" y="278"/>
                  </a:cubicBezTo>
                  <a:cubicBezTo>
                    <a:pt x="1" y="279"/>
                    <a:pt x="1" y="279"/>
                    <a:pt x="2" y="279"/>
                  </a:cubicBezTo>
                  <a:cubicBezTo>
                    <a:pt x="2" y="279"/>
                    <a:pt x="2" y="279"/>
                    <a:pt x="3" y="279"/>
                  </a:cubicBezTo>
                  <a:cubicBezTo>
                    <a:pt x="129" y="354"/>
                    <a:pt x="358" y="462"/>
                    <a:pt x="613" y="462"/>
                  </a:cubicBezTo>
                  <a:cubicBezTo>
                    <a:pt x="613" y="462"/>
                    <a:pt x="613" y="462"/>
                    <a:pt x="613" y="462"/>
                  </a:cubicBezTo>
                  <a:cubicBezTo>
                    <a:pt x="613" y="462"/>
                    <a:pt x="613" y="462"/>
                    <a:pt x="613" y="462"/>
                  </a:cubicBezTo>
                  <a:cubicBezTo>
                    <a:pt x="817" y="462"/>
                    <a:pt x="1037" y="393"/>
                    <a:pt x="1236" y="183"/>
                  </a:cubicBezTo>
                  <a:cubicBezTo>
                    <a:pt x="1237" y="182"/>
                    <a:pt x="1238" y="181"/>
                    <a:pt x="1239" y="180"/>
                  </a:cubicBezTo>
                  <a:cubicBezTo>
                    <a:pt x="1239" y="180"/>
                    <a:pt x="1239" y="180"/>
                    <a:pt x="1239" y="180"/>
                  </a:cubicBezTo>
                  <a:cubicBezTo>
                    <a:pt x="1218" y="118"/>
                    <a:pt x="1195" y="58"/>
                    <a:pt x="1170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7" name="Freeform 24"/>
            <p:cNvSpPr>
              <a:spLocks/>
            </p:cNvSpPr>
            <p:nvPr/>
          </p:nvSpPr>
          <p:spPr bwMode="auto">
            <a:xfrm>
              <a:off x="327025" y="1666875"/>
              <a:ext cx="265113" cy="128588"/>
            </a:xfrm>
            <a:custGeom>
              <a:avLst/>
              <a:gdLst>
                <a:gd name="T0" fmla="*/ 594 w 814"/>
                <a:gd name="T1" fmla="*/ 0 h 393"/>
                <a:gd name="T2" fmla="*/ 113 w 814"/>
                <a:gd name="T3" fmla="*/ 216 h 393"/>
                <a:gd name="T4" fmla="*/ 7 w 814"/>
                <a:gd name="T5" fmla="*/ 208 h 393"/>
                <a:gd name="T6" fmla="*/ 0 w 814"/>
                <a:gd name="T7" fmla="*/ 342 h 393"/>
                <a:gd name="T8" fmla="*/ 0 w 814"/>
                <a:gd name="T9" fmla="*/ 342 h 393"/>
                <a:gd name="T10" fmla="*/ 1 w 814"/>
                <a:gd name="T11" fmla="*/ 342 h 393"/>
                <a:gd name="T12" fmla="*/ 1 w 814"/>
                <a:gd name="T13" fmla="*/ 342 h 393"/>
                <a:gd name="T14" fmla="*/ 317 w 814"/>
                <a:gd name="T15" fmla="*/ 393 h 393"/>
                <a:gd name="T16" fmla="*/ 317 w 814"/>
                <a:gd name="T17" fmla="*/ 393 h 393"/>
                <a:gd name="T18" fmla="*/ 317 w 814"/>
                <a:gd name="T19" fmla="*/ 393 h 393"/>
                <a:gd name="T20" fmla="*/ 811 w 814"/>
                <a:gd name="T21" fmla="*/ 229 h 393"/>
                <a:gd name="T22" fmla="*/ 811 w 814"/>
                <a:gd name="T23" fmla="*/ 229 h 393"/>
                <a:gd name="T24" fmla="*/ 813 w 814"/>
                <a:gd name="T25" fmla="*/ 227 h 393"/>
                <a:gd name="T26" fmla="*/ 814 w 814"/>
                <a:gd name="T27" fmla="*/ 226 h 393"/>
                <a:gd name="T28" fmla="*/ 814 w 814"/>
                <a:gd name="T29" fmla="*/ 226 h 393"/>
                <a:gd name="T30" fmla="*/ 594 w 814"/>
                <a:gd name="T3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4" h="393">
                  <a:moveTo>
                    <a:pt x="594" y="0"/>
                  </a:moveTo>
                  <a:cubicBezTo>
                    <a:pt x="453" y="163"/>
                    <a:pt x="275" y="216"/>
                    <a:pt x="113" y="216"/>
                  </a:cubicBezTo>
                  <a:cubicBezTo>
                    <a:pt x="77" y="216"/>
                    <a:pt x="41" y="213"/>
                    <a:pt x="7" y="208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1" y="342"/>
                    <a:pt x="1" y="342"/>
                    <a:pt x="1" y="342"/>
                  </a:cubicBezTo>
                  <a:cubicBezTo>
                    <a:pt x="89" y="370"/>
                    <a:pt x="198" y="393"/>
                    <a:pt x="317" y="393"/>
                  </a:cubicBezTo>
                  <a:cubicBezTo>
                    <a:pt x="317" y="393"/>
                    <a:pt x="317" y="393"/>
                    <a:pt x="317" y="393"/>
                  </a:cubicBezTo>
                  <a:cubicBezTo>
                    <a:pt x="317" y="393"/>
                    <a:pt x="317" y="393"/>
                    <a:pt x="317" y="393"/>
                  </a:cubicBezTo>
                  <a:cubicBezTo>
                    <a:pt x="473" y="393"/>
                    <a:pt x="647" y="353"/>
                    <a:pt x="811" y="229"/>
                  </a:cubicBezTo>
                  <a:cubicBezTo>
                    <a:pt x="811" y="229"/>
                    <a:pt x="811" y="229"/>
                    <a:pt x="811" y="229"/>
                  </a:cubicBezTo>
                  <a:cubicBezTo>
                    <a:pt x="812" y="228"/>
                    <a:pt x="812" y="228"/>
                    <a:pt x="813" y="227"/>
                  </a:cubicBezTo>
                  <a:cubicBezTo>
                    <a:pt x="813" y="227"/>
                    <a:pt x="814" y="227"/>
                    <a:pt x="814" y="226"/>
                  </a:cubicBezTo>
                  <a:cubicBezTo>
                    <a:pt x="814" y="226"/>
                    <a:pt x="814" y="226"/>
                    <a:pt x="814" y="226"/>
                  </a:cubicBezTo>
                  <a:cubicBezTo>
                    <a:pt x="743" y="141"/>
                    <a:pt x="669" y="66"/>
                    <a:pt x="594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8" name="Freeform 25"/>
            <p:cNvSpPr>
              <a:spLocks/>
            </p:cNvSpPr>
            <p:nvPr/>
          </p:nvSpPr>
          <p:spPr bwMode="auto">
            <a:xfrm>
              <a:off x="319088" y="1779588"/>
              <a:ext cx="354013" cy="161925"/>
            </a:xfrm>
            <a:custGeom>
              <a:avLst/>
              <a:gdLst>
                <a:gd name="T0" fmla="*/ 930 w 1085"/>
                <a:gd name="T1" fmla="*/ 0 h 502"/>
                <a:gd name="T2" fmla="*/ 345 w 1085"/>
                <a:gd name="T3" fmla="*/ 197 h 502"/>
                <a:gd name="T4" fmla="*/ 14 w 1085"/>
                <a:gd name="T5" fmla="*/ 149 h 502"/>
                <a:gd name="T6" fmla="*/ 0 w 1085"/>
                <a:gd name="T7" fmla="*/ 412 h 502"/>
                <a:gd name="T8" fmla="*/ 3 w 1085"/>
                <a:gd name="T9" fmla="*/ 413 h 502"/>
                <a:gd name="T10" fmla="*/ 4 w 1085"/>
                <a:gd name="T11" fmla="*/ 413 h 502"/>
                <a:gd name="T12" fmla="*/ 4 w 1085"/>
                <a:gd name="T13" fmla="*/ 413 h 502"/>
                <a:gd name="T14" fmla="*/ 489 w 1085"/>
                <a:gd name="T15" fmla="*/ 502 h 502"/>
                <a:gd name="T16" fmla="*/ 489 w 1085"/>
                <a:gd name="T17" fmla="*/ 502 h 502"/>
                <a:gd name="T18" fmla="*/ 490 w 1085"/>
                <a:gd name="T19" fmla="*/ 502 h 502"/>
                <a:gd name="T20" fmla="*/ 1084 w 1085"/>
                <a:gd name="T21" fmla="*/ 251 h 502"/>
                <a:gd name="T22" fmla="*/ 1085 w 1085"/>
                <a:gd name="T23" fmla="*/ 250 h 502"/>
                <a:gd name="T24" fmla="*/ 1085 w 1085"/>
                <a:gd name="T25" fmla="*/ 250 h 502"/>
                <a:gd name="T26" fmla="*/ 930 w 1085"/>
                <a:gd name="T2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5" h="502">
                  <a:moveTo>
                    <a:pt x="930" y="0"/>
                  </a:moveTo>
                  <a:cubicBezTo>
                    <a:pt x="737" y="149"/>
                    <a:pt x="531" y="197"/>
                    <a:pt x="345" y="197"/>
                  </a:cubicBezTo>
                  <a:cubicBezTo>
                    <a:pt x="223" y="197"/>
                    <a:pt x="110" y="176"/>
                    <a:pt x="14" y="149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1" y="412"/>
                    <a:pt x="2" y="412"/>
                    <a:pt x="3" y="413"/>
                  </a:cubicBezTo>
                  <a:cubicBezTo>
                    <a:pt x="3" y="413"/>
                    <a:pt x="3" y="413"/>
                    <a:pt x="4" y="413"/>
                  </a:cubicBezTo>
                  <a:cubicBezTo>
                    <a:pt x="4" y="413"/>
                    <a:pt x="4" y="413"/>
                    <a:pt x="4" y="413"/>
                  </a:cubicBezTo>
                  <a:cubicBezTo>
                    <a:pt x="126" y="456"/>
                    <a:pt x="304" y="502"/>
                    <a:pt x="489" y="502"/>
                  </a:cubicBezTo>
                  <a:cubicBezTo>
                    <a:pt x="489" y="502"/>
                    <a:pt x="489" y="502"/>
                    <a:pt x="489" y="502"/>
                  </a:cubicBezTo>
                  <a:cubicBezTo>
                    <a:pt x="489" y="502"/>
                    <a:pt x="489" y="502"/>
                    <a:pt x="490" y="502"/>
                  </a:cubicBezTo>
                  <a:cubicBezTo>
                    <a:pt x="699" y="502"/>
                    <a:pt x="919" y="443"/>
                    <a:pt x="1084" y="251"/>
                  </a:cubicBezTo>
                  <a:cubicBezTo>
                    <a:pt x="1084" y="251"/>
                    <a:pt x="1085" y="250"/>
                    <a:pt x="1085" y="250"/>
                  </a:cubicBezTo>
                  <a:cubicBezTo>
                    <a:pt x="1085" y="250"/>
                    <a:pt x="1085" y="250"/>
                    <a:pt x="1085" y="250"/>
                  </a:cubicBezTo>
                  <a:cubicBezTo>
                    <a:pt x="1037" y="160"/>
                    <a:pt x="985" y="77"/>
                    <a:pt x="930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0" name="Freeform 27"/>
            <p:cNvSpPr>
              <a:spLocks/>
            </p:cNvSpPr>
            <p:nvPr/>
          </p:nvSpPr>
          <p:spPr bwMode="auto">
            <a:xfrm>
              <a:off x="350838" y="2166938"/>
              <a:ext cx="407988" cy="134938"/>
            </a:xfrm>
            <a:custGeom>
              <a:avLst/>
              <a:gdLst>
                <a:gd name="T0" fmla="*/ 1250 w 1256"/>
                <a:gd name="T1" fmla="*/ 0 h 412"/>
                <a:gd name="T2" fmla="*/ 614 w 1256"/>
                <a:gd name="T3" fmla="*/ 236 h 412"/>
                <a:gd name="T4" fmla="*/ 317 w 1256"/>
                <a:gd name="T5" fmla="*/ 188 h 412"/>
                <a:gd name="T6" fmla="*/ 0 w 1256"/>
                <a:gd name="T7" fmla="*/ 32 h 412"/>
                <a:gd name="T8" fmla="*/ 524 w 1256"/>
                <a:gd name="T9" fmla="*/ 381 h 412"/>
                <a:gd name="T10" fmla="*/ 524 w 1256"/>
                <a:gd name="T11" fmla="*/ 381 h 412"/>
                <a:gd name="T12" fmla="*/ 747 w 1256"/>
                <a:gd name="T13" fmla="*/ 412 h 412"/>
                <a:gd name="T14" fmla="*/ 747 w 1256"/>
                <a:gd name="T15" fmla="*/ 412 h 412"/>
                <a:gd name="T16" fmla="*/ 747 w 1256"/>
                <a:gd name="T17" fmla="*/ 412 h 412"/>
                <a:gd name="T18" fmla="*/ 1252 w 1256"/>
                <a:gd name="T19" fmla="*/ 193 h 412"/>
                <a:gd name="T20" fmla="*/ 1252 w 1256"/>
                <a:gd name="T21" fmla="*/ 193 h 412"/>
                <a:gd name="T22" fmla="*/ 1253 w 1256"/>
                <a:gd name="T23" fmla="*/ 192 h 412"/>
                <a:gd name="T24" fmla="*/ 1256 w 1256"/>
                <a:gd name="T25" fmla="*/ 194 h 412"/>
                <a:gd name="T26" fmla="*/ 1256 w 1256"/>
                <a:gd name="T27" fmla="*/ 174 h 412"/>
                <a:gd name="T28" fmla="*/ 1250 w 1256"/>
                <a:gd name="T29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6" h="412">
                  <a:moveTo>
                    <a:pt x="1250" y="0"/>
                  </a:moveTo>
                  <a:cubicBezTo>
                    <a:pt x="1044" y="157"/>
                    <a:pt x="831" y="236"/>
                    <a:pt x="614" y="236"/>
                  </a:cubicBezTo>
                  <a:cubicBezTo>
                    <a:pt x="515" y="236"/>
                    <a:pt x="416" y="220"/>
                    <a:pt x="317" y="188"/>
                  </a:cubicBezTo>
                  <a:cubicBezTo>
                    <a:pt x="197" y="150"/>
                    <a:pt x="91" y="93"/>
                    <a:pt x="0" y="32"/>
                  </a:cubicBezTo>
                  <a:cubicBezTo>
                    <a:pt x="131" y="171"/>
                    <a:pt x="313" y="323"/>
                    <a:pt x="524" y="381"/>
                  </a:cubicBezTo>
                  <a:cubicBezTo>
                    <a:pt x="524" y="381"/>
                    <a:pt x="524" y="381"/>
                    <a:pt x="524" y="381"/>
                  </a:cubicBezTo>
                  <a:cubicBezTo>
                    <a:pt x="603" y="403"/>
                    <a:pt x="678" y="412"/>
                    <a:pt x="747" y="412"/>
                  </a:cubicBezTo>
                  <a:cubicBezTo>
                    <a:pt x="747" y="412"/>
                    <a:pt x="747" y="412"/>
                    <a:pt x="747" y="412"/>
                  </a:cubicBezTo>
                  <a:cubicBezTo>
                    <a:pt x="747" y="412"/>
                    <a:pt x="747" y="412"/>
                    <a:pt x="747" y="412"/>
                  </a:cubicBezTo>
                  <a:cubicBezTo>
                    <a:pt x="1041" y="412"/>
                    <a:pt x="1228" y="244"/>
                    <a:pt x="1252" y="193"/>
                  </a:cubicBezTo>
                  <a:cubicBezTo>
                    <a:pt x="1252" y="193"/>
                    <a:pt x="1252" y="193"/>
                    <a:pt x="1252" y="193"/>
                  </a:cubicBezTo>
                  <a:cubicBezTo>
                    <a:pt x="1252" y="193"/>
                    <a:pt x="1253" y="193"/>
                    <a:pt x="1253" y="192"/>
                  </a:cubicBezTo>
                  <a:cubicBezTo>
                    <a:pt x="1256" y="194"/>
                    <a:pt x="1256" y="194"/>
                    <a:pt x="1256" y="194"/>
                  </a:cubicBezTo>
                  <a:cubicBezTo>
                    <a:pt x="1256" y="187"/>
                    <a:pt x="1256" y="181"/>
                    <a:pt x="1256" y="174"/>
                  </a:cubicBezTo>
                  <a:cubicBezTo>
                    <a:pt x="1256" y="117"/>
                    <a:pt x="1254" y="58"/>
                    <a:pt x="1250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1" name="Freeform 28"/>
            <p:cNvSpPr>
              <a:spLocks/>
            </p:cNvSpPr>
            <p:nvPr/>
          </p:nvSpPr>
          <p:spPr bwMode="auto">
            <a:xfrm>
              <a:off x="311150" y="2019300"/>
              <a:ext cx="439738" cy="174625"/>
            </a:xfrm>
            <a:custGeom>
              <a:avLst/>
              <a:gdLst>
                <a:gd name="T0" fmla="*/ 1301 w 1354"/>
                <a:gd name="T1" fmla="*/ 0 h 537"/>
                <a:gd name="T2" fmla="*/ 636 w 1354"/>
                <a:gd name="T3" fmla="*/ 265 h 537"/>
                <a:gd name="T4" fmla="*/ 5 w 1354"/>
                <a:gd name="T5" fmla="*/ 98 h 537"/>
                <a:gd name="T6" fmla="*/ 0 w 1354"/>
                <a:gd name="T7" fmla="*/ 196 h 537"/>
                <a:gd name="T8" fmla="*/ 0 w 1354"/>
                <a:gd name="T9" fmla="*/ 196 h 537"/>
                <a:gd name="T10" fmla="*/ 733 w 1354"/>
                <a:gd name="T11" fmla="*/ 537 h 537"/>
                <a:gd name="T12" fmla="*/ 733 w 1354"/>
                <a:gd name="T13" fmla="*/ 537 h 537"/>
                <a:gd name="T14" fmla="*/ 733 w 1354"/>
                <a:gd name="T15" fmla="*/ 537 h 537"/>
                <a:gd name="T16" fmla="*/ 1354 w 1354"/>
                <a:gd name="T17" fmla="*/ 274 h 537"/>
                <a:gd name="T18" fmla="*/ 1301 w 1354"/>
                <a:gd name="T1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4" h="537">
                  <a:moveTo>
                    <a:pt x="1301" y="0"/>
                  </a:moveTo>
                  <a:cubicBezTo>
                    <a:pt x="1086" y="198"/>
                    <a:pt x="852" y="265"/>
                    <a:pt x="636" y="265"/>
                  </a:cubicBezTo>
                  <a:cubicBezTo>
                    <a:pt x="384" y="265"/>
                    <a:pt x="156" y="176"/>
                    <a:pt x="5" y="9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46" y="329"/>
                    <a:pt x="407" y="536"/>
                    <a:pt x="733" y="537"/>
                  </a:cubicBezTo>
                  <a:cubicBezTo>
                    <a:pt x="733" y="537"/>
                    <a:pt x="733" y="537"/>
                    <a:pt x="733" y="537"/>
                  </a:cubicBezTo>
                  <a:cubicBezTo>
                    <a:pt x="733" y="537"/>
                    <a:pt x="733" y="537"/>
                    <a:pt x="733" y="537"/>
                  </a:cubicBezTo>
                  <a:cubicBezTo>
                    <a:pt x="922" y="537"/>
                    <a:pt x="1132" y="467"/>
                    <a:pt x="1354" y="274"/>
                  </a:cubicBezTo>
                  <a:cubicBezTo>
                    <a:pt x="1341" y="182"/>
                    <a:pt x="1324" y="90"/>
                    <a:pt x="1301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331788" y="1557338"/>
              <a:ext cx="150813" cy="130175"/>
            </a:xfrm>
            <a:custGeom>
              <a:avLst/>
              <a:gdLst>
                <a:gd name="T0" fmla="*/ 21 w 461"/>
                <a:gd name="T1" fmla="*/ 0 h 404"/>
                <a:gd name="T2" fmla="*/ 0 w 461"/>
                <a:gd name="T3" fmla="*/ 395 h 404"/>
                <a:gd name="T4" fmla="*/ 1 w 461"/>
                <a:gd name="T5" fmla="*/ 395 h 404"/>
                <a:gd name="T6" fmla="*/ 101 w 461"/>
                <a:gd name="T7" fmla="*/ 404 h 404"/>
                <a:gd name="T8" fmla="*/ 102 w 461"/>
                <a:gd name="T9" fmla="*/ 404 h 404"/>
                <a:gd name="T10" fmla="*/ 102 w 461"/>
                <a:gd name="T11" fmla="*/ 404 h 404"/>
                <a:gd name="T12" fmla="*/ 457 w 461"/>
                <a:gd name="T13" fmla="*/ 249 h 404"/>
                <a:gd name="T14" fmla="*/ 457 w 461"/>
                <a:gd name="T15" fmla="*/ 249 h 404"/>
                <a:gd name="T16" fmla="*/ 460 w 461"/>
                <a:gd name="T17" fmla="*/ 245 h 404"/>
                <a:gd name="T18" fmla="*/ 460 w 461"/>
                <a:gd name="T19" fmla="*/ 245 h 404"/>
                <a:gd name="T20" fmla="*/ 461 w 461"/>
                <a:gd name="T21" fmla="*/ 244 h 404"/>
                <a:gd name="T22" fmla="*/ 21 w 461"/>
                <a:gd name="T23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1" h="404">
                  <a:moveTo>
                    <a:pt x="21" y="0"/>
                  </a:moveTo>
                  <a:cubicBezTo>
                    <a:pt x="0" y="395"/>
                    <a:pt x="0" y="395"/>
                    <a:pt x="0" y="395"/>
                  </a:cubicBezTo>
                  <a:cubicBezTo>
                    <a:pt x="0" y="395"/>
                    <a:pt x="1" y="395"/>
                    <a:pt x="1" y="395"/>
                  </a:cubicBezTo>
                  <a:cubicBezTo>
                    <a:pt x="32" y="400"/>
                    <a:pt x="66" y="404"/>
                    <a:pt x="101" y="404"/>
                  </a:cubicBezTo>
                  <a:cubicBezTo>
                    <a:pt x="101" y="404"/>
                    <a:pt x="101" y="404"/>
                    <a:pt x="102" y="404"/>
                  </a:cubicBezTo>
                  <a:cubicBezTo>
                    <a:pt x="102" y="404"/>
                    <a:pt x="102" y="404"/>
                    <a:pt x="102" y="404"/>
                  </a:cubicBezTo>
                  <a:cubicBezTo>
                    <a:pt x="217" y="404"/>
                    <a:pt x="348" y="369"/>
                    <a:pt x="457" y="249"/>
                  </a:cubicBezTo>
                  <a:cubicBezTo>
                    <a:pt x="457" y="249"/>
                    <a:pt x="457" y="249"/>
                    <a:pt x="457" y="249"/>
                  </a:cubicBezTo>
                  <a:cubicBezTo>
                    <a:pt x="458" y="248"/>
                    <a:pt x="459" y="246"/>
                    <a:pt x="460" y="245"/>
                  </a:cubicBezTo>
                  <a:cubicBezTo>
                    <a:pt x="460" y="245"/>
                    <a:pt x="460" y="245"/>
                    <a:pt x="460" y="245"/>
                  </a:cubicBezTo>
                  <a:cubicBezTo>
                    <a:pt x="461" y="245"/>
                    <a:pt x="461" y="244"/>
                    <a:pt x="461" y="244"/>
                  </a:cubicBezTo>
                  <a:cubicBezTo>
                    <a:pt x="303" y="126"/>
                    <a:pt x="149" y="47"/>
                    <a:pt x="21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357188" y="2252663"/>
              <a:ext cx="398463" cy="225425"/>
            </a:xfrm>
            <a:custGeom>
              <a:avLst/>
              <a:gdLst>
                <a:gd name="T0" fmla="*/ 0 w 1226"/>
                <a:gd name="T1" fmla="*/ 0 h 699"/>
                <a:gd name="T2" fmla="*/ 328 w 1226"/>
                <a:gd name="T3" fmla="*/ 483 h 699"/>
                <a:gd name="T4" fmla="*/ 328 w 1226"/>
                <a:gd name="T5" fmla="*/ 484 h 699"/>
                <a:gd name="T6" fmla="*/ 759 w 1226"/>
                <a:gd name="T7" fmla="*/ 699 h 699"/>
                <a:gd name="T8" fmla="*/ 759 w 1226"/>
                <a:gd name="T9" fmla="*/ 699 h 699"/>
                <a:gd name="T10" fmla="*/ 759 w 1226"/>
                <a:gd name="T11" fmla="*/ 699 h 699"/>
                <a:gd name="T12" fmla="*/ 774 w 1226"/>
                <a:gd name="T13" fmla="*/ 699 h 699"/>
                <a:gd name="T14" fmla="*/ 1161 w 1226"/>
                <a:gd name="T15" fmla="*/ 480 h 699"/>
                <a:gd name="T16" fmla="*/ 1226 w 1226"/>
                <a:gd name="T17" fmla="*/ 149 h 699"/>
                <a:gd name="T18" fmla="*/ 728 w 1226"/>
                <a:gd name="T19" fmla="*/ 303 h 699"/>
                <a:gd name="T20" fmla="*/ 465 w 1226"/>
                <a:gd name="T21" fmla="*/ 267 h 699"/>
                <a:gd name="T22" fmla="*/ 0 w 1226"/>
                <a:gd name="T23" fmla="*/ 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6" h="699">
                  <a:moveTo>
                    <a:pt x="0" y="0"/>
                  </a:moveTo>
                  <a:cubicBezTo>
                    <a:pt x="109" y="186"/>
                    <a:pt x="235" y="383"/>
                    <a:pt x="328" y="483"/>
                  </a:cubicBezTo>
                  <a:cubicBezTo>
                    <a:pt x="328" y="484"/>
                    <a:pt x="328" y="484"/>
                    <a:pt x="328" y="484"/>
                  </a:cubicBezTo>
                  <a:cubicBezTo>
                    <a:pt x="389" y="550"/>
                    <a:pt x="551" y="699"/>
                    <a:pt x="759" y="699"/>
                  </a:cubicBezTo>
                  <a:cubicBezTo>
                    <a:pt x="759" y="699"/>
                    <a:pt x="759" y="699"/>
                    <a:pt x="759" y="699"/>
                  </a:cubicBezTo>
                  <a:cubicBezTo>
                    <a:pt x="759" y="699"/>
                    <a:pt x="759" y="699"/>
                    <a:pt x="759" y="699"/>
                  </a:cubicBezTo>
                  <a:cubicBezTo>
                    <a:pt x="764" y="699"/>
                    <a:pt x="769" y="699"/>
                    <a:pt x="774" y="699"/>
                  </a:cubicBezTo>
                  <a:cubicBezTo>
                    <a:pt x="913" y="694"/>
                    <a:pt x="1043" y="620"/>
                    <a:pt x="1161" y="480"/>
                  </a:cubicBezTo>
                  <a:cubicBezTo>
                    <a:pt x="1192" y="378"/>
                    <a:pt x="1214" y="267"/>
                    <a:pt x="1226" y="149"/>
                  </a:cubicBezTo>
                  <a:cubicBezTo>
                    <a:pt x="1112" y="231"/>
                    <a:pt x="939" y="303"/>
                    <a:pt x="728" y="303"/>
                  </a:cubicBezTo>
                  <a:cubicBezTo>
                    <a:pt x="646" y="303"/>
                    <a:pt x="558" y="293"/>
                    <a:pt x="465" y="267"/>
                  </a:cubicBezTo>
                  <a:cubicBezTo>
                    <a:pt x="286" y="217"/>
                    <a:pt x="129" y="113"/>
                    <a:pt x="0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252412" y="2179638"/>
              <a:ext cx="431800" cy="388938"/>
            </a:xfrm>
            <a:custGeom>
              <a:avLst/>
              <a:gdLst>
                <a:gd name="T0" fmla="*/ 21 w 1331"/>
                <a:gd name="T1" fmla="*/ 0 h 1198"/>
                <a:gd name="T2" fmla="*/ 17 w 1331"/>
                <a:gd name="T3" fmla="*/ 1 h 1198"/>
                <a:gd name="T4" fmla="*/ 0 w 1331"/>
                <a:gd name="T5" fmla="*/ 30 h 1198"/>
                <a:gd name="T6" fmla="*/ 0 w 1331"/>
                <a:gd name="T7" fmla="*/ 624 h 1198"/>
                <a:gd name="T8" fmla="*/ 19 w 1331"/>
                <a:gd name="T9" fmla="*/ 622 h 1198"/>
                <a:gd name="T10" fmla="*/ 252 w 1331"/>
                <a:gd name="T11" fmla="*/ 793 h 1198"/>
                <a:gd name="T12" fmla="*/ 992 w 1331"/>
                <a:gd name="T13" fmla="*/ 1198 h 1198"/>
                <a:gd name="T14" fmla="*/ 1000 w 1331"/>
                <a:gd name="T15" fmla="*/ 1198 h 1198"/>
                <a:gd name="T16" fmla="*/ 1331 w 1331"/>
                <a:gd name="T17" fmla="*/ 1016 h 1198"/>
                <a:gd name="T18" fmla="*/ 1102 w 1331"/>
                <a:gd name="T19" fmla="*/ 1073 h 1198"/>
                <a:gd name="T20" fmla="*/ 1081 w 1331"/>
                <a:gd name="T21" fmla="*/ 1073 h 1198"/>
                <a:gd name="T22" fmla="*/ 539 w 1331"/>
                <a:gd name="T23" fmla="*/ 809 h 1198"/>
                <a:gd name="T24" fmla="*/ 21 w 1331"/>
                <a:gd name="T25" fmla="*/ 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1" h="1198">
                  <a:moveTo>
                    <a:pt x="21" y="0"/>
                  </a:moveTo>
                  <a:cubicBezTo>
                    <a:pt x="19" y="0"/>
                    <a:pt x="18" y="1"/>
                    <a:pt x="17" y="1"/>
                  </a:cubicBezTo>
                  <a:cubicBezTo>
                    <a:pt x="11" y="10"/>
                    <a:pt x="6" y="20"/>
                    <a:pt x="0" y="30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6" y="623"/>
                    <a:pt x="13" y="622"/>
                    <a:pt x="19" y="622"/>
                  </a:cubicBezTo>
                  <a:cubicBezTo>
                    <a:pt x="104" y="622"/>
                    <a:pt x="166" y="694"/>
                    <a:pt x="252" y="793"/>
                  </a:cubicBezTo>
                  <a:cubicBezTo>
                    <a:pt x="398" y="960"/>
                    <a:pt x="598" y="1190"/>
                    <a:pt x="992" y="1198"/>
                  </a:cubicBezTo>
                  <a:cubicBezTo>
                    <a:pt x="1000" y="1198"/>
                    <a:pt x="1000" y="1198"/>
                    <a:pt x="1000" y="1198"/>
                  </a:cubicBezTo>
                  <a:cubicBezTo>
                    <a:pt x="1128" y="1198"/>
                    <a:pt x="1239" y="1137"/>
                    <a:pt x="1331" y="1016"/>
                  </a:cubicBezTo>
                  <a:cubicBezTo>
                    <a:pt x="1257" y="1051"/>
                    <a:pt x="1181" y="1070"/>
                    <a:pt x="1102" y="1073"/>
                  </a:cubicBezTo>
                  <a:cubicBezTo>
                    <a:pt x="1095" y="1073"/>
                    <a:pt x="1088" y="1073"/>
                    <a:pt x="1081" y="1073"/>
                  </a:cubicBezTo>
                  <a:cubicBezTo>
                    <a:pt x="813" y="1073"/>
                    <a:pt x="613" y="890"/>
                    <a:pt x="539" y="809"/>
                  </a:cubicBezTo>
                  <a:cubicBezTo>
                    <a:pt x="378" y="636"/>
                    <a:pt x="140" y="218"/>
                    <a:pt x="21" y="0"/>
                  </a:cubicBezTo>
                </a:path>
              </a:pathLst>
            </a:custGeom>
            <a:solidFill>
              <a:srgbClr val="3D3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5" name="Freeform 32"/>
            <p:cNvSpPr>
              <a:spLocks noEditPoints="1"/>
            </p:cNvSpPr>
            <p:nvPr/>
          </p:nvSpPr>
          <p:spPr bwMode="auto">
            <a:xfrm>
              <a:off x="252412" y="1489075"/>
              <a:ext cx="555625" cy="1128713"/>
            </a:xfrm>
            <a:custGeom>
              <a:avLst/>
              <a:gdLst>
                <a:gd name="T0" fmla="*/ 787 w 1713"/>
                <a:gd name="T1" fmla="*/ 2616 h 3475"/>
                <a:gd name="T2" fmla="*/ 1548 w 1713"/>
                <a:gd name="T3" fmla="*/ 2498 h 3475"/>
                <a:gd name="T4" fmla="*/ 1081 w 1713"/>
                <a:gd name="T5" fmla="*/ 3048 h 3475"/>
                <a:gd name="T6" fmla="*/ 1081 w 1713"/>
                <a:gd name="T7" fmla="*/ 3048 h 3475"/>
                <a:gd name="T8" fmla="*/ 322 w 1713"/>
                <a:gd name="T9" fmla="*/ 2349 h 3475"/>
                <a:gd name="T10" fmla="*/ 1560 w 1713"/>
                <a:gd name="T11" fmla="*/ 2263 h 3475"/>
                <a:gd name="T12" fmla="*/ 1556 w 1713"/>
                <a:gd name="T13" fmla="*/ 2282 h 3475"/>
                <a:gd name="T14" fmla="*/ 1051 w 1713"/>
                <a:gd name="T15" fmla="*/ 2501 h 3475"/>
                <a:gd name="T16" fmla="*/ 828 w 1713"/>
                <a:gd name="T17" fmla="*/ 2470 h 3475"/>
                <a:gd name="T18" fmla="*/ 304 w 1713"/>
                <a:gd name="T19" fmla="*/ 2121 h 3475"/>
                <a:gd name="T20" fmla="*/ 817 w 1713"/>
                <a:gd name="T21" fmla="*/ 1900 h 3475"/>
                <a:gd name="T22" fmla="*/ 1535 w 1713"/>
                <a:gd name="T23" fmla="*/ 1909 h 3475"/>
                <a:gd name="T24" fmla="*/ 914 w 1713"/>
                <a:gd name="T25" fmla="*/ 2172 h 3475"/>
                <a:gd name="T26" fmla="*/ 181 w 1713"/>
                <a:gd name="T27" fmla="*/ 1831 h 3475"/>
                <a:gd name="T28" fmla="*/ 817 w 1713"/>
                <a:gd name="T29" fmla="*/ 1900 h 3475"/>
                <a:gd name="T30" fmla="*/ 1434 w 1713"/>
                <a:gd name="T31" fmla="*/ 1470 h 3475"/>
                <a:gd name="T32" fmla="*/ 1431 w 1713"/>
                <a:gd name="T33" fmla="*/ 1473 h 3475"/>
                <a:gd name="T34" fmla="*/ 808 w 1713"/>
                <a:gd name="T35" fmla="*/ 1752 h 3475"/>
                <a:gd name="T36" fmla="*/ 197 w 1713"/>
                <a:gd name="T37" fmla="*/ 1569 h 3475"/>
                <a:gd name="T38" fmla="*/ 195 w 1713"/>
                <a:gd name="T39" fmla="*/ 1568 h 3475"/>
                <a:gd name="T40" fmla="*/ 554 w 1713"/>
                <a:gd name="T41" fmla="*/ 1090 h 3475"/>
                <a:gd name="T42" fmla="*/ 1294 w 1713"/>
                <a:gd name="T43" fmla="*/ 1143 h 3475"/>
                <a:gd name="T44" fmla="*/ 699 w 1713"/>
                <a:gd name="T45" fmla="*/ 1395 h 3475"/>
                <a:gd name="T46" fmla="*/ 698 w 1713"/>
                <a:gd name="T47" fmla="*/ 1395 h 3475"/>
                <a:gd name="T48" fmla="*/ 212 w 1713"/>
                <a:gd name="T49" fmla="*/ 1306 h 3475"/>
                <a:gd name="T50" fmla="*/ 223 w 1713"/>
                <a:gd name="T51" fmla="*/ 1042 h 3475"/>
                <a:gd name="T52" fmla="*/ 826 w 1713"/>
                <a:gd name="T53" fmla="*/ 548 h 3475"/>
                <a:gd name="T54" fmla="*/ 1046 w 1713"/>
                <a:gd name="T55" fmla="*/ 774 h 3475"/>
                <a:gd name="T56" fmla="*/ 1043 w 1713"/>
                <a:gd name="T57" fmla="*/ 777 h 3475"/>
                <a:gd name="T58" fmla="*/ 549 w 1713"/>
                <a:gd name="T59" fmla="*/ 941 h 3475"/>
                <a:gd name="T60" fmla="*/ 233 w 1713"/>
                <a:gd name="T61" fmla="*/ 890 h 3475"/>
                <a:gd name="T62" fmla="*/ 232 w 1713"/>
                <a:gd name="T63" fmla="*/ 890 h 3475"/>
                <a:gd name="T64" fmla="*/ 247 w 1713"/>
                <a:gd name="T65" fmla="*/ 604 h 3475"/>
                <a:gd name="T66" fmla="*/ 708 w 1713"/>
                <a:gd name="T67" fmla="*/ 453 h 3475"/>
                <a:gd name="T68" fmla="*/ 707 w 1713"/>
                <a:gd name="T69" fmla="*/ 454 h 3475"/>
                <a:gd name="T70" fmla="*/ 349 w 1713"/>
                <a:gd name="T71" fmla="*/ 613 h 3475"/>
                <a:gd name="T72" fmla="*/ 348 w 1713"/>
                <a:gd name="T73" fmla="*/ 613 h 3475"/>
                <a:gd name="T74" fmla="*/ 19 w 1713"/>
                <a:gd name="T75" fmla="*/ 0 h 3475"/>
                <a:gd name="T76" fmla="*/ 17 w 1713"/>
                <a:gd name="T77" fmla="*/ 2127 h 3475"/>
                <a:gd name="T78" fmla="*/ 1081 w 1713"/>
                <a:gd name="T79" fmla="*/ 3199 h 3475"/>
                <a:gd name="T80" fmla="*/ 1331 w 1713"/>
                <a:gd name="T81" fmla="*/ 3142 h 3475"/>
                <a:gd name="T82" fmla="*/ 252 w 1713"/>
                <a:gd name="T83" fmla="*/ 2919 h 3475"/>
                <a:gd name="T84" fmla="*/ 0 w 1713"/>
                <a:gd name="T85" fmla="*/ 2912 h 3475"/>
                <a:gd name="T86" fmla="*/ 989 w 1713"/>
                <a:gd name="T87" fmla="*/ 3475 h 3475"/>
                <a:gd name="T88" fmla="*/ 1713 w 1713"/>
                <a:gd name="T89" fmla="*/ 2261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13" h="3475">
                  <a:moveTo>
                    <a:pt x="322" y="2349"/>
                  </a:moveTo>
                  <a:cubicBezTo>
                    <a:pt x="322" y="2349"/>
                    <a:pt x="322" y="2349"/>
                    <a:pt x="322" y="2349"/>
                  </a:cubicBezTo>
                  <a:cubicBezTo>
                    <a:pt x="451" y="2462"/>
                    <a:pt x="608" y="2566"/>
                    <a:pt x="787" y="2616"/>
                  </a:cubicBezTo>
                  <a:cubicBezTo>
                    <a:pt x="880" y="2642"/>
                    <a:pt x="968" y="2652"/>
                    <a:pt x="1050" y="2652"/>
                  </a:cubicBezTo>
                  <a:cubicBezTo>
                    <a:pt x="1261" y="2652"/>
                    <a:pt x="1434" y="2580"/>
                    <a:pt x="1548" y="2498"/>
                  </a:cubicBezTo>
                  <a:cubicBezTo>
                    <a:pt x="1548" y="2498"/>
                    <a:pt x="1548" y="2498"/>
                    <a:pt x="1548" y="2498"/>
                  </a:cubicBezTo>
                  <a:cubicBezTo>
                    <a:pt x="1536" y="2616"/>
                    <a:pt x="1514" y="2727"/>
                    <a:pt x="1483" y="2829"/>
                  </a:cubicBezTo>
                  <a:cubicBezTo>
                    <a:pt x="1365" y="2969"/>
                    <a:pt x="1235" y="3043"/>
                    <a:pt x="1096" y="3048"/>
                  </a:cubicBezTo>
                  <a:cubicBezTo>
                    <a:pt x="1091" y="3048"/>
                    <a:pt x="1086" y="3048"/>
                    <a:pt x="1081" y="3048"/>
                  </a:cubicBezTo>
                  <a:cubicBezTo>
                    <a:pt x="1081" y="3048"/>
                    <a:pt x="1081" y="3048"/>
                    <a:pt x="1081" y="3048"/>
                  </a:cubicBezTo>
                  <a:cubicBezTo>
                    <a:pt x="1081" y="3048"/>
                    <a:pt x="1081" y="3048"/>
                    <a:pt x="1081" y="3048"/>
                  </a:cubicBezTo>
                  <a:cubicBezTo>
                    <a:pt x="1081" y="3048"/>
                    <a:pt x="1081" y="3048"/>
                    <a:pt x="1081" y="3048"/>
                  </a:cubicBezTo>
                  <a:cubicBezTo>
                    <a:pt x="873" y="3048"/>
                    <a:pt x="711" y="2899"/>
                    <a:pt x="650" y="2833"/>
                  </a:cubicBezTo>
                  <a:cubicBezTo>
                    <a:pt x="650" y="2833"/>
                    <a:pt x="650" y="2833"/>
                    <a:pt x="650" y="2832"/>
                  </a:cubicBezTo>
                  <a:cubicBezTo>
                    <a:pt x="557" y="2732"/>
                    <a:pt x="431" y="2535"/>
                    <a:pt x="322" y="2349"/>
                  </a:cubicBezTo>
                  <a:moveTo>
                    <a:pt x="918" y="2325"/>
                  </a:moveTo>
                  <a:cubicBezTo>
                    <a:pt x="1135" y="2325"/>
                    <a:pt x="1348" y="2246"/>
                    <a:pt x="1554" y="2089"/>
                  </a:cubicBezTo>
                  <a:cubicBezTo>
                    <a:pt x="1558" y="2147"/>
                    <a:pt x="1560" y="2206"/>
                    <a:pt x="1560" y="2263"/>
                  </a:cubicBezTo>
                  <a:cubicBezTo>
                    <a:pt x="1560" y="2270"/>
                    <a:pt x="1560" y="2276"/>
                    <a:pt x="1560" y="2283"/>
                  </a:cubicBezTo>
                  <a:cubicBezTo>
                    <a:pt x="1557" y="2281"/>
                    <a:pt x="1557" y="2281"/>
                    <a:pt x="1557" y="2281"/>
                  </a:cubicBezTo>
                  <a:cubicBezTo>
                    <a:pt x="1557" y="2282"/>
                    <a:pt x="1556" y="2282"/>
                    <a:pt x="1556" y="2282"/>
                  </a:cubicBezTo>
                  <a:cubicBezTo>
                    <a:pt x="1556" y="2282"/>
                    <a:pt x="1556" y="2282"/>
                    <a:pt x="1556" y="2282"/>
                  </a:cubicBezTo>
                  <a:cubicBezTo>
                    <a:pt x="1532" y="2333"/>
                    <a:pt x="1345" y="2501"/>
                    <a:pt x="1051" y="2501"/>
                  </a:cubicBezTo>
                  <a:cubicBezTo>
                    <a:pt x="1051" y="2501"/>
                    <a:pt x="1051" y="2501"/>
                    <a:pt x="1051" y="2501"/>
                  </a:cubicBezTo>
                  <a:cubicBezTo>
                    <a:pt x="1051" y="2501"/>
                    <a:pt x="1051" y="2501"/>
                    <a:pt x="1051" y="2501"/>
                  </a:cubicBezTo>
                  <a:cubicBezTo>
                    <a:pt x="1051" y="2501"/>
                    <a:pt x="1051" y="2501"/>
                    <a:pt x="1051" y="2501"/>
                  </a:cubicBezTo>
                  <a:cubicBezTo>
                    <a:pt x="982" y="2501"/>
                    <a:pt x="907" y="2492"/>
                    <a:pt x="828" y="2470"/>
                  </a:cubicBezTo>
                  <a:cubicBezTo>
                    <a:pt x="828" y="2470"/>
                    <a:pt x="828" y="2470"/>
                    <a:pt x="828" y="2470"/>
                  </a:cubicBezTo>
                  <a:cubicBezTo>
                    <a:pt x="617" y="2412"/>
                    <a:pt x="435" y="2260"/>
                    <a:pt x="304" y="2121"/>
                  </a:cubicBezTo>
                  <a:cubicBezTo>
                    <a:pt x="304" y="2121"/>
                    <a:pt x="304" y="2121"/>
                    <a:pt x="304" y="2121"/>
                  </a:cubicBezTo>
                  <a:cubicBezTo>
                    <a:pt x="395" y="2182"/>
                    <a:pt x="501" y="2239"/>
                    <a:pt x="621" y="2277"/>
                  </a:cubicBezTo>
                  <a:cubicBezTo>
                    <a:pt x="720" y="2309"/>
                    <a:pt x="819" y="2325"/>
                    <a:pt x="918" y="2325"/>
                  </a:cubicBezTo>
                  <a:moveTo>
                    <a:pt x="817" y="1900"/>
                  </a:moveTo>
                  <a:cubicBezTo>
                    <a:pt x="1033" y="1900"/>
                    <a:pt x="1267" y="1833"/>
                    <a:pt x="1482" y="1635"/>
                  </a:cubicBezTo>
                  <a:cubicBezTo>
                    <a:pt x="1505" y="1725"/>
                    <a:pt x="1522" y="1817"/>
                    <a:pt x="1535" y="1909"/>
                  </a:cubicBezTo>
                  <a:cubicBezTo>
                    <a:pt x="1535" y="1909"/>
                    <a:pt x="1535" y="1909"/>
                    <a:pt x="1535" y="1909"/>
                  </a:cubicBezTo>
                  <a:cubicBezTo>
                    <a:pt x="1313" y="2102"/>
                    <a:pt x="1103" y="2172"/>
                    <a:pt x="914" y="2172"/>
                  </a:cubicBezTo>
                  <a:cubicBezTo>
                    <a:pt x="914" y="2172"/>
                    <a:pt x="914" y="2172"/>
                    <a:pt x="914" y="2172"/>
                  </a:cubicBezTo>
                  <a:cubicBezTo>
                    <a:pt x="914" y="2172"/>
                    <a:pt x="914" y="2172"/>
                    <a:pt x="914" y="2172"/>
                  </a:cubicBezTo>
                  <a:cubicBezTo>
                    <a:pt x="914" y="2172"/>
                    <a:pt x="914" y="2172"/>
                    <a:pt x="914" y="2172"/>
                  </a:cubicBezTo>
                  <a:cubicBezTo>
                    <a:pt x="588" y="2172"/>
                    <a:pt x="327" y="1964"/>
                    <a:pt x="181" y="1831"/>
                  </a:cubicBezTo>
                  <a:cubicBezTo>
                    <a:pt x="181" y="1831"/>
                    <a:pt x="181" y="1831"/>
                    <a:pt x="181" y="1831"/>
                  </a:cubicBezTo>
                  <a:cubicBezTo>
                    <a:pt x="181" y="1831"/>
                    <a:pt x="181" y="1831"/>
                    <a:pt x="181" y="1831"/>
                  </a:cubicBezTo>
                  <a:cubicBezTo>
                    <a:pt x="186" y="1733"/>
                    <a:pt x="186" y="1733"/>
                    <a:pt x="186" y="1733"/>
                  </a:cubicBezTo>
                  <a:cubicBezTo>
                    <a:pt x="337" y="1811"/>
                    <a:pt x="565" y="1900"/>
                    <a:pt x="817" y="1900"/>
                  </a:cubicBezTo>
                  <a:moveTo>
                    <a:pt x="703" y="1546"/>
                  </a:moveTo>
                  <a:cubicBezTo>
                    <a:pt x="930" y="1546"/>
                    <a:pt x="1172" y="1484"/>
                    <a:pt x="1365" y="1290"/>
                  </a:cubicBezTo>
                  <a:cubicBezTo>
                    <a:pt x="1390" y="1348"/>
                    <a:pt x="1413" y="1408"/>
                    <a:pt x="1434" y="1470"/>
                  </a:cubicBezTo>
                  <a:cubicBezTo>
                    <a:pt x="1434" y="1470"/>
                    <a:pt x="1434" y="1470"/>
                    <a:pt x="1434" y="1470"/>
                  </a:cubicBezTo>
                  <a:cubicBezTo>
                    <a:pt x="1434" y="1470"/>
                    <a:pt x="1434" y="1470"/>
                    <a:pt x="1434" y="1470"/>
                  </a:cubicBezTo>
                  <a:cubicBezTo>
                    <a:pt x="1433" y="1471"/>
                    <a:pt x="1432" y="1472"/>
                    <a:pt x="1431" y="1473"/>
                  </a:cubicBezTo>
                  <a:cubicBezTo>
                    <a:pt x="1232" y="1683"/>
                    <a:pt x="1012" y="1752"/>
                    <a:pt x="808" y="1752"/>
                  </a:cubicBezTo>
                  <a:cubicBezTo>
                    <a:pt x="808" y="1752"/>
                    <a:pt x="808" y="1752"/>
                    <a:pt x="808" y="1752"/>
                  </a:cubicBezTo>
                  <a:cubicBezTo>
                    <a:pt x="808" y="1752"/>
                    <a:pt x="808" y="1752"/>
                    <a:pt x="808" y="1752"/>
                  </a:cubicBezTo>
                  <a:cubicBezTo>
                    <a:pt x="808" y="1752"/>
                    <a:pt x="808" y="1752"/>
                    <a:pt x="808" y="1752"/>
                  </a:cubicBezTo>
                  <a:cubicBezTo>
                    <a:pt x="553" y="1752"/>
                    <a:pt x="324" y="1644"/>
                    <a:pt x="198" y="1569"/>
                  </a:cubicBezTo>
                  <a:cubicBezTo>
                    <a:pt x="197" y="1569"/>
                    <a:pt x="197" y="1569"/>
                    <a:pt x="197" y="1569"/>
                  </a:cubicBezTo>
                  <a:cubicBezTo>
                    <a:pt x="196" y="1569"/>
                    <a:pt x="196" y="1569"/>
                    <a:pt x="196" y="1568"/>
                  </a:cubicBezTo>
                  <a:cubicBezTo>
                    <a:pt x="196" y="1568"/>
                    <a:pt x="195" y="1568"/>
                    <a:pt x="195" y="1568"/>
                  </a:cubicBezTo>
                  <a:cubicBezTo>
                    <a:pt x="195" y="1568"/>
                    <a:pt x="195" y="1568"/>
                    <a:pt x="195" y="1568"/>
                  </a:cubicBezTo>
                  <a:cubicBezTo>
                    <a:pt x="201" y="1461"/>
                    <a:pt x="201" y="1461"/>
                    <a:pt x="201" y="1461"/>
                  </a:cubicBezTo>
                  <a:cubicBezTo>
                    <a:pt x="334" y="1504"/>
                    <a:pt x="513" y="1546"/>
                    <a:pt x="703" y="1546"/>
                  </a:cubicBezTo>
                  <a:moveTo>
                    <a:pt x="554" y="1090"/>
                  </a:moveTo>
                  <a:cubicBezTo>
                    <a:pt x="740" y="1090"/>
                    <a:pt x="946" y="1042"/>
                    <a:pt x="1139" y="893"/>
                  </a:cubicBezTo>
                  <a:cubicBezTo>
                    <a:pt x="1194" y="970"/>
                    <a:pt x="1246" y="1053"/>
                    <a:pt x="1294" y="1143"/>
                  </a:cubicBezTo>
                  <a:cubicBezTo>
                    <a:pt x="1294" y="1143"/>
                    <a:pt x="1294" y="1143"/>
                    <a:pt x="1294" y="1143"/>
                  </a:cubicBezTo>
                  <a:cubicBezTo>
                    <a:pt x="1294" y="1143"/>
                    <a:pt x="1294" y="1143"/>
                    <a:pt x="1294" y="1143"/>
                  </a:cubicBezTo>
                  <a:cubicBezTo>
                    <a:pt x="1294" y="1143"/>
                    <a:pt x="1293" y="1144"/>
                    <a:pt x="1293" y="1144"/>
                  </a:cubicBezTo>
                  <a:cubicBezTo>
                    <a:pt x="1128" y="1336"/>
                    <a:pt x="908" y="1395"/>
                    <a:pt x="699" y="1395"/>
                  </a:cubicBezTo>
                  <a:cubicBezTo>
                    <a:pt x="698" y="1395"/>
                    <a:pt x="698" y="1395"/>
                    <a:pt x="698" y="1395"/>
                  </a:cubicBezTo>
                  <a:cubicBezTo>
                    <a:pt x="698" y="1395"/>
                    <a:pt x="698" y="1395"/>
                    <a:pt x="698" y="1395"/>
                  </a:cubicBezTo>
                  <a:cubicBezTo>
                    <a:pt x="698" y="1395"/>
                    <a:pt x="698" y="1395"/>
                    <a:pt x="698" y="1395"/>
                  </a:cubicBezTo>
                  <a:cubicBezTo>
                    <a:pt x="513" y="1395"/>
                    <a:pt x="335" y="1349"/>
                    <a:pt x="213" y="1306"/>
                  </a:cubicBezTo>
                  <a:cubicBezTo>
                    <a:pt x="213" y="1306"/>
                    <a:pt x="213" y="1306"/>
                    <a:pt x="213" y="1306"/>
                  </a:cubicBezTo>
                  <a:cubicBezTo>
                    <a:pt x="212" y="1306"/>
                    <a:pt x="212" y="1306"/>
                    <a:pt x="212" y="1306"/>
                  </a:cubicBezTo>
                  <a:cubicBezTo>
                    <a:pt x="211" y="1305"/>
                    <a:pt x="210" y="1305"/>
                    <a:pt x="209" y="1305"/>
                  </a:cubicBezTo>
                  <a:cubicBezTo>
                    <a:pt x="209" y="1305"/>
                    <a:pt x="209" y="1305"/>
                    <a:pt x="209" y="1305"/>
                  </a:cubicBezTo>
                  <a:cubicBezTo>
                    <a:pt x="223" y="1042"/>
                    <a:pt x="223" y="1042"/>
                    <a:pt x="223" y="1042"/>
                  </a:cubicBezTo>
                  <a:cubicBezTo>
                    <a:pt x="319" y="1069"/>
                    <a:pt x="432" y="1090"/>
                    <a:pt x="554" y="1090"/>
                  </a:cubicBezTo>
                  <a:moveTo>
                    <a:pt x="345" y="764"/>
                  </a:moveTo>
                  <a:cubicBezTo>
                    <a:pt x="507" y="764"/>
                    <a:pt x="685" y="711"/>
                    <a:pt x="826" y="548"/>
                  </a:cubicBezTo>
                  <a:cubicBezTo>
                    <a:pt x="901" y="614"/>
                    <a:pt x="975" y="689"/>
                    <a:pt x="1046" y="774"/>
                  </a:cubicBezTo>
                  <a:cubicBezTo>
                    <a:pt x="1046" y="774"/>
                    <a:pt x="1046" y="774"/>
                    <a:pt x="1046" y="774"/>
                  </a:cubicBezTo>
                  <a:cubicBezTo>
                    <a:pt x="1046" y="774"/>
                    <a:pt x="1046" y="774"/>
                    <a:pt x="1046" y="774"/>
                  </a:cubicBezTo>
                  <a:cubicBezTo>
                    <a:pt x="1046" y="775"/>
                    <a:pt x="1045" y="775"/>
                    <a:pt x="1045" y="775"/>
                  </a:cubicBezTo>
                  <a:cubicBezTo>
                    <a:pt x="1044" y="776"/>
                    <a:pt x="1044" y="776"/>
                    <a:pt x="1043" y="777"/>
                  </a:cubicBezTo>
                  <a:cubicBezTo>
                    <a:pt x="1043" y="777"/>
                    <a:pt x="1043" y="777"/>
                    <a:pt x="1043" y="777"/>
                  </a:cubicBezTo>
                  <a:cubicBezTo>
                    <a:pt x="879" y="901"/>
                    <a:pt x="705" y="941"/>
                    <a:pt x="549" y="941"/>
                  </a:cubicBezTo>
                  <a:cubicBezTo>
                    <a:pt x="549" y="941"/>
                    <a:pt x="549" y="941"/>
                    <a:pt x="549" y="941"/>
                  </a:cubicBezTo>
                  <a:cubicBezTo>
                    <a:pt x="549" y="941"/>
                    <a:pt x="549" y="941"/>
                    <a:pt x="549" y="941"/>
                  </a:cubicBezTo>
                  <a:cubicBezTo>
                    <a:pt x="549" y="941"/>
                    <a:pt x="549" y="941"/>
                    <a:pt x="549" y="941"/>
                  </a:cubicBezTo>
                  <a:cubicBezTo>
                    <a:pt x="430" y="941"/>
                    <a:pt x="321" y="918"/>
                    <a:pt x="233" y="890"/>
                  </a:cubicBezTo>
                  <a:cubicBezTo>
                    <a:pt x="233" y="890"/>
                    <a:pt x="233" y="890"/>
                    <a:pt x="233" y="890"/>
                  </a:cubicBezTo>
                  <a:cubicBezTo>
                    <a:pt x="233" y="890"/>
                    <a:pt x="233" y="890"/>
                    <a:pt x="232" y="890"/>
                  </a:cubicBezTo>
                  <a:cubicBezTo>
                    <a:pt x="232" y="890"/>
                    <a:pt x="232" y="890"/>
                    <a:pt x="232" y="890"/>
                  </a:cubicBezTo>
                  <a:cubicBezTo>
                    <a:pt x="232" y="890"/>
                    <a:pt x="232" y="890"/>
                    <a:pt x="232" y="890"/>
                  </a:cubicBezTo>
                  <a:cubicBezTo>
                    <a:pt x="239" y="756"/>
                    <a:pt x="239" y="756"/>
                    <a:pt x="239" y="756"/>
                  </a:cubicBezTo>
                  <a:cubicBezTo>
                    <a:pt x="273" y="761"/>
                    <a:pt x="309" y="764"/>
                    <a:pt x="345" y="764"/>
                  </a:cubicBezTo>
                  <a:moveTo>
                    <a:pt x="247" y="604"/>
                  </a:moveTo>
                  <a:cubicBezTo>
                    <a:pt x="247" y="604"/>
                    <a:pt x="247" y="604"/>
                    <a:pt x="247" y="604"/>
                  </a:cubicBezTo>
                  <a:cubicBezTo>
                    <a:pt x="268" y="209"/>
                    <a:pt x="268" y="209"/>
                    <a:pt x="268" y="209"/>
                  </a:cubicBezTo>
                  <a:cubicBezTo>
                    <a:pt x="396" y="256"/>
                    <a:pt x="550" y="335"/>
                    <a:pt x="708" y="453"/>
                  </a:cubicBezTo>
                  <a:cubicBezTo>
                    <a:pt x="708" y="453"/>
                    <a:pt x="708" y="453"/>
                    <a:pt x="708" y="453"/>
                  </a:cubicBezTo>
                  <a:cubicBezTo>
                    <a:pt x="708" y="453"/>
                    <a:pt x="708" y="454"/>
                    <a:pt x="707" y="454"/>
                  </a:cubicBezTo>
                  <a:cubicBezTo>
                    <a:pt x="707" y="454"/>
                    <a:pt x="707" y="454"/>
                    <a:pt x="707" y="454"/>
                  </a:cubicBezTo>
                  <a:cubicBezTo>
                    <a:pt x="706" y="455"/>
                    <a:pt x="705" y="457"/>
                    <a:pt x="704" y="458"/>
                  </a:cubicBezTo>
                  <a:cubicBezTo>
                    <a:pt x="704" y="458"/>
                    <a:pt x="704" y="458"/>
                    <a:pt x="704" y="458"/>
                  </a:cubicBezTo>
                  <a:cubicBezTo>
                    <a:pt x="595" y="578"/>
                    <a:pt x="464" y="613"/>
                    <a:pt x="349" y="613"/>
                  </a:cubicBezTo>
                  <a:cubicBezTo>
                    <a:pt x="349" y="613"/>
                    <a:pt x="349" y="613"/>
                    <a:pt x="349" y="613"/>
                  </a:cubicBezTo>
                  <a:cubicBezTo>
                    <a:pt x="349" y="613"/>
                    <a:pt x="349" y="613"/>
                    <a:pt x="349" y="613"/>
                  </a:cubicBezTo>
                  <a:cubicBezTo>
                    <a:pt x="348" y="613"/>
                    <a:pt x="348" y="613"/>
                    <a:pt x="348" y="613"/>
                  </a:cubicBezTo>
                  <a:cubicBezTo>
                    <a:pt x="313" y="613"/>
                    <a:pt x="279" y="609"/>
                    <a:pt x="248" y="604"/>
                  </a:cubicBezTo>
                  <a:cubicBezTo>
                    <a:pt x="248" y="604"/>
                    <a:pt x="247" y="604"/>
                    <a:pt x="247" y="604"/>
                  </a:cubicBezTo>
                  <a:moveTo>
                    <a:pt x="19" y="0"/>
                  </a:moveTo>
                  <a:cubicBezTo>
                    <a:pt x="13" y="0"/>
                    <a:pt x="7" y="0"/>
                    <a:pt x="0" y="0"/>
                  </a:cubicBezTo>
                  <a:cubicBezTo>
                    <a:pt x="0" y="2156"/>
                    <a:pt x="0" y="2156"/>
                    <a:pt x="0" y="2156"/>
                  </a:cubicBezTo>
                  <a:cubicBezTo>
                    <a:pt x="6" y="2146"/>
                    <a:pt x="11" y="2136"/>
                    <a:pt x="17" y="2127"/>
                  </a:cubicBezTo>
                  <a:cubicBezTo>
                    <a:pt x="18" y="2127"/>
                    <a:pt x="19" y="2126"/>
                    <a:pt x="21" y="2126"/>
                  </a:cubicBezTo>
                  <a:cubicBezTo>
                    <a:pt x="140" y="2344"/>
                    <a:pt x="378" y="2762"/>
                    <a:pt x="539" y="2935"/>
                  </a:cubicBezTo>
                  <a:cubicBezTo>
                    <a:pt x="613" y="3016"/>
                    <a:pt x="813" y="3199"/>
                    <a:pt x="1081" y="3199"/>
                  </a:cubicBezTo>
                  <a:cubicBezTo>
                    <a:pt x="1088" y="3199"/>
                    <a:pt x="1095" y="3199"/>
                    <a:pt x="1102" y="3199"/>
                  </a:cubicBezTo>
                  <a:cubicBezTo>
                    <a:pt x="1181" y="3196"/>
                    <a:pt x="1257" y="3177"/>
                    <a:pt x="1331" y="3142"/>
                  </a:cubicBezTo>
                  <a:cubicBezTo>
                    <a:pt x="1331" y="3142"/>
                    <a:pt x="1331" y="3142"/>
                    <a:pt x="1331" y="3142"/>
                  </a:cubicBezTo>
                  <a:cubicBezTo>
                    <a:pt x="1239" y="3263"/>
                    <a:pt x="1128" y="3324"/>
                    <a:pt x="1000" y="3324"/>
                  </a:cubicBezTo>
                  <a:cubicBezTo>
                    <a:pt x="992" y="3324"/>
                    <a:pt x="992" y="3324"/>
                    <a:pt x="992" y="3324"/>
                  </a:cubicBezTo>
                  <a:cubicBezTo>
                    <a:pt x="598" y="3316"/>
                    <a:pt x="398" y="3086"/>
                    <a:pt x="252" y="2919"/>
                  </a:cubicBezTo>
                  <a:cubicBezTo>
                    <a:pt x="166" y="2820"/>
                    <a:pt x="104" y="2748"/>
                    <a:pt x="19" y="2748"/>
                  </a:cubicBezTo>
                  <a:cubicBezTo>
                    <a:pt x="13" y="2748"/>
                    <a:pt x="6" y="2749"/>
                    <a:pt x="0" y="2750"/>
                  </a:cubicBezTo>
                  <a:cubicBezTo>
                    <a:pt x="0" y="2912"/>
                    <a:pt x="0" y="2912"/>
                    <a:pt x="0" y="2912"/>
                  </a:cubicBezTo>
                  <a:cubicBezTo>
                    <a:pt x="8" y="2906"/>
                    <a:pt x="14" y="2902"/>
                    <a:pt x="19" y="2900"/>
                  </a:cubicBezTo>
                  <a:cubicBezTo>
                    <a:pt x="42" y="2908"/>
                    <a:pt x="97" y="2972"/>
                    <a:pt x="138" y="3018"/>
                  </a:cubicBezTo>
                  <a:cubicBezTo>
                    <a:pt x="284" y="3186"/>
                    <a:pt x="528" y="3466"/>
                    <a:pt x="989" y="3475"/>
                  </a:cubicBezTo>
                  <a:cubicBezTo>
                    <a:pt x="1000" y="3475"/>
                    <a:pt x="1000" y="3475"/>
                    <a:pt x="1000" y="3475"/>
                  </a:cubicBezTo>
                  <a:cubicBezTo>
                    <a:pt x="1195" y="3475"/>
                    <a:pt x="1365" y="3372"/>
                    <a:pt x="1491" y="3178"/>
                  </a:cubicBezTo>
                  <a:cubicBezTo>
                    <a:pt x="1638" y="2949"/>
                    <a:pt x="1712" y="2617"/>
                    <a:pt x="1713" y="2261"/>
                  </a:cubicBezTo>
                  <a:cubicBezTo>
                    <a:pt x="1713" y="1908"/>
                    <a:pt x="1640" y="1531"/>
                    <a:pt x="1494" y="1208"/>
                  </a:cubicBezTo>
                  <a:cubicBezTo>
                    <a:pt x="1079" y="286"/>
                    <a:pt x="267" y="0"/>
                    <a:pt x="19" y="0"/>
                  </a:cubicBezTo>
                </a:path>
              </a:pathLst>
            </a:custGeom>
            <a:solidFill>
              <a:srgbClr val="E0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462161" y="1340937"/>
            <a:ext cx="1379705" cy="1428950"/>
            <a:chOff x="4131724" y="1033106"/>
            <a:chExt cx="985916" cy="1021106"/>
          </a:xfrm>
        </p:grpSpPr>
        <p:grpSp>
          <p:nvGrpSpPr>
            <p:cNvPr id="90" name="组合 89"/>
            <p:cNvGrpSpPr/>
            <p:nvPr/>
          </p:nvGrpSpPr>
          <p:grpSpPr>
            <a:xfrm>
              <a:off x="4131724" y="1033106"/>
              <a:ext cx="985916" cy="1021106"/>
              <a:chOff x="4191570" y="910559"/>
              <a:chExt cx="985916" cy="1021106"/>
            </a:xfrm>
            <a:solidFill>
              <a:srgbClr val="2F2C33"/>
            </a:solidFill>
          </p:grpSpPr>
          <p:sp>
            <p:nvSpPr>
              <p:cNvPr id="81" name="Freeform 37"/>
              <p:cNvSpPr>
                <a:spLocks/>
              </p:cNvSpPr>
              <p:nvPr/>
            </p:nvSpPr>
            <p:spPr bwMode="auto">
              <a:xfrm>
                <a:off x="4191570" y="910559"/>
                <a:ext cx="823519" cy="1021106"/>
              </a:xfrm>
              <a:custGeom>
                <a:avLst/>
                <a:gdLst>
                  <a:gd name="T0" fmla="*/ 1207 w 1207"/>
                  <a:gd name="T1" fmla="*/ 0 h 1496"/>
                  <a:gd name="T2" fmla="*/ 1207 w 1207"/>
                  <a:gd name="T3" fmla="*/ 805 h 1496"/>
                  <a:gd name="T4" fmla="*/ 1131 w 1207"/>
                  <a:gd name="T5" fmla="*/ 805 h 1496"/>
                  <a:gd name="T6" fmla="*/ 1131 w 1207"/>
                  <a:gd name="T7" fmla="*/ 77 h 1496"/>
                  <a:gd name="T8" fmla="*/ 77 w 1207"/>
                  <a:gd name="T9" fmla="*/ 77 h 1496"/>
                  <a:gd name="T10" fmla="*/ 76 w 1207"/>
                  <a:gd name="T11" fmla="*/ 93 h 1496"/>
                  <a:gd name="T12" fmla="*/ 76 w 1207"/>
                  <a:gd name="T13" fmla="*/ 1398 h 1496"/>
                  <a:gd name="T14" fmla="*/ 99 w 1207"/>
                  <a:gd name="T15" fmla="*/ 1420 h 1496"/>
                  <a:gd name="T16" fmla="*/ 958 w 1207"/>
                  <a:gd name="T17" fmla="*/ 1420 h 1496"/>
                  <a:gd name="T18" fmla="*/ 976 w 1207"/>
                  <a:gd name="T19" fmla="*/ 1420 h 1496"/>
                  <a:gd name="T20" fmla="*/ 976 w 1207"/>
                  <a:gd name="T21" fmla="*/ 1496 h 1496"/>
                  <a:gd name="T22" fmla="*/ 0 w 1207"/>
                  <a:gd name="T23" fmla="*/ 1496 h 1496"/>
                  <a:gd name="T24" fmla="*/ 0 w 1207"/>
                  <a:gd name="T25" fmla="*/ 0 h 1496"/>
                  <a:gd name="T26" fmla="*/ 1207 w 1207"/>
                  <a:gd name="T27" fmla="*/ 0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7" h="1496">
                    <a:moveTo>
                      <a:pt x="1207" y="0"/>
                    </a:moveTo>
                    <a:cubicBezTo>
                      <a:pt x="1207" y="268"/>
                      <a:pt x="1207" y="536"/>
                      <a:pt x="1207" y="805"/>
                    </a:cubicBezTo>
                    <a:cubicBezTo>
                      <a:pt x="1182" y="805"/>
                      <a:pt x="1157" y="805"/>
                      <a:pt x="1131" y="805"/>
                    </a:cubicBezTo>
                    <a:cubicBezTo>
                      <a:pt x="1131" y="562"/>
                      <a:pt x="1131" y="320"/>
                      <a:pt x="1131" y="77"/>
                    </a:cubicBezTo>
                    <a:cubicBezTo>
                      <a:pt x="779" y="77"/>
                      <a:pt x="429" y="77"/>
                      <a:pt x="77" y="77"/>
                    </a:cubicBezTo>
                    <a:cubicBezTo>
                      <a:pt x="77" y="82"/>
                      <a:pt x="76" y="87"/>
                      <a:pt x="76" y="93"/>
                    </a:cubicBezTo>
                    <a:cubicBezTo>
                      <a:pt x="76" y="528"/>
                      <a:pt x="76" y="963"/>
                      <a:pt x="76" y="1398"/>
                    </a:cubicBezTo>
                    <a:cubicBezTo>
                      <a:pt x="76" y="1422"/>
                      <a:pt x="73" y="1420"/>
                      <a:pt x="99" y="1420"/>
                    </a:cubicBezTo>
                    <a:cubicBezTo>
                      <a:pt x="385" y="1420"/>
                      <a:pt x="672" y="1420"/>
                      <a:pt x="958" y="1420"/>
                    </a:cubicBezTo>
                    <a:cubicBezTo>
                      <a:pt x="964" y="1420"/>
                      <a:pt x="969" y="1420"/>
                      <a:pt x="976" y="1420"/>
                    </a:cubicBezTo>
                    <a:cubicBezTo>
                      <a:pt x="976" y="1446"/>
                      <a:pt x="976" y="1470"/>
                      <a:pt x="976" y="1496"/>
                    </a:cubicBezTo>
                    <a:cubicBezTo>
                      <a:pt x="651" y="1496"/>
                      <a:pt x="326" y="1496"/>
                      <a:pt x="0" y="1496"/>
                    </a:cubicBezTo>
                    <a:cubicBezTo>
                      <a:pt x="0" y="997"/>
                      <a:pt x="0" y="499"/>
                      <a:pt x="0" y="0"/>
                    </a:cubicBezTo>
                    <a:cubicBezTo>
                      <a:pt x="402" y="0"/>
                      <a:pt x="804" y="0"/>
                      <a:pt x="12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2" name="Freeform 38"/>
              <p:cNvSpPr>
                <a:spLocks/>
              </p:cNvSpPr>
              <p:nvPr/>
            </p:nvSpPr>
            <p:spPr bwMode="auto">
              <a:xfrm>
                <a:off x="4761255" y="1503609"/>
                <a:ext cx="416231" cy="414212"/>
              </a:xfrm>
              <a:custGeom>
                <a:avLst/>
                <a:gdLst>
                  <a:gd name="T0" fmla="*/ 0 w 610"/>
                  <a:gd name="T1" fmla="*/ 414 h 607"/>
                  <a:gd name="T2" fmla="*/ 0 w 610"/>
                  <a:gd name="T3" fmla="*/ 190 h 607"/>
                  <a:gd name="T4" fmla="*/ 190 w 610"/>
                  <a:gd name="T5" fmla="*/ 190 h 607"/>
                  <a:gd name="T6" fmla="*/ 190 w 610"/>
                  <a:gd name="T7" fmla="*/ 0 h 607"/>
                  <a:gd name="T8" fmla="*/ 413 w 610"/>
                  <a:gd name="T9" fmla="*/ 0 h 607"/>
                  <a:gd name="T10" fmla="*/ 413 w 610"/>
                  <a:gd name="T11" fmla="*/ 188 h 607"/>
                  <a:gd name="T12" fmla="*/ 429 w 610"/>
                  <a:gd name="T13" fmla="*/ 190 h 607"/>
                  <a:gd name="T14" fmla="*/ 592 w 610"/>
                  <a:gd name="T15" fmla="*/ 190 h 607"/>
                  <a:gd name="T16" fmla="*/ 610 w 610"/>
                  <a:gd name="T17" fmla="*/ 208 h 607"/>
                  <a:gd name="T18" fmla="*/ 609 w 610"/>
                  <a:gd name="T19" fmla="*/ 395 h 607"/>
                  <a:gd name="T20" fmla="*/ 609 w 610"/>
                  <a:gd name="T21" fmla="*/ 413 h 607"/>
                  <a:gd name="T22" fmla="*/ 414 w 610"/>
                  <a:gd name="T23" fmla="*/ 413 h 607"/>
                  <a:gd name="T24" fmla="*/ 414 w 610"/>
                  <a:gd name="T25" fmla="*/ 607 h 607"/>
                  <a:gd name="T26" fmla="*/ 191 w 610"/>
                  <a:gd name="T27" fmla="*/ 607 h 607"/>
                  <a:gd name="T28" fmla="*/ 191 w 610"/>
                  <a:gd name="T29" fmla="*/ 414 h 607"/>
                  <a:gd name="T30" fmla="*/ 0 w 610"/>
                  <a:gd name="T31" fmla="*/ 41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607">
                    <a:moveTo>
                      <a:pt x="0" y="414"/>
                    </a:moveTo>
                    <a:cubicBezTo>
                      <a:pt x="0" y="338"/>
                      <a:pt x="0" y="265"/>
                      <a:pt x="0" y="190"/>
                    </a:cubicBezTo>
                    <a:cubicBezTo>
                      <a:pt x="63" y="190"/>
                      <a:pt x="126" y="190"/>
                      <a:pt x="190" y="190"/>
                    </a:cubicBezTo>
                    <a:cubicBezTo>
                      <a:pt x="190" y="126"/>
                      <a:pt x="190" y="64"/>
                      <a:pt x="190" y="0"/>
                    </a:cubicBezTo>
                    <a:cubicBezTo>
                      <a:pt x="265" y="0"/>
                      <a:pt x="338" y="0"/>
                      <a:pt x="413" y="0"/>
                    </a:cubicBezTo>
                    <a:cubicBezTo>
                      <a:pt x="413" y="62"/>
                      <a:pt x="413" y="125"/>
                      <a:pt x="413" y="188"/>
                    </a:cubicBezTo>
                    <a:cubicBezTo>
                      <a:pt x="419" y="189"/>
                      <a:pt x="424" y="190"/>
                      <a:pt x="429" y="190"/>
                    </a:cubicBezTo>
                    <a:cubicBezTo>
                      <a:pt x="483" y="190"/>
                      <a:pt x="538" y="190"/>
                      <a:pt x="592" y="190"/>
                    </a:cubicBezTo>
                    <a:cubicBezTo>
                      <a:pt x="606" y="189"/>
                      <a:pt x="610" y="194"/>
                      <a:pt x="610" y="208"/>
                    </a:cubicBezTo>
                    <a:cubicBezTo>
                      <a:pt x="609" y="270"/>
                      <a:pt x="609" y="332"/>
                      <a:pt x="609" y="395"/>
                    </a:cubicBezTo>
                    <a:cubicBezTo>
                      <a:pt x="609" y="400"/>
                      <a:pt x="609" y="406"/>
                      <a:pt x="609" y="413"/>
                    </a:cubicBezTo>
                    <a:cubicBezTo>
                      <a:pt x="544" y="413"/>
                      <a:pt x="479" y="413"/>
                      <a:pt x="414" y="413"/>
                    </a:cubicBezTo>
                    <a:cubicBezTo>
                      <a:pt x="414" y="479"/>
                      <a:pt x="414" y="542"/>
                      <a:pt x="414" y="607"/>
                    </a:cubicBezTo>
                    <a:cubicBezTo>
                      <a:pt x="339" y="607"/>
                      <a:pt x="265" y="607"/>
                      <a:pt x="191" y="607"/>
                    </a:cubicBezTo>
                    <a:cubicBezTo>
                      <a:pt x="191" y="543"/>
                      <a:pt x="191" y="479"/>
                      <a:pt x="191" y="414"/>
                    </a:cubicBezTo>
                    <a:cubicBezTo>
                      <a:pt x="127" y="414"/>
                      <a:pt x="64" y="414"/>
                      <a:pt x="0" y="4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3" name="Freeform 39"/>
              <p:cNvSpPr>
                <a:spLocks noEditPoints="1"/>
              </p:cNvSpPr>
              <p:nvPr/>
            </p:nvSpPr>
            <p:spPr bwMode="auto">
              <a:xfrm>
                <a:off x="4296565" y="984114"/>
                <a:ext cx="300275" cy="267680"/>
              </a:xfrm>
              <a:custGeom>
                <a:avLst/>
                <a:gdLst>
                  <a:gd name="T0" fmla="*/ 0 w 440"/>
                  <a:gd name="T1" fmla="*/ 171 h 392"/>
                  <a:gd name="T2" fmla="*/ 50 w 440"/>
                  <a:gd name="T3" fmla="*/ 122 h 392"/>
                  <a:gd name="T4" fmla="*/ 101 w 440"/>
                  <a:gd name="T5" fmla="*/ 137 h 392"/>
                  <a:gd name="T6" fmla="*/ 227 w 440"/>
                  <a:gd name="T7" fmla="*/ 137 h 392"/>
                  <a:gd name="T8" fmla="*/ 251 w 440"/>
                  <a:gd name="T9" fmla="*/ 127 h 392"/>
                  <a:gd name="T10" fmla="*/ 394 w 440"/>
                  <a:gd name="T11" fmla="*/ 0 h 392"/>
                  <a:gd name="T12" fmla="*/ 440 w 440"/>
                  <a:gd name="T13" fmla="*/ 51 h 392"/>
                  <a:gd name="T14" fmla="*/ 380 w 440"/>
                  <a:gd name="T15" fmla="*/ 105 h 392"/>
                  <a:gd name="T16" fmla="*/ 305 w 440"/>
                  <a:gd name="T17" fmla="*/ 172 h 392"/>
                  <a:gd name="T18" fmla="*/ 289 w 440"/>
                  <a:gd name="T19" fmla="*/ 206 h 392"/>
                  <a:gd name="T20" fmla="*/ 290 w 440"/>
                  <a:gd name="T21" fmla="*/ 374 h 392"/>
                  <a:gd name="T22" fmla="*/ 273 w 440"/>
                  <a:gd name="T23" fmla="*/ 392 h 392"/>
                  <a:gd name="T24" fmla="*/ 53 w 440"/>
                  <a:gd name="T25" fmla="*/ 392 h 392"/>
                  <a:gd name="T26" fmla="*/ 35 w 440"/>
                  <a:gd name="T27" fmla="*/ 374 h 392"/>
                  <a:gd name="T28" fmla="*/ 36 w 440"/>
                  <a:gd name="T29" fmla="*/ 226 h 392"/>
                  <a:gd name="T30" fmla="*/ 20 w 440"/>
                  <a:gd name="T31" fmla="*/ 189 h 392"/>
                  <a:gd name="T32" fmla="*/ 0 w 440"/>
                  <a:gd name="T33" fmla="*/ 171 h 392"/>
                  <a:gd name="T34" fmla="*/ 87 w 440"/>
                  <a:gd name="T35" fmla="*/ 340 h 392"/>
                  <a:gd name="T36" fmla="*/ 238 w 440"/>
                  <a:gd name="T37" fmla="*/ 340 h 392"/>
                  <a:gd name="T38" fmla="*/ 238 w 440"/>
                  <a:gd name="T39" fmla="*/ 232 h 392"/>
                  <a:gd name="T40" fmla="*/ 142 w 440"/>
                  <a:gd name="T41" fmla="*/ 317 h 392"/>
                  <a:gd name="T42" fmla="*/ 87 w 440"/>
                  <a:gd name="T43" fmla="*/ 259 h 392"/>
                  <a:gd name="T44" fmla="*/ 87 w 440"/>
                  <a:gd name="T45" fmla="*/ 340 h 392"/>
                  <a:gd name="T46" fmla="*/ 150 w 440"/>
                  <a:gd name="T47" fmla="*/ 218 h 392"/>
                  <a:gd name="T48" fmla="*/ 183 w 440"/>
                  <a:gd name="T49" fmla="*/ 189 h 392"/>
                  <a:gd name="T50" fmla="*/ 122 w 440"/>
                  <a:gd name="T51" fmla="*/ 189 h 392"/>
                  <a:gd name="T52" fmla="*/ 150 w 440"/>
                  <a:gd name="T53" fmla="*/ 218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0" h="392">
                    <a:moveTo>
                      <a:pt x="0" y="171"/>
                    </a:moveTo>
                    <a:cubicBezTo>
                      <a:pt x="18" y="153"/>
                      <a:pt x="33" y="138"/>
                      <a:pt x="50" y="122"/>
                    </a:cubicBezTo>
                    <a:cubicBezTo>
                      <a:pt x="61" y="142"/>
                      <a:pt x="82" y="137"/>
                      <a:pt x="101" y="137"/>
                    </a:cubicBezTo>
                    <a:cubicBezTo>
                      <a:pt x="143" y="137"/>
                      <a:pt x="185" y="138"/>
                      <a:pt x="227" y="137"/>
                    </a:cubicBezTo>
                    <a:cubicBezTo>
                      <a:pt x="235" y="136"/>
                      <a:pt x="245" y="133"/>
                      <a:pt x="251" y="127"/>
                    </a:cubicBezTo>
                    <a:cubicBezTo>
                      <a:pt x="299" y="86"/>
                      <a:pt x="346" y="44"/>
                      <a:pt x="394" y="0"/>
                    </a:cubicBezTo>
                    <a:cubicBezTo>
                      <a:pt x="409" y="17"/>
                      <a:pt x="424" y="34"/>
                      <a:pt x="440" y="51"/>
                    </a:cubicBezTo>
                    <a:cubicBezTo>
                      <a:pt x="419" y="70"/>
                      <a:pt x="400" y="87"/>
                      <a:pt x="380" y="105"/>
                    </a:cubicBezTo>
                    <a:cubicBezTo>
                      <a:pt x="355" y="127"/>
                      <a:pt x="331" y="150"/>
                      <a:pt x="305" y="172"/>
                    </a:cubicBezTo>
                    <a:cubicBezTo>
                      <a:pt x="293" y="181"/>
                      <a:pt x="289" y="191"/>
                      <a:pt x="289" y="206"/>
                    </a:cubicBezTo>
                    <a:cubicBezTo>
                      <a:pt x="290" y="262"/>
                      <a:pt x="289" y="318"/>
                      <a:pt x="290" y="374"/>
                    </a:cubicBezTo>
                    <a:cubicBezTo>
                      <a:pt x="290" y="387"/>
                      <a:pt x="287" y="392"/>
                      <a:pt x="273" y="392"/>
                    </a:cubicBezTo>
                    <a:cubicBezTo>
                      <a:pt x="200" y="391"/>
                      <a:pt x="126" y="391"/>
                      <a:pt x="53" y="392"/>
                    </a:cubicBezTo>
                    <a:cubicBezTo>
                      <a:pt x="39" y="392"/>
                      <a:pt x="35" y="388"/>
                      <a:pt x="35" y="374"/>
                    </a:cubicBezTo>
                    <a:cubicBezTo>
                      <a:pt x="36" y="324"/>
                      <a:pt x="35" y="275"/>
                      <a:pt x="36" y="226"/>
                    </a:cubicBezTo>
                    <a:cubicBezTo>
                      <a:pt x="36" y="210"/>
                      <a:pt x="33" y="198"/>
                      <a:pt x="20" y="189"/>
                    </a:cubicBezTo>
                    <a:cubicBezTo>
                      <a:pt x="13" y="183"/>
                      <a:pt x="6" y="177"/>
                      <a:pt x="0" y="171"/>
                    </a:cubicBezTo>
                    <a:close/>
                    <a:moveTo>
                      <a:pt x="87" y="340"/>
                    </a:moveTo>
                    <a:cubicBezTo>
                      <a:pt x="138" y="340"/>
                      <a:pt x="188" y="340"/>
                      <a:pt x="238" y="340"/>
                    </a:cubicBezTo>
                    <a:cubicBezTo>
                      <a:pt x="238" y="304"/>
                      <a:pt x="238" y="270"/>
                      <a:pt x="238" y="232"/>
                    </a:cubicBezTo>
                    <a:cubicBezTo>
                      <a:pt x="206" y="261"/>
                      <a:pt x="176" y="287"/>
                      <a:pt x="142" y="317"/>
                    </a:cubicBezTo>
                    <a:cubicBezTo>
                      <a:pt x="123" y="297"/>
                      <a:pt x="105" y="279"/>
                      <a:pt x="87" y="259"/>
                    </a:cubicBezTo>
                    <a:cubicBezTo>
                      <a:pt x="87" y="286"/>
                      <a:pt x="87" y="313"/>
                      <a:pt x="87" y="340"/>
                    </a:cubicBezTo>
                    <a:close/>
                    <a:moveTo>
                      <a:pt x="150" y="218"/>
                    </a:moveTo>
                    <a:cubicBezTo>
                      <a:pt x="160" y="209"/>
                      <a:pt x="170" y="200"/>
                      <a:pt x="183" y="189"/>
                    </a:cubicBezTo>
                    <a:cubicBezTo>
                      <a:pt x="159" y="189"/>
                      <a:pt x="140" y="189"/>
                      <a:pt x="122" y="189"/>
                    </a:cubicBezTo>
                    <a:cubicBezTo>
                      <a:pt x="131" y="198"/>
                      <a:pt x="140" y="207"/>
                      <a:pt x="150" y="2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4" name="Freeform 40"/>
              <p:cNvSpPr>
                <a:spLocks noEditPoints="1"/>
              </p:cNvSpPr>
              <p:nvPr/>
            </p:nvSpPr>
            <p:spPr bwMode="auto">
              <a:xfrm>
                <a:off x="4321083" y="1340347"/>
                <a:ext cx="173357" cy="172780"/>
              </a:xfrm>
              <a:custGeom>
                <a:avLst/>
                <a:gdLst>
                  <a:gd name="T0" fmla="*/ 0 w 254"/>
                  <a:gd name="T1" fmla="*/ 0 h 253"/>
                  <a:gd name="T2" fmla="*/ 253 w 254"/>
                  <a:gd name="T3" fmla="*/ 0 h 253"/>
                  <a:gd name="T4" fmla="*/ 253 w 254"/>
                  <a:gd name="T5" fmla="*/ 16 h 253"/>
                  <a:gd name="T6" fmla="*/ 254 w 254"/>
                  <a:gd name="T7" fmla="*/ 235 h 253"/>
                  <a:gd name="T8" fmla="*/ 236 w 254"/>
                  <a:gd name="T9" fmla="*/ 253 h 253"/>
                  <a:gd name="T10" fmla="*/ 16 w 254"/>
                  <a:gd name="T11" fmla="*/ 253 h 253"/>
                  <a:gd name="T12" fmla="*/ 0 w 254"/>
                  <a:gd name="T13" fmla="*/ 253 h 253"/>
                  <a:gd name="T14" fmla="*/ 0 w 254"/>
                  <a:gd name="T15" fmla="*/ 0 h 253"/>
                  <a:gd name="T16" fmla="*/ 203 w 254"/>
                  <a:gd name="T17" fmla="*/ 203 h 253"/>
                  <a:gd name="T18" fmla="*/ 203 w 254"/>
                  <a:gd name="T19" fmla="*/ 64 h 253"/>
                  <a:gd name="T20" fmla="*/ 187 w 254"/>
                  <a:gd name="T21" fmla="*/ 48 h 253"/>
                  <a:gd name="T22" fmla="*/ 66 w 254"/>
                  <a:gd name="T23" fmla="*/ 48 h 253"/>
                  <a:gd name="T24" fmla="*/ 49 w 254"/>
                  <a:gd name="T25" fmla="*/ 65 h 253"/>
                  <a:gd name="T26" fmla="*/ 50 w 254"/>
                  <a:gd name="T27" fmla="*/ 171 h 253"/>
                  <a:gd name="T28" fmla="*/ 81 w 254"/>
                  <a:gd name="T29" fmla="*/ 203 h 253"/>
                  <a:gd name="T30" fmla="*/ 203 w 254"/>
                  <a:gd name="T31" fmla="*/ 20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4" h="253">
                    <a:moveTo>
                      <a:pt x="0" y="0"/>
                    </a:moveTo>
                    <a:cubicBezTo>
                      <a:pt x="85" y="0"/>
                      <a:pt x="168" y="0"/>
                      <a:pt x="253" y="0"/>
                    </a:cubicBezTo>
                    <a:cubicBezTo>
                      <a:pt x="253" y="6"/>
                      <a:pt x="253" y="11"/>
                      <a:pt x="253" y="16"/>
                    </a:cubicBezTo>
                    <a:cubicBezTo>
                      <a:pt x="254" y="89"/>
                      <a:pt x="253" y="162"/>
                      <a:pt x="254" y="235"/>
                    </a:cubicBezTo>
                    <a:cubicBezTo>
                      <a:pt x="254" y="249"/>
                      <a:pt x="250" y="253"/>
                      <a:pt x="236" y="253"/>
                    </a:cubicBezTo>
                    <a:cubicBezTo>
                      <a:pt x="163" y="252"/>
                      <a:pt x="89" y="253"/>
                      <a:pt x="16" y="253"/>
                    </a:cubicBezTo>
                    <a:cubicBezTo>
                      <a:pt x="11" y="253"/>
                      <a:pt x="6" y="253"/>
                      <a:pt x="0" y="253"/>
                    </a:cubicBezTo>
                    <a:cubicBezTo>
                      <a:pt x="0" y="167"/>
                      <a:pt x="0" y="84"/>
                      <a:pt x="0" y="0"/>
                    </a:cubicBezTo>
                    <a:close/>
                    <a:moveTo>
                      <a:pt x="203" y="203"/>
                    </a:moveTo>
                    <a:cubicBezTo>
                      <a:pt x="203" y="155"/>
                      <a:pt x="203" y="109"/>
                      <a:pt x="203" y="64"/>
                    </a:cubicBezTo>
                    <a:cubicBezTo>
                      <a:pt x="204" y="51"/>
                      <a:pt x="199" y="48"/>
                      <a:pt x="187" y="48"/>
                    </a:cubicBezTo>
                    <a:cubicBezTo>
                      <a:pt x="146" y="49"/>
                      <a:pt x="106" y="49"/>
                      <a:pt x="66" y="48"/>
                    </a:cubicBezTo>
                    <a:cubicBezTo>
                      <a:pt x="53" y="48"/>
                      <a:pt x="49" y="53"/>
                      <a:pt x="49" y="65"/>
                    </a:cubicBezTo>
                    <a:cubicBezTo>
                      <a:pt x="50" y="100"/>
                      <a:pt x="50" y="136"/>
                      <a:pt x="50" y="171"/>
                    </a:cubicBezTo>
                    <a:cubicBezTo>
                      <a:pt x="50" y="203"/>
                      <a:pt x="50" y="203"/>
                      <a:pt x="81" y="203"/>
                    </a:cubicBezTo>
                    <a:cubicBezTo>
                      <a:pt x="121" y="203"/>
                      <a:pt x="161" y="203"/>
                      <a:pt x="203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85" name="Freeform 41"/>
              <p:cNvSpPr>
                <a:spLocks noEditPoints="1"/>
              </p:cNvSpPr>
              <p:nvPr/>
            </p:nvSpPr>
            <p:spPr bwMode="auto">
              <a:xfrm>
                <a:off x="4321083" y="1601104"/>
                <a:ext cx="173357" cy="173357"/>
              </a:xfrm>
              <a:custGeom>
                <a:avLst/>
                <a:gdLst>
                  <a:gd name="T0" fmla="*/ 0 w 254"/>
                  <a:gd name="T1" fmla="*/ 0 h 254"/>
                  <a:gd name="T2" fmla="*/ 109 w 254"/>
                  <a:gd name="T3" fmla="*/ 0 h 254"/>
                  <a:gd name="T4" fmla="*/ 238 w 254"/>
                  <a:gd name="T5" fmla="*/ 0 h 254"/>
                  <a:gd name="T6" fmla="*/ 254 w 254"/>
                  <a:gd name="T7" fmla="*/ 15 h 254"/>
                  <a:gd name="T8" fmla="*/ 254 w 254"/>
                  <a:gd name="T9" fmla="*/ 240 h 254"/>
                  <a:gd name="T10" fmla="*/ 242 w 254"/>
                  <a:gd name="T11" fmla="*/ 254 h 254"/>
                  <a:gd name="T12" fmla="*/ 6 w 254"/>
                  <a:gd name="T13" fmla="*/ 254 h 254"/>
                  <a:gd name="T14" fmla="*/ 0 w 254"/>
                  <a:gd name="T15" fmla="*/ 253 h 254"/>
                  <a:gd name="T16" fmla="*/ 0 w 254"/>
                  <a:gd name="T17" fmla="*/ 0 h 254"/>
                  <a:gd name="T18" fmla="*/ 52 w 254"/>
                  <a:gd name="T19" fmla="*/ 51 h 254"/>
                  <a:gd name="T20" fmla="*/ 50 w 254"/>
                  <a:gd name="T21" fmla="*/ 59 h 254"/>
                  <a:gd name="T22" fmla="*/ 50 w 254"/>
                  <a:gd name="T23" fmla="*/ 193 h 254"/>
                  <a:gd name="T24" fmla="*/ 64 w 254"/>
                  <a:gd name="T25" fmla="*/ 204 h 254"/>
                  <a:gd name="T26" fmla="*/ 189 w 254"/>
                  <a:gd name="T27" fmla="*/ 205 h 254"/>
                  <a:gd name="T28" fmla="*/ 203 w 254"/>
                  <a:gd name="T29" fmla="*/ 189 h 254"/>
                  <a:gd name="T30" fmla="*/ 203 w 254"/>
                  <a:gd name="T31" fmla="*/ 83 h 254"/>
                  <a:gd name="T32" fmla="*/ 203 w 254"/>
                  <a:gd name="T33" fmla="*/ 51 h 254"/>
                  <a:gd name="T34" fmla="*/ 52 w 254"/>
                  <a:gd name="T35" fmla="*/ 5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4" h="254">
                    <a:moveTo>
                      <a:pt x="0" y="0"/>
                    </a:moveTo>
                    <a:cubicBezTo>
                      <a:pt x="37" y="0"/>
                      <a:pt x="73" y="0"/>
                      <a:pt x="109" y="0"/>
                    </a:cubicBezTo>
                    <a:cubicBezTo>
                      <a:pt x="152" y="0"/>
                      <a:pt x="195" y="1"/>
                      <a:pt x="238" y="0"/>
                    </a:cubicBezTo>
                    <a:cubicBezTo>
                      <a:pt x="249" y="0"/>
                      <a:pt x="254" y="3"/>
                      <a:pt x="254" y="15"/>
                    </a:cubicBezTo>
                    <a:cubicBezTo>
                      <a:pt x="253" y="90"/>
                      <a:pt x="254" y="165"/>
                      <a:pt x="254" y="240"/>
                    </a:cubicBezTo>
                    <a:cubicBezTo>
                      <a:pt x="254" y="248"/>
                      <a:pt x="254" y="254"/>
                      <a:pt x="242" y="254"/>
                    </a:cubicBezTo>
                    <a:cubicBezTo>
                      <a:pt x="163" y="254"/>
                      <a:pt x="85" y="254"/>
                      <a:pt x="6" y="254"/>
                    </a:cubicBezTo>
                    <a:cubicBezTo>
                      <a:pt x="4" y="254"/>
                      <a:pt x="3" y="253"/>
                      <a:pt x="0" y="253"/>
                    </a:cubicBezTo>
                    <a:cubicBezTo>
                      <a:pt x="0" y="169"/>
                      <a:pt x="0" y="86"/>
                      <a:pt x="0" y="0"/>
                    </a:cubicBezTo>
                    <a:close/>
                    <a:moveTo>
                      <a:pt x="52" y="51"/>
                    </a:moveTo>
                    <a:cubicBezTo>
                      <a:pt x="51" y="55"/>
                      <a:pt x="50" y="57"/>
                      <a:pt x="50" y="59"/>
                    </a:cubicBezTo>
                    <a:cubicBezTo>
                      <a:pt x="50" y="104"/>
                      <a:pt x="50" y="148"/>
                      <a:pt x="50" y="193"/>
                    </a:cubicBezTo>
                    <a:cubicBezTo>
                      <a:pt x="50" y="204"/>
                      <a:pt x="56" y="205"/>
                      <a:pt x="64" y="204"/>
                    </a:cubicBezTo>
                    <a:cubicBezTo>
                      <a:pt x="106" y="204"/>
                      <a:pt x="147" y="204"/>
                      <a:pt x="189" y="205"/>
                    </a:cubicBezTo>
                    <a:cubicBezTo>
                      <a:pt x="201" y="205"/>
                      <a:pt x="204" y="200"/>
                      <a:pt x="203" y="189"/>
                    </a:cubicBezTo>
                    <a:cubicBezTo>
                      <a:pt x="203" y="153"/>
                      <a:pt x="203" y="118"/>
                      <a:pt x="203" y="83"/>
                    </a:cubicBezTo>
                    <a:cubicBezTo>
                      <a:pt x="203" y="72"/>
                      <a:pt x="203" y="62"/>
                      <a:pt x="203" y="51"/>
                    </a:cubicBezTo>
                    <a:cubicBezTo>
                      <a:pt x="152" y="51"/>
                      <a:pt x="102" y="51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cxnSp>
          <p:nvCxnSpPr>
            <p:cNvPr id="92" name="直接连接符 91"/>
            <p:cNvCxnSpPr/>
            <p:nvPr/>
          </p:nvCxnSpPr>
          <p:spPr>
            <a:xfrm>
              <a:off x="4499976" y="1296379"/>
              <a:ext cx="372532" cy="0"/>
            </a:xfrm>
            <a:prstGeom prst="line">
              <a:avLst/>
            </a:prstGeom>
            <a:ln w="28575">
              <a:solidFill>
                <a:srgbClr val="2F2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499976" y="1539309"/>
              <a:ext cx="372532" cy="0"/>
            </a:xfrm>
            <a:prstGeom prst="line">
              <a:avLst/>
            </a:prstGeom>
            <a:ln w="28575">
              <a:solidFill>
                <a:srgbClr val="2F2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460622" y="1833262"/>
              <a:ext cx="213703" cy="0"/>
            </a:xfrm>
            <a:prstGeom prst="line">
              <a:avLst/>
            </a:prstGeom>
            <a:ln w="28575">
              <a:solidFill>
                <a:srgbClr val="2F2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48"/>
          <p:cNvGrpSpPr>
            <a:grpSpLocks noChangeAspect="1"/>
          </p:cNvGrpSpPr>
          <p:nvPr/>
        </p:nvGrpSpPr>
        <p:grpSpPr bwMode="auto">
          <a:xfrm>
            <a:off x="9141934" y="1329518"/>
            <a:ext cx="933678" cy="1424741"/>
            <a:chOff x="2837" y="726"/>
            <a:chExt cx="1985" cy="3029"/>
          </a:xfrm>
          <a:solidFill>
            <a:srgbClr val="2F2C33"/>
          </a:solidFill>
        </p:grpSpPr>
        <p:sp>
          <p:nvSpPr>
            <p:cNvPr id="105" name="Freeform 50"/>
            <p:cNvSpPr>
              <a:spLocks/>
            </p:cNvSpPr>
            <p:nvPr/>
          </p:nvSpPr>
          <p:spPr bwMode="auto">
            <a:xfrm>
              <a:off x="2837" y="1438"/>
              <a:ext cx="1985" cy="2317"/>
            </a:xfrm>
            <a:custGeom>
              <a:avLst/>
              <a:gdLst>
                <a:gd name="T0" fmla="*/ 327 w 839"/>
                <a:gd name="T1" fmla="*/ 170 h 979"/>
                <a:gd name="T2" fmla="*/ 250 w 839"/>
                <a:gd name="T3" fmla="*/ 193 h 979"/>
                <a:gd name="T4" fmla="*/ 197 w 839"/>
                <a:gd name="T5" fmla="*/ 235 h 979"/>
                <a:gd name="T6" fmla="*/ 114 w 839"/>
                <a:gd name="T7" fmla="*/ 359 h 979"/>
                <a:gd name="T8" fmla="*/ 104 w 839"/>
                <a:gd name="T9" fmla="*/ 374 h 979"/>
                <a:gd name="T10" fmla="*/ 0 w 839"/>
                <a:gd name="T11" fmla="*/ 305 h 979"/>
                <a:gd name="T12" fmla="*/ 0 w 839"/>
                <a:gd name="T13" fmla="*/ 300 h 979"/>
                <a:gd name="T14" fmla="*/ 95 w 839"/>
                <a:gd name="T15" fmla="*/ 159 h 979"/>
                <a:gd name="T16" fmla="*/ 230 w 839"/>
                <a:gd name="T17" fmla="*/ 65 h 979"/>
                <a:gd name="T18" fmla="*/ 355 w 839"/>
                <a:gd name="T19" fmla="*/ 29 h 979"/>
                <a:gd name="T20" fmla="*/ 618 w 839"/>
                <a:gd name="T21" fmla="*/ 158 h 979"/>
                <a:gd name="T22" fmla="*/ 661 w 839"/>
                <a:gd name="T23" fmla="*/ 254 h 979"/>
                <a:gd name="T24" fmla="*/ 721 w 839"/>
                <a:gd name="T25" fmla="*/ 302 h 979"/>
                <a:gd name="T26" fmla="*/ 839 w 839"/>
                <a:gd name="T27" fmla="*/ 342 h 979"/>
                <a:gd name="T28" fmla="*/ 799 w 839"/>
                <a:gd name="T29" fmla="*/ 463 h 979"/>
                <a:gd name="T30" fmla="*/ 787 w 839"/>
                <a:gd name="T31" fmla="*/ 460 h 979"/>
                <a:gd name="T32" fmla="*/ 689 w 839"/>
                <a:gd name="T33" fmla="*/ 427 h 979"/>
                <a:gd name="T34" fmla="*/ 533 w 839"/>
                <a:gd name="T35" fmla="*/ 280 h 979"/>
                <a:gd name="T36" fmla="*/ 512 w 839"/>
                <a:gd name="T37" fmla="*/ 236 h 979"/>
                <a:gd name="T38" fmla="*/ 483 w 839"/>
                <a:gd name="T39" fmla="*/ 367 h 979"/>
                <a:gd name="T40" fmla="*/ 470 w 839"/>
                <a:gd name="T41" fmla="*/ 428 h 979"/>
                <a:gd name="T42" fmla="*/ 478 w 839"/>
                <a:gd name="T43" fmla="*/ 472 h 979"/>
                <a:gd name="T44" fmla="*/ 612 w 839"/>
                <a:gd name="T45" fmla="*/ 666 h 979"/>
                <a:gd name="T46" fmla="*/ 625 w 839"/>
                <a:gd name="T47" fmla="*/ 692 h 979"/>
                <a:gd name="T48" fmla="*/ 728 w 839"/>
                <a:gd name="T49" fmla="*/ 959 h 979"/>
                <a:gd name="T50" fmla="*/ 735 w 839"/>
                <a:gd name="T51" fmla="*/ 979 h 979"/>
                <a:gd name="T52" fmla="*/ 608 w 839"/>
                <a:gd name="T53" fmla="*/ 978 h 979"/>
                <a:gd name="T54" fmla="*/ 597 w 839"/>
                <a:gd name="T55" fmla="*/ 967 h 979"/>
                <a:gd name="T56" fmla="*/ 510 w 839"/>
                <a:gd name="T57" fmla="*/ 731 h 979"/>
                <a:gd name="T58" fmla="*/ 492 w 839"/>
                <a:gd name="T59" fmla="*/ 701 h 979"/>
                <a:gd name="T60" fmla="*/ 319 w 839"/>
                <a:gd name="T61" fmla="*/ 511 h 979"/>
                <a:gd name="T62" fmla="*/ 279 w 839"/>
                <a:gd name="T63" fmla="*/ 393 h 979"/>
                <a:gd name="T64" fmla="*/ 292 w 839"/>
                <a:gd name="T65" fmla="*/ 335 h 979"/>
                <a:gd name="T66" fmla="*/ 326 w 839"/>
                <a:gd name="T67" fmla="*/ 178 h 979"/>
                <a:gd name="T68" fmla="*/ 327 w 839"/>
                <a:gd name="T69" fmla="*/ 17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9" h="979">
                  <a:moveTo>
                    <a:pt x="327" y="170"/>
                  </a:moveTo>
                  <a:cubicBezTo>
                    <a:pt x="300" y="178"/>
                    <a:pt x="275" y="185"/>
                    <a:pt x="250" y="193"/>
                  </a:cubicBezTo>
                  <a:cubicBezTo>
                    <a:pt x="227" y="200"/>
                    <a:pt x="211" y="215"/>
                    <a:pt x="197" y="235"/>
                  </a:cubicBezTo>
                  <a:cubicBezTo>
                    <a:pt x="170" y="276"/>
                    <a:pt x="142" y="318"/>
                    <a:pt x="114" y="359"/>
                  </a:cubicBezTo>
                  <a:cubicBezTo>
                    <a:pt x="111" y="364"/>
                    <a:pt x="108" y="368"/>
                    <a:pt x="104" y="374"/>
                  </a:cubicBezTo>
                  <a:cubicBezTo>
                    <a:pt x="69" y="351"/>
                    <a:pt x="34" y="328"/>
                    <a:pt x="0" y="305"/>
                  </a:cubicBezTo>
                  <a:cubicBezTo>
                    <a:pt x="0" y="302"/>
                    <a:pt x="0" y="301"/>
                    <a:pt x="0" y="300"/>
                  </a:cubicBezTo>
                  <a:cubicBezTo>
                    <a:pt x="32" y="253"/>
                    <a:pt x="62" y="205"/>
                    <a:pt x="95" y="159"/>
                  </a:cubicBezTo>
                  <a:cubicBezTo>
                    <a:pt x="128" y="112"/>
                    <a:pt x="174" y="81"/>
                    <a:pt x="230" y="65"/>
                  </a:cubicBezTo>
                  <a:cubicBezTo>
                    <a:pt x="272" y="53"/>
                    <a:pt x="313" y="41"/>
                    <a:pt x="355" y="29"/>
                  </a:cubicBezTo>
                  <a:cubicBezTo>
                    <a:pt x="459" y="0"/>
                    <a:pt x="577" y="59"/>
                    <a:pt x="618" y="158"/>
                  </a:cubicBezTo>
                  <a:cubicBezTo>
                    <a:pt x="631" y="191"/>
                    <a:pt x="646" y="222"/>
                    <a:pt x="661" y="254"/>
                  </a:cubicBezTo>
                  <a:cubicBezTo>
                    <a:pt x="673" y="280"/>
                    <a:pt x="696" y="294"/>
                    <a:pt x="721" y="302"/>
                  </a:cubicBezTo>
                  <a:cubicBezTo>
                    <a:pt x="760" y="316"/>
                    <a:pt x="799" y="329"/>
                    <a:pt x="839" y="342"/>
                  </a:cubicBezTo>
                  <a:cubicBezTo>
                    <a:pt x="826" y="383"/>
                    <a:pt x="813" y="422"/>
                    <a:pt x="799" y="463"/>
                  </a:cubicBezTo>
                  <a:cubicBezTo>
                    <a:pt x="794" y="462"/>
                    <a:pt x="791" y="461"/>
                    <a:pt x="787" y="460"/>
                  </a:cubicBezTo>
                  <a:cubicBezTo>
                    <a:pt x="754" y="449"/>
                    <a:pt x="722" y="438"/>
                    <a:pt x="689" y="427"/>
                  </a:cubicBezTo>
                  <a:cubicBezTo>
                    <a:pt x="616" y="401"/>
                    <a:pt x="562" y="353"/>
                    <a:pt x="533" y="280"/>
                  </a:cubicBezTo>
                  <a:cubicBezTo>
                    <a:pt x="527" y="266"/>
                    <a:pt x="520" y="253"/>
                    <a:pt x="512" y="236"/>
                  </a:cubicBezTo>
                  <a:cubicBezTo>
                    <a:pt x="502" y="282"/>
                    <a:pt x="493" y="324"/>
                    <a:pt x="483" y="367"/>
                  </a:cubicBezTo>
                  <a:cubicBezTo>
                    <a:pt x="479" y="387"/>
                    <a:pt x="475" y="408"/>
                    <a:pt x="470" y="428"/>
                  </a:cubicBezTo>
                  <a:cubicBezTo>
                    <a:pt x="466" y="444"/>
                    <a:pt x="469" y="458"/>
                    <a:pt x="478" y="472"/>
                  </a:cubicBezTo>
                  <a:cubicBezTo>
                    <a:pt x="523" y="536"/>
                    <a:pt x="567" y="601"/>
                    <a:pt x="612" y="666"/>
                  </a:cubicBezTo>
                  <a:cubicBezTo>
                    <a:pt x="617" y="674"/>
                    <a:pt x="622" y="683"/>
                    <a:pt x="625" y="692"/>
                  </a:cubicBezTo>
                  <a:cubicBezTo>
                    <a:pt x="660" y="781"/>
                    <a:pt x="694" y="870"/>
                    <a:pt x="728" y="959"/>
                  </a:cubicBezTo>
                  <a:cubicBezTo>
                    <a:pt x="730" y="965"/>
                    <a:pt x="732" y="971"/>
                    <a:pt x="735" y="979"/>
                  </a:cubicBezTo>
                  <a:cubicBezTo>
                    <a:pt x="692" y="979"/>
                    <a:pt x="650" y="979"/>
                    <a:pt x="608" y="978"/>
                  </a:cubicBezTo>
                  <a:cubicBezTo>
                    <a:pt x="604" y="978"/>
                    <a:pt x="599" y="972"/>
                    <a:pt x="597" y="967"/>
                  </a:cubicBezTo>
                  <a:cubicBezTo>
                    <a:pt x="568" y="888"/>
                    <a:pt x="540" y="810"/>
                    <a:pt x="510" y="731"/>
                  </a:cubicBezTo>
                  <a:cubicBezTo>
                    <a:pt x="506" y="720"/>
                    <a:pt x="500" y="709"/>
                    <a:pt x="492" y="701"/>
                  </a:cubicBezTo>
                  <a:cubicBezTo>
                    <a:pt x="435" y="637"/>
                    <a:pt x="376" y="575"/>
                    <a:pt x="319" y="511"/>
                  </a:cubicBezTo>
                  <a:cubicBezTo>
                    <a:pt x="289" y="478"/>
                    <a:pt x="272" y="439"/>
                    <a:pt x="279" y="393"/>
                  </a:cubicBezTo>
                  <a:cubicBezTo>
                    <a:pt x="282" y="374"/>
                    <a:pt x="288" y="354"/>
                    <a:pt x="292" y="335"/>
                  </a:cubicBezTo>
                  <a:cubicBezTo>
                    <a:pt x="303" y="283"/>
                    <a:pt x="315" y="231"/>
                    <a:pt x="326" y="178"/>
                  </a:cubicBezTo>
                  <a:cubicBezTo>
                    <a:pt x="327" y="177"/>
                    <a:pt x="326" y="175"/>
                    <a:pt x="327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2855" y="2740"/>
              <a:ext cx="810" cy="1015"/>
            </a:xfrm>
            <a:custGeom>
              <a:avLst/>
              <a:gdLst>
                <a:gd name="T0" fmla="*/ 248 w 342"/>
                <a:gd name="T1" fmla="*/ 0 h 429"/>
                <a:gd name="T2" fmla="*/ 339 w 342"/>
                <a:gd name="T3" fmla="*/ 105 h 429"/>
                <a:gd name="T4" fmla="*/ 341 w 342"/>
                <a:gd name="T5" fmla="*/ 117 h 429"/>
                <a:gd name="T6" fmla="*/ 294 w 342"/>
                <a:gd name="T7" fmla="*/ 257 h 429"/>
                <a:gd name="T8" fmla="*/ 285 w 342"/>
                <a:gd name="T9" fmla="*/ 271 h 429"/>
                <a:gd name="T10" fmla="*/ 153 w 342"/>
                <a:gd name="T11" fmla="*/ 420 h 429"/>
                <a:gd name="T12" fmla="*/ 140 w 342"/>
                <a:gd name="T13" fmla="*/ 428 h 429"/>
                <a:gd name="T14" fmla="*/ 0 w 342"/>
                <a:gd name="T15" fmla="*/ 429 h 429"/>
                <a:gd name="T16" fmla="*/ 8 w 342"/>
                <a:gd name="T17" fmla="*/ 416 h 429"/>
                <a:gd name="T18" fmla="*/ 178 w 342"/>
                <a:gd name="T19" fmla="*/ 201 h 429"/>
                <a:gd name="T20" fmla="*/ 196 w 342"/>
                <a:gd name="T21" fmla="*/ 167 h 429"/>
                <a:gd name="T22" fmla="*/ 248 w 342"/>
                <a:gd name="T23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429">
                  <a:moveTo>
                    <a:pt x="248" y="0"/>
                  </a:moveTo>
                  <a:cubicBezTo>
                    <a:pt x="280" y="36"/>
                    <a:pt x="310" y="70"/>
                    <a:pt x="339" y="105"/>
                  </a:cubicBezTo>
                  <a:cubicBezTo>
                    <a:pt x="342" y="107"/>
                    <a:pt x="342" y="113"/>
                    <a:pt x="341" y="117"/>
                  </a:cubicBezTo>
                  <a:cubicBezTo>
                    <a:pt x="326" y="164"/>
                    <a:pt x="310" y="210"/>
                    <a:pt x="294" y="257"/>
                  </a:cubicBezTo>
                  <a:cubicBezTo>
                    <a:pt x="293" y="262"/>
                    <a:pt x="289" y="267"/>
                    <a:pt x="285" y="271"/>
                  </a:cubicBezTo>
                  <a:cubicBezTo>
                    <a:pt x="241" y="321"/>
                    <a:pt x="197" y="370"/>
                    <a:pt x="153" y="420"/>
                  </a:cubicBezTo>
                  <a:cubicBezTo>
                    <a:pt x="150" y="424"/>
                    <a:pt x="145" y="428"/>
                    <a:pt x="140" y="428"/>
                  </a:cubicBezTo>
                  <a:cubicBezTo>
                    <a:pt x="94" y="429"/>
                    <a:pt x="48" y="429"/>
                    <a:pt x="0" y="429"/>
                  </a:cubicBezTo>
                  <a:cubicBezTo>
                    <a:pt x="3" y="423"/>
                    <a:pt x="5" y="420"/>
                    <a:pt x="8" y="416"/>
                  </a:cubicBezTo>
                  <a:cubicBezTo>
                    <a:pt x="65" y="345"/>
                    <a:pt x="122" y="273"/>
                    <a:pt x="178" y="201"/>
                  </a:cubicBezTo>
                  <a:cubicBezTo>
                    <a:pt x="185" y="191"/>
                    <a:pt x="192" y="179"/>
                    <a:pt x="196" y="167"/>
                  </a:cubicBezTo>
                  <a:cubicBezTo>
                    <a:pt x="213" y="113"/>
                    <a:pt x="230" y="58"/>
                    <a:pt x="2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07" name="Freeform 52"/>
            <p:cNvSpPr>
              <a:spLocks/>
            </p:cNvSpPr>
            <p:nvPr/>
          </p:nvSpPr>
          <p:spPr bwMode="auto">
            <a:xfrm>
              <a:off x="3715" y="726"/>
              <a:ext cx="605" cy="606"/>
            </a:xfrm>
            <a:custGeom>
              <a:avLst/>
              <a:gdLst>
                <a:gd name="T0" fmla="*/ 0 w 256"/>
                <a:gd name="T1" fmla="*/ 127 h 256"/>
                <a:gd name="T2" fmla="*/ 128 w 256"/>
                <a:gd name="T3" fmla="*/ 0 h 256"/>
                <a:gd name="T4" fmla="*/ 256 w 256"/>
                <a:gd name="T5" fmla="*/ 130 h 256"/>
                <a:gd name="T6" fmla="*/ 127 w 256"/>
                <a:gd name="T7" fmla="*/ 256 h 256"/>
                <a:gd name="T8" fmla="*/ 0 w 256"/>
                <a:gd name="T9" fmla="*/ 12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56">
                  <a:moveTo>
                    <a:pt x="0" y="127"/>
                  </a:moveTo>
                  <a:cubicBezTo>
                    <a:pt x="1" y="56"/>
                    <a:pt x="57" y="0"/>
                    <a:pt x="128" y="0"/>
                  </a:cubicBezTo>
                  <a:cubicBezTo>
                    <a:pt x="200" y="0"/>
                    <a:pt x="256" y="58"/>
                    <a:pt x="256" y="130"/>
                  </a:cubicBezTo>
                  <a:cubicBezTo>
                    <a:pt x="256" y="200"/>
                    <a:pt x="197" y="256"/>
                    <a:pt x="127" y="256"/>
                  </a:cubicBezTo>
                  <a:cubicBezTo>
                    <a:pt x="56" y="256"/>
                    <a:pt x="0" y="198"/>
                    <a:pt x="0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251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4" grpId="0"/>
      <p:bldP spid="44" grpId="1"/>
      <p:bldP spid="45" grpId="0"/>
      <p:bldP spid="4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9" name="矩形 8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1878413" y="1311619"/>
            <a:ext cx="1450804" cy="1452673"/>
          </a:xfrm>
          <a:custGeom>
            <a:avLst/>
            <a:gdLst>
              <a:gd name="T0" fmla="*/ 767 w 1536"/>
              <a:gd name="T1" fmla="*/ 1536 h 1536"/>
              <a:gd name="T2" fmla="*/ 0 w 1536"/>
              <a:gd name="T3" fmla="*/ 769 h 1536"/>
              <a:gd name="T4" fmla="*/ 768 w 1536"/>
              <a:gd name="T5" fmla="*/ 0 h 1536"/>
              <a:gd name="T6" fmla="*/ 1536 w 1536"/>
              <a:gd name="T7" fmla="*/ 770 h 1536"/>
              <a:gd name="T8" fmla="*/ 767 w 1536"/>
              <a:gd name="T9" fmla="*/ 1536 h 1536"/>
              <a:gd name="T10" fmla="*/ 1185 w 1536"/>
              <a:gd name="T11" fmla="*/ 1194 h 1536"/>
              <a:gd name="T12" fmla="*/ 1185 w 1536"/>
              <a:gd name="T13" fmla="*/ 1181 h 1536"/>
              <a:gd name="T14" fmla="*/ 1185 w 1536"/>
              <a:gd name="T15" fmla="*/ 801 h 1536"/>
              <a:gd name="T16" fmla="*/ 1174 w 1536"/>
              <a:gd name="T17" fmla="*/ 777 h 1536"/>
              <a:gd name="T18" fmla="*/ 779 w 1536"/>
              <a:gd name="T19" fmla="*/ 423 h 1536"/>
              <a:gd name="T20" fmla="*/ 767 w 1536"/>
              <a:gd name="T21" fmla="*/ 414 h 1536"/>
              <a:gd name="T22" fmla="*/ 762 w 1536"/>
              <a:gd name="T23" fmla="*/ 419 h 1536"/>
              <a:gd name="T24" fmla="*/ 360 w 1536"/>
              <a:gd name="T25" fmla="*/ 768 h 1536"/>
              <a:gd name="T26" fmla="*/ 351 w 1536"/>
              <a:gd name="T27" fmla="*/ 788 h 1536"/>
              <a:gd name="T28" fmla="*/ 350 w 1536"/>
              <a:gd name="T29" fmla="*/ 1179 h 1536"/>
              <a:gd name="T30" fmla="*/ 351 w 1536"/>
              <a:gd name="T31" fmla="*/ 1194 h 1536"/>
              <a:gd name="T32" fmla="*/ 597 w 1536"/>
              <a:gd name="T33" fmla="*/ 1194 h 1536"/>
              <a:gd name="T34" fmla="*/ 597 w 1536"/>
              <a:gd name="T35" fmla="*/ 1177 h 1536"/>
              <a:gd name="T36" fmla="*/ 597 w 1536"/>
              <a:gd name="T37" fmla="*/ 1008 h 1536"/>
              <a:gd name="T38" fmla="*/ 603 w 1536"/>
              <a:gd name="T39" fmla="*/ 957 h 1536"/>
              <a:gd name="T40" fmla="*/ 788 w 1536"/>
              <a:gd name="T41" fmla="*/ 835 h 1536"/>
              <a:gd name="T42" fmla="*/ 939 w 1536"/>
              <a:gd name="T43" fmla="*/ 1004 h 1536"/>
              <a:gd name="T44" fmla="*/ 939 w 1536"/>
              <a:gd name="T45" fmla="*/ 1176 h 1536"/>
              <a:gd name="T46" fmla="*/ 939 w 1536"/>
              <a:gd name="T47" fmla="*/ 1194 h 1536"/>
              <a:gd name="T48" fmla="*/ 1185 w 1536"/>
              <a:gd name="T49" fmla="*/ 1194 h 1536"/>
              <a:gd name="T50" fmla="*/ 768 w 1536"/>
              <a:gd name="T51" fmla="*/ 209 h 1536"/>
              <a:gd name="T52" fmla="*/ 756 w 1536"/>
              <a:gd name="T53" fmla="*/ 219 h 1536"/>
              <a:gd name="T54" fmla="*/ 470 w 1536"/>
              <a:gd name="T55" fmla="*/ 471 h 1536"/>
              <a:gd name="T56" fmla="*/ 192 w 1536"/>
              <a:gd name="T57" fmla="*/ 715 h 1536"/>
              <a:gd name="T58" fmla="*/ 187 w 1536"/>
              <a:gd name="T59" fmla="*/ 795 h 1536"/>
              <a:gd name="T60" fmla="*/ 266 w 1536"/>
              <a:gd name="T61" fmla="*/ 798 h 1536"/>
              <a:gd name="T62" fmla="*/ 760 w 1536"/>
              <a:gd name="T63" fmla="*/ 363 h 1536"/>
              <a:gd name="T64" fmla="*/ 768 w 1536"/>
              <a:gd name="T65" fmla="*/ 357 h 1536"/>
              <a:gd name="T66" fmla="*/ 774 w 1536"/>
              <a:gd name="T67" fmla="*/ 361 h 1536"/>
              <a:gd name="T68" fmla="*/ 1268 w 1536"/>
              <a:gd name="T69" fmla="*/ 796 h 1536"/>
              <a:gd name="T70" fmla="*/ 1305 w 1536"/>
              <a:gd name="T71" fmla="*/ 813 h 1536"/>
              <a:gd name="T72" fmla="*/ 1360 w 1536"/>
              <a:gd name="T73" fmla="*/ 779 h 1536"/>
              <a:gd name="T74" fmla="*/ 1343 w 1536"/>
              <a:gd name="T75" fmla="*/ 714 h 1536"/>
              <a:gd name="T76" fmla="*/ 1195 w 1536"/>
              <a:gd name="T77" fmla="*/ 584 h 1536"/>
              <a:gd name="T78" fmla="*/ 1186 w 1536"/>
              <a:gd name="T79" fmla="*/ 564 h 1536"/>
              <a:gd name="T80" fmla="*/ 1185 w 1536"/>
              <a:gd name="T81" fmla="*/ 411 h 1536"/>
              <a:gd name="T82" fmla="*/ 1157 w 1536"/>
              <a:gd name="T83" fmla="*/ 375 h 1536"/>
              <a:gd name="T84" fmla="*/ 1044 w 1536"/>
              <a:gd name="T85" fmla="*/ 374 h 1536"/>
              <a:gd name="T86" fmla="*/ 1008 w 1536"/>
              <a:gd name="T87" fmla="*/ 414 h 1536"/>
              <a:gd name="T88" fmla="*/ 1006 w 1536"/>
              <a:gd name="T89" fmla="*/ 418 h 1536"/>
              <a:gd name="T90" fmla="*/ 768 w 1536"/>
              <a:gd name="T91" fmla="*/ 209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6" h="1536">
                <a:moveTo>
                  <a:pt x="767" y="1536"/>
                </a:moveTo>
                <a:cubicBezTo>
                  <a:pt x="345" y="1535"/>
                  <a:pt x="0" y="1191"/>
                  <a:pt x="0" y="769"/>
                </a:cubicBezTo>
                <a:cubicBezTo>
                  <a:pt x="1" y="344"/>
                  <a:pt x="344" y="0"/>
                  <a:pt x="768" y="0"/>
                </a:cubicBezTo>
                <a:cubicBezTo>
                  <a:pt x="1192" y="0"/>
                  <a:pt x="1536" y="345"/>
                  <a:pt x="1536" y="770"/>
                </a:cubicBezTo>
                <a:cubicBezTo>
                  <a:pt x="1535" y="1193"/>
                  <a:pt x="1190" y="1536"/>
                  <a:pt x="767" y="1536"/>
                </a:cubicBezTo>
                <a:close/>
                <a:moveTo>
                  <a:pt x="1185" y="1194"/>
                </a:moveTo>
                <a:cubicBezTo>
                  <a:pt x="1185" y="1189"/>
                  <a:pt x="1185" y="1185"/>
                  <a:pt x="1185" y="1181"/>
                </a:cubicBezTo>
                <a:cubicBezTo>
                  <a:pt x="1185" y="1054"/>
                  <a:pt x="1185" y="928"/>
                  <a:pt x="1185" y="801"/>
                </a:cubicBezTo>
                <a:cubicBezTo>
                  <a:pt x="1186" y="791"/>
                  <a:pt x="1182" y="784"/>
                  <a:pt x="1174" y="777"/>
                </a:cubicBezTo>
                <a:cubicBezTo>
                  <a:pt x="1042" y="659"/>
                  <a:pt x="911" y="541"/>
                  <a:pt x="779" y="423"/>
                </a:cubicBezTo>
                <a:cubicBezTo>
                  <a:pt x="775" y="420"/>
                  <a:pt x="771" y="417"/>
                  <a:pt x="767" y="414"/>
                </a:cubicBezTo>
                <a:cubicBezTo>
                  <a:pt x="765" y="416"/>
                  <a:pt x="763" y="418"/>
                  <a:pt x="762" y="419"/>
                </a:cubicBezTo>
                <a:cubicBezTo>
                  <a:pt x="628" y="535"/>
                  <a:pt x="493" y="651"/>
                  <a:pt x="360" y="768"/>
                </a:cubicBezTo>
                <a:cubicBezTo>
                  <a:pt x="354" y="772"/>
                  <a:pt x="351" y="781"/>
                  <a:pt x="351" y="788"/>
                </a:cubicBezTo>
                <a:cubicBezTo>
                  <a:pt x="350" y="918"/>
                  <a:pt x="350" y="1049"/>
                  <a:pt x="350" y="1179"/>
                </a:cubicBezTo>
                <a:cubicBezTo>
                  <a:pt x="350" y="1184"/>
                  <a:pt x="351" y="1189"/>
                  <a:pt x="351" y="1194"/>
                </a:cubicBezTo>
                <a:cubicBezTo>
                  <a:pt x="433" y="1194"/>
                  <a:pt x="514" y="1194"/>
                  <a:pt x="597" y="1194"/>
                </a:cubicBezTo>
                <a:cubicBezTo>
                  <a:pt x="597" y="1188"/>
                  <a:pt x="597" y="1183"/>
                  <a:pt x="597" y="1177"/>
                </a:cubicBezTo>
                <a:cubicBezTo>
                  <a:pt x="597" y="1121"/>
                  <a:pt x="596" y="1064"/>
                  <a:pt x="597" y="1008"/>
                </a:cubicBezTo>
                <a:cubicBezTo>
                  <a:pt x="597" y="991"/>
                  <a:pt x="599" y="974"/>
                  <a:pt x="603" y="957"/>
                </a:cubicBezTo>
                <a:cubicBezTo>
                  <a:pt x="626" y="877"/>
                  <a:pt x="706" y="824"/>
                  <a:pt x="788" y="835"/>
                </a:cubicBezTo>
                <a:cubicBezTo>
                  <a:pt x="875" y="846"/>
                  <a:pt x="938" y="917"/>
                  <a:pt x="939" y="1004"/>
                </a:cubicBezTo>
                <a:cubicBezTo>
                  <a:pt x="939" y="1061"/>
                  <a:pt x="939" y="1119"/>
                  <a:pt x="939" y="1176"/>
                </a:cubicBezTo>
                <a:cubicBezTo>
                  <a:pt x="939" y="1182"/>
                  <a:pt x="939" y="1188"/>
                  <a:pt x="939" y="1194"/>
                </a:cubicBezTo>
                <a:cubicBezTo>
                  <a:pt x="1022" y="1194"/>
                  <a:pt x="1103" y="1194"/>
                  <a:pt x="1185" y="1194"/>
                </a:cubicBezTo>
                <a:close/>
                <a:moveTo>
                  <a:pt x="768" y="209"/>
                </a:moveTo>
                <a:cubicBezTo>
                  <a:pt x="763" y="213"/>
                  <a:pt x="760" y="216"/>
                  <a:pt x="756" y="219"/>
                </a:cubicBezTo>
                <a:cubicBezTo>
                  <a:pt x="660" y="303"/>
                  <a:pt x="565" y="387"/>
                  <a:pt x="470" y="471"/>
                </a:cubicBezTo>
                <a:cubicBezTo>
                  <a:pt x="377" y="552"/>
                  <a:pt x="284" y="634"/>
                  <a:pt x="192" y="715"/>
                </a:cubicBezTo>
                <a:cubicBezTo>
                  <a:pt x="167" y="737"/>
                  <a:pt x="165" y="772"/>
                  <a:pt x="187" y="795"/>
                </a:cubicBezTo>
                <a:cubicBezTo>
                  <a:pt x="208" y="818"/>
                  <a:pt x="242" y="819"/>
                  <a:pt x="266" y="798"/>
                </a:cubicBezTo>
                <a:cubicBezTo>
                  <a:pt x="431" y="653"/>
                  <a:pt x="596" y="508"/>
                  <a:pt x="760" y="363"/>
                </a:cubicBezTo>
                <a:cubicBezTo>
                  <a:pt x="763" y="361"/>
                  <a:pt x="766" y="359"/>
                  <a:pt x="768" y="357"/>
                </a:cubicBezTo>
                <a:cubicBezTo>
                  <a:pt x="771" y="359"/>
                  <a:pt x="772" y="360"/>
                  <a:pt x="774" y="361"/>
                </a:cubicBezTo>
                <a:cubicBezTo>
                  <a:pt x="939" y="506"/>
                  <a:pt x="1103" y="651"/>
                  <a:pt x="1268" y="796"/>
                </a:cubicBezTo>
                <a:cubicBezTo>
                  <a:pt x="1278" y="804"/>
                  <a:pt x="1292" y="811"/>
                  <a:pt x="1305" y="813"/>
                </a:cubicBezTo>
                <a:cubicBezTo>
                  <a:pt x="1329" y="816"/>
                  <a:pt x="1351" y="801"/>
                  <a:pt x="1360" y="779"/>
                </a:cubicBezTo>
                <a:cubicBezTo>
                  <a:pt x="1369" y="756"/>
                  <a:pt x="1363" y="731"/>
                  <a:pt x="1343" y="714"/>
                </a:cubicBezTo>
                <a:cubicBezTo>
                  <a:pt x="1293" y="671"/>
                  <a:pt x="1244" y="628"/>
                  <a:pt x="1195" y="584"/>
                </a:cubicBezTo>
                <a:cubicBezTo>
                  <a:pt x="1190" y="579"/>
                  <a:pt x="1186" y="571"/>
                  <a:pt x="1186" y="564"/>
                </a:cubicBezTo>
                <a:cubicBezTo>
                  <a:pt x="1185" y="513"/>
                  <a:pt x="1185" y="462"/>
                  <a:pt x="1185" y="411"/>
                </a:cubicBezTo>
                <a:cubicBezTo>
                  <a:pt x="1185" y="387"/>
                  <a:pt x="1181" y="381"/>
                  <a:pt x="1157" y="375"/>
                </a:cubicBezTo>
                <a:cubicBezTo>
                  <a:pt x="1120" y="366"/>
                  <a:pt x="1082" y="366"/>
                  <a:pt x="1044" y="374"/>
                </a:cubicBezTo>
                <a:cubicBezTo>
                  <a:pt x="1014" y="380"/>
                  <a:pt x="1011" y="383"/>
                  <a:pt x="1008" y="414"/>
                </a:cubicBezTo>
                <a:cubicBezTo>
                  <a:pt x="1008" y="415"/>
                  <a:pt x="1007" y="416"/>
                  <a:pt x="1006" y="418"/>
                </a:cubicBezTo>
                <a:cubicBezTo>
                  <a:pt x="927" y="348"/>
                  <a:pt x="848" y="279"/>
                  <a:pt x="768" y="209"/>
                </a:cubicBezTo>
                <a:close/>
              </a:path>
            </a:pathLst>
          </a:custGeom>
          <a:solidFill>
            <a:srgbClr val="2F2C3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306965" y="1311619"/>
            <a:ext cx="1600886" cy="1452673"/>
            <a:chOff x="3294207" y="1196592"/>
            <a:chExt cx="2072010" cy="1880179"/>
          </a:xfrm>
          <a:solidFill>
            <a:srgbClr val="2F2C33"/>
          </a:solidFill>
        </p:grpSpPr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3294207" y="1580255"/>
              <a:ext cx="2072010" cy="1273375"/>
            </a:xfrm>
            <a:custGeom>
              <a:avLst/>
              <a:gdLst>
                <a:gd name="T0" fmla="*/ 1005 w 1538"/>
                <a:gd name="T1" fmla="*/ 944 h 945"/>
                <a:gd name="T2" fmla="*/ 592 w 1538"/>
                <a:gd name="T3" fmla="*/ 944 h 945"/>
                <a:gd name="T4" fmla="*/ 495 w 1538"/>
                <a:gd name="T5" fmla="*/ 796 h 945"/>
                <a:gd name="T6" fmla="*/ 367 w 1538"/>
                <a:gd name="T7" fmla="*/ 765 h 945"/>
                <a:gd name="T8" fmla="*/ 175 w 1538"/>
                <a:gd name="T9" fmla="*/ 944 h 945"/>
                <a:gd name="T10" fmla="*/ 54 w 1538"/>
                <a:gd name="T11" fmla="*/ 944 h 945"/>
                <a:gd name="T12" fmla="*/ 0 w 1538"/>
                <a:gd name="T13" fmla="*/ 886 h 945"/>
                <a:gd name="T14" fmla="*/ 0 w 1538"/>
                <a:gd name="T15" fmla="*/ 880 h 945"/>
                <a:gd name="T16" fmla="*/ 0 w 1538"/>
                <a:gd name="T17" fmla="*/ 65 h 945"/>
                <a:gd name="T18" fmla="*/ 45 w 1538"/>
                <a:gd name="T19" fmla="*/ 2 h 945"/>
                <a:gd name="T20" fmla="*/ 65 w 1538"/>
                <a:gd name="T21" fmla="*/ 0 h 945"/>
                <a:gd name="T22" fmla="*/ 1030 w 1538"/>
                <a:gd name="T23" fmla="*/ 0 h 945"/>
                <a:gd name="T24" fmla="*/ 1094 w 1538"/>
                <a:gd name="T25" fmla="*/ 27 h 945"/>
                <a:gd name="T26" fmla="*/ 1192 w 1538"/>
                <a:gd name="T27" fmla="*/ 148 h 945"/>
                <a:gd name="T28" fmla="*/ 1483 w 1538"/>
                <a:gd name="T29" fmla="*/ 522 h 945"/>
                <a:gd name="T30" fmla="*/ 1536 w 1538"/>
                <a:gd name="T31" fmla="*/ 674 h 945"/>
                <a:gd name="T32" fmla="*/ 1536 w 1538"/>
                <a:gd name="T33" fmla="*/ 878 h 945"/>
                <a:gd name="T34" fmla="*/ 1469 w 1538"/>
                <a:gd name="T35" fmla="*/ 944 h 945"/>
                <a:gd name="T36" fmla="*/ 1418 w 1538"/>
                <a:gd name="T37" fmla="*/ 945 h 945"/>
                <a:gd name="T38" fmla="*/ 1215 w 1538"/>
                <a:gd name="T39" fmla="*/ 766 h 945"/>
                <a:gd name="T40" fmla="*/ 1076 w 1538"/>
                <a:gd name="T41" fmla="*/ 816 h 945"/>
                <a:gd name="T42" fmla="*/ 1005 w 1538"/>
                <a:gd name="T43" fmla="*/ 944 h 945"/>
                <a:gd name="T44" fmla="*/ 223 w 1538"/>
                <a:gd name="T45" fmla="*/ 352 h 945"/>
                <a:gd name="T46" fmla="*/ 467 w 1538"/>
                <a:gd name="T47" fmla="*/ 603 h 945"/>
                <a:gd name="T48" fmla="*/ 722 w 1538"/>
                <a:gd name="T49" fmla="*/ 356 h 945"/>
                <a:gd name="T50" fmla="*/ 478 w 1538"/>
                <a:gd name="T51" fmla="*/ 105 h 945"/>
                <a:gd name="T52" fmla="*/ 223 w 1538"/>
                <a:gd name="T53" fmla="*/ 352 h 945"/>
                <a:gd name="T54" fmla="*/ 1365 w 1538"/>
                <a:gd name="T55" fmla="*/ 531 h 945"/>
                <a:gd name="T56" fmla="*/ 1355 w 1538"/>
                <a:gd name="T57" fmla="*/ 503 h 945"/>
                <a:gd name="T58" fmla="*/ 1327 w 1538"/>
                <a:gd name="T59" fmla="*/ 462 h 945"/>
                <a:gd name="T60" fmla="*/ 1124 w 1538"/>
                <a:gd name="T61" fmla="*/ 199 h 945"/>
                <a:gd name="T62" fmla="*/ 1078 w 1538"/>
                <a:gd name="T63" fmla="*/ 176 h 945"/>
                <a:gd name="T64" fmla="*/ 961 w 1538"/>
                <a:gd name="T65" fmla="*/ 177 h 945"/>
                <a:gd name="T66" fmla="*/ 946 w 1538"/>
                <a:gd name="T67" fmla="*/ 177 h 945"/>
                <a:gd name="T68" fmla="*/ 946 w 1538"/>
                <a:gd name="T69" fmla="*/ 531 h 945"/>
                <a:gd name="T70" fmla="*/ 1365 w 1538"/>
                <a:gd name="T71" fmla="*/ 531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8" h="945">
                  <a:moveTo>
                    <a:pt x="1005" y="944"/>
                  </a:moveTo>
                  <a:cubicBezTo>
                    <a:pt x="867" y="944"/>
                    <a:pt x="730" y="944"/>
                    <a:pt x="592" y="944"/>
                  </a:cubicBezTo>
                  <a:cubicBezTo>
                    <a:pt x="581" y="881"/>
                    <a:pt x="549" y="831"/>
                    <a:pt x="495" y="796"/>
                  </a:cubicBezTo>
                  <a:cubicBezTo>
                    <a:pt x="456" y="771"/>
                    <a:pt x="413" y="762"/>
                    <a:pt x="367" y="765"/>
                  </a:cubicBezTo>
                  <a:cubicBezTo>
                    <a:pt x="298" y="769"/>
                    <a:pt x="199" y="819"/>
                    <a:pt x="175" y="944"/>
                  </a:cubicBezTo>
                  <a:cubicBezTo>
                    <a:pt x="135" y="944"/>
                    <a:pt x="95" y="945"/>
                    <a:pt x="54" y="944"/>
                  </a:cubicBezTo>
                  <a:cubicBezTo>
                    <a:pt x="23" y="942"/>
                    <a:pt x="2" y="917"/>
                    <a:pt x="0" y="886"/>
                  </a:cubicBezTo>
                  <a:cubicBezTo>
                    <a:pt x="0" y="884"/>
                    <a:pt x="0" y="882"/>
                    <a:pt x="0" y="880"/>
                  </a:cubicBezTo>
                  <a:cubicBezTo>
                    <a:pt x="0" y="608"/>
                    <a:pt x="0" y="337"/>
                    <a:pt x="0" y="65"/>
                  </a:cubicBezTo>
                  <a:cubicBezTo>
                    <a:pt x="0" y="32"/>
                    <a:pt x="16" y="10"/>
                    <a:pt x="45" y="2"/>
                  </a:cubicBezTo>
                  <a:cubicBezTo>
                    <a:pt x="51" y="1"/>
                    <a:pt x="58" y="0"/>
                    <a:pt x="65" y="0"/>
                  </a:cubicBezTo>
                  <a:cubicBezTo>
                    <a:pt x="387" y="0"/>
                    <a:pt x="708" y="0"/>
                    <a:pt x="1030" y="0"/>
                  </a:cubicBezTo>
                  <a:cubicBezTo>
                    <a:pt x="1055" y="0"/>
                    <a:pt x="1077" y="7"/>
                    <a:pt x="1094" y="27"/>
                  </a:cubicBezTo>
                  <a:cubicBezTo>
                    <a:pt x="1127" y="67"/>
                    <a:pt x="1160" y="107"/>
                    <a:pt x="1192" y="148"/>
                  </a:cubicBezTo>
                  <a:cubicBezTo>
                    <a:pt x="1289" y="272"/>
                    <a:pt x="1386" y="397"/>
                    <a:pt x="1483" y="522"/>
                  </a:cubicBezTo>
                  <a:cubicBezTo>
                    <a:pt x="1518" y="566"/>
                    <a:pt x="1538" y="616"/>
                    <a:pt x="1536" y="674"/>
                  </a:cubicBezTo>
                  <a:cubicBezTo>
                    <a:pt x="1534" y="742"/>
                    <a:pt x="1536" y="810"/>
                    <a:pt x="1536" y="878"/>
                  </a:cubicBezTo>
                  <a:cubicBezTo>
                    <a:pt x="1536" y="921"/>
                    <a:pt x="1512" y="944"/>
                    <a:pt x="1469" y="944"/>
                  </a:cubicBezTo>
                  <a:cubicBezTo>
                    <a:pt x="1452" y="945"/>
                    <a:pt x="1435" y="945"/>
                    <a:pt x="1418" y="945"/>
                  </a:cubicBezTo>
                  <a:cubicBezTo>
                    <a:pt x="1394" y="823"/>
                    <a:pt x="1300" y="767"/>
                    <a:pt x="1215" y="766"/>
                  </a:cubicBezTo>
                  <a:cubicBezTo>
                    <a:pt x="1163" y="765"/>
                    <a:pt x="1116" y="781"/>
                    <a:pt x="1076" y="816"/>
                  </a:cubicBezTo>
                  <a:cubicBezTo>
                    <a:pt x="1037" y="849"/>
                    <a:pt x="1014" y="893"/>
                    <a:pt x="1005" y="944"/>
                  </a:cubicBezTo>
                  <a:close/>
                  <a:moveTo>
                    <a:pt x="223" y="352"/>
                  </a:moveTo>
                  <a:cubicBezTo>
                    <a:pt x="221" y="487"/>
                    <a:pt x="332" y="600"/>
                    <a:pt x="467" y="603"/>
                  </a:cubicBezTo>
                  <a:cubicBezTo>
                    <a:pt x="606" y="606"/>
                    <a:pt x="719" y="496"/>
                    <a:pt x="722" y="356"/>
                  </a:cubicBezTo>
                  <a:cubicBezTo>
                    <a:pt x="725" y="222"/>
                    <a:pt x="614" y="108"/>
                    <a:pt x="478" y="105"/>
                  </a:cubicBezTo>
                  <a:cubicBezTo>
                    <a:pt x="339" y="102"/>
                    <a:pt x="226" y="212"/>
                    <a:pt x="223" y="352"/>
                  </a:cubicBezTo>
                  <a:close/>
                  <a:moveTo>
                    <a:pt x="1365" y="531"/>
                  </a:moveTo>
                  <a:cubicBezTo>
                    <a:pt x="1361" y="520"/>
                    <a:pt x="1359" y="511"/>
                    <a:pt x="1355" y="503"/>
                  </a:cubicBezTo>
                  <a:cubicBezTo>
                    <a:pt x="1346" y="489"/>
                    <a:pt x="1337" y="475"/>
                    <a:pt x="1327" y="462"/>
                  </a:cubicBezTo>
                  <a:cubicBezTo>
                    <a:pt x="1259" y="374"/>
                    <a:pt x="1191" y="287"/>
                    <a:pt x="1124" y="199"/>
                  </a:cubicBezTo>
                  <a:cubicBezTo>
                    <a:pt x="1112" y="184"/>
                    <a:pt x="1099" y="175"/>
                    <a:pt x="1078" y="176"/>
                  </a:cubicBezTo>
                  <a:cubicBezTo>
                    <a:pt x="1039" y="178"/>
                    <a:pt x="1000" y="177"/>
                    <a:pt x="961" y="177"/>
                  </a:cubicBezTo>
                  <a:cubicBezTo>
                    <a:pt x="956" y="177"/>
                    <a:pt x="951" y="177"/>
                    <a:pt x="946" y="177"/>
                  </a:cubicBezTo>
                  <a:cubicBezTo>
                    <a:pt x="946" y="296"/>
                    <a:pt x="946" y="413"/>
                    <a:pt x="946" y="531"/>
                  </a:cubicBezTo>
                  <a:cubicBezTo>
                    <a:pt x="1085" y="531"/>
                    <a:pt x="1223" y="531"/>
                    <a:pt x="1365" y="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628347" y="2709046"/>
              <a:ext cx="366586" cy="367725"/>
            </a:xfrm>
            <a:custGeom>
              <a:avLst/>
              <a:gdLst>
                <a:gd name="T0" fmla="*/ 0 w 272"/>
                <a:gd name="T1" fmla="*/ 137 h 273"/>
                <a:gd name="T2" fmla="*/ 136 w 272"/>
                <a:gd name="T3" fmla="*/ 0 h 273"/>
                <a:gd name="T4" fmla="*/ 272 w 272"/>
                <a:gd name="T5" fmla="*/ 136 h 273"/>
                <a:gd name="T6" fmla="*/ 137 w 272"/>
                <a:gd name="T7" fmla="*/ 272 h 273"/>
                <a:gd name="T8" fmla="*/ 0 w 272"/>
                <a:gd name="T9" fmla="*/ 13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3">
                  <a:moveTo>
                    <a:pt x="0" y="137"/>
                  </a:moveTo>
                  <a:cubicBezTo>
                    <a:pt x="0" y="62"/>
                    <a:pt x="62" y="0"/>
                    <a:pt x="136" y="0"/>
                  </a:cubicBezTo>
                  <a:cubicBezTo>
                    <a:pt x="210" y="0"/>
                    <a:pt x="271" y="61"/>
                    <a:pt x="272" y="136"/>
                  </a:cubicBezTo>
                  <a:cubicBezTo>
                    <a:pt x="272" y="210"/>
                    <a:pt x="212" y="271"/>
                    <a:pt x="137" y="272"/>
                  </a:cubicBezTo>
                  <a:cubicBezTo>
                    <a:pt x="62" y="273"/>
                    <a:pt x="1" y="212"/>
                    <a:pt x="0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4742337" y="2707907"/>
              <a:ext cx="366586" cy="367725"/>
            </a:xfrm>
            <a:custGeom>
              <a:avLst/>
              <a:gdLst>
                <a:gd name="T0" fmla="*/ 136 w 272"/>
                <a:gd name="T1" fmla="*/ 273 h 273"/>
                <a:gd name="T2" fmla="*/ 0 w 272"/>
                <a:gd name="T3" fmla="*/ 138 h 273"/>
                <a:gd name="T4" fmla="*/ 137 w 272"/>
                <a:gd name="T5" fmla="*/ 1 h 273"/>
                <a:gd name="T6" fmla="*/ 272 w 272"/>
                <a:gd name="T7" fmla="*/ 139 h 273"/>
                <a:gd name="T8" fmla="*/ 136 w 272"/>
                <a:gd name="T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73">
                  <a:moveTo>
                    <a:pt x="136" y="273"/>
                  </a:moveTo>
                  <a:cubicBezTo>
                    <a:pt x="61" y="273"/>
                    <a:pt x="0" y="212"/>
                    <a:pt x="0" y="138"/>
                  </a:cubicBezTo>
                  <a:cubicBezTo>
                    <a:pt x="0" y="63"/>
                    <a:pt x="63" y="0"/>
                    <a:pt x="137" y="1"/>
                  </a:cubicBezTo>
                  <a:cubicBezTo>
                    <a:pt x="212" y="2"/>
                    <a:pt x="272" y="64"/>
                    <a:pt x="272" y="139"/>
                  </a:cubicBezTo>
                  <a:cubicBezTo>
                    <a:pt x="271" y="213"/>
                    <a:pt x="210" y="273"/>
                    <a:pt x="136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4184489" y="1196592"/>
              <a:ext cx="288601" cy="301694"/>
            </a:xfrm>
            <a:custGeom>
              <a:avLst/>
              <a:gdLst>
                <a:gd name="T0" fmla="*/ 2 w 214"/>
                <a:gd name="T1" fmla="*/ 224 h 224"/>
                <a:gd name="T2" fmla="*/ 1 w 214"/>
                <a:gd name="T3" fmla="*/ 218 h 224"/>
                <a:gd name="T4" fmla="*/ 2 w 214"/>
                <a:gd name="T5" fmla="*/ 97 h 224"/>
                <a:gd name="T6" fmla="*/ 108 w 214"/>
                <a:gd name="T7" fmla="*/ 1 h 224"/>
                <a:gd name="T8" fmla="*/ 212 w 214"/>
                <a:gd name="T9" fmla="*/ 97 h 224"/>
                <a:gd name="T10" fmla="*/ 214 w 214"/>
                <a:gd name="T11" fmla="*/ 217 h 224"/>
                <a:gd name="T12" fmla="*/ 212 w 214"/>
                <a:gd name="T13" fmla="*/ 224 h 224"/>
                <a:gd name="T14" fmla="*/ 2 w 214"/>
                <a:gd name="T1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224">
                  <a:moveTo>
                    <a:pt x="2" y="224"/>
                  </a:moveTo>
                  <a:cubicBezTo>
                    <a:pt x="1" y="222"/>
                    <a:pt x="1" y="220"/>
                    <a:pt x="1" y="218"/>
                  </a:cubicBezTo>
                  <a:cubicBezTo>
                    <a:pt x="1" y="178"/>
                    <a:pt x="0" y="137"/>
                    <a:pt x="2" y="97"/>
                  </a:cubicBezTo>
                  <a:cubicBezTo>
                    <a:pt x="6" y="42"/>
                    <a:pt x="54" y="0"/>
                    <a:pt x="108" y="1"/>
                  </a:cubicBezTo>
                  <a:cubicBezTo>
                    <a:pt x="162" y="1"/>
                    <a:pt x="208" y="43"/>
                    <a:pt x="212" y="97"/>
                  </a:cubicBezTo>
                  <a:cubicBezTo>
                    <a:pt x="214" y="137"/>
                    <a:pt x="213" y="177"/>
                    <a:pt x="214" y="217"/>
                  </a:cubicBezTo>
                  <a:cubicBezTo>
                    <a:pt x="214" y="219"/>
                    <a:pt x="213" y="221"/>
                    <a:pt x="212" y="224"/>
                  </a:cubicBezTo>
                  <a:cubicBezTo>
                    <a:pt x="142" y="224"/>
                    <a:pt x="72" y="224"/>
                    <a:pt x="2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3693240" y="1820472"/>
              <a:ext cx="476449" cy="474172"/>
            </a:xfrm>
            <a:custGeom>
              <a:avLst/>
              <a:gdLst>
                <a:gd name="T0" fmla="*/ 235 w 354"/>
                <a:gd name="T1" fmla="*/ 0 h 352"/>
                <a:gd name="T2" fmla="*/ 235 w 354"/>
                <a:gd name="T3" fmla="*/ 117 h 352"/>
                <a:gd name="T4" fmla="*/ 314 w 354"/>
                <a:gd name="T5" fmla="*/ 117 h 352"/>
                <a:gd name="T6" fmla="*/ 354 w 354"/>
                <a:gd name="T7" fmla="*/ 157 h 352"/>
                <a:gd name="T8" fmla="*/ 354 w 354"/>
                <a:gd name="T9" fmla="*/ 221 h 352"/>
                <a:gd name="T10" fmla="*/ 340 w 354"/>
                <a:gd name="T11" fmla="*/ 235 h 352"/>
                <a:gd name="T12" fmla="*/ 253 w 354"/>
                <a:gd name="T13" fmla="*/ 235 h 352"/>
                <a:gd name="T14" fmla="*/ 235 w 354"/>
                <a:gd name="T15" fmla="*/ 235 h 352"/>
                <a:gd name="T16" fmla="*/ 235 w 354"/>
                <a:gd name="T17" fmla="*/ 352 h 352"/>
                <a:gd name="T18" fmla="*/ 119 w 354"/>
                <a:gd name="T19" fmla="*/ 352 h 352"/>
                <a:gd name="T20" fmla="*/ 119 w 354"/>
                <a:gd name="T21" fmla="*/ 235 h 352"/>
                <a:gd name="T22" fmla="*/ 73 w 354"/>
                <a:gd name="T23" fmla="*/ 235 h 352"/>
                <a:gd name="T24" fmla="*/ 11 w 354"/>
                <a:gd name="T25" fmla="*/ 234 h 352"/>
                <a:gd name="T26" fmla="*/ 1 w 354"/>
                <a:gd name="T27" fmla="*/ 227 h 352"/>
                <a:gd name="T28" fmla="*/ 0 w 354"/>
                <a:gd name="T29" fmla="*/ 117 h 352"/>
                <a:gd name="T30" fmla="*/ 118 w 354"/>
                <a:gd name="T31" fmla="*/ 117 h 352"/>
                <a:gd name="T32" fmla="*/ 118 w 354"/>
                <a:gd name="T33" fmla="*/ 0 h 352"/>
                <a:gd name="T34" fmla="*/ 235 w 354"/>
                <a:gd name="T3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352">
                  <a:moveTo>
                    <a:pt x="235" y="0"/>
                  </a:moveTo>
                  <a:cubicBezTo>
                    <a:pt x="235" y="39"/>
                    <a:pt x="235" y="77"/>
                    <a:pt x="235" y="117"/>
                  </a:cubicBezTo>
                  <a:cubicBezTo>
                    <a:pt x="262" y="117"/>
                    <a:pt x="288" y="117"/>
                    <a:pt x="314" y="117"/>
                  </a:cubicBezTo>
                  <a:cubicBezTo>
                    <a:pt x="354" y="117"/>
                    <a:pt x="354" y="117"/>
                    <a:pt x="354" y="157"/>
                  </a:cubicBezTo>
                  <a:cubicBezTo>
                    <a:pt x="354" y="178"/>
                    <a:pt x="353" y="200"/>
                    <a:pt x="354" y="221"/>
                  </a:cubicBezTo>
                  <a:cubicBezTo>
                    <a:pt x="354" y="232"/>
                    <a:pt x="351" y="235"/>
                    <a:pt x="340" y="235"/>
                  </a:cubicBezTo>
                  <a:cubicBezTo>
                    <a:pt x="311" y="234"/>
                    <a:pt x="282" y="235"/>
                    <a:pt x="253" y="235"/>
                  </a:cubicBezTo>
                  <a:cubicBezTo>
                    <a:pt x="248" y="235"/>
                    <a:pt x="242" y="235"/>
                    <a:pt x="235" y="235"/>
                  </a:cubicBezTo>
                  <a:cubicBezTo>
                    <a:pt x="235" y="275"/>
                    <a:pt x="235" y="313"/>
                    <a:pt x="235" y="352"/>
                  </a:cubicBezTo>
                  <a:cubicBezTo>
                    <a:pt x="196" y="352"/>
                    <a:pt x="158" y="352"/>
                    <a:pt x="119" y="352"/>
                  </a:cubicBezTo>
                  <a:cubicBezTo>
                    <a:pt x="119" y="314"/>
                    <a:pt x="119" y="275"/>
                    <a:pt x="119" y="235"/>
                  </a:cubicBezTo>
                  <a:cubicBezTo>
                    <a:pt x="102" y="235"/>
                    <a:pt x="88" y="235"/>
                    <a:pt x="73" y="235"/>
                  </a:cubicBezTo>
                  <a:cubicBezTo>
                    <a:pt x="52" y="235"/>
                    <a:pt x="32" y="235"/>
                    <a:pt x="11" y="234"/>
                  </a:cubicBezTo>
                  <a:cubicBezTo>
                    <a:pt x="8" y="234"/>
                    <a:pt x="1" y="229"/>
                    <a:pt x="1" y="227"/>
                  </a:cubicBezTo>
                  <a:cubicBezTo>
                    <a:pt x="0" y="191"/>
                    <a:pt x="0" y="155"/>
                    <a:pt x="0" y="117"/>
                  </a:cubicBezTo>
                  <a:cubicBezTo>
                    <a:pt x="40" y="117"/>
                    <a:pt x="78" y="117"/>
                    <a:pt x="118" y="117"/>
                  </a:cubicBezTo>
                  <a:cubicBezTo>
                    <a:pt x="118" y="77"/>
                    <a:pt x="118" y="39"/>
                    <a:pt x="118" y="0"/>
                  </a:cubicBezTo>
                  <a:cubicBezTo>
                    <a:pt x="158" y="0"/>
                    <a:pt x="195" y="0"/>
                    <a:pt x="2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grpSp>
        <p:nvGrpSpPr>
          <p:cNvPr id="39" name="Group 22"/>
          <p:cNvGrpSpPr>
            <a:grpSpLocks noChangeAspect="1"/>
          </p:cNvGrpSpPr>
          <p:nvPr/>
        </p:nvGrpSpPr>
        <p:grpSpPr bwMode="auto">
          <a:xfrm>
            <a:off x="8885599" y="1324982"/>
            <a:ext cx="1427989" cy="1395329"/>
            <a:chOff x="2042" y="462"/>
            <a:chExt cx="3629" cy="3546"/>
          </a:xfrm>
          <a:solidFill>
            <a:srgbClr val="2F2C33"/>
          </a:solidFill>
        </p:grpSpPr>
        <p:sp>
          <p:nvSpPr>
            <p:cNvPr id="42" name="Freeform 24"/>
            <p:cNvSpPr>
              <a:spLocks noEditPoints="1"/>
            </p:cNvSpPr>
            <p:nvPr/>
          </p:nvSpPr>
          <p:spPr bwMode="auto">
            <a:xfrm>
              <a:off x="2042" y="462"/>
              <a:ext cx="3629" cy="3233"/>
            </a:xfrm>
            <a:custGeom>
              <a:avLst/>
              <a:gdLst>
                <a:gd name="T0" fmla="*/ 0 w 1534"/>
                <a:gd name="T1" fmla="*/ 1366 h 1366"/>
                <a:gd name="T2" fmla="*/ 0 w 1534"/>
                <a:gd name="T3" fmla="*/ 1302 h 1366"/>
                <a:gd name="T4" fmla="*/ 29 w 1534"/>
                <a:gd name="T5" fmla="*/ 1302 h 1366"/>
                <a:gd name="T6" fmla="*/ 29 w 1534"/>
                <a:gd name="T7" fmla="*/ 671 h 1366"/>
                <a:gd name="T8" fmla="*/ 0 w 1534"/>
                <a:gd name="T9" fmla="*/ 671 h 1366"/>
                <a:gd name="T10" fmla="*/ 0 w 1534"/>
                <a:gd name="T11" fmla="*/ 576 h 1366"/>
                <a:gd name="T12" fmla="*/ 412 w 1534"/>
                <a:gd name="T13" fmla="*/ 576 h 1366"/>
                <a:gd name="T14" fmla="*/ 412 w 1534"/>
                <a:gd name="T15" fmla="*/ 95 h 1366"/>
                <a:gd name="T16" fmla="*/ 384 w 1534"/>
                <a:gd name="T17" fmla="*/ 95 h 1366"/>
                <a:gd name="T18" fmla="*/ 384 w 1534"/>
                <a:gd name="T19" fmla="*/ 0 h 1366"/>
                <a:gd name="T20" fmla="*/ 1150 w 1534"/>
                <a:gd name="T21" fmla="*/ 0 h 1366"/>
                <a:gd name="T22" fmla="*/ 1150 w 1534"/>
                <a:gd name="T23" fmla="*/ 94 h 1366"/>
                <a:gd name="T24" fmla="*/ 1121 w 1534"/>
                <a:gd name="T25" fmla="*/ 94 h 1366"/>
                <a:gd name="T26" fmla="*/ 1121 w 1534"/>
                <a:gd name="T27" fmla="*/ 575 h 1366"/>
                <a:gd name="T28" fmla="*/ 1534 w 1534"/>
                <a:gd name="T29" fmla="*/ 575 h 1366"/>
                <a:gd name="T30" fmla="*/ 1534 w 1534"/>
                <a:gd name="T31" fmla="*/ 670 h 1366"/>
                <a:gd name="T32" fmla="*/ 1505 w 1534"/>
                <a:gd name="T33" fmla="*/ 670 h 1366"/>
                <a:gd name="T34" fmla="*/ 1505 w 1534"/>
                <a:gd name="T35" fmla="*/ 1301 h 1366"/>
                <a:gd name="T36" fmla="*/ 1534 w 1534"/>
                <a:gd name="T37" fmla="*/ 1301 h 1366"/>
                <a:gd name="T38" fmla="*/ 1534 w 1534"/>
                <a:gd name="T39" fmla="*/ 1366 h 1366"/>
                <a:gd name="T40" fmla="*/ 0 w 1534"/>
                <a:gd name="T41" fmla="*/ 1366 h 1366"/>
                <a:gd name="T42" fmla="*/ 473 w 1534"/>
                <a:gd name="T43" fmla="*/ 1301 h 1366"/>
                <a:gd name="T44" fmla="*/ 1061 w 1534"/>
                <a:gd name="T45" fmla="*/ 1301 h 1366"/>
                <a:gd name="T46" fmla="*/ 1061 w 1534"/>
                <a:gd name="T47" fmla="*/ 96 h 1366"/>
                <a:gd name="T48" fmla="*/ 473 w 1534"/>
                <a:gd name="T49" fmla="*/ 96 h 1366"/>
                <a:gd name="T50" fmla="*/ 473 w 1534"/>
                <a:gd name="T51" fmla="*/ 1301 h 1366"/>
                <a:gd name="T52" fmla="*/ 89 w 1534"/>
                <a:gd name="T53" fmla="*/ 1301 h 1366"/>
                <a:gd name="T54" fmla="*/ 413 w 1534"/>
                <a:gd name="T55" fmla="*/ 1301 h 1366"/>
                <a:gd name="T56" fmla="*/ 413 w 1534"/>
                <a:gd name="T57" fmla="*/ 672 h 1366"/>
                <a:gd name="T58" fmla="*/ 89 w 1534"/>
                <a:gd name="T59" fmla="*/ 672 h 1366"/>
                <a:gd name="T60" fmla="*/ 89 w 1534"/>
                <a:gd name="T61" fmla="*/ 1301 h 1366"/>
                <a:gd name="T62" fmla="*/ 1445 w 1534"/>
                <a:gd name="T63" fmla="*/ 1301 h 1366"/>
                <a:gd name="T64" fmla="*/ 1445 w 1534"/>
                <a:gd name="T65" fmla="*/ 671 h 1366"/>
                <a:gd name="T66" fmla="*/ 1122 w 1534"/>
                <a:gd name="T67" fmla="*/ 671 h 1366"/>
                <a:gd name="T68" fmla="*/ 1122 w 1534"/>
                <a:gd name="T69" fmla="*/ 1301 h 1366"/>
                <a:gd name="T70" fmla="*/ 1445 w 1534"/>
                <a:gd name="T71" fmla="*/ 1301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4" h="1366">
                  <a:moveTo>
                    <a:pt x="0" y="1366"/>
                  </a:moveTo>
                  <a:cubicBezTo>
                    <a:pt x="0" y="1344"/>
                    <a:pt x="0" y="1324"/>
                    <a:pt x="0" y="1302"/>
                  </a:cubicBezTo>
                  <a:cubicBezTo>
                    <a:pt x="9" y="1302"/>
                    <a:pt x="18" y="1302"/>
                    <a:pt x="29" y="1302"/>
                  </a:cubicBezTo>
                  <a:cubicBezTo>
                    <a:pt x="29" y="1091"/>
                    <a:pt x="29" y="882"/>
                    <a:pt x="29" y="671"/>
                  </a:cubicBezTo>
                  <a:cubicBezTo>
                    <a:pt x="19" y="671"/>
                    <a:pt x="10" y="671"/>
                    <a:pt x="0" y="671"/>
                  </a:cubicBezTo>
                  <a:cubicBezTo>
                    <a:pt x="0" y="639"/>
                    <a:pt x="0" y="608"/>
                    <a:pt x="0" y="576"/>
                  </a:cubicBezTo>
                  <a:cubicBezTo>
                    <a:pt x="137" y="576"/>
                    <a:pt x="274" y="576"/>
                    <a:pt x="412" y="576"/>
                  </a:cubicBezTo>
                  <a:cubicBezTo>
                    <a:pt x="412" y="415"/>
                    <a:pt x="412" y="256"/>
                    <a:pt x="412" y="95"/>
                  </a:cubicBezTo>
                  <a:cubicBezTo>
                    <a:pt x="404" y="95"/>
                    <a:pt x="394" y="95"/>
                    <a:pt x="384" y="95"/>
                  </a:cubicBezTo>
                  <a:cubicBezTo>
                    <a:pt x="384" y="63"/>
                    <a:pt x="384" y="32"/>
                    <a:pt x="384" y="0"/>
                  </a:cubicBezTo>
                  <a:cubicBezTo>
                    <a:pt x="640" y="0"/>
                    <a:pt x="894" y="0"/>
                    <a:pt x="1150" y="0"/>
                  </a:cubicBezTo>
                  <a:cubicBezTo>
                    <a:pt x="1150" y="31"/>
                    <a:pt x="1150" y="62"/>
                    <a:pt x="1150" y="94"/>
                  </a:cubicBezTo>
                  <a:cubicBezTo>
                    <a:pt x="1141" y="94"/>
                    <a:pt x="1132" y="94"/>
                    <a:pt x="1121" y="94"/>
                  </a:cubicBezTo>
                  <a:cubicBezTo>
                    <a:pt x="1121" y="255"/>
                    <a:pt x="1121" y="414"/>
                    <a:pt x="1121" y="575"/>
                  </a:cubicBezTo>
                  <a:cubicBezTo>
                    <a:pt x="1259" y="575"/>
                    <a:pt x="1396" y="575"/>
                    <a:pt x="1534" y="575"/>
                  </a:cubicBezTo>
                  <a:cubicBezTo>
                    <a:pt x="1534" y="608"/>
                    <a:pt x="1534" y="638"/>
                    <a:pt x="1534" y="670"/>
                  </a:cubicBezTo>
                  <a:cubicBezTo>
                    <a:pt x="1524" y="670"/>
                    <a:pt x="1515" y="670"/>
                    <a:pt x="1505" y="670"/>
                  </a:cubicBezTo>
                  <a:cubicBezTo>
                    <a:pt x="1505" y="881"/>
                    <a:pt x="1505" y="1090"/>
                    <a:pt x="1505" y="1301"/>
                  </a:cubicBezTo>
                  <a:cubicBezTo>
                    <a:pt x="1514" y="1301"/>
                    <a:pt x="1524" y="1301"/>
                    <a:pt x="1534" y="1301"/>
                  </a:cubicBezTo>
                  <a:cubicBezTo>
                    <a:pt x="1534" y="1323"/>
                    <a:pt x="1534" y="1344"/>
                    <a:pt x="1534" y="1366"/>
                  </a:cubicBezTo>
                  <a:cubicBezTo>
                    <a:pt x="1022" y="1366"/>
                    <a:pt x="512" y="1366"/>
                    <a:pt x="0" y="1366"/>
                  </a:cubicBezTo>
                  <a:close/>
                  <a:moveTo>
                    <a:pt x="473" y="1301"/>
                  </a:moveTo>
                  <a:cubicBezTo>
                    <a:pt x="670" y="1301"/>
                    <a:pt x="865" y="1301"/>
                    <a:pt x="1061" y="1301"/>
                  </a:cubicBezTo>
                  <a:cubicBezTo>
                    <a:pt x="1061" y="898"/>
                    <a:pt x="1061" y="497"/>
                    <a:pt x="1061" y="96"/>
                  </a:cubicBezTo>
                  <a:cubicBezTo>
                    <a:pt x="864" y="96"/>
                    <a:pt x="669" y="96"/>
                    <a:pt x="473" y="96"/>
                  </a:cubicBezTo>
                  <a:cubicBezTo>
                    <a:pt x="473" y="498"/>
                    <a:pt x="473" y="899"/>
                    <a:pt x="473" y="1301"/>
                  </a:cubicBezTo>
                  <a:close/>
                  <a:moveTo>
                    <a:pt x="89" y="1301"/>
                  </a:moveTo>
                  <a:cubicBezTo>
                    <a:pt x="198" y="1301"/>
                    <a:pt x="305" y="1301"/>
                    <a:pt x="413" y="1301"/>
                  </a:cubicBezTo>
                  <a:cubicBezTo>
                    <a:pt x="413" y="1090"/>
                    <a:pt x="413" y="881"/>
                    <a:pt x="413" y="672"/>
                  </a:cubicBezTo>
                  <a:cubicBezTo>
                    <a:pt x="304" y="672"/>
                    <a:pt x="197" y="672"/>
                    <a:pt x="89" y="672"/>
                  </a:cubicBezTo>
                  <a:cubicBezTo>
                    <a:pt x="89" y="882"/>
                    <a:pt x="89" y="1091"/>
                    <a:pt x="89" y="1301"/>
                  </a:cubicBezTo>
                  <a:close/>
                  <a:moveTo>
                    <a:pt x="1445" y="1301"/>
                  </a:moveTo>
                  <a:cubicBezTo>
                    <a:pt x="1445" y="1090"/>
                    <a:pt x="1445" y="881"/>
                    <a:pt x="1445" y="671"/>
                  </a:cubicBezTo>
                  <a:cubicBezTo>
                    <a:pt x="1336" y="671"/>
                    <a:pt x="1229" y="671"/>
                    <a:pt x="1122" y="671"/>
                  </a:cubicBezTo>
                  <a:cubicBezTo>
                    <a:pt x="1122" y="882"/>
                    <a:pt x="1122" y="1091"/>
                    <a:pt x="1122" y="1301"/>
                  </a:cubicBezTo>
                  <a:cubicBezTo>
                    <a:pt x="1230" y="1301"/>
                    <a:pt x="1337" y="1301"/>
                    <a:pt x="1445" y="13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2042" y="3785"/>
              <a:ext cx="3629" cy="223"/>
            </a:xfrm>
            <a:custGeom>
              <a:avLst/>
              <a:gdLst>
                <a:gd name="T0" fmla="*/ 0 w 1534"/>
                <a:gd name="T1" fmla="*/ 94 h 94"/>
                <a:gd name="T2" fmla="*/ 0 w 1534"/>
                <a:gd name="T3" fmla="*/ 0 h 94"/>
                <a:gd name="T4" fmla="*/ 1534 w 1534"/>
                <a:gd name="T5" fmla="*/ 0 h 94"/>
                <a:gd name="T6" fmla="*/ 1534 w 1534"/>
                <a:gd name="T7" fmla="*/ 94 h 94"/>
                <a:gd name="T8" fmla="*/ 0 w 1534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94">
                  <a:moveTo>
                    <a:pt x="0" y="94"/>
                  </a:moveTo>
                  <a:cubicBezTo>
                    <a:pt x="0" y="62"/>
                    <a:pt x="0" y="31"/>
                    <a:pt x="0" y="0"/>
                  </a:cubicBezTo>
                  <a:cubicBezTo>
                    <a:pt x="512" y="0"/>
                    <a:pt x="1022" y="0"/>
                    <a:pt x="1534" y="0"/>
                  </a:cubicBezTo>
                  <a:cubicBezTo>
                    <a:pt x="1534" y="32"/>
                    <a:pt x="1534" y="62"/>
                    <a:pt x="1534" y="94"/>
                  </a:cubicBezTo>
                  <a:cubicBezTo>
                    <a:pt x="1022" y="94"/>
                    <a:pt x="512" y="94"/>
                    <a:pt x="0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3360" y="888"/>
              <a:ext cx="991" cy="984"/>
            </a:xfrm>
            <a:custGeom>
              <a:avLst/>
              <a:gdLst>
                <a:gd name="T0" fmla="*/ 145 w 419"/>
                <a:gd name="T1" fmla="*/ 280 h 416"/>
                <a:gd name="T2" fmla="*/ 28 w 419"/>
                <a:gd name="T3" fmla="*/ 279 h 416"/>
                <a:gd name="T4" fmla="*/ 1 w 419"/>
                <a:gd name="T5" fmla="*/ 253 h 416"/>
                <a:gd name="T6" fmla="*/ 1 w 419"/>
                <a:gd name="T7" fmla="*/ 165 h 416"/>
                <a:gd name="T8" fmla="*/ 21 w 419"/>
                <a:gd name="T9" fmla="*/ 144 h 416"/>
                <a:gd name="T10" fmla="*/ 129 w 419"/>
                <a:gd name="T11" fmla="*/ 144 h 416"/>
                <a:gd name="T12" fmla="*/ 145 w 419"/>
                <a:gd name="T13" fmla="*/ 144 h 416"/>
                <a:gd name="T14" fmla="*/ 145 w 419"/>
                <a:gd name="T15" fmla="*/ 125 h 416"/>
                <a:gd name="T16" fmla="*/ 145 w 419"/>
                <a:gd name="T17" fmla="*/ 14 h 416"/>
                <a:gd name="T18" fmla="*/ 159 w 419"/>
                <a:gd name="T19" fmla="*/ 0 h 416"/>
                <a:gd name="T20" fmla="*/ 261 w 419"/>
                <a:gd name="T21" fmla="*/ 0 h 416"/>
                <a:gd name="T22" fmla="*/ 275 w 419"/>
                <a:gd name="T23" fmla="*/ 14 h 416"/>
                <a:gd name="T24" fmla="*/ 275 w 419"/>
                <a:gd name="T25" fmla="*/ 143 h 416"/>
                <a:gd name="T26" fmla="*/ 291 w 419"/>
                <a:gd name="T27" fmla="*/ 144 h 416"/>
                <a:gd name="T28" fmla="*/ 402 w 419"/>
                <a:gd name="T29" fmla="*/ 144 h 416"/>
                <a:gd name="T30" fmla="*/ 419 w 419"/>
                <a:gd name="T31" fmla="*/ 160 h 416"/>
                <a:gd name="T32" fmla="*/ 419 w 419"/>
                <a:gd name="T33" fmla="*/ 263 h 416"/>
                <a:gd name="T34" fmla="*/ 403 w 419"/>
                <a:gd name="T35" fmla="*/ 280 h 416"/>
                <a:gd name="T36" fmla="*/ 293 w 419"/>
                <a:gd name="T37" fmla="*/ 280 h 416"/>
                <a:gd name="T38" fmla="*/ 276 w 419"/>
                <a:gd name="T39" fmla="*/ 280 h 416"/>
                <a:gd name="T40" fmla="*/ 275 w 419"/>
                <a:gd name="T41" fmla="*/ 297 h 416"/>
                <a:gd name="T42" fmla="*/ 275 w 419"/>
                <a:gd name="T43" fmla="*/ 400 h 416"/>
                <a:gd name="T44" fmla="*/ 260 w 419"/>
                <a:gd name="T45" fmla="*/ 416 h 416"/>
                <a:gd name="T46" fmla="*/ 161 w 419"/>
                <a:gd name="T47" fmla="*/ 416 h 416"/>
                <a:gd name="T48" fmla="*/ 145 w 419"/>
                <a:gd name="T49" fmla="*/ 400 h 416"/>
                <a:gd name="T50" fmla="*/ 145 w 419"/>
                <a:gd name="T51" fmla="*/ 28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19" h="416">
                  <a:moveTo>
                    <a:pt x="145" y="280"/>
                  </a:moveTo>
                  <a:cubicBezTo>
                    <a:pt x="105" y="280"/>
                    <a:pt x="66" y="280"/>
                    <a:pt x="28" y="279"/>
                  </a:cubicBezTo>
                  <a:cubicBezTo>
                    <a:pt x="0" y="279"/>
                    <a:pt x="1" y="283"/>
                    <a:pt x="1" y="253"/>
                  </a:cubicBezTo>
                  <a:cubicBezTo>
                    <a:pt x="1" y="223"/>
                    <a:pt x="1" y="194"/>
                    <a:pt x="1" y="165"/>
                  </a:cubicBezTo>
                  <a:cubicBezTo>
                    <a:pt x="2" y="144"/>
                    <a:pt x="2" y="144"/>
                    <a:pt x="21" y="144"/>
                  </a:cubicBezTo>
                  <a:cubicBezTo>
                    <a:pt x="57" y="144"/>
                    <a:pt x="93" y="144"/>
                    <a:pt x="129" y="144"/>
                  </a:cubicBezTo>
                  <a:cubicBezTo>
                    <a:pt x="134" y="144"/>
                    <a:pt x="139" y="144"/>
                    <a:pt x="145" y="144"/>
                  </a:cubicBezTo>
                  <a:cubicBezTo>
                    <a:pt x="145" y="137"/>
                    <a:pt x="145" y="131"/>
                    <a:pt x="145" y="125"/>
                  </a:cubicBezTo>
                  <a:cubicBezTo>
                    <a:pt x="145" y="88"/>
                    <a:pt x="146" y="51"/>
                    <a:pt x="145" y="14"/>
                  </a:cubicBezTo>
                  <a:cubicBezTo>
                    <a:pt x="145" y="4"/>
                    <a:pt x="148" y="0"/>
                    <a:pt x="159" y="0"/>
                  </a:cubicBezTo>
                  <a:cubicBezTo>
                    <a:pt x="193" y="1"/>
                    <a:pt x="227" y="1"/>
                    <a:pt x="261" y="0"/>
                  </a:cubicBezTo>
                  <a:cubicBezTo>
                    <a:pt x="272" y="0"/>
                    <a:pt x="275" y="4"/>
                    <a:pt x="275" y="14"/>
                  </a:cubicBezTo>
                  <a:cubicBezTo>
                    <a:pt x="274" y="57"/>
                    <a:pt x="275" y="99"/>
                    <a:pt x="275" y="143"/>
                  </a:cubicBezTo>
                  <a:cubicBezTo>
                    <a:pt x="281" y="144"/>
                    <a:pt x="286" y="144"/>
                    <a:pt x="291" y="144"/>
                  </a:cubicBezTo>
                  <a:cubicBezTo>
                    <a:pt x="328" y="144"/>
                    <a:pt x="365" y="145"/>
                    <a:pt x="402" y="144"/>
                  </a:cubicBezTo>
                  <a:cubicBezTo>
                    <a:pt x="414" y="144"/>
                    <a:pt x="419" y="147"/>
                    <a:pt x="419" y="160"/>
                  </a:cubicBezTo>
                  <a:cubicBezTo>
                    <a:pt x="418" y="194"/>
                    <a:pt x="418" y="229"/>
                    <a:pt x="419" y="263"/>
                  </a:cubicBezTo>
                  <a:cubicBezTo>
                    <a:pt x="419" y="276"/>
                    <a:pt x="415" y="280"/>
                    <a:pt x="403" y="280"/>
                  </a:cubicBezTo>
                  <a:cubicBezTo>
                    <a:pt x="366" y="279"/>
                    <a:pt x="330" y="280"/>
                    <a:pt x="293" y="280"/>
                  </a:cubicBezTo>
                  <a:cubicBezTo>
                    <a:pt x="288" y="280"/>
                    <a:pt x="283" y="280"/>
                    <a:pt x="276" y="280"/>
                  </a:cubicBezTo>
                  <a:cubicBezTo>
                    <a:pt x="275" y="286"/>
                    <a:pt x="275" y="291"/>
                    <a:pt x="275" y="297"/>
                  </a:cubicBezTo>
                  <a:cubicBezTo>
                    <a:pt x="275" y="331"/>
                    <a:pt x="274" y="366"/>
                    <a:pt x="275" y="400"/>
                  </a:cubicBezTo>
                  <a:cubicBezTo>
                    <a:pt x="275" y="411"/>
                    <a:pt x="272" y="416"/>
                    <a:pt x="260" y="416"/>
                  </a:cubicBezTo>
                  <a:cubicBezTo>
                    <a:pt x="227" y="415"/>
                    <a:pt x="194" y="415"/>
                    <a:pt x="161" y="416"/>
                  </a:cubicBezTo>
                  <a:cubicBezTo>
                    <a:pt x="149" y="416"/>
                    <a:pt x="145" y="412"/>
                    <a:pt x="145" y="400"/>
                  </a:cubicBezTo>
                  <a:cubicBezTo>
                    <a:pt x="146" y="361"/>
                    <a:pt x="145" y="321"/>
                    <a:pt x="145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3362" y="2237"/>
              <a:ext cx="194" cy="563"/>
            </a:xfrm>
            <a:custGeom>
              <a:avLst/>
              <a:gdLst>
                <a:gd name="T0" fmla="*/ 82 w 82"/>
                <a:gd name="T1" fmla="*/ 120 h 238"/>
                <a:gd name="T2" fmla="*/ 82 w 82"/>
                <a:gd name="T3" fmla="*/ 222 h 238"/>
                <a:gd name="T4" fmla="*/ 67 w 82"/>
                <a:gd name="T5" fmla="*/ 238 h 238"/>
                <a:gd name="T6" fmla="*/ 13 w 82"/>
                <a:gd name="T7" fmla="*/ 238 h 238"/>
                <a:gd name="T8" fmla="*/ 0 w 82"/>
                <a:gd name="T9" fmla="*/ 225 h 238"/>
                <a:gd name="T10" fmla="*/ 0 w 82"/>
                <a:gd name="T11" fmla="*/ 14 h 238"/>
                <a:gd name="T12" fmla="*/ 15 w 82"/>
                <a:gd name="T13" fmla="*/ 0 h 238"/>
                <a:gd name="T14" fmla="*/ 67 w 82"/>
                <a:gd name="T15" fmla="*/ 0 h 238"/>
                <a:gd name="T16" fmla="*/ 82 w 82"/>
                <a:gd name="T17" fmla="*/ 15 h 238"/>
                <a:gd name="T18" fmla="*/ 82 w 82"/>
                <a:gd name="T19" fmla="*/ 12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38">
                  <a:moveTo>
                    <a:pt x="82" y="120"/>
                  </a:moveTo>
                  <a:cubicBezTo>
                    <a:pt x="82" y="154"/>
                    <a:pt x="81" y="188"/>
                    <a:pt x="82" y="222"/>
                  </a:cubicBezTo>
                  <a:cubicBezTo>
                    <a:pt x="82" y="233"/>
                    <a:pt x="79" y="238"/>
                    <a:pt x="67" y="238"/>
                  </a:cubicBezTo>
                  <a:cubicBezTo>
                    <a:pt x="49" y="237"/>
                    <a:pt x="31" y="237"/>
                    <a:pt x="13" y="238"/>
                  </a:cubicBezTo>
                  <a:cubicBezTo>
                    <a:pt x="4" y="238"/>
                    <a:pt x="0" y="234"/>
                    <a:pt x="0" y="225"/>
                  </a:cubicBezTo>
                  <a:cubicBezTo>
                    <a:pt x="1" y="155"/>
                    <a:pt x="1" y="84"/>
                    <a:pt x="0" y="14"/>
                  </a:cubicBezTo>
                  <a:cubicBezTo>
                    <a:pt x="0" y="3"/>
                    <a:pt x="5" y="0"/>
                    <a:pt x="15" y="0"/>
                  </a:cubicBezTo>
                  <a:cubicBezTo>
                    <a:pt x="32" y="1"/>
                    <a:pt x="50" y="1"/>
                    <a:pt x="67" y="0"/>
                  </a:cubicBezTo>
                  <a:cubicBezTo>
                    <a:pt x="78" y="0"/>
                    <a:pt x="82" y="4"/>
                    <a:pt x="82" y="15"/>
                  </a:cubicBezTo>
                  <a:cubicBezTo>
                    <a:pt x="81" y="50"/>
                    <a:pt x="82" y="85"/>
                    <a:pt x="82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3759" y="2237"/>
              <a:ext cx="194" cy="563"/>
            </a:xfrm>
            <a:custGeom>
              <a:avLst/>
              <a:gdLst>
                <a:gd name="T0" fmla="*/ 82 w 82"/>
                <a:gd name="T1" fmla="*/ 119 h 238"/>
                <a:gd name="T2" fmla="*/ 82 w 82"/>
                <a:gd name="T3" fmla="*/ 222 h 238"/>
                <a:gd name="T4" fmla="*/ 67 w 82"/>
                <a:gd name="T5" fmla="*/ 238 h 238"/>
                <a:gd name="T6" fmla="*/ 13 w 82"/>
                <a:gd name="T7" fmla="*/ 238 h 238"/>
                <a:gd name="T8" fmla="*/ 0 w 82"/>
                <a:gd name="T9" fmla="*/ 225 h 238"/>
                <a:gd name="T10" fmla="*/ 0 w 82"/>
                <a:gd name="T11" fmla="*/ 13 h 238"/>
                <a:gd name="T12" fmla="*/ 12 w 82"/>
                <a:gd name="T13" fmla="*/ 0 h 238"/>
                <a:gd name="T14" fmla="*/ 68 w 82"/>
                <a:gd name="T15" fmla="*/ 0 h 238"/>
                <a:gd name="T16" fmla="*/ 82 w 82"/>
                <a:gd name="T17" fmla="*/ 14 h 238"/>
                <a:gd name="T18" fmla="*/ 82 w 82"/>
                <a:gd name="T19" fmla="*/ 119 h 238"/>
                <a:gd name="T20" fmla="*/ 82 w 82"/>
                <a:gd name="T21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238">
                  <a:moveTo>
                    <a:pt x="82" y="119"/>
                  </a:moveTo>
                  <a:cubicBezTo>
                    <a:pt x="82" y="153"/>
                    <a:pt x="81" y="188"/>
                    <a:pt x="82" y="222"/>
                  </a:cubicBezTo>
                  <a:cubicBezTo>
                    <a:pt x="82" y="234"/>
                    <a:pt x="79" y="238"/>
                    <a:pt x="67" y="238"/>
                  </a:cubicBezTo>
                  <a:cubicBezTo>
                    <a:pt x="49" y="237"/>
                    <a:pt x="31" y="237"/>
                    <a:pt x="13" y="238"/>
                  </a:cubicBezTo>
                  <a:cubicBezTo>
                    <a:pt x="4" y="238"/>
                    <a:pt x="0" y="234"/>
                    <a:pt x="0" y="225"/>
                  </a:cubicBezTo>
                  <a:cubicBezTo>
                    <a:pt x="1" y="155"/>
                    <a:pt x="1" y="84"/>
                    <a:pt x="0" y="13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31" y="1"/>
                    <a:pt x="49" y="1"/>
                    <a:pt x="68" y="0"/>
                  </a:cubicBezTo>
                  <a:cubicBezTo>
                    <a:pt x="78" y="0"/>
                    <a:pt x="82" y="4"/>
                    <a:pt x="82" y="14"/>
                  </a:cubicBezTo>
                  <a:cubicBezTo>
                    <a:pt x="81" y="49"/>
                    <a:pt x="82" y="84"/>
                    <a:pt x="82" y="119"/>
                  </a:cubicBezTo>
                  <a:cubicBezTo>
                    <a:pt x="82" y="119"/>
                    <a:pt x="82" y="119"/>
                    <a:pt x="82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4157" y="2237"/>
              <a:ext cx="194" cy="563"/>
            </a:xfrm>
            <a:custGeom>
              <a:avLst/>
              <a:gdLst>
                <a:gd name="T0" fmla="*/ 82 w 82"/>
                <a:gd name="T1" fmla="*/ 121 h 238"/>
                <a:gd name="T2" fmla="*/ 82 w 82"/>
                <a:gd name="T3" fmla="*/ 224 h 238"/>
                <a:gd name="T4" fmla="*/ 68 w 82"/>
                <a:gd name="T5" fmla="*/ 238 h 238"/>
                <a:gd name="T6" fmla="*/ 13 w 82"/>
                <a:gd name="T7" fmla="*/ 238 h 238"/>
                <a:gd name="T8" fmla="*/ 0 w 82"/>
                <a:gd name="T9" fmla="*/ 225 h 238"/>
                <a:gd name="T10" fmla="*/ 0 w 82"/>
                <a:gd name="T11" fmla="*/ 13 h 238"/>
                <a:gd name="T12" fmla="*/ 13 w 82"/>
                <a:gd name="T13" fmla="*/ 0 h 238"/>
                <a:gd name="T14" fmla="*/ 68 w 82"/>
                <a:gd name="T15" fmla="*/ 0 h 238"/>
                <a:gd name="T16" fmla="*/ 82 w 82"/>
                <a:gd name="T17" fmla="*/ 14 h 238"/>
                <a:gd name="T18" fmla="*/ 82 w 82"/>
                <a:gd name="T19" fmla="*/ 12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238">
                  <a:moveTo>
                    <a:pt x="82" y="121"/>
                  </a:moveTo>
                  <a:cubicBezTo>
                    <a:pt x="82" y="155"/>
                    <a:pt x="81" y="189"/>
                    <a:pt x="82" y="224"/>
                  </a:cubicBezTo>
                  <a:cubicBezTo>
                    <a:pt x="82" y="234"/>
                    <a:pt x="79" y="238"/>
                    <a:pt x="68" y="238"/>
                  </a:cubicBezTo>
                  <a:cubicBezTo>
                    <a:pt x="50" y="237"/>
                    <a:pt x="31" y="237"/>
                    <a:pt x="13" y="238"/>
                  </a:cubicBezTo>
                  <a:cubicBezTo>
                    <a:pt x="4" y="238"/>
                    <a:pt x="0" y="234"/>
                    <a:pt x="0" y="225"/>
                  </a:cubicBezTo>
                  <a:cubicBezTo>
                    <a:pt x="1" y="154"/>
                    <a:pt x="1" y="84"/>
                    <a:pt x="0" y="13"/>
                  </a:cubicBezTo>
                  <a:cubicBezTo>
                    <a:pt x="0" y="4"/>
                    <a:pt x="4" y="0"/>
                    <a:pt x="13" y="0"/>
                  </a:cubicBezTo>
                  <a:cubicBezTo>
                    <a:pt x="31" y="1"/>
                    <a:pt x="50" y="1"/>
                    <a:pt x="68" y="0"/>
                  </a:cubicBezTo>
                  <a:cubicBezTo>
                    <a:pt x="79" y="0"/>
                    <a:pt x="82" y="4"/>
                    <a:pt x="82" y="14"/>
                  </a:cubicBezTo>
                  <a:cubicBezTo>
                    <a:pt x="81" y="50"/>
                    <a:pt x="82" y="85"/>
                    <a:pt x="82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3362" y="2976"/>
              <a:ext cx="194" cy="407"/>
            </a:xfrm>
            <a:custGeom>
              <a:avLst/>
              <a:gdLst>
                <a:gd name="T0" fmla="*/ 0 w 82"/>
                <a:gd name="T1" fmla="*/ 86 h 172"/>
                <a:gd name="T2" fmla="*/ 0 w 82"/>
                <a:gd name="T3" fmla="*/ 16 h 172"/>
                <a:gd name="T4" fmla="*/ 16 w 82"/>
                <a:gd name="T5" fmla="*/ 0 h 172"/>
                <a:gd name="T6" fmla="*/ 68 w 82"/>
                <a:gd name="T7" fmla="*/ 0 h 172"/>
                <a:gd name="T8" fmla="*/ 82 w 82"/>
                <a:gd name="T9" fmla="*/ 13 h 172"/>
                <a:gd name="T10" fmla="*/ 82 w 82"/>
                <a:gd name="T11" fmla="*/ 159 h 172"/>
                <a:gd name="T12" fmla="*/ 68 w 82"/>
                <a:gd name="T13" fmla="*/ 172 h 172"/>
                <a:gd name="T14" fmla="*/ 16 w 82"/>
                <a:gd name="T15" fmla="*/ 172 h 172"/>
                <a:gd name="T16" fmla="*/ 0 w 82"/>
                <a:gd name="T17" fmla="*/ 156 h 172"/>
                <a:gd name="T18" fmla="*/ 0 w 82"/>
                <a:gd name="T19" fmla="*/ 86 h 172"/>
                <a:gd name="T20" fmla="*/ 0 w 82"/>
                <a:gd name="T21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72">
                  <a:moveTo>
                    <a:pt x="0" y="86"/>
                  </a:moveTo>
                  <a:cubicBezTo>
                    <a:pt x="0" y="63"/>
                    <a:pt x="1" y="39"/>
                    <a:pt x="0" y="16"/>
                  </a:cubicBezTo>
                  <a:cubicBezTo>
                    <a:pt x="0" y="4"/>
                    <a:pt x="4" y="0"/>
                    <a:pt x="16" y="0"/>
                  </a:cubicBezTo>
                  <a:cubicBezTo>
                    <a:pt x="33" y="1"/>
                    <a:pt x="51" y="1"/>
                    <a:pt x="68" y="0"/>
                  </a:cubicBezTo>
                  <a:cubicBezTo>
                    <a:pt x="78" y="0"/>
                    <a:pt x="82" y="4"/>
                    <a:pt x="82" y="13"/>
                  </a:cubicBezTo>
                  <a:cubicBezTo>
                    <a:pt x="81" y="62"/>
                    <a:pt x="81" y="110"/>
                    <a:pt x="82" y="159"/>
                  </a:cubicBezTo>
                  <a:cubicBezTo>
                    <a:pt x="82" y="169"/>
                    <a:pt x="78" y="172"/>
                    <a:pt x="68" y="172"/>
                  </a:cubicBezTo>
                  <a:cubicBezTo>
                    <a:pt x="51" y="171"/>
                    <a:pt x="33" y="171"/>
                    <a:pt x="16" y="172"/>
                  </a:cubicBezTo>
                  <a:cubicBezTo>
                    <a:pt x="4" y="172"/>
                    <a:pt x="0" y="168"/>
                    <a:pt x="0" y="156"/>
                  </a:cubicBezTo>
                  <a:cubicBezTo>
                    <a:pt x="1" y="133"/>
                    <a:pt x="0" y="10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3759" y="2976"/>
              <a:ext cx="194" cy="407"/>
            </a:xfrm>
            <a:custGeom>
              <a:avLst/>
              <a:gdLst>
                <a:gd name="T0" fmla="*/ 0 w 82"/>
                <a:gd name="T1" fmla="*/ 85 h 172"/>
                <a:gd name="T2" fmla="*/ 0 w 82"/>
                <a:gd name="T3" fmla="*/ 15 h 172"/>
                <a:gd name="T4" fmla="*/ 14 w 82"/>
                <a:gd name="T5" fmla="*/ 0 h 172"/>
                <a:gd name="T6" fmla="*/ 69 w 82"/>
                <a:gd name="T7" fmla="*/ 0 h 172"/>
                <a:gd name="T8" fmla="*/ 82 w 82"/>
                <a:gd name="T9" fmla="*/ 13 h 172"/>
                <a:gd name="T10" fmla="*/ 82 w 82"/>
                <a:gd name="T11" fmla="*/ 160 h 172"/>
                <a:gd name="T12" fmla="*/ 69 w 82"/>
                <a:gd name="T13" fmla="*/ 172 h 172"/>
                <a:gd name="T14" fmla="*/ 13 w 82"/>
                <a:gd name="T15" fmla="*/ 172 h 172"/>
                <a:gd name="T16" fmla="*/ 0 w 82"/>
                <a:gd name="T17" fmla="*/ 159 h 172"/>
                <a:gd name="T18" fmla="*/ 0 w 82"/>
                <a:gd name="T19" fmla="*/ 8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72">
                  <a:moveTo>
                    <a:pt x="0" y="85"/>
                  </a:moveTo>
                  <a:cubicBezTo>
                    <a:pt x="0" y="62"/>
                    <a:pt x="1" y="38"/>
                    <a:pt x="0" y="15"/>
                  </a:cubicBezTo>
                  <a:cubicBezTo>
                    <a:pt x="0" y="5"/>
                    <a:pt x="3" y="0"/>
                    <a:pt x="14" y="0"/>
                  </a:cubicBezTo>
                  <a:cubicBezTo>
                    <a:pt x="32" y="1"/>
                    <a:pt x="51" y="1"/>
                    <a:pt x="69" y="0"/>
                  </a:cubicBezTo>
                  <a:cubicBezTo>
                    <a:pt x="78" y="0"/>
                    <a:pt x="82" y="4"/>
                    <a:pt x="82" y="13"/>
                  </a:cubicBezTo>
                  <a:cubicBezTo>
                    <a:pt x="81" y="62"/>
                    <a:pt x="81" y="111"/>
                    <a:pt x="82" y="160"/>
                  </a:cubicBezTo>
                  <a:cubicBezTo>
                    <a:pt x="82" y="169"/>
                    <a:pt x="78" y="172"/>
                    <a:pt x="69" y="172"/>
                  </a:cubicBezTo>
                  <a:cubicBezTo>
                    <a:pt x="50" y="171"/>
                    <a:pt x="32" y="171"/>
                    <a:pt x="13" y="172"/>
                  </a:cubicBezTo>
                  <a:cubicBezTo>
                    <a:pt x="4" y="172"/>
                    <a:pt x="0" y="169"/>
                    <a:pt x="0" y="159"/>
                  </a:cubicBezTo>
                  <a:cubicBezTo>
                    <a:pt x="1" y="134"/>
                    <a:pt x="0" y="110"/>
                    <a:pt x="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4157" y="2976"/>
              <a:ext cx="194" cy="407"/>
            </a:xfrm>
            <a:custGeom>
              <a:avLst/>
              <a:gdLst>
                <a:gd name="T0" fmla="*/ 82 w 82"/>
                <a:gd name="T1" fmla="*/ 87 h 172"/>
                <a:gd name="T2" fmla="*/ 82 w 82"/>
                <a:gd name="T3" fmla="*/ 158 h 172"/>
                <a:gd name="T4" fmla="*/ 68 w 82"/>
                <a:gd name="T5" fmla="*/ 172 h 172"/>
                <a:gd name="T6" fmla="*/ 14 w 82"/>
                <a:gd name="T7" fmla="*/ 172 h 172"/>
                <a:gd name="T8" fmla="*/ 0 w 82"/>
                <a:gd name="T9" fmla="*/ 159 h 172"/>
                <a:gd name="T10" fmla="*/ 0 w 82"/>
                <a:gd name="T11" fmla="*/ 12 h 172"/>
                <a:gd name="T12" fmla="*/ 12 w 82"/>
                <a:gd name="T13" fmla="*/ 0 h 172"/>
                <a:gd name="T14" fmla="*/ 69 w 82"/>
                <a:gd name="T15" fmla="*/ 0 h 172"/>
                <a:gd name="T16" fmla="*/ 82 w 82"/>
                <a:gd name="T17" fmla="*/ 14 h 172"/>
                <a:gd name="T18" fmla="*/ 82 w 82"/>
                <a:gd name="T19" fmla="*/ 87 h 172"/>
                <a:gd name="T20" fmla="*/ 82 w 82"/>
                <a:gd name="T21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172">
                  <a:moveTo>
                    <a:pt x="82" y="87"/>
                  </a:moveTo>
                  <a:cubicBezTo>
                    <a:pt x="82" y="111"/>
                    <a:pt x="81" y="134"/>
                    <a:pt x="82" y="158"/>
                  </a:cubicBezTo>
                  <a:cubicBezTo>
                    <a:pt x="82" y="168"/>
                    <a:pt x="79" y="172"/>
                    <a:pt x="68" y="172"/>
                  </a:cubicBezTo>
                  <a:cubicBezTo>
                    <a:pt x="50" y="171"/>
                    <a:pt x="32" y="171"/>
                    <a:pt x="14" y="172"/>
                  </a:cubicBezTo>
                  <a:cubicBezTo>
                    <a:pt x="5" y="172"/>
                    <a:pt x="0" y="169"/>
                    <a:pt x="0" y="159"/>
                  </a:cubicBezTo>
                  <a:cubicBezTo>
                    <a:pt x="1" y="110"/>
                    <a:pt x="1" y="61"/>
                    <a:pt x="0" y="12"/>
                  </a:cubicBezTo>
                  <a:cubicBezTo>
                    <a:pt x="0" y="4"/>
                    <a:pt x="3" y="0"/>
                    <a:pt x="12" y="0"/>
                  </a:cubicBezTo>
                  <a:cubicBezTo>
                    <a:pt x="31" y="1"/>
                    <a:pt x="50" y="1"/>
                    <a:pt x="69" y="0"/>
                  </a:cubicBezTo>
                  <a:cubicBezTo>
                    <a:pt x="79" y="0"/>
                    <a:pt x="82" y="4"/>
                    <a:pt x="82" y="14"/>
                  </a:cubicBezTo>
                  <a:cubicBezTo>
                    <a:pt x="81" y="38"/>
                    <a:pt x="82" y="63"/>
                    <a:pt x="82" y="87"/>
                  </a:cubicBezTo>
                  <a:cubicBezTo>
                    <a:pt x="82" y="87"/>
                    <a:pt x="82" y="87"/>
                    <a:pt x="82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2396" y="2237"/>
              <a:ext cx="166" cy="566"/>
            </a:xfrm>
            <a:custGeom>
              <a:avLst/>
              <a:gdLst>
                <a:gd name="T0" fmla="*/ 0 w 70"/>
                <a:gd name="T1" fmla="*/ 118 h 239"/>
                <a:gd name="T2" fmla="*/ 0 w 70"/>
                <a:gd name="T3" fmla="*/ 15 h 239"/>
                <a:gd name="T4" fmla="*/ 15 w 70"/>
                <a:gd name="T5" fmla="*/ 0 h 239"/>
                <a:gd name="T6" fmla="*/ 57 w 70"/>
                <a:gd name="T7" fmla="*/ 0 h 239"/>
                <a:gd name="T8" fmla="*/ 70 w 70"/>
                <a:gd name="T9" fmla="*/ 13 h 239"/>
                <a:gd name="T10" fmla="*/ 70 w 70"/>
                <a:gd name="T11" fmla="*/ 225 h 239"/>
                <a:gd name="T12" fmla="*/ 57 w 70"/>
                <a:gd name="T13" fmla="*/ 238 h 239"/>
                <a:gd name="T14" fmla="*/ 17 w 70"/>
                <a:gd name="T15" fmla="*/ 238 h 239"/>
                <a:gd name="T16" fmla="*/ 0 w 70"/>
                <a:gd name="T17" fmla="*/ 222 h 239"/>
                <a:gd name="T18" fmla="*/ 0 w 70"/>
                <a:gd name="T19" fmla="*/ 118 h 239"/>
                <a:gd name="T20" fmla="*/ 0 w 70"/>
                <a:gd name="T21" fmla="*/ 11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39">
                  <a:moveTo>
                    <a:pt x="0" y="118"/>
                  </a:moveTo>
                  <a:cubicBezTo>
                    <a:pt x="0" y="84"/>
                    <a:pt x="1" y="49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9" y="1"/>
                    <a:pt x="43" y="1"/>
                    <a:pt x="57" y="0"/>
                  </a:cubicBezTo>
                  <a:cubicBezTo>
                    <a:pt x="66" y="0"/>
                    <a:pt x="70" y="3"/>
                    <a:pt x="70" y="13"/>
                  </a:cubicBezTo>
                  <a:cubicBezTo>
                    <a:pt x="69" y="84"/>
                    <a:pt x="69" y="154"/>
                    <a:pt x="70" y="225"/>
                  </a:cubicBezTo>
                  <a:cubicBezTo>
                    <a:pt x="70" y="234"/>
                    <a:pt x="66" y="238"/>
                    <a:pt x="57" y="238"/>
                  </a:cubicBezTo>
                  <a:cubicBezTo>
                    <a:pt x="44" y="237"/>
                    <a:pt x="30" y="237"/>
                    <a:pt x="17" y="238"/>
                  </a:cubicBezTo>
                  <a:cubicBezTo>
                    <a:pt x="4" y="239"/>
                    <a:pt x="0" y="234"/>
                    <a:pt x="0" y="222"/>
                  </a:cubicBezTo>
                  <a:cubicBezTo>
                    <a:pt x="1" y="187"/>
                    <a:pt x="0" y="153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2709" y="2237"/>
              <a:ext cx="165" cy="563"/>
            </a:xfrm>
            <a:custGeom>
              <a:avLst/>
              <a:gdLst>
                <a:gd name="T0" fmla="*/ 0 w 70"/>
                <a:gd name="T1" fmla="*/ 119 h 238"/>
                <a:gd name="T2" fmla="*/ 0 w 70"/>
                <a:gd name="T3" fmla="*/ 16 h 238"/>
                <a:gd name="T4" fmla="*/ 16 w 70"/>
                <a:gd name="T5" fmla="*/ 0 h 238"/>
                <a:gd name="T6" fmla="*/ 58 w 70"/>
                <a:gd name="T7" fmla="*/ 0 h 238"/>
                <a:gd name="T8" fmla="*/ 70 w 70"/>
                <a:gd name="T9" fmla="*/ 12 h 238"/>
                <a:gd name="T10" fmla="*/ 70 w 70"/>
                <a:gd name="T11" fmla="*/ 226 h 238"/>
                <a:gd name="T12" fmla="*/ 58 w 70"/>
                <a:gd name="T13" fmla="*/ 238 h 238"/>
                <a:gd name="T14" fmla="*/ 16 w 70"/>
                <a:gd name="T15" fmla="*/ 238 h 238"/>
                <a:gd name="T16" fmla="*/ 0 w 70"/>
                <a:gd name="T17" fmla="*/ 222 h 238"/>
                <a:gd name="T18" fmla="*/ 0 w 70"/>
                <a:gd name="T19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238">
                  <a:moveTo>
                    <a:pt x="0" y="119"/>
                  </a:moveTo>
                  <a:cubicBezTo>
                    <a:pt x="0" y="85"/>
                    <a:pt x="1" y="50"/>
                    <a:pt x="0" y="16"/>
                  </a:cubicBezTo>
                  <a:cubicBezTo>
                    <a:pt x="0" y="4"/>
                    <a:pt x="4" y="0"/>
                    <a:pt x="16" y="0"/>
                  </a:cubicBezTo>
                  <a:cubicBezTo>
                    <a:pt x="30" y="1"/>
                    <a:pt x="44" y="1"/>
                    <a:pt x="58" y="0"/>
                  </a:cubicBezTo>
                  <a:cubicBezTo>
                    <a:pt x="66" y="0"/>
                    <a:pt x="70" y="4"/>
                    <a:pt x="70" y="12"/>
                  </a:cubicBezTo>
                  <a:cubicBezTo>
                    <a:pt x="70" y="83"/>
                    <a:pt x="69" y="155"/>
                    <a:pt x="70" y="226"/>
                  </a:cubicBezTo>
                  <a:cubicBezTo>
                    <a:pt x="70" y="235"/>
                    <a:pt x="66" y="238"/>
                    <a:pt x="58" y="238"/>
                  </a:cubicBezTo>
                  <a:cubicBezTo>
                    <a:pt x="44" y="237"/>
                    <a:pt x="30" y="237"/>
                    <a:pt x="16" y="238"/>
                  </a:cubicBezTo>
                  <a:cubicBezTo>
                    <a:pt x="4" y="238"/>
                    <a:pt x="0" y="234"/>
                    <a:pt x="0" y="222"/>
                  </a:cubicBezTo>
                  <a:cubicBezTo>
                    <a:pt x="1" y="188"/>
                    <a:pt x="0" y="153"/>
                    <a:pt x="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2396" y="2976"/>
              <a:ext cx="166" cy="407"/>
            </a:xfrm>
            <a:custGeom>
              <a:avLst/>
              <a:gdLst>
                <a:gd name="T0" fmla="*/ 70 w 70"/>
                <a:gd name="T1" fmla="*/ 87 h 172"/>
                <a:gd name="T2" fmla="*/ 70 w 70"/>
                <a:gd name="T3" fmla="*/ 157 h 172"/>
                <a:gd name="T4" fmla="*/ 56 w 70"/>
                <a:gd name="T5" fmla="*/ 172 h 172"/>
                <a:gd name="T6" fmla="*/ 13 w 70"/>
                <a:gd name="T7" fmla="*/ 172 h 172"/>
                <a:gd name="T8" fmla="*/ 0 w 70"/>
                <a:gd name="T9" fmla="*/ 159 h 172"/>
                <a:gd name="T10" fmla="*/ 0 w 70"/>
                <a:gd name="T11" fmla="*/ 12 h 172"/>
                <a:gd name="T12" fmla="*/ 13 w 70"/>
                <a:gd name="T13" fmla="*/ 0 h 172"/>
                <a:gd name="T14" fmla="*/ 56 w 70"/>
                <a:gd name="T15" fmla="*/ 0 h 172"/>
                <a:gd name="T16" fmla="*/ 70 w 70"/>
                <a:gd name="T17" fmla="*/ 14 h 172"/>
                <a:gd name="T18" fmla="*/ 70 w 70"/>
                <a:gd name="T19" fmla="*/ 87 h 172"/>
                <a:gd name="T20" fmla="*/ 70 w 70"/>
                <a:gd name="T21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72">
                  <a:moveTo>
                    <a:pt x="70" y="87"/>
                  </a:moveTo>
                  <a:cubicBezTo>
                    <a:pt x="70" y="110"/>
                    <a:pt x="69" y="134"/>
                    <a:pt x="70" y="157"/>
                  </a:cubicBezTo>
                  <a:cubicBezTo>
                    <a:pt x="70" y="167"/>
                    <a:pt x="67" y="172"/>
                    <a:pt x="56" y="172"/>
                  </a:cubicBezTo>
                  <a:cubicBezTo>
                    <a:pt x="42" y="171"/>
                    <a:pt x="27" y="171"/>
                    <a:pt x="13" y="172"/>
                  </a:cubicBezTo>
                  <a:cubicBezTo>
                    <a:pt x="4" y="172"/>
                    <a:pt x="0" y="168"/>
                    <a:pt x="0" y="159"/>
                  </a:cubicBezTo>
                  <a:cubicBezTo>
                    <a:pt x="1" y="110"/>
                    <a:pt x="1" y="61"/>
                    <a:pt x="0" y="12"/>
                  </a:cubicBezTo>
                  <a:cubicBezTo>
                    <a:pt x="0" y="3"/>
                    <a:pt x="4" y="0"/>
                    <a:pt x="13" y="0"/>
                  </a:cubicBezTo>
                  <a:cubicBezTo>
                    <a:pt x="28" y="1"/>
                    <a:pt x="42" y="1"/>
                    <a:pt x="56" y="0"/>
                  </a:cubicBezTo>
                  <a:cubicBezTo>
                    <a:pt x="66" y="0"/>
                    <a:pt x="70" y="4"/>
                    <a:pt x="70" y="14"/>
                  </a:cubicBezTo>
                  <a:cubicBezTo>
                    <a:pt x="69" y="38"/>
                    <a:pt x="70" y="62"/>
                    <a:pt x="70" y="87"/>
                  </a:cubicBezTo>
                  <a:cubicBezTo>
                    <a:pt x="70" y="87"/>
                    <a:pt x="70" y="87"/>
                    <a:pt x="7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7" name="Freeform 39"/>
            <p:cNvSpPr>
              <a:spLocks/>
            </p:cNvSpPr>
            <p:nvPr/>
          </p:nvSpPr>
          <p:spPr bwMode="auto">
            <a:xfrm>
              <a:off x="2709" y="2976"/>
              <a:ext cx="165" cy="407"/>
            </a:xfrm>
            <a:custGeom>
              <a:avLst/>
              <a:gdLst>
                <a:gd name="T0" fmla="*/ 70 w 70"/>
                <a:gd name="T1" fmla="*/ 87 h 172"/>
                <a:gd name="T2" fmla="*/ 70 w 70"/>
                <a:gd name="T3" fmla="*/ 156 h 172"/>
                <a:gd name="T4" fmla="*/ 53 w 70"/>
                <a:gd name="T5" fmla="*/ 172 h 172"/>
                <a:gd name="T6" fmla="*/ 11 w 70"/>
                <a:gd name="T7" fmla="*/ 171 h 172"/>
                <a:gd name="T8" fmla="*/ 1 w 70"/>
                <a:gd name="T9" fmla="*/ 161 h 172"/>
                <a:gd name="T10" fmla="*/ 1 w 70"/>
                <a:gd name="T11" fmla="*/ 11 h 172"/>
                <a:gd name="T12" fmla="*/ 12 w 70"/>
                <a:gd name="T13" fmla="*/ 1 h 172"/>
                <a:gd name="T14" fmla="*/ 58 w 70"/>
                <a:gd name="T15" fmla="*/ 0 h 172"/>
                <a:gd name="T16" fmla="*/ 70 w 70"/>
                <a:gd name="T17" fmla="*/ 13 h 172"/>
                <a:gd name="T18" fmla="*/ 70 w 70"/>
                <a:gd name="T19" fmla="*/ 87 h 172"/>
                <a:gd name="T20" fmla="*/ 70 w 70"/>
                <a:gd name="T21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72">
                  <a:moveTo>
                    <a:pt x="70" y="87"/>
                  </a:moveTo>
                  <a:cubicBezTo>
                    <a:pt x="70" y="110"/>
                    <a:pt x="69" y="133"/>
                    <a:pt x="70" y="156"/>
                  </a:cubicBezTo>
                  <a:cubicBezTo>
                    <a:pt x="70" y="169"/>
                    <a:pt x="65" y="172"/>
                    <a:pt x="53" y="172"/>
                  </a:cubicBezTo>
                  <a:cubicBezTo>
                    <a:pt x="39" y="171"/>
                    <a:pt x="25" y="172"/>
                    <a:pt x="11" y="171"/>
                  </a:cubicBezTo>
                  <a:cubicBezTo>
                    <a:pt x="7" y="171"/>
                    <a:pt x="1" y="164"/>
                    <a:pt x="1" y="161"/>
                  </a:cubicBezTo>
                  <a:cubicBezTo>
                    <a:pt x="0" y="111"/>
                    <a:pt x="0" y="61"/>
                    <a:pt x="1" y="11"/>
                  </a:cubicBezTo>
                  <a:cubicBezTo>
                    <a:pt x="1" y="7"/>
                    <a:pt x="8" y="1"/>
                    <a:pt x="12" y="1"/>
                  </a:cubicBezTo>
                  <a:cubicBezTo>
                    <a:pt x="27" y="0"/>
                    <a:pt x="43" y="1"/>
                    <a:pt x="58" y="0"/>
                  </a:cubicBezTo>
                  <a:cubicBezTo>
                    <a:pt x="68" y="0"/>
                    <a:pt x="70" y="5"/>
                    <a:pt x="70" y="13"/>
                  </a:cubicBezTo>
                  <a:cubicBezTo>
                    <a:pt x="69" y="38"/>
                    <a:pt x="70" y="62"/>
                    <a:pt x="70" y="87"/>
                  </a:cubicBezTo>
                  <a:cubicBezTo>
                    <a:pt x="70" y="87"/>
                    <a:pt x="70" y="87"/>
                    <a:pt x="7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8" name="Freeform 40"/>
            <p:cNvSpPr>
              <a:spLocks/>
            </p:cNvSpPr>
            <p:nvPr/>
          </p:nvSpPr>
          <p:spPr bwMode="auto">
            <a:xfrm>
              <a:off x="4838" y="2237"/>
              <a:ext cx="166" cy="563"/>
            </a:xfrm>
            <a:custGeom>
              <a:avLst/>
              <a:gdLst>
                <a:gd name="T0" fmla="*/ 70 w 70"/>
                <a:gd name="T1" fmla="*/ 121 h 238"/>
                <a:gd name="T2" fmla="*/ 70 w 70"/>
                <a:gd name="T3" fmla="*/ 222 h 238"/>
                <a:gd name="T4" fmla="*/ 54 w 70"/>
                <a:gd name="T5" fmla="*/ 238 h 238"/>
                <a:gd name="T6" fmla="*/ 12 w 70"/>
                <a:gd name="T7" fmla="*/ 238 h 238"/>
                <a:gd name="T8" fmla="*/ 0 w 70"/>
                <a:gd name="T9" fmla="*/ 226 h 238"/>
                <a:gd name="T10" fmla="*/ 0 w 70"/>
                <a:gd name="T11" fmla="*/ 12 h 238"/>
                <a:gd name="T12" fmla="*/ 12 w 70"/>
                <a:gd name="T13" fmla="*/ 0 h 238"/>
                <a:gd name="T14" fmla="*/ 56 w 70"/>
                <a:gd name="T15" fmla="*/ 0 h 238"/>
                <a:gd name="T16" fmla="*/ 70 w 70"/>
                <a:gd name="T17" fmla="*/ 16 h 238"/>
                <a:gd name="T18" fmla="*/ 70 w 70"/>
                <a:gd name="T19" fmla="*/ 121 h 238"/>
                <a:gd name="T20" fmla="*/ 70 w 70"/>
                <a:gd name="T21" fmla="*/ 12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38">
                  <a:moveTo>
                    <a:pt x="70" y="121"/>
                  </a:moveTo>
                  <a:cubicBezTo>
                    <a:pt x="70" y="155"/>
                    <a:pt x="69" y="188"/>
                    <a:pt x="70" y="222"/>
                  </a:cubicBezTo>
                  <a:cubicBezTo>
                    <a:pt x="70" y="234"/>
                    <a:pt x="66" y="238"/>
                    <a:pt x="54" y="238"/>
                  </a:cubicBezTo>
                  <a:cubicBezTo>
                    <a:pt x="40" y="237"/>
                    <a:pt x="26" y="237"/>
                    <a:pt x="12" y="238"/>
                  </a:cubicBezTo>
                  <a:cubicBezTo>
                    <a:pt x="4" y="238"/>
                    <a:pt x="0" y="234"/>
                    <a:pt x="0" y="226"/>
                  </a:cubicBezTo>
                  <a:cubicBezTo>
                    <a:pt x="1" y="155"/>
                    <a:pt x="1" y="83"/>
                    <a:pt x="0" y="12"/>
                  </a:cubicBezTo>
                  <a:cubicBezTo>
                    <a:pt x="0" y="3"/>
                    <a:pt x="4" y="0"/>
                    <a:pt x="12" y="0"/>
                  </a:cubicBezTo>
                  <a:cubicBezTo>
                    <a:pt x="27" y="1"/>
                    <a:pt x="41" y="1"/>
                    <a:pt x="56" y="0"/>
                  </a:cubicBezTo>
                  <a:cubicBezTo>
                    <a:pt x="68" y="0"/>
                    <a:pt x="70" y="5"/>
                    <a:pt x="70" y="16"/>
                  </a:cubicBezTo>
                  <a:cubicBezTo>
                    <a:pt x="69" y="51"/>
                    <a:pt x="70" y="86"/>
                    <a:pt x="70" y="121"/>
                  </a:cubicBezTo>
                  <a:cubicBezTo>
                    <a:pt x="70" y="121"/>
                    <a:pt x="70" y="121"/>
                    <a:pt x="7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59" name="Freeform 41"/>
            <p:cNvSpPr>
              <a:spLocks/>
            </p:cNvSpPr>
            <p:nvPr/>
          </p:nvSpPr>
          <p:spPr bwMode="auto">
            <a:xfrm>
              <a:off x="5151" y="2237"/>
              <a:ext cx="165" cy="563"/>
            </a:xfrm>
            <a:custGeom>
              <a:avLst/>
              <a:gdLst>
                <a:gd name="T0" fmla="*/ 70 w 70"/>
                <a:gd name="T1" fmla="*/ 119 h 238"/>
                <a:gd name="T2" fmla="*/ 70 w 70"/>
                <a:gd name="T3" fmla="*/ 222 h 238"/>
                <a:gd name="T4" fmla="*/ 54 w 70"/>
                <a:gd name="T5" fmla="*/ 238 h 238"/>
                <a:gd name="T6" fmla="*/ 12 w 70"/>
                <a:gd name="T7" fmla="*/ 238 h 238"/>
                <a:gd name="T8" fmla="*/ 0 w 70"/>
                <a:gd name="T9" fmla="*/ 226 h 238"/>
                <a:gd name="T10" fmla="*/ 0 w 70"/>
                <a:gd name="T11" fmla="*/ 12 h 238"/>
                <a:gd name="T12" fmla="*/ 12 w 70"/>
                <a:gd name="T13" fmla="*/ 0 h 238"/>
                <a:gd name="T14" fmla="*/ 54 w 70"/>
                <a:gd name="T15" fmla="*/ 0 h 238"/>
                <a:gd name="T16" fmla="*/ 70 w 70"/>
                <a:gd name="T17" fmla="*/ 16 h 238"/>
                <a:gd name="T18" fmla="*/ 70 w 70"/>
                <a:gd name="T19" fmla="*/ 119 h 238"/>
                <a:gd name="T20" fmla="*/ 70 w 70"/>
                <a:gd name="T21" fmla="*/ 1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38">
                  <a:moveTo>
                    <a:pt x="70" y="119"/>
                  </a:moveTo>
                  <a:cubicBezTo>
                    <a:pt x="70" y="153"/>
                    <a:pt x="69" y="188"/>
                    <a:pt x="70" y="222"/>
                  </a:cubicBezTo>
                  <a:cubicBezTo>
                    <a:pt x="70" y="234"/>
                    <a:pt x="66" y="238"/>
                    <a:pt x="54" y="238"/>
                  </a:cubicBezTo>
                  <a:cubicBezTo>
                    <a:pt x="40" y="237"/>
                    <a:pt x="26" y="237"/>
                    <a:pt x="12" y="238"/>
                  </a:cubicBezTo>
                  <a:cubicBezTo>
                    <a:pt x="4" y="238"/>
                    <a:pt x="0" y="234"/>
                    <a:pt x="0" y="226"/>
                  </a:cubicBezTo>
                  <a:cubicBezTo>
                    <a:pt x="1" y="155"/>
                    <a:pt x="0" y="83"/>
                    <a:pt x="0" y="12"/>
                  </a:cubicBezTo>
                  <a:cubicBezTo>
                    <a:pt x="0" y="3"/>
                    <a:pt x="4" y="0"/>
                    <a:pt x="12" y="0"/>
                  </a:cubicBezTo>
                  <a:cubicBezTo>
                    <a:pt x="26" y="1"/>
                    <a:pt x="40" y="1"/>
                    <a:pt x="54" y="0"/>
                  </a:cubicBezTo>
                  <a:cubicBezTo>
                    <a:pt x="66" y="0"/>
                    <a:pt x="70" y="3"/>
                    <a:pt x="70" y="16"/>
                  </a:cubicBezTo>
                  <a:cubicBezTo>
                    <a:pt x="69" y="50"/>
                    <a:pt x="70" y="84"/>
                    <a:pt x="70" y="119"/>
                  </a:cubicBezTo>
                  <a:cubicBezTo>
                    <a:pt x="70" y="119"/>
                    <a:pt x="70" y="119"/>
                    <a:pt x="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0" name="Freeform 42"/>
            <p:cNvSpPr>
              <a:spLocks/>
            </p:cNvSpPr>
            <p:nvPr/>
          </p:nvSpPr>
          <p:spPr bwMode="auto">
            <a:xfrm>
              <a:off x="4838" y="2976"/>
              <a:ext cx="166" cy="407"/>
            </a:xfrm>
            <a:custGeom>
              <a:avLst/>
              <a:gdLst>
                <a:gd name="T0" fmla="*/ 0 w 70"/>
                <a:gd name="T1" fmla="*/ 85 h 172"/>
                <a:gd name="T2" fmla="*/ 0 w 70"/>
                <a:gd name="T3" fmla="*/ 14 h 172"/>
                <a:gd name="T4" fmla="*/ 14 w 70"/>
                <a:gd name="T5" fmla="*/ 0 h 172"/>
                <a:gd name="T6" fmla="*/ 57 w 70"/>
                <a:gd name="T7" fmla="*/ 0 h 172"/>
                <a:gd name="T8" fmla="*/ 70 w 70"/>
                <a:gd name="T9" fmla="*/ 13 h 172"/>
                <a:gd name="T10" fmla="*/ 70 w 70"/>
                <a:gd name="T11" fmla="*/ 158 h 172"/>
                <a:gd name="T12" fmla="*/ 57 w 70"/>
                <a:gd name="T13" fmla="*/ 172 h 172"/>
                <a:gd name="T14" fmla="*/ 13 w 70"/>
                <a:gd name="T15" fmla="*/ 172 h 172"/>
                <a:gd name="T16" fmla="*/ 0 w 70"/>
                <a:gd name="T17" fmla="*/ 158 h 172"/>
                <a:gd name="T18" fmla="*/ 0 w 70"/>
                <a:gd name="T19" fmla="*/ 85 h 172"/>
                <a:gd name="T20" fmla="*/ 0 w 70"/>
                <a:gd name="T21" fmla="*/ 8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72">
                  <a:moveTo>
                    <a:pt x="0" y="85"/>
                  </a:moveTo>
                  <a:cubicBezTo>
                    <a:pt x="0" y="61"/>
                    <a:pt x="1" y="38"/>
                    <a:pt x="0" y="14"/>
                  </a:cubicBezTo>
                  <a:cubicBezTo>
                    <a:pt x="0" y="4"/>
                    <a:pt x="3" y="0"/>
                    <a:pt x="14" y="0"/>
                  </a:cubicBezTo>
                  <a:cubicBezTo>
                    <a:pt x="28" y="1"/>
                    <a:pt x="43" y="1"/>
                    <a:pt x="57" y="0"/>
                  </a:cubicBezTo>
                  <a:cubicBezTo>
                    <a:pt x="67" y="0"/>
                    <a:pt x="70" y="4"/>
                    <a:pt x="70" y="13"/>
                  </a:cubicBezTo>
                  <a:cubicBezTo>
                    <a:pt x="69" y="61"/>
                    <a:pt x="69" y="110"/>
                    <a:pt x="70" y="158"/>
                  </a:cubicBezTo>
                  <a:cubicBezTo>
                    <a:pt x="70" y="168"/>
                    <a:pt x="67" y="172"/>
                    <a:pt x="57" y="172"/>
                  </a:cubicBezTo>
                  <a:cubicBezTo>
                    <a:pt x="42" y="171"/>
                    <a:pt x="28" y="171"/>
                    <a:pt x="13" y="172"/>
                  </a:cubicBezTo>
                  <a:cubicBezTo>
                    <a:pt x="3" y="172"/>
                    <a:pt x="0" y="168"/>
                    <a:pt x="0" y="158"/>
                  </a:cubicBezTo>
                  <a:cubicBezTo>
                    <a:pt x="1" y="134"/>
                    <a:pt x="0" y="109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5151" y="2976"/>
              <a:ext cx="165" cy="407"/>
            </a:xfrm>
            <a:custGeom>
              <a:avLst/>
              <a:gdLst>
                <a:gd name="T0" fmla="*/ 70 w 70"/>
                <a:gd name="T1" fmla="*/ 86 h 172"/>
                <a:gd name="T2" fmla="*/ 70 w 70"/>
                <a:gd name="T3" fmla="*/ 158 h 172"/>
                <a:gd name="T4" fmla="*/ 57 w 70"/>
                <a:gd name="T5" fmla="*/ 172 h 172"/>
                <a:gd name="T6" fmla="*/ 13 w 70"/>
                <a:gd name="T7" fmla="*/ 172 h 172"/>
                <a:gd name="T8" fmla="*/ 0 w 70"/>
                <a:gd name="T9" fmla="*/ 160 h 172"/>
                <a:gd name="T10" fmla="*/ 1 w 70"/>
                <a:gd name="T11" fmla="*/ 11 h 172"/>
                <a:gd name="T12" fmla="*/ 11 w 70"/>
                <a:gd name="T13" fmla="*/ 1 h 172"/>
                <a:gd name="T14" fmla="*/ 58 w 70"/>
                <a:gd name="T15" fmla="*/ 0 h 172"/>
                <a:gd name="T16" fmla="*/ 70 w 70"/>
                <a:gd name="T17" fmla="*/ 13 h 172"/>
                <a:gd name="T18" fmla="*/ 70 w 70"/>
                <a:gd name="T1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72">
                  <a:moveTo>
                    <a:pt x="70" y="86"/>
                  </a:moveTo>
                  <a:cubicBezTo>
                    <a:pt x="70" y="110"/>
                    <a:pt x="69" y="134"/>
                    <a:pt x="70" y="158"/>
                  </a:cubicBezTo>
                  <a:cubicBezTo>
                    <a:pt x="70" y="168"/>
                    <a:pt x="67" y="172"/>
                    <a:pt x="57" y="172"/>
                  </a:cubicBezTo>
                  <a:cubicBezTo>
                    <a:pt x="42" y="171"/>
                    <a:pt x="28" y="171"/>
                    <a:pt x="13" y="172"/>
                  </a:cubicBezTo>
                  <a:cubicBezTo>
                    <a:pt x="5" y="172"/>
                    <a:pt x="0" y="169"/>
                    <a:pt x="0" y="160"/>
                  </a:cubicBezTo>
                  <a:cubicBezTo>
                    <a:pt x="1" y="110"/>
                    <a:pt x="0" y="61"/>
                    <a:pt x="1" y="11"/>
                  </a:cubicBezTo>
                  <a:cubicBezTo>
                    <a:pt x="1" y="8"/>
                    <a:pt x="7" y="1"/>
                    <a:pt x="11" y="1"/>
                  </a:cubicBezTo>
                  <a:cubicBezTo>
                    <a:pt x="27" y="0"/>
                    <a:pt x="42" y="1"/>
                    <a:pt x="58" y="0"/>
                  </a:cubicBezTo>
                  <a:cubicBezTo>
                    <a:pt x="67" y="0"/>
                    <a:pt x="70" y="4"/>
                    <a:pt x="70" y="13"/>
                  </a:cubicBezTo>
                  <a:cubicBezTo>
                    <a:pt x="69" y="37"/>
                    <a:pt x="70" y="62"/>
                    <a:pt x="7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66" y="2840500"/>
            <a:ext cx="409098" cy="409113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24" y="2840805"/>
            <a:ext cx="409098" cy="409113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5" y="2840500"/>
            <a:ext cx="409098" cy="409113"/>
          </a:xfrm>
          <a:prstGeom prst="rect">
            <a:avLst/>
          </a:prstGeom>
        </p:spPr>
      </p:pic>
      <p:cxnSp>
        <p:nvCxnSpPr>
          <p:cNvPr id="86" name="直接连接符 85"/>
          <p:cNvCxnSpPr/>
          <p:nvPr/>
        </p:nvCxnSpPr>
        <p:spPr>
          <a:xfrm>
            <a:off x="2799419" y="3045056"/>
            <a:ext cx="3093381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310843" y="3045057"/>
            <a:ext cx="3093381" cy="0"/>
          </a:xfrm>
          <a:prstGeom prst="line">
            <a:avLst/>
          </a:prstGeom>
          <a:ln>
            <a:solidFill>
              <a:srgbClr val="2F2C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128002" y="3601995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630481" y="3601995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138959" y="3602396"/>
            <a:ext cx="3043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r>
              <a:rPr lang="en-US" altLang="zh-HK" sz="2400" dirty="0" smtClean="0">
                <a:solidFill>
                  <a:srgbClr val="D1D2D4"/>
                </a:solidFill>
              </a:rPr>
              <a:t>ADD YOUR TEXT HERE</a:t>
            </a:r>
            <a:endParaRPr lang="zh-HK" altLang="en-US" sz="2400" dirty="0" smtClean="0">
              <a:solidFill>
                <a:srgbClr val="D1D2D4"/>
              </a:solidFill>
            </a:endParaRPr>
          </a:p>
          <a:p>
            <a:endParaRPr lang="zh-HK" altLang="en-US" sz="2400" dirty="0">
              <a:solidFill>
                <a:srgbClr val="D1D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5018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90" grpId="0"/>
      <p:bldP spid="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7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V="1">
            <a:off x="0" y="5643563"/>
            <a:ext cx="12192000" cy="1214437"/>
            <a:chOff x="0" y="-14541"/>
            <a:chExt cx="12192000" cy="1214437"/>
          </a:xfrm>
        </p:grpSpPr>
        <p:sp>
          <p:nvSpPr>
            <p:cNvPr id="5" name="矩形 4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2F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34132" y="759904"/>
              <a:ext cx="1811337" cy="439992"/>
            </a:xfrm>
            <a:prstGeom prst="triangle">
              <a:avLst/>
            </a:prstGeom>
            <a:solidFill>
              <a:srgbClr val="2B7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30982" y="6087805"/>
            <a:ext cx="566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dirty="0" smtClean="0">
                <a:solidFill>
                  <a:srgbClr val="D1D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YOUR TITLE HERE</a:t>
            </a:r>
            <a:endParaRPr lang="zh-HK" altLang="en-US" sz="4000" dirty="0">
              <a:solidFill>
                <a:srgbClr val="D1D2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7200" y="216812"/>
            <a:ext cx="304799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/>
          <p:cNvSpPr/>
          <p:nvPr/>
        </p:nvSpPr>
        <p:spPr>
          <a:xfrm>
            <a:off x="11756570" y="216812"/>
            <a:ext cx="79828" cy="828221"/>
          </a:xfrm>
          <a:prstGeom prst="rect">
            <a:avLst/>
          </a:prstGeom>
          <a:solidFill>
            <a:srgbClr val="2F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914394" y="223616"/>
            <a:ext cx="947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dirty="0" smtClean="0">
                <a:solidFill>
                  <a:srgbClr val="D1D2D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HK" altLang="en-US" sz="4800" dirty="0">
              <a:solidFill>
                <a:srgbClr val="D1D2D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54"/>
          <p:cNvSpPr>
            <a:spLocks/>
          </p:cNvSpPr>
          <p:nvPr/>
        </p:nvSpPr>
        <p:spPr bwMode="auto">
          <a:xfrm>
            <a:off x="4491124" y="2673350"/>
            <a:ext cx="885825" cy="1803400"/>
          </a:xfrm>
          <a:custGeom>
            <a:avLst/>
            <a:gdLst>
              <a:gd name="T0" fmla="*/ 132 w 558"/>
              <a:gd name="T1" fmla="*/ 474 h 1136"/>
              <a:gd name="T2" fmla="*/ 0 w 558"/>
              <a:gd name="T3" fmla="*/ 576 h 1136"/>
              <a:gd name="T4" fmla="*/ 132 w 558"/>
              <a:gd name="T5" fmla="*/ 678 h 1136"/>
              <a:gd name="T6" fmla="*/ 132 w 558"/>
              <a:gd name="T7" fmla="*/ 678 h 1136"/>
              <a:gd name="T8" fmla="*/ 138 w 558"/>
              <a:gd name="T9" fmla="*/ 710 h 1136"/>
              <a:gd name="T10" fmla="*/ 144 w 558"/>
              <a:gd name="T11" fmla="*/ 742 h 1136"/>
              <a:gd name="T12" fmla="*/ 150 w 558"/>
              <a:gd name="T13" fmla="*/ 774 h 1136"/>
              <a:gd name="T14" fmla="*/ 158 w 558"/>
              <a:gd name="T15" fmla="*/ 806 h 1136"/>
              <a:gd name="T16" fmla="*/ 168 w 558"/>
              <a:gd name="T17" fmla="*/ 836 h 1136"/>
              <a:gd name="T18" fmla="*/ 178 w 558"/>
              <a:gd name="T19" fmla="*/ 866 h 1136"/>
              <a:gd name="T20" fmla="*/ 190 w 558"/>
              <a:gd name="T21" fmla="*/ 896 h 1136"/>
              <a:gd name="T22" fmla="*/ 202 w 558"/>
              <a:gd name="T23" fmla="*/ 926 h 1136"/>
              <a:gd name="T24" fmla="*/ 216 w 558"/>
              <a:gd name="T25" fmla="*/ 954 h 1136"/>
              <a:gd name="T26" fmla="*/ 232 w 558"/>
              <a:gd name="T27" fmla="*/ 982 h 1136"/>
              <a:gd name="T28" fmla="*/ 264 w 558"/>
              <a:gd name="T29" fmla="*/ 1036 h 1136"/>
              <a:gd name="T30" fmla="*/ 300 w 558"/>
              <a:gd name="T31" fmla="*/ 1088 h 1136"/>
              <a:gd name="T32" fmla="*/ 342 w 558"/>
              <a:gd name="T33" fmla="*/ 1136 h 1136"/>
              <a:gd name="T34" fmla="*/ 544 w 558"/>
              <a:gd name="T35" fmla="*/ 934 h 1136"/>
              <a:gd name="T36" fmla="*/ 544 w 558"/>
              <a:gd name="T37" fmla="*/ 934 h 1136"/>
              <a:gd name="T38" fmla="*/ 514 w 558"/>
              <a:gd name="T39" fmla="*/ 896 h 1136"/>
              <a:gd name="T40" fmla="*/ 488 w 558"/>
              <a:gd name="T41" fmla="*/ 856 h 1136"/>
              <a:gd name="T42" fmla="*/ 466 w 558"/>
              <a:gd name="T43" fmla="*/ 814 h 1136"/>
              <a:gd name="T44" fmla="*/ 448 w 558"/>
              <a:gd name="T45" fmla="*/ 770 h 1136"/>
              <a:gd name="T46" fmla="*/ 432 w 558"/>
              <a:gd name="T47" fmla="*/ 724 h 1136"/>
              <a:gd name="T48" fmla="*/ 422 w 558"/>
              <a:gd name="T49" fmla="*/ 676 h 1136"/>
              <a:gd name="T50" fmla="*/ 414 w 558"/>
              <a:gd name="T51" fmla="*/ 626 h 1136"/>
              <a:gd name="T52" fmla="*/ 412 w 558"/>
              <a:gd name="T53" fmla="*/ 576 h 1136"/>
              <a:gd name="T54" fmla="*/ 412 w 558"/>
              <a:gd name="T55" fmla="*/ 576 h 1136"/>
              <a:gd name="T56" fmla="*/ 412 w 558"/>
              <a:gd name="T57" fmla="*/ 550 h 1136"/>
              <a:gd name="T58" fmla="*/ 414 w 558"/>
              <a:gd name="T59" fmla="*/ 522 h 1136"/>
              <a:gd name="T60" fmla="*/ 418 w 558"/>
              <a:gd name="T61" fmla="*/ 496 h 1136"/>
              <a:gd name="T62" fmla="*/ 422 w 558"/>
              <a:gd name="T63" fmla="*/ 470 h 1136"/>
              <a:gd name="T64" fmla="*/ 428 w 558"/>
              <a:gd name="T65" fmla="*/ 446 h 1136"/>
              <a:gd name="T66" fmla="*/ 434 w 558"/>
              <a:gd name="T67" fmla="*/ 420 h 1136"/>
              <a:gd name="T68" fmla="*/ 450 w 558"/>
              <a:gd name="T69" fmla="*/ 372 h 1136"/>
              <a:gd name="T70" fmla="*/ 472 w 558"/>
              <a:gd name="T71" fmla="*/ 326 h 1136"/>
              <a:gd name="T72" fmla="*/ 496 w 558"/>
              <a:gd name="T73" fmla="*/ 282 h 1136"/>
              <a:gd name="T74" fmla="*/ 526 w 558"/>
              <a:gd name="T75" fmla="*/ 240 h 1136"/>
              <a:gd name="T76" fmla="*/ 558 w 558"/>
              <a:gd name="T77" fmla="*/ 202 h 1136"/>
              <a:gd name="T78" fmla="*/ 356 w 558"/>
              <a:gd name="T79" fmla="*/ 0 h 1136"/>
              <a:gd name="T80" fmla="*/ 356 w 558"/>
              <a:gd name="T81" fmla="*/ 0 h 1136"/>
              <a:gd name="T82" fmla="*/ 334 w 558"/>
              <a:gd name="T83" fmla="*/ 24 h 1136"/>
              <a:gd name="T84" fmla="*/ 312 w 558"/>
              <a:gd name="T85" fmla="*/ 50 h 1136"/>
              <a:gd name="T86" fmla="*/ 292 w 558"/>
              <a:gd name="T87" fmla="*/ 76 h 1136"/>
              <a:gd name="T88" fmla="*/ 274 w 558"/>
              <a:gd name="T89" fmla="*/ 102 h 1136"/>
              <a:gd name="T90" fmla="*/ 254 w 558"/>
              <a:gd name="T91" fmla="*/ 130 h 1136"/>
              <a:gd name="T92" fmla="*/ 238 w 558"/>
              <a:gd name="T93" fmla="*/ 158 h 1136"/>
              <a:gd name="T94" fmla="*/ 222 w 558"/>
              <a:gd name="T95" fmla="*/ 188 h 1136"/>
              <a:gd name="T96" fmla="*/ 208 w 558"/>
              <a:gd name="T97" fmla="*/ 216 h 1136"/>
              <a:gd name="T98" fmla="*/ 194 w 558"/>
              <a:gd name="T99" fmla="*/ 246 h 1136"/>
              <a:gd name="T100" fmla="*/ 182 w 558"/>
              <a:gd name="T101" fmla="*/ 278 h 1136"/>
              <a:gd name="T102" fmla="*/ 170 w 558"/>
              <a:gd name="T103" fmla="*/ 310 h 1136"/>
              <a:gd name="T104" fmla="*/ 160 w 558"/>
              <a:gd name="T105" fmla="*/ 342 h 1136"/>
              <a:gd name="T106" fmla="*/ 152 w 558"/>
              <a:gd name="T107" fmla="*/ 374 h 1136"/>
              <a:gd name="T108" fmla="*/ 144 w 558"/>
              <a:gd name="T109" fmla="*/ 408 h 1136"/>
              <a:gd name="T110" fmla="*/ 138 w 558"/>
              <a:gd name="T111" fmla="*/ 440 h 1136"/>
              <a:gd name="T112" fmla="*/ 132 w 558"/>
              <a:gd name="T113" fmla="*/ 474 h 1136"/>
              <a:gd name="T114" fmla="*/ 132 w 558"/>
              <a:gd name="T115" fmla="*/ 47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58" h="1136">
                <a:moveTo>
                  <a:pt x="132" y="474"/>
                </a:moveTo>
                <a:lnTo>
                  <a:pt x="0" y="576"/>
                </a:lnTo>
                <a:lnTo>
                  <a:pt x="132" y="678"/>
                </a:lnTo>
                <a:lnTo>
                  <a:pt x="132" y="678"/>
                </a:lnTo>
                <a:lnTo>
                  <a:pt x="138" y="710"/>
                </a:lnTo>
                <a:lnTo>
                  <a:pt x="144" y="742"/>
                </a:lnTo>
                <a:lnTo>
                  <a:pt x="150" y="774"/>
                </a:lnTo>
                <a:lnTo>
                  <a:pt x="158" y="806"/>
                </a:lnTo>
                <a:lnTo>
                  <a:pt x="168" y="836"/>
                </a:lnTo>
                <a:lnTo>
                  <a:pt x="178" y="866"/>
                </a:lnTo>
                <a:lnTo>
                  <a:pt x="190" y="896"/>
                </a:lnTo>
                <a:lnTo>
                  <a:pt x="202" y="926"/>
                </a:lnTo>
                <a:lnTo>
                  <a:pt x="216" y="954"/>
                </a:lnTo>
                <a:lnTo>
                  <a:pt x="232" y="982"/>
                </a:lnTo>
                <a:lnTo>
                  <a:pt x="264" y="1036"/>
                </a:lnTo>
                <a:lnTo>
                  <a:pt x="300" y="1088"/>
                </a:lnTo>
                <a:lnTo>
                  <a:pt x="342" y="1136"/>
                </a:lnTo>
                <a:lnTo>
                  <a:pt x="544" y="934"/>
                </a:lnTo>
                <a:lnTo>
                  <a:pt x="544" y="934"/>
                </a:lnTo>
                <a:lnTo>
                  <a:pt x="514" y="896"/>
                </a:lnTo>
                <a:lnTo>
                  <a:pt x="488" y="856"/>
                </a:lnTo>
                <a:lnTo>
                  <a:pt x="466" y="814"/>
                </a:lnTo>
                <a:lnTo>
                  <a:pt x="448" y="770"/>
                </a:lnTo>
                <a:lnTo>
                  <a:pt x="432" y="724"/>
                </a:lnTo>
                <a:lnTo>
                  <a:pt x="422" y="676"/>
                </a:lnTo>
                <a:lnTo>
                  <a:pt x="414" y="626"/>
                </a:lnTo>
                <a:lnTo>
                  <a:pt x="412" y="576"/>
                </a:lnTo>
                <a:lnTo>
                  <a:pt x="412" y="576"/>
                </a:lnTo>
                <a:lnTo>
                  <a:pt x="412" y="550"/>
                </a:lnTo>
                <a:lnTo>
                  <a:pt x="414" y="522"/>
                </a:lnTo>
                <a:lnTo>
                  <a:pt x="418" y="496"/>
                </a:lnTo>
                <a:lnTo>
                  <a:pt x="422" y="470"/>
                </a:lnTo>
                <a:lnTo>
                  <a:pt x="428" y="446"/>
                </a:lnTo>
                <a:lnTo>
                  <a:pt x="434" y="420"/>
                </a:lnTo>
                <a:lnTo>
                  <a:pt x="450" y="372"/>
                </a:lnTo>
                <a:lnTo>
                  <a:pt x="472" y="326"/>
                </a:lnTo>
                <a:lnTo>
                  <a:pt x="496" y="282"/>
                </a:lnTo>
                <a:lnTo>
                  <a:pt x="526" y="240"/>
                </a:lnTo>
                <a:lnTo>
                  <a:pt x="558" y="202"/>
                </a:lnTo>
                <a:lnTo>
                  <a:pt x="356" y="0"/>
                </a:lnTo>
                <a:lnTo>
                  <a:pt x="356" y="0"/>
                </a:lnTo>
                <a:lnTo>
                  <a:pt x="334" y="24"/>
                </a:lnTo>
                <a:lnTo>
                  <a:pt x="312" y="50"/>
                </a:lnTo>
                <a:lnTo>
                  <a:pt x="292" y="76"/>
                </a:lnTo>
                <a:lnTo>
                  <a:pt x="274" y="102"/>
                </a:lnTo>
                <a:lnTo>
                  <a:pt x="254" y="130"/>
                </a:lnTo>
                <a:lnTo>
                  <a:pt x="238" y="158"/>
                </a:lnTo>
                <a:lnTo>
                  <a:pt x="222" y="188"/>
                </a:lnTo>
                <a:lnTo>
                  <a:pt x="208" y="216"/>
                </a:lnTo>
                <a:lnTo>
                  <a:pt x="194" y="246"/>
                </a:lnTo>
                <a:lnTo>
                  <a:pt x="182" y="278"/>
                </a:lnTo>
                <a:lnTo>
                  <a:pt x="170" y="310"/>
                </a:lnTo>
                <a:lnTo>
                  <a:pt x="160" y="342"/>
                </a:lnTo>
                <a:lnTo>
                  <a:pt x="152" y="374"/>
                </a:lnTo>
                <a:lnTo>
                  <a:pt x="144" y="408"/>
                </a:lnTo>
                <a:lnTo>
                  <a:pt x="138" y="440"/>
                </a:lnTo>
                <a:lnTo>
                  <a:pt x="132" y="474"/>
                </a:lnTo>
                <a:lnTo>
                  <a:pt x="132" y="474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D1D2D4"/>
              </a:solidFill>
            </a:endParaRPr>
          </a:p>
        </p:txBody>
      </p:sp>
      <p:sp>
        <p:nvSpPr>
          <p:cNvPr id="34" name="Freeform 55"/>
          <p:cNvSpPr>
            <a:spLocks/>
          </p:cNvSpPr>
          <p:nvPr/>
        </p:nvSpPr>
        <p:spPr bwMode="auto">
          <a:xfrm>
            <a:off x="5081674" y="4206875"/>
            <a:ext cx="1860550" cy="885825"/>
          </a:xfrm>
          <a:custGeom>
            <a:avLst/>
            <a:gdLst>
              <a:gd name="T0" fmla="*/ 0 w 1172"/>
              <a:gd name="T1" fmla="*/ 202 h 558"/>
              <a:gd name="T2" fmla="*/ 24 w 1172"/>
              <a:gd name="T3" fmla="*/ 226 h 558"/>
              <a:gd name="T4" fmla="*/ 78 w 1172"/>
              <a:gd name="T5" fmla="*/ 272 h 558"/>
              <a:gd name="T6" fmla="*/ 134 w 1172"/>
              <a:gd name="T7" fmla="*/ 312 h 558"/>
              <a:gd name="T8" fmla="*/ 194 w 1172"/>
              <a:gd name="T9" fmla="*/ 348 h 558"/>
              <a:gd name="T10" fmla="*/ 258 w 1172"/>
              <a:gd name="T11" fmla="*/ 380 h 558"/>
              <a:gd name="T12" fmla="*/ 324 w 1172"/>
              <a:gd name="T13" fmla="*/ 406 h 558"/>
              <a:gd name="T14" fmla="*/ 392 w 1172"/>
              <a:gd name="T15" fmla="*/ 426 h 558"/>
              <a:gd name="T16" fmla="*/ 462 w 1172"/>
              <a:gd name="T17" fmla="*/ 440 h 558"/>
              <a:gd name="T18" fmla="*/ 586 w 1172"/>
              <a:gd name="T19" fmla="*/ 558 h 558"/>
              <a:gd name="T20" fmla="*/ 670 w 1172"/>
              <a:gd name="T21" fmla="*/ 448 h 558"/>
              <a:gd name="T22" fmla="*/ 742 w 1172"/>
              <a:gd name="T23" fmla="*/ 438 h 558"/>
              <a:gd name="T24" fmla="*/ 812 w 1172"/>
              <a:gd name="T25" fmla="*/ 422 h 558"/>
              <a:gd name="T26" fmla="*/ 878 w 1172"/>
              <a:gd name="T27" fmla="*/ 402 h 558"/>
              <a:gd name="T28" fmla="*/ 944 w 1172"/>
              <a:gd name="T29" fmla="*/ 376 h 558"/>
              <a:gd name="T30" fmla="*/ 1006 w 1172"/>
              <a:gd name="T31" fmla="*/ 344 h 558"/>
              <a:gd name="T32" fmla="*/ 1064 w 1172"/>
              <a:gd name="T33" fmla="*/ 308 h 558"/>
              <a:gd name="T34" fmla="*/ 1120 w 1172"/>
              <a:gd name="T35" fmla="*/ 268 h 558"/>
              <a:gd name="T36" fmla="*/ 1172 w 1172"/>
              <a:gd name="T37" fmla="*/ 222 h 558"/>
              <a:gd name="T38" fmla="*/ 970 w 1172"/>
              <a:gd name="T39" fmla="*/ 20 h 558"/>
              <a:gd name="T40" fmla="*/ 890 w 1172"/>
              <a:gd name="T41" fmla="*/ 80 h 558"/>
              <a:gd name="T42" fmla="*/ 800 w 1172"/>
              <a:gd name="T43" fmla="*/ 126 h 558"/>
              <a:gd name="T44" fmla="*/ 726 w 1172"/>
              <a:gd name="T45" fmla="*/ 150 h 558"/>
              <a:gd name="T46" fmla="*/ 676 w 1172"/>
              <a:gd name="T47" fmla="*/ 160 h 558"/>
              <a:gd name="T48" fmla="*/ 622 w 1172"/>
              <a:gd name="T49" fmla="*/ 164 h 558"/>
              <a:gd name="T50" fmla="*/ 596 w 1172"/>
              <a:gd name="T51" fmla="*/ 166 h 558"/>
              <a:gd name="T52" fmla="*/ 538 w 1172"/>
              <a:gd name="T53" fmla="*/ 162 h 558"/>
              <a:gd name="T54" fmla="*/ 482 w 1172"/>
              <a:gd name="T55" fmla="*/ 154 h 558"/>
              <a:gd name="T56" fmla="*/ 430 w 1172"/>
              <a:gd name="T57" fmla="*/ 140 h 558"/>
              <a:gd name="T58" fmla="*/ 378 w 1172"/>
              <a:gd name="T59" fmla="*/ 122 h 558"/>
              <a:gd name="T60" fmla="*/ 330 w 1172"/>
              <a:gd name="T61" fmla="*/ 98 h 558"/>
              <a:gd name="T62" fmla="*/ 284 w 1172"/>
              <a:gd name="T63" fmla="*/ 70 h 558"/>
              <a:gd name="T64" fmla="*/ 240 w 1172"/>
              <a:gd name="T65" fmla="*/ 36 h 558"/>
              <a:gd name="T66" fmla="*/ 202 w 1172"/>
              <a:gd name="T67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72" h="558">
                <a:moveTo>
                  <a:pt x="202" y="0"/>
                </a:moveTo>
                <a:lnTo>
                  <a:pt x="0" y="202"/>
                </a:lnTo>
                <a:lnTo>
                  <a:pt x="0" y="202"/>
                </a:lnTo>
                <a:lnTo>
                  <a:pt x="24" y="226"/>
                </a:lnTo>
                <a:lnTo>
                  <a:pt x="50" y="250"/>
                </a:lnTo>
                <a:lnTo>
                  <a:pt x="78" y="272"/>
                </a:lnTo>
                <a:lnTo>
                  <a:pt x="106" y="292"/>
                </a:lnTo>
                <a:lnTo>
                  <a:pt x="134" y="312"/>
                </a:lnTo>
                <a:lnTo>
                  <a:pt x="164" y="332"/>
                </a:lnTo>
                <a:lnTo>
                  <a:pt x="194" y="348"/>
                </a:lnTo>
                <a:lnTo>
                  <a:pt x="226" y="364"/>
                </a:lnTo>
                <a:lnTo>
                  <a:pt x="258" y="380"/>
                </a:lnTo>
                <a:lnTo>
                  <a:pt x="290" y="394"/>
                </a:lnTo>
                <a:lnTo>
                  <a:pt x="324" y="406"/>
                </a:lnTo>
                <a:lnTo>
                  <a:pt x="358" y="416"/>
                </a:lnTo>
                <a:lnTo>
                  <a:pt x="392" y="426"/>
                </a:lnTo>
                <a:lnTo>
                  <a:pt x="426" y="434"/>
                </a:lnTo>
                <a:lnTo>
                  <a:pt x="462" y="440"/>
                </a:lnTo>
                <a:lnTo>
                  <a:pt x="498" y="446"/>
                </a:lnTo>
                <a:lnTo>
                  <a:pt x="586" y="558"/>
                </a:lnTo>
                <a:lnTo>
                  <a:pt x="670" y="448"/>
                </a:lnTo>
                <a:lnTo>
                  <a:pt x="670" y="448"/>
                </a:lnTo>
                <a:lnTo>
                  <a:pt x="706" y="444"/>
                </a:lnTo>
                <a:lnTo>
                  <a:pt x="742" y="438"/>
                </a:lnTo>
                <a:lnTo>
                  <a:pt x="776" y="432"/>
                </a:lnTo>
                <a:lnTo>
                  <a:pt x="812" y="422"/>
                </a:lnTo>
                <a:lnTo>
                  <a:pt x="846" y="412"/>
                </a:lnTo>
                <a:lnTo>
                  <a:pt x="878" y="402"/>
                </a:lnTo>
                <a:lnTo>
                  <a:pt x="912" y="390"/>
                </a:lnTo>
                <a:lnTo>
                  <a:pt x="944" y="376"/>
                </a:lnTo>
                <a:lnTo>
                  <a:pt x="974" y="360"/>
                </a:lnTo>
                <a:lnTo>
                  <a:pt x="1006" y="344"/>
                </a:lnTo>
                <a:lnTo>
                  <a:pt x="1034" y="326"/>
                </a:lnTo>
                <a:lnTo>
                  <a:pt x="1064" y="308"/>
                </a:lnTo>
                <a:lnTo>
                  <a:pt x="1092" y="288"/>
                </a:lnTo>
                <a:lnTo>
                  <a:pt x="1120" y="268"/>
                </a:lnTo>
                <a:lnTo>
                  <a:pt x="1146" y="246"/>
                </a:lnTo>
                <a:lnTo>
                  <a:pt x="1172" y="222"/>
                </a:lnTo>
                <a:lnTo>
                  <a:pt x="970" y="20"/>
                </a:lnTo>
                <a:lnTo>
                  <a:pt x="970" y="20"/>
                </a:lnTo>
                <a:lnTo>
                  <a:pt x="930" y="52"/>
                </a:lnTo>
                <a:lnTo>
                  <a:pt x="890" y="80"/>
                </a:lnTo>
                <a:lnTo>
                  <a:pt x="846" y="106"/>
                </a:lnTo>
                <a:lnTo>
                  <a:pt x="800" y="126"/>
                </a:lnTo>
                <a:lnTo>
                  <a:pt x="752" y="144"/>
                </a:lnTo>
                <a:lnTo>
                  <a:pt x="726" y="150"/>
                </a:lnTo>
                <a:lnTo>
                  <a:pt x="700" y="156"/>
                </a:lnTo>
                <a:lnTo>
                  <a:pt x="676" y="160"/>
                </a:lnTo>
                <a:lnTo>
                  <a:pt x="648" y="162"/>
                </a:lnTo>
                <a:lnTo>
                  <a:pt x="622" y="164"/>
                </a:lnTo>
                <a:lnTo>
                  <a:pt x="596" y="166"/>
                </a:lnTo>
                <a:lnTo>
                  <a:pt x="596" y="166"/>
                </a:lnTo>
                <a:lnTo>
                  <a:pt x="566" y="164"/>
                </a:lnTo>
                <a:lnTo>
                  <a:pt x="538" y="162"/>
                </a:lnTo>
                <a:lnTo>
                  <a:pt x="510" y="158"/>
                </a:lnTo>
                <a:lnTo>
                  <a:pt x="482" y="154"/>
                </a:lnTo>
                <a:lnTo>
                  <a:pt x="456" y="148"/>
                </a:lnTo>
                <a:lnTo>
                  <a:pt x="430" y="140"/>
                </a:lnTo>
                <a:lnTo>
                  <a:pt x="404" y="132"/>
                </a:lnTo>
                <a:lnTo>
                  <a:pt x="378" y="122"/>
                </a:lnTo>
                <a:lnTo>
                  <a:pt x="354" y="110"/>
                </a:lnTo>
                <a:lnTo>
                  <a:pt x="330" y="98"/>
                </a:lnTo>
                <a:lnTo>
                  <a:pt x="306" y="84"/>
                </a:lnTo>
                <a:lnTo>
                  <a:pt x="284" y="70"/>
                </a:lnTo>
                <a:lnTo>
                  <a:pt x="262" y="54"/>
                </a:lnTo>
                <a:lnTo>
                  <a:pt x="240" y="36"/>
                </a:lnTo>
                <a:lnTo>
                  <a:pt x="220" y="20"/>
                </a:lnTo>
                <a:lnTo>
                  <a:pt x="202" y="0"/>
                </a:lnTo>
                <a:lnTo>
                  <a:pt x="202" y="0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D1D2D4"/>
              </a:solidFill>
            </a:endParaRPr>
          </a:p>
        </p:txBody>
      </p:sp>
      <p:sp>
        <p:nvSpPr>
          <p:cNvPr id="35" name="Freeform 56"/>
          <p:cNvSpPr>
            <a:spLocks/>
          </p:cNvSpPr>
          <p:nvPr/>
        </p:nvSpPr>
        <p:spPr bwMode="auto">
          <a:xfrm>
            <a:off x="5103899" y="2054225"/>
            <a:ext cx="1812925" cy="889000"/>
          </a:xfrm>
          <a:custGeom>
            <a:avLst/>
            <a:gdLst>
              <a:gd name="T0" fmla="*/ 572 w 1142"/>
              <a:gd name="T1" fmla="*/ 0 h 560"/>
              <a:gd name="T2" fmla="*/ 470 w 1142"/>
              <a:gd name="T3" fmla="*/ 132 h 560"/>
              <a:gd name="T4" fmla="*/ 470 w 1142"/>
              <a:gd name="T5" fmla="*/ 132 h 560"/>
              <a:gd name="T6" fmla="*/ 436 w 1142"/>
              <a:gd name="T7" fmla="*/ 138 h 560"/>
              <a:gd name="T8" fmla="*/ 402 w 1142"/>
              <a:gd name="T9" fmla="*/ 144 h 560"/>
              <a:gd name="T10" fmla="*/ 370 w 1142"/>
              <a:gd name="T11" fmla="*/ 152 h 560"/>
              <a:gd name="T12" fmla="*/ 338 w 1142"/>
              <a:gd name="T13" fmla="*/ 162 h 560"/>
              <a:gd name="T14" fmla="*/ 306 w 1142"/>
              <a:gd name="T15" fmla="*/ 172 h 560"/>
              <a:gd name="T16" fmla="*/ 274 w 1142"/>
              <a:gd name="T17" fmla="*/ 184 h 560"/>
              <a:gd name="T18" fmla="*/ 244 w 1142"/>
              <a:gd name="T19" fmla="*/ 196 h 560"/>
              <a:gd name="T20" fmla="*/ 214 w 1142"/>
              <a:gd name="T21" fmla="*/ 210 h 560"/>
              <a:gd name="T22" fmla="*/ 184 w 1142"/>
              <a:gd name="T23" fmla="*/ 224 h 560"/>
              <a:gd name="T24" fmla="*/ 156 w 1142"/>
              <a:gd name="T25" fmla="*/ 240 h 560"/>
              <a:gd name="T26" fmla="*/ 128 w 1142"/>
              <a:gd name="T27" fmla="*/ 258 h 560"/>
              <a:gd name="T28" fmla="*/ 100 w 1142"/>
              <a:gd name="T29" fmla="*/ 276 h 560"/>
              <a:gd name="T30" fmla="*/ 74 w 1142"/>
              <a:gd name="T31" fmla="*/ 296 h 560"/>
              <a:gd name="T32" fmla="*/ 48 w 1142"/>
              <a:gd name="T33" fmla="*/ 316 h 560"/>
              <a:gd name="T34" fmla="*/ 24 w 1142"/>
              <a:gd name="T35" fmla="*/ 336 h 560"/>
              <a:gd name="T36" fmla="*/ 0 w 1142"/>
              <a:gd name="T37" fmla="*/ 358 h 560"/>
              <a:gd name="T38" fmla="*/ 202 w 1142"/>
              <a:gd name="T39" fmla="*/ 560 h 560"/>
              <a:gd name="T40" fmla="*/ 202 w 1142"/>
              <a:gd name="T41" fmla="*/ 560 h 560"/>
              <a:gd name="T42" fmla="*/ 240 w 1142"/>
              <a:gd name="T43" fmla="*/ 528 h 560"/>
              <a:gd name="T44" fmla="*/ 282 w 1142"/>
              <a:gd name="T45" fmla="*/ 498 h 560"/>
              <a:gd name="T46" fmla="*/ 328 w 1142"/>
              <a:gd name="T47" fmla="*/ 472 h 560"/>
              <a:gd name="T48" fmla="*/ 350 w 1142"/>
              <a:gd name="T49" fmla="*/ 462 h 560"/>
              <a:gd name="T50" fmla="*/ 374 w 1142"/>
              <a:gd name="T51" fmla="*/ 450 h 560"/>
              <a:gd name="T52" fmla="*/ 398 w 1142"/>
              <a:gd name="T53" fmla="*/ 442 h 560"/>
              <a:gd name="T54" fmla="*/ 424 w 1142"/>
              <a:gd name="T55" fmla="*/ 434 h 560"/>
              <a:gd name="T56" fmla="*/ 448 w 1142"/>
              <a:gd name="T57" fmla="*/ 426 h 560"/>
              <a:gd name="T58" fmla="*/ 474 w 1142"/>
              <a:gd name="T59" fmla="*/ 422 h 560"/>
              <a:gd name="T60" fmla="*/ 500 w 1142"/>
              <a:gd name="T61" fmla="*/ 416 h 560"/>
              <a:gd name="T62" fmla="*/ 528 w 1142"/>
              <a:gd name="T63" fmla="*/ 414 h 560"/>
              <a:gd name="T64" fmla="*/ 554 w 1142"/>
              <a:gd name="T65" fmla="*/ 412 h 560"/>
              <a:gd name="T66" fmla="*/ 582 w 1142"/>
              <a:gd name="T67" fmla="*/ 410 h 560"/>
              <a:gd name="T68" fmla="*/ 582 w 1142"/>
              <a:gd name="T69" fmla="*/ 410 h 560"/>
              <a:gd name="T70" fmla="*/ 632 w 1142"/>
              <a:gd name="T71" fmla="*/ 414 h 560"/>
              <a:gd name="T72" fmla="*/ 682 w 1142"/>
              <a:gd name="T73" fmla="*/ 420 h 560"/>
              <a:gd name="T74" fmla="*/ 730 w 1142"/>
              <a:gd name="T75" fmla="*/ 430 h 560"/>
              <a:gd name="T76" fmla="*/ 776 w 1142"/>
              <a:gd name="T77" fmla="*/ 446 h 560"/>
              <a:gd name="T78" fmla="*/ 820 w 1142"/>
              <a:gd name="T79" fmla="*/ 464 h 560"/>
              <a:gd name="T80" fmla="*/ 862 w 1142"/>
              <a:gd name="T81" fmla="*/ 486 h 560"/>
              <a:gd name="T82" fmla="*/ 902 w 1142"/>
              <a:gd name="T83" fmla="*/ 512 h 560"/>
              <a:gd name="T84" fmla="*/ 940 w 1142"/>
              <a:gd name="T85" fmla="*/ 542 h 560"/>
              <a:gd name="T86" fmla="*/ 1142 w 1142"/>
              <a:gd name="T87" fmla="*/ 340 h 560"/>
              <a:gd name="T88" fmla="*/ 1142 w 1142"/>
              <a:gd name="T89" fmla="*/ 340 h 560"/>
              <a:gd name="T90" fmla="*/ 1118 w 1142"/>
              <a:gd name="T91" fmla="*/ 318 h 560"/>
              <a:gd name="T92" fmla="*/ 1092 w 1142"/>
              <a:gd name="T93" fmla="*/ 298 h 560"/>
              <a:gd name="T94" fmla="*/ 1066 w 1142"/>
              <a:gd name="T95" fmla="*/ 280 h 560"/>
              <a:gd name="T96" fmla="*/ 1040 w 1142"/>
              <a:gd name="T97" fmla="*/ 262 h 560"/>
              <a:gd name="T98" fmla="*/ 1012 w 1142"/>
              <a:gd name="T99" fmla="*/ 244 h 560"/>
              <a:gd name="T100" fmla="*/ 984 w 1142"/>
              <a:gd name="T101" fmla="*/ 228 h 560"/>
              <a:gd name="T102" fmla="*/ 956 w 1142"/>
              <a:gd name="T103" fmla="*/ 212 h 560"/>
              <a:gd name="T104" fmla="*/ 926 w 1142"/>
              <a:gd name="T105" fmla="*/ 198 h 560"/>
              <a:gd name="T106" fmla="*/ 896 w 1142"/>
              <a:gd name="T107" fmla="*/ 186 h 560"/>
              <a:gd name="T108" fmla="*/ 866 w 1142"/>
              <a:gd name="T109" fmla="*/ 174 h 560"/>
              <a:gd name="T110" fmla="*/ 834 w 1142"/>
              <a:gd name="T111" fmla="*/ 164 h 560"/>
              <a:gd name="T112" fmla="*/ 802 w 1142"/>
              <a:gd name="T113" fmla="*/ 154 h 560"/>
              <a:gd name="T114" fmla="*/ 770 w 1142"/>
              <a:gd name="T115" fmla="*/ 146 h 560"/>
              <a:gd name="T116" fmla="*/ 738 w 1142"/>
              <a:gd name="T117" fmla="*/ 140 h 560"/>
              <a:gd name="T118" fmla="*/ 704 w 1142"/>
              <a:gd name="T119" fmla="*/ 134 h 560"/>
              <a:gd name="T120" fmla="*/ 672 w 1142"/>
              <a:gd name="T121" fmla="*/ 130 h 560"/>
              <a:gd name="T122" fmla="*/ 572 w 1142"/>
              <a:gd name="T123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42" h="560">
                <a:moveTo>
                  <a:pt x="572" y="0"/>
                </a:moveTo>
                <a:lnTo>
                  <a:pt x="470" y="132"/>
                </a:lnTo>
                <a:lnTo>
                  <a:pt x="470" y="132"/>
                </a:lnTo>
                <a:lnTo>
                  <a:pt x="436" y="138"/>
                </a:lnTo>
                <a:lnTo>
                  <a:pt x="402" y="144"/>
                </a:lnTo>
                <a:lnTo>
                  <a:pt x="370" y="152"/>
                </a:lnTo>
                <a:lnTo>
                  <a:pt x="338" y="162"/>
                </a:lnTo>
                <a:lnTo>
                  <a:pt x="306" y="172"/>
                </a:lnTo>
                <a:lnTo>
                  <a:pt x="274" y="184"/>
                </a:lnTo>
                <a:lnTo>
                  <a:pt x="244" y="196"/>
                </a:lnTo>
                <a:lnTo>
                  <a:pt x="214" y="210"/>
                </a:lnTo>
                <a:lnTo>
                  <a:pt x="184" y="224"/>
                </a:lnTo>
                <a:lnTo>
                  <a:pt x="156" y="240"/>
                </a:lnTo>
                <a:lnTo>
                  <a:pt x="128" y="258"/>
                </a:lnTo>
                <a:lnTo>
                  <a:pt x="100" y="276"/>
                </a:lnTo>
                <a:lnTo>
                  <a:pt x="74" y="296"/>
                </a:lnTo>
                <a:lnTo>
                  <a:pt x="48" y="316"/>
                </a:lnTo>
                <a:lnTo>
                  <a:pt x="24" y="336"/>
                </a:lnTo>
                <a:lnTo>
                  <a:pt x="0" y="358"/>
                </a:lnTo>
                <a:lnTo>
                  <a:pt x="202" y="560"/>
                </a:lnTo>
                <a:lnTo>
                  <a:pt x="202" y="560"/>
                </a:lnTo>
                <a:lnTo>
                  <a:pt x="240" y="528"/>
                </a:lnTo>
                <a:lnTo>
                  <a:pt x="282" y="498"/>
                </a:lnTo>
                <a:lnTo>
                  <a:pt x="328" y="472"/>
                </a:lnTo>
                <a:lnTo>
                  <a:pt x="350" y="462"/>
                </a:lnTo>
                <a:lnTo>
                  <a:pt x="374" y="450"/>
                </a:lnTo>
                <a:lnTo>
                  <a:pt x="398" y="442"/>
                </a:lnTo>
                <a:lnTo>
                  <a:pt x="424" y="434"/>
                </a:lnTo>
                <a:lnTo>
                  <a:pt x="448" y="426"/>
                </a:lnTo>
                <a:lnTo>
                  <a:pt x="474" y="422"/>
                </a:lnTo>
                <a:lnTo>
                  <a:pt x="500" y="416"/>
                </a:lnTo>
                <a:lnTo>
                  <a:pt x="528" y="414"/>
                </a:lnTo>
                <a:lnTo>
                  <a:pt x="554" y="412"/>
                </a:lnTo>
                <a:lnTo>
                  <a:pt x="582" y="410"/>
                </a:lnTo>
                <a:lnTo>
                  <a:pt x="582" y="410"/>
                </a:lnTo>
                <a:lnTo>
                  <a:pt x="632" y="414"/>
                </a:lnTo>
                <a:lnTo>
                  <a:pt x="682" y="420"/>
                </a:lnTo>
                <a:lnTo>
                  <a:pt x="730" y="430"/>
                </a:lnTo>
                <a:lnTo>
                  <a:pt x="776" y="446"/>
                </a:lnTo>
                <a:lnTo>
                  <a:pt x="820" y="464"/>
                </a:lnTo>
                <a:lnTo>
                  <a:pt x="862" y="486"/>
                </a:lnTo>
                <a:lnTo>
                  <a:pt x="902" y="512"/>
                </a:lnTo>
                <a:lnTo>
                  <a:pt x="940" y="542"/>
                </a:lnTo>
                <a:lnTo>
                  <a:pt x="1142" y="340"/>
                </a:lnTo>
                <a:lnTo>
                  <a:pt x="1142" y="340"/>
                </a:lnTo>
                <a:lnTo>
                  <a:pt x="1118" y="318"/>
                </a:lnTo>
                <a:lnTo>
                  <a:pt x="1092" y="298"/>
                </a:lnTo>
                <a:lnTo>
                  <a:pt x="1066" y="280"/>
                </a:lnTo>
                <a:lnTo>
                  <a:pt x="1040" y="262"/>
                </a:lnTo>
                <a:lnTo>
                  <a:pt x="1012" y="244"/>
                </a:lnTo>
                <a:lnTo>
                  <a:pt x="984" y="228"/>
                </a:lnTo>
                <a:lnTo>
                  <a:pt x="956" y="212"/>
                </a:lnTo>
                <a:lnTo>
                  <a:pt x="926" y="198"/>
                </a:lnTo>
                <a:lnTo>
                  <a:pt x="896" y="186"/>
                </a:lnTo>
                <a:lnTo>
                  <a:pt x="866" y="174"/>
                </a:lnTo>
                <a:lnTo>
                  <a:pt x="834" y="164"/>
                </a:lnTo>
                <a:lnTo>
                  <a:pt x="802" y="154"/>
                </a:lnTo>
                <a:lnTo>
                  <a:pt x="770" y="146"/>
                </a:lnTo>
                <a:lnTo>
                  <a:pt x="738" y="140"/>
                </a:lnTo>
                <a:lnTo>
                  <a:pt x="704" y="134"/>
                </a:lnTo>
                <a:lnTo>
                  <a:pt x="672" y="130"/>
                </a:lnTo>
                <a:lnTo>
                  <a:pt x="572" y="0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D1D2D4"/>
              </a:solidFill>
            </a:endParaRPr>
          </a:p>
        </p:txBody>
      </p:sp>
      <p:sp>
        <p:nvSpPr>
          <p:cNvPr id="37" name="Freeform 58"/>
          <p:cNvSpPr>
            <a:spLocks/>
          </p:cNvSpPr>
          <p:nvPr/>
        </p:nvSpPr>
        <p:spPr bwMode="auto">
          <a:xfrm>
            <a:off x="3871999" y="3460750"/>
            <a:ext cx="333375" cy="311150"/>
          </a:xfrm>
          <a:custGeom>
            <a:avLst/>
            <a:gdLst>
              <a:gd name="T0" fmla="*/ 104 w 210"/>
              <a:gd name="T1" fmla="*/ 0 h 196"/>
              <a:gd name="T2" fmla="*/ 52 w 210"/>
              <a:gd name="T3" fmla="*/ 40 h 196"/>
              <a:gd name="T4" fmla="*/ 0 w 210"/>
              <a:gd name="T5" fmla="*/ 82 h 196"/>
              <a:gd name="T6" fmla="*/ 0 w 210"/>
              <a:gd name="T7" fmla="*/ 196 h 196"/>
              <a:gd name="T8" fmla="*/ 74 w 210"/>
              <a:gd name="T9" fmla="*/ 196 h 196"/>
              <a:gd name="T10" fmla="*/ 74 w 210"/>
              <a:gd name="T11" fmla="*/ 100 h 196"/>
              <a:gd name="T12" fmla="*/ 134 w 210"/>
              <a:gd name="T13" fmla="*/ 100 h 196"/>
              <a:gd name="T14" fmla="*/ 134 w 210"/>
              <a:gd name="T15" fmla="*/ 196 h 196"/>
              <a:gd name="T16" fmla="*/ 210 w 210"/>
              <a:gd name="T17" fmla="*/ 196 h 196"/>
              <a:gd name="T18" fmla="*/ 210 w 210"/>
              <a:gd name="T19" fmla="*/ 82 h 196"/>
              <a:gd name="T20" fmla="*/ 156 w 210"/>
              <a:gd name="T21" fmla="*/ 40 h 196"/>
              <a:gd name="T22" fmla="*/ 104 w 210"/>
              <a:gd name="T2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196">
                <a:moveTo>
                  <a:pt x="104" y="0"/>
                </a:moveTo>
                <a:lnTo>
                  <a:pt x="52" y="40"/>
                </a:lnTo>
                <a:lnTo>
                  <a:pt x="0" y="82"/>
                </a:lnTo>
                <a:lnTo>
                  <a:pt x="0" y="196"/>
                </a:lnTo>
                <a:lnTo>
                  <a:pt x="74" y="196"/>
                </a:lnTo>
                <a:lnTo>
                  <a:pt x="74" y="100"/>
                </a:lnTo>
                <a:lnTo>
                  <a:pt x="134" y="100"/>
                </a:lnTo>
                <a:lnTo>
                  <a:pt x="134" y="196"/>
                </a:lnTo>
                <a:lnTo>
                  <a:pt x="210" y="196"/>
                </a:lnTo>
                <a:lnTo>
                  <a:pt x="210" y="82"/>
                </a:lnTo>
                <a:lnTo>
                  <a:pt x="156" y="40"/>
                </a:lnTo>
                <a:lnTo>
                  <a:pt x="104" y="0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3814849" y="3390900"/>
            <a:ext cx="450850" cy="203200"/>
          </a:xfrm>
          <a:custGeom>
            <a:avLst/>
            <a:gdLst>
              <a:gd name="T0" fmla="*/ 228 w 284"/>
              <a:gd name="T1" fmla="*/ 66 h 128"/>
              <a:gd name="T2" fmla="*/ 228 w 284"/>
              <a:gd name="T3" fmla="*/ 12 h 128"/>
              <a:gd name="T4" fmla="*/ 188 w 284"/>
              <a:gd name="T5" fmla="*/ 12 h 128"/>
              <a:gd name="T6" fmla="*/ 188 w 284"/>
              <a:gd name="T7" fmla="*/ 36 h 128"/>
              <a:gd name="T8" fmla="*/ 160 w 284"/>
              <a:gd name="T9" fmla="*/ 14 h 128"/>
              <a:gd name="T10" fmla="*/ 142 w 284"/>
              <a:gd name="T11" fmla="*/ 0 h 128"/>
              <a:gd name="T12" fmla="*/ 124 w 284"/>
              <a:gd name="T13" fmla="*/ 14 h 128"/>
              <a:gd name="T14" fmla="*/ 0 w 284"/>
              <a:gd name="T15" fmla="*/ 112 h 128"/>
              <a:gd name="T16" fmla="*/ 14 w 284"/>
              <a:gd name="T17" fmla="*/ 128 h 128"/>
              <a:gd name="T18" fmla="*/ 142 w 284"/>
              <a:gd name="T19" fmla="*/ 28 h 128"/>
              <a:gd name="T20" fmla="*/ 272 w 284"/>
              <a:gd name="T21" fmla="*/ 128 h 128"/>
              <a:gd name="T22" fmla="*/ 284 w 284"/>
              <a:gd name="T23" fmla="*/ 112 h 128"/>
              <a:gd name="T24" fmla="*/ 228 w 284"/>
              <a:gd name="T25" fmla="*/ 6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4" h="128">
                <a:moveTo>
                  <a:pt x="228" y="66"/>
                </a:moveTo>
                <a:lnTo>
                  <a:pt x="228" y="12"/>
                </a:lnTo>
                <a:lnTo>
                  <a:pt x="188" y="12"/>
                </a:lnTo>
                <a:lnTo>
                  <a:pt x="188" y="36"/>
                </a:lnTo>
                <a:lnTo>
                  <a:pt x="160" y="14"/>
                </a:lnTo>
                <a:lnTo>
                  <a:pt x="142" y="0"/>
                </a:lnTo>
                <a:lnTo>
                  <a:pt x="124" y="14"/>
                </a:lnTo>
                <a:lnTo>
                  <a:pt x="0" y="112"/>
                </a:lnTo>
                <a:lnTo>
                  <a:pt x="14" y="128"/>
                </a:lnTo>
                <a:lnTo>
                  <a:pt x="142" y="28"/>
                </a:lnTo>
                <a:lnTo>
                  <a:pt x="272" y="128"/>
                </a:lnTo>
                <a:lnTo>
                  <a:pt x="284" y="112"/>
                </a:lnTo>
                <a:lnTo>
                  <a:pt x="228" y="66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Freeform 62"/>
          <p:cNvSpPr>
            <a:spLocks/>
          </p:cNvSpPr>
          <p:nvPr/>
        </p:nvSpPr>
        <p:spPr bwMode="auto">
          <a:xfrm>
            <a:off x="5735724" y="5181600"/>
            <a:ext cx="555625" cy="504825"/>
          </a:xfrm>
          <a:custGeom>
            <a:avLst/>
            <a:gdLst>
              <a:gd name="T0" fmla="*/ 0 w 350"/>
              <a:gd name="T1" fmla="*/ 310 h 318"/>
              <a:gd name="T2" fmla="*/ 2 w 350"/>
              <a:gd name="T3" fmla="*/ 314 h 318"/>
              <a:gd name="T4" fmla="*/ 18 w 350"/>
              <a:gd name="T5" fmla="*/ 318 h 318"/>
              <a:gd name="T6" fmla="*/ 20 w 350"/>
              <a:gd name="T7" fmla="*/ 310 h 318"/>
              <a:gd name="T8" fmla="*/ 38 w 350"/>
              <a:gd name="T9" fmla="*/ 278 h 318"/>
              <a:gd name="T10" fmla="*/ 60 w 350"/>
              <a:gd name="T11" fmla="*/ 250 h 318"/>
              <a:gd name="T12" fmla="*/ 88 w 350"/>
              <a:gd name="T13" fmla="*/ 264 h 318"/>
              <a:gd name="T14" fmla="*/ 122 w 350"/>
              <a:gd name="T15" fmla="*/ 268 h 318"/>
              <a:gd name="T16" fmla="*/ 146 w 350"/>
              <a:gd name="T17" fmla="*/ 264 h 318"/>
              <a:gd name="T18" fmla="*/ 174 w 350"/>
              <a:gd name="T19" fmla="*/ 252 h 318"/>
              <a:gd name="T20" fmla="*/ 204 w 350"/>
              <a:gd name="T21" fmla="*/ 232 h 318"/>
              <a:gd name="T22" fmla="*/ 218 w 350"/>
              <a:gd name="T23" fmla="*/ 218 h 318"/>
              <a:gd name="T24" fmla="*/ 242 w 350"/>
              <a:gd name="T25" fmla="*/ 186 h 318"/>
              <a:gd name="T26" fmla="*/ 258 w 350"/>
              <a:gd name="T27" fmla="*/ 156 h 318"/>
              <a:gd name="T28" fmla="*/ 274 w 350"/>
              <a:gd name="T29" fmla="*/ 98 h 318"/>
              <a:gd name="T30" fmla="*/ 288 w 350"/>
              <a:gd name="T31" fmla="*/ 60 h 318"/>
              <a:gd name="T32" fmla="*/ 304 w 350"/>
              <a:gd name="T33" fmla="*/ 34 h 318"/>
              <a:gd name="T34" fmla="*/ 332 w 350"/>
              <a:gd name="T35" fmla="*/ 10 h 318"/>
              <a:gd name="T36" fmla="*/ 350 w 350"/>
              <a:gd name="T37" fmla="*/ 0 h 318"/>
              <a:gd name="T38" fmla="*/ 262 w 350"/>
              <a:gd name="T39" fmla="*/ 22 h 318"/>
              <a:gd name="T40" fmla="*/ 192 w 350"/>
              <a:gd name="T41" fmla="*/ 46 h 318"/>
              <a:gd name="T42" fmla="*/ 136 w 350"/>
              <a:gd name="T43" fmla="*/ 72 h 318"/>
              <a:gd name="T44" fmla="*/ 96 w 350"/>
              <a:gd name="T45" fmla="*/ 100 h 318"/>
              <a:gd name="T46" fmla="*/ 68 w 350"/>
              <a:gd name="T47" fmla="*/ 132 h 318"/>
              <a:gd name="T48" fmla="*/ 50 w 350"/>
              <a:gd name="T49" fmla="*/ 166 h 318"/>
              <a:gd name="T50" fmla="*/ 42 w 350"/>
              <a:gd name="T51" fmla="*/ 202 h 318"/>
              <a:gd name="T52" fmla="*/ 40 w 350"/>
              <a:gd name="T53" fmla="*/ 240 h 318"/>
              <a:gd name="T54" fmla="*/ 52 w 350"/>
              <a:gd name="T55" fmla="*/ 220 h 318"/>
              <a:gd name="T56" fmla="*/ 84 w 350"/>
              <a:gd name="T57" fmla="*/ 180 h 318"/>
              <a:gd name="T58" fmla="*/ 122 w 350"/>
              <a:gd name="T59" fmla="*/ 140 h 318"/>
              <a:gd name="T60" fmla="*/ 166 w 350"/>
              <a:gd name="T61" fmla="*/ 108 h 318"/>
              <a:gd name="T62" fmla="*/ 190 w 350"/>
              <a:gd name="T63" fmla="*/ 98 h 318"/>
              <a:gd name="T64" fmla="*/ 122 w 350"/>
              <a:gd name="T65" fmla="*/ 152 h 318"/>
              <a:gd name="T66" fmla="*/ 68 w 350"/>
              <a:gd name="T67" fmla="*/ 212 h 318"/>
              <a:gd name="T68" fmla="*/ 26 w 350"/>
              <a:gd name="T69" fmla="*/ 268 h 318"/>
              <a:gd name="T70" fmla="*/ 0 w 350"/>
              <a:gd name="T71" fmla="*/ 31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0" h="318">
                <a:moveTo>
                  <a:pt x="0" y="310"/>
                </a:moveTo>
                <a:lnTo>
                  <a:pt x="0" y="310"/>
                </a:lnTo>
                <a:lnTo>
                  <a:pt x="0" y="312"/>
                </a:lnTo>
                <a:lnTo>
                  <a:pt x="2" y="314"/>
                </a:lnTo>
                <a:lnTo>
                  <a:pt x="6" y="318"/>
                </a:lnTo>
                <a:lnTo>
                  <a:pt x="18" y="318"/>
                </a:lnTo>
                <a:lnTo>
                  <a:pt x="18" y="318"/>
                </a:lnTo>
                <a:lnTo>
                  <a:pt x="20" y="310"/>
                </a:lnTo>
                <a:lnTo>
                  <a:pt x="24" y="300"/>
                </a:lnTo>
                <a:lnTo>
                  <a:pt x="38" y="278"/>
                </a:lnTo>
                <a:lnTo>
                  <a:pt x="60" y="250"/>
                </a:lnTo>
                <a:lnTo>
                  <a:pt x="60" y="250"/>
                </a:lnTo>
                <a:lnTo>
                  <a:pt x="74" y="258"/>
                </a:lnTo>
                <a:lnTo>
                  <a:pt x="88" y="264"/>
                </a:lnTo>
                <a:lnTo>
                  <a:pt x="110" y="266"/>
                </a:lnTo>
                <a:lnTo>
                  <a:pt x="122" y="268"/>
                </a:lnTo>
                <a:lnTo>
                  <a:pt x="134" y="266"/>
                </a:lnTo>
                <a:lnTo>
                  <a:pt x="146" y="264"/>
                </a:lnTo>
                <a:lnTo>
                  <a:pt x="160" y="260"/>
                </a:lnTo>
                <a:lnTo>
                  <a:pt x="174" y="252"/>
                </a:lnTo>
                <a:lnTo>
                  <a:pt x="190" y="244"/>
                </a:lnTo>
                <a:lnTo>
                  <a:pt x="204" y="232"/>
                </a:lnTo>
                <a:lnTo>
                  <a:pt x="218" y="218"/>
                </a:lnTo>
                <a:lnTo>
                  <a:pt x="218" y="218"/>
                </a:lnTo>
                <a:lnTo>
                  <a:pt x="232" y="202"/>
                </a:lnTo>
                <a:lnTo>
                  <a:pt x="242" y="186"/>
                </a:lnTo>
                <a:lnTo>
                  <a:pt x="250" y="170"/>
                </a:lnTo>
                <a:lnTo>
                  <a:pt x="258" y="156"/>
                </a:lnTo>
                <a:lnTo>
                  <a:pt x="266" y="126"/>
                </a:lnTo>
                <a:lnTo>
                  <a:pt x="274" y="98"/>
                </a:lnTo>
                <a:lnTo>
                  <a:pt x="282" y="72"/>
                </a:lnTo>
                <a:lnTo>
                  <a:pt x="288" y="60"/>
                </a:lnTo>
                <a:lnTo>
                  <a:pt x="296" y="46"/>
                </a:lnTo>
                <a:lnTo>
                  <a:pt x="304" y="34"/>
                </a:lnTo>
                <a:lnTo>
                  <a:pt x="316" y="22"/>
                </a:lnTo>
                <a:lnTo>
                  <a:pt x="332" y="10"/>
                </a:lnTo>
                <a:lnTo>
                  <a:pt x="350" y="0"/>
                </a:lnTo>
                <a:lnTo>
                  <a:pt x="350" y="0"/>
                </a:lnTo>
                <a:lnTo>
                  <a:pt x="304" y="10"/>
                </a:lnTo>
                <a:lnTo>
                  <a:pt x="262" y="22"/>
                </a:lnTo>
                <a:lnTo>
                  <a:pt x="224" y="34"/>
                </a:lnTo>
                <a:lnTo>
                  <a:pt x="192" y="46"/>
                </a:lnTo>
                <a:lnTo>
                  <a:pt x="162" y="58"/>
                </a:lnTo>
                <a:lnTo>
                  <a:pt x="136" y="72"/>
                </a:lnTo>
                <a:lnTo>
                  <a:pt x="114" y="86"/>
                </a:lnTo>
                <a:lnTo>
                  <a:pt x="96" y="100"/>
                </a:lnTo>
                <a:lnTo>
                  <a:pt x="80" y="116"/>
                </a:lnTo>
                <a:lnTo>
                  <a:pt x="68" y="132"/>
                </a:lnTo>
                <a:lnTo>
                  <a:pt x="58" y="148"/>
                </a:lnTo>
                <a:lnTo>
                  <a:pt x="50" y="166"/>
                </a:lnTo>
                <a:lnTo>
                  <a:pt x="44" y="184"/>
                </a:lnTo>
                <a:lnTo>
                  <a:pt x="42" y="202"/>
                </a:lnTo>
                <a:lnTo>
                  <a:pt x="40" y="220"/>
                </a:lnTo>
                <a:lnTo>
                  <a:pt x="40" y="240"/>
                </a:lnTo>
                <a:lnTo>
                  <a:pt x="40" y="240"/>
                </a:lnTo>
                <a:lnTo>
                  <a:pt x="52" y="220"/>
                </a:lnTo>
                <a:lnTo>
                  <a:pt x="66" y="200"/>
                </a:lnTo>
                <a:lnTo>
                  <a:pt x="84" y="180"/>
                </a:lnTo>
                <a:lnTo>
                  <a:pt x="102" y="160"/>
                </a:lnTo>
                <a:lnTo>
                  <a:pt x="122" y="140"/>
                </a:lnTo>
                <a:lnTo>
                  <a:pt x="144" y="124"/>
                </a:lnTo>
                <a:lnTo>
                  <a:pt x="166" y="108"/>
                </a:lnTo>
                <a:lnTo>
                  <a:pt x="190" y="98"/>
                </a:lnTo>
                <a:lnTo>
                  <a:pt x="190" y="98"/>
                </a:lnTo>
                <a:lnTo>
                  <a:pt x="154" y="124"/>
                </a:lnTo>
                <a:lnTo>
                  <a:pt x="122" y="152"/>
                </a:lnTo>
                <a:lnTo>
                  <a:pt x="94" y="182"/>
                </a:lnTo>
                <a:lnTo>
                  <a:pt x="68" y="212"/>
                </a:lnTo>
                <a:lnTo>
                  <a:pt x="46" y="240"/>
                </a:lnTo>
                <a:lnTo>
                  <a:pt x="26" y="268"/>
                </a:lnTo>
                <a:lnTo>
                  <a:pt x="0" y="310"/>
                </a:lnTo>
                <a:lnTo>
                  <a:pt x="0" y="310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Freeform 63"/>
          <p:cNvSpPr>
            <a:spLocks/>
          </p:cNvSpPr>
          <p:nvPr/>
        </p:nvSpPr>
        <p:spPr bwMode="auto">
          <a:xfrm>
            <a:off x="5789699" y="1577975"/>
            <a:ext cx="431800" cy="393700"/>
          </a:xfrm>
          <a:custGeom>
            <a:avLst/>
            <a:gdLst>
              <a:gd name="T0" fmla="*/ 136 w 272"/>
              <a:gd name="T1" fmla="*/ 52 h 248"/>
              <a:gd name="T2" fmla="*/ 136 w 272"/>
              <a:gd name="T3" fmla="*/ 52 h 248"/>
              <a:gd name="T4" fmla="*/ 130 w 272"/>
              <a:gd name="T5" fmla="*/ 40 h 248"/>
              <a:gd name="T6" fmla="*/ 124 w 272"/>
              <a:gd name="T7" fmla="*/ 28 h 248"/>
              <a:gd name="T8" fmla="*/ 118 w 272"/>
              <a:gd name="T9" fmla="*/ 20 h 248"/>
              <a:gd name="T10" fmla="*/ 110 w 272"/>
              <a:gd name="T11" fmla="*/ 12 h 248"/>
              <a:gd name="T12" fmla="*/ 100 w 272"/>
              <a:gd name="T13" fmla="*/ 6 h 248"/>
              <a:gd name="T14" fmla="*/ 90 w 272"/>
              <a:gd name="T15" fmla="*/ 2 h 248"/>
              <a:gd name="T16" fmla="*/ 78 w 272"/>
              <a:gd name="T17" fmla="*/ 0 h 248"/>
              <a:gd name="T18" fmla="*/ 66 w 272"/>
              <a:gd name="T19" fmla="*/ 0 h 248"/>
              <a:gd name="T20" fmla="*/ 66 w 272"/>
              <a:gd name="T21" fmla="*/ 0 h 248"/>
              <a:gd name="T22" fmla="*/ 50 w 272"/>
              <a:gd name="T23" fmla="*/ 2 h 248"/>
              <a:gd name="T24" fmla="*/ 34 w 272"/>
              <a:gd name="T25" fmla="*/ 8 h 248"/>
              <a:gd name="T26" fmla="*/ 22 w 272"/>
              <a:gd name="T27" fmla="*/ 16 h 248"/>
              <a:gd name="T28" fmla="*/ 14 w 272"/>
              <a:gd name="T29" fmla="*/ 26 h 248"/>
              <a:gd name="T30" fmla="*/ 8 w 272"/>
              <a:gd name="T31" fmla="*/ 38 h 248"/>
              <a:gd name="T32" fmla="*/ 2 w 272"/>
              <a:gd name="T33" fmla="*/ 52 h 248"/>
              <a:gd name="T34" fmla="*/ 0 w 272"/>
              <a:gd name="T35" fmla="*/ 68 h 248"/>
              <a:gd name="T36" fmla="*/ 2 w 272"/>
              <a:gd name="T37" fmla="*/ 84 h 248"/>
              <a:gd name="T38" fmla="*/ 2 w 272"/>
              <a:gd name="T39" fmla="*/ 84 h 248"/>
              <a:gd name="T40" fmla="*/ 4 w 272"/>
              <a:gd name="T41" fmla="*/ 94 h 248"/>
              <a:gd name="T42" fmla="*/ 6 w 272"/>
              <a:gd name="T43" fmla="*/ 104 h 248"/>
              <a:gd name="T44" fmla="*/ 12 w 272"/>
              <a:gd name="T45" fmla="*/ 114 h 248"/>
              <a:gd name="T46" fmla="*/ 18 w 272"/>
              <a:gd name="T47" fmla="*/ 124 h 248"/>
              <a:gd name="T48" fmla="*/ 32 w 272"/>
              <a:gd name="T49" fmla="*/ 142 h 248"/>
              <a:gd name="T50" fmla="*/ 50 w 272"/>
              <a:gd name="T51" fmla="*/ 160 h 248"/>
              <a:gd name="T52" fmla="*/ 92 w 272"/>
              <a:gd name="T53" fmla="*/ 200 h 248"/>
              <a:gd name="T54" fmla="*/ 114 w 272"/>
              <a:gd name="T55" fmla="*/ 222 h 248"/>
              <a:gd name="T56" fmla="*/ 134 w 272"/>
              <a:gd name="T57" fmla="*/ 248 h 248"/>
              <a:gd name="T58" fmla="*/ 134 w 272"/>
              <a:gd name="T59" fmla="*/ 248 h 248"/>
              <a:gd name="T60" fmla="*/ 156 w 272"/>
              <a:gd name="T61" fmla="*/ 222 h 248"/>
              <a:gd name="T62" fmla="*/ 178 w 272"/>
              <a:gd name="T63" fmla="*/ 200 h 248"/>
              <a:gd name="T64" fmla="*/ 220 w 272"/>
              <a:gd name="T65" fmla="*/ 162 h 248"/>
              <a:gd name="T66" fmla="*/ 238 w 272"/>
              <a:gd name="T67" fmla="*/ 144 h 248"/>
              <a:gd name="T68" fmla="*/ 254 w 272"/>
              <a:gd name="T69" fmla="*/ 126 h 248"/>
              <a:gd name="T70" fmla="*/ 260 w 272"/>
              <a:gd name="T71" fmla="*/ 116 h 248"/>
              <a:gd name="T72" fmla="*/ 266 w 272"/>
              <a:gd name="T73" fmla="*/ 106 h 248"/>
              <a:gd name="T74" fmla="*/ 268 w 272"/>
              <a:gd name="T75" fmla="*/ 96 h 248"/>
              <a:gd name="T76" fmla="*/ 270 w 272"/>
              <a:gd name="T77" fmla="*/ 86 h 248"/>
              <a:gd name="T78" fmla="*/ 270 w 272"/>
              <a:gd name="T79" fmla="*/ 86 h 248"/>
              <a:gd name="T80" fmla="*/ 272 w 272"/>
              <a:gd name="T81" fmla="*/ 70 h 248"/>
              <a:gd name="T82" fmla="*/ 270 w 272"/>
              <a:gd name="T83" fmla="*/ 54 h 248"/>
              <a:gd name="T84" fmla="*/ 266 w 272"/>
              <a:gd name="T85" fmla="*/ 40 h 248"/>
              <a:gd name="T86" fmla="*/ 260 w 272"/>
              <a:gd name="T87" fmla="*/ 28 h 248"/>
              <a:gd name="T88" fmla="*/ 250 w 272"/>
              <a:gd name="T89" fmla="*/ 18 h 248"/>
              <a:gd name="T90" fmla="*/ 238 w 272"/>
              <a:gd name="T91" fmla="*/ 10 h 248"/>
              <a:gd name="T92" fmla="*/ 224 w 272"/>
              <a:gd name="T93" fmla="*/ 4 h 248"/>
              <a:gd name="T94" fmla="*/ 208 w 272"/>
              <a:gd name="T95" fmla="*/ 2 h 248"/>
              <a:gd name="T96" fmla="*/ 208 w 272"/>
              <a:gd name="T97" fmla="*/ 2 h 248"/>
              <a:gd name="T98" fmla="*/ 194 w 272"/>
              <a:gd name="T99" fmla="*/ 2 h 248"/>
              <a:gd name="T100" fmla="*/ 184 w 272"/>
              <a:gd name="T101" fmla="*/ 4 h 248"/>
              <a:gd name="T102" fmla="*/ 174 w 272"/>
              <a:gd name="T103" fmla="*/ 8 h 248"/>
              <a:gd name="T104" fmla="*/ 164 w 272"/>
              <a:gd name="T105" fmla="*/ 12 h 248"/>
              <a:gd name="T106" fmla="*/ 156 w 272"/>
              <a:gd name="T107" fmla="*/ 20 h 248"/>
              <a:gd name="T108" fmla="*/ 148 w 272"/>
              <a:gd name="T109" fmla="*/ 30 h 248"/>
              <a:gd name="T110" fmla="*/ 142 w 272"/>
              <a:gd name="T111" fmla="*/ 40 h 248"/>
              <a:gd name="T112" fmla="*/ 136 w 272"/>
              <a:gd name="T113" fmla="*/ 52 h 248"/>
              <a:gd name="T114" fmla="*/ 136 w 272"/>
              <a:gd name="T115" fmla="*/ 5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2" h="248">
                <a:moveTo>
                  <a:pt x="136" y="52"/>
                </a:moveTo>
                <a:lnTo>
                  <a:pt x="136" y="52"/>
                </a:lnTo>
                <a:lnTo>
                  <a:pt x="130" y="40"/>
                </a:lnTo>
                <a:lnTo>
                  <a:pt x="124" y="28"/>
                </a:lnTo>
                <a:lnTo>
                  <a:pt x="118" y="20"/>
                </a:lnTo>
                <a:lnTo>
                  <a:pt x="110" y="12"/>
                </a:lnTo>
                <a:lnTo>
                  <a:pt x="100" y="6"/>
                </a:lnTo>
                <a:lnTo>
                  <a:pt x="90" y="2"/>
                </a:lnTo>
                <a:lnTo>
                  <a:pt x="78" y="0"/>
                </a:lnTo>
                <a:lnTo>
                  <a:pt x="66" y="0"/>
                </a:lnTo>
                <a:lnTo>
                  <a:pt x="66" y="0"/>
                </a:lnTo>
                <a:lnTo>
                  <a:pt x="50" y="2"/>
                </a:lnTo>
                <a:lnTo>
                  <a:pt x="34" y="8"/>
                </a:lnTo>
                <a:lnTo>
                  <a:pt x="22" y="16"/>
                </a:lnTo>
                <a:lnTo>
                  <a:pt x="14" y="26"/>
                </a:lnTo>
                <a:lnTo>
                  <a:pt x="8" y="38"/>
                </a:lnTo>
                <a:lnTo>
                  <a:pt x="2" y="52"/>
                </a:lnTo>
                <a:lnTo>
                  <a:pt x="0" y="68"/>
                </a:lnTo>
                <a:lnTo>
                  <a:pt x="2" y="84"/>
                </a:lnTo>
                <a:lnTo>
                  <a:pt x="2" y="84"/>
                </a:lnTo>
                <a:lnTo>
                  <a:pt x="4" y="94"/>
                </a:lnTo>
                <a:lnTo>
                  <a:pt x="6" y="104"/>
                </a:lnTo>
                <a:lnTo>
                  <a:pt x="12" y="114"/>
                </a:lnTo>
                <a:lnTo>
                  <a:pt x="18" y="124"/>
                </a:lnTo>
                <a:lnTo>
                  <a:pt x="32" y="142"/>
                </a:lnTo>
                <a:lnTo>
                  <a:pt x="50" y="160"/>
                </a:lnTo>
                <a:lnTo>
                  <a:pt x="92" y="200"/>
                </a:lnTo>
                <a:lnTo>
                  <a:pt x="114" y="222"/>
                </a:lnTo>
                <a:lnTo>
                  <a:pt x="134" y="248"/>
                </a:lnTo>
                <a:lnTo>
                  <a:pt x="134" y="248"/>
                </a:lnTo>
                <a:lnTo>
                  <a:pt x="156" y="222"/>
                </a:lnTo>
                <a:lnTo>
                  <a:pt x="178" y="200"/>
                </a:lnTo>
                <a:lnTo>
                  <a:pt x="220" y="162"/>
                </a:lnTo>
                <a:lnTo>
                  <a:pt x="238" y="144"/>
                </a:lnTo>
                <a:lnTo>
                  <a:pt x="254" y="126"/>
                </a:lnTo>
                <a:lnTo>
                  <a:pt x="260" y="116"/>
                </a:lnTo>
                <a:lnTo>
                  <a:pt x="266" y="106"/>
                </a:lnTo>
                <a:lnTo>
                  <a:pt x="268" y="96"/>
                </a:lnTo>
                <a:lnTo>
                  <a:pt x="270" y="86"/>
                </a:lnTo>
                <a:lnTo>
                  <a:pt x="270" y="86"/>
                </a:lnTo>
                <a:lnTo>
                  <a:pt x="272" y="70"/>
                </a:lnTo>
                <a:lnTo>
                  <a:pt x="270" y="54"/>
                </a:lnTo>
                <a:lnTo>
                  <a:pt x="266" y="40"/>
                </a:lnTo>
                <a:lnTo>
                  <a:pt x="260" y="28"/>
                </a:lnTo>
                <a:lnTo>
                  <a:pt x="250" y="18"/>
                </a:lnTo>
                <a:lnTo>
                  <a:pt x="238" y="10"/>
                </a:lnTo>
                <a:lnTo>
                  <a:pt x="224" y="4"/>
                </a:lnTo>
                <a:lnTo>
                  <a:pt x="208" y="2"/>
                </a:lnTo>
                <a:lnTo>
                  <a:pt x="208" y="2"/>
                </a:lnTo>
                <a:lnTo>
                  <a:pt x="194" y="2"/>
                </a:lnTo>
                <a:lnTo>
                  <a:pt x="184" y="4"/>
                </a:lnTo>
                <a:lnTo>
                  <a:pt x="174" y="8"/>
                </a:lnTo>
                <a:lnTo>
                  <a:pt x="164" y="12"/>
                </a:lnTo>
                <a:lnTo>
                  <a:pt x="156" y="20"/>
                </a:lnTo>
                <a:lnTo>
                  <a:pt x="148" y="30"/>
                </a:lnTo>
                <a:lnTo>
                  <a:pt x="142" y="40"/>
                </a:lnTo>
                <a:lnTo>
                  <a:pt x="136" y="52"/>
                </a:lnTo>
                <a:lnTo>
                  <a:pt x="136" y="52"/>
                </a:lnTo>
                <a:close/>
              </a:path>
            </a:pathLst>
          </a:custGeom>
          <a:solidFill>
            <a:srgbClr val="2F2C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TextBox 319"/>
          <p:cNvSpPr txBox="1"/>
          <p:nvPr/>
        </p:nvSpPr>
        <p:spPr>
          <a:xfrm>
            <a:off x="5185532" y="3235992"/>
            <a:ext cx="1717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dirty="0" smtClean="0">
                <a:solidFill>
                  <a:srgbClr val="2F2C33"/>
                </a:solidFill>
                <a:ea typeface="+mj-ea"/>
              </a:rPr>
              <a:t>TEXT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8561" y="3390900"/>
            <a:ext cx="111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TITLE</a:t>
            </a:r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03005" y="3769392"/>
            <a:ext cx="22418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  <a:p>
            <a:endParaRPr lang="en-US" altLang="zh-HK" dirty="0" smtClean="0">
              <a:solidFill>
                <a:srgbClr val="D1D2D4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91064" y="1524943"/>
            <a:ext cx="111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TITLE</a:t>
            </a:r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1499" y="1595993"/>
            <a:ext cx="224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144901" y="5313660"/>
            <a:ext cx="111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400" dirty="0" smtClean="0">
                <a:solidFill>
                  <a:srgbClr val="D1D2D4"/>
                </a:solidFill>
              </a:rPr>
              <a:t>TITLE</a:t>
            </a:r>
            <a:endParaRPr lang="zh-HK" altLang="en-US" sz="2400" dirty="0">
              <a:solidFill>
                <a:srgbClr val="D1D2D4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556880" y="5355379"/>
            <a:ext cx="224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 smtClean="0">
                <a:solidFill>
                  <a:srgbClr val="D1D2D4"/>
                </a:solidFill>
              </a:rPr>
              <a:t>ADD YOUR TEXT HERE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646949" y="2641600"/>
            <a:ext cx="3442046" cy="2294408"/>
            <a:chOff x="6646949" y="2641600"/>
            <a:chExt cx="3442046" cy="2294408"/>
          </a:xfrm>
        </p:grpSpPr>
        <p:sp>
          <p:nvSpPr>
            <p:cNvPr id="36" name="Freeform 57"/>
            <p:cNvSpPr>
              <a:spLocks/>
            </p:cNvSpPr>
            <p:nvPr/>
          </p:nvSpPr>
          <p:spPr bwMode="auto">
            <a:xfrm>
              <a:off x="6646949" y="2641600"/>
              <a:ext cx="889000" cy="1870075"/>
            </a:xfrm>
            <a:custGeom>
              <a:avLst/>
              <a:gdLst>
                <a:gd name="T0" fmla="*/ 446 w 560"/>
                <a:gd name="T1" fmla="*/ 510 h 1178"/>
                <a:gd name="T2" fmla="*/ 436 w 560"/>
                <a:gd name="T3" fmla="*/ 436 h 1178"/>
                <a:gd name="T4" fmla="*/ 418 w 560"/>
                <a:gd name="T5" fmla="*/ 366 h 1178"/>
                <a:gd name="T6" fmla="*/ 396 w 560"/>
                <a:gd name="T7" fmla="*/ 296 h 1178"/>
                <a:gd name="T8" fmla="*/ 366 w 560"/>
                <a:gd name="T9" fmla="*/ 230 h 1178"/>
                <a:gd name="T10" fmla="*/ 332 w 560"/>
                <a:gd name="T11" fmla="*/ 168 h 1178"/>
                <a:gd name="T12" fmla="*/ 294 w 560"/>
                <a:gd name="T13" fmla="*/ 108 h 1178"/>
                <a:gd name="T14" fmla="*/ 250 w 560"/>
                <a:gd name="T15" fmla="*/ 52 h 1178"/>
                <a:gd name="T16" fmla="*/ 202 w 560"/>
                <a:gd name="T17" fmla="*/ 0 h 1178"/>
                <a:gd name="T18" fmla="*/ 0 w 560"/>
                <a:gd name="T19" fmla="*/ 202 h 1178"/>
                <a:gd name="T20" fmla="*/ 36 w 560"/>
                <a:gd name="T21" fmla="*/ 240 h 1178"/>
                <a:gd name="T22" fmla="*/ 68 w 560"/>
                <a:gd name="T23" fmla="*/ 284 h 1178"/>
                <a:gd name="T24" fmla="*/ 96 w 560"/>
                <a:gd name="T25" fmla="*/ 330 h 1178"/>
                <a:gd name="T26" fmla="*/ 120 w 560"/>
                <a:gd name="T27" fmla="*/ 378 h 1178"/>
                <a:gd name="T28" fmla="*/ 140 w 560"/>
                <a:gd name="T29" fmla="*/ 430 h 1178"/>
                <a:gd name="T30" fmla="*/ 154 w 560"/>
                <a:gd name="T31" fmla="*/ 484 h 1178"/>
                <a:gd name="T32" fmla="*/ 162 w 560"/>
                <a:gd name="T33" fmla="*/ 538 h 1178"/>
                <a:gd name="T34" fmla="*/ 164 w 560"/>
                <a:gd name="T35" fmla="*/ 596 h 1178"/>
                <a:gd name="T36" fmla="*/ 164 w 560"/>
                <a:gd name="T37" fmla="*/ 624 h 1178"/>
                <a:gd name="T38" fmla="*/ 158 w 560"/>
                <a:gd name="T39" fmla="*/ 676 h 1178"/>
                <a:gd name="T40" fmla="*/ 148 w 560"/>
                <a:gd name="T41" fmla="*/ 730 h 1178"/>
                <a:gd name="T42" fmla="*/ 134 w 560"/>
                <a:gd name="T43" fmla="*/ 780 h 1178"/>
                <a:gd name="T44" fmla="*/ 114 w 560"/>
                <a:gd name="T45" fmla="*/ 828 h 1178"/>
                <a:gd name="T46" fmla="*/ 78 w 560"/>
                <a:gd name="T47" fmla="*/ 894 h 1178"/>
                <a:gd name="T48" fmla="*/ 14 w 560"/>
                <a:gd name="T49" fmla="*/ 976 h 1178"/>
                <a:gd name="T50" fmla="*/ 216 w 560"/>
                <a:gd name="T51" fmla="*/ 1178 h 1178"/>
                <a:gd name="T52" fmla="*/ 262 w 560"/>
                <a:gd name="T53" fmla="*/ 1126 h 1178"/>
                <a:gd name="T54" fmla="*/ 302 w 560"/>
                <a:gd name="T55" fmla="*/ 1072 h 1178"/>
                <a:gd name="T56" fmla="*/ 340 w 560"/>
                <a:gd name="T57" fmla="*/ 1014 h 1178"/>
                <a:gd name="T58" fmla="*/ 372 w 560"/>
                <a:gd name="T59" fmla="*/ 952 h 1178"/>
                <a:gd name="T60" fmla="*/ 398 w 560"/>
                <a:gd name="T61" fmla="*/ 888 h 1178"/>
                <a:gd name="T62" fmla="*/ 420 w 560"/>
                <a:gd name="T63" fmla="*/ 822 h 1178"/>
                <a:gd name="T64" fmla="*/ 436 w 560"/>
                <a:gd name="T65" fmla="*/ 752 h 1178"/>
                <a:gd name="T66" fmla="*/ 446 w 560"/>
                <a:gd name="T67" fmla="*/ 682 h 1178"/>
                <a:gd name="T68" fmla="*/ 446 w 560"/>
                <a:gd name="T69" fmla="*/ 51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1178">
                  <a:moveTo>
                    <a:pt x="446" y="510"/>
                  </a:moveTo>
                  <a:lnTo>
                    <a:pt x="446" y="510"/>
                  </a:lnTo>
                  <a:lnTo>
                    <a:pt x="442" y="472"/>
                  </a:lnTo>
                  <a:lnTo>
                    <a:pt x="436" y="436"/>
                  </a:lnTo>
                  <a:lnTo>
                    <a:pt x="428" y="400"/>
                  </a:lnTo>
                  <a:lnTo>
                    <a:pt x="418" y="366"/>
                  </a:lnTo>
                  <a:lnTo>
                    <a:pt x="408" y="330"/>
                  </a:lnTo>
                  <a:lnTo>
                    <a:pt x="396" y="296"/>
                  </a:lnTo>
                  <a:lnTo>
                    <a:pt x="382" y="262"/>
                  </a:lnTo>
                  <a:lnTo>
                    <a:pt x="366" y="230"/>
                  </a:lnTo>
                  <a:lnTo>
                    <a:pt x="350" y="198"/>
                  </a:lnTo>
                  <a:lnTo>
                    <a:pt x="332" y="168"/>
                  </a:lnTo>
                  <a:lnTo>
                    <a:pt x="314" y="136"/>
                  </a:lnTo>
                  <a:lnTo>
                    <a:pt x="294" y="108"/>
                  </a:lnTo>
                  <a:lnTo>
                    <a:pt x="272" y="80"/>
                  </a:lnTo>
                  <a:lnTo>
                    <a:pt x="250" y="52"/>
                  </a:lnTo>
                  <a:lnTo>
                    <a:pt x="226" y="26"/>
                  </a:lnTo>
                  <a:lnTo>
                    <a:pt x="202" y="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18" y="220"/>
                  </a:lnTo>
                  <a:lnTo>
                    <a:pt x="36" y="240"/>
                  </a:lnTo>
                  <a:lnTo>
                    <a:pt x="54" y="262"/>
                  </a:lnTo>
                  <a:lnTo>
                    <a:pt x="68" y="284"/>
                  </a:lnTo>
                  <a:lnTo>
                    <a:pt x="84" y="306"/>
                  </a:lnTo>
                  <a:lnTo>
                    <a:pt x="96" y="330"/>
                  </a:lnTo>
                  <a:lnTo>
                    <a:pt x="110" y="354"/>
                  </a:lnTo>
                  <a:lnTo>
                    <a:pt x="120" y="378"/>
                  </a:lnTo>
                  <a:lnTo>
                    <a:pt x="130" y="404"/>
                  </a:lnTo>
                  <a:lnTo>
                    <a:pt x="140" y="430"/>
                  </a:lnTo>
                  <a:lnTo>
                    <a:pt x="148" y="456"/>
                  </a:lnTo>
                  <a:lnTo>
                    <a:pt x="154" y="484"/>
                  </a:lnTo>
                  <a:lnTo>
                    <a:pt x="158" y="510"/>
                  </a:lnTo>
                  <a:lnTo>
                    <a:pt x="162" y="538"/>
                  </a:lnTo>
                  <a:lnTo>
                    <a:pt x="164" y="568"/>
                  </a:lnTo>
                  <a:lnTo>
                    <a:pt x="164" y="596"/>
                  </a:lnTo>
                  <a:lnTo>
                    <a:pt x="164" y="596"/>
                  </a:lnTo>
                  <a:lnTo>
                    <a:pt x="164" y="624"/>
                  </a:lnTo>
                  <a:lnTo>
                    <a:pt x="162" y="650"/>
                  </a:lnTo>
                  <a:lnTo>
                    <a:pt x="158" y="676"/>
                  </a:lnTo>
                  <a:lnTo>
                    <a:pt x="154" y="704"/>
                  </a:lnTo>
                  <a:lnTo>
                    <a:pt x="148" y="730"/>
                  </a:lnTo>
                  <a:lnTo>
                    <a:pt x="142" y="754"/>
                  </a:lnTo>
                  <a:lnTo>
                    <a:pt x="134" y="780"/>
                  </a:lnTo>
                  <a:lnTo>
                    <a:pt x="124" y="804"/>
                  </a:lnTo>
                  <a:lnTo>
                    <a:pt x="114" y="828"/>
                  </a:lnTo>
                  <a:lnTo>
                    <a:pt x="104" y="850"/>
                  </a:lnTo>
                  <a:lnTo>
                    <a:pt x="78" y="894"/>
                  </a:lnTo>
                  <a:lnTo>
                    <a:pt x="48" y="936"/>
                  </a:lnTo>
                  <a:lnTo>
                    <a:pt x="14" y="976"/>
                  </a:lnTo>
                  <a:lnTo>
                    <a:pt x="216" y="1178"/>
                  </a:lnTo>
                  <a:lnTo>
                    <a:pt x="216" y="1178"/>
                  </a:lnTo>
                  <a:lnTo>
                    <a:pt x="240" y="1152"/>
                  </a:lnTo>
                  <a:lnTo>
                    <a:pt x="262" y="1126"/>
                  </a:lnTo>
                  <a:lnTo>
                    <a:pt x="282" y="1100"/>
                  </a:lnTo>
                  <a:lnTo>
                    <a:pt x="302" y="1072"/>
                  </a:lnTo>
                  <a:lnTo>
                    <a:pt x="322" y="1042"/>
                  </a:lnTo>
                  <a:lnTo>
                    <a:pt x="340" y="1014"/>
                  </a:lnTo>
                  <a:lnTo>
                    <a:pt x="356" y="984"/>
                  </a:lnTo>
                  <a:lnTo>
                    <a:pt x="372" y="952"/>
                  </a:lnTo>
                  <a:lnTo>
                    <a:pt x="386" y="920"/>
                  </a:lnTo>
                  <a:lnTo>
                    <a:pt x="398" y="888"/>
                  </a:lnTo>
                  <a:lnTo>
                    <a:pt x="410" y="856"/>
                  </a:lnTo>
                  <a:lnTo>
                    <a:pt x="420" y="822"/>
                  </a:lnTo>
                  <a:lnTo>
                    <a:pt x="428" y="788"/>
                  </a:lnTo>
                  <a:lnTo>
                    <a:pt x="436" y="752"/>
                  </a:lnTo>
                  <a:lnTo>
                    <a:pt x="442" y="718"/>
                  </a:lnTo>
                  <a:lnTo>
                    <a:pt x="446" y="682"/>
                  </a:lnTo>
                  <a:lnTo>
                    <a:pt x="560" y="596"/>
                  </a:lnTo>
                  <a:lnTo>
                    <a:pt x="446" y="510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60"/>
            <p:cNvSpPr>
              <a:spLocks/>
            </p:cNvSpPr>
            <p:nvPr/>
          </p:nvSpPr>
          <p:spPr bwMode="auto">
            <a:xfrm>
              <a:off x="7656599" y="3384550"/>
              <a:ext cx="269875" cy="558800"/>
            </a:xfrm>
            <a:custGeom>
              <a:avLst/>
              <a:gdLst>
                <a:gd name="T0" fmla="*/ 44 w 170"/>
                <a:gd name="T1" fmla="*/ 0 h 352"/>
                <a:gd name="T2" fmla="*/ 32 w 170"/>
                <a:gd name="T3" fmla="*/ 2 h 352"/>
                <a:gd name="T4" fmla="*/ 16 w 170"/>
                <a:gd name="T5" fmla="*/ 10 h 352"/>
                <a:gd name="T6" fmla="*/ 6 w 170"/>
                <a:gd name="T7" fmla="*/ 20 h 352"/>
                <a:gd name="T8" fmla="*/ 0 w 170"/>
                <a:gd name="T9" fmla="*/ 36 h 352"/>
                <a:gd name="T10" fmla="*/ 0 w 170"/>
                <a:gd name="T11" fmla="*/ 42 h 352"/>
                <a:gd name="T12" fmla="*/ 0 w 170"/>
                <a:gd name="T13" fmla="*/ 158 h 352"/>
                <a:gd name="T14" fmla="*/ 4 w 170"/>
                <a:gd name="T15" fmla="*/ 168 h 352"/>
                <a:gd name="T16" fmla="*/ 14 w 170"/>
                <a:gd name="T17" fmla="*/ 172 h 352"/>
                <a:gd name="T18" fmla="*/ 20 w 170"/>
                <a:gd name="T19" fmla="*/ 172 h 352"/>
                <a:gd name="T20" fmla="*/ 28 w 170"/>
                <a:gd name="T21" fmla="*/ 164 h 352"/>
                <a:gd name="T22" fmla="*/ 28 w 170"/>
                <a:gd name="T23" fmla="*/ 58 h 352"/>
                <a:gd name="T24" fmla="*/ 40 w 170"/>
                <a:gd name="T25" fmla="*/ 154 h 352"/>
                <a:gd name="T26" fmla="*/ 42 w 170"/>
                <a:gd name="T27" fmla="*/ 158 h 352"/>
                <a:gd name="T28" fmla="*/ 42 w 170"/>
                <a:gd name="T29" fmla="*/ 332 h 352"/>
                <a:gd name="T30" fmla="*/ 46 w 170"/>
                <a:gd name="T31" fmla="*/ 346 h 352"/>
                <a:gd name="T32" fmla="*/ 60 w 170"/>
                <a:gd name="T33" fmla="*/ 352 h 352"/>
                <a:gd name="T34" fmla="*/ 68 w 170"/>
                <a:gd name="T35" fmla="*/ 350 h 352"/>
                <a:gd name="T36" fmla="*/ 78 w 170"/>
                <a:gd name="T37" fmla="*/ 340 h 352"/>
                <a:gd name="T38" fmla="*/ 80 w 170"/>
                <a:gd name="T39" fmla="*/ 178 h 352"/>
                <a:gd name="T40" fmla="*/ 90 w 170"/>
                <a:gd name="T41" fmla="*/ 332 h 352"/>
                <a:gd name="T42" fmla="*/ 92 w 170"/>
                <a:gd name="T43" fmla="*/ 340 h 352"/>
                <a:gd name="T44" fmla="*/ 102 w 170"/>
                <a:gd name="T45" fmla="*/ 350 h 352"/>
                <a:gd name="T46" fmla="*/ 110 w 170"/>
                <a:gd name="T47" fmla="*/ 352 h 352"/>
                <a:gd name="T48" fmla="*/ 124 w 170"/>
                <a:gd name="T49" fmla="*/ 346 h 352"/>
                <a:gd name="T50" fmla="*/ 130 w 170"/>
                <a:gd name="T51" fmla="*/ 332 h 352"/>
                <a:gd name="T52" fmla="*/ 130 w 170"/>
                <a:gd name="T53" fmla="*/ 154 h 352"/>
                <a:gd name="T54" fmla="*/ 140 w 170"/>
                <a:gd name="T55" fmla="*/ 58 h 352"/>
                <a:gd name="T56" fmla="*/ 140 w 170"/>
                <a:gd name="T57" fmla="*/ 158 h 352"/>
                <a:gd name="T58" fmla="*/ 144 w 170"/>
                <a:gd name="T59" fmla="*/ 168 h 352"/>
                <a:gd name="T60" fmla="*/ 156 w 170"/>
                <a:gd name="T61" fmla="*/ 172 h 352"/>
                <a:gd name="T62" fmla="*/ 162 w 170"/>
                <a:gd name="T63" fmla="*/ 172 h 352"/>
                <a:gd name="T64" fmla="*/ 170 w 170"/>
                <a:gd name="T65" fmla="*/ 164 h 352"/>
                <a:gd name="T66" fmla="*/ 170 w 170"/>
                <a:gd name="T67" fmla="*/ 42 h 352"/>
                <a:gd name="T68" fmla="*/ 170 w 170"/>
                <a:gd name="T69" fmla="*/ 34 h 352"/>
                <a:gd name="T70" fmla="*/ 168 w 170"/>
                <a:gd name="T71" fmla="*/ 24 h 352"/>
                <a:gd name="T72" fmla="*/ 154 w 170"/>
                <a:gd name="T73" fmla="*/ 8 h 352"/>
                <a:gd name="T74" fmla="*/ 138 w 170"/>
                <a:gd name="T75" fmla="*/ 2 h 352"/>
                <a:gd name="T76" fmla="*/ 130 w 170"/>
                <a:gd name="T77" fmla="*/ 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0" h="352">
                  <a:moveTo>
                    <a:pt x="130" y="2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6" y="2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4"/>
                  </a:lnTo>
                  <a:lnTo>
                    <a:pt x="4" y="168"/>
                  </a:lnTo>
                  <a:lnTo>
                    <a:pt x="10" y="172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20" y="172"/>
                  </a:lnTo>
                  <a:lnTo>
                    <a:pt x="24" y="168"/>
                  </a:lnTo>
                  <a:lnTo>
                    <a:pt x="28" y="164"/>
                  </a:lnTo>
                  <a:lnTo>
                    <a:pt x="28" y="158"/>
                  </a:lnTo>
                  <a:lnTo>
                    <a:pt x="28" y="58"/>
                  </a:lnTo>
                  <a:lnTo>
                    <a:pt x="40" y="58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42" y="158"/>
                  </a:lnTo>
                  <a:lnTo>
                    <a:pt x="42" y="332"/>
                  </a:lnTo>
                  <a:lnTo>
                    <a:pt x="42" y="332"/>
                  </a:lnTo>
                  <a:lnTo>
                    <a:pt x="42" y="340"/>
                  </a:lnTo>
                  <a:lnTo>
                    <a:pt x="46" y="346"/>
                  </a:lnTo>
                  <a:lnTo>
                    <a:pt x="54" y="350"/>
                  </a:lnTo>
                  <a:lnTo>
                    <a:pt x="60" y="352"/>
                  </a:lnTo>
                  <a:lnTo>
                    <a:pt x="60" y="352"/>
                  </a:lnTo>
                  <a:lnTo>
                    <a:pt x="68" y="350"/>
                  </a:lnTo>
                  <a:lnTo>
                    <a:pt x="74" y="346"/>
                  </a:lnTo>
                  <a:lnTo>
                    <a:pt x="78" y="340"/>
                  </a:lnTo>
                  <a:lnTo>
                    <a:pt x="80" y="332"/>
                  </a:lnTo>
                  <a:lnTo>
                    <a:pt x="80" y="178"/>
                  </a:lnTo>
                  <a:lnTo>
                    <a:pt x="90" y="178"/>
                  </a:lnTo>
                  <a:lnTo>
                    <a:pt x="90" y="332"/>
                  </a:lnTo>
                  <a:lnTo>
                    <a:pt x="90" y="332"/>
                  </a:lnTo>
                  <a:lnTo>
                    <a:pt x="92" y="340"/>
                  </a:lnTo>
                  <a:lnTo>
                    <a:pt x="96" y="346"/>
                  </a:lnTo>
                  <a:lnTo>
                    <a:pt x="102" y="350"/>
                  </a:lnTo>
                  <a:lnTo>
                    <a:pt x="110" y="352"/>
                  </a:lnTo>
                  <a:lnTo>
                    <a:pt x="110" y="352"/>
                  </a:lnTo>
                  <a:lnTo>
                    <a:pt x="118" y="350"/>
                  </a:lnTo>
                  <a:lnTo>
                    <a:pt x="124" y="346"/>
                  </a:lnTo>
                  <a:lnTo>
                    <a:pt x="128" y="340"/>
                  </a:lnTo>
                  <a:lnTo>
                    <a:pt x="130" y="332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30" y="58"/>
                  </a:lnTo>
                  <a:lnTo>
                    <a:pt x="140" y="58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42" y="164"/>
                  </a:lnTo>
                  <a:lnTo>
                    <a:pt x="144" y="168"/>
                  </a:lnTo>
                  <a:lnTo>
                    <a:pt x="150" y="172"/>
                  </a:lnTo>
                  <a:lnTo>
                    <a:pt x="156" y="172"/>
                  </a:lnTo>
                  <a:lnTo>
                    <a:pt x="156" y="172"/>
                  </a:lnTo>
                  <a:lnTo>
                    <a:pt x="162" y="172"/>
                  </a:lnTo>
                  <a:lnTo>
                    <a:pt x="166" y="168"/>
                  </a:lnTo>
                  <a:lnTo>
                    <a:pt x="170" y="164"/>
                  </a:lnTo>
                  <a:lnTo>
                    <a:pt x="170" y="158"/>
                  </a:lnTo>
                  <a:lnTo>
                    <a:pt x="170" y="42"/>
                  </a:lnTo>
                  <a:lnTo>
                    <a:pt x="170" y="36"/>
                  </a:lnTo>
                  <a:lnTo>
                    <a:pt x="170" y="34"/>
                  </a:lnTo>
                  <a:lnTo>
                    <a:pt x="170" y="34"/>
                  </a:lnTo>
                  <a:lnTo>
                    <a:pt x="168" y="24"/>
                  </a:lnTo>
                  <a:lnTo>
                    <a:pt x="160" y="14"/>
                  </a:lnTo>
                  <a:lnTo>
                    <a:pt x="154" y="8"/>
                  </a:lnTo>
                  <a:lnTo>
                    <a:pt x="148" y="4"/>
                  </a:lnTo>
                  <a:lnTo>
                    <a:pt x="138" y="2"/>
                  </a:lnTo>
                  <a:lnTo>
                    <a:pt x="130" y="2"/>
                  </a:lnTo>
                  <a:lnTo>
                    <a:pt x="130" y="2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7739149" y="3270250"/>
              <a:ext cx="107950" cy="104775"/>
            </a:xfrm>
            <a:custGeom>
              <a:avLst/>
              <a:gdLst>
                <a:gd name="T0" fmla="*/ 34 w 68"/>
                <a:gd name="T1" fmla="*/ 66 h 66"/>
                <a:gd name="T2" fmla="*/ 34 w 68"/>
                <a:gd name="T3" fmla="*/ 66 h 66"/>
                <a:gd name="T4" fmla="*/ 40 w 68"/>
                <a:gd name="T5" fmla="*/ 66 h 66"/>
                <a:gd name="T6" fmla="*/ 46 w 68"/>
                <a:gd name="T7" fmla="*/ 64 h 66"/>
                <a:gd name="T8" fmla="*/ 52 w 68"/>
                <a:gd name="T9" fmla="*/ 62 h 66"/>
                <a:gd name="T10" fmla="*/ 58 w 68"/>
                <a:gd name="T11" fmla="*/ 58 h 66"/>
                <a:gd name="T12" fmla="*/ 62 w 68"/>
                <a:gd name="T13" fmla="*/ 52 h 66"/>
                <a:gd name="T14" fmla="*/ 64 w 68"/>
                <a:gd name="T15" fmla="*/ 46 h 66"/>
                <a:gd name="T16" fmla="*/ 66 w 68"/>
                <a:gd name="T17" fmla="*/ 40 h 66"/>
                <a:gd name="T18" fmla="*/ 68 w 68"/>
                <a:gd name="T19" fmla="*/ 34 h 66"/>
                <a:gd name="T20" fmla="*/ 68 w 68"/>
                <a:gd name="T21" fmla="*/ 34 h 66"/>
                <a:gd name="T22" fmla="*/ 66 w 68"/>
                <a:gd name="T23" fmla="*/ 26 h 66"/>
                <a:gd name="T24" fmla="*/ 64 w 68"/>
                <a:gd name="T25" fmla="*/ 20 h 66"/>
                <a:gd name="T26" fmla="*/ 62 w 68"/>
                <a:gd name="T27" fmla="*/ 16 h 66"/>
                <a:gd name="T28" fmla="*/ 58 w 68"/>
                <a:gd name="T29" fmla="*/ 10 h 66"/>
                <a:gd name="T30" fmla="*/ 52 w 68"/>
                <a:gd name="T31" fmla="*/ 6 h 66"/>
                <a:gd name="T32" fmla="*/ 46 w 68"/>
                <a:gd name="T33" fmla="*/ 4 h 66"/>
                <a:gd name="T34" fmla="*/ 40 w 68"/>
                <a:gd name="T35" fmla="*/ 2 h 66"/>
                <a:gd name="T36" fmla="*/ 34 w 68"/>
                <a:gd name="T37" fmla="*/ 0 h 66"/>
                <a:gd name="T38" fmla="*/ 34 w 68"/>
                <a:gd name="T39" fmla="*/ 0 h 66"/>
                <a:gd name="T40" fmla="*/ 26 w 68"/>
                <a:gd name="T41" fmla="*/ 2 h 66"/>
                <a:gd name="T42" fmla="*/ 20 w 68"/>
                <a:gd name="T43" fmla="*/ 4 h 66"/>
                <a:gd name="T44" fmla="*/ 14 w 68"/>
                <a:gd name="T45" fmla="*/ 6 h 66"/>
                <a:gd name="T46" fmla="*/ 10 w 68"/>
                <a:gd name="T47" fmla="*/ 10 h 66"/>
                <a:gd name="T48" fmla="*/ 6 w 68"/>
                <a:gd name="T49" fmla="*/ 16 h 66"/>
                <a:gd name="T50" fmla="*/ 2 w 68"/>
                <a:gd name="T51" fmla="*/ 20 h 66"/>
                <a:gd name="T52" fmla="*/ 0 w 68"/>
                <a:gd name="T53" fmla="*/ 26 h 66"/>
                <a:gd name="T54" fmla="*/ 0 w 68"/>
                <a:gd name="T55" fmla="*/ 34 h 66"/>
                <a:gd name="T56" fmla="*/ 0 w 68"/>
                <a:gd name="T57" fmla="*/ 34 h 66"/>
                <a:gd name="T58" fmla="*/ 0 w 68"/>
                <a:gd name="T59" fmla="*/ 40 h 66"/>
                <a:gd name="T60" fmla="*/ 2 w 68"/>
                <a:gd name="T61" fmla="*/ 46 h 66"/>
                <a:gd name="T62" fmla="*/ 6 w 68"/>
                <a:gd name="T63" fmla="*/ 52 h 66"/>
                <a:gd name="T64" fmla="*/ 10 w 68"/>
                <a:gd name="T65" fmla="*/ 58 h 66"/>
                <a:gd name="T66" fmla="*/ 14 w 68"/>
                <a:gd name="T67" fmla="*/ 62 h 66"/>
                <a:gd name="T68" fmla="*/ 20 w 68"/>
                <a:gd name="T69" fmla="*/ 64 h 66"/>
                <a:gd name="T70" fmla="*/ 26 w 68"/>
                <a:gd name="T71" fmla="*/ 66 h 66"/>
                <a:gd name="T72" fmla="*/ 34 w 68"/>
                <a:gd name="T73" fmla="*/ 66 h 66"/>
                <a:gd name="T74" fmla="*/ 34 w 68"/>
                <a:gd name="T7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" h="66">
                  <a:moveTo>
                    <a:pt x="34" y="66"/>
                  </a:moveTo>
                  <a:lnTo>
                    <a:pt x="34" y="66"/>
                  </a:lnTo>
                  <a:lnTo>
                    <a:pt x="40" y="66"/>
                  </a:lnTo>
                  <a:lnTo>
                    <a:pt x="46" y="64"/>
                  </a:lnTo>
                  <a:lnTo>
                    <a:pt x="52" y="62"/>
                  </a:lnTo>
                  <a:lnTo>
                    <a:pt x="58" y="58"/>
                  </a:lnTo>
                  <a:lnTo>
                    <a:pt x="62" y="52"/>
                  </a:lnTo>
                  <a:lnTo>
                    <a:pt x="64" y="46"/>
                  </a:lnTo>
                  <a:lnTo>
                    <a:pt x="66" y="40"/>
                  </a:lnTo>
                  <a:lnTo>
                    <a:pt x="68" y="34"/>
                  </a:lnTo>
                  <a:lnTo>
                    <a:pt x="68" y="34"/>
                  </a:lnTo>
                  <a:lnTo>
                    <a:pt x="66" y="26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8" y="10"/>
                  </a:lnTo>
                  <a:lnTo>
                    <a:pt x="52" y="6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20" y="4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2"/>
                  </a:lnTo>
                  <a:lnTo>
                    <a:pt x="10" y="58"/>
                  </a:lnTo>
                  <a:lnTo>
                    <a:pt x="14" y="62"/>
                  </a:lnTo>
                  <a:lnTo>
                    <a:pt x="20" y="64"/>
                  </a:lnTo>
                  <a:lnTo>
                    <a:pt x="26" y="66"/>
                  </a:lnTo>
                  <a:lnTo>
                    <a:pt x="34" y="66"/>
                  </a:lnTo>
                  <a:lnTo>
                    <a:pt x="34" y="66"/>
                  </a:lnTo>
                  <a:close/>
                </a:path>
              </a:pathLst>
            </a:custGeom>
            <a:solidFill>
              <a:srgbClr val="CC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926474" y="3401367"/>
              <a:ext cx="1119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K" sz="2400" dirty="0" smtClean="0">
                  <a:solidFill>
                    <a:srgbClr val="CC3333"/>
                  </a:solidFill>
                </a:rPr>
                <a:t>TITLE</a:t>
              </a:r>
              <a:endParaRPr lang="zh-HK" altLang="en-US" sz="2400" dirty="0">
                <a:solidFill>
                  <a:srgbClr val="CC3333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847099" y="3735679"/>
              <a:ext cx="224189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HK" dirty="0" smtClean="0">
                  <a:solidFill>
                    <a:srgbClr val="CC3333"/>
                  </a:solidFill>
                </a:rPr>
                <a:t>ADD YOUR TEXT HERE</a:t>
              </a:r>
            </a:p>
            <a:p>
              <a:r>
                <a:rPr lang="en-US" altLang="zh-HK" dirty="0" smtClean="0">
                  <a:solidFill>
                    <a:srgbClr val="CC3333"/>
                  </a:solidFill>
                </a:rPr>
                <a:t>ADD YOUR TEXT HERE</a:t>
              </a:r>
            </a:p>
            <a:p>
              <a:r>
                <a:rPr lang="en-US" altLang="zh-HK" dirty="0" smtClean="0">
                  <a:solidFill>
                    <a:srgbClr val="CC3333"/>
                  </a:solidFill>
                </a:rPr>
                <a:t>ADD YOUR TEXT HERE</a:t>
              </a:r>
            </a:p>
            <a:p>
              <a:endParaRPr lang="en-US" altLang="zh-HK" dirty="0" smtClean="0">
                <a:solidFill>
                  <a:srgbClr val="CC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717031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506</Words>
  <Application>Microsoft Office PowerPoint</Application>
  <PresentationFormat>自定义</PresentationFormat>
  <Paragraphs>146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Calibri</vt:lpstr>
      <vt:lpstr>新細明體</vt:lpstr>
      <vt:lpstr>微软雅黑</vt:lpstr>
      <vt:lpstr>Impact</vt:lpstr>
      <vt:lpstr>Calibri Light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37</cp:revision>
  <dcterms:created xsi:type="dcterms:W3CDTF">2015-02-03T00:09:54Z</dcterms:created>
  <dcterms:modified xsi:type="dcterms:W3CDTF">2015-03-15T14:38:36Z</dcterms:modified>
</cp:coreProperties>
</file>