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7"/>
  </p:notesMasterIdLst>
  <p:sldIdLst>
    <p:sldId id="272" r:id="rId5"/>
    <p:sldId id="304" r:id="rId6"/>
    <p:sldId id="316" r:id="rId7"/>
    <p:sldId id="317" r:id="rId8"/>
    <p:sldId id="284" r:id="rId9"/>
    <p:sldId id="326" r:id="rId10"/>
    <p:sldId id="329" r:id="rId11"/>
    <p:sldId id="267" r:id="rId12"/>
    <p:sldId id="279" r:id="rId13"/>
    <p:sldId id="280" r:id="rId14"/>
    <p:sldId id="275" r:id="rId15"/>
    <p:sldId id="318" r:id="rId16"/>
    <p:sldId id="286" r:id="rId17"/>
    <p:sldId id="288" r:id="rId18"/>
    <p:sldId id="291" r:id="rId19"/>
    <p:sldId id="293" r:id="rId20"/>
    <p:sldId id="299" r:id="rId21"/>
    <p:sldId id="330" r:id="rId22"/>
    <p:sldId id="285" r:id="rId23"/>
    <p:sldId id="302" r:id="rId24"/>
    <p:sldId id="281" r:id="rId25"/>
    <p:sldId id="327" r:id="rId26"/>
    <p:sldId id="328" r:id="rId27"/>
    <p:sldId id="278" r:id="rId28"/>
    <p:sldId id="319" r:id="rId29"/>
    <p:sldId id="312" r:id="rId30"/>
    <p:sldId id="313" r:id="rId31"/>
    <p:sldId id="282" r:id="rId32"/>
    <p:sldId id="314" r:id="rId33"/>
    <p:sldId id="283" r:id="rId34"/>
    <p:sldId id="315" r:id="rId35"/>
    <p:sldId id="305" r:id="rId36"/>
  </p:sldIdLst>
  <p:sldSz cx="9144000" cy="5143500" type="screen16x9"/>
  <p:notesSz cx="6858000" cy="9144000"/>
  <p:embeddedFontLst>
    <p:embeddedFont>
      <p:font typeface="方正粗倩_GBK" pitchFamily="65" charset="-122"/>
      <p:regular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黑体" pitchFamily="49" charset="-122"/>
      <p:regular r:id="rId43"/>
    </p:embeddedFont>
    <p:embeddedFont>
      <p:font typeface="Arial Narrow" pitchFamily="34" charset="0"/>
      <p:regular r:id="rId44"/>
      <p:bold r:id="rId45"/>
      <p:italic r:id="rId46"/>
      <p:boldItalic r:id="rId47"/>
    </p:embeddedFont>
    <p:embeddedFont>
      <p:font typeface="微软雅黑" pitchFamily="34" charset="-122"/>
      <p:regular r:id="rId48"/>
      <p:bold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0BE"/>
    <a:srgbClr val="9CCFD8"/>
    <a:srgbClr val="00706D"/>
    <a:srgbClr val="00AEC0"/>
    <a:srgbClr val="00C0BB"/>
    <a:srgbClr val="00A8A4"/>
    <a:srgbClr val="008A87"/>
    <a:srgbClr val="00D2CD"/>
    <a:srgbClr val="D5FFFE"/>
    <a:srgbClr val="70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 autoAdjust="0"/>
    <p:restoredTop sz="89174" autoAdjust="0"/>
  </p:normalViewPr>
  <p:slideViewPr>
    <p:cSldViewPr showGuides="1">
      <p:cViewPr>
        <p:scale>
          <a:sx n="75" d="100"/>
          <a:sy n="75" d="100"/>
        </p:scale>
        <p:origin x="-72" y="-264"/>
      </p:cViewPr>
      <p:guideLst>
        <p:guide orient="horz" pos="1620"/>
        <p:guide orient="horz" pos="1983"/>
        <p:guide orient="horz" pos="1257"/>
        <p:guide pos="2880"/>
        <p:guide pos="1837"/>
        <p:guide pos="3923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93CDD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6865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6865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6865"/>
              </a:solidFill>
            </c:spPr>
          </c:dPt>
          <c:cat>
            <c:strRef>
              <c:f>Sheet1!$A$2:$A$7</c:f>
              <c:strCache>
                <c:ptCount val="6"/>
                <c:pt idx="0">
                  <c:v>负荷由旧屏移至新屏</c:v>
                </c:pt>
                <c:pt idx="1">
                  <c:v>负荷由新屏移至旧屏</c:v>
                </c:pt>
                <c:pt idx="2">
                  <c:v>负荷由旧屏移至新屏</c:v>
                </c:pt>
                <c:pt idx="3">
                  <c:v>安装新直屏</c:v>
                </c:pt>
                <c:pt idx="4">
                  <c:v>拆除旧屏</c:v>
                </c:pt>
                <c:pt idx="5">
                  <c:v>其他</c:v>
                </c:pt>
              </c:strCache>
            </c:strRef>
          </c:cat>
          <c:val>
            <c:numRef>
              <c:f>Sheet1!$B$2:$B$7</c:f>
              <c:numCache>
                <c:formatCode>0.00_);[Red]\(0.00\)</c:formatCode>
                <c:ptCount val="6"/>
                <c:pt idx="0">
                  <c:v>8.75</c:v>
                </c:pt>
                <c:pt idx="1">
                  <c:v>8.3500000000000014</c:v>
                </c:pt>
                <c:pt idx="2">
                  <c:v>8</c:v>
                </c:pt>
                <c:pt idx="3">
                  <c:v>3</c:v>
                </c:pt>
                <c:pt idx="4">
                  <c:v>1</c:v>
                </c:pt>
                <c:pt idx="5">
                  <c:v>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3"/>
        <c:axId val="21752448"/>
        <c:axId val="13682176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solidFill>
                <a:srgbClr val="003231"/>
              </a:solidFill>
            </a:ln>
          </c:spPr>
          <c:marker>
            <c:symbol val="diamond"/>
            <c:size val="7"/>
            <c:spPr>
              <a:solidFill>
                <a:schemeClr val="tx1"/>
              </a:solidFill>
              <a:ln>
                <a:solidFill>
                  <a:srgbClr val="003231"/>
                </a:solidFill>
              </a:ln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Sheet1!$A$2:$A$7</c:f>
              <c:strCache>
                <c:ptCount val="6"/>
                <c:pt idx="0">
                  <c:v>负荷由旧屏移至新屏</c:v>
                </c:pt>
                <c:pt idx="1">
                  <c:v>负荷由新屏移至旧屏</c:v>
                </c:pt>
                <c:pt idx="2">
                  <c:v>负荷由旧屏移至新屏</c:v>
                </c:pt>
                <c:pt idx="3">
                  <c:v>安装新直屏</c:v>
                </c:pt>
                <c:pt idx="4">
                  <c:v>拆除旧屏</c:v>
                </c:pt>
                <c:pt idx="5">
                  <c:v>其他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0.28000000000000008</c:v>
                </c:pt>
                <c:pt idx="1">
                  <c:v>0.54</c:v>
                </c:pt>
                <c:pt idx="2">
                  <c:v>0.79</c:v>
                </c:pt>
                <c:pt idx="3">
                  <c:v>0.88000000000000012</c:v>
                </c:pt>
                <c:pt idx="4">
                  <c:v>0.91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24704"/>
        <c:axId val="141653120"/>
      </c:lineChart>
      <c:catAx>
        <c:axId val="21752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crossAx val="136821760"/>
        <c:crosses val="autoZero"/>
        <c:auto val="1"/>
        <c:lblAlgn val="ctr"/>
        <c:lblOffset val="100"/>
        <c:noMultiLvlLbl val="0"/>
      </c:catAx>
      <c:valAx>
        <c:axId val="136821760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.00_);[Red]\(0.00\)" sourceLinked="1"/>
        <c:majorTickMark val="none"/>
        <c:minorTickMark val="none"/>
        <c:tickLblPos val="nextTo"/>
        <c:spPr>
          <a:ln w="9525">
            <a:noFill/>
          </a:ln>
        </c:spPr>
        <c:crossAx val="21752448"/>
        <c:crosses val="autoZero"/>
        <c:crossBetween val="between"/>
        <c:majorUnit val="2"/>
      </c:valAx>
      <c:valAx>
        <c:axId val="141653120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ln>
            <a:noFill/>
          </a:ln>
        </c:spPr>
        <c:crossAx val="23224704"/>
        <c:crosses val="max"/>
        <c:crossBetween val="between"/>
        <c:majorUnit val="0.2"/>
      </c:valAx>
      <c:catAx>
        <c:axId val="23224704"/>
        <c:scaling>
          <c:orientation val="minMax"/>
        </c:scaling>
        <c:delete val="1"/>
        <c:axPos val="b"/>
        <c:majorTickMark val="out"/>
        <c:minorTickMark val="none"/>
        <c:tickLblPos val="nextTo"/>
        <c:crossAx val="141653120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2E5A8-993A-40E7-BA4D-817AFE372986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4FC9E-A75D-4D10-B674-76C86D354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02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6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56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5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3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69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2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6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31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6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5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FC9E-A75D-4D10-B674-76C86D354B2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5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6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5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6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17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4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56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39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4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64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82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2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88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95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84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14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02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4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4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7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91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15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4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92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030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593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70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71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51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36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3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7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CED3-941F-40A3-A5EC-EEE942220070}" type="datetimeFigureOut">
              <a:rPr lang="zh-CN" altLang="en-US" smtClean="0"/>
              <a:pPr/>
              <a:t>2014/12/14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BD6C-34E0-4CA9-92B6-E98EB52EC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3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8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7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0CED3-941F-40A3-A5EC-EEE94222007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2014/12/14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BD6C-34E0-4CA9-92B6-E98EB52EC5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003231">
                <a:lumMod val="70000"/>
              </a:srgbClr>
            </a:gs>
            <a:gs pos="100000">
              <a:srgbClr val="005452">
                <a:lumMod val="94000"/>
                <a:lumOff val="6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9469008" y="2427734"/>
            <a:ext cx="4103992" cy="0"/>
          </a:xfrm>
          <a:prstGeom prst="line">
            <a:avLst/>
          </a:prstGeom>
          <a:ln w="9525">
            <a:solidFill>
              <a:schemeClr val="bg1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41754" y="1851670"/>
            <a:ext cx="43229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粗倩_GBK" pitchFamily="65" charset="-122"/>
                <a:ea typeface="方正粗倩_GBK" pitchFamily="65" charset="-122"/>
              </a:rPr>
              <a:t>单击</a:t>
            </a:r>
            <a:r>
              <a:rPr lang="zh-CN" altLang="en-US" sz="3600" dirty="0" smtClean="0">
                <a:solidFill>
                  <a:schemeClr val="bg1"/>
                </a:solidFill>
                <a:latin typeface="方正粗倩_GBK" pitchFamily="65" charset="-122"/>
                <a:ea typeface="方正粗倩_GBK" pitchFamily="65" charset="-122"/>
              </a:rPr>
              <a:t>此处添加主标题</a:t>
            </a:r>
            <a:endParaRPr lang="zh-CN" altLang="en-US" sz="2800" b="1" dirty="0">
              <a:solidFill>
                <a:schemeClr val="bg1"/>
              </a:solidFill>
              <a:latin typeface="方正粗倩_GBK" pitchFamily="65" charset="-122"/>
              <a:ea typeface="方正粗倩_GBK" pitchFamily="65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64688" y="2490450"/>
            <a:ext cx="32403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单击此处添加副标题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9862" y="623589"/>
            <a:ext cx="3855434" cy="3855434"/>
            <a:chOff x="379862" y="623589"/>
            <a:chExt cx="3855434" cy="3855434"/>
          </a:xfrm>
        </p:grpSpPr>
        <p:sp>
          <p:nvSpPr>
            <p:cNvPr id="12" name="圆角矩形 11"/>
            <p:cNvSpPr>
              <a:spLocks noChangeAspect="1"/>
            </p:cNvSpPr>
            <p:nvPr/>
          </p:nvSpPr>
          <p:spPr>
            <a:xfrm rot="2700000" flipV="1">
              <a:off x="379862" y="623589"/>
              <a:ext cx="3855434" cy="3855434"/>
            </a:xfrm>
            <a:prstGeom prst="roundRect">
              <a:avLst>
                <a:gd name="adj" fmla="val 10776"/>
              </a:avLst>
            </a:prstGeom>
            <a:solidFill>
              <a:srgbClr val="00686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>
              <a:spLocks noChangeAspect="1"/>
            </p:cNvSpPr>
            <p:nvPr/>
          </p:nvSpPr>
          <p:spPr>
            <a:xfrm rot="2700000" flipV="1">
              <a:off x="816073" y="1040560"/>
              <a:ext cx="2983012" cy="2983012"/>
            </a:xfrm>
            <a:prstGeom prst="roundRect">
              <a:avLst>
                <a:gd name="adj" fmla="val 10776"/>
              </a:avLst>
            </a:prstGeom>
            <a:solidFill>
              <a:srgbClr val="00807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>
              <a:spLocks noChangeAspect="1"/>
            </p:cNvSpPr>
            <p:nvPr/>
          </p:nvSpPr>
          <p:spPr>
            <a:xfrm rot="2700000" flipV="1">
              <a:off x="1265321" y="1489808"/>
              <a:ext cx="2084516" cy="2084516"/>
            </a:xfrm>
            <a:prstGeom prst="roundRect">
              <a:avLst>
                <a:gd name="adj" fmla="val 10776"/>
              </a:avLst>
            </a:prstGeom>
            <a:solidFill>
              <a:srgbClr val="93D4D6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668045" y="1956584"/>
              <a:ext cx="1273378" cy="1273378"/>
              <a:chOff x="4545297" y="2223094"/>
              <a:chExt cx="1273378" cy="1273378"/>
            </a:xfrm>
          </p:grpSpPr>
          <p:sp>
            <p:nvSpPr>
              <p:cNvPr id="13" name="圆角矩形 12"/>
              <p:cNvSpPr>
                <a:spLocks noChangeAspect="1"/>
              </p:cNvSpPr>
              <p:nvPr/>
            </p:nvSpPr>
            <p:spPr>
              <a:xfrm rot="8112377" flipV="1">
                <a:off x="4545297" y="2223094"/>
                <a:ext cx="1273378" cy="1273378"/>
              </a:xfrm>
              <a:prstGeom prst="roundRect">
                <a:avLst>
                  <a:gd name="adj" fmla="val 10776"/>
                </a:avLst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439817"/>
                <a:ext cx="1213657" cy="9988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64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0" presetClass="path" presetSubtype="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83951E-6 L -0.51146 0.0003 " pathEditMode="relative" ptsTypes="AA" p14:bounceEnd="40000">
                                          <p:cBhvr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0" presetClass="path" presetSubtype="0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5.55556E-7 2.83951E-6 L -0.51146 0.0003 " pathEditMode="relative" ptsTypes="AA" p14:bounceEnd="40000">
                                          <p:cBhvr>
                                            <p:cTn id="1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0" presetClass="path" presetSubtype="0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5.55556E-7 2.83951E-6 L -0.51146 0.0003 " pathEditMode="relative" ptsTypes="AA" p14:bounceEnd="60000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ntr" presetSubtype="3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0" presetClass="pat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2.83951E-6 L -0.51146 0.0003 " pathEditMode="relative" ptsTypes="AA">
                                          <p:cBhvr>
                                            <p:cTn id="11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" presetID="0" presetClass="path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5.55556E-7 2.83951E-6 L -0.51146 0.0003 " pathEditMode="relative" ptsTypes="AA">
                                          <p:cBhvr>
                                            <p:cTn id="13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0" presetClass="pat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5.55556E-7 2.83951E-6 L -0.51146 0.0003 " pathEditMode="relative" ptsTypes="AA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活动进度表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77067"/>
              </p:ext>
            </p:extLst>
          </p:nvPr>
        </p:nvGraphicFramePr>
        <p:xfrm>
          <a:off x="1142325" y="749006"/>
          <a:ext cx="7102083" cy="340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024"/>
                <a:gridCol w="1245202"/>
                <a:gridCol w="588343"/>
                <a:gridCol w="588343"/>
                <a:gridCol w="588343"/>
                <a:gridCol w="588343"/>
                <a:gridCol w="588343"/>
                <a:gridCol w="588343"/>
                <a:gridCol w="588343"/>
                <a:gridCol w="628728"/>
                <a:gridCol w="628728"/>
              </a:tblGrid>
              <a:tr h="289824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步骤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36000" marB="0" anchorCtr="1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活动时间：</a:t>
                      </a: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—</a:t>
                      </a: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</a:t>
                      </a:r>
                      <a:r>
                        <a:rPr 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35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8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marL="36000" marR="36000" marT="36000" marB="36000" anchor="ctr"/>
                </a:tc>
              </a:tr>
              <a:tr h="341591">
                <a:tc rowSpan="4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课题选择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设定目标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4507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提出方案并确定最佳方案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制定对策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对策实施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效果检查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rowSpan="2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标准化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  <a:tr h="341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课题总结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8033" marR="38033" marT="0" marB="0" anchor="ctr"/>
                </a:tc>
              </a:tr>
            </a:tbl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1142325" y="749006"/>
            <a:ext cx="1665664" cy="541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946165" y="1438398"/>
            <a:ext cx="468000" cy="152400"/>
            <a:chOff x="2948544" y="1577558"/>
            <a:chExt cx="541152" cy="152400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367061" y="1771182"/>
            <a:ext cx="468000" cy="152400"/>
            <a:chOff x="2948544" y="1577558"/>
            <a:chExt cx="541152" cy="152400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800981" y="2159934"/>
            <a:ext cx="540000" cy="152400"/>
            <a:chOff x="2948544" y="1577558"/>
            <a:chExt cx="541152" cy="152400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02261" y="2552846"/>
            <a:ext cx="468000" cy="152400"/>
            <a:chOff x="2948544" y="1577558"/>
            <a:chExt cx="541152" cy="152400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4810133" y="2913614"/>
            <a:ext cx="864000" cy="152400"/>
            <a:chOff x="2948544" y="1577558"/>
            <a:chExt cx="541152" cy="152400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569589" y="3242238"/>
            <a:ext cx="1260000" cy="152400"/>
            <a:chOff x="2948544" y="1577558"/>
            <a:chExt cx="541152" cy="152400"/>
          </a:xfrm>
        </p:grpSpPr>
        <p:cxnSp>
          <p:nvCxnSpPr>
            <p:cNvPr id="52" name="直接箭头连接符 51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6783637" y="3603006"/>
            <a:ext cx="612000" cy="152400"/>
            <a:chOff x="2948544" y="1577558"/>
            <a:chExt cx="541152" cy="152400"/>
          </a:xfrm>
        </p:grpSpPr>
        <p:cxnSp>
          <p:nvCxnSpPr>
            <p:cNvPr id="55" name="直接箭头连接符 54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395637" y="3903646"/>
            <a:ext cx="612000" cy="152400"/>
            <a:chOff x="2948544" y="1577558"/>
            <a:chExt cx="541152" cy="152400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2948544" y="15775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2948544" y="1729958"/>
              <a:ext cx="541152" cy="0"/>
            </a:xfrm>
            <a:prstGeom prst="straightConnector1">
              <a:avLst/>
            </a:prstGeom>
            <a:ln w="25400">
              <a:solidFill>
                <a:srgbClr val="00585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0" name="表格 59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28485"/>
              </p:ext>
            </p:extLst>
          </p:nvPr>
        </p:nvGraphicFramePr>
        <p:xfrm>
          <a:off x="1144704" y="888166"/>
          <a:ext cx="7095104" cy="3427296"/>
        </p:xfrm>
        <a:graphic>
          <a:graphicData uri="http://schemas.openxmlformats.org/drawingml/2006/table">
            <a:tbl>
              <a:tblPr/>
              <a:tblGrid>
                <a:gridCol w="7095104"/>
              </a:tblGrid>
              <a:tr h="34272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144000">
                    <a:lnL w="19050" cmpd="sng">
                      <a:solidFill>
                        <a:srgbClr val="005856"/>
                      </a:solidFill>
                      <a:prstDash val="solid"/>
                    </a:lnL>
                    <a:lnR w="19050" cmpd="sng">
                      <a:solidFill>
                        <a:srgbClr val="005856"/>
                      </a:solidFill>
                      <a:prstDash val="solid"/>
                    </a:lnR>
                    <a:lnT w="19050" cmpd="sng">
                      <a:solidFill>
                        <a:srgbClr val="005856"/>
                      </a:solidFill>
                      <a:prstDash val="solid"/>
                    </a:lnT>
                    <a:lnB w="19050" cmpd="sng">
                      <a:solidFill>
                        <a:srgbClr val="00585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椭圆 30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939744" y="4555974"/>
            <a:ext cx="900000" cy="0"/>
          </a:xfrm>
          <a:prstGeom prst="straightConnector1">
            <a:avLst/>
          </a:prstGeom>
          <a:ln w="25400">
            <a:solidFill>
              <a:srgbClr val="005856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18272" y="4555974"/>
            <a:ext cx="900000" cy="0"/>
          </a:xfrm>
          <a:prstGeom prst="straightConnector1">
            <a:avLst/>
          </a:prstGeom>
          <a:ln w="25400">
            <a:solidFill>
              <a:srgbClr val="00585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01904" y="4387370"/>
            <a:ext cx="114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计划进度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9840" y="4375590"/>
            <a:ext cx="114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实际进度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976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5896" y="3500303"/>
            <a:ext cx="354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设定目标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1311" y="4551970"/>
            <a:ext cx="5422689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9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设定目标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784536" y="527398"/>
            <a:ext cx="3091405" cy="3788064"/>
            <a:chOff x="2784536" y="527398"/>
            <a:chExt cx="3091405" cy="378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3891717" y="527398"/>
              <a:ext cx="901920" cy="901920"/>
              <a:chOff x="3249184" y="527398"/>
              <a:chExt cx="901920" cy="90192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89696" y="888166"/>
                <a:ext cx="420896" cy="5411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49184" y="527398"/>
                <a:ext cx="901920" cy="5411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3429568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3609952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3790336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970720" y="624169"/>
                <a:ext cx="0" cy="34761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19052225">
              <a:off x="2784536" y="1084025"/>
              <a:ext cx="599616" cy="815847"/>
              <a:chOff x="1625729" y="679798"/>
              <a:chExt cx="901920" cy="122716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66240" y="1040567"/>
                <a:ext cx="420896" cy="8663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25729" y="679798"/>
                <a:ext cx="901920" cy="7138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1806113" y="776568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986496" y="776568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166881" y="776567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347265" y="776568"/>
                <a:ext cx="0" cy="51983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椭圆 2"/>
            <p:cNvSpPr/>
            <p:nvPr/>
          </p:nvSpPr>
          <p:spPr>
            <a:xfrm>
              <a:off x="2869541" y="1309062"/>
              <a:ext cx="3006400" cy="3006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21941" y="1461462"/>
              <a:ext cx="2673616" cy="267361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10668" y="2271110"/>
              <a:ext cx="1924121" cy="901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  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:00:00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直角三角形 21"/>
          <p:cNvSpPr/>
          <p:nvPr/>
        </p:nvSpPr>
        <p:spPr>
          <a:xfrm rot="16200000">
            <a:off x="10073712" y="4100112"/>
            <a:ext cx="841792" cy="901920"/>
          </a:xfrm>
          <a:prstGeom prst="rtTriangle">
            <a:avLst/>
          </a:prstGeom>
          <a:solidFill>
            <a:srgbClr val="00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395010" y="4547258"/>
            <a:ext cx="615553" cy="34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0821" y="2494800"/>
            <a:ext cx="42089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1845" y="2494800"/>
            <a:ext cx="42089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62953" y="2491200"/>
            <a:ext cx="42089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4533" y="2491200"/>
            <a:ext cx="42089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495517" y="817702"/>
            <a:ext cx="2986063" cy="792000"/>
            <a:chOff x="4736029" y="589998"/>
            <a:chExt cx="2986063" cy="792000"/>
          </a:xfrm>
        </p:grpSpPr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 rot="-2700000">
              <a:off x="4736029" y="589998"/>
              <a:ext cx="792000" cy="792000"/>
              <a:chOff x="5952570" y="1729874"/>
              <a:chExt cx="2585503" cy="258550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5952570" y="1729874"/>
                <a:ext cx="2585503" cy="258550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657410" y="2968627"/>
                <a:ext cx="863999" cy="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6166990" y="2905103"/>
                <a:ext cx="952555" cy="2350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7398016" y="2601731"/>
                <a:ext cx="841793" cy="841790"/>
              </a:xfrm>
              <a:prstGeom prst="ellipse">
                <a:avLst/>
              </a:prstGeom>
              <a:solidFill>
                <a:srgbClr val="006865"/>
              </a:solidFill>
              <a:ln w="412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564643" y="679421"/>
              <a:ext cx="2157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80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可行性分析</a:t>
              </a:r>
              <a:endParaRPr lang="zh-CN" altLang="en-US" sz="2800" b="1" dirty="0">
                <a:solidFill>
                  <a:srgbClr val="0080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3632" y="1820897"/>
            <a:ext cx="437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单击此处输入文本输入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文本单击输入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3632" y="2406771"/>
            <a:ext cx="437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单击此处输入文本输入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文本单击输入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93632" y="2992646"/>
            <a:ext cx="433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单击此处输入文本输入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文本单击输入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7840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83951E-6 L -0.21077 -2.8395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2118 -2.8395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87654E-7 L -0.21025 9.87654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27" grpId="0"/>
      <p:bldP spid="27" grpId="1"/>
      <p:bldP spid="35" grpId="0"/>
      <p:bldP spid="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5896" y="2992762"/>
            <a:ext cx="5256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提出方案</a:t>
            </a:r>
            <a:endParaRPr lang="en-US" altLang="zh-CN" sz="6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确定最佳方案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1311" y="4551970"/>
            <a:ext cx="5422689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4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954944" y="1879736"/>
            <a:ext cx="2104480" cy="2315470"/>
          </a:xfrm>
          <a:prstGeom prst="rect">
            <a:avLst/>
          </a:prstGeom>
          <a:noFill/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64320" y="1098072"/>
            <a:ext cx="7275488" cy="3397774"/>
          </a:xfrm>
          <a:prstGeom prst="rect">
            <a:avLst/>
          </a:prstGeom>
          <a:noFill/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44704" y="1879736"/>
            <a:ext cx="2104480" cy="2315470"/>
          </a:xfrm>
          <a:prstGeom prst="rect">
            <a:avLst/>
          </a:prstGeom>
          <a:noFill/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49824" y="1879736"/>
            <a:ext cx="2104480" cy="2315470"/>
          </a:xfrm>
          <a:prstGeom prst="rect">
            <a:avLst/>
          </a:prstGeom>
          <a:noFill/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提出方案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13923" y="828038"/>
            <a:ext cx="1980253" cy="540069"/>
          </a:xfrm>
          <a:prstGeom prst="round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25089" y="1609702"/>
            <a:ext cx="1743712" cy="540069"/>
          </a:xfrm>
          <a:prstGeom prst="roundRect">
            <a:avLst/>
          </a:prstGeom>
          <a:solidFill>
            <a:srgbClr val="008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方案一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732193" y="1609702"/>
            <a:ext cx="1743712" cy="540069"/>
          </a:xfrm>
          <a:prstGeom prst="roundRect">
            <a:avLst/>
          </a:prstGeom>
          <a:solidFill>
            <a:srgbClr val="008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方案二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135328" y="1609702"/>
            <a:ext cx="1743712" cy="540069"/>
          </a:xfrm>
          <a:prstGeom prst="roundRect">
            <a:avLst/>
          </a:prstGeom>
          <a:solidFill>
            <a:srgbClr val="008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25088" y="2391366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25088" y="3294369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730208" y="2272193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30208" y="2933601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730208" y="3595009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35328" y="2271110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135328" y="2932518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135328" y="3593926"/>
            <a:ext cx="1743712" cy="540069"/>
          </a:xfrm>
          <a:prstGeom prst="round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2780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2" grpId="0" animBg="1"/>
      <p:bldP spid="23" grpId="0" animBg="1"/>
      <p:bldP spid="24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/>
        </p:blipFill>
        <p:spPr>
          <a:xfrm>
            <a:off x="4133174" y="496899"/>
            <a:ext cx="1446938" cy="1728192"/>
          </a:xfrm>
          <a:prstGeom prst="rect">
            <a:avLst/>
          </a:prstGeom>
        </p:spPr>
      </p:pic>
      <p:sp>
        <p:nvSpPr>
          <p:cNvPr id="42" name="椭圆 41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方案评估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8503" y="3819854"/>
            <a:ext cx="118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8503" y="2779586"/>
            <a:ext cx="139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aseline="30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84200" y="-1038617"/>
            <a:ext cx="603387" cy="596801"/>
            <a:chOff x="7324017" y="990820"/>
            <a:chExt cx="1518282" cy="1788214"/>
          </a:xfrm>
        </p:grpSpPr>
        <p:sp>
          <p:nvSpPr>
            <p:cNvPr id="7" name="任意多边形 6"/>
            <p:cNvSpPr/>
            <p:nvPr/>
          </p:nvSpPr>
          <p:spPr>
            <a:xfrm rot="21411272">
              <a:off x="7324017" y="990820"/>
              <a:ext cx="1518282" cy="1788214"/>
            </a:xfrm>
            <a:custGeom>
              <a:avLst/>
              <a:gdLst>
                <a:gd name="connsiteX0" fmla="*/ 93081 w 1706201"/>
                <a:gd name="connsiteY0" fmla="*/ 0 h 2133856"/>
                <a:gd name="connsiteX1" fmla="*/ 512181 w 1706201"/>
                <a:gd name="connsiteY1" fmla="*/ 558800 h 2133856"/>
                <a:gd name="connsiteX2" fmla="*/ 1185281 w 1706201"/>
                <a:gd name="connsiteY2" fmla="*/ 660400 h 2133856"/>
                <a:gd name="connsiteX3" fmla="*/ 1566281 w 1706201"/>
                <a:gd name="connsiteY3" fmla="*/ 901700 h 2133856"/>
                <a:gd name="connsiteX4" fmla="*/ 1705981 w 1706201"/>
                <a:gd name="connsiteY4" fmla="*/ 1333500 h 2133856"/>
                <a:gd name="connsiteX5" fmla="*/ 1540881 w 1706201"/>
                <a:gd name="connsiteY5" fmla="*/ 1612900 h 2133856"/>
                <a:gd name="connsiteX6" fmla="*/ 1642481 w 1706201"/>
                <a:gd name="connsiteY6" fmla="*/ 1790700 h 2133856"/>
                <a:gd name="connsiteX7" fmla="*/ 1477381 w 1706201"/>
                <a:gd name="connsiteY7" fmla="*/ 2032000 h 2133856"/>
                <a:gd name="connsiteX8" fmla="*/ 1236081 w 1706201"/>
                <a:gd name="connsiteY8" fmla="*/ 2133600 h 2133856"/>
                <a:gd name="connsiteX9" fmla="*/ 1134481 w 1706201"/>
                <a:gd name="connsiteY9" fmla="*/ 2006600 h 2133856"/>
                <a:gd name="connsiteX10" fmla="*/ 1172581 w 1706201"/>
                <a:gd name="connsiteY10" fmla="*/ 1968500 h 2133856"/>
                <a:gd name="connsiteX11" fmla="*/ 880481 w 1706201"/>
                <a:gd name="connsiteY11" fmla="*/ 1943100 h 2133856"/>
                <a:gd name="connsiteX12" fmla="*/ 435981 w 1706201"/>
                <a:gd name="connsiteY12" fmla="*/ 1778000 h 2133856"/>
                <a:gd name="connsiteX13" fmla="*/ 245481 w 1706201"/>
                <a:gd name="connsiteY13" fmla="*/ 1384300 h 2133856"/>
                <a:gd name="connsiteX14" fmla="*/ 347081 w 1706201"/>
                <a:gd name="connsiteY14" fmla="*/ 1295400 h 2133856"/>
                <a:gd name="connsiteX15" fmla="*/ 575681 w 1706201"/>
                <a:gd name="connsiteY15" fmla="*/ 1358900 h 2133856"/>
                <a:gd name="connsiteX16" fmla="*/ 270881 w 1706201"/>
                <a:gd name="connsiteY16" fmla="*/ 1092200 h 2133856"/>
                <a:gd name="connsiteX17" fmla="*/ 4181 w 1706201"/>
                <a:gd name="connsiteY17" fmla="*/ 508000 h 2133856"/>
                <a:gd name="connsiteX18" fmla="*/ 131181 w 1706201"/>
                <a:gd name="connsiteY18" fmla="*/ 406400 h 2133856"/>
                <a:gd name="connsiteX19" fmla="*/ 435981 w 1706201"/>
                <a:gd name="connsiteY19" fmla="*/ 825500 h 2133856"/>
                <a:gd name="connsiteX20" fmla="*/ 664581 w 1706201"/>
                <a:gd name="connsiteY20" fmla="*/ 901700 h 2133856"/>
                <a:gd name="connsiteX21" fmla="*/ 1058281 w 1706201"/>
                <a:gd name="connsiteY21" fmla="*/ 889000 h 2133856"/>
                <a:gd name="connsiteX22" fmla="*/ 1083681 w 1706201"/>
                <a:gd name="connsiteY22" fmla="*/ 863600 h 2133856"/>
                <a:gd name="connsiteX23" fmla="*/ 1274181 w 1706201"/>
                <a:gd name="connsiteY23" fmla="*/ 863600 h 2133856"/>
                <a:gd name="connsiteX24" fmla="*/ 1528181 w 1706201"/>
                <a:gd name="connsiteY24" fmla="*/ 876300 h 2133856"/>
                <a:gd name="connsiteX25" fmla="*/ 1617081 w 1706201"/>
                <a:gd name="connsiteY25" fmla="*/ 965200 h 2133856"/>
                <a:gd name="connsiteX0" fmla="*/ 93081 w 1716104"/>
                <a:gd name="connsiteY0" fmla="*/ 0 h 2133856"/>
                <a:gd name="connsiteX1" fmla="*/ 512181 w 1716104"/>
                <a:gd name="connsiteY1" fmla="*/ 558800 h 2133856"/>
                <a:gd name="connsiteX2" fmla="*/ 1566281 w 1716104"/>
                <a:gd name="connsiteY2" fmla="*/ 901700 h 2133856"/>
                <a:gd name="connsiteX3" fmla="*/ 1705981 w 1716104"/>
                <a:gd name="connsiteY3" fmla="*/ 1333500 h 2133856"/>
                <a:gd name="connsiteX4" fmla="*/ 1540881 w 1716104"/>
                <a:gd name="connsiteY4" fmla="*/ 1612900 h 2133856"/>
                <a:gd name="connsiteX5" fmla="*/ 1642481 w 1716104"/>
                <a:gd name="connsiteY5" fmla="*/ 1790700 h 2133856"/>
                <a:gd name="connsiteX6" fmla="*/ 1477381 w 1716104"/>
                <a:gd name="connsiteY6" fmla="*/ 2032000 h 2133856"/>
                <a:gd name="connsiteX7" fmla="*/ 1236081 w 1716104"/>
                <a:gd name="connsiteY7" fmla="*/ 2133600 h 2133856"/>
                <a:gd name="connsiteX8" fmla="*/ 1134481 w 1716104"/>
                <a:gd name="connsiteY8" fmla="*/ 2006600 h 2133856"/>
                <a:gd name="connsiteX9" fmla="*/ 1172581 w 1716104"/>
                <a:gd name="connsiteY9" fmla="*/ 1968500 h 2133856"/>
                <a:gd name="connsiteX10" fmla="*/ 880481 w 1716104"/>
                <a:gd name="connsiteY10" fmla="*/ 1943100 h 2133856"/>
                <a:gd name="connsiteX11" fmla="*/ 435981 w 1716104"/>
                <a:gd name="connsiteY11" fmla="*/ 1778000 h 2133856"/>
                <a:gd name="connsiteX12" fmla="*/ 245481 w 1716104"/>
                <a:gd name="connsiteY12" fmla="*/ 1384300 h 2133856"/>
                <a:gd name="connsiteX13" fmla="*/ 347081 w 1716104"/>
                <a:gd name="connsiteY13" fmla="*/ 1295400 h 2133856"/>
                <a:gd name="connsiteX14" fmla="*/ 575681 w 1716104"/>
                <a:gd name="connsiteY14" fmla="*/ 1358900 h 2133856"/>
                <a:gd name="connsiteX15" fmla="*/ 270881 w 1716104"/>
                <a:gd name="connsiteY15" fmla="*/ 1092200 h 2133856"/>
                <a:gd name="connsiteX16" fmla="*/ 4181 w 1716104"/>
                <a:gd name="connsiteY16" fmla="*/ 508000 h 2133856"/>
                <a:gd name="connsiteX17" fmla="*/ 131181 w 1716104"/>
                <a:gd name="connsiteY17" fmla="*/ 406400 h 2133856"/>
                <a:gd name="connsiteX18" fmla="*/ 435981 w 1716104"/>
                <a:gd name="connsiteY18" fmla="*/ 825500 h 2133856"/>
                <a:gd name="connsiteX19" fmla="*/ 664581 w 1716104"/>
                <a:gd name="connsiteY19" fmla="*/ 901700 h 2133856"/>
                <a:gd name="connsiteX20" fmla="*/ 1058281 w 1716104"/>
                <a:gd name="connsiteY20" fmla="*/ 889000 h 2133856"/>
                <a:gd name="connsiteX21" fmla="*/ 1083681 w 1716104"/>
                <a:gd name="connsiteY21" fmla="*/ 863600 h 2133856"/>
                <a:gd name="connsiteX22" fmla="*/ 1274181 w 1716104"/>
                <a:gd name="connsiteY22" fmla="*/ 863600 h 2133856"/>
                <a:gd name="connsiteX23" fmla="*/ 1528181 w 1716104"/>
                <a:gd name="connsiteY23" fmla="*/ 876300 h 2133856"/>
                <a:gd name="connsiteX24" fmla="*/ 1617081 w 1716104"/>
                <a:gd name="connsiteY24" fmla="*/ 965200 h 2133856"/>
                <a:gd name="connsiteX0" fmla="*/ 93081 w 1738601"/>
                <a:gd name="connsiteY0" fmla="*/ 0 h 2133856"/>
                <a:gd name="connsiteX1" fmla="*/ 1566281 w 1738601"/>
                <a:gd name="connsiteY1" fmla="*/ 901700 h 2133856"/>
                <a:gd name="connsiteX2" fmla="*/ 1705981 w 1738601"/>
                <a:gd name="connsiteY2" fmla="*/ 1333500 h 2133856"/>
                <a:gd name="connsiteX3" fmla="*/ 1540881 w 1738601"/>
                <a:gd name="connsiteY3" fmla="*/ 1612900 h 2133856"/>
                <a:gd name="connsiteX4" fmla="*/ 1642481 w 1738601"/>
                <a:gd name="connsiteY4" fmla="*/ 1790700 h 2133856"/>
                <a:gd name="connsiteX5" fmla="*/ 1477381 w 1738601"/>
                <a:gd name="connsiteY5" fmla="*/ 2032000 h 2133856"/>
                <a:gd name="connsiteX6" fmla="*/ 1236081 w 1738601"/>
                <a:gd name="connsiteY6" fmla="*/ 2133600 h 2133856"/>
                <a:gd name="connsiteX7" fmla="*/ 1134481 w 1738601"/>
                <a:gd name="connsiteY7" fmla="*/ 2006600 h 2133856"/>
                <a:gd name="connsiteX8" fmla="*/ 1172581 w 1738601"/>
                <a:gd name="connsiteY8" fmla="*/ 1968500 h 2133856"/>
                <a:gd name="connsiteX9" fmla="*/ 880481 w 1738601"/>
                <a:gd name="connsiteY9" fmla="*/ 1943100 h 2133856"/>
                <a:gd name="connsiteX10" fmla="*/ 435981 w 1738601"/>
                <a:gd name="connsiteY10" fmla="*/ 1778000 h 2133856"/>
                <a:gd name="connsiteX11" fmla="*/ 245481 w 1738601"/>
                <a:gd name="connsiteY11" fmla="*/ 1384300 h 2133856"/>
                <a:gd name="connsiteX12" fmla="*/ 347081 w 1738601"/>
                <a:gd name="connsiteY12" fmla="*/ 1295400 h 2133856"/>
                <a:gd name="connsiteX13" fmla="*/ 575681 w 1738601"/>
                <a:gd name="connsiteY13" fmla="*/ 1358900 h 2133856"/>
                <a:gd name="connsiteX14" fmla="*/ 270881 w 1738601"/>
                <a:gd name="connsiteY14" fmla="*/ 1092200 h 2133856"/>
                <a:gd name="connsiteX15" fmla="*/ 4181 w 1738601"/>
                <a:gd name="connsiteY15" fmla="*/ 508000 h 2133856"/>
                <a:gd name="connsiteX16" fmla="*/ 131181 w 1738601"/>
                <a:gd name="connsiteY16" fmla="*/ 406400 h 2133856"/>
                <a:gd name="connsiteX17" fmla="*/ 435981 w 1738601"/>
                <a:gd name="connsiteY17" fmla="*/ 825500 h 2133856"/>
                <a:gd name="connsiteX18" fmla="*/ 664581 w 1738601"/>
                <a:gd name="connsiteY18" fmla="*/ 901700 h 2133856"/>
                <a:gd name="connsiteX19" fmla="*/ 1058281 w 1738601"/>
                <a:gd name="connsiteY19" fmla="*/ 889000 h 2133856"/>
                <a:gd name="connsiteX20" fmla="*/ 1083681 w 1738601"/>
                <a:gd name="connsiteY20" fmla="*/ 863600 h 2133856"/>
                <a:gd name="connsiteX21" fmla="*/ 1274181 w 1738601"/>
                <a:gd name="connsiteY21" fmla="*/ 863600 h 2133856"/>
                <a:gd name="connsiteX22" fmla="*/ 1528181 w 1738601"/>
                <a:gd name="connsiteY22" fmla="*/ 876300 h 2133856"/>
                <a:gd name="connsiteX23" fmla="*/ 1617081 w 1738601"/>
                <a:gd name="connsiteY23" fmla="*/ 965200 h 2133856"/>
                <a:gd name="connsiteX0" fmla="*/ 1388481 w 1706123"/>
                <a:gd name="connsiteY0" fmla="*/ 226207 h 1750463"/>
                <a:gd name="connsiteX1" fmla="*/ 1566281 w 1706123"/>
                <a:gd name="connsiteY1" fmla="*/ 518307 h 1750463"/>
                <a:gd name="connsiteX2" fmla="*/ 1705981 w 1706123"/>
                <a:gd name="connsiteY2" fmla="*/ 950107 h 1750463"/>
                <a:gd name="connsiteX3" fmla="*/ 1540881 w 1706123"/>
                <a:gd name="connsiteY3" fmla="*/ 1229507 h 1750463"/>
                <a:gd name="connsiteX4" fmla="*/ 1642481 w 1706123"/>
                <a:gd name="connsiteY4" fmla="*/ 1407307 h 1750463"/>
                <a:gd name="connsiteX5" fmla="*/ 1477381 w 1706123"/>
                <a:gd name="connsiteY5" fmla="*/ 1648607 h 1750463"/>
                <a:gd name="connsiteX6" fmla="*/ 1236081 w 1706123"/>
                <a:gd name="connsiteY6" fmla="*/ 1750207 h 1750463"/>
                <a:gd name="connsiteX7" fmla="*/ 1134481 w 1706123"/>
                <a:gd name="connsiteY7" fmla="*/ 1623207 h 1750463"/>
                <a:gd name="connsiteX8" fmla="*/ 1172581 w 1706123"/>
                <a:gd name="connsiteY8" fmla="*/ 1585107 h 1750463"/>
                <a:gd name="connsiteX9" fmla="*/ 880481 w 1706123"/>
                <a:gd name="connsiteY9" fmla="*/ 1559707 h 1750463"/>
                <a:gd name="connsiteX10" fmla="*/ 435981 w 1706123"/>
                <a:gd name="connsiteY10" fmla="*/ 1394607 h 1750463"/>
                <a:gd name="connsiteX11" fmla="*/ 245481 w 1706123"/>
                <a:gd name="connsiteY11" fmla="*/ 1000907 h 1750463"/>
                <a:gd name="connsiteX12" fmla="*/ 347081 w 1706123"/>
                <a:gd name="connsiteY12" fmla="*/ 912007 h 1750463"/>
                <a:gd name="connsiteX13" fmla="*/ 575681 w 1706123"/>
                <a:gd name="connsiteY13" fmla="*/ 975507 h 1750463"/>
                <a:gd name="connsiteX14" fmla="*/ 270881 w 1706123"/>
                <a:gd name="connsiteY14" fmla="*/ 708807 h 1750463"/>
                <a:gd name="connsiteX15" fmla="*/ 4181 w 1706123"/>
                <a:gd name="connsiteY15" fmla="*/ 124607 h 1750463"/>
                <a:gd name="connsiteX16" fmla="*/ 131181 w 1706123"/>
                <a:gd name="connsiteY16" fmla="*/ 23007 h 1750463"/>
                <a:gd name="connsiteX17" fmla="*/ 435981 w 1706123"/>
                <a:gd name="connsiteY17" fmla="*/ 442107 h 1750463"/>
                <a:gd name="connsiteX18" fmla="*/ 664581 w 1706123"/>
                <a:gd name="connsiteY18" fmla="*/ 518307 h 1750463"/>
                <a:gd name="connsiteX19" fmla="*/ 1058281 w 1706123"/>
                <a:gd name="connsiteY19" fmla="*/ 505607 h 1750463"/>
                <a:gd name="connsiteX20" fmla="*/ 1083681 w 1706123"/>
                <a:gd name="connsiteY20" fmla="*/ 480207 h 1750463"/>
                <a:gd name="connsiteX21" fmla="*/ 1274181 w 1706123"/>
                <a:gd name="connsiteY21" fmla="*/ 480207 h 1750463"/>
                <a:gd name="connsiteX22" fmla="*/ 1528181 w 1706123"/>
                <a:gd name="connsiteY22" fmla="*/ 492907 h 1750463"/>
                <a:gd name="connsiteX23" fmla="*/ 1617081 w 1706123"/>
                <a:gd name="connsiteY23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1058281 w 1706123"/>
                <a:gd name="connsiteY18" fmla="*/ 505607 h 1750463"/>
                <a:gd name="connsiteX19" fmla="*/ 1083681 w 1706123"/>
                <a:gd name="connsiteY19" fmla="*/ 480207 h 1750463"/>
                <a:gd name="connsiteX20" fmla="*/ 1274181 w 1706123"/>
                <a:gd name="connsiteY20" fmla="*/ 480207 h 1750463"/>
                <a:gd name="connsiteX21" fmla="*/ 1528181 w 1706123"/>
                <a:gd name="connsiteY21" fmla="*/ 492907 h 1750463"/>
                <a:gd name="connsiteX22" fmla="*/ 1617081 w 1706123"/>
                <a:gd name="connsiteY22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1058281 w 1706123"/>
                <a:gd name="connsiteY18" fmla="*/ 505607 h 1750463"/>
                <a:gd name="connsiteX19" fmla="*/ 1083681 w 1706123"/>
                <a:gd name="connsiteY19" fmla="*/ 480207 h 1750463"/>
                <a:gd name="connsiteX20" fmla="*/ 1274181 w 1706123"/>
                <a:gd name="connsiteY20" fmla="*/ 416707 h 1750463"/>
                <a:gd name="connsiteX21" fmla="*/ 1528181 w 1706123"/>
                <a:gd name="connsiteY21" fmla="*/ 492907 h 1750463"/>
                <a:gd name="connsiteX22" fmla="*/ 1617081 w 1706123"/>
                <a:gd name="connsiteY22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1058281 w 1706123"/>
                <a:gd name="connsiteY18" fmla="*/ 505607 h 1750463"/>
                <a:gd name="connsiteX19" fmla="*/ 982081 w 1706123"/>
                <a:gd name="connsiteY19" fmla="*/ 467507 h 1750463"/>
                <a:gd name="connsiteX20" fmla="*/ 1274181 w 1706123"/>
                <a:gd name="connsiteY20" fmla="*/ 416707 h 1750463"/>
                <a:gd name="connsiteX21" fmla="*/ 1528181 w 1706123"/>
                <a:gd name="connsiteY21" fmla="*/ 492907 h 1750463"/>
                <a:gd name="connsiteX22" fmla="*/ 1617081 w 1706123"/>
                <a:gd name="connsiteY22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16707 h 1750463"/>
                <a:gd name="connsiteX20" fmla="*/ 1528181 w 1706123"/>
                <a:gd name="connsiteY20" fmla="*/ 492907 h 1750463"/>
                <a:gd name="connsiteX21" fmla="*/ 1617081 w 1706123"/>
                <a:gd name="connsiteY21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28181 w 1706123"/>
                <a:gd name="connsiteY20" fmla="*/ 492907 h 1750463"/>
                <a:gd name="connsiteX21" fmla="*/ 1617081 w 1706123"/>
                <a:gd name="connsiteY21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40881 w 1706123"/>
                <a:gd name="connsiteY20" fmla="*/ 531007 h 1750463"/>
                <a:gd name="connsiteX21" fmla="*/ 1617081 w 1706123"/>
                <a:gd name="connsiteY21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40881 w 1706123"/>
                <a:gd name="connsiteY20" fmla="*/ 531007 h 1750463"/>
                <a:gd name="connsiteX21" fmla="*/ 1617081 w 1706123"/>
                <a:gd name="connsiteY21" fmla="*/ 581807 h 1750463"/>
                <a:gd name="connsiteX22" fmla="*/ 1605900 w 1706123"/>
                <a:gd name="connsiteY22" fmla="*/ 613593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40881 w 1706123"/>
                <a:gd name="connsiteY20" fmla="*/ 531007 h 1750463"/>
                <a:gd name="connsiteX21" fmla="*/ 1617081 w 1706123"/>
                <a:gd name="connsiteY21" fmla="*/ 5818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40881 w 1706123"/>
                <a:gd name="connsiteY20" fmla="*/ 5310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91681 w 1706123"/>
                <a:gd name="connsiteY20" fmla="*/ 5945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274181 w 1706123"/>
                <a:gd name="connsiteY19" fmla="*/ 429407 h 1750463"/>
                <a:gd name="connsiteX20" fmla="*/ 1591681 w 1706123"/>
                <a:gd name="connsiteY20" fmla="*/ 594507 h 1750463"/>
                <a:gd name="connsiteX21" fmla="*/ 1566281 w 1706123"/>
                <a:gd name="connsiteY21" fmla="*/ 5183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982081 w 1706123"/>
                <a:gd name="connsiteY18" fmla="*/ 467507 h 1750463"/>
                <a:gd name="connsiteX19" fmla="*/ 1591681 w 1706123"/>
                <a:gd name="connsiteY19" fmla="*/ 594507 h 1750463"/>
                <a:gd name="connsiteX20" fmla="*/ 1566281 w 1706123"/>
                <a:gd name="connsiteY20" fmla="*/ 5183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1197981 w 1706123"/>
                <a:gd name="connsiteY18" fmla="*/ 454807 h 1750463"/>
                <a:gd name="connsiteX19" fmla="*/ 1591681 w 1706123"/>
                <a:gd name="connsiteY19" fmla="*/ 594507 h 1750463"/>
                <a:gd name="connsiteX20" fmla="*/ 1566281 w 1706123"/>
                <a:gd name="connsiteY20" fmla="*/ 518307 h 1750463"/>
                <a:gd name="connsiteX0" fmla="*/ 1566281 w 1706123"/>
                <a:gd name="connsiteY0" fmla="*/ 518307 h 1750463"/>
                <a:gd name="connsiteX1" fmla="*/ 1705981 w 1706123"/>
                <a:gd name="connsiteY1" fmla="*/ 950107 h 1750463"/>
                <a:gd name="connsiteX2" fmla="*/ 1540881 w 1706123"/>
                <a:gd name="connsiteY2" fmla="*/ 1229507 h 1750463"/>
                <a:gd name="connsiteX3" fmla="*/ 1642481 w 1706123"/>
                <a:gd name="connsiteY3" fmla="*/ 1407307 h 1750463"/>
                <a:gd name="connsiteX4" fmla="*/ 1477381 w 1706123"/>
                <a:gd name="connsiteY4" fmla="*/ 1648607 h 1750463"/>
                <a:gd name="connsiteX5" fmla="*/ 1236081 w 1706123"/>
                <a:gd name="connsiteY5" fmla="*/ 1750207 h 1750463"/>
                <a:gd name="connsiteX6" fmla="*/ 1134481 w 1706123"/>
                <a:gd name="connsiteY6" fmla="*/ 1623207 h 1750463"/>
                <a:gd name="connsiteX7" fmla="*/ 1172581 w 1706123"/>
                <a:gd name="connsiteY7" fmla="*/ 1585107 h 1750463"/>
                <a:gd name="connsiteX8" fmla="*/ 880481 w 1706123"/>
                <a:gd name="connsiteY8" fmla="*/ 1559707 h 1750463"/>
                <a:gd name="connsiteX9" fmla="*/ 435981 w 1706123"/>
                <a:gd name="connsiteY9" fmla="*/ 1394607 h 1750463"/>
                <a:gd name="connsiteX10" fmla="*/ 245481 w 1706123"/>
                <a:gd name="connsiteY10" fmla="*/ 1000907 h 1750463"/>
                <a:gd name="connsiteX11" fmla="*/ 347081 w 1706123"/>
                <a:gd name="connsiteY11" fmla="*/ 912007 h 1750463"/>
                <a:gd name="connsiteX12" fmla="*/ 575681 w 1706123"/>
                <a:gd name="connsiteY12" fmla="*/ 975507 h 1750463"/>
                <a:gd name="connsiteX13" fmla="*/ 270881 w 1706123"/>
                <a:gd name="connsiteY13" fmla="*/ 708807 h 1750463"/>
                <a:gd name="connsiteX14" fmla="*/ 4181 w 1706123"/>
                <a:gd name="connsiteY14" fmla="*/ 124607 h 1750463"/>
                <a:gd name="connsiteX15" fmla="*/ 131181 w 1706123"/>
                <a:gd name="connsiteY15" fmla="*/ 23007 h 1750463"/>
                <a:gd name="connsiteX16" fmla="*/ 435981 w 1706123"/>
                <a:gd name="connsiteY16" fmla="*/ 442107 h 1750463"/>
                <a:gd name="connsiteX17" fmla="*/ 664581 w 1706123"/>
                <a:gd name="connsiteY17" fmla="*/ 518307 h 1750463"/>
                <a:gd name="connsiteX18" fmla="*/ 1197981 w 1706123"/>
                <a:gd name="connsiteY18" fmla="*/ 454807 h 1750463"/>
                <a:gd name="connsiteX19" fmla="*/ 1655181 w 1706123"/>
                <a:gd name="connsiteY19" fmla="*/ 251607 h 1750463"/>
                <a:gd name="connsiteX20" fmla="*/ 1566281 w 1706123"/>
                <a:gd name="connsiteY20" fmla="*/ 518307 h 1750463"/>
                <a:gd name="connsiteX0" fmla="*/ 1566281 w 1706194"/>
                <a:gd name="connsiteY0" fmla="*/ 518307 h 1750463"/>
                <a:gd name="connsiteX1" fmla="*/ 1705981 w 1706194"/>
                <a:gd name="connsiteY1" fmla="*/ 950107 h 1750463"/>
                <a:gd name="connsiteX2" fmla="*/ 1540881 w 1706194"/>
                <a:gd name="connsiteY2" fmla="*/ 1229507 h 1750463"/>
                <a:gd name="connsiteX3" fmla="*/ 1642481 w 1706194"/>
                <a:gd name="connsiteY3" fmla="*/ 1407307 h 1750463"/>
                <a:gd name="connsiteX4" fmla="*/ 1477381 w 1706194"/>
                <a:gd name="connsiteY4" fmla="*/ 1648607 h 1750463"/>
                <a:gd name="connsiteX5" fmla="*/ 1236081 w 1706194"/>
                <a:gd name="connsiteY5" fmla="*/ 1750207 h 1750463"/>
                <a:gd name="connsiteX6" fmla="*/ 1134481 w 1706194"/>
                <a:gd name="connsiteY6" fmla="*/ 1623207 h 1750463"/>
                <a:gd name="connsiteX7" fmla="*/ 1172581 w 1706194"/>
                <a:gd name="connsiteY7" fmla="*/ 1585107 h 1750463"/>
                <a:gd name="connsiteX8" fmla="*/ 880481 w 1706194"/>
                <a:gd name="connsiteY8" fmla="*/ 1559707 h 1750463"/>
                <a:gd name="connsiteX9" fmla="*/ 435981 w 1706194"/>
                <a:gd name="connsiteY9" fmla="*/ 1394607 h 1750463"/>
                <a:gd name="connsiteX10" fmla="*/ 245481 w 1706194"/>
                <a:gd name="connsiteY10" fmla="*/ 1000907 h 1750463"/>
                <a:gd name="connsiteX11" fmla="*/ 347081 w 1706194"/>
                <a:gd name="connsiteY11" fmla="*/ 912007 h 1750463"/>
                <a:gd name="connsiteX12" fmla="*/ 575681 w 1706194"/>
                <a:gd name="connsiteY12" fmla="*/ 975507 h 1750463"/>
                <a:gd name="connsiteX13" fmla="*/ 270881 w 1706194"/>
                <a:gd name="connsiteY13" fmla="*/ 708807 h 1750463"/>
                <a:gd name="connsiteX14" fmla="*/ 4181 w 1706194"/>
                <a:gd name="connsiteY14" fmla="*/ 124607 h 1750463"/>
                <a:gd name="connsiteX15" fmla="*/ 131181 w 1706194"/>
                <a:gd name="connsiteY15" fmla="*/ 23007 h 1750463"/>
                <a:gd name="connsiteX16" fmla="*/ 435981 w 1706194"/>
                <a:gd name="connsiteY16" fmla="*/ 442107 h 1750463"/>
                <a:gd name="connsiteX17" fmla="*/ 664581 w 1706194"/>
                <a:gd name="connsiteY17" fmla="*/ 518307 h 1750463"/>
                <a:gd name="connsiteX18" fmla="*/ 1197981 w 1706194"/>
                <a:gd name="connsiteY18" fmla="*/ 454807 h 1750463"/>
                <a:gd name="connsiteX19" fmla="*/ 1566281 w 1706194"/>
                <a:gd name="connsiteY19" fmla="*/ 518307 h 1750463"/>
                <a:gd name="connsiteX0" fmla="*/ 1566281 w 1706194"/>
                <a:gd name="connsiteY0" fmla="*/ 518307 h 1750463"/>
                <a:gd name="connsiteX1" fmla="*/ 1705981 w 1706194"/>
                <a:gd name="connsiteY1" fmla="*/ 950107 h 1750463"/>
                <a:gd name="connsiteX2" fmla="*/ 1540881 w 1706194"/>
                <a:gd name="connsiteY2" fmla="*/ 1229507 h 1750463"/>
                <a:gd name="connsiteX3" fmla="*/ 1642481 w 1706194"/>
                <a:gd name="connsiteY3" fmla="*/ 1407307 h 1750463"/>
                <a:gd name="connsiteX4" fmla="*/ 1477381 w 1706194"/>
                <a:gd name="connsiteY4" fmla="*/ 1648607 h 1750463"/>
                <a:gd name="connsiteX5" fmla="*/ 1236081 w 1706194"/>
                <a:gd name="connsiteY5" fmla="*/ 1750207 h 1750463"/>
                <a:gd name="connsiteX6" fmla="*/ 1134481 w 1706194"/>
                <a:gd name="connsiteY6" fmla="*/ 1623207 h 1750463"/>
                <a:gd name="connsiteX7" fmla="*/ 1172581 w 1706194"/>
                <a:gd name="connsiteY7" fmla="*/ 1585107 h 1750463"/>
                <a:gd name="connsiteX8" fmla="*/ 880481 w 1706194"/>
                <a:gd name="connsiteY8" fmla="*/ 1559707 h 1750463"/>
                <a:gd name="connsiteX9" fmla="*/ 435981 w 1706194"/>
                <a:gd name="connsiteY9" fmla="*/ 1394607 h 1750463"/>
                <a:gd name="connsiteX10" fmla="*/ 245481 w 1706194"/>
                <a:gd name="connsiteY10" fmla="*/ 1000907 h 1750463"/>
                <a:gd name="connsiteX11" fmla="*/ 347081 w 1706194"/>
                <a:gd name="connsiteY11" fmla="*/ 912007 h 1750463"/>
                <a:gd name="connsiteX12" fmla="*/ 575681 w 1706194"/>
                <a:gd name="connsiteY12" fmla="*/ 975507 h 1750463"/>
                <a:gd name="connsiteX13" fmla="*/ 270881 w 1706194"/>
                <a:gd name="connsiteY13" fmla="*/ 708807 h 1750463"/>
                <a:gd name="connsiteX14" fmla="*/ 4181 w 1706194"/>
                <a:gd name="connsiteY14" fmla="*/ 124607 h 1750463"/>
                <a:gd name="connsiteX15" fmla="*/ 131181 w 1706194"/>
                <a:gd name="connsiteY15" fmla="*/ 23007 h 1750463"/>
                <a:gd name="connsiteX16" fmla="*/ 435981 w 1706194"/>
                <a:gd name="connsiteY16" fmla="*/ 442107 h 1750463"/>
                <a:gd name="connsiteX17" fmla="*/ 664581 w 1706194"/>
                <a:gd name="connsiteY17" fmla="*/ 518307 h 1750463"/>
                <a:gd name="connsiteX18" fmla="*/ 1121781 w 1706194"/>
                <a:gd name="connsiteY18" fmla="*/ 454807 h 1750463"/>
                <a:gd name="connsiteX19" fmla="*/ 1566281 w 1706194"/>
                <a:gd name="connsiteY19" fmla="*/ 518307 h 1750463"/>
                <a:gd name="connsiteX0" fmla="*/ 1566281 w 1706194"/>
                <a:gd name="connsiteY0" fmla="*/ 518307 h 1750463"/>
                <a:gd name="connsiteX1" fmla="*/ 1705981 w 1706194"/>
                <a:gd name="connsiteY1" fmla="*/ 950107 h 1750463"/>
                <a:gd name="connsiteX2" fmla="*/ 1540881 w 1706194"/>
                <a:gd name="connsiteY2" fmla="*/ 1229507 h 1750463"/>
                <a:gd name="connsiteX3" fmla="*/ 1642481 w 1706194"/>
                <a:gd name="connsiteY3" fmla="*/ 1407307 h 1750463"/>
                <a:gd name="connsiteX4" fmla="*/ 1477381 w 1706194"/>
                <a:gd name="connsiteY4" fmla="*/ 1648607 h 1750463"/>
                <a:gd name="connsiteX5" fmla="*/ 1236081 w 1706194"/>
                <a:gd name="connsiteY5" fmla="*/ 1750207 h 1750463"/>
                <a:gd name="connsiteX6" fmla="*/ 1134481 w 1706194"/>
                <a:gd name="connsiteY6" fmla="*/ 1623207 h 1750463"/>
                <a:gd name="connsiteX7" fmla="*/ 1172581 w 1706194"/>
                <a:gd name="connsiteY7" fmla="*/ 1585107 h 1750463"/>
                <a:gd name="connsiteX8" fmla="*/ 880481 w 1706194"/>
                <a:gd name="connsiteY8" fmla="*/ 1559707 h 1750463"/>
                <a:gd name="connsiteX9" fmla="*/ 435981 w 1706194"/>
                <a:gd name="connsiteY9" fmla="*/ 1394607 h 1750463"/>
                <a:gd name="connsiteX10" fmla="*/ 245481 w 1706194"/>
                <a:gd name="connsiteY10" fmla="*/ 1000907 h 1750463"/>
                <a:gd name="connsiteX11" fmla="*/ 347081 w 1706194"/>
                <a:gd name="connsiteY11" fmla="*/ 912007 h 1750463"/>
                <a:gd name="connsiteX12" fmla="*/ 575681 w 1706194"/>
                <a:gd name="connsiteY12" fmla="*/ 975507 h 1750463"/>
                <a:gd name="connsiteX13" fmla="*/ 270881 w 1706194"/>
                <a:gd name="connsiteY13" fmla="*/ 708807 h 1750463"/>
                <a:gd name="connsiteX14" fmla="*/ 4181 w 1706194"/>
                <a:gd name="connsiteY14" fmla="*/ 124607 h 1750463"/>
                <a:gd name="connsiteX15" fmla="*/ 131181 w 1706194"/>
                <a:gd name="connsiteY15" fmla="*/ 23007 h 1750463"/>
                <a:gd name="connsiteX16" fmla="*/ 435981 w 1706194"/>
                <a:gd name="connsiteY16" fmla="*/ 442107 h 1750463"/>
                <a:gd name="connsiteX17" fmla="*/ 664581 w 1706194"/>
                <a:gd name="connsiteY17" fmla="*/ 518307 h 1750463"/>
                <a:gd name="connsiteX18" fmla="*/ 1121781 w 1706194"/>
                <a:gd name="connsiteY18" fmla="*/ 454807 h 1750463"/>
                <a:gd name="connsiteX19" fmla="*/ 1566281 w 1706194"/>
                <a:gd name="connsiteY19" fmla="*/ 518307 h 1750463"/>
                <a:gd name="connsiteX0" fmla="*/ 1566281 w 1706194"/>
                <a:gd name="connsiteY0" fmla="*/ 518307 h 1750463"/>
                <a:gd name="connsiteX1" fmla="*/ 1705981 w 1706194"/>
                <a:gd name="connsiteY1" fmla="*/ 950107 h 1750463"/>
                <a:gd name="connsiteX2" fmla="*/ 1540881 w 1706194"/>
                <a:gd name="connsiteY2" fmla="*/ 1229507 h 1750463"/>
                <a:gd name="connsiteX3" fmla="*/ 1642481 w 1706194"/>
                <a:gd name="connsiteY3" fmla="*/ 1407307 h 1750463"/>
                <a:gd name="connsiteX4" fmla="*/ 1477381 w 1706194"/>
                <a:gd name="connsiteY4" fmla="*/ 1648607 h 1750463"/>
                <a:gd name="connsiteX5" fmla="*/ 1236081 w 1706194"/>
                <a:gd name="connsiteY5" fmla="*/ 1750207 h 1750463"/>
                <a:gd name="connsiteX6" fmla="*/ 1134481 w 1706194"/>
                <a:gd name="connsiteY6" fmla="*/ 1623207 h 1750463"/>
                <a:gd name="connsiteX7" fmla="*/ 1172581 w 1706194"/>
                <a:gd name="connsiteY7" fmla="*/ 1585107 h 1750463"/>
                <a:gd name="connsiteX8" fmla="*/ 880481 w 1706194"/>
                <a:gd name="connsiteY8" fmla="*/ 1559707 h 1750463"/>
                <a:gd name="connsiteX9" fmla="*/ 435981 w 1706194"/>
                <a:gd name="connsiteY9" fmla="*/ 1394607 h 1750463"/>
                <a:gd name="connsiteX10" fmla="*/ 245481 w 1706194"/>
                <a:gd name="connsiteY10" fmla="*/ 1000907 h 1750463"/>
                <a:gd name="connsiteX11" fmla="*/ 347081 w 1706194"/>
                <a:gd name="connsiteY11" fmla="*/ 912007 h 1750463"/>
                <a:gd name="connsiteX12" fmla="*/ 575681 w 1706194"/>
                <a:gd name="connsiteY12" fmla="*/ 975507 h 1750463"/>
                <a:gd name="connsiteX13" fmla="*/ 270881 w 1706194"/>
                <a:gd name="connsiteY13" fmla="*/ 708807 h 1750463"/>
                <a:gd name="connsiteX14" fmla="*/ 4181 w 1706194"/>
                <a:gd name="connsiteY14" fmla="*/ 124607 h 1750463"/>
                <a:gd name="connsiteX15" fmla="*/ 131181 w 1706194"/>
                <a:gd name="connsiteY15" fmla="*/ 23007 h 1750463"/>
                <a:gd name="connsiteX16" fmla="*/ 435981 w 1706194"/>
                <a:gd name="connsiteY16" fmla="*/ 442107 h 1750463"/>
                <a:gd name="connsiteX17" fmla="*/ 664581 w 1706194"/>
                <a:gd name="connsiteY17" fmla="*/ 518307 h 1750463"/>
                <a:gd name="connsiteX18" fmla="*/ 1121781 w 1706194"/>
                <a:gd name="connsiteY18" fmla="*/ 454807 h 1750463"/>
                <a:gd name="connsiteX19" fmla="*/ 1566281 w 1706194"/>
                <a:gd name="connsiteY19" fmla="*/ 518307 h 1750463"/>
                <a:gd name="connsiteX0" fmla="*/ 1566281 w 1706327"/>
                <a:gd name="connsiteY0" fmla="*/ 518307 h 1750463"/>
                <a:gd name="connsiteX1" fmla="*/ 1705981 w 1706327"/>
                <a:gd name="connsiteY1" fmla="*/ 950107 h 1750463"/>
                <a:gd name="connsiteX2" fmla="*/ 1540881 w 1706327"/>
                <a:gd name="connsiteY2" fmla="*/ 1229507 h 1750463"/>
                <a:gd name="connsiteX3" fmla="*/ 1642481 w 1706327"/>
                <a:gd name="connsiteY3" fmla="*/ 1407307 h 1750463"/>
                <a:gd name="connsiteX4" fmla="*/ 1477381 w 1706327"/>
                <a:gd name="connsiteY4" fmla="*/ 1648607 h 1750463"/>
                <a:gd name="connsiteX5" fmla="*/ 1236081 w 1706327"/>
                <a:gd name="connsiteY5" fmla="*/ 1750207 h 1750463"/>
                <a:gd name="connsiteX6" fmla="*/ 1134481 w 1706327"/>
                <a:gd name="connsiteY6" fmla="*/ 1623207 h 1750463"/>
                <a:gd name="connsiteX7" fmla="*/ 1172581 w 1706327"/>
                <a:gd name="connsiteY7" fmla="*/ 1585107 h 1750463"/>
                <a:gd name="connsiteX8" fmla="*/ 880481 w 1706327"/>
                <a:gd name="connsiteY8" fmla="*/ 1559707 h 1750463"/>
                <a:gd name="connsiteX9" fmla="*/ 435981 w 1706327"/>
                <a:gd name="connsiteY9" fmla="*/ 1394607 h 1750463"/>
                <a:gd name="connsiteX10" fmla="*/ 245481 w 1706327"/>
                <a:gd name="connsiteY10" fmla="*/ 1000907 h 1750463"/>
                <a:gd name="connsiteX11" fmla="*/ 347081 w 1706327"/>
                <a:gd name="connsiteY11" fmla="*/ 912007 h 1750463"/>
                <a:gd name="connsiteX12" fmla="*/ 575681 w 1706327"/>
                <a:gd name="connsiteY12" fmla="*/ 975507 h 1750463"/>
                <a:gd name="connsiteX13" fmla="*/ 270881 w 1706327"/>
                <a:gd name="connsiteY13" fmla="*/ 708807 h 1750463"/>
                <a:gd name="connsiteX14" fmla="*/ 4181 w 1706327"/>
                <a:gd name="connsiteY14" fmla="*/ 124607 h 1750463"/>
                <a:gd name="connsiteX15" fmla="*/ 131181 w 1706327"/>
                <a:gd name="connsiteY15" fmla="*/ 23007 h 1750463"/>
                <a:gd name="connsiteX16" fmla="*/ 435981 w 1706327"/>
                <a:gd name="connsiteY16" fmla="*/ 442107 h 1750463"/>
                <a:gd name="connsiteX17" fmla="*/ 664581 w 1706327"/>
                <a:gd name="connsiteY17" fmla="*/ 518307 h 1750463"/>
                <a:gd name="connsiteX18" fmla="*/ 1121781 w 1706327"/>
                <a:gd name="connsiteY18" fmla="*/ 454807 h 1750463"/>
                <a:gd name="connsiteX19" fmla="*/ 1566281 w 1706327"/>
                <a:gd name="connsiteY19" fmla="*/ 518307 h 1750463"/>
                <a:gd name="connsiteX0" fmla="*/ 1566281 w 1681402"/>
                <a:gd name="connsiteY0" fmla="*/ 518307 h 1750463"/>
                <a:gd name="connsiteX1" fmla="*/ 1680581 w 1681402"/>
                <a:gd name="connsiteY1" fmla="*/ 937407 h 1750463"/>
                <a:gd name="connsiteX2" fmla="*/ 1540881 w 1681402"/>
                <a:gd name="connsiteY2" fmla="*/ 1229507 h 1750463"/>
                <a:gd name="connsiteX3" fmla="*/ 1642481 w 1681402"/>
                <a:gd name="connsiteY3" fmla="*/ 1407307 h 1750463"/>
                <a:gd name="connsiteX4" fmla="*/ 1477381 w 1681402"/>
                <a:gd name="connsiteY4" fmla="*/ 1648607 h 1750463"/>
                <a:gd name="connsiteX5" fmla="*/ 1236081 w 1681402"/>
                <a:gd name="connsiteY5" fmla="*/ 1750207 h 1750463"/>
                <a:gd name="connsiteX6" fmla="*/ 1134481 w 1681402"/>
                <a:gd name="connsiteY6" fmla="*/ 1623207 h 1750463"/>
                <a:gd name="connsiteX7" fmla="*/ 1172581 w 1681402"/>
                <a:gd name="connsiteY7" fmla="*/ 1585107 h 1750463"/>
                <a:gd name="connsiteX8" fmla="*/ 880481 w 1681402"/>
                <a:gd name="connsiteY8" fmla="*/ 1559707 h 1750463"/>
                <a:gd name="connsiteX9" fmla="*/ 435981 w 1681402"/>
                <a:gd name="connsiteY9" fmla="*/ 1394607 h 1750463"/>
                <a:gd name="connsiteX10" fmla="*/ 245481 w 1681402"/>
                <a:gd name="connsiteY10" fmla="*/ 1000907 h 1750463"/>
                <a:gd name="connsiteX11" fmla="*/ 347081 w 1681402"/>
                <a:gd name="connsiteY11" fmla="*/ 912007 h 1750463"/>
                <a:gd name="connsiteX12" fmla="*/ 575681 w 1681402"/>
                <a:gd name="connsiteY12" fmla="*/ 975507 h 1750463"/>
                <a:gd name="connsiteX13" fmla="*/ 270881 w 1681402"/>
                <a:gd name="connsiteY13" fmla="*/ 708807 h 1750463"/>
                <a:gd name="connsiteX14" fmla="*/ 4181 w 1681402"/>
                <a:gd name="connsiteY14" fmla="*/ 124607 h 1750463"/>
                <a:gd name="connsiteX15" fmla="*/ 131181 w 1681402"/>
                <a:gd name="connsiteY15" fmla="*/ 23007 h 1750463"/>
                <a:gd name="connsiteX16" fmla="*/ 435981 w 1681402"/>
                <a:gd name="connsiteY16" fmla="*/ 442107 h 1750463"/>
                <a:gd name="connsiteX17" fmla="*/ 664581 w 1681402"/>
                <a:gd name="connsiteY17" fmla="*/ 518307 h 1750463"/>
                <a:gd name="connsiteX18" fmla="*/ 1121781 w 1681402"/>
                <a:gd name="connsiteY18" fmla="*/ 454807 h 1750463"/>
                <a:gd name="connsiteX19" fmla="*/ 1566281 w 1681402"/>
                <a:gd name="connsiteY19" fmla="*/ 518307 h 1750463"/>
                <a:gd name="connsiteX0" fmla="*/ 1566281 w 1681402"/>
                <a:gd name="connsiteY0" fmla="*/ 518307 h 1750463"/>
                <a:gd name="connsiteX1" fmla="*/ 1680581 w 1681402"/>
                <a:gd name="connsiteY1" fmla="*/ 937407 h 1750463"/>
                <a:gd name="connsiteX2" fmla="*/ 1540881 w 1681402"/>
                <a:gd name="connsiteY2" fmla="*/ 1229507 h 1750463"/>
                <a:gd name="connsiteX3" fmla="*/ 1642481 w 1681402"/>
                <a:gd name="connsiteY3" fmla="*/ 1407307 h 1750463"/>
                <a:gd name="connsiteX4" fmla="*/ 1477381 w 1681402"/>
                <a:gd name="connsiteY4" fmla="*/ 1648607 h 1750463"/>
                <a:gd name="connsiteX5" fmla="*/ 1236081 w 1681402"/>
                <a:gd name="connsiteY5" fmla="*/ 1750207 h 1750463"/>
                <a:gd name="connsiteX6" fmla="*/ 1134481 w 1681402"/>
                <a:gd name="connsiteY6" fmla="*/ 1623207 h 1750463"/>
                <a:gd name="connsiteX7" fmla="*/ 1172581 w 1681402"/>
                <a:gd name="connsiteY7" fmla="*/ 1585107 h 1750463"/>
                <a:gd name="connsiteX8" fmla="*/ 880481 w 1681402"/>
                <a:gd name="connsiteY8" fmla="*/ 1559707 h 1750463"/>
                <a:gd name="connsiteX9" fmla="*/ 435981 w 1681402"/>
                <a:gd name="connsiteY9" fmla="*/ 1394607 h 1750463"/>
                <a:gd name="connsiteX10" fmla="*/ 245481 w 1681402"/>
                <a:gd name="connsiteY10" fmla="*/ 1000907 h 1750463"/>
                <a:gd name="connsiteX11" fmla="*/ 347081 w 1681402"/>
                <a:gd name="connsiteY11" fmla="*/ 912007 h 1750463"/>
                <a:gd name="connsiteX12" fmla="*/ 575681 w 1681402"/>
                <a:gd name="connsiteY12" fmla="*/ 975507 h 1750463"/>
                <a:gd name="connsiteX13" fmla="*/ 270881 w 1681402"/>
                <a:gd name="connsiteY13" fmla="*/ 708807 h 1750463"/>
                <a:gd name="connsiteX14" fmla="*/ 4181 w 1681402"/>
                <a:gd name="connsiteY14" fmla="*/ 124607 h 1750463"/>
                <a:gd name="connsiteX15" fmla="*/ 131181 w 1681402"/>
                <a:gd name="connsiteY15" fmla="*/ 23007 h 1750463"/>
                <a:gd name="connsiteX16" fmla="*/ 435981 w 1681402"/>
                <a:gd name="connsiteY16" fmla="*/ 442107 h 1750463"/>
                <a:gd name="connsiteX17" fmla="*/ 664581 w 1681402"/>
                <a:gd name="connsiteY17" fmla="*/ 518307 h 1750463"/>
                <a:gd name="connsiteX18" fmla="*/ 1121781 w 1681402"/>
                <a:gd name="connsiteY18" fmla="*/ 454807 h 1750463"/>
                <a:gd name="connsiteX19" fmla="*/ 1566281 w 1681402"/>
                <a:gd name="connsiteY19" fmla="*/ 518307 h 1750463"/>
                <a:gd name="connsiteX0" fmla="*/ 1566281 w 1681402"/>
                <a:gd name="connsiteY0" fmla="*/ 518307 h 1750463"/>
                <a:gd name="connsiteX1" fmla="*/ 1680581 w 1681402"/>
                <a:gd name="connsiteY1" fmla="*/ 937407 h 1750463"/>
                <a:gd name="connsiteX2" fmla="*/ 1540881 w 1681402"/>
                <a:gd name="connsiteY2" fmla="*/ 1229507 h 1750463"/>
                <a:gd name="connsiteX3" fmla="*/ 1642481 w 1681402"/>
                <a:gd name="connsiteY3" fmla="*/ 1407307 h 1750463"/>
                <a:gd name="connsiteX4" fmla="*/ 1477381 w 1681402"/>
                <a:gd name="connsiteY4" fmla="*/ 1648607 h 1750463"/>
                <a:gd name="connsiteX5" fmla="*/ 1236081 w 1681402"/>
                <a:gd name="connsiteY5" fmla="*/ 1750207 h 1750463"/>
                <a:gd name="connsiteX6" fmla="*/ 1134481 w 1681402"/>
                <a:gd name="connsiteY6" fmla="*/ 1623207 h 1750463"/>
                <a:gd name="connsiteX7" fmla="*/ 1172581 w 1681402"/>
                <a:gd name="connsiteY7" fmla="*/ 1585107 h 1750463"/>
                <a:gd name="connsiteX8" fmla="*/ 880481 w 1681402"/>
                <a:gd name="connsiteY8" fmla="*/ 1559707 h 1750463"/>
                <a:gd name="connsiteX9" fmla="*/ 499481 w 1681402"/>
                <a:gd name="connsiteY9" fmla="*/ 1381907 h 1750463"/>
                <a:gd name="connsiteX10" fmla="*/ 245481 w 1681402"/>
                <a:gd name="connsiteY10" fmla="*/ 1000907 h 1750463"/>
                <a:gd name="connsiteX11" fmla="*/ 347081 w 1681402"/>
                <a:gd name="connsiteY11" fmla="*/ 912007 h 1750463"/>
                <a:gd name="connsiteX12" fmla="*/ 575681 w 1681402"/>
                <a:gd name="connsiteY12" fmla="*/ 975507 h 1750463"/>
                <a:gd name="connsiteX13" fmla="*/ 270881 w 1681402"/>
                <a:gd name="connsiteY13" fmla="*/ 708807 h 1750463"/>
                <a:gd name="connsiteX14" fmla="*/ 4181 w 1681402"/>
                <a:gd name="connsiteY14" fmla="*/ 124607 h 1750463"/>
                <a:gd name="connsiteX15" fmla="*/ 131181 w 1681402"/>
                <a:gd name="connsiteY15" fmla="*/ 23007 h 1750463"/>
                <a:gd name="connsiteX16" fmla="*/ 435981 w 1681402"/>
                <a:gd name="connsiteY16" fmla="*/ 442107 h 1750463"/>
                <a:gd name="connsiteX17" fmla="*/ 664581 w 1681402"/>
                <a:gd name="connsiteY17" fmla="*/ 518307 h 1750463"/>
                <a:gd name="connsiteX18" fmla="*/ 1121781 w 1681402"/>
                <a:gd name="connsiteY18" fmla="*/ 454807 h 1750463"/>
                <a:gd name="connsiteX19" fmla="*/ 1566281 w 1681402"/>
                <a:gd name="connsiteY19" fmla="*/ 518307 h 1750463"/>
                <a:gd name="connsiteX0" fmla="*/ 1566281 w 1681402"/>
                <a:gd name="connsiteY0" fmla="*/ 518307 h 1750463"/>
                <a:gd name="connsiteX1" fmla="*/ 1680581 w 1681402"/>
                <a:gd name="connsiteY1" fmla="*/ 937407 h 1750463"/>
                <a:gd name="connsiteX2" fmla="*/ 1540881 w 1681402"/>
                <a:gd name="connsiteY2" fmla="*/ 1229507 h 1750463"/>
                <a:gd name="connsiteX3" fmla="*/ 1642481 w 1681402"/>
                <a:gd name="connsiteY3" fmla="*/ 1407307 h 1750463"/>
                <a:gd name="connsiteX4" fmla="*/ 1477381 w 1681402"/>
                <a:gd name="connsiteY4" fmla="*/ 1648607 h 1750463"/>
                <a:gd name="connsiteX5" fmla="*/ 1236081 w 1681402"/>
                <a:gd name="connsiteY5" fmla="*/ 1750207 h 1750463"/>
                <a:gd name="connsiteX6" fmla="*/ 1134481 w 1681402"/>
                <a:gd name="connsiteY6" fmla="*/ 1623207 h 1750463"/>
                <a:gd name="connsiteX7" fmla="*/ 1172581 w 1681402"/>
                <a:gd name="connsiteY7" fmla="*/ 1585107 h 1750463"/>
                <a:gd name="connsiteX8" fmla="*/ 880481 w 1681402"/>
                <a:gd name="connsiteY8" fmla="*/ 1559707 h 1750463"/>
                <a:gd name="connsiteX9" fmla="*/ 499481 w 1681402"/>
                <a:gd name="connsiteY9" fmla="*/ 1381907 h 1750463"/>
                <a:gd name="connsiteX10" fmla="*/ 245481 w 1681402"/>
                <a:gd name="connsiteY10" fmla="*/ 1000907 h 1750463"/>
                <a:gd name="connsiteX11" fmla="*/ 347081 w 1681402"/>
                <a:gd name="connsiteY11" fmla="*/ 912007 h 1750463"/>
                <a:gd name="connsiteX12" fmla="*/ 766181 w 1681402"/>
                <a:gd name="connsiteY12" fmla="*/ 1140607 h 1750463"/>
                <a:gd name="connsiteX13" fmla="*/ 270881 w 1681402"/>
                <a:gd name="connsiteY13" fmla="*/ 708807 h 1750463"/>
                <a:gd name="connsiteX14" fmla="*/ 4181 w 1681402"/>
                <a:gd name="connsiteY14" fmla="*/ 124607 h 1750463"/>
                <a:gd name="connsiteX15" fmla="*/ 131181 w 1681402"/>
                <a:gd name="connsiteY15" fmla="*/ 23007 h 1750463"/>
                <a:gd name="connsiteX16" fmla="*/ 435981 w 1681402"/>
                <a:gd name="connsiteY16" fmla="*/ 442107 h 1750463"/>
                <a:gd name="connsiteX17" fmla="*/ 664581 w 1681402"/>
                <a:gd name="connsiteY17" fmla="*/ 518307 h 1750463"/>
                <a:gd name="connsiteX18" fmla="*/ 1121781 w 1681402"/>
                <a:gd name="connsiteY18" fmla="*/ 454807 h 1750463"/>
                <a:gd name="connsiteX19" fmla="*/ 1566281 w 1681402"/>
                <a:gd name="connsiteY19" fmla="*/ 518307 h 1750463"/>
                <a:gd name="connsiteX0" fmla="*/ 1570222 w 1685343"/>
                <a:gd name="connsiteY0" fmla="*/ 519914 h 1752070"/>
                <a:gd name="connsiteX1" fmla="*/ 1684522 w 1685343"/>
                <a:gd name="connsiteY1" fmla="*/ 939014 h 1752070"/>
                <a:gd name="connsiteX2" fmla="*/ 1544822 w 1685343"/>
                <a:gd name="connsiteY2" fmla="*/ 1231114 h 1752070"/>
                <a:gd name="connsiteX3" fmla="*/ 1646422 w 1685343"/>
                <a:gd name="connsiteY3" fmla="*/ 1408914 h 1752070"/>
                <a:gd name="connsiteX4" fmla="*/ 1481322 w 1685343"/>
                <a:gd name="connsiteY4" fmla="*/ 1650214 h 1752070"/>
                <a:gd name="connsiteX5" fmla="*/ 1240022 w 1685343"/>
                <a:gd name="connsiteY5" fmla="*/ 1751814 h 1752070"/>
                <a:gd name="connsiteX6" fmla="*/ 1138422 w 1685343"/>
                <a:gd name="connsiteY6" fmla="*/ 1624814 h 1752070"/>
                <a:gd name="connsiteX7" fmla="*/ 1176522 w 1685343"/>
                <a:gd name="connsiteY7" fmla="*/ 1586714 h 1752070"/>
                <a:gd name="connsiteX8" fmla="*/ 884422 w 1685343"/>
                <a:gd name="connsiteY8" fmla="*/ 1561314 h 1752070"/>
                <a:gd name="connsiteX9" fmla="*/ 503422 w 1685343"/>
                <a:gd name="connsiteY9" fmla="*/ 1383514 h 1752070"/>
                <a:gd name="connsiteX10" fmla="*/ 249422 w 1685343"/>
                <a:gd name="connsiteY10" fmla="*/ 1002514 h 1752070"/>
                <a:gd name="connsiteX11" fmla="*/ 351022 w 1685343"/>
                <a:gd name="connsiteY11" fmla="*/ 913614 h 1752070"/>
                <a:gd name="connsiteX12" fmla="*/ 770122 w 1685343"/>
                <a:gd name="connsiteY12" fmla="*/ 1142214 h 1752070"/>
                <a:gd name="connsiteX13" fmla="*/ 351022 w 1685343"/>
                <a:gd name="connsiteY13" fmla="*/ 761214 h 1752070"/>
                <a:gd name="connsiteX14" fmla="*/ 8122 w 1685343"/>
                <a:gd name="connsiteY14" fmla="*/ 126214 h 1752070"/>
                <a:gd name="connsiteX15" fmla="*/ 135122 w 1685343"/>
                <a:gd name="connsiteY15" fmla="*/ 24614 h 1752070"/>
                <a:gd name="connsiteX16" fmla="*/ 439922 w 1685343"/>
                <a:gd name="connsiteY16" fmla="*/ 443714 h 1752070"/>
                <a:gd name="connsiteX17" fmla="*/ 668522 w 1685343"/>
                <a:gd name="connsiteY17" fmla="*/ 519914 h 1752070"/>
                <a:gd name="connsiteX18" fmla="*/ 1125722 w 1685343"/>
                <a:gd name="connsiteY18" fmla="*/ 456414 h 1752070"/>
                <a:gd name="connsiteX19" fmla="*/ 1570222 w 1685343"/>
                <a:gd name="connsiteY19" fmla="*/ 519914 h 1752070"/>
                <a:gd name="connsiteX0" fmla="*/ 1570222 w 1685343"/>
                <a:gd name="connsiteY0" fmla="*/ 519914 h 1752070"/>
                <a:gd name="connsiteX1" fmla="*/ 1684522 w 1685343"/>
                <a:gd name="connsiteY1" fmla="*/ 939014 h 1752070"/>
                <a:gd name="connsiteX2" fmla="*/ 1544822 w 1685343"/>
                <a:gd name="connsiteY2" fmla="*/ 1231114 h 1752070"/>
                <a:gd name="connsiteX3" fmla="*/ 1646422 w 1685343"/>
                <a:gd name="connsiteY3" fmla="*/ 1408914 h 1752070"/>
                <a:gd name="connsiteX4" fmla="*/ 1481322 w 1685343"/>
                <a:gd name="connsiteY4" fmla="*/ 1650214 h 1752070"/>
                <a:gd name="connsiteX5" fmla="*/ 1240022 w 1685343"/>
                <a:gd name="connsiteY5" fmla="*/ 1751814 h 1752070"/>
                <a:gd name="connsiteX6" fmla="*/ 1138422 w 1685343"/>
                <a:gd name="connsiteY6" fmla="*/ 1624814 h 1752070"/>
                <a:gd name="connsiteX7" fmla="*/ 1176522 w 1685343"/>
                <a:gd name="connsiteY7" fmla="*/ 1586714 h 1752070"/>
                <a:gd name="connsiteX8" fmla="*/ 884422 w 1685343"/>
                <a:gd name="connsiteY8" fmla="*/ 1561314 h 1752070"/>
                <a:gd name="connsiteX9" fmla="*/ 503422 w 1685343"/>
                <a:gd name="connsiteY9" fmla="*/ 1383514 h 1752070"/>
                <a:gd name="connsiteX10" fmla="*/ 249422 w 1685343"/>
                <a:gd name="connsiteY10" fmla="*/ 1002514 h 1752070"/>
                <a:gd name="connsiteX11" fmla="*/ 351022 w 1685343"/>
                <a:gd name="connsiteY11" fmla="*/ 913614 h 1752070"/>
                <a:gd name="connsiteX12" fmla="*/ 770122 w 1685343"/>
                <a:gd name="connsiteY12" fmla="*/ 1142214 h 1752070"/>
                <a:gd name="connsiteX13" fmla="*/ 351022 w 1685343"/>
                <a:gd name="connsiteY13" fmla="*/ 761214 h 1752070"/>
                <a:gd name="connsiteX14" fmla="*/ 8122 w 1685343"/>
                <a:gd name="connsiteY14" fmla="*/ 126214 h 1752070"/>
                <a:gd name="connsiteX15" fmla="*/ 135122 w 1685343"/>
                <a:gd name="connsiteY15" fmla="*/ 24614 h 1752070"/>
                <a:gd name="connsiteX16" fmla="*/ 439922 w 1685343"/>
                <a:gd name="connsiteY16" fmla="*/ 443714 h 1752070"/>
                <a:gd name="connsiteX17" fmla="*/ 719322 w 1685343"/>
                <a:gd name="connsiteY17" fmla="*/ 659614 h 1752070"/>
                <a:gd name="connsiteX18" fmla="*/ 1125722 w 1685343"/>
                <a:gd name="connsiteY18" fmla="*/ 456414 h 1752070"/>
                <a:gd name="connsiteX19" fmla="*/ 1570222 w 1685343"/>
                <a:gd name="connsiteY19" fmla="*/ 519914 h 1752070"/>
                <a:gd name="connsiteX0" fmla="*/ 1570222 w 1685343"/>
                <a:gd name="connsiteY0" fmla="*/ 519914 h 1752070"/>
                <a:gd name="connsiteX1" fmla="*/ 1684522 w 1685343"/>
                <a:gd name="connsiteY1" fmla="*/ 939014 h 1752070"/>
                <a:gd name="connsiteX2" fmla="*/ 1544822 w 1685343"/>
                <a:gd name="connsiteY2" fmla="*/ 1231114 h 1752070"/>
                <a:gd name="connsiteX3" fmla="*/ 1646422 w 1685343"/>
                <a:gd name="connsiteY3" fmla="*/ 1408914 h 1752070"/>
                <a:gd name="connsiteX4" fmla="*/ 1481322 w 1685343"/>
                <a:gd name="connsiteY4" fmla="*/ 1650214 h 1752070"/>
                <a:gd name="connsiteX5" fmla="*/ 1240022 w 1685343"/>
                <a:gd name="connsiteY5" fmla="*/ 1751814 h 1752070"/>
                <a:gd name="connsiteX6" fmla="*/ 1138422 w 1685343"/>
                <a:gd name="connsiteY6" fmla="*/ 1624814 h 1752070"/>
                <a:gd name="connsiteX7" fmla="*/ 1176522 w 1685343"/>
                <a:gd name="connsiteY7" fmla="*/ 1586714 h 1752070"/>
                <a:gd name="connsiteX8" fmla="*/ 884422 w 1685343"/>
                <a:gd name="connsiteY8" fmla="*/ 1561314 h 1752070"/>
                <a:gd name="connsiteX9" fmla="*/ 503422 w 1685343"/>
                <a:gd name="connsiteY9" fmla="*/ 1383514 h 1752070"/>
                <a:gd name="connsiteX10" fmla="*/ 249422 w 1685343"/>
                <a:gd name="connsiteY10" fmla="*/ 1002514 h 1752070"/>
                <a:gd name="connsiteX11" fmla="*/ 351022 w 1685343"/>
                <a:gd name="connsiteY11" fmla="*/ 913614 h 1752070"/>
                <a:gd name="connsiteX12" fmla="*/ 770122 w 1685343"/>
                <a:gd name="connsiteY12" fmla="*/ 1142214 h 1752070"/>
                <a:gd name="connsiteX13" fmla="*/ 351022 w 1685343"/>
                <a:gd name="connsiteY13" fmla="*/ 761214 h 1752070"/>
                <a:gd name="connsiteX14" fmla="*/ 8122 w 1685343"/>
                <a:gd name="connsiteY14" fmla="*/ 126214 h 1752070"/>
                <a:gd name="connsiteX15" fmla="*/ 135122 w 1685343"/>
                <a:gd name="connsiteY15" fmla="*/ 24614 h 1752070"/>
                <a:gd name="connsiteX16" fmla="*/ 439922 w 1685343"/>
                <a:gd name="connsiteY16" fmla="*/ 443714 h 1752070"/>
                <a:gd name="connsiteX17" fmla="*/ 719322 w 1685343"/>
                <a:gd name="connsiteY17" fmla="*/ 659614 h 1752070"/>
                <a:gd name="connsiteX18" fmla="*/ 1189222 w 1685343"/>
                <a:gd name="connsiteY18" fmla="*/ 519914 h 1752070"/>
                <a:gd name="connsiteX19" fmla="*/ 1570222 w 1685343"/>
                <a:gd name="connsiteY19" fmla="*/ 519914 h 1752070"/>
                <a:gd name="connsiteX0" fmla="*/ 1532122 w 1684546"/>
                <a:gd name="connsiteY0" fmla="*/ 596114 h 1752070"/>
                <a:gd name="connsiteX1" fmla="*/ 1684522 w 1684546"/>
                <a:gd name="connsiteY1" fmla="*/ 939014 h 1752070"/>
                <a:gd name="connsiteX2" fmla="*/ 1544822 w 1684546"/>
                <a:gd name="connsiteY2" fmla="*/ 1231114 h 1752070"/>
                <a:gd name="connsiteX3" fmla="*/ 1646422 w 1684546"/>
                <a:gd name="connsiteY3" fmla="*/ 1408914 h 1752070"/>
                <a:gd name="connsiteX4" fmla="*/ 1481322 w 1684546"/>
                <a:gd name="connsiteY4" fmla="*/ 1650214 h 1752070"/>
                <a:gd name="connsiteX5" fmla="*/ 1240022 w 1684546"/>
                <a:gd name="connsiteY5" fmla="*/ 1751814 h 1752070"/>
                <a:gd name="connsiteX6" fmla="*/ 1138422 w 1684546"/>
                <a:gd name="connsiteY6" fmla="*/ 1624814 h 1752070"/>
                <a:gd name="connsiteX7" fmla="*/ 1176522 w 1684546"/>
                <a:gd name="connsiteY7" fmla="*/ 1586714 h 1752070"/>
                <a:gd name="connsiteX8" fmla="*/ 884422 w 1684546"/>
                <a:gd name="connsiteY8" fmla="*/ 1561314 h 1752070"/>
                <a:gd name="connsiteX9" fmla="*/ 503422 w 1684546"/>
                <a:gd name="connsiteY9" fmla="*/ 1383514 h 1752070"/>
                <a:gd name="connsiteX10" fmla="*/ 249422 w 1684546"/>
                <a:gd name="connsiteY10" fmla="*/ 1002514 h 1752070"/>
                <a:gd name="connsiteX11" fmla="*/ 351022 w 1684546"/>
                <a:gd name="connsiteY11" fmla="*/ 913614 h 1752070"/>
                <a:gd name="connsiteX12" fmla="*/ 770122 w 1684546"/>
                <a:gd name="connsiteY12" fmla="*/ 1142214 h 1752070"/>
                <a:gd name="connsiteX13" fmla="*/ 351022 w 1684546"/>
                <a:gd name="connsiteY13" fmla="*/ 761214 h 1752070"/>
                <a:gd name="connsiteX14" fmla="*/ 8122 w 1684546"/>
                <a:gd name="connsiteY14" fmla="*/ 126214 h 1752070"/>
                <a:gd name="connsiteX15" fmla="*/ 135122 w 1684546"/>
                <a:gd name="connsiteY15" fmla="*/ 24614 h 1752070"/>
                <a:gd name="connsiteX16" fmla="*/ 439922 w 1684546"/>
                <a:gd name="connsiteY16" fmla="*/ 443714 h 1752070"/>
                <a:gd name="connsiteX17" fmla="*/ 719322 w 1684546"/>
                <a:gd name="connsiteY17" fmla="*/ 659614 h 1752070"/>
                <a:gd name="connsiteX18" fmla="*/ 1189222 w 1684546"/>
                <a:gd name="connsiteY18" fmla="*/ 519914 h 1752070"/>
                <a:gd name="connsiteX19" fmla="*/ 1532122 w 1684546"/>
                <a:gd name="connsiteY19" fmla="*/ 596114 h 1752070"/>
                <a:gd name="connsiteX0" fmla="*/ 1532122 w 1684546"/>
                <a:gd name="connsiteY0" fmla="*/ 596114 h 1752070"/>
                <a:gd name="connsiteX1" fmla="*/ 1684522 w 1684546"/>
                <a:gd name="connsiteY1" fmla="*/ 939014 h 1752070"/>
                <a:gd name="connsiteX2" fmla="*/ 1544822 w 1684546"/>
                <a:gd name="connsiteY2" fmla="*/ 1231114 h 1752070"/>
                <a:gd name="connsiteX3" fmla="*/ 1646422 w 1684546"/>
                <a:gd name="connsiteY3" fmla="*/ 1408914 h 1752070"/>
                <a:gd name="connsiteX4" fmla="*/ 1481322 w 1684546"/>
                <a:gd name="connsiteY4" fmla="*/ 1650214 h 1752070"/>
                <a:gd name="connsiteX5" fmla="*/ 1240022 w 1684546"/>
                <a:gd name="connsiteY5" fmla="*/ 1751814 h 1752070"/>
                <a:gd name="connsiteX6" fmla="*/ 1138422 w 1684546"/>
                <a:gd name="connsiteY6" fmla="*/ 1624814 h 1752070"/>
                <a:gd name="connsiteX7" fmla="*/ 1176522 w 1684546"/>
                <a:gd name="connsiteY7" fmla="*/ 1586714 h 1752070"/>
                <a:gd name="connsiteX8" fmla="*/ 884422 w 1684546"/>
                <a:gd name="connsiteY8" fmla="*/ 1561314 h 1752070"/>
                <a:gd name="connsiteX9" fmla="*/ 503422 w 1684546"/>
                <a:gd name="connsiteY9" fmla="*/ 1383514 h 1752070"/>
                <a:gd name="connsiteX10" fmla="*/ 249422 w 1684546"/>
                <a:gd name="connsiteY10" fmla="*/ 1002514 h 1752070"/>
                <a:gd name="connsiteX11" fmla="*/ 351022 w 1684546"/>
                <a:gd name="connsiteY11" fmla="*/ 913614 h 1752070"/>
                <a:gd name="connsiteX12" fmla="*/ 770122 w 1684546"/>
                <a:gd name="connsiteY12" fmla="*/ 1142214 h 1752070"/>
                <a:gd name="connsiteX13" fmla="*/ 351022 w 1684546"/>
                <a:gd name="connsiteY13" fmla="*/ 761214 h 1752070"/>
                <a:gd name="connsiteX14" fmla="*/ 8122 w 1684546"/>
                <a:gd name="connsiteY14" fmla="*/ 126214 h 1752070"/>
                <a:gd name="connsiteX15" fmla="*/ 135122 w 1684546"/>
                <a:gd name="connsiteY15" fmla="*/ 24614 h 1752070"/>
                <a:gd name="connsiteX16" fmla="*/ 439922 w 1684546"/>
                <a:gd name="connsiteY16" fmla="*/ 443714 h 1752070"/>
                <a:gd name="connsiteX17" fmla="*/ 719322 w 1684546"/>
                <a:gd name="connsiteY17" fmla="*/ 659614 h 1752070"/>
                <a:gd name="connsiteX18" fmla="*/ 1227322 w 1684546"/>
                <a:gd name="connsiteY18" fmla="*/ 545314 h 1752070"/>
                <a:gd name="connsiteX19" fmla="*/ 1532122 w 1684546"/>
                <a:gd name="connsiteY19" fmla="*/ 596114 h 1752070"/>
                <a:gd name="connsiteX0" fmla="*/ 1532122 w 1647151"/>
                <a:gd name="connsiteY0" fmla="*/ 596114 h 1752070"/>
                <a:gd name="connsiteX1" fmla="*/ 1621022 w 1647151"/>
                <a:gd name="connsiteY1" fmla="*/ 939014 h 1752070"/>
                <a:gd name="connsiteX2" fmla="*/ 1544822 w 1647151"/>
                <a:gd name="connsiteY2" fmla="*/ 1231114 h 1752070"/>
                <a:gd name="connsiteX3" fmla="*/ 1646422 w 1647151"/>
                <a:gd name="connsiteY3" fmla="*/ 1408914 h 1752070"/>
                <a:gd name="connsiteX4" fmla="*/ 1481322 w 1647151"/>
                <a:gd name="connsiteY4" fmla="*/ 1650214 h 1752070"/>
                <a:gd name="connsiteX5" fmla="*/ 1240022 w 1647151"/>
                <a:gd name="connsiteY5" fmla="*/ 1751814 h 1752070"/>
                <a:gd name="connsiteX6" fmla="*/ 1138422 w 1647151"/>
                <a:gd name="connsiteY6" fmla="*/ 1624814 h 1752070"/>
                <a:gd name="connsiteX7" fmla="*/ 1176522 w 1647151"/>
                <a:gd name="connsiteY7" fmla="*/ 1586714 h 1752070"/>
                <a:gd name="connsiteX8" fmla="*/ 884422 w 1647151"/>
                <a:gd name="connsiteY8" fmla="*/ 1561314 h 1752070"/>
                <a:gd name="connsiteX9" fmla="*/ 503422 w 1647151"/>
                <a:gd name="connsiteY9" fmla="*/ 1383514 h 1752070"/>
                <a:gd name="connsiteX10" fmla="*/ 249422 w 1647151"/>
                <a:gd name="connsiteY10" fmla="*/ 1002514 h 1752070"/>
                <a:gd name="connsiteX11" fmla="*/ 351022 w 1647151"/>
                <a:gd name="connsiteY11" fmla="*/ 913614 h 1752070"/>
                <a:gd name="connsiteX12" fmla="*/ 770122 w 1647151"/>
                <a:gd name="connsiteY12" fmla="*/ 1142214 h 1752070"/>
                <a:gd name="connsiteX13" fmla="*/ 351022 w 1647151"/>
                <a:gd name="connsiteY13" fmla="*/ 761214 h 1752070"/>
                <a:gd name="connsiteX14" fmla="*/ 8122 w 1647151"/>
                <a:gd name="connsiteY14" fmla="*/ 126214 h 1752070"/>
                <a:gd name="connsiteX15" fmla="*/ 135122 w 1647151"/>
                <a:gd name="connsiteY15" fmla="*/ 24614 h 1752070"/>
                <a:gd name="connsiteX16" fmla="*/ 439922 w 1647151"/>
                <a:gd name="connsiteY16" fmla="*/ 443714 h 1752070"/>
                <a:gd name="connsiteX17" fmla="*/ 719322 w 1647151"/>
                <a:gd name="connsiteY17" fmla="*/ 659614 h 1752070"/>
                <a:gd name="connsiteX18" fmla="*/ 1227322 w 1647151"/>
                <a:gd name="connsiteY18" fmla="*/ 545314 h 1752070"/>
                <a:gd name="connsiteX19" fmla="*/ 1532122 w 1647151"/>
                <a:gd name="connsiteY19" fmla="*/ 596114 h 1752070"/>
                <a:gd name="connsiteX0" fmla="*/ 1468622 w 1647151"/>
                <a:gd name="connsiteY0" fmla="*/ 621514 h 1752070"/>
                <a:gd name="connsiteX1" fmla="*/ 1621022 w 1647151"/>
                <a:gd name="connsiteY1" fmla="*/ 939014 h 1752070"/>
                <a:gd name="connsiteX2" fmla="*/ 1544822 w 1647151"/>
                <a:gd name="connsiteY2" fmla="*/ 1231114 h 1752070"/>
                <a:gd name="connsiteX3" fmla="*/ 1646422 w 1647151"/>
                <a:gd name="connsiteY3" fmla="*/ 1408914 h 1752070"/>
                <a:gd name="connsiteX4" fmla="*/ 1481322 w 1647151"/>
                <a:gd name="connsiteY4" fmla="*/ 1650214 h 1752070"/>
                <a:gd name="connsiteX5" fmla="*/ 1240022 w 1647151"/>
                <a:gd name="connsiteY5" fmla="*/ 1751814 h 1752070"/>
                <a:gd name="connsiteX6" fmla="*/ 1138422 w 1647151"/>
                <a:gd name="connsiteY6" fmla="*/ 1624814 h 1752070"/>
                <a:gd name="connsiteX7" fmla="*/ 1176522 w 1647151"/>
                <a:gd name="connsiteY7" fmla="*/ 1586714 h 1752070"/>
                <a:gd name="connsiteX8" fmla="*/ 884422 w 1647151"/>
                <a:gd name="connsiteY8" fmla="*/ 1561314 h 1752070"/>
                <a:gd name="connsiteX9" fmla="*/ 503422 w 1647151"/>
                <a:gd name="connsiteY9" fmla="*/ 1383514 h 1752070"/>
                <a:gd name="connsiteX10" fmla="*/ 249422 w 1647151"/>
                <a:gd name="connsiteY10" fmla="*/ 1002514 h 1752070"/>
                <a:gd name="connsiteX11" fmla="*/ 351022 w 1647151"/>
                <a:gd name="connsiteY11" fmla="*/ 913614 h 1752070"/>
                <a:gd name="connsiteX12" fmla="*/ 770122 w 1647151"/>
                <a:gd name="connsiteY12" fmla="*/ 1142214 h 1752070"/>
                <a:gd name="connsiteX13" fmla="*/ 351022 w 1647151"/>
                <a:gd name="connsiteY13" fmla="*/ 761214 h 1752070"/>
                <a:gd name="connsiteX14" fmla="*/ 8122 w 1647151"/>
                <a:gd name="connsiteY14" fmla="*/ 126214 h 1752070"/>
                <a:gd name="connsiteX15" fmla="*/ 135122 w 1647151"/>
                <a:gd name="connsiteY15" fmla="*/ 24614 h 1752070"/>
                <a:gd name="connsiteX16" fmla="*/ 439922 w 1647151"/>
                <a:gd name="connsiteY16" fmla="*/ 443714 h 1752070"/>
                <a:gd name="connsiteX17" fmla="*/ 719322 w 1647151"/>
                <a:gd name="connsiteY17" fmla="*/ 659614 h 1752070"/>
                <a:gd name="connsiteX18" fmla="*/ 1227322 w 1647151"/>
                <a:gd name="connsiteY18" fmla="*/ 545314 h 1752070"/>
                <a:gd name="connsiteX19" fmla="*/ 1468622 w 1647151"/>
                <a:gd name="connsiteY19" fmla="*/ 621514 h 1752070"/>
                <a:gd name="connsiteX0" fmla="*/ 1468622 w 1647193"/>
                <a:gd name="connsiteY0" fmla="*/ 621514 h 1752070"/>
                <a:gd name="connsiteX1" fmla="*/ 1582922 w 1647193"/>
                <a:gd name="connsiteY1" fmla="*/ 926314 h 1752070"/>
                <a:gd name="connsiteX2" fmla="*/ 1544822 w 1647193"/>
                <a:gd name="connsiteY2" fmla="*/ 1231114 h 1752070"/>
                <a:gd name="connsiteX3" fmla="*/ 1646422 w 1647193"/>
                <a:gd name="connsiteY3" fmla="*/ 1408914 h 1752070"/>
                <a:gd name="connsiteX4" fmla="*/ 1481322 w 1647193"/>
                <a:gd name="connsiteY4" fmla="*/ 1650214 h 1752070"/>
                <a:gd name="connsiteX5" fmla="*/ 1240022 w 1647193"/>
                <a:gd name="connsiteY5" fmla="*/ 1751814 h 1752070"/>
                <a:gd name="connsiteX6" fmla="*/ 1138422 w 1647193"/>
                <a:gd name="connsiteY6" fmla="*/ 1624814 h 1752070"/>
                <a:gd name="connsiteX7" fmla="*/ 1176522 w 1647193"/>
                <a:gd name="connsiteY7" fmla="*/ 1586714 h 1752070"/>
                <a:gd name="connsiteX8" fmla="*/ 884422 w 1647193"/>
                <a:gd name="connsiteY8" fmla="*/ 1561314 h 1752070"/>
                <a:gd name="connsiteX9" fmla="*/ 503422 w 1647193"/>
                <a:gd name="connsiteY9" fmla="*/ 1383514 h 1752070"/>
                <a:gd name="connsiteX10" fmla="*/ 249422 w 1647193"/>
                <a:gd name="connsiteY10" fmla="*/ 1002514 h 1752070"/>
                <a:gd name="connsiteX11" fmla="*/ 351022 w 1647193"/>
                <a:gd name="connsiteY11" fmla="*/ 913614 h 1752070"/>
                <a:gd name="connsiteX12" fmla="*/ 770122 w 1647193"/>
                <a:gd name="connsiteY12" fmla="*/ 1142214 h 1752070"/>
                <a:gd name="connsiteX13" fmla="*/ 351022 w 1647193"/>
                <a:gd name="connsiteY13" fmla="*/ 761214 h 1752070"/>
                <a:gd name="connsiteX14" fmla="*/ 8122 w 1647193"/>
                <a:gd name="connsiteY14" fmla="*/ 126214 h 1752070"/>
                <a:gd name="connsiteX15" fmla="*/ 135122 w 1647193"/>
                <a:gd name="connsiteY15" fmla="*/ 24614 h 1752070"/>
                <a:gd name="connsiteX16" fmla="*/ 439922 w 1647193"/>
                <a:gd name="connsiteY16" fmla="*/ 443714 h 1752070"/>
                <a:gd name="connsiteX17" fmla="*/ 719322 w 1647193"/>
                <a:gd name="connsiteY17" fmla="*/ 659614 h 1752070"/>
                <a:gd name="connsiteX18" fmla="*/ 1227322 w 1647193"/>
                <a:gd name="connsiteY18" fmla="*/ 545314 h 1752070"/>
                <a:gd name="connsiteX19" fmla="*/ 1468622 w 1647193"/>
                <a:gd name="connsiteY19" fmla="*/ 621514 h 1752070"/>
                <a:gd name="connsiteX0" fmla="*/ 1468622 w 1647193"/>
                <a:gd name="connsiteY0" fmla="*/ 621514 h 1752070"/>
                <a:gd name="connsiteX1" fmla="*/ 1582922 w 1647193"/>
                <a:gd name="connsiteY1" fmla="*/ 926314 h 1752070"/>
                <a:gd name="connsiteX2" fmla="*/ 1544822 w 1647193"/>
                <a:gd name="connsiteY2" fmla="*/ 1231114 h 1752070"/>
                <a:gd name="connsiteX3" fmla="*/ 1646422 w 1647193"/>
                <a:gd name="connsiteY3" fmla="*/ 1408914 h 1752070"/>
                <a:gd name="connsiteX4" fmla="*/ 1481322 w 1647193"/>
                <a:gd name="connsiteY4" fmla="*/ 1650214 h 1752070"/>
                <a:gd name="connsiteX5" fmla="*/ 1240022 w 1647193"/>
                <a:gd name="connsiteY5" fmla="*/ 1751814 h 1752070"/>
                <a:gd name="connsiteX6" fmla="*/ 1138422 w 1647193"/>
                <a:gd name="connsiteY6" fmla="*/ 1624814 h 1752070"/>
                <a:gd name="connsiteX7" fmla="*/ 1176522 w 1647193"/>
                <a:gd name="connsiteY7" fmla="*/ 1586714 h 1752070"/>
                <a:gd name="connsiteX8" fmla="*/ 884422 w 1647193"/>
                <a:gd name="connsiteY8" fmla="*/ 1561314 h 1752070"/>
                <a:gd name="connsiteX9" fmla="*/ 503422 w 1647193"/>
                <a:gd name="connsiteY9" fmla="*/ 1383514 h 1752070"/>
                <a:gd name="connsiteX10" fmla="*/ 249422 w 1647193"/>
                <a:gd name="connsiteY10" fmla="*/ 1002514 h 1752070"/>
                <a:gd name="connsiteX11" fmla="*/ 351022 w 1647193"/>
                <a:gd name="connsiteY11" fmla="*/ 913614 h 1752070"/>
                <a:gd name="connsiteX12" fmla="*/ 770122 w 1647193"/>
                <a:gd name="connsiteY12" fmla="*/ 1142214 h 1752070"/>
                <a:gd name="connsiteX13" fmla="*/ 351022 w 1647193"/>
                <a:gd name="connsiteY13" fmla="*/ 761214 h 1752070"/>
                <a:gd name="connsiteX14" fmla="*/ 8122 w 1647193"/>
                <a:gd name="connsiteY14" fmla="*/ 126214 h 1752070"/>
                <a:gd name="connsiteX15" fmla="*/ 135122 w 1647193"/>
                <a:gd name="connsiteY15" fmla="*/ 24614 h 1752070"/>
                <a:gd name="connsiteX16" fmla="*/ 439922 w 1647193"/>
                <a:gd name="connsiteY16" fmla="*/ 443714 h 1752070"/>
                <a:gd name="connsiteX17" fmla="*/ 719322 w 1647193"/>
                <a:gd name="connsiteY17" fmla="*/ 659614 h 1752070"/>
                <a:gd name="connsiteX18" fmla="*/ 1125722 w 1647193"/>
                <a:gd name="connsiteY18" fmla="*/ 596114 h 1752070"/>
                <a:gd name="connsiteX19" fmla="*/ 1468622 w 1647193"/>
                <a:gd name="connsiteY19" fmla="*/ 621514 h 1752070"/>
                <a:gd name="connsiteX0" fmla="*/ 1461935 w 1640506"/>
                <a:gd name="connsiteY0" fmla="*/ 550896 h 1681452"/>
                <a:gd name="connsiteX1" fmla="*/ 1576235 w 1640506"/>
                <a:gd name="connsiteY1" fmla="*/ 855696 h 1681452"/>
                <a:gd name="connsiteX2" fmla="*/ 1538135 w 1640506"/>
                <a:gd name="connsiteY2" fmla="*/ 1160496 h 1681452"/>
                <a:gd name="connsiteX3" fmla="*/ 1639735 w 1640506"/>
                <a:gd name="connsiteY3" fmla="*/ 1338296 h 1681452"/>
                <a:gd name="connsiteX4" fmla="*/ 1474635 w 1640506"/>
                <a:gd name="connsiteY4" fmla="*/ 1579596 h 1681452"/>
                <a:gd name="connsiteX5" fmla="*/ 1233335 w 1640506"/>
                <a:gd name="connsiteY5" fmla="*/ 1681196 h 1681452"/>
                <a:gd name="connsiteX6" fmla="*/ 1131735 w 1640506"/>
                <a:gd name="connsiteY6" fmla="*/ 1554196 h 1681452"/>
                <a:gd name="connsiteX7" fmla="*/ 1169835 w 1640506"/>
                <a:gd name="connsiteY7" fmla="*/ 1516096 h 1681452"/>
                <a:gd name="connsiteX8" fmla="*/ 877735 w 1640506"/>
                <a:gd name="connsiteY8" fmla="*/ 1490696 h 1681452"/>
                <a:gd name="connsiteX9" fmla="*/ 496735 w 1640506"/>
                <a:gd name="connsiteY9" fmla="*/ 1312896 h 1681452"/>
                <a:gd name="connsiteX10" fmla="*/ 242735 w 1640506"/>
                <a:gd name="connsiteY10" fmla="*/ 931896 h 1681452"/>
                <a:gd name="connsiteX11" fmla="*/ 344335 w 1640506"/>
                <a:gd name="connsiteY11" fmla="*/ 842996 h 1681452"/>
                <a:gd name="connsiteX12" fmla="*/ 763435 w 1640506"/>
                <a:gd name="connsiteY12" fmla="*/ 1071596 h 1681452"/>
                <a:gd name="connsiteX13" fmla="*/ 344335 w 1640506"/>
                <a:gd name="connsiteY13" fmla="*/ 690596 h 1681452"/>
                <a:gd name="connsiteX14" fmla="*/ 1435 w 1640506"/>
                <a:gd name="connsiteY14" fmla="*/ 55596 h 1681452"/>
                <a:gd name="connsiteX15" fmla="*/ 230035 w 1640506"/>
                <a:gd name="connsiteY15" fmla="*/ 68296 h 1681452"/>
                <a:gd name="connsiteX16" fmla="*/ 433235 w 1640506"/>
                <a:gd name="connsiteY16" fmla="*/ 373096 h 1681452"/>
                <a:gd name="connsiteX17" fmla="*/ 712635 w 1640506"/>
                <a:gd name="connsiteY17" fmla="*/ 588996 h 1681452"/>
                <a:gd name="connsiteX18" fmla="*/ 1119035 w 1640506"/>
                <a:gd name="connsiteY18" fmla="*/ 525496 h 1681452"/>
                <a:gd name="connsiteX19" fmla="*/ 1461935 w 1640506"/>
                <a:gd name="connsiteY19" fmla="*/ 550896 h 1681452"/>
                <a:gd name="connsiteX0" fmla="*/ 1373945 w 1552516"/>
                <a:gd name="connsiteY0" fmla="*/ 502832 h 1633388"/>
                <a:gd name="connsiteX1" fmla="*/ 1488245 w 1552516"/>
                <a:gd name="connsiteY1" fmla="*/ 807632 h 1633388"/>
                <a:gd name="connsiteX2" fmla="*/ 1450145 w 1552516"/>
                <a:gd name="connsiteY2" fmla="*/ 1112432 h 1633388"/>
                <a:gd name="connsiteX3" fmla="*/ 1551745 w 1552516"/>
                <a:gd name="connsiteY3" fmla="*/ 1290232 h 1633388"/>
                <a:gd name="connsiteX4" fmla="*/ 1386645 w 1552516"/>
                <a:gd name="connsiteY4" fmla="*/ 1531532 h 1633388"/>
                <a:gd name="connsiteX5" fmla="*/ 1145345 w 1552516"/>
                <a:gd name="connsiteY5" fmla="*/ 1633132 h 1633388"/>
                <a:gd name="connsiteX6" fmla="*/ 1043745 w 1552516"/>
                <a:gd name="connsiteY6" fmla="*/ 1506132 h 1633388"/>
                <a:gd name="connsiteX7" fmla="*/ 1081845 w 1552516"/>
                <a:gd name="connsiteY7" fmla="*/ 1468032 h 1633388"/>
                <a:gd name="connsiteX8" fmla="*/ 789745 w 1552516"/>
                <a:gd name="connsiteY8" fmla="*/ 1442632 h 1633388"/>
                <a:gd name="connsiteX9" fmla="*/ 408745 w 1552516"/>
                <a:gd name="connsiteY9" fmla="*/ 1264832 h 1633388"/>
                <a:gd name="connsiteX10" fmla="*/ 154745 w 1552516"/>
                <a:gd name="connsiteY10" fmla="*/ 883832 h 1633388"/>
                <a:gd name="connsiteX11" fmla="*/ 256345 w 1552516"/>
                <a:gd name="connsiteY11" fmla="*/ 794932 h 1633388"/>
                <a:gd name="connsiteX12" fmla="*/ 675445 w 1552516"/>
                <a:gd name="connsiteY12" fmla="*/ 1023532 h 1633388"/>
                <a:gd name="connsiteX13" fmla="*/ 256345 w 1552516"/>
                <a:gd name="connsiteY13" fmla="*/ 642532 h 1633388"/>
                <a:gd name="connsiteX14" fmla="*/ 2345 w 1552516"/>
                <a:gd name="connsiteY14" fmla="*/ 96432 h 1633388"/>
                <a:gd name="connsiteX15" fmla="*/ 142045 w 1552516"/>
                <a:gd name="connsiteY15" fmla="*/ 20232 h 1633388"/>
                <a:gd name="connsiteX16" fmla="*/ 345245 w 1552516"/>
                <a:gd name="connsiteY16" fmla="*/ 325032 h 1633388"/>
                <a:gd name="connsiteX17" fmla="*/ 624645 w 1552516"/>
                <a:gd name="connsiteY17" fmla="*/ 540932 h 1633388"/>
                <a:gd name="connsiteX18" fmla="*/ 1031045 w 1552516"/>
                <a:gd name="connsiteY18" fmla="*/ 477432 h 1633388"/>
                <a:gd name="connsiteX19" fmla="*/ 1373945 w 1552516"/>
                <a:gd name="connsiteY19" fmla="*/ 502832 h 1633388"/>
                <a:gd name="connsiteX0" fmla="*/ 1373945 w 1552516"/>
                <a:gd name="connsiteY0" fmla="*/ 502832 h 1633388"/>
                <a:gd name="connsiteX1" fmla="*/ 1488245 w 1552516"/>
                <a:gd name="connsiteY1" fmla="*/ 807632 h 1633388"/>
                <a:gd name="connsiteX2" fmla="*/ 1450145 w 1552516"/>
                <a:gd name="connsiteY2" fmla="*/ 1112432 h 1633388"/>
                <a:gd name="connsiteX3" fmla="*/ 1551745 w 1552516"/>
                <a:gd name="connsiteY3" fmla="*/ 1290232 h 1633388"/>
                <a:gd name="connsiteX4" fmla="*/ 1386645 w 1552516"/>
                <a:gd name="connsiteY4" fmla="*/ 1531532 h 1633388"/>
                <a:gd name="connsiteX5" fmla="*/ 1145345 w 1552516"/>
                <a:gd name="connsiteY5" fmla="*/ 1633132 h 1633388"/>
                <a:gd name="connsiteX6" fmla="*/ 1043745 w 1552516"/>
                <a:gd name="connsiteY6" fmla="*/ 1506132 h 1633388"/>
                <a:gd name="connsiteX7" fmla="*/ 1081845 w 1552516"/>
                <a:gd name="connsiteY7" fmla="*/ 1468032 h 1633388"/>
                <a:gd name="connsiteX8" fmla="*/ 789745 w 1552516"/>
                <a:gd name="connsiteY8" fmla="*/ 1442632 h 1633388"/>
                <a:gd name="connsiteX9" fmla="*/ 408745 w 1552516"/>
                <a:gd name="connsiteY9" fmla="*/ 1264832 h 1633388"/>
                <a:gd name="connsiteX10" fmla="*/ 154745 w 1552516"/>
                <a:gd name="connsiteY10" fmla="*/ 883832 h 1633388"/>
                <a:gd name="connsiteX11" fmla="*/ 256345 w 1552516"/>
                <a:gd name="connsiteY11" fmla="*/ 794932 h 1633388"/>
                <a:gd name="connsiteX12" fmla="*/ 561145 w 1552516"/>
                <a:gd name="connsiteY12" fmla="*/ 998132 h 1633388"/>
                <a:gd name="connsiteX13" fmla="*/ 256345 w 1552516"/>
                <a:gd name="connsiteY13" fmla="*/ 642532 h 1633388"/>
                <a:gd name="connsiteX14" fmla="*/ 2345 w 1552516"/>
                <a:gd name="connsiteY14" fmla="*/ 96432 h 1633388"/>
                <a:gd name="connsiteX15" fmla="*/ 142045 w 1552516"/>
                <a:gd name="connsiteY15" fmla="*/ 20232 h 1633388"/>
                <a:gd name="connsiteX16" fmla="*/ 345245 w 1552516"/>
                <a:gd name="connsiteY16" fmla="*/ 325032 h 1633388"/>
                <a:gd name="connsiteX17" fmla="*/ 624645 w 1552516"/>
                <a:gd name="connsiteY17" fmla="*/ 540932 h 1633388"/>
                <a:gd name="connsiteX18" fmla="*/ 1031045 w 1552516"/>
                <a:gd name="connsiteY18" fmla="*/ 477432 h 1633388"/>
                <a:gd name="connsiteX19" fmla="*/ 1373945 w 1552516"/>
                <a:gd name="connsiteY19" fmla="*/ 502832 h 1633388"/>
                <a:gd name="connsiteX0" fmla="*/ 1373945 w 1552516"/>
                <a:gd name="connsiteY0" fmla="*/ 502832 h 1633388"/>
                <a:gd name="connsiteX1" fmla="*/ 1488245 w 1552516"/>
                <a:gd name="connsiteY1" fmla="*/ 807632 h 1633388"/>
                <a:gd name="connsiteX2" fmla="*/ 1450145 w 1552516"/>
                <a:gd name="connsiteY2" fmla="*/ 1112432 h 1633388"/>
                <a:gd name="connsiteX3" fmla="*/ 1551745 w 1552516"/>
                <a:gd name="connsiteY3" fmla="*/ 1290232 h 1633388"/>
                <a:gd name="connsiteX4" fmla="*/ 1386645 w 1552516"/>
                <a:gd name="connsiteY4" fmla="*/ 1531532 h 1633388"/>
                <a:gd name="connsiteX5" fmla="*/ 1145345 w 1552516"/>
                <a:gd name="connsiteY5" fmla="*/ 1633132 h 1633388"/>
                <a:gd name="connsiteX6" fmla="*/ 1043745 w 1552516"/>
                <a:gd name="connsiteY6" fmla="*/ 1506132 h 1633388"/>
                <a:gd name="connsiteX7" fmla="*/ 1081845 w 1552516"/>
                <a:gd name="connsiteY7" fmla="*/ 1468032 h 1633388"/>
                <a:gd name="connsiteX8" fmla="*/ 789745 w 1552516"/>
                <a:gd name="connsiteY8" fmla="*/ 1442632 h 1633388"/>
                <a:gd name="connsiteX9" fmla="*/ 408745 w 1552516"/>
                <a:gd name="connsiteY9" fmla="*/ 1264832 h 1633388"/>
                <a:gd name="connsiteX10" fmla="*/ 154745 w 1552516"/>
                <a:gd name="connsiteY10" fmla="*/ 883832 h 1633388"/>
                <a:gd name="connsiteX11" fmla="*/ 256345 w 1552516"/>
                <a:gd name="connsiteY11" fmla="*/ 794932 h 1633388"/>
                <a:gd name="connsiteX12" fmla="*/ 561145 w 1552516"/>
                <a:gd name="connsiteY12" fmla="*/ 998132 h 1633388"/>
                <a:gd name="connsiteX13" fmla="*/ 256345 w 1552516"/>
                <a:gd name="connsiteY13" fmla="*/ 642532 h 1633388"/>
                <a:gd name="connsiteX14" fmla="*/ 2345 w 1552516"/>
                <a:gd name="connsiteY14" fmla="*/ 96432 h 1633388"/>
                <a:gd name="connsiteX15" fmla="*/ 142045 w 1552516"/>
                <a:gd name="connsiteY15" fmla="*/ 20232 h 1633388"/>
                <a:gd name="connsiteX16" fmla="*/ 345245 w 1552516"/>
                <a:gd name="connsiteY16" fmla="*/ 325032 h 1633388"/>
                <a:gd name="connsiteX17" fmla="*/ 624645 w 1552516"/>
                <a:gd name="connsiteY17" fmla="*/ 540932 h 1633388"/>
                <a:gd name="connsiteX18" fmla="*/ 1031045 w 1552516"/>
                <a:gd name="connsiteY18" fmla="*/ 439332 h 1633388"/>
                <a:gd name="connsiteX19" fmla="*/ 1373945 w 1552516"/>
                <a:gd name="connsiteY19" fmla="*/ 502832 h 1633388"/>
                <a:gd name="connsiteX0" fmla="*/ 1335845 w 1552516"/>
                <a:gd name="connsiteY0" fmla="*/ 579032 h 1633388"/>
                <a:gd name="connsiteX1" fmla="*/ 1488245 w 1552516"/>
                <a:gd name="connsiteY1" fmla="*/ 807632 h 1633388"/>
                <a:gd name="connsiteX2" fmla="*/ 1450145 w 1552516"/>
                <a:gd name="connsiteY2" fmla="*/ 1112432 h 1633388"/>
                <a:gd name="connsiteX3" fmla="*/ 1551745 w 1552516"/>
                <a:gd name="connsiteY3" fmla="*/ 1290232 h 1633388"/>
                <a:gd name="connsiteX4" fmla="*/ 1386645 w 1552516"/>
                <a:gd name="connsiteY4" fmla="*/ 1531532 h 1633388"/>
                <a:gd name="connsiteX5" fmla="*/ 1145345 w 1552516"/>
                <a:gd name="connsiteY5" fmla="*/ 1633132 h 1633388"/>
                <a:gd name="connsiteX6" fmla="*/ 1043745 w 1552516"/>
                <a:gd name="connsiteY6" fmla="*/ 1506132 h 1633388"/>
                <a:gd name="connsiteX7" fmla="*/ 1081845 w 1552516"/>
                <a:gd name="connsiteY7" fmla="*/ 1468032 h 1633388"/>
                <a:gd name="connsiteX8" fmla="*/ 789745 w 1552516"/>
                <a:gd name="connsiteY8" fmla="*/ 1442632 h 1633388"/>
                <a:gd name="connsiteX9" fmla="*/ 408745 w 1552516"/>
                <a:gd name="connsiteY9" fmla="*/ 1264832 h 1633388"/>
                <a:gd name="connsiteX10" fmla="*/ 154745 w 1552516"/>
                <a:gd name="connsiteY10" fmla="*/ 883832 h 1633388"/>
                <a:gd name="connsiteX11" fmla="*/ 256345 w 1552516"/>
                <a:gd name="connsiteY11" fmla="*/ 794932 h 1633388"/>
                <a:gd name="connsiteX12" fmla="*/ 561145 w 1552516"/>
                <a:gd name="connsiteY12" fmla="*/ 998132 h 1633388"/>
                <a:gd name="connsiteX13" fmla="*/ 256345 w 1552516"/>
                <a:gd name="connsiteY13" fmla="*/ 642532 h 1633388"/>
                <a:gd name="connsiteX14" fmla="*/ 2345 w 1552516"/>
                <a:gd name="connsiteY14" fmla="*/ 96432 h 1633388"/>
                <a:gd name="connsiteX15" fmla="*/ 142045 w 1552516"/>
                <a:gd name="connsiteY15" fmla="*/ 20232 h 1633388"/>
                <a:gd name="connsiteX16" fmla="*/ 345245 w 1552516"/>
                <a:gd name="connsiteY16" fmla="*/ 325032 h 1633388"/>
                <a:gd name="connsiteX17" fmla="*/ 624645 w 1552516"/>
                <a:gd name="connsiteY17" fmla="*/ 540932 h 1633388"/>
                <a:gd name="connsiteX18" fmla="*/ 1031045 w 1552516"/>
                <a:gd name="connsiteY18" fmla="*/ 439332 h 1633388"/>
                <a:gd name="connsiteX19" fmla="*/ 1335845 w 1552516"/>
                <a:gd name="connsiteY19" fmla="*/ 579032 h 1633388"/>
                <a:gd name="connsiteX0" fmla="*/ 1335845 w 1552580"/>
                <a:gd name="connsiteY0" fmla="*/ 579032 h 1633388"/>
                <a:gd name="connsiteX1" fmla="*/ 1437445 w 1552580"/>
                <a:gd name="connsiteY1" fmla="*/ 833032 h 1633388"/>
                <a:gd name="connsiteX2" fmla="*/ 1450145 w 1552580"/>
                <a:gd name="connsiteY2" fmla="*/ 1112432 h 1633388"/>
                <a:gd name="connsiteX3" fmla="*/ 1551745 w 1552580"/>
                <a:gd name="connsiteY3" fmla="*/ 1290232 h 1633388"/>
                <a:gd name="connsiteX4" fmla="*/ 1386645 w 1552580"/>
                <a:gd name="connsiteY4" fmla="*/ 1531532 h 1633388"/>
                <a:gd name="connsiteX5" fmla="*/ 1145345 w 1552580"/>
                <a:gd name="connsiteY5" fmla="*/ 1633132 h 1633388"/>
                <a:gd name="connsiteX6" fmla="*/ 1043745 w 1552580"/>
                <a:gd name="connsiteY6" fmla="*/ 1506132 h 1633388"/>
                <a:gd name="connsiteX7" fmla="*/ 1081845 w 1552580"/>
                <a:gd name="connsiteY7" fmla="*/ 1468032 h 1633388"/>
                <a:gd name="connsiteX8" fmla="*/ 789745 w 1552580"/>
                <a:gd name="connsiteY8" fmla="*/ 1442632 h 1633388"/>
                <a:gd name="connsiteX9" fmla="*/ 408745 w 1552580"/>
                <a:gd name="connsiteY9" fmla="*/ 1264832 h 1633388"/>
                <a:gd name="connsiteX10" fmla="*/ 154745 w 1552580"/>
                <a:gd name="connsiteY10" fmla="*/ 883832 h 1633388"/>
                <a:gd name="connsiteX11" fmla="*/ 256345 w 1552580"/>
                <a:gd name="connsiteY11" fmla="*/ 794932 h 1633388"/>
                <a:gd name="connsiteX12" fmla="*/ 561145 w 1552580"/>
                <a:gd name="connsiteY12" fmla="*/ 998132 h 1633388"/>
                <a:gd name="connsiteX13" fmla="*/ 256345 w 1552580"/>
                <a:gd name="connsiteY13" fmla="*/ 642532 h 1633388"/>
                <a:gd name="connsiteX14" fmla="*/ 2345 w 1552580"/>
                <a:gd name="connsiteY14" fmla="*/ 96432 h 1633388"/>
                <a:gd name="connsiteX15" fmla="*/ 142045 w 1552580"/>
                <a:gd name="connsiteY15" fmla="*/ 20232 h 1633388"/>
                <a:gd name="connsiteX16" fmla="*/ 345245 w 1552580"/>
                <a:gd name="connsiteY16" fmla="*/ 325032 h 1633388"/>
                <a:gd name="connsiteX17" fmla="*/ 624645 w 1552580"/>
                <a:gd name="connsiteY17" fmla="*/ 540932 h 1633388"/>
                <a:gd name="connsiteX18" fmla="*/ 1031045 w 1552580"/>
                <a:gd name="connsiteY18" fmla="*/ 439332 h 1633388"/>
                <a:gd name="connsiteX19" fmla="*/ 1335845 w 1552580"/>
                <a:gd name="connsiteY19" fmla="*/ 579032 h 1633388"/>
                <a:gd name="connsiteX0" fmla="*/ 1335976 w 1552711"/>
                <a:gd name="connsiteY0" fmla="*/ 579173 h 1633529"/>
                <a:gd name="connsiteX1" fmla="*/ 1437576 w 1552711"/>
                <a:gd name="connsiteY1" fmla="*/ 833173 h 1633529"/>
                <a:gd name="connsiteX2" fmla="*/ 1450276 w 1552711"/>
                <a:gd name="connsiteY2" fmla="*/ 1112573 h 1633529"/>
                <a:gd name="connsiteX3" fmla="*/ 1551876 w 1552711"/>
                <a:gd name="connsiteY3" fmla="*/ 1290373 h 1633529"/>
                <a:gd name="connsiteX4" fmla="*/ 1386776 w 1552711"/>
                <a:gd name="connsiteY4" fmla="*/ 1531673 h 1633529"/>
                <a:gd name="connsiteX5" fmla="*/ 1145476 w 1552711"/>
                <a:gd name="connsiteY5" fmla="*/ 1633273 h 1633529"/>
                <a:gd name="connsiteX6" fmla="*/ 1043876 w 1552711"/>
                <a:gd name="connsiteY6" fmla="*/ 1506273 h 1633529"/>
                <a:gd name="connsiteX7" fmla="*/ 1081976 w 1552711"/>
                <a:gd name="connsiteY7" fmla="*/ 1468173 h 1633529"/>
                <a:gd name="connsiteX8" fmla="*/ 789876 w 1552711"/>
                <a:gd name="connsiteY8" fmla="*/ 1442773 h 1633529"/>
                <a:gd name="connsiteX9" fmla="*/ 408876 w 1552711"/>
                <a:gd name="connsiteY9" fmla="*/ 1264973 h 1633529"/>
                <a:gd name="connsiteX10" fmla="*/ 154876 w 1552711"/>
                <a:gd name="connsiteY10" fmla="*/ 883973 h 1633529"/>
                <a:gd name="connsiteX11" fmla="*/ 256476 w 1552711"/>
                <a:gd name="connsiteY11" fmla="*/ 795073 h 1633529"/>
                <a:gd name="connsiteX12" fmla="*/ 561276 w 1552711"/>
                <a:gd name="connsiteY12" fmla="*/ 998273 h 1633529"/>
                <a:gd name="connsiteX13" fmla="*/ 256476 w 1552711"/>
                <a:gd name="connsiteY13" fmla="*/ 642673 h 1633529"/>
                <a:gd name="connsiteX14" fmla="*/ 2476 w 1552711"/>
                <a:gd name="connsiteY14" fmla="*/ 96573 h 1633529"/>
                <a:gd name="connsiteX15" fmla="*/ 142176 w 1552711"/>
                <a:gd name="connsiteY15" fmla="*/ 20373 h 1633529"/>
                <a:gd name="connsiteX16" fmla="*/ 384320 w 1552711"/>
                <a:gd name="connsiteY16" fmla="*/ 327083 h 1633529"/>
                <a:gd name="connsiteX17" fmla="*/ 624776 w 1552711"/>
                <a:gd name="connsiteY17" fmla="*/ 541073 h 1633529"/>
                <a:gd name="connsiteX18" fmla="*/ 1031176 w 1552711"/>
                <a:gd name="connsiteY18" fmla="*/ 439473 h 1633529"/>
                <a:gd name="connsiteX19" fmla="*/ 1335976 w 1552711"/>
                <a:gd name="connsiteY19" fmla="*/ 579173 h 1633529"/>
                <a:gd name="connsiteX0" fmla="*/ 1337534 w 1554269"/>
                <a:gd name="connsiteY0" fmla="*/ 579245 h 1633601"/>
                <a:gd name="connsiteX1" fmla="*/ 1439134 w 1554269"/>
                <a:gd name="connsiteY1" fmla="*/ 833245 h 1633601"/>
                <a:gd name="connsiteX2" fmla="*/ 1451834 w 1554269"/>
                <a:gd name="connsiteY2" fmla="*/ 1112645 h 1633601"/>
                <a:gd name="connsiteX3" fmla="*/ 1553434 w 1554269"/>
                <a:gd name="connsiteY3" fmla="*/ 1290445 h 1633601"/>
                <a:gd name="connsiteX4" fmla="*/ 1388334 w 1554269"/>
                <a:gd name="connsiteY4" fmla="*/ 1531745 h 1633601"/>
                <a:gd name="connsiteX5" fmla="*/ 1147034 w 1554269"/>
                <a:gd name="connsiteY5" fmla="*/ 1633345 h 1633601"/>
                <a:gd name="connsiteX6" fmla="*/ 1045434 w 1554269"/>
                <a:gd name="connsiteY6" fmla="*/ 1506345 h 1633601"/>
                <a:gd name="connsiteX7" fmla="*/ 1083534 w 1554269"/>
                <a:gd name="connsiteY7" fmla="*/ 1468245 h 1633601"/>
                <a:gd name="connsiteX8" fmla="*/ 791434 w 1554269"/>
                <a:gd name="connsiteY8" fmla="*/ 1442845 h 1633601"/>
                <a:gd name="connsiteX9" fmla="*/ 410434 w 1554269"/>
                <a:gd name="connsiteY9" fmla="*/ 1265045 h 1633601"/>
                <a:gd name="connsiteX10" fmla="*/ 156434 w 1554269"/>
                <a:gd name="connsiteY10" fmla="*/ 884045 h 1633601"/>
                <a:gd name="connsiteX11" fmla="*/ 258034 w 1554269"/>
                <a:gd name="connsiteY11" fmla="*/ 795145 h 1633601"/>
                <a:gd name="connsiteX12" fmla="*/ 562834 w 1554269"/>
                <a:gd name="connsiteY12" fmla="*/ 998345 h 1633601"/>
                <a:gd name="connsiteX13" fmla="*/ 296979 w 1554269"/>
                <a:gd name="connsiteY13" fmla="*/ 644655 h 1633601"/>
                <a:gd name="connsiteX14" fmla="*/ 4034 w 1554269"/>
                <a:gd name="connsiteY14" fmla="*/ 96645 h 1633601"/>
                <a:gd name="connsiteX15" fmla="*/ 143734 w 1554269"/>
                <a:gd name="connsiteY15" fmla="*/ 20445 h 1633601"/>
                <a:gd name="connsiteX16" fmla="*/ 385878 w 1554269"/>
                <a:gd name="connsiteY16" fmla="*/ 327155 h 1633601"/>
                <a:gd name="connsiteX17" fmla="*/ 626334 w 1554269"/>
                <a:gd name="connsiteY17" fmla="*/ 541145 h 1633601"/>
                <a:gd name="connsiteX18" fmla="*/ 1032734 w 1554269"/>
                <a:gd name="connsiteY18" fmla="*/ 439545 h 1633601"/>
                <a:gd name="connsiteX19" fmla="*/ 1337534 w 1554269"/>
                <a:gd name="connsiteY19" fmla="*/ 579245 h 163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4269" h="1633601">
                  <a:moveTo>
                    <a:pt x="1337534" y="579245"/>
                  </a:moveTo>
                  <a:cubicBezTo>
                    <a:pt x="1447601" y="699895"/>
                    <a:pt x="1420084" y="744345"/>
                    <a:pt x="1439134" y="833245"/>
                  </a:cubicBezTo>
                  <a:cubicBezTo>
                    <a:pt x="1458184" y="922145"/>
                    <a:pt x="1432784" y="1036445"/>
                    <a:pt x="1451834" y="1112645"/>
                  </a:cubicBezTo>
                  <a:cubicBezTo>
                    <a:pt x="1470884" y="1188845"/>
                    <a:pt x="1564017" y="1220595"/>
                    <a:pt x="1553434" y="1290445"/>
                  </a:cubicBezTo>
                  <a:cubicBezTo>
                    <a:pt x="1542851" y="1360295"/>
                    <a:pt x="1456067" y="1474595"/>
                    <a:pt x="1388334" y="1531745"/>
                  </a:cubicBezTo>
                  <a:cubicBezTo>
                    <a:pt x="1320601" y="1588895"/>
                    <a:pt x="1204184" y="1637578"/>
                    <a:pt x="1147034" y="1633345"/>
                  </a:cubicBezTo>
                  <a:cubicBezTo>
                    <a:pt x="1089884" y="1629112"/>
                    <a:pt x="1056017" y="1533862"/>
                    <a:pt x="1045434" y="1506345"/>
                  </a:cubicBezTo>
                  <a:cubicBezTo>
                    <a:pt x="1034851" y="1478828"/>
                    <a:pt x="1125867" y="1478828"/>
                    <a:pt x="1083534" y="1468245"/>
                  </a:cubicBezTo>
                  <a:cubicBezTo>
                    <a:pt x="1041201" y="1457662"/>
                    <a:pt x="903617" y="1476712"/>
                    <a:pt x="791434" y="1442845"/>
                  </a:cubicBezTo>
                  <a:cubicBezTo>
                    <a:pt x="679251" y="1408978"/>
                    <a:pt x="528967" y="1383578"/>
                    <a:pt x="410434" y="1265045"/>
                  </a:cubicBezTo>
                  <a:cubicBezTo>
                    <a:pt x="291901" y="1146512"/>
                    <a:pt x="181834" y="962362"/>
                    <a:pt x="156434" y="884045"/>
                  </a:cubicBezTo>
                  <a:cubicBezTo>
                    <a:pt x="131034" y="805728"/>
                    <a:pt x="190301" y="776095"/>
                    <a:pt x="258034" y="795145"/>
                  </a:cubicBezTo>
                  <a:cubicBezTo>
                    <a:pt x="325767" y="814195"/>
                    <a:pt x="556343" y="1023427"/>
                    <a:pt x="562834" y="998345"/>
                  </a:cubicBezTo>
                  <a:cubicBezTo>
                    <a:pt x="569325" y="973263"/>
                    <a:pt x="390112" y="794938"/>
                    <a:pt x="296979" y="644655"/>
                  </a:cubicBezTo>
                  <a:cubicBezTo>
                    <a:pt x="203846" y="494372"/>
                    <a:pt x="29575" y="200680"/>
                    <a:pt x="4034" y="96645"/>
                  </a:cubicBezTo>
                  <a:cubicBezTo>
                    <a:pt x="-21507" y="-7390"/>
                    <a:pt x="80093" y="-17973"/>
                    <a:pt x="143734" y="20445"/>
                  </a:cubicBezTo>
                  <a:cubicBezTo>
                    <a:pt x="207375" y="58863"/>
                    <a:pt x="305445" y="240372"/>
                    <a:pt x="385878" y="327155"/>
                  </a:cubicBezTo>
                  <a:cubicBezTo>
                    <a:pt x="466311" y="413938"/>
                    <a:pt x="518525" y="522413"/>
                    <a:pt x="626334" y="541145"/>
                  </a:cubicBezTo>
                  <a:cubicBezTo>
                    <a:pt x="734143" y="559877"/>
                    <a:pt x="914201" y="433195"/>
                    <a:pt x="1032734" y="439545"/>
                  </a:cubicBezTo>
                  <a:cubicBezTo>
                    <a:pt x="1151267" y="445895"/>
                    <a:pt x="1252867" y="496695"/>
                    <a:pt x="1337534" y="579245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21411272">
              <a:off x="8514326" y="2326510"/>
              <a:ext cx="198495" cy="222432"/>
            </a:xfrm>
            <a:custGeom>
              <a:avLst/>
              <a:gdLst>
                <a:gd name="connsiteX0" fmla="*/ 203200 w 203200"/>
                <a:gd name="connsiteY0" fmla="*/ 0 h 203200"/>
                <a:gd name="connsiteX1" fmla="*/ 127000 w 203200"/>
                <a:gd name="connsiteY1" fmla="*/ 127000 h 203200"/>
                <a:gd name="connsiteX2" fmla="*/ 0 w 20320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00" h="203200">
                  <a:moveTo>
                    <a:pt x="203200" y="0"/>
                  </a:moveTo>
                  <a:cubicBezTo>
                    <a:pt x="182033" y="46566"/>
                    <a:pt x="160867" y="93133"/>
                    <a:pt x="127000" y="127000"/>
                  </a:cubicBezTo>
                  <a:cubicBezTo>
                    <a:pt x="93133" y="160867"/>
                    <a:pt x="16933" y="192617"/>
                    <a:pt x="0" y="20320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21411272">
              <a:off x="8111796" y="1777117"/>
              <a:ext cx="223307" cy="236334"/>
            </a:xfrm>
            <a:custGeom>
              <a:avLst/>
              <a:gdLst>
                <a:gd name="connsiteX0" fmla="*/ 0 w 228600"/>
                <a:gd name="connsiteY0" fmla="*/ 0 h 215900"/>
                <a:gd name="connsiteX1" fmla="*/ 152400 w 228600"/>
                <a:gd name="connsiteY1" fmla="*/ 88900 h 215900"/>
                <a:gd name="connsiteX2" fmla="*/ 228600 w 228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15900">
                  <a:moveTo>
                    <a:pt x="0" y="0"/>
                  </a:moveTo>
                  <a:cubicBezTo>
                    <a:pt x="57150" y="26458"/>
                    <a:pt x="114300" y="52917"/>
                    <a:pt x="152400" y="88900"/>
                  </a:cubicBezTo>
                  <a:cubicBezTo>
                    <a:pt x="190500" y="124883"/>
                    <a:pt x="211667" y="196850"/>
                    <a:pt x="228600" y="21590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4"/>
            <p:cNvSpPr/>
            <p:nvPr/>
          </p:nvSpPr>
          <p:spPr>
            <a:xfrm rot="21411272">
              <a:off x="8256146" y="1710199"/>
              <a:ext cx="223307" cy="197457"/>
            </a:xfrm>
            <a:custGeom>
              <a:avLst/>
              <a:gdLst>
                <a:gd name="connsiteX0" fmla="*/ 0 w 228600"/>
                <a:gd name="connsiteY0" fmla="*/ 0 h 215900"/>
                <a:gd name="connsiteX1" fmla="*/ 152400 w 228600"/>
                <a:gd name="connsiteY1" fmla="*/ 88900 h 215900"/>
                <a:gd name="connsiteX2" fmla="*/ 228600 w 2286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15900">
                  <a:moveTo>
                    <a:pt x="0" y="0"/>
                  </a:moveTo>
                  <a:cubicBezTo>
                    <a:pt x="57150" y="26458"/>
                    <a:pt x="114300" y="52917"/>
                    <a:pt x="152400" y="88900"/>
                  </a:cubicBezTo>
                  <a:cubicBezTo>
                    <a:pt x="190500" y="124883"/>
                    <a:pt x="211667" y="196850"/>
                    <a:pt x="228600" y="21590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09441" y="3819854"/>
            <a:ext cx="139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09441" y="2779586"/>
            <a:ext cx="173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aseline="300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09441" y="3299720"/>
            <a:ext cx="112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21843" y="3819854"/>
            <a:ext cx="15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843" y="4339988"/>
            <a:ext cx="13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空心弧 119"/>
          <p:cNvSpPr/>
          <p:nvPr/>
        </p:nvSpPr>
        <p:spPr>
          <a:xfrm rot="5620896" flipH="1">
            <a:off x="4218370" y="725479"/>
            <a:ext cx="1379837" cy="1723838"/>
          </a:xfrm>
          <a:custGeom>
            <a:avLst/>
            <a:gdLst>
              <a:gd name="connsiteX0" fmla="*/ 1631048 w 1809915"/>
              <a:gd name="connsiteY0" fmla="*/ 1352455 h 1693897"/>
              <a:gd name="connsiteX1" fmla="*/ 527321 w 1809915"/>
              <a:gd name="connsiteY1" fmla="*/ 1616630 h 1693897"/>
              <a:gd name="connsiteX2" fmla="*/ 46949 w 1809915"/>
              <a:gd name="connsiteY2" fmla="*/ 577688 h 1693897"/>
              <a:gd name="connsiteX3" fmla="*/ 1033417 w 1809915"/>
              <a:gd name="connsiteY3" fmla="*/ 8575 h 1693897"/>
              <a:gd name="connsiteX4" fmla="*/ 1809914 w 1809915"/>
              <a:gd name="connsiteY4" fmla="*/ 846948 h 1693897"/>
              <a:gd name="connsiteX5" fmla="*/ 1724221 w 1809915"/>
              <a:gd name="connsiteY5" fmla="*/ 846949 h 1693897"/>
              <a:gd name="connsiteX6" fmla="*/ 1020438 w 1809915"/>
              <a:gd name="connsiteY6" fmla="*/ 93295 h 1693897"/>
              <a:gd name="connsiteX7" fmla="*/ 128768 w 1809915"/>
              <a:gd name="connsiteY7" fmla="*/ 603365 h 1693897"/>
              <a:gd name="connsiteX8" fmla="*/ 565110 w 1809915"/>
              <a:gd name="connsiteY8" fmla="*/ 1539616 h 1693897"/>
              <a:gd name="connsiteX9" fmla="*/ 1560604 w 1809915"/>
              <a:gd name="connsiteY9" fmla="*/ 1303411 h 1693897"/>
              <a:gd name="connsiteX10" fmla="*/ 1631048 w 1809915"/>
              <a:gd name="connsiteY10" fmla="*/ 1352455 h 1693897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631210 w 1810126"/>
              <a:gd name="connsiteY10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595369 w 1810126"/>
              <a:gd name="connsiteY10" fmla="*/ 1318329 h 1694028"/>
              <a:gd name="connsiteX11" fmla="*/ 1631210 w 1810126"/>
              <a:gd name="connsiteY11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488213 w 1810126"/>
              <a:gd name="connsiteY10" fmla="*/ 1411198 h 1694028"/>
              <a:gd name="connsiteX11" fmla="*/ 1631210 w 1810126"/>
              <a:gd name="connsiteY11" fmla="*/ 1352518 h 1694028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80548 w 1797552"/>
              <a:gd name="connsiteY11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575651 w 1797552"/>
              <a:gd name="connsiteY11" fmla="*/ 1351668 h 1662091"/>
              <a:gd name="connsiteX12" fmla="*/ 1680548 w 1797552"/>
              <a:gd name="connsiteY12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680548 w 1797552"/>
              <a:gd name="connsiteY12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658995 w 1797552"/>
              <a:gd name="connsiteY12" fmla="*/ 1289755 h 1662091"/>
              <a:gd name="connsiteX13" fmla="*/ 1680548 w 1797552"/>
              <a:gd name="connsiteY13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563745 w 1797552"/>
              <a:gd name="connsiteY12" fmla="*/ 1365955 h 1662091"/>
              <a:gd name="connsiteX13" fmla="*/ 1680548 w 1797552"/>
              <a:gd name="connsiteY13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92333 w 1797552"/>
              <a:gd name="connsiteY11" fmla="*/ 1218319 h 1662091"/>
              <a:gd name="connsiteX12" fmla="*/ 1563745 w 1797552"/>
              <a:gd name="connsiteY12" fmla="*/ 1365955 h 1662091"/>
              <a:gd name="connsiteX13" fmla="*/ 1680548 w 1797552"/>
              <a:gd name="connsiteY13" fmla="*/ 1295368 h 1662091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475508 w 1797421"/>
              <a:gd name="connsiteY10" fmla="*/ 1411198 h 1664937"/>
              <a:gd name="connsiteX11" fmla="*/ 1692202 w 1797421"/>
              <a:gd name="connsiteY11" fmla="*/ 1218319 h 1664937"/>
              <a:gd name="connsiteX12" fmla="*/ 1563614 w 1797421"/>
              <a:gd name="connsiteY12" fmla="*/ 1365955 h 1664937"/>
              <a:gd name="connsiteX13" fmla="*/ 1668511 w 1797421"/>
              <a:gd name="connsiteY13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532658 w 1797421"/>
              <a:gd name="connsiteY10" fmla="*/ 1373098 h 1664937"/>
              <a:gd name="connsiteX11" fmla="*/ 1692202 w 1797421"/>
              <a:gd name="connsiteY11" fmla="*/ 1218319 h 1664937"/>
              <a:gd name="connsiteX12" fmla="*/ 1563614 w 1797421"/>
              <a:gd name="connsiteY12" fmla="*/ 1365955 h 1664937"/>
              <a:gd name="connsiteX13" fmla="*/ 1668511 w 1797421"/>
              <a:gd name="connsiteY13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532658 w 1797421"/>
              <a:gd name="connsiteY10" fmla="*/ 1373098 h 1664937"/>
              <a:gd name="connsiteX11" fmla="*/ 1563614 w 1797421"/>
              <a:gd name="connsiteY11" fmla="*/ 1365955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563614 w 1797421"/>
              <a:gd name="connsiteY11" fmla="*/ 1365955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677914 w 1797421"/>
              <a:gd name="connsiteY11" fmla="*/ 1249274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668511 w 1797421"/>
              <a:gd name="connsiteY11" fmla="*/ 1307275 h 1664937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47725 w 1797085"/>
              <a:gd name="connsiteY9" fmla="*/ 1303474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62012 w 1797085"/>
              <a:gd name="connsiteY9" fmla="*/ 1305856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62012 w 1797085"/>
              <a:gd name="connsiteY9" fmla="*/ 1305856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711239 w 1796982"/>
              <a:gd name="connsiteY5" fmla="*/ 847012 h 1663211"/>
              <a:gd name="connsiteX6" fmla="*/ 1007456 w 1796982"/>
              <a:gd name="connsiteY6" fmla="*/ 93358 h 1663211"/>
              <a:gd name="connsiteX7" fmla="*/ 115786 w 1796982"/>
              <a:gd name="connsiteY7" fmla="*/ 603428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15786 w 1796982"/>
              <a:gd name="connsiteY7" fmla="*/ 603428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39620 w 1796982"/>
              <a:gd name="connsiteY9" fmla="*/ 1262121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39620 w 1796982"/>
              <a:gd name="connsiteY9" fmla="*/ 1262121 h 1663211"/>
              <a:gd name="connsiteX10" fmla="*/ 1695568 w 1796982"/>
              <a:gd name="connsiteY10" fmla="*/ 1065692 h 1663211"/>
              <a:gd name="connsiteX11" fmla="*/ 1627591 w 1796982"/>
              <a:gd name="connsiteY11" fmla="*/ 1300131 h 1663211"/>
              <a:gd name="connsiteX0" fmla="*/ 1567536 w 1796358"/>
              <a:gd name="connsiteY0" fmla="*/ 1329286 h 1670631"/>
              <a:gd name="connsiteX1" fmla="*/ 513715 w 1796358"/>
              <a:gd name="connsiteY1" fmla="*/ 1616693 h 1670631"/>
              <a:gd name="connsiteX2" fmla="*/ 33343 w 1796358"/>
              <a:gd name="connsiteY2" fmla="*/ 577751 h 1670631"/>
              <a:gd name="connsiteX3" fmla="*/ 1019811 w 1796358"/>
              <a:gd name="connsiteY3" fmla="*/ 8638 h 1670631"/>
              <a:gd name="connsiteX4" fmla="*/ 1796308 w 1796358"/>
              <a:gd name="connsiteY4" fmla="*/ 847011 h 1670631"/>
              <a:gd name="connsiteX5" fmla="*/ 1680899 w 1796358"/>
              <a:gd name="connsiteY5" fmla="*/ 810570 h 1670631"/>
              <a:gd name="connsiteX6" fmla="*/ 1006832 w 1796358"/>
              <a:gd name="connsiteY6" fmla="*/ 93358 h 1670631"/>
              <a:gd name="connsiteX7" fmla="*/ 152307 w 1796358"/>
              <a:gd name="connsiteY7" fmla="*/ 581560 h 1670631"/>
              <a:gd name="connsiteX8" fmla="*/ 566364 w 1796358"/>
              <a:gd name="connsiteY8" fmla="*/ 1481370 h 1670631"/>
              <a:gd name="connsiteX9" fmla="*/ 1538996 w 1796358"/>
              <a:gd name="connsiteY9" fmla="*/ 1262121 h 1670631"/>
              <a:gd name="connsiteX10" fmla="*/ 1694944 w 1796358"/>
              <a:gd name="connsiteY10" fmla="*/ 1065692 h 1670631"/>
              <a:gd name="connsiteX11" fmla="*/ 1567536 w 1796358"/>
              <a:gd name="connsiteY11" fmla="*/ 1329286 h 1670631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006831 w 1796357"/>
              <a:gd name="connsiteY6" fmla="*/ 93358 h 1670632"/>
              <a:gd name="connsiteX7" fmla="*/ 152306 w 1796357"/>
              <a:gd name="connsiteY7" fmla="*/ 581560 h 1670632"/>
              <a:gd name="connsiteX8" fmla="*/ 566363 w 1796357"/>
              <a:gd name="connsiteY8" fmla="*/ 1481370 h 1670632"/>
              <a:gd name="connsiteX9" fmla="*/ 1538995 w 1796357"/>
              <a:gd name="connsiteY9" fmla="*/ 1262121 h 1670632"/>
              <a:gd name="connsiteX10" fmla="*/ 1694943 w 1796357"/>
              <a:gd name="connsiteY10" fmla="*/ 1065692 h 1670632"/>
              <a:gd name="connsiteX11" fmla="*/ 1567535 w 1796357"/>
              <a:gd name="connsiteY11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006831 w 1796357"/>
              <a:gd name="connsiteY6" fmla="*/ 93358 h 1670632"/>
              <a:gd name="connsiteX7" fmla="*/ 490896 w 1796357"/>
              <a:gd name="connsiteY7" fmla="*/ 228883 h 1670632"/>
              <a:gd name="connsiteX8" fmla="*/ 152306 w 1796357"/>
              <a:gd name="connsiteY8" fmla="*/ 581560 h 1670632"/>
              <a:gd name="connsiteX9" fmla="*/ 566363 w 1796357"/>
              <a:gd name="connsiteY9" fmla="*/ 1481370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197250 w 1796357"/>
              <a:gd name="connsiteY6" fmla="*/ 237626 h 1670632"/>
              <a:gd name="connsiteX7" fmla="*/ 1006831 w 1796357"/>
              <a:gd name="connsiteY7" fmla="*/ 93358 h 1670632"/>
              <a:gd name="connsiteX8" fmla="*/ 490896 w 1796357"/>
              <a:gd name="connsiteY8" fmla="*/ 228883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64213 w 1796357"/>
              <a:gd name="connsiteY6" fmla="*/ 369322 h 1670632"/>
              <a:gd name="connsiteX7" fmla="*/ 1006831 w 1796357"/>
              <a:gd name="connsiteY7" fmla="*/ 93358 h 1670632"/>
              <a:gd name="connsiteX8" fmla="*/ 490896 w 1796357"/>
              <a:gd name="connsiteY8" fmla="*/ 228883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90896 w 1796357"/>
              <a:gd name="connsiteY8" fmla="*/ 228883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80811 w 1796357"/>
              <a:gd name="connsiteY9" fmla="*/ 830018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80811 w 1796357"/>
              <a:gd name="connsiteY9" fmla="*/ 830018 h 1670632"/>
              <a:gd name="connsiteX10" fmla="*/ 632240 w 1796357"/>
              <a:gd name="connsiteY10" fmla="*/ 1546237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6357" h="1670632">
                <a:moveTo>
                  <a:pt x="1567535" y="1329286"/>
                </a:moveTo>
                <a:cubicBezTo>
                  <a:pt x="1312441" y="1650224"/>
                  <a:pt x="769413" y="1741949"/>
                  <a:pt x="513714" y="1616693"/>
                </a:cubicBezTo>
                <a:cubicBezTo>
                  <a:pt x="258015" y="1491437"/>
                  <a:pt x="-113665" y="988065"/>
                  <a:pt x="33342" y="577751"/>
                </a:cubicBezTo>
                <a:cubicBezTo>
                  <a:pt x="172249" y="190045"/>
                  <a:pt x="587306" y="-49409"/>
                  <a:pt x="1019810" y="8638"/>
                </a:cubicBezTo>
                <a:cubicBezTo>
                  <a:pt x="1465420" y="68444"/>
                  <a:pt x="1801070" y="768600"/>
                  <a:pt x="1796307" y="847011"/>
                </a:cubicBezTo>
                <a:cubicBezTo>
                  <a:pt x="1758218" y="899398"/>
                  <a:pt x="1761331" y="856229"/>
                  <a:pt x="1692532" y="772969"/>
                </a:cubicBezTo>
                <a:cubicBezTo>
                  <a:pt x="1623733" y="689709"/>
                  <a:pt x="1497798" y="460716"/>
                  <a:pt x="1383515" y="347448"/>
                </a:cubicBezTo>
                <a:cubicBezTo>
                  <a:pt x="1269232" y="234180"/>
                  <a:pt x="1157968" y="120900"/>
                  <a:pt x="1006831" y="93358"/>
                </a:cubicBezTo>
                <a:cubicBezTo>
                  <a:pt x="855694" y="65816"/>
                  <a:pt x="619112" y="100827"/>
                  <a:pt x="476691" y="182194"/>
                </a:cubicBezTo>
                <a:cubicBezTo>
                  <a:pt x="334270" y="263561"/>
                  <a:pt x="54886" y="602678"/>
                  <a:pt x="80811" y="830018"/>
                </a:cubicBezTo>
                <a:cubicBezTo>
                  <a:pt x="106736" y="1057358"/>
                  <a:pt x="389209" y="1474220"/>
                  <a:pt x="632240" y="1546237"/>
                </a:cubicBezTo>
                <a:cubicBezTo>
                  <a:pt x="875271" y="1618254"/>
                  <a:pt x="1308124" y="1548436"/>
                  <a:pt x="1538995" y="1262121"/>
                </a:cubicBezTo>
                <a:lnTo>
                  <a:pt x="1694943" y="1065692"/>
                </a:lnTo>
                <a:cubicBezTo>
                  <a:pt x="1687840" y="1100107"/>
                  <a:pt x="1612738" y="1182953"/>
                  <a:pt x="1567535" y="132928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1843" y="2779586"/>
            <a:ext cx="17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baseline="300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03" y="3299720"/>
            <a:ext cx="114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21843" y="3299720"/>
            <a:ext cx="134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9441" y="4339988"/>
            <a:ext cx="116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98503" y="4339988"/>
            <a:ext cx="11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423168" y="2802257"/>
            <a:ext cx="1044000" cy="323991"/>
          </a:xfrm>
          <a:prstGeom prst="homePlat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五边形 45"/>
          <p:cNvSpPr/>
          <p:nvPr/>
        </p:nvSpPr>
        <p:spPr>
          <a:xfrm>
            <a:off x="423168" y="3322391"/>
            <a:ext cx="1044000" cy="323991"/>
          </a:xfrm>
          <a:prstGeom prst="homePlat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五边形 46"/>
          <p:cNvSpPr/>
          <p:nvPr/>
        </p:nvSpPr>
        <p:spPr>
          <a:xfrm>
            <a:off x="423168" y="3842525"/>
            <a:ext cx="1044000" cy="323991"/>
          </a:xfrm>
          <a:prstGeom prst="homePlat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五边形 47"/>
          <p:cNvSpPr/>
          <p:nvPr/>
        </p:nvSpPr>
        <p:spPr>
          <a:xfrm>
            <a:off x="423168" y="4362659"/>
            <a:ext cx="1044000" cy="323991"/>
          </a:xfrm>
          <a:prstGeom prst="homePlat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4960" y="1899238"/>
            <a:ext cx="432000" cy="432000"/>
          </a:xfrm>
          <a:prstGeom prst="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04400" y="1899238"/>
            <a:ext cx="432000" cy="432000"/>
          </a:xfrm>
          <a:prstGeom prst="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43840" y="1899238"/>
            <a:ext cx="432000" cy="432000"/>
          </a:xfrm>
          <a:prstGeom prst="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 rot="20267864">
            <a:off x="4126005" y="1438732"/>
            <a:ext cx="1564568" cy="484584"/>
          </a:xfrm>
          <a:prstGeom prst="round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最佳方案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"/>
          <a:stretch/>
        </p:blipFill>
        <p:spPr>
          <a:xfrm>
            <a:off x="1686868" y="486791"/>
            <a:ext cx="1492860" cy="174840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3"/>
          <a:stretch/>
        </p:blipFill>
        <p:spPr>
          <a:xfrm>
            <a:off x="6375840" y="412313"/>
            <a:ext cx="1566573" cy="18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53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"/>
                            </p:stCondLst>
                            <p:childTnLst>
                              <p:par>
                                <p:cTn id="96" presetID="19" presetClass="exit" presetSubtype="10" repeatCount="4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"/>
                            </p:stCondLst>
                            <p:childTnLst>
                              <p:par>
                                <p:cTn id="101" presetID="21" presetClass="entr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7" grpId="0"/>
      <p:bldP spid="28" grpId="0"/>
      <p:bldP spid="29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37" grpId="0"/>
      <p:bldP spid="38" grpId="0"/>
      <p:bldP spid="43" grpId="0"/>
      <p:bldP spid="44" grpId="0"/>
      <p:bldP spid="45" grpId="0"/>
      <p:bldP spid="6" grpId="0" animBg="1"/>
      <p:bldP spid="46" grpId="0" animBg="1"/>
      <p:bldP spid="47" grpId="0" animBg="1"/>
      <p:bldP spid="48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955456" y="951748"/>
            <a:ext cx="3240000" cy="3240000"/>
          </a:xfrm>
          <a:prstGeom prst="ellipse">
            <a:avLst/>
          </a:prstGeom>
          <a:noFill/>
          <a:ln>
            <a:solidFill>
              <a:srgbClr val="0054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方案</a:t>
            </a:r>
            <a:r>
              <a:rPr lang="zh-CN" altLang="en-US" sz="2400" dirty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</a:p>
        </p:txBody>
      </p:sp>
      <p:sp>
        <p:nvSpPr>
          <p:cNvPr id="22" name="椭圆 21"/>
          <p:cNvSpPr/>
          <p:nvPr/>
        </p:nvSpPr>
        <p:spPr>
          <a:xfrm>
            <a:off x="3884459" y="188479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3884458" y="1884790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888497" y="188479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3884457" y="188479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/>
        </p:blipFill>
        <p:spPr>
          <a:xfrm>
            <a:off x="3851920" y="1635646"/>
            <a:ext cx="1386650" cy="1656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22449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0.00093 L -0.17587 -0.0009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2 0 L -0.00607 0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6 -0.00062 C 0.17343 0.0571 0.1717 0.10216 0.15781 0.14691 C 0.14392 0.19167 0.12118 0.24043 0.09461 0.2679 C 0.06701 0.29475 0.03836 0.31358 -0.00191 0.31235 " pathEditMode="relative" rAng="0" ptsTypes="fasf">
                                      <p:cBhvr>
                                        <p:cTn id="1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76" y="15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87 -0.00093 C -0.18004 -0.0537 -0.16719 -0.12191 -0.15052 -0.16914 C -0.13386 -0.21636 -0.10035 -0.25926 -0.07552 -0.28395 C -0.04844 -0.30802 -0.0158 -0.31543 -0.00122 -0.31728 " pathEditMode="relative" rAng="0" ptsTypes="fasf"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-158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04 -0.00093 L -0.17587 -0.0009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8282 0 L -0.00607 0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33" grpId="0" animBg="1"/>
      <p:bldP spid="33" grpId="1" animBg="1"/>
      <p:bldP spid="33" grpId="2" animBg="1"/>
      <p:bldP spid="35" grpId="0" animBg="1"/>
      <p:bldP spid="35" grpId="1" animBg="1"/>
      <p:bldP spid="36" grpId="0" animBg="1"/>
      <p:bldP spid="3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方案评估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4024" y="1248934"/>
            <a:ext cx="1244768" cy="1082304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64152" y="1524149"/>
            <a:ext cx="110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b="1" dirty="0" smtClean="0"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zh-CN" altLang="en-US" sz="1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904024" y="2571750"/>
            <a:ext cx="1244768" cy="1082304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5715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25584" y="2827339"/>
            <a:ext cx="118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空心弧 119"/>
          <p:cNvSpPr/>
          <p:nvPr/>
        </p:nvSpPr>
        <p:spPr>
          <a:xfrm rot="5620896" flipH="1">
            <a:off x="943296" y="1200862"/>
            <a:ext cx="1151249" cy="1167140"/>
          </a:xfrm>
          <a:custGeom>
            <a:avLst/>
            <a:gdLst>
              <a:gd name="connsiteX0" fmla="*/ 1631048 w 1809915"/>
              <a:gd name="connsiteY0" fmla="*/ 1352455 h 1693897"/>
              <a:gd name="connsiteX1" fmla="*/ 527321 w 1809915"/>
              <a:gd name="connsiteY1" fmla="*/ 1616630 h 1693897"/>
              <a:gd name="connsiteX2" fmla="*/ 46949 w 1809915"/>
              <a:gd name="connsiteY2" fmla="*/ 577688 h 1693897"/>
              <a:gd name="connsiteX3" fmla="*/ 1033417 w 1809915"/>
              <a:gd name="connsiteY3" fmla="*/ 8575 h 1693897"/>
              <a:gd name="connsiteX4" fmla="*/ 1809914 w 1809915"/>
              <a:gd name="connsiteY4" fmla="*/ 846948 h 1693897"/>
              <a:gd name="connsiteX5" fmla="*/ 1724221 w 1809915"/>
              <a:gd name="connsiteY5" fmla="*/ 846949 h 1693897"/>
              <a:gd name="connsiteX6" fmla="*/ 1020438 w 1809915"/>
              <a:gd name="connsiteY6" fmla="*/ 93295 h 1693897"/>
              <a:gd name="connsiteX7" fmla="*/ 128768 w 1809915"/>
              <a:gd name="connsiteY7" fmla="*/ 603365 h 1693897"/>
              <a:gd name="connsiteX8" fmla="*/ 565110 w 1809915"/>
              <a:gd name="connsiteY8" fmla="*/ 1539616 h 1693897"/>
              <a:gd name="connsiteX9" fmla="*/ 1560604 w 1809915"/>
              <a:gd name="connsiteY9" fmla="*/ 1303411 h 1693897"/>
              <a:gd name="connsiteX10" fmla="*/ 1631048 w 1809915"/>
              <a:gd name="connsiteY10" fmla="*/ 1352455 h 1693897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631210 w 1810126"/>
              <a:gd name="connsiteY10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595369 w 1810126"/>
              <a:gd name="connsiteY10" fmla="*/ 1318329 h 1694028"/>
              <a:gd name="connsiteX11" fmla="*/ 1631210 w 1810126"/>
              <a:gd name="connsiteY11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488213 w 1810126"/>
              <a:gd name="connsiteY10" fmla="*/ 1411198 h 1694028"/>
              <a:gd name="connsiteX11" fmla="*/ 1631210 w 1810126"/>
              <a:gd name="connsiteY11" fmla="*/ 1352518 h 1694028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80548 w 1797552"/>
              <a:gd name="connsiteY11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575651 w 1797552"/>
              <a:gd name="connsiteY11" fmla="*/ 1351668 h 1662091"/>
              <a:gd name="connsiteX12" fmla="*/ 1680548 w 1797552"/>
              <a:gd name="connsiteY12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680548 w 1797552"/>
              <a:gd name="connsiteY12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658995 w 1797552"/>
              <a:gd name="connsiteY12" fmla="*/ 1289755 h 1662091"/>
              <a:gd name="connsiteX13" fmla="*/ 1680548 w 1797552"/>
              <a:gd name="connsiteY13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563745 w 1797552"/>
              <a:gd name="connsiteY12" fmla="*/ 1365955 h 1662091"/>
              <a:gd name="connsiteX13" fmla="*/ 1680548 w 1797552"/>
              <a:gd name="connsiteY13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92333 w 1797552"/>
              <a:gd name="connsiteY11" fmla="*/ 1218319 h 1662091"/>
              <a:gd name="connsiteX12" fmla="*/ 1563745 w 1797552"/>
              <a:gd name="connsiteY12" fmla="*/ 1365955 h 1662091"/>
              <a:gd name="connsiteX13" fmla="*/ 1680548 w 1797552"/>
              <a:gd name="connsiteY13" fmla="*/ 1295368 h 1662091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475508 w 1797421"/>
              <a:gd name="connsiteY10" fmla="*/ 1411198 h 1664937"/>
              <a:gd name="connsiteX11" fmla="*/ 1692202 w 1797421"/>
              <a:gd name="connsiteY11" fmla="*/ 1218319 h 1664937"/>
              <a:gd name="connsiteX12" fmla="*/ 1563614 w 1797421"/>
              <a:gd name="connsiteY12" fmla="*/ 1365955 h 1664937"/>
              <a:gd name="connsiteX13" fmla="*/ 1668511 w 1797421"/>
              <a:gd name="connsiteY13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532658 w 1797421"/>
              <a:gd name="connsiteY10" fmla="*/ 1373098 h 1664937"/>
              <a:gd name="connsiteX11" fmla="*/ 1692202 w 1797421"/>
              <a:gd name="connsiteY11" fmla="*/ 1218319 h 1664937"/>
              <a:gd name="connsiteX12" fmla="*/ 1563614 w 1797421"/>
              <a:gd name="connsiteY12" fmla="*/ 1365955 h 1664937"/>
              <a:gd name="connsiteX13" fmla="*/ 1668511 w 1797421"/>
              <a:gd name="connsiteY13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532658 w 1797421"/>
              <a:gd name="connsiteY10" fmla="*/ 1373098 h 1664937"/>
              <a:gd name="connsiteX11" fmla="*/ 1563614 w 1797421"/>
              <a:gd name="connsiteY11" fmla="*/ 1365955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563614 w 1797421"/>
              <a:gd name="connsiteY11" fmla="*/ 1365955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677914 w 1797421"/>
              <a:gd name="connsiteY11" fmla="*/ 1249274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668511 w 1797421"/>
              <a:gd name="connsiteY11" fmla="*/ 1307275 h 1664937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47725 w 1797085"/>
              <a:gd name="connsiteY9" fmla="*/ 1303474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62012 w 1797085"/>
              <a:gd name="connsiteY9" fmla="*/ 1305856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62012 w 1797085"/>
              <a:gd name="connsiteY9" fmla="*/ 1305856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711239 w 1796982"/>
              <a:gd name="connsiteY5" fmla="*/ 847012 h 1663211"/>
              <a:gd name="connsiteX6" fmla="*/ 1007456 w 1796982"/>
              <a:gd name="connsiteY6" fmla="*/ 93358 h 1663211"/>
              <a:gd name="connsiteX7" fmla="*/ 115786 w 1796982"/>
              <a:gd name="connsiteY7" fmla="*/ 603428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15786 w 1796982"/>
              <a:gd name="connsiteY7" fmla="*/ 603428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39620 w 1796982"/>
              <a:gd name="connsiteY9" fmla="*/ 1262121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39620 w 1796982"/>
              <a:gd name="connsiteY9" fmla="*/ 1262121 h 1663211"/>
              <a:gd name="connsiteX10" fmla="*/ 1695568 w 1796982"/>
              <a:gd name="connsiteY10" fmla="*/ 1065692 h 1663211"/>
              <a:gd name="connsiteX11" fmla="*/ 1627591 w 1796982"/>
              <a:gd name="connsiteY11" fmla="*/ 1300131 h 1663211"/>
              <a:gd name="connsiteX0" fmla="*/ 1567536 w 1796358"/>
              <a:gd name="connsiteY0" fmla="*/ 1329286 h 1670631"/>
              <a:gd name="connsiteX1" fmla="*/ 513715 w 1796358"/>
              <a:gd name="connsiteY1" fmla="*/ 1616693 h 1670631"/>
              <a:gd name="connsiteX2" fmla="*/ 33343 w 1796358"/>
              <a:gd name="connsiteY2" fmla="*/ 577751 h 1670631"/>
              <a:gd name="connsiteX3" fmla="*/ 1019811 w 1796358"/>
              <a:gd name="connsiteY3" fmla="*/ 8638 h 1670631"/>
              <a:gd name="connsiteX4" fmla="*/ 1796308 w 1796358"/>
              <a:gd name="connsiteY4" fmla="*/ 847011 h 1670631"/>
              <a:gd name="connsiteX5" fmla="*/ 1680899 w 1796358"/>
              <a:gd name="connsiteY5" fmla="*/ 810570 h 1670631"/>
              <a:gd name="connsiteX6" fmla="*/ 1006832 w 1796358"/>
              <a:gd name="connsiteY6" fmla="*/ 93358 h 1670631"/>
              <a:gd name="connsiteX7" fmla="*/ 152307 w 1796358"/>
              <a:gd name="connsiteY7" fmla="*/ 581560 h 1670631"/>
              <a:gd name="connsiteX8" fmla="*/ 566364 w 1796358"/>
              <a:gd name="connsiteY8" fmla="*/ 1481370 h 1670631"/>
              <a:gd name="connsiteX9" fmla="*/ 1538996 w 1796358"/>
              <a:gd name="connsiteY9" fmla="*/ 1262121 h 1670631"/>
              <a:gd name="connsiteX10" fmla="*/ 1694944 w 1796358"/>
              <a:gd name="connsiteY10" fmla="*/ 1065692 h 1670631"/>
              <a:gd name="connsiteX11" fmla="*/ 1567536 w 1796358"/>
              <a:gd name="connsiteY11" fmla="*/ 1329286 h 1670631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006831 w 1796357"/>
              <a:gd name="connsiteY6" fmla="*/ 93358 h 1670632"/>
              <a:gd name="connsiteX7" fmla="*/ 152306 w 1796357"/>
              <a:gd name="connsiteY7" fmla="*/ 581560 h 1670632"/>
              <a:gd name="connsiteX8" fmla="*/ 566363 w 1796357"/>
              <a:gd name="connsiteY8" fmla="*/ 1481370 h 1670632"/>
              <a:gd name="connsiteX9" fmla="*/ 1538995 w 1796357"/>
              <a:gd name="connsiteY9" fmla="*/ 1262121 h 1670632"/>
              <a:gd name="connsiteX10" fmla="*/ 1694943 w 1796357"/>
              <a:gd name="connsiteY10" fmla="*/ 1065692 h 1670632"/>
              <a:gd name="connsiteX11" fmla="*/ 1567535 w 1796357"/>
              <a:gd name="connsiteY11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006831 w 1796357"/>
              <a:gd name="connsiteY6" fmla="*/ 93358 h 1670632"/>
              <a:gd name="connsiteX7" fmla="*/ 490896 w 1796357"/>
              <a:gd name="connsiteY7" fmla="*/ 228883 h 1670632"/>
              <a:gd name="connsiteX8" fmla="*/ 152306 w 1796357"/>
              <a:gd name="connsiteY8" fmla="*/ 581560 h 1670632"/>
              <a:gd name="connsiteX9" fmla="*/ 566363 w 1796357"/>
              <a:gd name="connsiteY9" fmla="*/ 1481370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197250 w 1796357"/>
              <a:gd name="connsiteY6" fmla="*/ 237626 h 1670632"/>
              <a:gd name="connsiteX7" fmla="*/ 1006831 w 1796357"/>
              <a:gd name="connsiteY7" fmla="*/ 93358 h 1670632"/>
              <a:gd name="connsiteX8" fmla="*/ 490896 w 1796357"/>
              <a:gd name="connsiteY8" fmla="*/ 228883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64213 w 1796357"/>
              <a:gd name="connsiteY6" fmla="*/ 369322 h 1670632"/>
              <a:gd name="connsiteX7" fmla="*/ 1006831 w 1796357"/>
              <a:gd name="connsiteY7" fmla="*/ 93358 h 1670632"/>
              <a:gd name="connsiteX8" fmla="*/ 490896 w 1796357"/>
              <a:gd name="connsiteY8" fmla="*/ 228883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90896 w 1796357"/>
              <a:gd name="connsiteY8" fmla="*/ 228883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152306 w 1796357"/>
              <a:gd name="connsiteY9" fmla="*/ 581560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80811 w 1796357"/>
              <a:gd name="connsiteY9" fmla="*/ 830018 h 1670632"/>
              <a:gd name="connsiteX10" fmla="*/ 566363 w 1796357"/>
              <a:gd name="connsiteY10" fmla="*/ 1481370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83515 w 1796357"/>
              <a:gd name="connsiteY6" fmla="*/ 347448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80811 w 1796357"/>
              <a:gd name="connsiteY9" fmla="*/ 830018 h 1670632"/>
              <a:gd name="connsiteX10" fmla="*/ 632240 w 1796357"/>
              <a:gd name="connsiteY10" fmla="*/ 1546237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74000 w 1796357"/>
              <a:gd name="connsiteY6" fmla="*/ 396747 h 1670632"/>
              <a:gd name="connsiteX7" fmla="*/ 1006831 w 1796357"/>
              <a:gd name="connsiteY7" fmla="*/ 93358 h 1670632"/>
              <a:gd name="connsiteX8" fmla="*/ 476691 w 1796357"/>
              <a:gd name="connsiteY8" fmla="*/ 182194 h 1670632"/>
              <a:gd name="connsiteX9" fmla="*/ 80811 w 1796357"/>
              <a:gd name="connsiteY9" fmla="*/ 830018 h 1670632"/>
              <a:gd name="connsiteX10" fmla="*/ 632240 w 1796357"/>
              <a:gd name="connsiteY10" fmla="*/ 1546237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74000 w 1796357"/>
              <a:gd name="connsiteY6" fmla="*/ 396747 h 1670632"/>
              <a:gd name="connsiteX7" fmla="*/ 895994 w 1796357"/>
              <a:gd name="connsiteY7" fmla="*/ 148685 h 1670632"/>
              <a:gd name="connsiteX8" fmla="*/ 476691 w 1796357"/>
              <a:gd name="connsiteY8" fmla="*/ 182194 h 1670632"/>
              <a:gd name="connsiteX9" fmla="*/ 80811 w 1796357"/>
              <a:gd name="connsiteY9" fmla="*/ 830018 h 1670632"/>
              <a:gd name="connsiteX10" fmla="*/ 632240 w 1796357"/>
              <a:gd name="connsiteY10" fmla="*/ 1546237 h 1670632"/>
              <a:gd name="connsiteX11" fmla="*/ 1538995 w 1796357"/>
              <a:gd name="connsiteY11" fmla="*/ 1262121 h 1670632"/>
              <a:gd name="connsiteX12" fmla="*/ 1694943 w 1796357"/>
              <a:gd name="connsiteY12" fmla="*/ 1065692 h 1670632"/>
              <a:gd name="connsiteX13" fmla="*/ 1567535 w 1796357"/>
              <a:gd name="connsiteY13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74000 w 1796357"/>
              <a:gd name="connsiteY6" fmla="*/ 396747 h 1670632"/>
              <a:gd name="connsiteX7" fmla="*/ 895994 w 1796357"/>
              <a:gd name="connsiteY7" fmla="*/ 148685 h 1670632"/>
              <a:gd name="connsiteX8" fmla="*/ 80811 w 1796357"/>
              <a:gd name="connsiteY8" fmla="*/ 830018 h 1670632"/>
              <a:gd name="connsiteX9" fmla="*/ 632240 w 1796357"/>
              <a:gd name="connsiteY9" fmla="*/ 1546237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74000 w 1796357"/>
              <a:gd name="connsiteY6" fmla="*/ 396747 h 1670632"/>
              <a:gd name="connsiteX7" fmla="*/ 725974 w 1796357"/>
              <a:gd name="connsiteY7" fmla="*/ 144105 h 1670632"/>
              <a:gd name="connsiteX8" fmla="*/ 80811 w 1796357"/>
              <a:gd name="connsiteY8" fmla="*/ 830018 h 1670632"/>
              <a:gd name="connsiteX9" fmla="*/ 632240 w 1796357"/>
              <a:gd name="connsiteY9" fmla="*/ 1546237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39137 w 1796357"/>
              <a:gd name="connsiteY6" fmla="*/ 350862 h 1670632"/>
              <a:gd name="connsiteX7" fmla="*/ 725974 w 1796357"/>
              <a:gd name="connsiteY7" fmla="*/ 144105 h 1670632"/>
              <a:gd name="connsiteX8" fmla="*/ 80811 w 1796357"/>
              <a:gd name="connsiteY8" fmla="*/ 830018 h 1670632"/>
              <a:gd name="connsiteX9" fmla="*/ 632240 w 1796357"/>
              <a:gd name="connsiteY9" fmla="*/ 1546237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39137 w 1796357"/>
              <a:gd name="connsiteY6" fmla="*/ 350862 h 1670632"/>
              <a:gd name="connsiteX7" fmla="*/ 725974 w 1796357"/>
              <a:gd name="connsiteY7" fmla="*/ 144105 h 1670632"/>
              <a:gd name="connsiteX8" fmla="*/ 144845 w 1796357"/>
              <a:gd name="connsiteY8" fmla="*/ 815380 h 1670632"/>
              <a:gd name="connsiteX9" fmla="*/ 632240 w 1796357"/>
              <a:gd name="connsiteY9" fmla="*/ 1546237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39137 w 1796357"/>
              <a:gd name="connsiteY6" fmla="*/ 350862 h 1670632"/>
              <a:gd name="connsiteX7" fmla="*/ 725974 w 1796357"/>
              <a:gd name="connsiteY7" fmla="*/ 144105 h 1670632"/>
              <a:gd name="connsiteX8" fmla="*/ 144845 w 1796357"/>
              <a:gd name="connsiteY8" fmla="*/ 815380 h 1670632"/>
              <a:gd name="connsiteX9" fmla="*/ 640544 w 1796357"/>
              <a:gd name="connsiteY9" fmla="*/ 1515574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  <a:gd name="connsiteX0" fmla="*/ 1567535 w 1796357"/>
              <a:gd name="connsiteY0" fmla="*/ 1329286 h 1670632"/>
              <a:gd name="connsiteX1" fmla="*/ 513714 w 1796357"/>
              <a:gd name="connsiteY1" fmla="*/ 1616693 h 1670632"/>
              <a:gd name="connsiteX2" fmla="*/ 33342 w 1796357"/>
              <a:gd name="connsiteY2" fmla="*/ 577751 h 1670632"/>
              <a:gd name="connsiteX3" fmla="*/ 1019810 w 1796357"/>
              <a:gd name="connsiteY3" fmla="*/ 8638 h 1670632"/>
              <a:gd name="connsiteX4" fmla="*/ 1796307 w 1796357"/>
              <a:gd name="connsiteY4" fmla="*/ 847011 h 1670632"/>
              <a:gd name="connsiteX5" fmla="*/ 1692532 w 1796357"/>
              <a:gd name="connsiteY5" fmla="*/ 772969 h 1670632"/>
              <a:gd name="connsiteX6" fmla="*/ 1339137 w 1796357"/>
              <a:gd name="connsiteY6" fmla="*/ 350862 h 1670632"/>
              <a:gd name="connsiteX7" fmla="*/ 722117 w 1796357"/>
              <a:gd name="connsiteY7" fmla="*/ 106431 h 1670632"/>
              <a:gd name="connsiteX8" fmla="*/ 144845 w 1796357"/>
              <a:gd name="connsiteY8" fmla="*/ 815380 h 1670632"/>
              <a:gd name="connsiteX9" fmla="*/ 640544 w 1796357"/>
              <a:gd name="connsiteY9" fmla="*/ 1515574 h 1670632"/>
              <a:gd name="connsiteX10" fmla="*/ 1538995 w 1796357"/>
              <a:gd name="connsiteY10" fmla="*/ 1262121 h 1670632"/>
              <a:gd name="connsiteX11" fmla="*/ 1694943 w 1796357"/>
              <a:gd name="connsiteY11" fmla="*/ 1065692 h 1670632"/>
              <a:gd name="connsiteX12" fmla="*/ 1567535 w 1796357"/>
              <a:gd name="connsiteY12" fmla="*/ 1329286 h 167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6357" h="1670632">
                <a:moveTo>
                  <a:pt x="1567535" y="1329286"/>
                </a:moveTo>
                <a:cubicBezTo>
                  <a:pt x="1312441" y="1650224"/>
                  <a:pt x="769413" y="1741949"/>
                  <a:pt x="513714" y="1616693"/>
                </a:cubicBezTo>
                <a:cubicBezTo>
                  <a:pt x="258015" y="1491437"/>
                  <a:pt x="-113665" y="988065"/>
                  <a:pt x="33342" y="577751"/>
                </a:cubicBezTo>
                <a:cubicBezTo>
                  <a:pt x="172249" y="190045"/>
                  <a:pt x="587306" y="-49409"/>
                  <a:pt x="1019810" y="8638"/>
                </a:cubicBezTo>
                <a:cubicBezTo>
                  <a:pt x="1465420" y="68444"/>
                  <a:pt x="1801070" y="768600"/>
                  <a:pt x="1796307" y="847011"/>
                </a:cubicBezTo>
                <a:cubicBezTo>
                  <a:pt x="1758218" y="899398"/>
                  <a:pt x="1768727" y="855661"/>
                  <a:pt x="1692532" y="772969"/>
                </a:cubicBezTo>
                <a:cubicBezTo>
                  <a:pt x="1616337" y="690277"/>
                  <a:pt x="1453420" y="464130"/>
                  <a:pt x="1339137" y="350862"/>
                </a:cubicBezTo>
                <a:cubicBezTo>
                  <a:pt x="1224854" y="237594"/>
                  <a:pt x="921166" y="29011"/>
                  <a:pt x="722117" y="106431"/>
                </a:cubicBezTo>
                <a:cubicBezTo>
                  <a:pt x="523068" y="183851"/>
                  <a:pt x="158440" y="580523"/>
                  <a:pt x="144845" y="815380"/>
                </a:cubicBezTo>
                <a:cubicBezTo>
                  <a:pt x="131250" y="1050237"/>
                  <a:pt x="408186" y="1441117"/>
                  <a:pt x="640544" y="1515574"/>
                </a:cubicBezTo>
                <a:cubicBezTo>
                  <a:pt x="872902" y="1590031"/>
                  <a:pt x="1308124" y="1548436"/>
                  <a:pt x="1538995" y="1262121"/>
                </a:cubicBezTo>
                <a:lnTo>
                  <a:pt x="1694943" y="1065692"/>
                </a:lnTo>
                <a:cubicBezTo>
                  <a:pt x="1687840" y="1100107"/>
                  <a:pt x="1612738" y="1182953"/>
                  <a:pt x="1567535" y="132928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1617768" y="4065943"/>
            <a:ext cx="315849" cy="328253"/>
          </a:xfrm>
          <a:prstGeom prst="chevron">
            <a:avLst/>
          </a:prstGeom>
          <a:solidFill>
            <a:srgbClr val="005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6368" y="4014822"/>
            <a:ext cx="55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en-US" altLang="zh-CN" sz="2000" b="1" dirty="0" smtClean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55776" y="796966"/>
            <a:ext cx="1503200" cy="2828844"/>
            <a:chOff x="5954944" y="825210"/>
            <a:chExt cx="1503200" cy="2828844"/>
          </a:xfrm>
        </p:grpSpPr>
        <p:grpSp>
          <p:nvGrpSpPr>
            <p:cNvPr id="26" name="组合 25"/>
            <p:cNvGrpSpPr/>
            <p:nvPr/>
          </p:nvGrpSpPr>
          <p:grpSpPr>
            <a:xfrm>
              <a:off x="5954944" y="825210"/>
              <a:ext cx="1503200" cy="2828844"/>
              <a:chOff x="3128928" y="825210"/>
              <a:chExt cx="1803840" cy="2828844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3128928" y="825210"/>
                <a:ext cx="1803840" cy="2828844"/>
              </a:xfrm>
              <a:prstGeom prst="roundRect">
                <a:avLst>
                  <a:gd name="adj" fmla="val 10126"/>
                </a:avLst>
              </a:prstGeom>
              <a:noFill/>
              <a:ln w="50800">
                <a:solidFill>
                  <a:srgbClr val="0068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83997" y="867346"/>
                <a:ext cx="1648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输入文本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6140659" y="1482919"/>
              <a:ext cx="10236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005452"/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sz="1600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89633" y="2715766"/>
              <a:ext cx="10466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64033" y="796966"/>
            <a:ext cx="1503200" cy="2828844"/>
            <a:chOff x="5954944" y="825210"/>
            <a:chExt cx="1503200" cy="2828844"/>
          </a:xfrm>
        </p:grpSpPr>
        <p:grpSp>
          <p:nvGrpSpPr>
            <p:cNvPr id="32" name="组合 31"/>
            <p:cNvGrpSpPr/>
            <p:nvPr/>
          </p:nvGrpSpPr>
          <p:grpSpPr>
            <a:xfrm>
              <a:off x="5954944" y="825210"/>
              <a:ext cx="1503200" cy="2828844"/>
              <a:chOff x="3128928" y="825210"/>
              <a:chExt cx="1803840" cy="2828844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3128928" y="825210"/>
                <a:ext cx="1803840" cy="2828844"/>
              </a:xfrm>
              <a:prstGeom prst="roundRect">
                <a:avLst>
                  <a:gd name="adj" fmla="val 10126"/>
                </a:avLst>
              </a:prstGeom>
              <a:noFill/>
              <a:ln w="50800">
                <a:solidFill>
                  <a:srgbClr val="0068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83997" y="867346"/>
                <a:ext cx="1648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输入文本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6140659" y="1482919"/>
              <a:ext cx="10236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005452"/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sz="1600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89633" y="2715766"/>
              <a:ext cx="10466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72289" y="796966"/>
            <a:ext cx="1503200" cy="2828844"/>
            <a:chOff x="5954944" y="825210"/>
            <a:chExt cx="1503200" cy="2828844"/>
          </a:xfrm>
        </p:grpSpPr>
        <p:grpSp>
          <p:nvGrpSpPr>
            <p:cNvPr id="47" name="组合 46"/>
            <p:cNvGrpSpPr/>
            <p:nvPr/>
          </p:nvGrpSpPr>
          <p:grpSpPr>
            <a:xfrm>
              <a:off x="5954944" y="825210"/>
              <a:ext cx="1503200" cy="2828844"/>
              <a:chOff x="3128928" y="825210"/>
              <a:chExt cx="1803840" cy="2828844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3128928" y="825210"/>
                <a:ext cx="1803840" cy="2828844"/>
              </a:xfrm>
              <a:prstGeom prst="roundRect">
                <a:avLst>
                  <a:gd name="adj" fmla="val 10126"/>
                </a:avLst>
              </a:prstGeom>
              <a:noFill/>
              <a:ln w="50800">
                <a:solidFill>
                  <a:srgbClr val="0068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283997" y="867346"/>
                <a:ext cx="1648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输入文本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6140659" y="1482919"/>
              <a:ext cx="10236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005452"/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sz="1600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189633" y="2715766"/>
              <a:ext cx="10466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639407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8" presetID="19" presetClass="exit" presetSubtype="10" repeatCount="4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1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4"/>
                                </p:stCondLst>
                                <p:childTnLst>
                                  <p:par>
                                    <p:cTn id="43" presetID="21" presetClass="entr" presetSubtype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1" grpId="1" animBg="1"/>
          <p:bldP spid="21" grpId="2" animBg="1"/>
          <p:bldP spid="21" grpId="3" animBg="1"/>
          <p:bldP spid="20" grpId="0" animBg="1"/>
          <p:bldP spid="20" grpId="1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10"/>
                                </p:stCondLst>
                                <p:childTnLst>
                                  <p:par>
                                    <p:cTn id="38" presetID="19" presetClass="exit" presetSubtype="10" repeatCount="4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9" dur="1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1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1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2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2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3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3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40000">
                                              <p:val>
                                                <p:strVal val="-ppt_w"/>
                                              </p:val>
                                            </p:tav>
                                            <p:tav tm="45000">
                                              <p:val>
                                                <p:strVal val="-0.92*ppt_w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-0.71*ppt_w"/>
                                              </p:val>
                                            </p:tav>
                                            <p:tav tm="55000">
                                              <p:val>
                                                <p:strVal val="-0.38*ppt_w"/>
                                              </p:val>
                                            </p:tav>
                                            <p:tav tm="6000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6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7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7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8000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85000">
                                              <p:val>
                                                <p:strVal val="0.92*ppt_w"/>
                                              </p:val>
                                            </p:tav>
                                            <p:tav tm="90000">
                                              <p:val>
                                                <p:strVal val="0.71*ppt_w"/>
                                              </p:val>
                                            </p:tav>
                                            <p:tav tm="95000">
                                              <p:val>
                                                <p:strVal val="0.38*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4"/>
                                </p:stCondLst>
                                <p:childTnLst>
                                  <p:par>
                                    <p:cTn id="43" presetID="21" presetClass="entr" presetSubtype="1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1" grpId="1" animBg="1"/>
          <p:bldP spid="21" grpId="2" animBg="1"/>
          <p:bldP spid="21" grpId="3" animBg="1"/>
          <p:bldP spid="20" grpId="0" animBg="1"/>
          <p:bldP spid="20" grpId="1" animBg="1"/>
          <p:bldP spid="2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955456" y="951748"/>
            <a:ext cx="3240000" cy="3240000"/>
          </a:xfrm>
          <a:prstGeom prst="ellipse">
            <a:avLst/>
          </a:prstGeom>
          <a:noFill/>
          <a:ln>
            <a:solidFill>
              <a:srgbClr val="00545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方案</a:t>
            </a:r>
            <a:r>
              <a:rPr lang="zh-CN" altLang="en-US" sz="2400" dirty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</a:p>
        </p:txBody>
      </p:sp>
      <p:sp>
        <p:nvSpPr>
          <p:cNvPr id="22" name="椭圆 21"/>
          <p:cNvSpPr/>
          <p:nvPr/>
        </p:nvSpPr>
        <p:spPr>
          <a:xfrm>
            <a:off x="3884459" y="343008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5430331" y="1884790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888497" y="339502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2339752" y="1884791"/>
            <a:ext cx="1373917" cy="1373917"/>
          </a:xfrm>
          <a:prstGeom prst="ellipse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/>
        </p:blipFill>
        <p:spPr>
          <a:xfrm>
            <a:off x="3851920" y="1635646"/>
            <a:ext cx="1386650" cy="165618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071400" y="76485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3233" y="23101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1400" y="3855429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2654" y="231013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6108" y="841794"/>
            <a:ext cx="9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优选一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0284" y="2387082"/>
            <a:ext cx="9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优选二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1443" y="3932373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优选三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6736" y="2387082"/>
            <a:ext cx="95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优选四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387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4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5896" y="3500303"/>
            <a:ext cx="354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制订对策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1311" y="4551970"/>
            <a:ext cx="5422689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4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398560" y="1045574"/>
            <a:ext cx="2376000" cy="504000"/>
            <a:chOff x="3726442" y="166630"/>
            <a:chExt cx="2048118" cy="481024"/>
          </a:xfrm>
          <a:solidFill>
            <a:schemeClr val="bg1">
              <a:lumMod val="85000"/>
            </a:schemeClr>
          </a:solidFill>
        </p:grpSpPr>
        <p:sp>
          <p:nvSpPr>
            <p:cNvPr id="22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小组简介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10800000">
            <a:off x="1332000" y="1550544"/>
            <a:ext cx="6480000" cy="2992336"/>
          </a:xfrm>
          <a:prstGeom prst="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01701"/>
              </p:ext>
            </p:extLst>
          </p:nvPr>
        </p:nvGraphicFramePr>
        <p:xfrm>
          <a:off x="1415279" y="1804591"/>
          <a:ext cx="6313440" cy="23449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01920"/>
                <a:gridCol w="1102673"/>
                <a:gridCol w="1008112"/>
                <a:gridCol w="835488"/>
                <a:gridCol w="120255"/>
                <a:gridCol w="2344992"/>
              </a:tblGrid>
              <a:tr h="270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小组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单击此处输入文本</a:t>
                      </a:r>
                      <a:endParaRPr lang="zh-CN" altLang="zh-CN" sz="1600" b="0" kern="100" dirty="0" smtClean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8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57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成立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 smtClean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课题类型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0" kern="100" baseline="0" dirty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创新型</a:t>
                      </a: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小组</a:t>
                      </a:r>
                      <a:r>
                        <a:rPr 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人数</a:t>
                      </a:r>
                      <a:r>
                        <a:rPr lang="en-US" alt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06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注册日期</a:t>
                      </a: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培训时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</a:t>
                      </a:r>
                      <a:r>
                        <a:rPr lang="en-US" altLang="zh-CN" sz="1600" b="1" kern="100" baseline="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</a:t>
                      </a:r>
                      <a:r>
                        <a:rPr lang="en-US" altLang="zh-CN" sz="1600" b="0" kern="100" baseline="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注册登记</a:t>
                      </a:r>
                      <a:r>
                        <a:rPr lang="zh-CN" sz="1600" b="1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号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5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活动课题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 单击此处输入文本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576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活动情况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次数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成员参加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率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7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指导</a:t>
                      </a:r>
                      <a:r>
                        <a:rPr 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老师</a:t>
                      </a:r>
                      <a:r>
                        <a:rPr lang="en-US" altLang="zh-CN" sz="1600" b="1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zh-CN" altLang="en-US" sz="1600" b="0" kern="100" baseline="0" dirty="0" smtClean="0">
                          <a:solidFill>
                            <a:srgbClr val="005452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输入文本</a:t>
                      </a:r>
                      <a:endParaRPr lang="zh-CN" altLang="zh-CN" sz="1600" b="0" kern="100" baseline="0" dirty="0">
                        <a:solidFill>
                          <a:srgbClr val="005452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330593" y="1045574"/>
            <a:ext cx="2376000" cy="504000"/>
            <a:chOff x="3726442" y="166630"/>
            <a:chExt cx="2048118" cy="481024"/>
          </a:xfrm>
          <a:solidFill>
            <a:srgbClr val="C0E1E6"/>
          </a:solidFill>
        </p:grpSpPr>
        <p:sp>
          <p:nvSpPr>
            <p:cNvPr id="26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43965" y="1045574"/>
            <a:ext cx="2376000" cy="504000"/>
            <a:chOff x="3726442" y="166630"/>
            <a:chExt cx="2048118" cy="481024"/>
          </a:xfrm>
          <a:solidFill>
            <a:schemeClr val="bg1">
              <a:lumMod val="85000"/>
            </a:schemeClr>
          </a:solidFill>
        </p:grpSpPr>
        <p:sp>
          <p:nvSpPr>
            <p:cNvPr id="24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28687" y="1128678"/>
            <a:ext cx="1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小组概况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3260" y="1125242"/>
            <a:ext cx="185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历次获奖情况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6654" y="1128678"/>
            <a:ext cx="1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sz="800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423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侧圆角矩形 4"/>
          <p:cNvSpPr/>
          <p:nvPr/>
        </p:nvSpPr>
        <p:spPr>
          <a:xfrm rot="-5400000">
            <a:off x="4359341" y="-2546368"/>
            <a:ext cx="582230" cy="7273252"/>
          </a:xfrm>
          <a:prstGeom prst="round2SameRect">
            <a:avLst/>
          </a:prstGeom>
          <a:solidFill>
            <a:srgbClr val="93D4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E1E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制订对策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同侧圆角矩形 5"/>
          <p:cNvSpPr/>
          <p:nvPr/>
        </p:nvSpPr>
        <p:spPr>
          <a:xfrm rot="-5400000">
            <a:off x="4264289" y="-1030148"/>
            <a:ext cx="772336" cy="7273251"/>
          </a:xfrm>
          <a:prstGeom prst="round2SameRect">
            <a:avLst/>
          </a:prstGeom>
          <a:solidFill>
            <a:srgbClr val="93D4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E1E6"/>
              </a:solidFill>
            </a:endParaRPr>
          </a:p>
        </p:txBody>
      </p:sp>
      <p:sp>
        <p:nvSpPr>
          <p:cNvPr id="7" name="同侧圆角矩形 6"/>
          <p:cNvSpPr/>
          <p:nvPr/>
        </p:nvSpPr>
        <p:spPr>
          <a:xfrm rot="-5400000">
            <a:off x="4279517" y="708056"/>
            <a:ext cx="741880" cy="7273253"/>
          </a:xfrm>
          <a:prstGeom prst="round2SameRect">
            <a:avLst/>
          </a:prstGeom>
          <a:solidFill>
            <a:srgbClr val="93D4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E1E6"/>
              </a:solidFill>
            </a:endParaRPr>
          </a:p>
        </p:txBody>
      </p:sp>
      <p:sp>
        <p:nvSpPr>
          <p:cNvPr id="11" name="同侧圆角矩形 10"/>
          <p:cNvSpPr/>
          <p:nvPr/>
        </p:nvSpPr>
        <p:spPr>
          <a:xfrm>
            <a:off x="6372200" y="505375"/>
            <a:ext cx="481024" cy="4210247"/>
          </a:xfrm>
          <a:prstGeom prst="round2SameRect">
            <a:avLst/>
          </a:prstGeom>
          <a:solidFill>
            <a:schemeClr val="bg1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同侧圆角矩形 11"/>
          <p:cNvSpPr/>
          <p:nvPr/>
        </p:nvSpPr>
        <p:spPr>
          <a:xfrm>
            <a:off x="7452320" y="505375"/>
            <a:ext cx="834762" cy="4210247"/>
          </a:xfrm>
          <a:prstGeom prst="round2SameRect">
            <a:avLst/>
          </a:prstGeom>
          <a:solidFill>
            <a:schemeClr val="bg1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侧圆角矩形 12"/>
          <p:cNvSpPr/>
          <p:nvPr/>
        </p:nvSpPr>
        <p:spPr>
          <a:xfrm>
            <a:off x="2888416" y="505375"/>
            <a:ext cx="1476000" cy="4210247"/>
          </a:xfrm>
          <a:prstGeom prst="round2SameRect">
            <a:avLst>
              <a:gd name="adj1" fmla="val 5076"/>
              <a:gd name="adj2" fmla="val 0"/>
            </a:avLst>
          </a:prstGeom>
          <a:solidFill>
            <a:schemeClr val="bg1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同侧圆角矩形 13"/>
          <p:cNvSpPr/>
          <p:nvPr/>
        </p:nvSpPr>
        <p:spPr>
          <a:xfrm>
            <a:off x="1325088" y="505375"/>
            <a:ext cx="684000" cy="4210247"/>
          </a:xfrm>
          <a:prstGeom prst="round2SameRect">
            <a:avLst/>
          </a:prstGeom>
          <a:solidFill>
            <a:schemeClr val="bg1">
              <a:lumMod val="7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3438"/>
              </p:ext>
            </p:extLst>
          </p:nvPr>
        </p:nvGraphicFramePr>
        <p:xfrm>
          <a:off x="1006800" y="571477"/>
          <a:ext cx="7237608" cy="406450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300640"/>
                <a:gridCol w="721536"/>
                <a:gridCol w="841792"/>
                <a:gridCol w="1563328"/>
                <a:gridCol w="1938104"/>
                <a:gridCol w="504056"/>
                <a:gridCol w="576064"/>
                <a:gridCol w="792088"/>
              </a:tblGrid>
              <a:tr h="1834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方案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对策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目标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措施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地点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负责人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完成时间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466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2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38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19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4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2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输入文本</a:t>
                      </a:r>
                      <a:endParaRPr lang="zh-CN" altLang="zh-CN" sz="1200" kern="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34399" marR="3439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75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070041">
            <a:off x="508440" y="-1657197"/>
            <a:ext cx="1692188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0" b="1" dirty="0" smtClean="0">
                <a:solidFill>
                  <a:schemeClr val="bg1"/>
                </a:solidFill>
                <a:latin typeface="Arial Narrow" pitchFamily="34" charset="0"/>
              </a:rPr>
              <a:t>D</a:t>
            </a:r>
            <a:endParaRPr lang="zh-CN" altLang="en-US" sz="55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093839"/>
            <a:ext cx="1044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endParaRPr lang="en-US" altLang="zh-CN" sz="6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</a:t>
            </a:r>
            <a:endParaRPr lang="en-US" altLang="zh-CN" sz="6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endParaRPr lang="en-US" altLang="zh-CN" sz="6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6000"/>
              </a:lnSpc>
            </a:pP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施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815150" y="0"/>
            <a:ext cx="0" cy="4119922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6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3296" y="2192161"/>
            <a:ext cx="8297664" cy="620101"/>
            <a:chOff x="483296" y="2192161"/>
            <a:chExt cx="8297664" cy="620101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92161"/>
              <a:ext cx="8297664" cy="620101"/>
              <a:chOff x="483296" y="2192161"/>
              <a:chExt cx="8297664" cy="620101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603552" y="2192161"/>
                <a:ext cx="541152" cy="601280"/>
              </a:xfrm>
              <a:prstGeom prst="chevron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406091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78959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51827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方案实施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14000" y="1087371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205332" y="2793441"/>
            <a:ext cx="0" cy="1669571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68800" y="647654"/>
            <a:ext cx="0" cy="1473436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44064" y="977643"/>
            <a:ext cx="2224736" cy="821007"/>
            <a:chOff x="844064" y="977643"/>
            <a:chExt cx="2224736" cy="821007"/>
          </a:xfrm>
        </p:grpSpPr>
        <p:sp>
          <p:nvSpPr>
            <p:cNvPr id="26" name="TextBox 25"/>
            <p:cNvSpPr txBox="1"/>
            <p:nvPr/>
          </p:nvSpPr>
          <p:spPr>
            <a:xfrm>
              <a:off x="904192" y="977643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6865"/>
                  </a:solidFill>
                  <a:latin typeface="微软雅黑" pitchFamily="34" charset="-122"/>
                  <a:ea typeface="微软雅黑" pitchFamily="34" charset="-122"/>
                </a:rPr>
                <a:t>STEP 1</a:t>
              </a:r>
              <a:endParaRPr lang="zh-CN" altLang="en-US" sz="2400" b="1" dirty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064" y="1429318"/>
              <a:ext cx="222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64960" y="3363838"/>
            <a:ext cx="273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788024" y="2812262"/>
            <a:ext cx="0" cy="1512000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157504" y="647654"/>
            <a:ext cx="0" cy="1473436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40736" y="562144"/>
            <a:ext cx="165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文本单击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75856" y="330062"/>
            <a:ext cx="3054888" cy="1664492"/>
          </a:xfrm>
          <a:prstGeom prst="roundRect">
            <a:avLst>
              <a:gd name="adj" fmla="val 5061"/>
            </a:avLst>
          </a:prstGeom>
          <a:solidFill>
            <a:srgbClr val="005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单击添加图片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914597" y="3051131"/>
            <a:ext cx="3054888" cy="1664492"/>
          </a:xfrm>
          <a:prstGeom prst="roundRect">
            <a:avLst>
              <a:gd name="adj" fmla="val 5061"/>
            </a:avLst>
          </a:prstGeom>
          <a:solidFill>
            <a:srgbClr val="005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单击添加图片</a:t>
            </a:r>
          </a:p>
        </p:txBody>
      </p:sp>
    </p:spTree>
    <p:extLst>
      <p:ext uri="{BB962C8B-B14F-4D97-AF65-F5344CB8AC3E}">
        <p14:creationId xmlns:p14="http://schemas.microsoft.com/office/powerpoint/2010/main" val="12421852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5" grpId="1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3296" y="2192161"/>
            <a:ext cx="8297664" cy="620101"/>
            <a:chOff x="483296" y="2192161"/>
            <a:chExt cx="8297664" cy="620101"/>
          </a:xfrm>
        </p:grpSpPr>
        <p:grpSp>
          <p:nvGrpSpPr>
            <p:cNvPr id="8" name="组合 7"/>
            <p:cNvGrpSpPr/>
            <p:nvPr/>
          </p:nvGrpSpPr>
          <p:grpSpPr>
            <a:xfrm>
              <a:off x="543424" y="2192161"/>
              <a:ext cx="7455872" cy="620101"/>
              <a:chOff x="543424" y="2192161"/>
              <a:chExt cx="7455872" cy="620101"/>
            </a:xfrm>
          </p:grpSpPr>
          <p:sp>
            <p:nvSpPr>
              <p:cNvPr id="32" name="燕尾形 31"/>
              <p:cNvSpPr/>
              <p:nvPr/>
            </p:nvSpPr>
            <p:spPr>
              <a:xfrm>
                <a:off x="745814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燕尾形 29"/>
              <p:cNvSpPr/>
              <p:nvPr/>
            </p:nvSpPr>
            <p:spPr>
              <a:xfrm>
                <a:off x="572946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400078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272104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543424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83296" y="2192161"/>
              <a:ext cx="8297664" cy="620101"/>
              <a:chOff x="483296" y="2192161"/>
              <a:chExt cx="8297664" cy="620101"/>
            </a:xfrm>
          </p:grpSpPr>
          <p:sp>
            <p:nvSpPr>
              <p:cNvPr id="3" name="五边形 2"/>
              <p:cNvSpPr/>
              <p:nvPr/>
            </p:nvSpPr>
            <p:spPr>
              <a:xfrm>
                <a:off x="483296" y="2312417"/>
                <a:ext cx="8297664" cy="360768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燕尾形 3"/>
              <p:cNvSpPr/>
              <p:nvPr/>
            </p:nvSpPr>
            <p:spPr>
              <a:xfrm>
                <a:off x="603552" y="2192161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2332232" y="2210982"/>
                <a:ext cx="541152" cy="601280"/>
              </a:xfrm>
              <a:prstGeom prst="chevron">
                <a:avLst/>
              </a:prstGeom>
              <a:solidFill>
                <a:srgbClr val="0054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406091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燕尾形 30"/>
              <p:cNvSpPr/>
              <p:nvPr/>
            </p:nvSpPr>
            <p:spPr>
              <a:xfrm>
                <a:off x="578959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518272" y="2210982"/>
                <a:ext cx="541152" cy="601280"/>
              </a:xfrm>
              <a:prstGeom prst="chevron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方案实施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18480" y="1087371"/>
            <a:ext cx="0" cy="1003355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205332" y="2793441"/>
            <a:ext cx="0" cy="1669571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635296" y="987574"/>
            <a:ext cx="2224736" cy="821007"/>
            <a:chOff x="844064" y="977643"/>
            <a:chExt cx="2224736" cy="821007"/>
          </a:xfrm>
        </p:grpSpPr>
        <p:sp>
          <p:nvSpPr>
            <p:cNvPr id="26" name="TextBox 25"/>
            <p:cNvSpPr txBox="1"/>
            <p:nvPr/>
          </p:nvSpPr>
          <p:spPr>
            <a:xfrm>
              <a:off x="904192" y="977643"/>
              <a:ext cx="1382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6865"/>
                  </a:solidFill>
                  <a:latin typeface="微软雅黑" pitchFamily="34" charset="-122"/>
                  <a:ea typeface="微软雅黑" pitchFamily="34" charset="-122"/>
                </a:rPr>
                <a:t>STEP 2</a:t>
              </a:r>
              <a:endParaRPr lang="zh-CN" altLang="en-US" sz="2400" b="1" dirty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064" y="1429318"/>
              <a:ext cx="222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64960" y="3363838"/>
            <a:ext cx="273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4788024" y="2812262"/>
            <a:ext cx="0" cy="1512000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580112" y="647654"/>
            <a:ext cx="0" cy="1473436"/>
          </a:xfrm>
          <a:prstGeom prst="line">
            <a:avLst/>
          </a:prstGeom>
          <a:ln w="12700">
            <a:solidFill>
              <a:srgbClr val="00686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96136" y="579333"/>
            <a:ext cx="2535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文本单击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14597" y="3051131"/>
            <a:ext cx="3054888" cy="1664492"/>
          </a:xfrm>
          <a:prstGeom prst="roundRect">
            <a:avLst>
              <a:gd name="adj" fmla="val 5061"/>
            </a:avLst>
          </a:prstGeom>
          <a:solidFill>
            <a:srgbClr val="005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单击添加图片</a:t>
            </a:r>
          </a:p>
        </p:txBody>
      </p:sp>
    </p:spTree>
    <p:extLst>
      <p:ext uri="{BB962C8B-B14F-4D97-AF65-F5344CB8AC3E}">
        <p14:creationId xmlns:p14="http://schemas.microsoft.com/office/powerpoint/2010/main" val="13097536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9861 2.46914E-7 L 0.41094 0.01358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69" y="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4 0.01358 L -0.00642 0.01358 " pathEditMode="relative" rAng="0" ptsTypes="AA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-1663958"/>
            <a:ext cx="1692188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3000" b="1" dirty="0" smtClean="0">
                <a:solidFill>
                  <a:schemeClr val="bg1"/>
                </a:solidFill>
                <a:latin typeface="Arial Narrow" pitchFamily="34" charset="0"/>
              </a:rPr>
              <a:t>C</a:t>
            </a:r>
            <a:endParaRPr lang="zh-CN" altLang="en-US" sz="530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1959682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确认效果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20872" y="-200558"/>
            <a:ext cx="2051720" cy="5143500"/>
          </a:xfrm>
          <a:prstGeom prst="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987824" y="2975345"/>
            <a:ext cx="6156176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目标检查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763246" y="147150"/>
            <a:ext cx="5745153" cy="4709464"/>
          </a:xfrm>
          <a:custGeom>
            <a:avLst/>
            <a:gdLst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1117600 w 3902529"/>
              <a:gd name="connsiteY107" fmla="*/ 1130300 h 3403600"/>
              <a:gd name="connsiteX108" fmla="*/ 1168400 w 3902529"/>
              <a:gd name="connsiteY108" fmla="*/ 1054100 h 3403600"/>
              <a:gd name="connsiteX109" fmla="*/ 1219200 w 3902529"/>
              <a:gd name="connsiteY109" fmla="*/ 1041400 h 3403600"/>
              <a:gd name="connsiteX110" fmla="*/ 1244600 w 3902529"/>
              <a:gd name="connsiteY110" fmla="*/ 1003300 h 3403600"/>
              <a:gd name="connsiteX111" fmla="*/ 1257300 w 3902529"/>
              <a:gd name="connsiteY111" fmla="*/ 965200 h 3403600"/>
              <a:gd name="connsiteX112" fmla="*/ 1333500 w 3902529"/>
              <a:gd name="connsiteY112" fmla="*/ 914400 h 3403600"/>
              <a:gd name="connsiteX113" fmla="*/ 1346200 w 3902529"/>
              <a:gd name="connsiteY113" fmla="*/ 876300 h 3403600"/>
              <a:gd name="connsiteX114" fmla="*/ 1371600 w 3902529"/>
              <a:gd name="connsiteY114" fmla="*/ 838200 h 3403600"/>
              <a:gd name="connsiteX115" fmla="*/ 1397000 w 3902529"/>
              <a:gd name="connsiteY115" fmla="*/ 762000 h 3403600"/>
              <a:gd name="connsiteX116" fmla="*/ 1409700 w 3902529"/>
              <a:gd name="connsiteY116" fmla="*/ 723900 h 3403600"/>
              <a:gd name="connsiteX117" fmla="*/ 1422400 w 3902529"/>
              <a:gd name="connsiteY117" fmla="*/ 609600 h 3403600"/>
              <a:gd name="connsiteX118" fmla="*/ 1435100 w 3902529"/>
              <a:gd name="connsiteY118" fmla="*/ 482600 h 3403600"/>
              <a:gd name="connsiteX119" fmla="*/ 1447800 w 3902529"/>
              <a:gd name="connsiteY119" fmla="*/ 393700 h 3403600"/>
              <a:gd name="connsiteX120" fmla="*/ 1435100 w 3902529"/>
              <a:gd name="connsiteY120" fmla="*/ 152400 h 3403600"/>
              <a:gd name="connsiteX121" fmla="*/ 1358900 w 3902529"/>
              <a:gd name="connsiteY121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168400 w 3902529"/>
              <a:gd name="connsiteY108" fmla="*/ 1054100 h 3403600"/>
              <a:gd name="connsiteX109" fmla="*/ 1219200 w 3902529"/>
              <a:gd name="connsiteY109" fmla="*/ 1041400 h 3403600"/>
              <a:gd name="connsiteX110" fmla="*/ 1244600 w 3902529"/>
              <a:gd name="connsiteY110" fmla="*/ 1003300 h 3403600"/>
              <a:gd name="connsiteX111" fmla="*/ 1257300 w 3902529"/>
              <a:gd name="connsiteY111" fmla="*/ 965200 h 3403600"/>
              <a:gd name="connsiteX112" fmla="*/ 1333500 w 3902529"/>
              <a:gd name="connsiteY112" fmla="*/ 914400 h 3403600"/>
              <a:gd name="connsiteX113" fmla="*/ 1346200 w 3902529"/>
              <a:gd name="connsiteY113" fmla="*/ 876300 h 3403600"/>
              <a:gd name="connsiteX114" fmla="*/ 1371600 w 3902529"/>
              <a:gd name="connsiteY114" fmla="*/ 838200 h 3403600"/>
              <a:gd name="connsiteX115" fmla="*/ 1397000 w 3902529"/>
              <a:gd name="connsiteY115" fmla="*/ 762000 h 3403600"/>
              <a:gd name="connsiteX116" fmla="*/ 1409700 w 3902529"/>
              <a:gd name="connsiteY116" fmla="*/ 723900 h 3403600"/>
              <a:gd name="connsiteX117" fmla="*/ 1422400 w 3902529"/>
              <a:gd name="connsiteY117" fmla="*/ 609600 h 3403600"/>
              <a:gd name="connsiteX118" fmla="*/ 1435100 w 3902529"/>
              <a:gd name="connsiteY118" fmla="*/ 482600 h 3403600"/>
              <a:gd name="connsiteX119" fmla="*/ 1447800 w 3902529"/>
              <a:gd name="connsiteY119" fmla="*/ 393700 h 3403600"/>
              <a:gd name="connsiteX120" fmla="*/ 1435100 w 3902529"/>
              <a:gd name="connsiteY120" fmla="*/ 152400 h 3403600"/>
              <a:gd name="connsiteX121" fmla="*/ 1358900 w 3902529"/>
              <a:gd name="connsiteY121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219200 w 3902529"/>
              <a:gd name="connsiteY108" fmla="*/ 1041400 h 3403600"/>
              <a:gd name="connsiteX109" fmla="*/ 1244600 w 3902529"/>
              <a:gd name="connsiteY109" fmla="*/ 1003300 h 3403600"/>
              <a:gd name="connsiteX110" fmla="*/ 1257300 w 3902529"/>
              <a:gd name="connsiteY110" fmla="*/ 965200 h 3403600"/>
              <a:gd name="connsiteX111" fmla="*/ 1333500 w 3902529"/>
              <a:gd name="connsiteY111" fmla="*/ 914400 h 3403600"/>
              <a:gd name="connsiteX112" fmla="*/ 1346200 w 3902529"/>
              <a:gd name="connsiteY112" fmla="*/ 876300 h 3403600"/>
              <a:gd name="connsiteX113" fmla="*/ 1371600 w 3902529"/>
              <a:gd name="connsiteY113" fmla="*/ 838200 h 3403600"/>
              <a:gd name="connsiteX114" fmla="*/ 1397000 w 3902529"/>
              <a:gd name="connsiteY114" fmla="*/ 762000 h 3403600"/>
              <a:gd name="connsiteX115" fmla="*/ 1409700 w 3902529"/>
              <a:gd name="connsiteY115" fmla="*/ 723900 h 3403600"/>
              <a:gd name="connsiteX116" fmla="*/ 1422400 w 3902529"/>
              <a:gd name="connsiteY116" fmla="*/ 609600 h 3403600"/>
              <a:gd name="connsiteX117" fmla="*/ 1435100 w 3902529"/>
              <a:gd name="connsiteY117" fmla="*/ 482600 h 3403600"/>
              <a:gd name="connsiteX118" fmla="*/ 1447800 w 3902529"/>
              <a:gd name="connsiteY118" fmla="*/ 393700 h 3403600"/>
              <a:gd name="connsiteX119" fmla="*/ 1435100 w 3902529"/>
              <a:gd name="connsiteY119" fmla="*/ 152400 h 3403600"/>
              <a:gd name="connsiteX120" fmla="*/ 1358900 w 3902529"/>
              <a:gd name="connsiteY120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219200 w 3902529"/>
              <a:gd name="connsiteY108" fmla="*/ 1041400 h 3403600"/>
              <a:gd name="connsiteX109" fmla="*/ 1244600 w 3902529"/>
              <a:gd name="connsiteY109" fmla="*/ 1003300 h 3403600"/>
              <a:gd name="connsiteX110" fmla="*/ 1333500 w 3902529"/>
              <a:gd name="connsiteY110" fmla="*/ 914400 h 3403600"/>
              <a:gd name="connsiteX111" fmla="*/ 1346200 w 3902529"/>
              <a:gd name="connsiteY111" fmla="*/ 876300 h 3403600"/>
              <a:gd name="connsiteX112" fmla="*/ 1371600 w 3902529"/>
              <a:gd name="connsiteY112" fmla="*/ 838200 h 3403600"/>
              <a:gd name="connsiteX113" fmla="*/ 1397000 w 3902529"/>
              <a:gd name="connsiteY113" fmla="*/ 762000 h 3403600"/>
              <a:gd name="connsiteX114" fmla="*/ 1409700 w 3902529"/>
              <a:gd name="connsiteY114" fmla="*/ 723900 h 3403600"/>
              <a:gd name="connsiteX115" fmla="*/ 1422400 w 3902529"/>
              <a:gd name="connsiteY115" fmla="*/ 609600 h 3403600"/>
              <a:gd name="connsiteX116" fmla="*/ 1435100 w 3902529"/>
              <a:gd name="connsiteY116" fmla="*/ 482600 h 3403600"/>
              <a:gd name="connsiteX117" fmla="*/ 1447800 w 3902529"/>
              <a:gd name="connsiteY117" fmla="*/ 393700 h 3403600"/>
              <a:gd name="connsiteX118" fmla="*/ 1435100 w 3902529"/>
              <a:gd name="connsiteY118" fmla="*/ 152400 h 3403600"/>
              <a:gd name="connsiteX119" fmla="*/ 1358900 w 3902529"/>
              <a:gd name="connsiteY119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219200 w 3902529"/>
              <a:gd name="connsiteY108" fmla="*/ 1041400 h 3403600"/>
              <a:gd name="connsiteX109" fmla="*/ 1333500 w 3902529"/>
              <a:gd name="connsiteY109" fmla="*/ 914400 h 3403600"/>
              <a:gd name="connsiteX110" fmla="*/ 1346200 w 3902529"/>
              <a:gd name="connsiteY110" fmla="*/ 876300 h 3403600"/>
              <a:gd name="connsiteX111" fmla="*/ 1371600 w 3902529"/>
              <a:gd name="connsiteY111" fmla="*/ 838200 h 3403600"/>
              <a:gd name="connsiteX112" fmla="*/ 1397000 w 3902529"/>
              <a:gd name="connsiteY112" fmla="*/ 762000 h 3403600"/>
              <a:gd name="connsiteX113" fmla="*/ 1409700 w 3902529"/>
              <a:gd name="connsiteY113" fmla="*/ 723900 h 3403600"/>
              <a:gd name="connsiteX114" fmla="*/ 1422400 w 3902529"/>
              <a:gd name="connsiteY114" fmla="*/ 609600 h 3403600"/>
              <a:gd name="connsiteX115" fmla="*/ 1435100 w 3902529"/>
              <a:gd name="connsiteY115" fmla="*/ 482600 h 3403600"/>
              <a:gd name="connsiteX116" fmla="*/ 1447800 w 3902529"/>
              <a:gd name="connsiteY116" fmla="*/ 393700 h 3403600"/>
              <a:gd name="connsiteX117" fmla="*/ 1435100 w 3902529"/>
              <a:gd name="connsiteY117" fmla="*/ 152400 h 3403600"/>
              <a:gd name="connsiteX118" fmla="*/ 1358900 w 3902529"/>
              <a:gd name="connsiteY118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333500 w 3902529"/>
              <a:gd name="connsiteY108" fmla="*/ 914400 h 3403600"/>
              <a:gd name="connsiteX109" fmla="*/ 1346200 w 3902529"/>
              <a:gd name="connsiteY109" fmla="*/ 876300 h 3403600"/>
              <a:gd name="connsiteX110" fmla="*/ 1371600 w 3902529"/>
              <a:gd name="connsiteY110" fmla="*/ 838200 h 3403600"/>
              <a:gd name="connsiteX111" fmla="*/ 1397000 w 3902529"/>
              <a:gd name="connsiteY111" fmla="*/ 762000 h 3403600"/>
              <a:gd name="connsiteX112" fmla="*/ 1409700 w 3902529"/>
              <a:gd name="connsiteY112" fmla="*/ 723900 h 3403600"/>
              <a:gd name="connsiteX113" fmla="*/ 1422400 w 3902529"/>
              <a:gd name="connsiteY113" fmla="*/ 609600 h 3403600"/>
              <a:gd name="connsiteX114" fmla="*/ 1435100 w 3902529"/>
              <a:gd name="connsiteY114" fmla="*/ 482600 h 3403600"/>
              <a:gd name="connsiteX115" fmla="*/ 1447800 w 3902529"/>
              <a:gd name="connsiteY115" fmla="*/ 393700 h 3403600"/>
              <a:gd name="connsiteX116" fmla="*/ 1435100 w 3902529"/>
              <a:gd name="connsiteY116" fmla="*/ 152400 h 3403600"/>
              <a:gd name="connsiteX117" fmla="*/ 1358900 w 3902529"/>
              <a:gd name="connsiteY117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346200 w 3902529"/>
              <a:gd name="connsiteY108" fmla="*/ 876300 h 3403600"/>
              <a:gd name="connsiteX109" fmla="*/ 1371600 w 3902529"/>
              <a:gd name="connsiteY109" fmla="*/ 838200 h 3403600"/>
              <a:gd name="connsiteX110" fmla="*/ 1397000 w 3902529"/>
              <a:gd name="connsiteY110" fmla="*/ 762000 h 3403600"/>
              <a:gd name="connsiteX111" fmla="*/ 1409700 w 3902529"/>
              <a:gd name="connsiteY111" fmla="*/ 723900 h 3403600"/>
              <a:gd name="connsiteX112" fmla="*/ 1422400 w 3902529"/>
              <a:gd name="connsiteY112" fmla="*/ 609600 h 3403600"/>
              <a:gd name="connsiteX113" fmla="*/ 1435100 w 3902529"/>
              <a:gd name="connsiteY113" fmla="*/ 482600 h 3403600"/>
              <a:gd name="connsiteX114" fmla="*/ 1447800 w 3902529"/>
              <a:gd name="connsiteY114" fmla="*/ 393700 h 3403600"/>
              <a:gd name="connsiteX115" fmla="*/ 1435100 w 3902529"/>
              <a:gd name="connsiteY115" fmla="*/ 152400 h 3403600"/>
              <a:gd name="connsiteX116" fmla="*/ 1358900 w 3902529"/>
              <a:gd name="connsiteY116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371600 w 3902529"/>
              <a:gd name="connsiteY108" fmla="*/ 838200 h 3403600"/>
              <a:gd name="connsiteX109" fmla="*/ 1397000 w 3902529"/>
              <a:gd name="connsiteY109" fmla="*/ 762000 h 3403600"/>
              <a:gd name="connsiteX110" fmla="*/ 1409700 w 3902529"/>
              <a:gd name="connsiteY110" fmla="*/ 723900 h 3403600"/>
              <a:gd name="connsiteX111" fmla="*/ 1422400 w 3902529"/>
              <a:gd name="connsiteY111" fmla="*/ 609600 h 3403600"/>
              <a:gd name="connsiteX112" fmla="*/ 1435100 w 3902529"/>
              <a:gd name="connsiteY112" fmla="*/ 482600 h 3403600"/>
              <a:gd name="connsiteX113" fmla="*/ 1447800 w 3902529"/>
              <a:gd name="connsiteY113" fmla="*/ 393700 h 3403600"/>
              <a:gd name="connsiteX114" fmla="*/ 1435100 w 3902529"/>
              <a:gd name="connsiteY114" fmla="*/ 152400 h 3403600"/>
              <a:gd name="connsiteX115" fmla="*/ 1358900 w 3902529"/>
              <a:gd name="connsiteY115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371600 w 3902529"/>
              <a:gd name="connsiteY108" fmla="*/ 838200 h 3403600"/>
              <a:gd name="connsiteX109" fmla="*/ 1409700 w 3902529"/>
              <a:gd name="connsiteY109" fmla="*/ 723900 h 3403600"/>
              <a:gd name="connsiteX110" fmla="*/ 1422400 w 3902529"/>
              <a:gd name="connsiteY110" fmla="*/ 609600 h 3403600"/>
              <a:gd name="connsiteX111" fmla="*/ 1435100 w 3902529"/>
              <a:gd name="connsiteY111" fmla="*/ 482600 h 3403600"/>
              <a:gd name="connsiteX112" fmla="*/ 1447800 w 3902529"/>
              <a:gd name="connsiteY112" fmla="*/ 393700 h 3403600"/>
              <a:gd name="connsiteX113" fmla="*/ 1435100 w 3902529"/>
              <a:gd name="connsiteY113" fmla="*/ 152400 h 3403600"/>
              <a:gd name="connsiteX114" fmla="*/ 1358900 w 3902529"/>
              <a:gd name="connsiteY114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371600 w 3902529"/>
              <a:gd name="connsiteY108" fmla="*/ 838200 h 3403600"/>
              <a:gd name="connsiteX109" fmla="*/ 1409700 w 3902529"/>
              <a:gd name="connsiteY109" fmla="*/ 723900 h 3403600"/>
              <a:gd name="connsiteX110" fmla="*/ 1435100 w 3902529"/>
              <a:gd name="connsiteY110" fmla="*/ 482600 h 3403600"/>
              <a:gd name="connsiteX111" fmla="*/ 1447800 w 3902529"/>
              <a:gd name="connsiteY111" fmla="*/ 393700 h 3403600"/>
              <a:gd name="connsiteX112" fmla="*/ 1435100 w 3902529"/>
              <a:gd name="connsiteY112" fmla="*/ 152400 h 3403600"/>
              <a:gd name="connsiteX113" fmla="*/ 1358900 w 3902529"/>
              <a:gd name="connsiteY113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409700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942949 w 3902529"/>
              <a:gd name="connsiteY107" fmla="*/ 946915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155700 w 3902529"/>
              <a:gd name="connsiteY106" fmla="*/ 1155700 h 3403600"/>
              <a:gd name="connsiteX107" fmla="*/ 1082670 w 3902529"/>
              <a:gd name="connsiteY107" fmla="*/ 877054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1104900 w 3902529"/>
              <a:gd name="connsiteY103" fmla="*/ 1308100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216828 w 3902529"/>
              <a:gd name="connsiteY106" fmla="*/ 1077107 h 3403600"/>
              <a:gd name="connsiteX107" fmla="*/ 1082670 w 3902529"/>
              <a:gd name="connsiteY107" fmla="*/ 877054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930249 w 3902529"/>
              <a:gd name="connsiteY103" fmla="*/ 1264437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216828 w 3902529"/>
              <a:gd name="connsiteY106" fmla="*/ 1077107 h 3403600"/>
              <a:gd name="connsiteX107" fmla="*/ 1082670 w 3902529"/>
              <a:gd name="connsiteY107" fmla="*/ 877054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930249 w 3902529"/>
              <a:gd name="connsiteY103" fmla="*/ 1264437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216828 w 3902529"/>
              <a:gd name="connsiteY106" fmla="*/ 1077107 h 3403600"/>
              <a:gd name="connsiteX107" fmla="*/ 1187462 w 3902529"/>
              <a:gd name="connsiteY107" fmla="*/ 877054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930249 w 3902529"/>
              <a:gd name="connsiteY103" fmla="*/ 1264437 h 3403600"/>
              <a:gd name="connsiteX104" fmla="*/ 1143000 w 3902529"/>
              <a:gd name="connsiteY104" fmla="*/ 1295400 h 3403600"/>
              <a:gd name="connsiteX105" fmla="*/ 1168400 w 3902529"/>
              <a:gd name="connsiteY105" fmla="*/ 1219200 h 3403600"/>
              <a:gd name="connsiteX106" fmla="*/ 1216828 w 3902529"/>
              <a:gd name="connsiteY106" fmla="*/ 1077107 h 3403600"/>
              <a:gd name="connsiteX107" fmla="*/ 1108868 w 3902529"/>
              <a:gd name="connsiteY107" fmla="*/ 885787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508000 w 3902529"/>
              <a:gd name="connsiteY102" fmla="*/ 1320800 h 3403600"/>
              <a:gd name="connsiteX103" fmla="*/ 930249 w 3902529"/>
              <a:gd name="connsiteY103" fmla="*/ 1264437 h 3403600"/>
              <a:gd name="connsiteX104" fmla="*/ 1168400 w 3902529"/>
              <a:gd name="connsiteY104" fmla="*/ 1219200 h 3403600"/>
              <a:gd name="connsiteX105" fmla="*/ 1216828 w 3902529"/>
              <a:gd name="connsiteY105" fmla="*/ 1077107 h 3403600"/>
              <a:gd name="connsiteX106" fmla="*/ 1108868 w 3902529"/>
              <a:gd name="connsiteY106" fmla="*/ 885787 h 3403600"/>
              <a:gd name="connsiteX107" fmla="*/ 1322375 w 3902529"/>
              <a:gd name="connsiteY107" fmla="*/ 723900 h 3403600"/>
              <a:gd name="connsiteX108" fmla="*/ 1435100 w 3902529"/>
              <a:gd name="connsiteY108" fmla="*/ 482600 h 3403600"/>
              <a:gd name="connsiteX109" fmla="*/ 1447800 w 3902529"/>
              <a:gd name="connsiteY109" fmla="*/ 393700 h 3403600"/>
              <a:gd name="connsiteX110" fmla="*/ 1435100 w 3902529"/>
              <a:gd name="connsiteY110" fmla="*/ 152400 h 3403600"/>
              <a:gd name="connsiteX111" fmla="*/ 1358900 w 3902529"/>
              <a:gd name="connsiteY111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735047 w 3902529"/>
              <a:gd name="connsiteY102" fmla="*/ 1320800 h 3403600"/>
              <a:gd name="connsiteX103" fmla="*/ 930249 w 3902529"/>
              <a:gd name="connsiteY103" fmla="*/ 1264437 h 3403600"/>
              <a:gd name="connsiteX104" fmla="*/ 1168400 w 3902529"/>
              <a:gd name="connsiteY104" fmla="*/ 1219200 h 3403600"/>
              <a:gd name="connsiteX105" fmla="*/ 1216828 w 3902529"/>
              <a:gd name="connsiteY105" fmla="*/ 1077107 h 3403600"/>
              <a:gd name="connsiteX106" fmla="*/ 1108868 w 3902529"/>
              <a:gd name="connsiteY106" fmla="*/ 885787 h 3403600"/>
              <a:gd name="connsiteX107" fmla="*/ 1322375 w 3902529"/>
              <a:gd name="connsiteY107" fmla="*/ 723900 h 3403600"/>
              <a:gd name="connsiteX108" fmla="*/ 1435100 w 3902529"/>
              <a:gd name="connsiteY108" fmla="*/ 482600 h 3403600"/>
              <a:gd name="connsiteX109" fmla="*/ 1447800 w 3902529"/>
              <a:gd name="connsiteY109" fmla="*/ 393700 h 3403600"/>
              <a:gd name="connsiteX110" fmla="*/ 1435100 w 3902529"/>
              <a:gd name="connsiteY110" fmla="*/ 152400 h 3403600"/>
              <a:gd name="connsiteX111" fmla="*/ 1358900 w 3902529"/>
              <a:gd name="connsiteY111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431800 w 3902529"/>
              <a:gd name="connsiteY101" fmla="*/ 1358900 h 3403600"/>
              <a:gd name="connsiteX102" fmla="*/ 735047 w 3902529"/>
              <a:gd name="connsiteY102" fmla="*/ 1320800 h 3403600"/>
              <a:gd name="connsiteX103" fmla="*/ 930249 w 3902529"/>
              <a:gd name="connsiteY103" fmla="*/ 1264437 h 3403600"/>
              <a:gd name="connsiteX104" fmla="*/ 991202 w 3902529"/>
              <a:gd name="connsiteY104" fmla="*/ 1224042 h 3403600"/>
              <a:gd name="connsiteX105" fmla="*/ 1168400 w 3902529"/>
              <a:gd name="connsiteY105" fmla="*/ 1219200 h 3403600"/>
              <a:gd name="connsiteX106" fmla="*/ 1216828 w 3902529"/>
              <a:gd name="connsiteY106" fmla="*/ 1077107 h 3403600"/>
              <a:gd name="connsiteX107" fmla="*/ 1108868 w 3902529"/>
              <a:gd name="connsiteY107" fmla="*/ 885787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358900 w 3902529"/>
              <a:gd name="connsiteY0" fmla="*/ 25400 h 3403600"/>
              <a:gd name="connsiteX1" fmla="*/ 1612900 w 3902529"/>
              <a:gd name="connsiteY1" fmla="*/ 25400 h 3403600"/>
              <a:gd name="connsiteX2" fmla="*/ 1689100 w 3902529"/>
              <a:gd name="connsiteY2" fmla="*/ 0 h 3403600"/>
              <a:gd name="connsiteX3" fmla="*/ 1714500 w 3902529"/>
              <a:gd name="connsiteY3" fmla="*/ 76200 h 3403600"/>
              <a:gd name="connsiteX4" fmla="*/ 1727200 w 3902529"/>
              <a:gd name="connsiteY4" fmla="*/ 114300 h 3403600"/>
              <a:gd name="connsiteX5" fmla="*/ 1752600 w 3902529"/>
              <a:gd name="connsiteY5" fmla="*/ 152400 h 3403600"/>
              <a:gd name="connsiteX6" fmla="*/ 1943100 w 3902529"/>
              <a:gd name="connsiteY6" fmla="*/ 165100 h 3403600"/>
              <a:gd name="connsiteX7" fmla="*/ 2006600 w 3902529"/>
              <a:gd name="connsiteY7" fmla="*/ 266700 h 3403600"/>
              <a:gd name="connsiteX8" fmla="*/ 2108200 w 3902529"/>
              <a:gd name="connsiteY8" fmla="*/ 279400 h 3403600"/>
              <a:gd name="connsiteX9" fmla="*/ 2133600 w 3902529"/>
              <a:gd name="connsiteY9" fmla="*/ 711200 h 3403600"/>
              <a:gd name="connsiteX10" fmla="*/ 2159000 w 3902529"/>
              <a:gd name="connsiteY10" fmla="*/ 812800 h 3403600"/>
              <a:gd name="connsiteX11" fmla="*/ 2171700 w 3902529"/>
              <a:gd name="connsiteY11" fmla="*/ 876300 h 3403600"/>
              <a:gd name="connsiteX12" fmla="*/ 2235200 w 3902529"/>
              <a:gd name="connsiteY12" fmla="*/ 939800 h 3403600"/>
              <a:gd name="connsiteX13" fmla="*/ 2273300 w 3902529"/>
              <a:gd name="connsiteY13" fmla="*/ 952500 h 3403600"/>
              <a:gd name="connsiteX14" fmla="*/ 2311400 w 3902529"/>
              <a:gd name="connsiteY14" fmla="*/ 977900 h 3403600"/>
              <a:gd name="connsiteX15" fmla="*/ 2400300 w 3902529"/>
              <a:gd name="connsiteY15" fmla="*/ 1003300 h 3403600"/>
              <a:gd name="connsiteX16" fmla="*/ 2476500 w 3902529"/>
              <a:gd name="connsiteY16" fmla="*/ 1028700 h 3403600"/>
              <a:gd name="connsiteX17" fmla="*/ 2540000 w 3902529"/>
              <a:gd name="connsiteY17" fmla="*/ 1143000 h 3403600"/>
              <a:gd name="connsiteX18" fmla="*/ 2552700 w 3902529"/>
              <a:gd name="connsiteY18" fmla="*/ 1397000 h 3403600"/>
              <a:gd name="connsiteX19" fmla="*/ 2565400 w 3902529"/>
              <a:gd name="connsiteY19" fmla="*/ 1473200 h 3403600"/>
              <a:gd name="connsiteX20" fmla="*/ 2641600 w 3902529"/>
              <a:gd name="connsiteY20" fmla="*/ 1524000 h 3403600"/>
              <a:gd name="connsiteX21" fmla="*/ 2679700 w 3902529"/>
              <a:gd name="connsiteY21" fmla="*/ 1549400 h 3403600"/>
              <a:gd name="connsiteX22" fmla="*/ 2819400 w 3902529"/>
              <a:gd name="connsiteY22" fmla="*/ 1562100 h 3403600"/>
              <a:gd name="connsiteX23" fmla="*/ 3035300 w 3902529"/>
              <a:gd name="connsiteY23" fmla="*/ 1574800 h 3403600"/>
              <a:gd name="connsiteX24" fmla="*/ 3378200 w 3902529"/>
              <a:gd name="connsiteY24" fmla="*/ 1562100 h 3403600"/>
              <a:gd name="connsiteX25" fmla="*/ 3441700 w 3902529"/>
              <a:gd name="connsiteY25" fmla="*/ 1549400 h 3403600"/>
              <a:gd name="connsiteX26" fmla="*/ 3746500 w 3902529"/>
              <a:gd name="connsiteY26" fmla="*/ 1524000 h 3403600"/>
              <a:gd name="connsiteX27" fmla="*/ 3784600 w 3902529"/>
              <a:gd name="connsiteY27" fmla="*/ 1511300 h 3403600"/>
              <a:gd name="connsiteX28" fmla="*/ 3873500 w 3902529"/>
              <a:gd name="connsiteY28" fmla="*/ 1689100 h 3403600"/>
              <a:gd name="connsiteX29" fmla="*/ 3886200 w 3902529"/>
              <a:gd name="connsiteY29" fmla="*/ 1739900 h 3403600"/>
              <a:gd name="connsiteX30" fmla="*/ 3898900 w 3902529"/>
              <a:gd name="connsiteY30" fmla="*/ 1803400 h 3403600"/>
              <a:gd name="connsiteX31" fmla="*/ 3860800 w 3902529"/>
              <a:gd name="connsiteY31" fmla="*/ 2044700 h 3403600"/>
              <a:gd name="connsiteX32" fmla="*/ 3822700 w 3902529"/>
              <a:gd name="connsiteY32" fmla="*/ 2057400 h 3403600"/>
              <a:gd name="connsiteX33" fmla="*/ 3784600 w 3902529"/>
              <a:gd name="connsiteY33" fmla="*/ 2082800 h 3403600"/>
              <a:gd name="connsiteX34" fmla="*/ 3759200 w 3902529"/>
              <a:gd name="connsiteY34" fmla="*/ 2120900 h 3403600"/>
              <a:gd name="connsiteX35" fmla="*/ 3708400 w 3902529"/>
              <a:gd name="connsiteY35" fmla="*/ 2197100 h 3403600"/>
              <a:gd name="connsiteX36" fmla="*/ 3683000 w 3902529"/>
              <a:gd name="connsiteY36" fmla="*/ 2159000 h 3403600"/>
              <a:gd name="connsiteX37" fmla="*/ 3568700 w 3902529"/>
              <a:gd name="connsiteY37" fmla="*/ 2197100 h 3403600"/>
              <a:gd name="connsiteX38" fmla="*/ 3556000 w 3902529"/>
              <a:gd name="connsiteY38" fmla="*/ 2463800 h 3403600"/>
              <a:gd name="connsiteX39" fmla="*/ 3543300 w 3902529"/>
              <a:gd name="connsiteY39" fmla="*/ 2552700 h 3403600"/>
              <a:gd name="connsiteX40" fmla="*/ 3530600 w 3902529"/>
              <a:gd name="connsiteY40" fmla="*/ 2590800 h 3403600"/>
              <a:gd name="connsiteX41" fmla="*/ 3492500 w 3902529"/>
              <a:gd name="connsiteY41" fmla="*/ 2616200 h 3403600"/>
              <a:gd name="connsiteX42" fmla="*/ 3441700 w 3902529"/>
              <a:gd name="connsiteY42" fmla="*/ 2692400 h 3403600"/>
              <a:gd name="connsiteX43" fmla="*/ 3403600 w 3902529"/>
              <a:gd name="connsiteY43" fmla="*/ 2705100 h 3403600"/>
              <a:gd name="connsiteX44" fmla="*/ 3352800 w 3902529"/>
              <a:gd name="connsiteY44" fmla="*/ 2730500 h 3403600"/>
              <a:gd name="connsiteX45" fmla="*/ 3073400 w 3902529"/>
              <a:gd name="connsiteY45" fmla="*/ 2755900 h 3403600"/>
              <a:gd name="connsiteX46" fmla="*/ 2997200 w 3902529"/>
              <a:gd name="connsiteY46" fmla="*/ 2781300 h 3403600"/>
              <a:gd name="connsiteX47" fmla="*/ 2933700 w 3902529"/>
              <a:gd name="connsiteY47" fmla="*/ 2832100 h 3403600"/>
              <a:gd name="connsiteX48" fmla="*/ 2921000 w 3902529"/>
              <a:gd name="connsiteY48" fmla="*/ 2882900 h 3403600"/>
              <a:gd name="connsiteX49" fmla="*/ 2882900 w 3902529"/>
              <a:gd name="connsiteY49" fmla="*/ 2908300 h 3403600"/>
              <a:gd name="connsiteX50" fmla="*/ 2857500 w 3902529"/>
              <a:gd name="connsiteY50" fmla="*/ 2984500 h 3403600"/>
              <a:gd name="connsiteX51" fmla="*/ 2844800 w 3902529"/>
              <a:gd name="connsiteY51" fmla="*/ 3022600 h 3403600"/>
              <a:gd name="connsiteX52" fmla="*/ 2806700 w 3902529"/>
              <a:gd name="connsiteY52" fmla="*/ 3048000 h 3403600"/>
              <a:gd name="connsiteX53" fmla="*/ 2794000 w 3902529"/>
              <a:gd name="connsiteY53" fmla="*/ 3086100 h 3403600"/>
              <a:gd name="connsiteX54" fmla="*/ 2679700 w 3902529"/>
              <a:gd name="connsiteY54" fmla="*/ 3149600 h 3403600"/>
              <a:gd name="connsiteX55" fmla="*/ 2590800 w 3902529"/>
              <a:gd name="connsiteY55" fmla="*/ 3162300 h 3403600"/>
              <a:gd name="connsiteX56" fmla="*/ 2578100 w 3902529"/>
              <a:gd name="connsiteY56" fmla="*/ 3200400 h 3403600"/>
              <a:gd name="connsiteX57" fmla="*/ 2476500 w 3902529"/>
              <a:gd name="connsiteY57" fmla="*/ 3238500 h 3403600"/>
              <a:gd name="connsiteX58" fmla="*/ 2387600 w 3902529"/>
              <a:gd name="connsiteY58" fmla="*/ 3327400 h 3403600"/>
              <a:gd name="connsiteX59" fmla="*/ 2349500 w 3902529"/>
              <a:gd name="connsiteY59" fmla="*/ 3352800 h 3403600"/>
              <a:gd name="connsiteX60" fmla="*/ 2273300 w 3902529"/>
              <a:gd name="connsiteY60" fmla="*/ 3378200 h 3403600"/>
              <a:gd name="connsiteX61" fmla="*/ 2235200 w 3902529"/>
              <a:gd name="connsiteY61" fmla="*/ 3390900 h 3403600"/>
              <a:gd name="connsiteX62" fmla="*/ 2159000 w 3902529"/>
              <a:gd name="connsiteY62" fmla="*/ 3403600 h 3403600"/>
              <a:gd name="connsiteX63" fmla="*/ 2108200 w 3902529"/>
              <a:gd name="connsiteY63" fmla="*/ 3390900 h 3403600"/>
              <a:gd name="connsiteX64" fmla="*/ 2082800 w 3902529"/>
              <a:gd name="connsiteY64" fmla="*/ 3352800 h 3403600"/>
              <a:gd name="connsiteX65" fmla="*/ 2057400 w 3902529"/>
              <a:gd name="connsiteY65" fmla="*/ 3263900 h 3403600"/>
              <a:gd name="connsiteX66" fmla="*/ 2019300 w 3902529"/>
              <a:gd name="connsiteY66" fmla="*/ 3225800 h 3403600"/>
              <a:gd name="connsiteX67" fmla="*/ 1955800 w 3902529"/>
              <a:gd name="connsiteY67" fmla="*/ 3162300 h 3403600"/>
              <a:gd name="connsiteX68" fmla="*/ 1917700 w 3902529"/>
              <a:gd name="connsiteY68" fmla="*/ 3149600 h 3403600"/>
              <a:gd name="connsiteX69" fmla="*/ 1485900 w 3902529"/>
              <a:gd name="connsiteY69" fmla="*/ 3124200 h 3403600"/>
              <a:gd name="connsiteX70" fmla="*/ 1435100 w 3902529"/>
              <a:gd name="connsiteY70" fmla="*/ 3073400 h 3403600"/>
              <a:gd name="connsiteX71" fmla="*/ 1397000 w 3902529"/>
              <a:gd name="connsiteY71" fmla="*/ 3048000 h 3403600"/>
              <a:gd name="connsiteX72" fmla="*/ 1308100 w 3902529"/>
              <a:gd name="connsiteY72" fmla="*/ 3022600 h 3403600"/>
              <a:gd name="connsiteX73" fmla="*/ 1066800 w 3902529"/>
              <a:gd name="connsiteY73" fmla="*/ 2997200 h 3403600"/>
              <a:gd name="connsiteX74" fmla="*/ 1054100 w 3902529"/>
              <a:gd name="connsiteY74" fmla="*/ 2921000 h 3403600"/>
              <a:gd name="connsiteX75" fmla="*/ 952500 w 3902529"/>
              <a:gd name="connsiteY75" fmla="*/ 2832100 h 3403600"/>
              <a:gd name="connsiteX76" fmla="*/ 914400 w 3902529"/>
              <a:gd name="connsiteY76" fmla="*/ 2806700 h 3403600"/>
              <a:gd name="connsiteX77" fmla="*/ 838200 w 3902529"/>
              <a:gd name="connsiteY77" fmla="*/ 2768600 h 3403600"/>
              <a:gd name="connsiteX78" fmla="*/ 800100 w 3902529"/>
              <a:gd name="connsiteY78" fmla="*/ 2451100 h 3403600"/>
              <a:gd name="connsiteX79" fmla="*/ 774700 w 3902529"/>
              <a:gd name="connsiteY79" fmla="*/ 2362200 h 3403600"/>
              <a:gd name="connsiteX80" fmla="*/ 749300 w 3902529"/>
              <a:gd name="connsiteY80" fmla="*/ 2324100 h 3403600"/>
              <a:gd name="connsiteX81" fmla="*/ 736600 w 3902529"/>
              <a:gd name="connsiteY81" fmla="*/ 2286000 h 3403600"/>
              <a:gd name="connsiteX82" fmla="*/ 698500 w 3902529"/>
              <a:gd name="connsiteY82" fmla="*/ 2273300 h 3403600"/>
              <a:gd name="connsiteX83" fmla="*/ 660400 w 3902529"/>
              <a:gd name="connsiteY83" fmla="*/ 2247900 h 3403600"/>
              <a:gd name="connsiteX84" fmla="*/ 558800 w 3902529"/>
              <a:gd name="connsiteY84" fmla="*/ 2222500 h 3403600"/>
              <a:gd name="connsiteX85" fmla="*/ 330200 w 3902529"/>
              <a:gd name="connsiteY85" fmla="*/ 2184400 h 3403600"/>
              <a:gd name="connsiteX86" fmla="*/ 304800 w 3902529"/>
              <a:gd name="connsiteY86" fmla="*/ 2044700 h 3403600"/>
              <a:gd name="connsiteX87" fmla="*/ 292100 w 3902529"/>
              <a:gd name="connsiteY87" fmla="*/ 2006600 h 3403600"/>
              <a:gd name="connsiteX88" fmla="*/ 215900 w 3902529"/>
              <a:gd name="connsiteY88" fmla="*/ 1981200 h 3403600"/>
              <a:gd name="connsiteX89" fmla="*/ 177800 w 3902529"/>
              <a:gd name="connsiteY89" fmla="*/ 1968500 h 3403600"/>
              <a:gd name="connsiteX90" fmla="*/ 139700 w 3902529"/>
              <a:gd name="connsiteY90" fmla="*/ 1955800 h 3403600"/>
              <a:gd name="connsiteX91" fmla="*/ 0 w 3902529"/>
              <a:gd name="connsiteY91" fmla="*/ 1943100 h 3403600"/>
              <a:gd name="connsiteX92" fmla="*/ 12700 w 3902529"/>
              <a:gd name="connsiteY92" fmla="*/ 1803400 h 3403600"/>
              <a:gd name="connsiteX93" fmla="*/ 25400 w 3902529"/>
              <a:gd name="connsiteY93" fmla="*/ 1765300 h 3403600"/>
              <a:gd name="connsiteX94" fmla="*/ 152400 w 3902529"/>
              <a:gd name="connsiteY94" fmla="*/ 1638300 h 3403600"/>
              <a:gd name="connsiteX95" fmla="*/ 317500 w 3902529"/>
              <a:gd name="connsiteY95" fmla="*/ 1612900 h 3403600"/>
              <a:gd name="connsiteX96" fmla="*/ 355600 w 3902529"/>
              <a:gd name="connsiteY96" fmla="*/ 1587500 h 3403600"/>
              <a:gd name="connsiteX97" fmla="*/ 368300 w 3902529"/>
              <a:gd name="connsiteY97" fmla="*/ 1549400 h 3403600"/>
              <a:gd name="connsiteX98" fmla="*/ 381000 w 3902529"/>
              <a:gd name="connsiteY98" fmla="*/ 1498600 h 3403600"/>
              <a:gd name="connsiteX99" fmla="*/ 393700 w 3902529"/>
              <a:gd name="connsiteY99" fmla="*/ 1435100 h 3403600"/>
              <a:gd name="connsiteX100" fmla="*/ 419100 w 3902529"/>
              <a:gd name="connsiteY100" fmla="*/ 1397000 h 3403600"/>
              <a:gd name="connsiteX101" fmla="*/ 510393 w 3902529"/>
              <a:gd name="connsiteY101" fmla="*/ 1350167 h 3403600"/>
              <a:gd name="connsiteX102" fmla="*/ 735047 w 3902529"/>
              <a:gd name="connsiteY102" fmla="*/ 1320800 h 3403600"/>
              <a:gd name="connsiteX103" fmla="*/ 930249 w 3902529"/>
              <a:gd name="connsiteY103" fmla="*/ 1264437 h 3403600"/>
              <a:gd name="connsiteX104" fmla="*/ 991202 w 3902529"/>
              <a:gd name="connsiteY104" fmla="*/ 1224042 h 3403600"/>
              <a:gd name="connsiteX105" fmla="*/ 1168400 w 3902529"/>
              <a:gd name="connsiteY105" fmla="*/ 1219200 h 3403600"/>
              <a:gd name="connsiteX106" fmla="*/ 1216828 w 3902529"/>
              <a:gd name="connsiteY106" fmla="*/ 1077107 h 3403600"/>
              <a:gd name="connsiteX107" fmla="*/ 1108868 w 3902529"/>
              <a:gd name="connsiteY107" fmla="*/ 885787 h 3403600"/>
              <a:gd name="connsiteX108" fmla="*/ 1322375 w 3902529"/>
              <a:gd name="connsiteY108" fmla="*/ 723900 h 3403600"/>
              <a:gd name="connsiteX109" fmla="*/ 1435100 w 3902529"/>
              <a:gd name="connsiteY109" fmla="*/ 482600 h 3403600"/>
              <a:gd name="connsiteX110" fmla="*/ 1447800 w 3902529"/>
              <a:gd name="connsiteY110" fmla="*/ 393700 h 3403600"/>
              <a:gd name="connsiteX111" fmla="*/ 1435100 w 3902529"/>
              <a:gd name="connsiteY111" fmla="*/ 152400 h 3403600"/>
              <a:gd name="connsiteX112" fmla="*/ 1358900 w 3902529"/>
              <a:gd name="connsiteY112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48480 w 4138309"/>
              <a:gd name="connsiteY92" fmla="*/ 1803400 h 3403600"/>
              <a:gd name="connsiteX93" fmla="*/ 261180 w 4138309"/>
              <a:gd name="connsiteY93" fmla="*/ 1765300 h 3403600"/>
              <a:gd name="connsiteX94" fmla="*/ 388180 w 4138309"/>
              <a:gd name="connsiteY94" fmla="*/ 1638300 h 3403600"/>
              <a:gd name="connsiteX95" fmla="*/ 553280 w 4138309"/>
              <a:gd name="connsiteY95" fmla="*/ 1612900 h 3403600"/>
              <a:gd name="connsiteX96" fmla="*/ 591380 w 4138309"/>
              <a:gd name="connsiteY96" fmla="*/ 1587500 h 3403600"/>
              <a:gd name="connsiteX97" fmla="*/ 604080 w 4138309"/>
              <a:gd name="connsiteY97" fmla="*/ 1549400 h 3403600"/>
              <a:gd name="connsiteX98" fmla="*/ 616780 w 4138309"/>
              <a:gd name="connsiteY98" fmla="*/ 1498600 h 3403600"/>
              <a:gd name="connsiteX99" fmla="*/ 629480 w 4138309"/>
              <a:gd name="connsiteY99" fmla="*/ 1435100 h 3403600"/>
              <a:gd name="connsiteX100" fmla="*/ 654880 w 4138309"/>
              <a:gd name="connsiteY100" fmla="*/ 1397000 h 3403600"/>
              <a:gd name="connsiteX101" fmla="*/ 746173 w 4138309"/>
              <a:gd name="connsiteY101" fmla="*/ 1350167 h 3403600"/>
              <a:gd name="connsiteX102" fmla="*/ 970827 w 4138309"/>
              <a:gd name="connsiteY102" fmla="*/ 1320800 h 3403600"/>
              <a:gd name="connsiteX103" fmla="*/ 1166029 w 4138309"/>
              <a:gd name="connsiteY103" fmla="*/ 1264437 h 3403600"/>
              <a:gd name="connsiteX104" fmla="*/ 1226982 w 4138309"/>
              <a:gd name="connsiteY104" fmla="*/ 1224042 h 3403600"/>
              <a:gd name="connsiteX105" fmla="*/ 1404180 w 4138309"/>
              <a:gd name="connsiteY105" fmla="*/ 1219200 h 3403600"/>
              <a:gd name="connsiteX106" fmla="*/ 1452608 w 4138309"/>
              <a:gd name="connsiteY106" fmla="*/ 1077107 h 3403600"/>
              <a:gd name="connsiteX107" fmla="*/ 1344648 w 4138309"/>
              <a:gd name="connsiteY107" fmla="*/ 885787 h 3403600"/>
              <a:gd name="connsiteX108" fmla="*/ 1558155 w 4138309"/>
              <a:gd name="connsiteY108" fmla="*/ 723900 h 3403600"/>
              <a:gd name="connsiteX109" fmla="*/ 1670880 w 4138309"/>
              <a:gd name="connsiteY109" fmla="*/ 482600 h 3403600"/>
              <a:gd name="connsiteX110" fmla="*/ 1683580 w 4138309"/>
              <a:gd name="connsiteY110" fmla="*/ 393700 h 3403600"/>
              <a:gd name="connsiteX111" fmla="*/ 1670880 w 4138309"/>
              <a:gd name="connsiteY111" fmla="*/ 152400 h 3403600"/>
              <a:gd name="connsiteX112" fmla="*/ 1594680 w 4138309"/>
              <a:gd name="connsiteY112" fmla="*/ 25400 h 3403600"/>
              <a:gd name="connsiteX0" fmla="*/ 1598754 w 4142383"/>
              <a:gd name="connsiteY0" fmla="*/ 25400 h 3403600"/>
              <a:gd name="connsiteX1" fmla="*/ 1852754 w 4142383"/>
              <a:gd name="connsiteY1" fmla="*/ 25400 h 3403600"/>
              <a:gd name="connsiteX2" fmla="*/ 1928954 w 4142383"/>
              <a:gd name="connsiteY2" fmla="*/ 0 h 3403600"/>
              <a:gd name="connsiteX3" fmla="*/ 1954354 w 4142383"/>
              <a:gd name="connsiteY3" fmla="*/ 76200 h 3403600"/>
              <a:gd name="connsiteX4" fmla="*/ 1967054 w 4142383"/>
              <a:gd name="connsiteY4" fmla="*/ 114300 h 3403600"/>
              <a:gd name="connsiteX5" fmla="*/ 1992454 w 4142383"/>
              <a:gd name="connsiteY5" fmla="*/ 152400 h 3403600"/>
              <a:gd name="connsiteX6" fmla="*/ 2182954 w 4142383"/>
              <a:gd name="connsiteY6" fmla="*/ 165100 h 3403600"/>
              <a:gd name="connsiteX7" fmla="*/ 2246454 w 4142383"/>
              <a:gd name="connsiteY7" fmla="*/ 266700 h 3403600"/>
              <a:gd name="connsiteX8" fmla="*/ 2348054 w 4142383"/>
              <a:gd name="connsiteY8" fmla="*/ 279400 h 3403600"/>
              <a:gd name="connsiteX9" fmla="*/ 2373454 w 4142383"/>
              <a:gd name="connsiteY9" fmla="*/ 711200 h 3403600"/>
              <a:gd name="connsiteX10" fmla="*/ 2398854 w 4142383"/>
              <a:gd name="connsiteY10" fmla="*/ 812800 h 3403600"/>
              <a:gd name="connsiteX11" fmla="*/ 2411554 w 4142383"/>
              <a:gd name="connsiteY11" fmla="*/ 876300 h 3403600"/>
              <a:gd name="connsiteX12" fmla="*/ 2475054 w 4142383"/>
              <a:gd name="connsiteY12" fmla="*/ 939800 h 3403600"/>
              <a:gd name="connsiteX13" fmla="*/ 2513154 w 4142383"/>
              <a:gd name="connsiteY13" fmla="*/ 952500 h 3403600"/>
              <a:gd name="connsiteX14" fmla="*/ 2551254 w 4142383"/>
              <a:gd name="connsiteY14" fmla="*/ 977900 h 3403600"/>
              <a:gd name="connsiteX15" fmla="*/ 2640154 w 4142383"/>
              <a:gd name="connsiteY15" fmla="*/ 1003300 h 3403600"/>
              <a:gd name="connsiteX16" fmla="*/ 2716354 w 4142383"/>
              <a:gd name="connsiteY16" fmla="*/ 1028700 h 3403600"/>
              <a:gd name="connsiteX17" fmla="*/ 2779854 w 4142383"/>
              <a:gd name="connsiteY17" fmla="*/ 1143000 h 3403600"/>
              <a:gd name="connsiteX18" fmla="*/ 2792554 w 4142383"/>
              <a:gd name="connsiteY18" fmla="*/ 1397000 h 3403600"/>
              <a:gd name="connsiteX19" fmla="*/ 2805254 w 4142383"/>
              <a:gd name="connsiteY19" fmla="*/ 1473200 h 3403600"/>
              <a:gd name="connsiteX20" fmla="*/ 2881454 w 4142383"/>
              <a:gd name="connsiteY20" fmla="*/ 1524000 h 3403600"/>
              <a:gd name="connsiteX21" fmla="*/ 2919554 w 4142383"/>
              <a:gd name="connsiteY21" fmla="*/ 1549400 h 3403600"/>
              <a:gd name="connsiteX22" fmla="*/ 3059254 w 4142383"/>
              <a:gd name="connsiteY22" fmla="*/ 1562100 h 3403600"/>
              <a:gd name="connsiteX23" fmla="*/ 3275154 w 4142383"/>
              <a:gd name="connsiteY23" fmla="*/ 1574800 h 3403600"/>
              <a:gd name="connsiteX24" fmla="*/ 3618054 w 4142383"/>
              <a:gd name="connsiteY24" fmla="*/ 1562100 h 3403600"/>
              <a:gd name="connsiteX25" fmla="*/ 3681554 w 4142383"/>
              <a:gd name="connsiteY25" fmla="*/ 1549400 h 3403600"/>
              <a:gd name="connsiteX26" fmla="*/ 3986354 w 4142383"/>
              <a:gd name="connsiteY26" fmla="*/ 1524000 h 3403600"/>
              <a:gd name="connsiteX27" fmla="*/ 4024454 w 4142383"/>
              <a:gd name="connsiteY27" fmla="*/ 1511300 h 3403600"/>
              <a:gd name="connsiteX28" fmla="*/ 4113354 w 4142383"/>
              <a:gd name="connsiteY28" fmla="*/ 1689100 h 3403600"/>
              <a:gd name="connsiteX29" fmla="*/ 4126054 w 4142383"/>
              <a:gd name="connsiteY29" fmla="*/ 1739900 h 3403600"/>
              <a:gd name="connsiteX30" fmla="*/ 4138754 w 4142383"/>
              <a:gd name="connsiteY30" fmla="*/ 1803400 h 3403600"/>
              <a:gd name="connsiteX31" fmla="*/ 4100654 w 4142383"/>
              <a:gd name="connsiteY31" fmla="*/ 2044700 h 3403600"/>
              <a:gd name="connsiteX32" fmla="*/ 4062554 w 4142383"/>
              <a:gd name="connsiteY32" fmla="*/ 2057400 h 3403600"/>
              <a:gd name="connsiteX33" fmla="*/ 4024454 w 4142383"/>
              <a:gd name="connsiteY33" fmla="*/ 2082800 h 3403600"/>
              <a:gd name="connsiteX34" fmla="*/ 3999054 w 4142383"/>
              <a:gd name="connsiteY34" fmla="*/ 2120900 h 3403600"/>
              <a:gd name="connsiteX35" fmla="*/ 3948254 w 4142383"/>
              <a:gd name="connsiteY35" fmla="*/ 2197100 h 3403600"/>
              <a:gd name="connsiteX36" fmla="*/ 3922854 w 4142383"/>
              <a:gd name="connsiteY36" fmla="*/ 2159000 h 3403600"/>
              <a:gd name="connsiteX37" fmla="*/ 3808554 w 4142383"/>
              <a:gd name="connsiteY37" fmla="*/ 2197100 h 3403600"/>
              <a:gd name="connsiteX38" fmla="*/ 3795854 w 4142383"/>
              <a:gd name="connsiteY38" fmla="*/ 2463800 h 3403600"/>
              <a:gd name="connsiteX39" fmla="*/ 3783154 w 4142383"/>
              <a:gd name="connsiteY39" fmla="*/ 2552700 h 3403600"/>
              <a:gd name="connsiteX40" fmla="*/ 3770454 w 4142383"/>
              <a:gd name="connsiteY40" fmla="*/ 2590800 h 3403600"/>
              <a:gd name="connsiteX41" fmla="*/ 3732354 w 4142383"/>
              <a:gd name="connsiteY41" fmla="*/ 2616200 h 3403600"/>
              <a:gd name="connsiteX42" fmla="*/ 3681554 w 4142383"/>
              <a:gd name="connsiteY42" fmla="*/ 2692400 h 3403600"/>
              <a:gd name="connsiteX43" fmla="*/ 3643454 w 4142383"/>
              <a:gd name="connsiteY43" fmla="*/ 2705100 h 3403600"/>
              <a:gd name="connsiteX44" fmla="*/ 3592654 w 4142383"/>
              <a:gd name="connsiteY44" fmla="*/ 2730500 h 3403600"/>
              <a:gd name="connsiteX45" fmla="*/ 3313254 w 4142383"/>
              <a:gd name="connsiteY45" fmla="*/ 2755900 h 3403600"/>
              <a:gd name="connsiteX46" fmla="*/ 3237054 w 4142383"/>
              <a:gd name="connsiteY46" fmla="*/ 2781300 h 3403600"/>
              <a:gd name="connsiteX47" fmla="*/ 3173554 w 4142383"/>
              <a:gd name="connsiteY47" fmla="*/ 2832100 h 3403600"/>
              <a:gd name="connsiteX48" fmla="*/ 3160854 w 4142383"/>
              <a:gd name="connsiteY48" fmla="*/ 2882900 h 3403600"/>
              <a:gd name="connsiteX49" fmla="*/ 3122754 w 4142383"/>
              <a:gd name="connsiteY49" fmla="*/ 2908300 h 3403600"/>
              <a:gd name="connsiteX50" fmla="*/ 3097354 w 4142383"/>
              <a:gd name="connsiteY50" fmla="*/ 2984500 h 3403600"/>
              <a:gd name="connsiteX51" fmla="*/ 3084654 w 4142383"/>
              <a:gd name="connsiteY51" fmla="*/ 3022600 h 3403600"/>
              <a:gd name="connsiteX52" fmla="*/ 3046554 w 4142383"/>
              <a:gd name="connsiteY52" fmla="*/ 3048000 h 3403600"/>
              <a:gd name="connsiteX53" fmla="*/ 3033854 w 4142383"/>
              <a:gd name="connsiteY53" fmla="*/ 3086100 h 3403600"/>
              <a:gd name="connsiteX54" fmla="*/ 2919554 w 4142383"/>
              <a:gd name="connsiteY54" fmla="*/ 3149600 h 3403600"/>
              <a:gd name="connsiteX55" fmla="*/ 2830654 w 4142383"/>
              <a:gd name="connsiteY55" fmla="*/ 3162300 h 3403600"/>
              <a:gd name="connsiteX56" fmla="*/ 2817954 w 4142383"/>
              <a:gd name="connsiteY56" fmla="*/ 3200400 h 3403600"/>
              <a:gd name="connsiteX57" fmla="*/ 2716354 w 4142383"/>
              <a:gd name="connsiteY57" fmla="*/ 3238500 h 3403600"/>
              <a:gd name="connsiteX58" fmla="*/ 2627454 w 4142383"/>
              <a:gd name="connsiteY58" fmla="*/ 3327400 h 3403600"/>
              <a:gd name="connsiteX59" fmla="*/ 2589354 w 4142383"/>
              <a:gd name="connsiteY59" fmla="*/ 3352800 h 3403600"/>
              <a:gd name="connsiteX60" fmla="*/ 2513154 w 4142383"/>
              <a:gd name="connsiteY60" fmla="*/ 3378200 h 3403600"/>
              <a:gd name="connsiteX61" fmla="*/ 2475054 w 4142383"/>
              <a:gd name="connsiteY61" fmla="*/ 3390900 h 3403600"/>
              <a:gd name="connsiteX62" fmla="*/ 2398854 w 4142383"/>
              <a:gd name="connsiteY62" fmla="*/ 3403600 h 3403600"/>
              <a:gd name="connsiteX63" fmla="*/ 2348054 w 4142383"/>
              <a:gd name="connsiteY63" fmla="*/ 3390900 h 3403600"/>
              <a:gd name="connsiteX64" fmla="*/ 2322654 w 4142383"/>
              <a:gd name="connsiteY64" fmla="*/ 3352800 h 3403600"/>
              <a:gd name="connsiteX65" fmla="*/ 2297254 w 4142383"/>
              <a:gd name="connsiteY65" fmla="*/ 3263900 h 3403600"/>
              <a:gd name="connsiteX66" fmla="*/ 2259154 w 4142383"/>
              <a:gd name="connsiteY66" fmla="*/ 3225800 h 3403600"/>
              <a:gd name="connsiteX67" fmla="*/ 2195654 w 4142383"/>
              <a:gd name="connsiteY67" fmla="*/ 3162300 h 3403600"/>
              <a:gd name="connsiteX68" fmla="*/ 2157554 w 4142383"/>
              <a:gd name="connsiteY68" fmla="*/ 3149600 h 3403600"/>
              <a:gd name="connsiteX69" fmla="*/ 1725754 w 4142383"/>
              <a:gd name="connsiteY69" fmla="*/ 3124200 h 3403600"/>
              <a:gd name="connsiteX70" fmla="*/ 1674954 w 4142383"/>
              <a:gd name="connsiteY70" fmla="*/ 3073400 h 3403600"/>
              <a:gd name="connsiteX71" fmla="*/ 1636854 w 4142383"/>
              <a:gd name="connsiteY71" fmla="*/ 3048000 h 3403600"/>
              <a:gd name="connsiteX72" fmla="*/ 1547954 w 4142383"/>
              <a:gd name="connsiteY72" fmla="*/ 3022600 h 3403600"/>
              <a:gd name="connsiteX73" fmla="*/ 1306654 w 4142383"/>
              <a:gd name="connsiteY73" fmla="*/ 2997200 h 3403600"/>
              <a:gd name="connsiteX74" fmla="*/ 1293954 w 4142383"/>
              <a:gd name="connsiteY74" fmla="*/ 2921000 h 3403600"/>
              <a:gd name="connsiteX75" fmla="*/ 1192354 w 4142383"/>
              <a:gd name="connsiteY75" fmla="*/ 2832100 h 3403600"/>
              <a:gd name="connsiteX76" fmla="*/ 1154254 w 4142383"/>
              <a:gd name="connsiteY76" fmla="*/ 2806700 h 3403600"/>
              <a:gd name="connsiteX77" fmla="*/ 1078054 w 4142383"/>
              <a:gd name="connsiteY77" fmla="*/ 2768600 h 3403600"/>
              <a:gd name="connsiteX78" fmla="*/ 1039954 w 4142383"/>
              <a:gd name="connsiteY78" fmla="*/ 2451100 h 3403600"/>
              <a:gd name="connsiteX79" fmla="*/ 1014554 w 4142383"/>
              <a:gd name="connsiteY79" fmla="*/ 2362200 h 3403600"/>
              <a:gd name="connsiteX80" fmla="*/ 989154 w 4142383"/>
              <a:gd name="connsiteY80" fmla="*/ 2324100 h 3403600"/>
              <a:gd name="connsiteX81" fmla="*/ 976454 w 4142383"/>
              <a:gd name="connsiteY81" fmla="*/ 2286000 h 3403600"/>
              <a:gd name="connsiteX82" fmla="*/ 938354 w 4142383"/>
              <a:gd name="connsiteY82" fmla="*/ 2273300 h 3403600"/>
              <a:gd name="connsiteX83" fmla="*/ 900254 w 4142383"/>
              <a:gd name="connsiteY83" fmla="*/ 2247900 h 3403600"/>
              <a:gd name="connsiteX84" fmla="*/ 798654 w 4142383"/>
              <a:gd name="connsiteY84" fmla="*/ 2222500 h 3403600"/>
              <a:gd name="connsiteX85" fmla="*/ 570054 w 4142383"/>
              <a:gd name="connsiteY85" fmla="*/ 2184400 h 3403600"/>
              <a:gd name="connsiteX86" fmla="*/ 544654 w 4142383"/>
              <a:gd name="connsiteY86" fmla="*/ 2044700 h 3403600"/>
              <a:gd name="connsiteX87" fmla="*/ 531954 w 4142383"/>
              <a:gd name="connsiteY87" fmla="*/ 2006600 h 3403600"/>
              <a:gd name="connsiteX88" fmla="*/ 455754 w 4142383"/>
              <a:gd name="connsiteY88" fmla="*/ 1981200 h 3403600"/>
              <a:gd name="connsiteX89" fmla="*/ 417654 w 4142383"/>
              <a:gd name="connsiteY89" fmla="*/ 1968500 h 3403600"/>
              <a:gd name="connsiteX90" fmla="*/ 379554 w 4142383"/>
              <a:gd name="connsiteY90" fmla="*/ 1955800 h 3403600"/>
              <a:gd name="connsiteX91" fmla="*/ 4074 w 4142383"/>
              <a:gd name="connsiteY91" fmla="*/ 1969299 h 3403600"/>
              <a:gd name="connsiteX92" fmla="*/ 25506 w 4142383"/>
              <a:gd name="connsiteY92" fmla="*/ 1777203 h 3403600"/>
              <a:gd name="connsiteX93" fmla="*/ 265254 w 4142383"/>
              <a:gd name="connsiteY93" fmla="*/ 1765300 h 3403600"/>
              <a:gd name="connsiteX94" fmla="*/ 392254 w 4142383"/>
              <a:gd name="connsiteY94" fmla="*/ 1638300 h 3403600"/>
              <a:gd name="connsiteX95" fmla="*/ 557354 w 4142383"/>
              <a:gd name="connsiteY95" fmla="*/ 1612900 h 3403600"/>
              <a:gd name="connsiteX96" fmla="*/ 595454 w 4142383"/>
              <a:gd name="connsiteY96" fmla="*/ 1587500 h 3403600"/>
              <a:gd name="connsiteX97" fmla="*/ 608154 w 4142383"/>
              <a:gd name="connsiteY97" fmla="*/ 1549400 h 3403600"/>
              <a:gd name="connsiteX98" fmla="*/ 620854 w 4142383"/>
              <a:gd name="connsiteY98" fmla="*/ 1498600 h 3403600"/>
              <a:gd name="connsiteX99" fmla="*/ 633554 w 4142383"/>
              <a:gd name="connsiteY99" fmla="*/ 1435100 h 3403600"/>
              <a:gd name="connsiteX100" fmla="*/ 658954 w 4142383"/>
              <a:gd name="connsiteY100" fmla="*/ 1397000 h 3403600"/>
              <a:gd name="connsiteX101" fmla="*/ 750247 w 4142383"/>
              <a:gd name="connsiteY101" fmla="*/ 1350167 h 3403600"/>
              <a:gd name="connsiteX102" fmla="*/ 974901 w 4142383"/>
              <a:gd name="connsiteY102" fmla="*/ 1320800 h 3403600"/>
              <a:gd name="connsiteX103" fmla="*/ 1170103 w 4142383"/>
              <a:gd name="connsiteY103" fmla="*/ 1264437 h 3403600"/>
              <a:gd name="connsiteX104" fmla="*/ 1231056 w 4142383"/>
              <a:gd name="connsiteY104" fmla="*/ 1224042 h 3403600"/>
              <a:gd name="connsiteX105" fmla="*/ 1408254 w 4142383"/>
              <a:gd name="connsiteY105" fmla="*/ 1219200 h 3403600"/>
              <a:gd name="connsiteX106" fmla="*/ 1456682 w 4142383"/>
              <a:gd name="connsiteY106" fmla="*/ 1077107 h 3403600"/>
              <a:gd name="connsiteX107" fmla="*/ 1348722 w 4142383"/>
              <a:gd name="connsiteY107" fmla="*/ 885787 h 3403600"/>
              <a:gd name="connsiteX108" fmla="*/ 1562229 w 4142383"/>
              <a:gd name="connsiteY108" fmla="*/ 723900 h 3403600"/>
              <a:gd name="connsiteX109" fmla="*/ 1674954 w 4142383"/>
              <a:gd name="connsiteY109" fmla="*/ 482600 h 3403600"/>
              <a:gd name="connsiteX110" fmla="*/ 1687654 w 4142383"/>
              <a:gd name="connsiteY110" fmla="*/ 393700 h 3403600"/>
              <a:gd name="connsiteX111" fmla="*/ 1674954 w 4142383"/>
              <a:gd name="connsiteY111" fmla="*/ 152400 h 3403600"/>
              <a:gd name="connsiteX112" fmla="*/ 1598754 w 4142383"/>
              <a:gd name="connsiteY112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88180 w 4138309"/>
              <a:gd name="connsiteY94" fmla="*/ 1638300 h 3403600"/>
              <a:gd name="connsiteX95" fmla="*/ 553280 w 4138309"/>
              <a:gd name="connsiteY95" fmla="*/ 1612900 h 3403600"/>
              <a:gd name="connsiteX96" fmla="*/ 591380 w 4138309"/>
              <a:gd name="connsiteY96" fmla="*/ 1587500 h 3403600"/>
              <a:gd name="connsiteX97" fmla="*/ 604080 w 4138309"/>
              <a:gd name="connsiteY97" fmla="*/ 1549400 h 3403600"/>
              <a:gd name="connsiteX98" fmla="*/ 616780 w 4138309"/>
              <a:gd name="connsiteY98" fmla="*/ 1498600 h 3403600"/>
              <a:gd name="connsiteX99" fmla="*/ 629480 w 4138309"/>
              <a:gd name="connsiteY99" fmla="*/ 1435100 h 3403600"/>
              <a:gd name="connsiteX100" fmla="*/ 654880 w 4138309"/>
              <a:gd name="connsiteY100" fmla="*/ 1397000 h 3403600"/>
              <a:gd name="connsiteX101" fmla="*/ 746173 w 4138309"/>
              <a:gd name="connsiteY101" fmla="*/ 1350167 h 3403600"/>
              <a:gd name="connsiteX102" fmla="*/ 970827 w 4138309"/>
              <a:gd name="connsiteY102" fmla="*/ 1320800 h 3403600"/>
              <a:gd name="connsiteX103" fmla="*/ 1166029 w 4138309"/>
              <a:gd name="connsiteY103" fmla="*/ 1264437 h 3403600"/>
              <a:gd name="connsiteX104" fmla="*/ 1226982 w 4138309"/>
              <a:gd name="connsiteY104" fmla="*/ 1224042 h 3403600"/>
              <a:gd name="connsiteX105" fmla="*/ 1404180 w 4138309"/>
              <a:gd name="connsiteY105" fmla="*/ 1219200 h 3403600"/>
              <a:gd name="connsiteX106" fmla="*/ 1452608 w 4138309"/>
              <a:gd name="connsiteY106" fmla="*/ 1077107 h 3403600"/>
              <a:gd name="connsiteX107" fmla="*/ 1344648 w 4138309"/>
              <a:gd name="connsiteY107" fmla="*/ 885787 h 3403600"/>
              <a:gd name="connsiteX108" fmla="*/ 1558155 w 4138309"/>
              <a:gd name="connsiteY108" fmla="*/ 723900 h 3403600"/>
              <a:gd name="connsiteX109" fmla="*/ 1670880 w 4138309"/>
              <a:gd name="connsiteY109" fmla="*/ 482600 h 3403600"/>
              <a:gd name="connsiteX110" fmla="*/ 1683580 w 4138309"/>
              <a:gd name="connsiteY110" fmla="*/ 393700 h 3403600"/>
              <a:gd name="connsiteX111" fmla="*/ 1670880 w 4138309"/>
              <a:gd name="connsiteY111" fmla="*/ 152400 h 3403600"/>
              <a:gd name="connsiteX112" fmla="*/ 1594680 w 4138309"/>
              <a:gd name="connsiteY112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88180 w 4138309"/>
              <a:gd name="connsiteY94" fmla="*/ 1638300 h 3403600"/>
              <a:gd name="connsiteX95" fmla="*/ 553280 w 4138309"/>
              <a:gd name="connsiteY95" fmla="*/ 1612900 h 3403600"/>
              <a:gd name="connsiteX96" fmla="*/ 591380 w 4138309"/>
              <a:gd name="connsiteY96" fmla="*/ 1587500 h 3403600"/>
              <a:gd name="connsiteX97" fmla="*/ 616780 w 4138309"/>
              <a:gd name="connsiteY97" fmla="*/ 1498600 h 3403600"/>
              <a:gd name="connsiteX98" fmla="*/ 629480 w 4138309"/>
              <a:gd name="connsiteY98" fmla="*/ 1435100 h 3403600"/>
              <a:gd name="connsiteX99" fmla="*/ 654880 w 4138309"/>
              <a:gd name="connsiteY99" fmla="*/ 1397000 h 3403600"/>
              <a:gd name="connsiteX100" fmla="*/ 746173 w 4138309"/>
              <a:gd name="connsiteY100" fmla="*/ 1350167 h 3403600"/>
              <a:gd name="connsiteX101" fmla="*/ 970827 w 4138309"/>
              <a:gd name="connsiteY101" fmla="*/ 1320800 h 3403600"/>
              <a:gd name="connsiteX102" fmla="*/ 1166029 w 4138309"/>
              <a:gd name="connsiteY102" fmla="*/ 1264437 h 3403600"/>
              <a:gd name="connsiteX103" fmla="*/ 1226982 w 4138309"/>
              <a:gd name="connsiteY103" fmla="*/ 1224042 h 3403600"/>
              <a:gd name="connsiteX104" fmla="*/ 1404180 w 4138309"/>
              <a:gd name="connsiteY104" fmla="*/ 1219200 h 3403600"/>
              <a:gd name="connsiteX105" fmla="*/ 1452608 w 4138309"/>
              <a:gd name="connsiteY105" fmla="*/ 1077107 h 3403600"/>
              <a:gd name="connsiteX106" fmla="*/ 1344648 w 4138309"/>
              <a:gd name="connsiteY106" fmla="*/ 885787 h 3403600"/>
              <a:gd name="connsiteX107" fmla="*/ 1558155 w 4138309"/>
              <a:gd name="connsiteY107" fmla="*/ 723900 h 3403600"/>
              <a:gd name="connsiteX108" fmla="*/ 1670880 w 4138309"/>
              <a:gd name="connsiteY108" fmla="*/ 482600 h 3403600"/>
              <a:gd name="connsiteX109" fmla="*/ 1683580 w 4138309"/>
              <a:gd name="connsiteY109" fmla="*/ 393700 h 3403600"/>
              <a:gd name="connsiteX110" fmla="*/ 1670880 w 4138309"/>
              <a:gd name="connsiteY110" fmla="*/ 152400 h 3403600"/>
              <a:gd name="connsiteX111" fmla="*/ 1594680 w 4138309"/>
              <a:gd name="connsiteY111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88180 w 4138309"/>
              <a:gd name="connsiteY94" fmla="*/ 1638300 h 3403600"/>
              <a:gd name="connsiteX95" fmla="*/ 553280 w 4138309"/>
              <a:gd name="connsiteY95" fmla="*/ 1612900 h 3403600"/>
              <a:gd name="connsiteX96" fmla="*/ 591380 w 4138309"/>
              <a:gd name="connsiteY96" fmla="*/ 1587500 h 3403600"/>
              <a:gd name="connsiteX97" fmla="*/ 629480 w 4138309"/>
              <a:gd name="connsiteY97" fmla="*/ 1435100 h 3403600"/>
              <a:gd name="connsiteX98" fmla="*/ 654880 w 4138309"/>
              <a:gd name="connsiteY98" fmla="*/ 1397000 h 3403600"/>
              <a:gd name="connsiteX99" fmla="*/ 746173 w 4138309"/>
              <a:gd name="connsiteY99" fmla="*/ 1350167 h 3403600"/>
              <a:gd name="connsiteX100" fmla="*/ 970827 w 4138309"/>
              <a:gd name="connsiteY100" fmla="*/ 1320800 h 3403600"/>
              <a:gd name="connsiteX101" fmla="*/ 1166029 w 4138309"/>
              <a:gd name="connsiteY101" fmla="*/ 1264437 h 3403600"/>
              <a:gd name="connsiteX102" fmla="*/ 1226982 w 4138309"/>
              <a:gd name="connsiteY102" fmla="*/ 1224042 h 3403600"/>
              <a:gd name="connsiteX103" fmla="*/ 1404180 w 4138309"/>
              <a:gd name="connsiteY103" fmla="*/ 1219200 h 3403600"/>
              <a:gd name="connsiteX104" fmla="*/ 1452608 w 4138309"/>
              <a:gd name="connsiteY104" fmla="*/ 1077107 h 3403600"/>
              <a:gd name="connsiteX105" fmla="*/ 1344648 w 4138309"/>
              <a:gd name="connsiteY105" fmla="*/ 885787 h 3403600"/>
              <a:gd name="connsiteX106" fmla="*/ 1558155 w 4138309"/>
              <a:gd name="connsiteY106" fmla="*/ 723900 h 3403600"/>
              <a:gd name="connsiteX107" fmla="*/ 1670880 w 4138309"/>
              <a:gd name="connsiteY107" fmla="*/ 482600 h 3403600"/>
              <a:gd name="connsiteX108" fmla="*/ 1683580 w 4138309"/>
              <a:gd name="connsiteY108" fmla="*/ 393700 h 3403600"/>
              <a:gd name="connsiteX109" fmla="*/ 1670880 w 4138309"/>
              <a:gd name="connsiteY109" fmla="*/ 152400 h 3403600"/>
              <a:gd name="connsiteX110" fmla="*/ 1594680 w 4138309"/>
              <a:gd name="connsiteY110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88180 w 4138309"/>
              <a:gd name="connsiteY94" fmla="*/ 1638300 h 3403600"/>
              <a:gd name="connsiteX95" fmla="*/ 553280 w 4138309"/>
              <a:gd name="connsiteY95" fmla="*/ 1612900 h 3403600"/>
              <a:gd name="connsiteX96" fmla="*/ 591380 w 4138309"/>
              <a:gd name="connsiteY96" fmla="*/ 1587500 h 3403600"/>
              <a:gd name="connsiteX97" fmla="*/ 654880 w 4138309"/>
              <a:gd name="connsiteY97" fmla="*/ 1397000 h 3403600"/>
              <a:gd name="connsiteX98" fmla="*/ 746173 w 4138309"/>
              <a:gd name="connsiteY98" fmla="*/ 1350167 h 3403600"/>
              <a:gd name="connsiteX99" fmla="*/ 970827 w 4138309"/>
              <a:gd name="connsiteY99" fmla="*/ 1320800 h 3403600"/>
              <a:gd name="connsiteX100" fmla="*/ 1166029 w 4138309"/>
              <a:gd name="connsiteY100" fmla="*/ 1264437 h 3403600"/>
              <a:gd name="connsiteX101" fmla="*/ 1226982 w 4138309"/>
              <a:gd name="connsiteY101" fmla="*/ 1224042 h 3403600"/>
              <a:gd name="connsiteX102" fmla="*/ 1404180 w 4138309"/>
              <a:gd name="connsiteY102" fmla="*/ 1219200 h 3403600"/>
              <a:gd name="connsiteX103" fmla="*/ 1452608 w 4138309"/>
              <a:gd name="connsiteY103" fmla="*/ 1077107 h 3403600"/>
              <a:gd name="connsiteX104" fmla="*/ 1344648 w 4138309"/>
              <a:gd name="connsiteY104" fmla="*/ 885787 h 3403600"/>
              <a:gd name="connsiteX105" fmla="*/ 1558155 w 4138309"/>
              <a:gd name="connsiteY105" fmla="*/ 723900 h 3403600"/>
              <a:gd name="connsiteX106" fmla="*/ 1670880 w 4138309"/>
              <a:gd name="connsiteY106" fmla="*/ 482600 h 3403600"/>
              <a:gd name="connsiteX107" fmla="*/ 1683580 w 4138309"/>
              <a:gd name="connsiteY107" fmla="*/ 393700 h 3403600"/>
              <a:gd name="connsiteX108" fmla="*/ 1670880 w 4138309"/>
              <a:gd name="connsiteY108" fmla="*/ 152400 h 3403600"/>
              <a:gd name="connsiteX109" fmla="*/ 1594680 w 4138309"/>
              <a:gd name="connsiteY109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88180 w 4138309"/>
              <a:gd name="connsiteY94" fmla="*/ 1638300 h 3403600"/>
              <a:gd name="connsiteX95" fmla="*/ 591380 w 4138309"/>
              <a:gd name="connsiteY95" fmla="*/ 1587500 h 3403600"/>
              <a:gd name="connsiteX96" fmla="*/ 654880 w 4138309"/>
              <a:gd name="connsiteY96" fmla="*/ 1397000 h 3403600"/>
              <a:gd name="connsiteX97" fmla="*/ 746173 w 4138309"/>
              <a:gd name="connsiteY97" fmla="*/ 1350167 h 3403600"/>
              <a:gd name="connsiteX98" fmla="*/ 970827 w 4138309"/>
              <a:gd name="connsiteY98" fmla="*/ 1320800 h 3403600"/>
              <a:gd name="connsiteX99" fmla="*/ 1166029 w 4138309"/>
              <a:gd name="connsiteY99" fmla="*/ 1264437 h 3403600"/>
              <a:gd name="connsiteX100" fmla="*/ 1226982 w 4138309"/>
              <a:gd name="connsiteY100" fmla="*/ 1224042 h 3403600"/>
              <a:gd name="connsiteX101" fmla="*/ 1404180 w 4138309"/>
              <a:gd name="connsiteY101" fmla="*/ 1219200 h 3403600"/>
              <a:gd name="connsiteX102" fmla="*/ 1452608 w 4138309"/>
              <a:gd name="connsiteY102" fmla="*/ 1077107 h 3403600"/>
              <a:gd name="connsiteX103" fmla="*/ 1344648 w 4138309"/>
              <a:gd name="connsiteY103" fmla="*/ 885787 h 3403600"/>
              <a:gd name="connsiteX104" fmla="*/ 1558155 w 4138309"/>
              <a:gd name="connsiteY104" fmla="*/ 723900 h 3403600"/>
              <a:gd name="connsiteX105" fmla="*/ 1670880 w 4138309"/>
              <a:gd name="connsiteY105" fmla="*/ 482600 h 3403600"/>
              <a:gd name="connsiteX106" fmla="*/ 1683580 w 4138309"/>
              <a:gd name="connsiteY106" fmla="*/ 393700 h 3403600"/>
              <a:gd name="connsiteX107" fmla="*/ 1670880 w 4138309"/>
              <a:gd name="connsiteY107" fmla="*/ 152400 h 3403600"/>
              <a:gd name="connsiteX108" fmla="*/ 1594680 w 4138309"/>
              <a:gd name="connsiteY108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88180 w 4138309"/>
              <a:gd name="connsiteY94" fmla="*/ 1638300 h 3403600"/>
              <a:gd name="connsiteX95" fmla="*/ 538985 w 4138309"/>
              <a:gd name="connsiteY95" fmla="*/ 1570035 h 3403600"/>
              <a:gd name="connsiteX96" fmla="*/ 654880 w 4138309"/>
              <a:gd name="connsiteY96" fmla="*/ 1397000 h 3403600"/>
              <a:gd name="connsiteX97" fmla="*/ 746173 w 4138309"/>
              <a:gd name="connsiteY97" fmla="*/ 1350167 h 3403600"/>
              <a:gd name="connsiteX98" fmla="*/ 970827 w 4138309"/>
              <a:gd name="connsiteY98" fmla="*/ 1320800 h 3403600"/>
              <a:gd name="connsiteX99" fmla="*/ 1166029 w 4138309"/>
              <a:gd name="connsiteY99" fmla="*/ 1264437 h 3403600"/>
              <a:gd name="connsiteX100" fmla="*/ 1226982 w 4138309"/>
              <a:gd name="connsiteY100" fmla="*/ 1224042 h 3403600"/>
              <a:gd name="connsiteX101" fmla="*/ 1404180 w 4138309"/>
              <a:gd name="connsiteY101" fmla="*/ 1219200 h 3403600"/>
              <a:gd name="connsiteX102" fmla="*/ 1452608 w 4138309"/>
              <a:gd name="connsiteY102" fmla="*/ 1077107 h 3403600"/>
              <a:gd name="connsiteX103" fmla="*/ 1344648 w 4138309"/>
              <a:gd name="connsiteY103" fmla="*/ 885787 h 3403600"/>
              <a:gd name="connsiteX104" fmla="*/ 1558155 w 4138309"/>
              <a:gd name="connsiteY104" fmla="*/ 723900 h 3403600"/>
              <a:gd name="connsiteX105" fmla="*/ 1670880 w 4138309"/>
              <a:gd name="connsiteY105" fmla="*/ 482600 h 3403600"/>
              <a:gd name="connsiteX106" fmla="*/ 1683580 w 4138309"/>
              <a:gd name="connsiteY106" fmla="*/ 393700 h 3403600"/>
              <a:gd name="connsiteX107" fmla="*/ 1670880 w 4138309"/>
              <a:gd name="connsiteY107" fmla="*/ 152400 h 3403600"/>
              <a:gd name="connsiteX108" fmla="*/ 1594680 w 4138309"/>
              <a:gd name="connsiteY108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53250 w 4138309"/>
              <a:gd name="connsiteY94" fmla="*/ 1638300 h 3403600"/>
              <a:gd name="connsiteX95" fmla="*/ 538985 w 4138309"/>
              <a:gd name="connsiteY95" fmla="*/ 1570035 h 3403600"/>
              <a:gd name="connsiteX96" fmla="*/ 654880 w 4138309"/>
              <a:gd name="connsiteY96" fmla="*/ 1397000 h 3403600"/>
              <a:gd name="connsiteX97" fmla="*/ 746173 w 4138309"/>
              <a:gd name="connsiteY97" fmla="*/ 1350167 h 3403600"/>
              <a:gd name="connsiteX98" fmla="*/ 970827 w 4138309"/>
              <a:gd name="connsiteY98" fmla="*/ 1320800 h 3403600"/>
              <a:gd name="connsiteX99" fmla="*/ 1166029 w 4138309"/>
              <a:gd name="connsiteY99" fmla="*/ 1264437 h 3403600"/>
              <a:gd name="connsiteX100" fmla="*/ 1226982 w 4138309"/>
              <a:gd name="connsiteY100" fmla="*/ 1224042 h 3403600"/>
              <a:gd name="connsiteX101" fmla="*/ 1404180 w 4138309"/>
              <a:gd name="connsiteY101" fmla="*/ 1219200 h 3403600"/>
              <a:gd name="connsiteX102" fmla="*/ 1452608 w 4138309"/>
              <a:gd name="connsiteY102" fmla="*/ 1077107 h 3403600"/>
              <a:gd name="connsiteX103" fmla="*/ 1344648 w 4138309"/>
              <a:gd name="connsiteY103" fmla="*/ 885787 h 3403600"/>
              <a:gd name="connsiteX104" fmla="*/ 1558155 w 4138309"/>
              <a:gd name="connsiteY104" fmla="*/ 723900 h 3403600"/>
              <a:gd name="connsiteX105" fmla="*/ 1670880 w 4138309"/>
              <a:gd name="connsiteY105" fmla="*/ 482600 h 3403600"/>
              <a:gd name="connsiteX106" fmla="*/ 1683580 w 4138309"/>
              <a:gd name="connsiteY106" fmla="*/ 393700 h 3403600"/>
              <a:gd name="connsiteX107" fmla="*/ 1670880 w 4138309"/>
              <a:gd name="connsiteY107" fmla="*/ 152400 h 3403600"/>
              <a:gd name="connsiteX108" fmla="*/ 1594680 w 4138309"/>
              <a:gd name="connsiteY108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375480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53250 w 4138309"/>
              <a:gd name="connsiteY94" fmla="*/ 1638300 h 3403600"/>
              <a:gd name="connsiteX95" fmla="*/ 495322 w 4138309"/>
              <a:gd name="connsiteY95" fmla="*/ 1561302 h 3403600"/>
              <a:gd name="connsiteX96" fmla="*/ 654880 w 4138309"/>
              <a:gd name="connsiteY96" fmla="*/ 1397000 h 3403600"/>
              <a:gd name="connsiteX97" fmla="*/ 746173 w 4138309"/>
              <a:gd name="connsiteY97" fmla="*/ 1350167 h 3403600"/>
              <a:gd name="connsiteX98" fmla="*/ 970827 w 4138309"/>
              <a:gd name="connsiteY98" fmla="*/ 1320800 h 3403600"/>
              <a:gd name="connsiteX99" fmla="*/ 1166029 w 4138309"/>
              <a:gd name="connsiteY99" fmla="*/ 1264437 h 3403600"/>
              <a:gd name="connsiteX100" fmla="*/ 1226982 w 4138309"/>
              <a:gd name="connsiteY100" fmla="*/ 1224042 h 3403600"/>
              <a:gd name="connsiteX101" fmla="*/ 1404180 w 4138309"/>
              <a:gd name="connsiteY101" fmla="*/ 1219200 h 3403600"/>
              <a:gd name="connsiteX102" fmla="*/ 1452608 w 4138309"/>
              <a:gd name="connsiteY102" fmla="*/ 1077107 h 3403600"/>
              <a:gd name="connsiteX103" fmla="*/ 1344648 w 4138309"/>
              <a:gd name="connsiteY103" fmla="*/ 885787 h 3403600"/>
              <a:gd name="connsiteX104" fmla="*/ 1558155 w 4138309"/>
              <a:gd name="connsiteY104" fmla="*/ 723900 h 3403600"/>
              <a:gd name="connsiteX105" fmla="*/ 1670880 w 4138309"/>
              <a:gd name="connsiteY105" fmla="*/ 482600 h 3403600"/>
              <a:gd name="connsiteX106" fmla="*/ 1683580 w 4138309"/>
              <a:gd name="connsiteY106" fmla="*/ 393700 h 3403600"/>
              <a:gd name="connsiteX107" fmla="*/ 1670880 w 4138309"/>
              <a:gd name="connsiteY107" fmla="*/ 152400 h 3403600"/>
              <a:gd name="connsiteX108" fmla="*/ 1594680 w 4138309"/>
              <a:gd name="connsiteY108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413580 w 4138309"/>
              <a:gd name="connsiteY89" fmla="*/ 1968500 h 3403600"/>
              <a:gd name="connsiteX90" fmla="*/ 253224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53250 w 4138309"/>
              <a:gd name="connsiteY94" fmla="*/ 1638300 h 3403600"/>
              <a:gd name="connsiteX95" fmla="*/ 495322 w 4138309"/>
              <a:gd name="connsiteY95" fmla="*/ 1561302 h 3403600"/>
              <a:gd name="connsiteX96" fmla="*/ 654880 w 4138309"/>
              <a:gd name="connsiteY96" fmla="*/ 1397000 h 3403600"/>
              <a:gd name="connsiteX97" fmla="*/ 746173 w 4138309"/>
              <a:gd name="connsiteY97" fmla="*/ 1350167 h 3403600"/>
              <a:gd name="connsiteX98" fmla="*/ 970827 w 4138309"/>
              <a:gd name="connsiteY98" fmla="*/ 1320800 h 3403600"/>
              <a:gd name="connsiteX99" fmla="*/ 1166029 w 4138309"/>
              <a:gd name="connsiteY99" fmla="*/ 1264437 h 3403600"/>
              <a:gd name="connsiteX100" fmla="*/ 1226982 w 4138309"/>
              <a:gd name="connsiteY100" fmla="*/ 1224042 h 3403600"/>
              <a:gd name="connsiteX101" fmla="*/ 1404180 w 4138309"/>
              <a:gd name="connsiteY101" fmla="*/ 1219200 h 3403600"/>
              <a:gd name="connsiteX102" fmla="*/ 1452608 w 4138309"/>
              <a:gd name="connsiteY102" fmla="*/ 1077107 h 3403600"/>
              <a:gd name="connsiteX103" fmla="*/ 1344648 w 4138309"/>
              <a:gd name="connsiteY103" fmla="*/ 885787 h 3403600"/>
              <a:gd name="connsiteX104" fmla="*/ 1558155 w 4138309"/>
              <a:gd name="connsiteY104" fmla="*/ 723900 h 3403600"/>
              <a:gd name="connsiteX105" fmla="*/ 1670880 w 4138309"/>
              <a:gd name="connsiteY105" fmla="*/ 482600 h 3403600"/>
              <a:gd name="connsiteX106" fmla="*/ 1683580 w 4138309"/>
              <a:gd name="connsiteY106" fmla="*/ 393700 h 3403600"/>
              <a:gd name="connsiteX107" fmla="*/ 1670880 w 4138309"/>
              <a:gd name="connsiteY107" fmla="*/ 152400 h 3403600"/>
              <a:gd name="connsiteX108" fmla="*/ 1594680 w 4138309"/>
              <a:gd name="connsiteY108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527880 w 4138309"/>
              <a:gd name="connsiteY87" fmla="*/ 2006600 h 3403600"/>
              <a:gd name="connsiteX88" fmla="*/ 451680 w 4138309"/>
              <a:gd name="connsiteY88" fmla="*/ 1981200 h 3403600"/>
              <a:gd name="connsiteX89" fmla="*/ 343720 w 4138309"/>
              <a:gd name="connsiteY89" fmla="*/ 1968500 h 3403600"/>
              <a:gd name="connsiteX90" fmla="*/ 253224 w 4138309"/>
              <a:gd name="connsiteY90" fmla="*/ 1955800 h 3403600"/>
              <a:gd name="connsiteX91" fmla="*/ 0 w 4138309"/>
              <a:gd name="connsiteY91" fmla="*/ 1969299 h 3403600"/>
              <a:gd name="connsiteX92" fmla="*/ 21432 w 4138309"/>
              <a:gd name="connsiteY92" fmla="*/ 1777203 h 3403600"/>
              <a:gd name="connsiteX93" fmla="*/ 138924 w 4138309"/>
              <a:gd name="connsiteY93" fmla="*/ 1643044 h 3403600"/>
              <a:gd name="connsiteX94" fmla="*/ 353250 w 4138309"/>
              <a:gd name="connsiteY94" fmla="*/ 1638300 h 3403600"/>
              <a:gd name="connsiteX95" fmla="*/ 495322 w 4138309"/>
              <a:gd name="connsiteY95" fmla="*/ 1561302 h 3403600"/>
              <a:gd name="connsiteX96" fmla="*/ 654880 w 4138309"/>
              <a:gd name="connsiteY96" fmla="*/ 1397000 h 3403600"/>
              <a:gd name="connsiteX97" fmla="*/ 746173 w 4138309"/>
              <a:gd name="connsiteY97" fmla="*/ 1350167 h 3403600"/>
              <a:gd name="connsiteX98" fmla="*/ 970827 w 4138309"/>
              <a:gd name="connsiteY98" fmla="*/ 1320800 h 3403600"/>
              <a:gd name="connsiteX99" fmla="*/ 1166029 w 4138309"/>
              <a:gd name="connsiteY99" fmla="*/ 1264437 h 3403600"/>
              <a:gd name="connsiteX100" fmla="*/ 1226982 w 4138309"/>
              <a:gd name="connsiteY100" fmla="*/ 1224042 h 3403600"/>
              <a:gd name="connsiteX101" fmla="*/ 1404180 w 4138309"/>
              <a:gd name="connsiteY101" fmla="*/ 1219200 h 3403600"/>
              <a:gd name="connsiteX102" fmla="*/ 1452608 w 4138309"/>
              <a:gd name="connsiteY102" fmla="*/ 1077107 h 3403600"/>
              <a:gd name="connsiteX103" fmla="*/ 1344648 w 4138309"/>
              <a:gd name="connsiteY103" fmla="*/ 885787 h 3403600"/>
              <a:gd name="connsiteX104" fmla="*/ 1558155 w 4138309"/>
              <a:gd name="connsiteY104" fmla="*/ 723900 h 3403600"/>
              <a:gd name="connsiteX105" fmla="*/ 1670880 w 4138309"/>
              <a:gd name="connsiteY105" fmla="*/ 482600 h 3403600"/>
              <a:gd name="connsiteX106" fmla="*/ 1683580 w 4138309"/>
              <a:gd name="connsiteY106" fmla="*/ 393700 h 3403600"/>
              <a:gd name="connsiteX107" fmla="*/ 1670880 w 4138309"/>
              <a:gd name="connsiteY107" fmla="*/ 152400 h 3403600"/>
              <a:gd name="connsiteX108" fmla="*/ 1594680 w 4138309"/>
              <a:gd name="connsiteY108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540580 w 4138309"/>
              <a:gd name="connsiteY86" fmla="*/ 2044700 h 3403600"/>
              <a:gd name="connsiteX87" fmla="*/ 451680 w 4138309"/>
              <a:gd name="connsiteY87" fmla="*/ 1981200 h 3403600"/>
              <a:gd name="connsiteX88" fmla="*/ 343720 w 4138309"/>
              <a:gd name="connsiteY88" fmla="*/ 1968500 h 3403600"/>
              <a:gd name="connsiteX89" fmla="*/ 253224 w 4138309"/>
              <a:gd name="connsiteY89" fmla="*/ 1955800 h 3403600"/>
              <a:gd name="connsiteX90" fmla="*/ 0 w 4138309"/>
              <a:gd name="connsiteY90" fmla="*/ 1969299 h 3403600"/>
              <a:gd name="connsiteX91" fmla="*/ 21432 w 4138309"/>
              <a:gd name="connsiteY91" fmla="*/ 1777203 h 3403600"/>
              <a:gd name="connsiteX92" fmla="*/ 138924 w 4138309"/>
              <a:gd name="connsiteY92" fmla="*/ 1643044 h 3403600"/>
              <a:gd name="connsiteX93" fmla="*/ 353250 w 4138309"/>
              <a:gd name="connsiteY93" fmla="*/ 1638300 h 3403600"/>
              <a:gd name="connsiteX94" fmla="*/ 495322 w 4138309"/>
              <a:gd name="connsiteY94" fmla="*/ 1561302 h 3403600"/>
              <a:gd name="connsiteX95" fmla="*/ 654880 w 4138309"/>
              <a:gd name="connsiteY95" fmla="*/ 1397000 h 3403600"/>
              <a:gd name="connsiteX96" fmla="*/ 746173 w 4138309"/>
              <a:gd name="connsiteY96" fmla="*/ 1350167 h 3403600"/>
              <a:gd name="connsiteX97" fmla="*/ 970827 w 4138309"/>
              <a:gd name="connsiteY97" fmla="*/ 1320800 h 3403600"/>
              <a:gd name="connsiteX98" fmla="*/ 1166029 w 4138309"/>
              <a:gd name="connsiteY98" fmla="*/ 1264437 h 3403600"/>
              <a:gd name="connsiteX99" fmla="*/ 1226982 w 4138309"/>
              <a:gd name="connsiteY99" fmla="*/ 1224042 h 3403600"/>
              <a:gd name="connsiteX100" fmla="*/ 1404180 w 4138309"/>
              <a:gd name="connsiteY100" fmla="*/ 1219200 h 3403600"/>
              <a:gd name="connsiteX101" fmla="*/ 1452608 w 4138309"/>
              <a:gd name="connsiteY101" fmla="*/ 1077107 h 3403600"/>
              <a:gd name="connsiteX102" fmla="*/ 1344648 w 4138309"/>
              <a:gd name="connsiteY102" fmla="*/ 885787 h 3403600"/>
              <a:gd name="connsiteX103" fmla="*/ 1558155 w 4138309"/>
              <a:gd name="connsiteY103" fmla="*/ 723900 h 3403600"/>
              <a:gd name="connsiteX104" fmla="*/ 1670880 w 4138309"/>
              <a:gd name="connsiteY104" fmla="*/ 482600 h 3403600"/>
              <a:gd name="connsiteX105" fmla="*/ 1683580 w 4138309"/>
              <a:gd name="connsiteY105" fmla="*/ 393700 h 3403600"/>
              <a:gd name="connsiteX106" fmla="*/ 1670880 w 4138309"/>
              <a:gd name="connsiteY106" fmla="*/ 152400 h 3403600"/>
              <a:gd name="connsiteX107" fmla="*/ 1594680 w 4138309"/>
              <a:gd name="connsiteY107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451680 w 4138309"/>
              <a:gd name="connsiteY86" fmla="*/ 1981200 h 3403600"/>
              <a:gd name="connsiteX87" fmla="*/ 343720 w 4138309"/>
              <a:gd name="connsiteY87" fmla="*/ 1968500 h 3403600"/>
              <a:gd name="connsiteX88" fmla="*/ 253224 w 4138309"/>
              <a:gd name="connsiteY88" fmla="*/ 1955800 h 3403600"/>
              <a:gd name="connsiteX89" fmla="*/ 0 w 4138309"/>
              <a:gd name="connsiteY89" fmla="*/ 1969299 h 3403600"/>
              <a:gd name="connsiteX90" fmla="*/ 21432 w 4138309"/>
              <a:gd name="connsiteY90" fmla="*/ 1777203 h 3403600"/>
              <a:gd name="connsiteX91" fmla="*/ 138924 w 4138309"/>
              <a:gd name="connsiteY91" fmla="*/ 1643044 h 3403600"/>
              <a:gd name="connsiteX92" fmla="*/ 353250 w 4138309"/>
              <a:gd name="connsiteY92" fmla="*/ 1638300 h 3403600"/>
              <a:gd name="connsiteX93" fmla="*/ 495322 w 4138309"/>
              <a:gd name="connsiteY93" fmla="*/ 1561302 h 3403600"/>
              <a:gd name="connsiteX94" fmla="*/ 654880 w 4138309"/>
              <a:gd name="connsiteY94" fmla="*/ 1397000 h 3403600"/>
              <a:gd name="connsiteX95" fmla="*/ 746173 w 4138309"/>
              <a:gd name="connsiteY95" fmla="*/ 1350167 h 3403600"/>
              <a:gd name="connsiteX96" fmla="*/ 970827 w 4138309"/>
              <a:gd name="connsiteY96" fmla="*/ 1320800 h 3403600"/>
              <a:gd name="connsiteX97" fmla="*/ 1166029 w 4138309"/>
              <a:gd name="connsiteY97" fmla="*/ 1264437 h 3403600"/>
              <a:gd name="connsiteX98" fmla="*/ 1226982 w 4138309"/>
              <a:gd name="connsiteY98" fmla="*/ 1224042 h 3403600"/>
              <a:gd name="connsiteX99" fmla="*/ 1404180 w 4138309"/>
              <a:gd name="connsiteY99" fmla="*/ 1219200 h 3403600"/>
              <a:gd name="connsiteX100" fmla="*/ 1452608 w 4138309"/>
              <a:gd name="connsiteY100" fmla="*/ 1077107 h 3403600"/>
              <a:gd name="connsiteX101" fmla="*/ 1344648 w 4138309"/>
              <a:gd name="connsiteY101" fmla="*/ 885787 h 3403600"/>
              <a:gd name="connsiteX102" fmla="*/ 1558155 w 4138309"/>
              <a:gd name="connsiteY102" fmla="*/ 723900 h 3403600"/>
              <a:gd name="connsiteX103" fmla="*/ 1670880 w 4138309"/>
              <a:gd name="connsiteY103" fmla="*/ 482600 h 3403600"/>
              <a:gd name="connsiteX104" fmla="*/ 1683580 w 4138309"/>
              <a:gd name="connsiteY104" fmla="*/ 393700 h 3403600"/>
              <a:gd name="connsiteX105" fmla="*/ 1670880 w 4138309"/>
              <a:gd name="connsiteY105" fmla="*/ 152400 h 3403600"/>
              <a:gd name="connsiteX106" fmla="*/ 1594680 w 4138309"/>
              <a:gd name="connsiteY106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486611 w 4138309"/>
              <a:gd name="connsiteY86" fmla="*/ 2051061 h 3403600"/>
              <a:gd name="connsiteX87" fmla="*/ 343720 w 4138309"/>
              <a:gd name="connsiteY87" fmla="*/ 1968500 h 3403600"/>
              <a:gd name="connsiteX88" fmla="*/ 253224 w 4138309"/>
              <a:gd name="connsiteY88" fmla="*/ 1955800 h 3403600"/>
              <a:gd name="connsiteX89" fmla="*/ 0 w 4138309"/>
              <a:gd name="connsiteY89" fmla="*/ 1969299 h 3403600"/>
              <a:gd name="connsiteX90" fmla="*/ 21432 w 4138309"/>
              <a:gd name="connsiteY90" fmla="*/ 1777203 h 3403600"/>
              <a:gd name="connsiteX91" fmla="*/ 138924 w 4138309"/>
              <a:gd name="connsiteY91" fmla="*/ 1643044 h 3403600"/>
              <a:gd name="connsiteX92" fmla="*/ 353250 w 4138309"/>
              <a:gd name="connsiteY92" fmla="*/ 1638300 h 3403600"/>
              <a:gd name="connsiteX93" fmla="*/ 495322 w 4138309"/>
              <a:gd name="connsiteY93" fmla="*/ 1561302 h 3403600"/>
              <a:gd name="connsiteX94" fmla="*/ 654880 w 4138309"/>
              <a:gd name="connsiteY94" fmla="*/ 1397000 h 3403600"/>
              <a:gd name="connsiteX95" fmla="*/ 746173 w 4138309"/>
              <a:gd name="connsiteY95" fmla="*/ 1350167 h 3403600"/>
              <a:gd name="connsiteX96" fmla="*/ 970827 w 4138309"/>
              <a:gd name="connsiteY96" fmla="*/ 1320800 h 3403600"/>
              <a:gd name="connsiteX97" fmla="*/ 1166029 w 4138309"/>
              <a:gd name="connsiteY97" fmla="*/ 1264437 h 3403600"/>
              <a:gd name="connsiteX98" fmla="*/ 1226982 w 4138309"/>
              <a:gd name="connsiteY98" fmla="*/ 1224042 h 3403600"/>
              <a:gd name="connsiteX99" fmla="*/ 1404180 w 4138309"/>
              <a:gd name="connsiteY99" fmla="*/ 1219200 h 3403600"/>
              <a:gd name="connsiteX100" fmla="*/ 1452608 w 4138309"/>
              <a:gd name="connsiteY100" fmla="*/ 1077107 h 3403600"/>
              <a:gd name="connsiteX101" fmla="*/ 1344648 w 4138309"/>
              <a:gd name="connsiteY101" fmla="*/ 885787 h 3403600"/>
              <a:gd name="connsiteX102" fmla="*/ 1558155 w 4138309"/>
              <a:gd name="connsiteY102" fmla="*/ 723900 h 3403600"/>
              <a:gd name="connsiteX103" fmla="*/ 1670880 w 4138309"/>
              <a:gd name="connsiteY103" fmla="*/ 482600 h 3403600"/>
              <a:gd name="connsiteX104" fmla="*/ 1683580 w 4138309"/>
              <a:gd name="connsiteY104" fmla="*/ 393700 h 3403600"/>
              <a:gd name="connsiteX105" fmla="*/ 1670880 w 4138309"/>
              <a:gd name="connsiteY105" fmla="*/ 152400 h 3403600"/>
              <a:gd name="connsiteX106" fmla="*/ 1594680 w 4138309"/>
              <a:gd name="connsiteY106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486611 w 4138309"/>
              <a:gd name="connsiteY86" fmla="*/ 2051061 h 3403600"/>
              <a:gd name="connsiteX87" fmla="*/ 253224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65980 w 4138309"/>
              <a:gd name="connsiteY85" fmla="*/ 2184400 h 3403600"/>
              <a:gd name="connsiteX86" fmla="*/ 434215 w 4138309"/>
              <a:gd name="connsiteY86" fmla="*/ 2051061 h 3403600"/>
              <a:gd name="connsiteX87" fmla="*/ 253224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13584 w 4138309"/>
              <a:gd name="connsiteY85" fmla="*/ 2201866 h 3403600"/>
              <a:gd name="connsiteX86" fmla="*/ 434215 w 4138309"/>
              <a:gd name="connsiteY86" fmla="*/ 2051061 h 3403600"/>
              <a:gd name="connsiteX87" fmla="*/ 253224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13584 w 4138309"/>
              <a:gd name="connsiteY85" fmla="*/ 2201866 h 3403600"/>
              <a:gd name="connsiteX86" fmla="*/ 434215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513584 w 4138309"/>
              <a:gd name="connsiteY85" fmla="*/ 2201866 h 3403600"/>
              <a:gd name="connsiteX86" fmla="*/ 364354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794580 w 4138309"/>
              <a:gd name="connsiteY84" fmla="*/ 2222500 h 3403600"/>
              <a:gd name="connsiteX85" fmla="*/ 452455 w 4138309"/>
              <a:gd name="connsiteY85" fmla="*/ 2210599 h 3403600"/>
              <a:gd name="connsiteX86" fmla="*/ 364354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681056 w 4138309"/>
              <a:gd name="connsiteY84" fmla="*/ 2152639 h 3403600"/>
              <a:gd name="connsiteX85" fmla="*/ 452455 w 4138309"/>
              <a:gd name="connsiteY85" fmla="*/ 2210599 h 3403600"/>
              <a:gd name="connsiteX86" fmla="*/ 364354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681056 w 4138309"/>
              <a:gd name="connsiteY84" fmla="*/ 2152639 h 3403600"/>
              <a:gd name="connsiteX85" fmla="*/ 461188 w 4138309"/>
              <a:gd name="connsiteY85" fmla="*/ 2245529 h 3403600"/>
              <a:gd name="connsiteX86" fmla="*/ 364354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681056 w 4138309"/>
              <a:gd name="connsiteY84" fmla="*/ 2152639 h 3403600"/>
              <a:gd name="connsiteX85" fmla="*/ 461188 w 4138309"/>
              <a:gd name="connsiteY85" fmla="*/ 2245529 h 3403600"/>
              <a:gd name="connsiteX86" fmla="*/ 364354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934280 w 4138309"/>
              <a:gd name="connsiteY82" fmla="*/ 2273300 h 3403600"/>
              <a:gd name="connsiteX83" fmla="*/ 896180 w 4138309"/>
              <a:gd name="connsiteY83" fmla="*/ 2247900 h 3403600"/>
              <a:gd name="connsiteX84" fmla="*/ 860213 w 4138309"/>
              <a:gd name="connsiteY84" fmla="*/ 2202092 h 3403600"/>
              <a:gd name="connsiteX85" fmla="*/ 681056 w 4138309"/>
              <a:gd name="connsiteY85" fmla="*/ 2152639 h 3403600"/>
              <a:gd name="connsiteX86" fmla="*/ 461188 w 4138309"/>
              <a:gd name="connsiteY86" fmla="*/ 2245529 h 3403600"/>
              <a:gd name="connsiteX87" fmla="*/ 364354 w 4138309"/>
              <a:gd name="connsiteY87" fmla="*/ 2051061 h 3403600"/>
              <a:gd name="connsiteX88" fmla="*/ 174631 w 4138309"/>
              <a:gd name="connsiteY88" fmla="*/ 1955800 h 3403600"/>
              <a:gd name="connsiteX89" fmla="*/ 0 w 4138309"/>
              <a:gd name="connsiteY89" fmla="*/ 1969299 h 3403600"/>
              <a:gd name="connsiteX90" fmla="*/ 21432 w 4138309"/>
              <a:gd name="connsiteY90" fmla="*/ 1777203 h 3403600"/>
              <a:gd name="connsiteX91" fmla="*/ 138924 w 4138309"/>
              <a:gd name="connsiteY91" fmla="*/ 1643044 h 3403600"/>
              <a:gd name="connsiteX92" fmla="*/ 353250 w 4138309"/>
              <a:gd name="connsiteY92" fmla="*/ 1638300 h 3403600"/>
              <a:gd name="connsiteX93" fmla="*/ 495322 w 4138309"/>
              <a:gd name="connsiteY93" fmla="*/ 1561302 h 3403600"/>
              <a:gd name="connsiteX94" fmla="*/ 654880 w 4138309"/>
              <a:gd name="connsiteY94" fmla="*/ 1397000 h 3403600"/>
              <a:gd name="connsiteX95" fmla="*/ 746173 w 4138309"/>
              <a:gd name="connsiteY95" fmla="*/ 1350167 h 3403600"/>
              <a:gd name="connsiteX96" fmla="*/ 970827 w 4138309"/>
              <a:gd name="connsiteY96" fmla="*/ 1320800 h 3403600"/>
              <a:gd name="connsiteX97" fmla="*/ 1166029 w 4138309"/>
              <a:gd name="connsiteY97" fmla="*/ 1264437 h 3403600"/>
              <a:gd name="connsiteX98" fmla="*/ 1226982 w 4138309"/>
              <a:gd name="connsiteY98" fmla="*/ 1224042 h 3403600"/>
              <a:gd name="connsiteX99" fmla="*/ 1404180 w 4138309"/>
              <a:gd name="connsiteY99" fmla="*/ 1219200 h 3403600"/>
              <a:gd name="connsiteX100" fmla="*/ 1452608 w 4138309"/>
              <a:gd name="connsiteY100" fmla="*/ 1077107 h 3403600"/>
              <a:gd name="connsiteX101" fmla="*/ 1344648 w 4138309"/>
              <a:gd name="connsiteY101" fmla="*/ 885787 h 3403600"/>
              <a:gd name="connsiteX102" fmla="*/ 1558155 w 4138309"/>
              <a:gd name="connsiteY102" fmla="*/ 723900 h 3403600"/>
              <a:gd name="connsiteX103" fmla="*/ 1670880 w 4138309"/>
              <a:gd name="connsiteY103" fmla="*/ 482600 h 3403600"/>
              <a:gd name="connsiteX104" fmla="*/ 1683580 w 4138309"/>
              <a:gd name="connsiteY104" fmla="*/ 393700 h 3403600"/>
              <a:gd name="connsiteX105" fmla="*/ 1670880 w 4138309"/>
              <a:gd name="connsiteY105" fmla="*/ 152400 h 3403600"/>
              <a:gd name="connsiteX106" fmla="*/ 1594680 w 4138309"/>
              <a:gd name="connsiteY106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85080 w 4138309"/>
              <a:gd name="connsiteY80" fmla="*/ 2324100 h 3403600"/>
              <a:gd name="connsiteX81" fmla="*/ 972380 w 4138309"/>
              <a:gd name="connsiteY81" fmla="*/ 2286000 h 3403600"/>
              <a:gd name="connsiteX82" fmla="*/ 896180 w 4138309"/>
              <a:gd name="connsiteY82" fmla="*/ 2247900 h 3403600"/>
              <a:gd name="connsiteX83" fmla="*/ 860213 w 4138309"/>
              <a:gd name="connsiteY83" fmla="*/ 2202092 h 3403600"/>
              <a:gd name="connsiteX84" fmla="*/ 681056 w 4138309"/>
              <a:gd name="connsiteY84" fmla="*/ 2152639 h 3403600"/>
              <a:gd name="connsiteX85" fmla="*/ 461188 w 4138309"/>
              <a:gd name="connsiteY85" fmla="*/ 2245529 h 3403600"/>
              <a:gd name="connsiteX86" fmla="*/ 364354 w 4138309"/>
              <a:gd name="connsiteY86" fmla="*/ 2051061 h 3403600"/>
              <a:gd name="connsiteX87" fmla="*/ 174631 w 4138309"/>
              <a:gd name="connsiteY87" fmla="*/ 1955800 h 3403600"/>
              <a:gd name="connsiteX88" fmla="*/ 0 w 4138309"/>
              <a:gd name="connsiteY88" fmla="*/ 1969299 h 3403600"/>
              <a:gd name="connsiteX89" fmla="*/ 21432 w 4138309"/>
              <a:gd name="connsiteY89" fmla="*/ 1777203 h 3403600"/>
              <a:gd name="connsiteX90" fmla="*/ 138924 w 4138309"/>
              <a:gd name="connsiteY90" fmla="*/ 1643044 h 3403600"/>
              <a:gd name="connsiteX91" fmla="*/ 353250 w 4138309"/>
              <a:gd name="connsiteY91" fmla="*/ 1638300 h 3403600"/>
              <a:gd name="connsiteX92" fmla="*/ 495322 w 4138309"/>
              <a:gd name="connsiteY92" fmla="*/ 1561302 h 3403600"/>
              <a:gd name="connsiteX93" fmla="*/ 654880 w 4138309"/>
              <a:gd name="connsiteY93" fmla="*/ 1397000 h 3403600"/>
              <a:gd name="connsiteX94" fmla="*/ 746173 w 4138309"/>
              <a:gd name="connsiteY94" fmla="*/ 1350167 h 3403600"/>
              <a:gd name="connsiteX95" fmla="*/ 970827 w 4138309"/>
              <a:gd name="connsiteY95" fmla="*/ 1320800 h 3403600"/>
              <a:gd name="connsiteX96" fmla="*/ 1166029 w 4138309"/>
              <a:gd name="connsiteY96" fmla="*/ 1264437 h 3403600"/>
              <a:gd name="connsiteX97" fmla="*/ 1226982 w 4138309"/>
              <a:gd name="connsiteY97" fmla="*/ 1224042 h 3403600"/>
              <a:gd name="connsiteX98" fmla="*/ 1404180 w 4138309"/>
              <a:gd name="connsiteY98" fmla="*/ 1219200 h 3403600"/>
              <a:gd name="connsiteX99" fmla="*/ 1452608 w 4138309"/>
              <a:gd name="connsiteY99" fmla="*/ 1077107 h 3403600"/>
              <a:gd name="connsiteX100" fmla="*/ 1344648 w 4138309"/>
              <a:gd name="connsiteY100" fmla="*/ 885787 h 3403600"/>
              <a:gd name="connsiteX101" fmla="*/ 1558155 w 4138309"/>
              <a:gd name="connsiteY101" fmla="*/ 723900 h 3403600"/>
              <a:gd name="connsiteX102" fmla="*/ 1670880 w 4138309"/>
              <a:gd name="connsiteY102" fmla="*/ 482600 h 3403600"/>
              <a:gd name="connsiteX103" fmla="*/ 1683580 w 4138309"/>
              <a:gd name="connsiteY103" fmla="*/ 393700 h 3403600"/>
              <a:gd name="connsiteX104" fmla="*/ 1670880 w 4138309"/>
              <a:gd name="connsiteY104" fmla="*/ 152400 h 3403600"/>
              <a:gd name="connsiteX105" fmla="*/ 1594680 w 4138309"/>
              <a:gd name="connsiteY105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72380 w 4138309"/>
              <a:gd name="connsiteY80" fmla="*/ 2286000 h 3403600"/>
              <a:gd name="connsiteX81" fmla="*/ 896180 w 4138309"/>
              <a:gd name="connsiteY81" fmla="*/ 2247900 h 3403600"/>
              <a:gd name="connsiteX82" fmla="*/ 860213 w 4138309"/>
              <a:gd name="connsiteY82" fmla="*/ 2202092 h 3403600"/>
              <a:gd name="connsiteX83" fmla="*/ 681056 w 4138309"/>
              <a:gd name="connsiteY83" fmla="*/ 2152639 h 3403600"/>
              <a:gd name="connsiteX84" fmla="*/ 461188 w 4138309"/>
              <a:gd name="connsiteY84" fmla="*/ 2245529 h 3403600"/>
              <a:gd name="connsiteX85" fmla="*/ 364354 w 4138309"/>
              <a:gd name="connsiteY85" fmla="*/ 2051061 h 3403600"/>
              <a:gd name="connsiteX86" fmla="*/ 174631 w 4138309"/>
              <a:gd name="connsiteY86" fmla="*/ 1955800 h 3403600"/>
              <a:gd name="connsiteX87" fmla="*/ 0 w 4138309"/>
              <a:gd name="connsiteY87" fmla="*/ 1969299 h 3403600"/>
              <a:gd name="connsiteX88" fmla="*/ 21432 w 4138309"/>
              <a:gd name="connsiteY88" fmla="*/ 1777203 h 3403600"/>
              <a:gd name="connsiteX89" fmla="*/ 138924 w 4138309"/>
              <a:gd name="connsiteY89" fmla="*/ 1643044 h 3403600"/>
              <a:gd name="connsiteX90" fmla="*/ 353250 w 4138309"/>
              <a:gd name="connsiteY90" fmla="*/ 1638300 h 3403600"/>
              <a:gd name="connsiteX91" fmla="*/ 495322 w 4138309"/>
              <a:gd name="connsiteY91" fmla="*/ 1561302 h 3403600"/>
              <a:gd name="connsiteX92" fmla="*/ 654880 w 4138309"/>
              <a:gd name="connsiteY92" fmla="*/ 1397000 h 3403600"/>
              <a:gd name="connsiteX93" fmla="*/ 746173 w 4138309"/>
              <a:gd name="connsiteY93" fmla="*/ 1350167 h 3403600"/>
              <a:gd name="connsiteX94" fmla="*/ 970827 w 4138309"/>
              <a:gd name="connsiteY94" fmla="*/ 1320800 h 3403600"/>
              <a:gd name="connsiteX95" fmla="*/ 1166029 w 4138309"/>
              <a:gd name="connsiteY95" fmla="*/ 1264437 h 3403600"/>
              <a:gd name="connsiteX96" fmla="*/ 1226982 w 4138309"/>
              <a:gd name="connsiteY96" fmla="*/ 1224042 h 3403600"/>
              <a:gd name="connsiteX97" fmla="*/ 1404180 w 4138309"/>
              <a:gd name="connsiteY97" fmla="*/ 1219200 h 3403600"/>
              <a:gd name="connsiteX98" fmla="*/ 1452608 w 4138309"/>
              <a:gd name="connsiteY98" fmla="*/ 1077107 h 3403600"/>
              <a:gd name="connsiteX99" fmla="*/ 1344648 w 4138309"/>
              <a:gd name="connsiteY99" fmla="*/ 885787 h 3403600"/>
              <a:gd name="connsiteX100" fmla="*/ 1558155 w 4138309"/>
              <a:gd name="connsiteY100" fmla="*/ 723900 h 3403600"/>
              <a:gd name="connsiteX101" fmla="*/ 1670880 w 4138309"/>
              <a:gd name="connsiteY101" fmla="*/ 482600 h 3403600"/>
              <a:gd name="connsiteX102" fmla="*/ 1683580 w 4138309"/>
              <a:gd name="connsiteY102" fmla="*/ 393700 h 3403600"/>
              <a:gd name="connsiteX103" fmla="*/ 1670880 w 4138309"/>
              <a:gd name="connsiteY103" fmla="*/ 152400 h 3403600"/>
              <a:gd name="connsiteX104" fmla="*/ 1594680 w 4138309"/>
              <a:gd name="connsiteY104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896180 w 4138309"/>
              <a:gd name="connsiteY80" fmla="*/ 2247900 h 3403600"/>
              <a:gd name="connsiteX81" fmla="*/ 860213 w 4138309"/>
              <a:gd name="connsiteY81" fmla="*/ 2202092 h 3403600"/>
              <a:gd name="connsiteX82" fmla="*/ 681056 w 4138309"/>
              <a:gd name="connsiteY82" fmla="*/ 2152639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74774 w 4138309"/>
              <a:gd name="connsiteY80" fmla="*/ 2247900 h 3403600"/>
              <a:gd name="connsiteX81" fmla="*/ 860213 w 4138309"/>
              <a:gd name="connsiteY81" fmla="*/ 2202092 h 3403600"/>
              <a:gd name="connsiteX82" fmla="*/ 681056 w 4138309"/>
              <a:gd name="connsiteY82" fmla="*/ 2152639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74774 w 4138309"/>
              <a:gd name="connsiteY80" fmla="*/ 2247900 h 3403600"/>
              <a:gd name="connsiteX81" fmla="*/ 860213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74774 w 4138309"/>
              <a:gd name="connsiteY80" fmla="*/ 2247900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1010480 w 4138309"/>
              <a:gd name="connsiteY79" fmla="*/ 236220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1035880 w 4138309"/>
              <a:gd name="connsiteY78" fmla="*/ 2451100 h 3403600"/>
              <a:gd name="connsiteX79" fmla="*/ 958085 w 4138309"/>
              <a:gd name="connsiteY79" fmla="*/ 239713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73980 w 4138309"/>
              <a:gd name="connsiteY77" fmla="*/ 2768600 h 3403600"/>
              <a:gd name="connsiteX78" fmla="*/ 896158 w 4138309"/>
              <a:gd name="connsiteY78" fmla="*/ 2538426 h 3403600"/>
              <a:gd name="connsiteX79" fmla="*/ 958085 w 4138309"/>
              <a:gd name="connsiteY79" fmla="*/ 239713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986654 w 4138309"/>
              <a:gd name="connsiteY77" fmla="*/ 2681275 h 3403600"/>
              <a:gd name="connsiteX78" fmla="*/ 896158 w 4138309"/>
              <a:gd name="connsiteY78" fmla="*/ 2538426 h 3403600"/>
              <a:gd name="connsiteX79" fmla="*/ 958085 w 4138309"/>
              <a:gd name="connsiteY79" fmla="*/ 239713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150180 w 4138309"/>
              <a:gd name="connsiteY76" fmla="*/ 2806700 h 3403600"/>
              <a:gd name="connsiteX77" fmla="*/ 1030317 w 4138309"/>
              <a:gd name="connsiteY77" fmla="*/ 2663810 h 3403600"/>
              <a:gd name="connsiteX78" fmla="*/ 896158 w 4138309"/>
              <a:gd name="connsiteY78" fmla="*/ 2538426 h 3403600"/>
              <a:gd name="connsiteX79" fmla="*/ 958085 w 4138309"/>
              <a:gd name="connsiteY79" fmla="*/ 239713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062854 w 4138309"/>
              <a:gd name="connsiteY76" fmla="*/ 2780502 h 3403600"/>
              <a:gd name="connsiteX77" fmla="*/ 1030317 w 4138309"/>
              <a:gd name="connsiteY77" fmla="*/ 2663810 h 3403600"/>
              <a:gd name="connsiteX78" fmla="*/ 896158 w 4138309"/>
              <a:gd name="connsiteY78" fmla="*/ 2538426 h 3403600"/>
              <a:gd name="connsiteX79" fmla="*/ 958085 w 4138309"/>
              <a:gd name="connsiteY79" fmla="*/ 239713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663591 w 4138309"/>
              <a:gd name="connsiteY82" fmla="*/ 2196302 h 3403600"/>
              <a:gd name="connsiteX83" fmla="*/ 461188 w 4138309"/>
              <a:gd name="connsiteY83" fmla="*/ 2245529 h 3403600"/>
              <a:gd name="connsiteX84" fmla="*/ 364354 w 4138309"/>
              <a:gd name="connsiteY84" fmla="*/ 2051061 h 3403600"/>
              <a:gd name="connsiteX85" fmla="*/ 174631 w 4138309"/>
              <a:gd name="connsiteY85" fmla="*/ 1955800 h 3403600"/>
              <a:gd name="connsiteX86" fmla="*/ 0 w 4138309"/>
              <a:gd name="connsiteY86" fmla="*/ 1969299 h 3403600"/>
              <a:gd name="connsiteX87" fmla="*/ 21432 w 4138309"/>
              <a:gd name="connsiteY87" fmla="*/ 1777203 h 3403600"/>
              <a:gd name="connsiteX88" fmla="*/ 138924 w 4138309"/>
              <a:gd name="connsiteY88" fmla="*/ 1643044 h 3403600"/>
              <a:gd name="connsiteX89" fmla="*/ 353250 w 4138309"/>
              <a:gd name="connsiteY89" fmla="*/ 1638300 h 3403600"/>
              <a:gd name="connsiteX90" fmla="*/ 495322 w 4138309"/>
              <a:gd name="connsiteY90" fmla="*/ 1561302 h 3403600"/>
              <a:gd name="connsiteX91" fmla="*/ 654880 w 4138309"/>
              <a:gd name="connsiteY91" fmla="*/ 1397000 h 3403600"/>
              <a:gd name="connsiteX92" fmla="*/ 746173 w 4138309"/>
              <a:gd name="connsiteY92" fmla="*/ 1350167 h 3403600"/>
              <a:gd name="connsiteX93" fmla="*/ 970827 w 4138309"/>
              <a:gd name="connsiteY93" fmla="*/ 1320800 h 3403600"/>
              <a:gd name="connsiteX94" fmla="*/ 1166029 w 4138309"/>
              <a:gd name="connsiteY94" fmla="*/ 1264437 h 3403600"/>
              <a:gd name="connsiteX95" fmla="*/ 1226982 w 4138309"/>
              <a:gd name="connsiteY95" fmla="*/ 1224042 h 3403600"/>
              <a:gd name="connsiteX96" fmla="*/ 1404180 w 4138309"/>
              <a:gd name="connsiteY96" fmla="*/ 1219200 h 3403600"/>
              <a:gd name="connsiteX97" fmla="*/ 1452608 w 4138309"/>
              <a:gd name="connsiteY97" fmla="*/ 1077107 h 3403600"/>
              <a:gd name="connsiteX98" fmla="*/ 1344648 w 4138309"/>
              <a:gd name="connsiteY98" fmla="*/ 885787 h 3403600"/>
              <a:gd name="connsiteX99" fmla="*/ 1558155 w 4138309"/>
              <a:gd name="connsiteY99" fmla="*/ 723900 h 3403600"/>
              <a:gd name="connsiteX100" fmla="*/ 1670880 w 4138309"/>
              <a:gd name="connsiteY100" fmla="*/ 482600 h 3403600"/>
              <a:gd name="connsiteX101" fmla="*/ 1683580 w 4138309"/>
              <a:gd name="connsiteY101" fmla="*/ 393700 h 3403600"/>
              <a:gd name="connsiteX102" fmla="*/ 1670880 w 4138309"/>
              <a:gd name="connsiteY102" fmla="*/ 152400 h 3403600"/>
              <a:gd name="connsiteX103" fmla="*/ 1594680 w 4138309"/>
              <a:gd name="connsiteY103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80580 w 4138309"/>
              <a:gd name="connsiteY51" fmla="*/ 3022600 h 3403600"/>
              <a:gd name="connsiteX52" fmla="*/ 3042480 w 4138309"/>
              <a:gd name="connsiteY52" fmla="*/ 3048000 h 3403600"/>
              <a:gd name="connsiteX53" fmla="*/ 3029780 w 4138309"/>
              <a:gd name="connsiteY53" fmla="*/ 3086100 h 3403600"/>
              <a:gd name="connsiteX54" fmla="*/ 2915480 w 4138309"/>
              <a:gd name="connsiteY54" fmla="*/ 3149600 h 3403600"/>
              <a:gd name="connsiteX55" fmla="*/ 2826580 w 4138309"/>
              <a:gd name="connsiteY55" fmla="*/ 3162300 h 3403600"/>
              <a:gd name="connsiteX56" fmla="*/ 2813880 w 4138309"/>
              <a:gd name="connsiteY56" fmla="*/ 3200400 h 3403600"/>
              <a:gd name="connsiteX57" fmla="*/ 2712280 w 4138309"/>
              <a:gd name="connsiteY57" fmla="*/ 3238500 h 3403600"/>
              <a:gd name="connsiteX58" fmla="*/ 2623380 w 4138309"/>
              <a:gd name="connsiteY58" fmla="*/ 3327400 h 3403600"/>
              <a:gd name="connsiteX59" fmla="*/ 2585280 w 4138309"/>
              <a:gd name="connsiteY59" fmla="*/ 3352800 h 3403600"/>
              <a:gd name="connsiteX60" fmla="*/ 2509080 w 4138309"/>
              <a:gd name="connsiteY60" fmla="*/ 3378200 h 3403600"/>
              <a:gd name="connsiteX61" fmla="*/ 2470980 w 4138309"/>
              <a:gd name="connsiteY61" fmla="*/ 3390900 h 3403600"/>
              <a:gd name="connsiteX62" fmla="*/ 2394780 w 4138309"/>
              <a:gd name="connsiteY62" fmla="*/ 3403600 h 3403600"/>
              <a:gd name="connsiteX63" fmla="*/ 2343980 w 4138309"/>
              <a:gd name="connsiteY63" fmla="*/ 3390900 h 3403600"/>
              <a:gd name="connsiteX64" fmla="*/ 2318580 w 4138309"/>
              <a:gd name="connsiteY64" fmla="*/ 3352800 h 3403600"/>
              <a:gd name="connsiteX65" fmla="*/ 2293180 w 4138309"/>
              <a:gd name="connsiteY65" fmla="*/ 3263900 h 3403600"/>
              <a:gd name="connsiteX66" fmla="*/ 2255080 w 4138309"/>
              <a:gd name="connsiteY66" fmla="*/ 3225800 h 3403600"/>
              <a:gd name="connsiteX67" fmla="*/ 2191580 w 4138309"/>
              <a:gd name="connsiteY67" fmla="*/ 3162300 h 3403600"/>
              <a:gd name="connsiteX68" fmla="*/ 2153480 w 4138309"/>
              <a:gd name="connsiteY68" fmla="*/ 3149600 h 3403600"/>
              <a:gd name="connsiteX69" fmla="*/ 1721680 w 4138309"/>
              <a:gd name="connsiteY69" fmla="*/ 3124200 h 3403600"/>
              <a:gd name="connsiteX70" fmla="*/ 1670880 w 4138309"/>
              <a:gd name="connsiteY70" fmla="*/ 3073400 h 3403600"/>
              <a:gd name="connsiteX71" fmla="*/ 1632780 w 4138309"/>
              <a:gd name="connsiteY71" fmla="*/ 3048000 h 3403600"/>
              <a:gd name="connsiteX72" fmla="*/ 1543880 w 4138309"/>
              <a:gd name="connsiteY72" fmla="*/ 3022600 h 3403600"/>
              <a:gd name="connsiteX73" fmla="*/ 1302580 w 4138309"/>
              <a:gd name="connsiteY73" fmla="*/ 2997200 h 3403600"/>
              <a:gd name="connsiteX74" fmla="*/ 1289880 w 4138309"/>
              <a:gd name="connsiteY74" fmla="*/ 2921000 h 3403600"/>
              <a:gd name="connsiteX75" fmla="*/ 1188280 w 4138309"/>
              <a:gd name="connsiteY75" fmla="*/ 2832100 h 3403600"/>
              <a:gd name="connsiteX76" fmla="*/ 1062854 w 4138309"/>
              <a:gd name="connsiteY76" fmla="*/ 2780502 h 3403600"/>
              <a:gd name="connsiteX77" fmla="*/ 1030317 w 4138309"/>
              <a:gd name="connsiteY77" fmla="*/ 2663810 h 3403600"/>
              <a:gd name="connsiteX78" fmla="*/ 896158 w 4138309"/>
              <a:gd name="connsiteY78" fmla="*/ 2538426 h 3403600"/>
              <a:gd name="connsiteX79" fmla="*/ 958085 w 4138309"/>
              <a:gd name="connsiteY79" fmla="*/ 2397130 h 3403600"/>
              <a:gd name="connsiteX80" fmla="*/ 939844 w 4138309"/>
              <a:gd name="connsiteY80" fmla="*/ 2274098 h 3403600"/>
              <a:gd name="connsiteX81" fmla="*/ 807818 w 4138309"/>
              <a:gd name="connsiteY81" fmla="*/ 2202092 h 3403600"/>
              <a:gd name="connsiteX82" fmla="*/ 461188 w 4138309"/>
              <a:gd name="connsiteY82" fmla="*/ 2245529 h 3403600"/>
              <a:gd name="connsiteX83" fmla="*/ 364354 w 4138309"/>
              <a:gd name="connsiteY83" fmla="*/ 2051061 h 3403600"/>
              <a:gd name="connsiteX84" fmla="*/ 174631 w 4138309"/>
              <a:gd name="connsiteY84" fmla="*/ 1955800 h 3403600"/>
              <a:gd name="connsiteX85" fmla="*/ 0 w 4138309"/>
              <a:gd name="connsiteY85" fmla="*/ 1969299 h 3403600"/>
              <a:gd name="connsiteX86" fmla="*/ 21432 w 4138309"/>
              <a:gd name="connsiteY86" fmla="*/ 1777203 h 3403600"/>
              <a:gd name="connsiteX87" fmla="*/ 138924 w 4138309"/>
              <a:gd name="connsiteY87" fmla="*/ 1643044 h 3403600"/>
              <a:gd name="connsiteX88" fmla="*/ 353250 w 4138309"/>
              <a:gd name="connsiteY88" fmla="*/ 1638300 h 3403600"/>
              <a:gd name="connsiteX89" fmla="*/ 495322 w 4138309"/>
              <a:gd name="connsiteY89" fmla="*/ 1561302 h 3403600"/>
              <a:gd name="connsiteX90" fmla="*/ 654880 w 4138309"/>
              <a:gd name="connsiteY90" fmla="*/ 1397000 h 3403600"/>
              <a:gd name="connsiteX91" fmla="*/ 746173 w 4138309"/>
              <a:gd name="connsiteY91" fmla="*/ 1350167 h 3403600"/>
              <a:gd name="connsiteX92" fmla="*/ 970827 w 4138309"/>
              <a:gd name="connsiteY92" fmla="*/ 1320800 h 3403600"/>
              <a:gd name="connsiteX93" fmla="*/ 1166029 w 4138309"/>
              <a:gd name="connsiteY93" fmla="*/ 1264437 h 3403600"/>
              <a:gd name="connsiteX94" fmla="*/ 1226982 w 4138309"/>
              <a:gd name="connsiteY94" fmla="*/ 1224042 h 3403600"/>
              <a:gd name="connsiteX95" fmla="*/ 1404180 w 4138309"/>
              <a:gd name="connsiteY95" fmla="*/ 1219200 h 3403600"/>
              <a:gd name="connsiteX96" fmla="*/ 1452608 w 4138309"/>
              <a:gd name="connsiteY96" fmla="*/ 1077107 h 3403600"/>
              <a:gd name="connsiteX97" fmla="*/ 1344648 w 4138309"/>
              <a:gd name="connsiteY97" fmla="*/ 885787 h 3403600"/>
              <a:gd name="connsiteX98" fmla="*/ 1558155 w 4138309"/>
              <a:gd name="connsiteY98" fmla="*/ 723900 h 3403600"/>
              <a:gd name="connsiteX99" fmla="*/ 1670880 w 4138309"/>
              <a:gd name="connsiteY99" fmla="*/ 482600 h 3403600"/>
              <a:gd name="connsiteX100" fmla="*/ 1683580 w 4138309"/>
              <a:gd name="connsiteY100" fmla="*/ 393700 h 3403600"/>
              <a:gd name="connsiteX101" fmla="*/ 1670880 w 4138309"/>
              <a:gd name="connsiteY101" fmla="*/ 152400 h 3403600"/>
              <a:gd name="connsiteX102" fmla="*/ 1594680 w 4138309"/>
              <a:gd name="connsiteY102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93280 w 4138309"/>
              <a:gd name="connsiteY50" fmla="*/ 2984500 h 3403600"/>
              <a:gd name="connsiteX51" fmla="*/ 3042480 w 4138309"/>
              <a:gd name="connsiteY51" fmla="*/ 3048000 h 3403600"/>
              <a:gd name="connsiteX52" fmla="*/ 3029780 w 4138309"/>
              <a:gd name="connsiteY52" fmla="*/ 3086100 h 3403600"/>
              <a:gd name="connsiteX53" fmla="*/ 2915480 w 4138309"/>
              <a:gd name="connsiteY53" fmla="*/ 3149600 h 3403600"/>
              <a:gd name="connsiteX54" fmla="*/ 2826580 w 4138309"/>
              <a:gd name="connsiteY54" fmla="*/ 3162300 h 3403600"/>
              <a:gd name="connsiteX55" fmla="*/ 2813880 w 4138309"/>
              <a:gd name="connsiteY55" fmla="*/ 3200400 h 3403600"/>
              <a:gd name="connsiteX56" fmla="*/ 2712280 w 4138309"/>
              <a:gd name="connsiteY56" fmla="*/ 3238500 h 3403600"/>
              <a:gd name="connsiteX57" fmla="*/ 2623380 w 4138309"/>
              <a:gd name="connsiteY57" fmla="*/ 3327400 h 3403600"/>
              <a:gd name="connsiteX58" fmla="*/ 2585280 w 4138309"/>
              <a:gd name="connsiteY58" fmla="*/ 3352800 h 3403600"/>
              <a:gd name="connsiteX59" fmla="*/ 2509080 w 4138309"/>
              <a:gd name="connsiteY59" fmla="*/ 3378200 h 3403600"/>
              <a:gd name="connsiteX60" fmla="*/ 2470980 w 4138309"/>
              <a:gd name="connsiteY60" fmla="*/ 3390900 h 3403600"/>
              <a:gd name="connsiteX61" fmla="*/ 2394780 w 4138309"/>
              <a:gd name="connsiteY61" fmla="*/ 3403600 h 3403600"/>
              <a:gd name="connsiteX62" fmla="*/ 2343980 w 4138309"/>
              <a:gd name="connsiteY62" fmla="*/ 3390900 h 3403600"/>
              <a:gd name="connsiteX63" fmla="*/ 2318580 w 4138309"/>
              <a:gd name="connsiteY63" fmla="*/ 3352800 h 3403600"/>
              <a:gd name="connsiteX64" fmla="*/ 2293180 w 4138309"/>
              <a:gd name="connsiteY64" fmla="*/ 3263900 h 3403600"/>
              <a:gd name="connsiteX65" fmla="*/ 2255080 w 4138309"/>
              <a:gd name="connsiteY65" fmla="*/ 3225800 h 3403600"/>
              <a:gd name="connsiteX66" fmla="*/ 2191580 w 4138309"/>
              <a:gd name="connsiteY66" fmla="*/ 3162300 h 3403600"/>
              <a:gd name="connsiteX67" fmla="*/ 2153480 w 4138309"/>
              <a:gd name="connsiteY67" fmla="*/ 3149600 h 3403600"/>
              <a:gd name="connsiteX68" fmla="*/ 1721680 w 4138309"/>
              <a:gd name="connsiteY68" fmla="*/ 3124200 h 3403600"/>
              <a:gd name="connsiteX69" fmla="*/ 1670880 w 4138309"/>
              <a:gd name="connsiteY69" fmla="*/ 3073400 h 3403600"/>
              <a:gd name="connsiteX70" fmla="*/ 1632780 w 4138309"/>
              <a:gd name="connsiteY70" fmla="*/ 3048000 h 3403600"/>
              <a:gd name="connsiteX71" fmla="*/ 1543880 w 4138309"/>
              <a:gd name="connsiteY71" fmla="*/ 3022600 h 3403600"/>
              <a:gd name="connsiteX72" fmla="*/ 1302580 w 4138309"/>
              <a:gd name="connsiteY72" fmla="*/ 2997200 h 3403600"/>
              <a:gd name="connsiteX73" fmla="*/ 1289880 w 4138309"/>
              <a:gd name="connsiteY73" fmla="*/ 2921000 h 3403600"/>
              <a:gd name="connsiteX74" fmla="*/ 1188280 w 4138309"/>
              <a:gd name="connsiteY74" fmla="*/ 2832100 h 3403600"/>
              <a:gd name="connsiteX75" fmla="*/ 1062854 w 4138309"/>
              <a:gd name="connsiteY75" fmla="*/ 2780502 h 3403600"/>
              <a:gd name="connsiteX76" fmla="*/ 1030317 w 4138309"/>
              <a:gd name="connsiteY76" fmla="*/ 2663810 h 3403600"/>
              <a:gd name="connsiteX77" fmla="*/ 896158 w 4138309"/>
              <a:gd name="connsiteY77" fmla="*/ 2538426 h 3403600"/>
              <a:gd name="connsiteX78" fmla="*/ 958085 w 4138309"/>
              <a:gd name="connsiteY78" fmla="*/ 2397130 h 3403600"/>
              <a:gd name="connsiteX79" fmla="*/ 939844 w 4138309"/>
              <a:gd name="connsiteY79" fmla="*/ 2274098 h 3403600"/>
              <a:gd name="connsiteX80" fmla="*/ 807818 w 4138309"/>
              <a:gd name="connsiteY80" fmla="*/ 2202092 h 3403600"/>
              <a:gd name="connsiteX81" fmla="*/ 461188 w 4138309"/>
              <a:gd name="connsiteY81" fmla="*/ 2245529 h 3403600"/>
              <a:gd name="connsiteX82" fmla="*/ 364354 w 4138309"/>
              <a:gd name="connsiteY82" fmla="*/ 2051061 h 3403600"/>
              <a:gd name="connsiteX83" fmla="*/ 174631 w 4138309"/>
              <a:gd name="connsiteY83" fmla="*/ 1955800 h 3403600"/>
              <a:gd name="connsiteX84" fmla="*/ 0 w 4138309"/>
              <a:gd name="connsiteY84" fmla="*/ 1969299 h 3403600"/>
              <a:gd name="connsiteX85" fmla="*/ 21432 w 4138309"/>
              <a:gd name="connsiteY85" fmla="*/ 1777203 h 3403600"/>
              <a:gd name="connsiteX86" fmla="*/ 138924 w 4138309"/>
              <a:gd name="connsiteY86" fmla="*/ 1643044 h 3403600"/>
              <a:gd name="connsiteX87" fmla="*/ 353250 w 4138309"/>
              <a:gd name="connsiteY87" fmla="*/ 1638300 h 3403600"/>
              <a:gd name="connsiteX88" fmla="*/ 495322 w 4138309"/>
              <a:gd name="connsiteY88" fmla="*/ 1561302 h 3403600"/>
              <a:gd name="connsiteX89" fmla="*/ 654880 w 4138309"/>
              <a:gd name="connsiteY89" fmla="*/ 1397000 h 3403600"/>
              <a:gd name="connsiteX90" fmla="*/ 746173 w 4138309"/>
              <a:gd name="connsiteY90" fmla="*/ 1350167 h 3403600"/>
              <a:gd name="connsiteX91" fmla="*/ 970827 w 4138309"/>
              <a:gd name="connsiteY91" fmla="*/ 1320800 h 3403600"/>
              <a:gd name="connsiteX92" fmla="*/ 1166029 w 4138309"/>
              <a:gd name="connsiteY92" fmla="*/ 1264437 h 3403600"/>
              <a:gd name="connsiteX93" fmla="*/ 1226982 w 4138309"/>
              <a:gd name="connsiteY93" fmla="*/ 1224042 h 3403600"/>
              <a:gd name="connsiteX94" fmla="*/ 1404180 w 4138309"/>
              <a:gd name="connsiteY94" fmla="*/ 1219200 h 3403600"/>
              <a:gd name="connsiteX95" fmla="*/ 1452608 w 4138309"/>
              <a:gd name="connsiteY95" fmla="*/ 1077107 h 3403600"/>
              <a:gd name="connsiteX96" fmla="*/ 1344648 w 4138309"/>
              <a:gd name="connsiteY96" fmla="*/ 885787 h 3403600"/>
              <a:gd name="connsiteX97" fmla="*/ 1558155 w 4138309"/>
              <a:gd name="connsiteY97" fmla="*/ 723900 h 3403600"/>
              <a:gd name="connsiteX98" fmla="*/ 1670880 w 4138309"/>
              <a:gd name="connsiteY98" fmla="*/ 482600 h 3403600"/>
              <a:gd name="connsiteX99" fmla="*/ 1683580 w 4138309"/>
              <a:gd name="connsiteY99" fmla="*/ 393700 h 3403600"/>
              <a:gd name="connsiteX100" fmla="*/ 1670880 w 4138309"/>
              <a:gd name="connsiteY100" fmla="*/ 152400 h 3403600"/>
              <a:gd name="connsiteX101" fmla="*/ 1594680 w 4138309"/>
              <a:gd name="connsiteY101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42480 w 4138309"/>
              <a:gd name="connsiteY50" fmla="*/ 3048000 h 3403600"/>
              <a:gd name="connsiteX51" fmla="*/ 3029780 w 4138309"/>
              <a:gd name="connsiteY51" fmla="*/ 3086100 h 3403600"/>
              <a:gd name="connsiteX52" fmla="*/ 2915480 w 4138309"/>
              <a:gd name="connsiteY52" fmla="*/ 3149600 h 3403600"/>
              <a:gd name="connsiteX53" fmla="*/ 2826580 w 4138309"/>
              <a:gd name="connsiteY53" fmla="*/ 3162300 h 3403600"/>
              <a:gd name="connsiteX54" fmla="*/ 2813880 w 4138309"/>
              <a:gd name="connsiteY54" fmla="*/ 3200400 h 3403600"/>
              <a:gd name="connsiteX55" fmla="*/ 2712280 w 4138309"/>
              <a:gd name="connsiteY55" fmla="*/ 3238500 h 3403600"/>
              <a:gd name="connsiteX56" fmla="*/ 2623380 w 4138309"/>
              <a:gd name="connsiteY56" fmla="*/ 3327400 h 3403600"/>
              <a:gd name="connsiteX57" fmla="*/ 2585280 w 4138309"/>
              <a:gd name="connsiteY57" fmla="*/ 3352800 h 3403600"/>
              <a:gd name="connsiteX58" fmla="*/ 2509080 w 4138309"/>
              <a:gd name="connsiteY58" fmla="*/ 3378200 h 3403600"/>
              <a:gd name="connsiteX59" fmla="*/ 2470980 w 4138309"/>
              <a:gd name="connsiteY59" fmla="*/ 3390900 h 3403600"/>
              <a:gd name="connsiteX60" fmla="*/ 2394780 w 4138309"/>
              <a:gd name="connsiteY60" fmla="*/ 3403600 h 3403600"/>
              <a:gd name="connsiteX61" fmla="*/ 2343980 w 4138309"/>
              <a:gd name="connsiteY61" fmla="*/ 3390900 h 3403600"/>
              <a:gd name="connsiteX62" fmla="*/ 2318580 w 4138309"/>
              <a:gd name="connsiteY62" fmla="*/ 3352800 h 3403600"/>
              <a:gd name="connsiteX63" fmla="*/ 2293180 w 4138309"/>
              <a:gd name="connsiteY63" fmla="*/ 3263900 h 3403600"/>
              <a:gd name="connsiteX64" fmla="*/ 2255080 w 4138309"/>
              <a:gd name="connsiteY64" fmla="*/ 3225800 h 3403600"/>
              <a:gd name="connsiteX65" fmla="*/ 2191580 w 4138309"/>
              <a:gd name="connsiteY65" fmla="*/ 3162300 h 3403600"/>
              <a:gd name="connsiteX66" fmla="*/ 2153480 w 4138309"/>
              <a:gd name="connsiteY66" fmla="*/ 3149600 h 3403600"/>
              <a:gd name="connsiteX67" fmla="*/ 1721680 w 4138309"/>
              <a:gd name="connsiteY67" fmla="*/ 3124200 h 3403600"/>
              <a:gd name="connsiteX68" fmla="*/ 1670880 w 4138309"/>
              <a:gd name="connsiteY68" fmla="*/ 3073400 h 3403600"/>
              <a:gd name="connsiteX69" fmla="*/ 1632780 w 4138309"/>
              <a:gd name="connsiteY69" fmla="*/ 3048000 h 3403600"/>
              <a:gd name="connsiteX70" fmla="*/ 1543880 w 4138309"/>
              <a:gd name="connsiteY70" fmla="*/ 3022600 h 3403600"/>
              <a:gd name="connsiteX71" fmla="*/ 1302580 w 4138309"/>
              <a:gd name="connsiteY71" fmla="*/ 2997200 h 3403600"/>
              <a:gd name="connsiteX72" fmla="*/ 1289880 w 4138309"/>
              <a:gd name="connsiteY72" fmla="*/ 2921000 h 3403600"/>
              <a:gd name="connsiteX73" fmla="*/ 1188280 w 4138309"/>
              <a:gd name="connsiteY73" fmla="*/ 2832100 h 3403600"/>
              <a:gd name="connsiteX74" fmla="*/ 1062854 w 4138309"/>
              <a:gd name="connsiteY74" fmla="*/ 2780502 h 3403600"/>
              <a:gd name="connsiteX75" fmla="*/ 1030317 w 4138309"/>
              <a:gd name="connsiteY75" fmla="*/ 2663810 h 3403600"/>
              <a:gd name="connsiteX76" fmla="*/ 896158 w 4138309"/>
              <a:gd name="connsiteY76" fmla="*/ 2538426 h 3403600"/>
              <a:gd name="connsiteX77" fmla="*/ 958085 w 4138309"/>
              <a:gd name="connsiteY77" fmla="*/ 2397130 h 3403600"/>
              <a:gd name="connsiteX78" fmla="*/ 939844 w 4138309"/>
              <a:gd name="connsiteY78" fmla="*/ 2274098 h 3403600"/>
              <a:gd name="connsiteX79" fmla="*/ 807818 w 4138309"/>
              <a:gd name="connsiteY79" fmla="*/ 2202092 h 3403600"/>
              <a:gd name="connsiteX80" fmla="*/ 461188 w 4138309"/>
              <a:gd name="connsiteY80" fmla="*/ 2245529 h 3403600"/>
              <a:gd name="connsiteX81" fmla="*/ 364354 w 4138309"/>
              <a:gd name="connsiteY81" fmla="*/ 2051061 h 3403600"/>
              <a:gd name="connsiteX82" fmla="*/ 174631 w 4138309"/>
              <a:gd name="connsiteY82" fmla="*/ 1955800 h 3403600"/>
              <a:gd name="connsiteX83" fmla="*/ 0 w 4138309"/>
              <a:gd name="connsiteY83" fmla="*/ 1969299 h 3403600"/>
              <a:gd name="connsiteX84" fmla="*/ 21432 w 4138309"/>
              <a:gd name="connsiteY84" fmla="*/ 1777203 h 3403600"/>
              <a:gd name="connsiteX85" fmla="*/ 138924 w 4138309"/>
              <a:gd name="connsiteY85" fmla="*/ 1643044 h 3403600"/>
              <a:gd name="connsiteX86" fmla="*/ 353250 w 4138309"/>
              <a:gd name="connsiteY86" fmla="*/ 1638300 h 3403600"/>
              <a:gd name="connsiteX87" fmla="*/ 495322 w 4138309"/>
              <a:gd name="connsiteY87" fmla="*/ 1561302 h 3403600"/>
              <a:gd name="connsiteX88" fmla="*/ 654880 w 4138309"/>
              <a:gd name="connsiteY88" fmla="*/ 1397000 h 3403600"/>
              <a:gd name="connsiteX89" fmla="*/ 746173 w 4138309"/>
              <a:gd name="connsiteY89" fmla="*/ 1350167 h 3403600"/>
              <a:gd name="connsiteX90" fmla="*/ 970827 w 4138309"/>
              <a:gd name="connsiteY90" fmla="*/ 1320800 h 3403600"/>
              <a:gd name="connsiteX91" fmla="*/ 1166029 w 4138309"/>
              <a:gd name="connsiteY91" fmla="*/ 1264437 h 3403600"/>
              <a:gd name="connsiteX92" fmla="*/ 1226982 w 4138309"/>
              <a:gd name="connsiteY92" fmla="*/ 1224042 h 3403600"/>
              <a:gd name="connsiteX93" fmla="*/ 1404180 w 4138309"/>
              <a:gd name="connsiteY93" fmla="*/ 1219200 h 3403600"/>
              <a:gd name="connsiteX94" fmla="*/ 1452608 w 4138309"/>
              <a:gd name="connsiteY94" fmla="*/ 1077107 h 3403600"/>
              <a:gd name="connsiteX95" fmla="*/ 1344648 w 4138309"/>
              <a:gd name="connsiteY95" fmla="*/ 885787 h 3403600"/>
              <a:gd name="connsiteX96" fmla="*/ 1558155 w 4138309"/>
              <a:gd name="connsiteY96" fmla="*/ 723900 h 3403600"/>
              <a:gd name="connsiteX97" fmla="*/ 1670880 w 4138309"/>
              <a:gd name="connsiteY97" fmla="*/ 482600 h 3403600"/>
              <a:gd name="connsiteX98" fmla="*/ 1683580 w 4138309"/>
              <a:gd name="connsiteY98" fmla="*/ 393700 h 3403600"/>
              <a:gd name="connsiteX99" fmla="*/ 1670880 w 4138309"/>
              <a:gd name="connsiteY99" fmla="*/ 152400 h 3403600"/>
              <a:gd name="connsiteX100" fmla="*/ 1594680 w 4138309"/>
              <a:gd name="connsiteY100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42480 w 4138309"/>
              <a:gd name="connsiteY50" fmla="*/ 3048000 h 3403600"/>
              <a:gd name="connsiteX51" fmla="*/ 3029780 w 4138309"/>
              <a:gd name="connsiteY51" fmla="*/ 3086100 h 3403600"/>
              <a:gd name="connsiteX52" fmla="*/ 2915480 w 4138309"/>
              <a:gd name="connsiteY52" fmla="*/ 3149600 h 3403600"/>
              <a:gd name="connsiteX53" fmla="*/ 2826580 w 4138309"/>
              <a:gd name="connsiteY53" fmla="*/ 3162300 h 3403600"/>
              <a:gd name="connsiteX54" fmla="*/ 2813880 w 4138309"/>
              <a:gd name="connsiteY54" fmla="*/ 3200400 h 3403600"/>
              <a:gd name="connsiteX55" fmla="*/ 2712280 w 4138309"/>
              <a:gd name="connsiteY55" fmla="*/ 3238500 h 3403600"/>
              <a:gd name="connsiteX56" fmla="*/ 2623380 w 4138309"/>
              <a:gd name="connsiteY56" fmla="*/ 3327400 h 3403600"/>
              <a:gd name="connsiteX57" fmla="*/ 2585280 w 4138309"/>
              <a:gd name="connsiteY57" fmla="*/ 3352800 h 3403600"/>
              <a:gd name="connsiteX58" fmla="*/ 2470980 w 4138309"/>
              <a:gd name="connsiteY58" fmla="*/ 3390900 h 3403600"/>
              <a:gd name="connsiteX59" fmla="*/ 2394780 w 4138309"/>
              <a:gd name="connsiteY59" fmla="*/ 3403600 h 3403600"/>
              <a:gd name="connsiteX60" fmla="*/ 2343980 w 4138309"/>
              <a:gd name="connsiteY60" fmla="*/ 3390900 h 3403600"/>
              <a:gd name="connsiteX61" fmla="*/ 2318580 w 4138309"/>
              <a:gd name="connsiteY61" fmla="*/ 3352800 h 3403600"/>
              <a:gd name="connsiteX62" fmla="*/ 2293180 w 4138309"/>
              <a:gd name="connsiteY62" fmla="*/ 3263900 h 3403600"/>
              <a:gd name="connsiteX63" fmla="*/ 2255080 w 4138309"/>
              <a:gd name="connsiteY63" fmla="*/ 3225800 h 3403600"/>
              <a:gd name="connsiteX64" fmla="*/ 2191580 w 4138309"/>
              <a:gd name="connsiteY64" fmla="*/ 3162300 h 3403600"/>
              <a:gd name="connsiteX65" fmla="*/ 2153480 w 4138309"/>
              <a:gd name="connsiteY65" fmla="*/ 3149600 h 3403600"/>
              <a:gd name="connsiteX66" fmla="*/ 1721680 w 4138309"/>
              <a:gd name="connsiteY66" fmla="*/ 3124200 h 3403600"/>
              <a:gd name="connsiteX67" fmla="*/ 1670880 w 4138309"/>
              <a:gd name="connsiteY67" fmla="*/ 3073400 h 3403600"/>
              <a:gd name="connsiteX68" fmla="*/ 1632780 w 4138309"/>
              <a:gd name="connsiteY68" fmla="*/ 3048000 h 3403600"/>
              <a:gd name="connsiteX69" fmla="*/ 1543880 w 4138309"/>
              <a:gd name="connsiteY69" fmla="*/ 3022600 h 3403600"/>
              <a:gd name="connsiteX70" fmla="*/ 1302580 w 4138309"/>
              <a:gd name="connsiteY70" fmla="*/ 2997200 h 3403600"/>
              <a:gd name="connsiteX71" fmla="*/ 1289880 w 4138309"/>
              <a:gd name="connsiteY71" fmla="*/ 2921000 h 3403600"/>
              <a:gd name="connsiteX72" fmla="*/ 1188280 w 4138309"/>
              <a:gd name="connsiteY72" fmla="*/ 2832100 h 3403600"/>
              <a:gd name="connsiteX73" fmla="*/ 1062854 w 4138309"/>
              <a:gd name="connsiteY73" fmla="*/ 2780502 h 3403600"/>
              <a:gd name="connsiteX74" fmla="*/ 1030317 w 4138309"/>
              <a:gd name="connsiteY74" fmla="*/ 2663810 h 3403600"/>
              <a:gd name="connsiteX75" fmla="*/ 896158 w 4138309"/>
              <a:gd name="connsiteY75" fmla="*/ 2538426 h 3403600"/>
              <a:gd name="connsiteX76" fmla="*/ 958085 w 4138309"/>
              <a:gd name="connsiteY76" fmla="*/ 2397130 h 3403600"/>
              <a:gd name="connsiteX77" fmla="*/ 939844 w 4138309"/>
              <a:gd name="connsiteY77" fmla="*/ 2274098 h 3403600"/>
              <a:gd name="connsiteX78" fmla="*/ 807818 w 4138309"/>
              <a:gd name="connsiteY78" fmla="*/ 2202092 h 3403600"/>
              <a:gd name="connsiteX79" fmla="*/ 461188 w 4138309"/>
              <a:gd name="connsiteY79" fmla="*/ 2245529 h 3403600"/>
              <a:gd name="connsiteX80" fmla="*/ 364354 w 4138309"/>
              <a:gd name="connsiteY80" fmla="*/ 2051061 h 3403600"/>
              <a:gd name="connsiteX81" fmla="*/ 174631 w 4138309"/>
              <a:gd name="connsiteY81" fmla="*/ 1955800 h 3403600"/>
              <a:gd name="connsiteX82" fmla="*/ 0 w 4138309"/>
              <a:gd name="connsiteY82" fmla="*/ 1969299 h 3403600"/>
              <a:gd name="connsiteX83" fmla="*/ 21432 w 4138309"/>
              <a:gd name="connsiteY83" fmla="*/ 1777203 h 3403600"/>
              <a:gd name="connsiteX84" fmla="*/ 138924 w 4138309"/>
              <a:gd name="connsiteY84" fmla="*/ 1643044 h 3403600"/>
              <a:gd name="connsiteX85" fmla="*/ 353250 w 4138309"/>
              <a:gd name="connsiteY85" fmla="*/ 1638300 h 3403600"/>
              <a:gd name="connsiteX86" fmla="*/ 495322 w 4138309"/>
              <a:gd name="connsiteY86" fmla="*/ 1561302 h 3403600"/>
              <a:gd name="connsiteX87" fmla="*/ 654880 w 4138309"/>
              <a:gd name="connsiteY87" fmla="*/ 1397000 h 3403600"/>
              <a:gd name="connsiteX88" fmla="*/ 746173 w 4138309"/>
              <a:gd name="connsiteY88" fmla="*/ 1350167 h 3403600"/>
              <a:gd name="connsiteX89" fmla="*/ 970827 w 4138309"/>
              <a:gd name="connsiteY89" fmla="*/ 1320800 h 3403600"/>
              <a:gd name="connsiteX90" fmla="*/ 1166029 w 4138309"/>
              <a:gd name="connsiteY90" fmla="*/ 1264437 h 3403600"/>
              <a:gd name="connsiteX91" fmla="*/ 1226982 w 4138309"/>
              <a:gd name="connsiteY91" fmla="*/ 1224042 h 3403600"/>
              <a:gd name="connsiteX92" fmla="*/ 1404180 w 4138309"/>
              <a:gd name="connsiteY92" fmla="*/ 1219200 h 3403600"/>
              <a:gd name="connsiteX93" fmla="*/ 1452608 w 4138309"/>
              <a:gd name="connsiteY93" fmla="*/ 1077107 h 3403600"/>
              <a:gd name="connsiteX94" fmla="*/ 1344648 w 4138309"/>
              <a:gd name="connsiteY94" fmla="*/ 885787 h 3403600"/>
              <a:gd name="connsiteX95" fmla="*/ 1558155 w 4138309"/>
              <a:gd name="connsiteY95" fmla="*/ 723900 h 3403600"/>
              <a:gd name="connsiteX96" fmla="*/ 1670880 w 4138309"/>
              <a:gd name="connsiteY96" fmla="*/ 482600 h 3403600"/>
              <a:gd name="connsiteX97" fmla="*/ 1683580 w 4138309"/>
              <a:gd name="connsiteY97" fmla="*/ 393700 h 3403600"/>
              <a:gd name="connsiteX98" fmla="*/ 1670880 w 4138309"/>
              <a:gd name="connsiteY98" fmla="*/ 152400 h 3403600"/>
              <a:gd name="connsiteX99" fmla="*/ 1594680 w 4138309"/>
              <a:gd name="connsiteY99" fmla="*/ 25400 h 3403600"/>
              <a:gd name="connsiteX0" fmla="*/ 1594680 w 4138309"/>
              <a:gd name="connsiteY0" fmla="*/ 25400 h 3403600"/>
              <a:gd name="connsiteX1" fmla="*/ 1848680 w 4138309"/>
              <a:gd name="connsiteY1" fmla="*/ 25400 h 3403600"/>
              <a:gd name="connsiteX2" fmla="*/ 1924880 w 4138309"/>
              <a:gd name="connsiteY2" fmla="*/ 0 h 3403600"/>
              <a:gd name="connsiteX3" fmla="*/ 1950280 w 4138309"/>
              <a:gd name="connsiteY3" fmla="*/ 76200 h 3403600"/>
              <a:gd name="connsiteX4" fmla="*/ 1962980 w 4138309"/>
              <a:gd name="connsiteY4" fmla="*/ 114300 h 3403600"/>
              <a:gd name="connsiteX5" fmla="*/ 1988380 w 4138309"/>
              <a:gd name="connsiteY5" fmla="*/ 152400 h 3403600"/>
              <a:gd name="connsiteX6" fmla="*/ 2178880 w 4138309"/>
              <a:gd name="connsiteY6" fmla="*/ 165100 h 3403600"/>
              <a:gd name="connsiteX7" fmla="*/ 2242380 w 4138309"/>
              <a:gd name="connsiteY7" fmla="*/ 266700 h 3403600"/>
              <a:gd name="connsiteX8" fmla="*/ 2343980 w 4138309"/>
              <a:gd name="connsiteY8" fmla="*/ 279400 h 3403600"/>
              <a:gd name="connsiteX9" fmla="*/ 2369380 w 4138309"/>
              <a:gd name="connsiteY9" fmla="*/ 711200 h 3403600"/>
              <a:gd name="connsiteX10" fmla="*/ 2394780 w 4138309"/>
              <a:gd name="connsiteY10" fmla="*/ 812800 h 3403600"/>
              <a:gd name="connsiteX11" fmla="*/ 2407480 w 4138309"/>
              <a:gd name="connsiteY11" fmla="*/ 876300 h 3403600"/>
              <a:gd name="connsiteX12" fmla="*/ 2470980 w 4138309"/>
              <a:gd name="connsiteY12" fmla="*/ 939800 h 3403600"/>
              <a:gd name="connsiteX13" fmla="*/ 2509080 w 4138309"/>
              <a:gd name="connsiteY13" fmla="*/ 952500 h 3403600"/>
              <a:gd name="connsiteX14" fmla="*/ 2547180 w 4138309"/>
              <a:gd name="connsiteY14" fmla="*/ 977900 h 3403600"/>
              <a:gd name="connsiteX15" fmla="*/ 2636080 w 4138309"/>
              <a:gd name="connsiteY15" fmla="*/ 1003300 h 3403600"/>
              <a:gd name="connsiteX16" fmla="*/ 2712280 w 4138309"/>
              <a:gd name="connsiteY16" fmla="*/ 1028700 h 3403600"/>
              <a:gd name="connsiteX17" fmla="*/ 2775780 w 4138309"/>
              <a:gd name="connsiteY17" fmla="*/ 1143000 h 3403600"/>
              <a:gd name="connsiteX18" fmla="*/ 2788480 w 4138309"/>
              <a:gd name="connsiteY18" fmla="*/ 1397000 h 3403600"/>
              <a:gd name="connsiteX19" fmla="*/ 2801180 w 4138309"/>
              <a:gd name="connsiteY19" fmla="*/ 1473200 h 3403600"/>
              <a:gd name="connsiteX20" fmla="*/ 2877380 w 4138309"/>
              <a:gd name="connsiteY20" fmla="*/ 1524000 h 3403600"/>
              <a:gd name="connsiteX21" fmla="*/ 2915480 w 4138309"/>
              <a:gd name="connsiteY21" fmla="*/ 1549400 h 3403600"/>
              <a:gd name="connsiteX22" fmla="*/ 3055180 w 4138309"/>
              <a:gd name="connsiteY22" fmla="*/ 1562100 h 3403600"/>
              <a:gd name="connsiteX23" fmla="*/ 3271080 w 4138309"/>
              <a:gd name="connsiteY23" fmla="*/ 1574800 h 3403600"/>
              <a:gd name="connsiteX24" fmla="*/ 3613980 w 4138309"/>
              <a:gd name="connsiteY24" fmla="*/ 1562100 h 3403600"/>
              <a:gd name="connsiteX25" fmla="*/ 3677480 w 4138309"/>
              <a:gd name="connsiteY25" fmla="*/ 1549400 h 3403600"/>
              <a:gd name="connsiteX26" fmla="*/ 3982280 w 4138309"/>
              <a:gd name="connsiteY26" fmla="*/ 1524000 h 3403600"/>
              <a:gd name="connsiteX27" fmla="*/ 4020380 w 4138309"/>
              <a:gd name="connsiteY27" fmla="*/ 1511300 h 3403600"/>
              <a:gd name="connsiteX28" fmla="*/ 4109280 w 4138309"/>
              <a:gd name="connsiteY28" fmla="*/ 1689100 h 3403600"/>
              <a:gd name="connsiteX29" fmla="*/ 4121980 w 4138309"/>
              <a:gd name="connsiteY29" fmla="*/ 1739900 h 3403600"/>
              <a:gd name="connsiteX30" fmla="*/ 4134680 w 4138309"/>
              <a:gd name="connsiteY30" fmla="*/ 1803400 h 3403600"/>
              <a:gd name="connsiteX31" fmla="*/ 4096580 w 4138309"/>
              <a:gd name="connsiteY31" fmla="*/ 2044700 h 3403600"/>
              <a:gd name="connsiteX32" fmla="*/ 4058480 w 4138309"/>
              <a:gd name="connsiteY32" fmla="*/ 2057400 h 3403600"/>
              <a:gd name="connsiteX33" fmla="*/ 4020380 w 4138309"/>
              <a:gd name="connsiteY33" fmla="*/ 2082800 h 3403600"/>
              <a:gd name="connsiteX34" fmla="*/ 3994980 w 4138309"/>
              <a:gd name="connsiteY34" fmla="*/ 2120900 h 3403600"/>
              <a:gd name="connsiteX35" fmla="*/ 3944180 w 4138309"/>
              <a:gd name="connsiteY35" fmla="*/ 2197100 h 3403600"/>
              <a:gd name="connsiteX36" fmla="*/ 3918780 w 4138309"/>
              <a:gd name="connsiteY36" fmla="*/ 2159000 h 3403600"/>
              <a:gd name="connsiteX37" fmla="*/ 3804480 w 4138309"/>
              <a:gd name="connsiteY37" fmla="*/ 2197100 h 3403600"/>
              <a:gd name="connsiteX38" fmla="*/ 3791780 w 4138309"/>
              <a:gd name="connsiteY38" fmla="*/ 2463800 h 3403600"/>
              <a:gd name="connsiteX39" fmla="*/ 3779080 w 4138309"/>
              <a:gd name="connsiteY39" fmla="*/ 2552700 h 3403600"/>
              <a:gd name="connsiteX40" fmla="*/ 3766380 w 4138309"/>
              <a:gd name="connsiteY40" fmla="*/ 2590800 h 3403600"/>
              <a:gd name="connsiteX41" fmla="*/ 3728280 w 4138309"/>
              <a:gd name="connsiteY41" fmla="*/ 2616200 h 3403600"/>
              <a:gd name="connsiteX42" fmla="*/ 3677480 w 4138309"/>
              <a:gd name="connsiteY42" fmla="*/ 2692400 h 3403600"/>
              <a:gd name="connsiteX43" fmla="*/ 3639380 w 4138309"/>
              <a:gd name="connsiteY43" fmla="*/ 2705100 h 3403600"/>
              <a:gd name="connsiteX44" fmla="*/ 3588580 w 4138309"/>
              <a:gd name="connsiteY44" fmla="*/ 2730500 h 3403600"/>
              <a:gd name="connsiteX45" fmla="*/ 3309180 w 4138309"/>
              <a:gd name="connsiteY45" fmla="*/ 2755900 h 3403600"/>
              <a:gd name="connsiteX46" fmla="*/ 3232980 w 4138309"/>
              <a:gd name="connsiteY46" fmla="*/ 2781300 h 3403600"/>
              <a:gd name="connsiteX47" fmla="*/ 3169480 w 4138309"/>
              <a:gd name="connsiteY47" fmla="*/ 2832100 h 3403600"/>
              <a:gd name="connsiteX48" fmla="*/ 3156780 w 4138309"/>
              <a:gd name="connsiteY48" fmla="*/ 2882900 h 3403600"/>
              <a:gd name="connsiteX49" fmla="*/ 3118680 w 4138309"/>
              <a:gd name="connsiteY49" fmla="*/ 2908300 h 3403600"/>
              <a:gd name="connsiteX50" fmla="*/ 3042480 w 4138309"/>
              <a:gd name="connsiteY50" fmla="*/ 3048000 h 3403600"/>
              <a:gd name="connsiteX51" fmla="*/ 3029780 w 4138309"/>
              <a:gd name="connsiteY51" fmla="*/ 3086100 h 3403600"/>
              <a:gd name="connsiteX52" fmla="*/ 2915480 w 4138309"/>
              <a:gd name="connsiteY52" fmla="*/ 3149600 h 3403600"/>
              <a:gd name="connsiteX53" fmla="*/ 2826580 w 4138309"/>
              <a:gd name="connsiteY53" fmla="*/ 3162300 h 3403600"/>
              <a:gd name="connsiteX54" fmla="*/ 2813880 w 4138309"/>
              <a:gd name="connsiteY54" fmla="*/ 3200400 h 3403600"/>
              <a:gd name="connsiteX55" fmla="*/ 2712280 w 4138309"/>
              <a:gd name="connsiteY55" fmla="*/ 3238500 h 3403600"/>
              <a:gd name="connsiteX56" fmla="*/ 2623380 w 4138309"/>
              <a:gd name="connsiteY56" fmla="*/ 3327400 h 3403600"/>
              <a:gd name="connsiteX57" fmla="*/ 2585280 w 4138309"/>
              <a:gd name="connsiteY57" fmla="*/ 3352800 h 3403600"/>
              <a:gd name="connsiteX58" fmla="*/ 2470980 w 4138309"/>
              <a:gd name="connsiteY58" fmla="*/ 3390900 h 3403600"/>
              <a:gd name="connsiteX59" fmla="*/ 2394780 w 4138309"/>
              <a:gd name="connsiteY59" fmla="*/ 3403600 h 3403600"/>
              <a:gd name="connsiteX60" fmla="*/ 2343980 w 4138309"/>
              <a:gd name="connsiteY60" fmla="*/ 3390900 h 3403600"/>
              <a:gd name="connsiteX61" fmla="*/ 2318580 w 4138309"/>
              <a:gd name="connsiteY61" fmla="*/ 3352800 h 3403600"/>
              <a:gd name="connsiteX62" fmla="*/ 2293180 w 4138309"/>
              <a:gd name="connsiteY62" fmla="*/ 3263900 h 3403600"/>
              <a:gd name="connsiteX63" fmla="*/ 2191580 w 4138309"/>
              <a:gd name="connsiteY63" fmla="*/ 3162300 h 3403600"/>
              <a:gd name="connsiteX64" fmla="*/ 2153480 w 4138309"/>
              <a:gd name="connsiteY64" fmla="*/ 3149600 h 3403600"/>
              <a:gd name="connsiteX65" fmla="*/ 1721680 w 4138309"/>
              <a:gd name="connsiteY65" fmla="*/ 3124200 h 3403600"/>
              <a:gd name="connsiteX66" fmla="*/ 1670880 w 4138309"/>
              <a:gd name="connsiteY66" fmla="*/ 3073400 h 3403600"/>
              <a:gd name="connsiteX67" fmla="*/ 1632780 w 4138309"/>
              <a:gd name="connsiteY67" fmla="*/ 3048000 h 3403600"/>
              <a:gd name="connsiteX68" fmla="*/ 1543880 w 4138309"/>
              <a:gd name="connsiteY68" fmla="*/ 3022600 h 3403600"/>
              <a:gd name="connsiteX69" fmla="*/ 1302580 w 4138309"/>
              <a:gd name="connsiteY69" fmla="*/ 2997200 h 3403600"/>
              <a:gd name="connsiteX70" fmla="*/ 1289880 w 4138309"/>
              <a:gd name="connsiteY70" fmla="*/ 2921000 h 3403600"/>
              <a:gd name="connsiteX71" fmla="*/ 1188280 w 4138309"/>
              <a:gd name="connsiteY71" fmla="*/ 2832100 h 3403600"/>
              <a:gd name="connsiteX72" fmla="*/ 1062854 w 4138309"/>
              <a:gd name="connsiteY72" fmla="*/ 2780502 h 3403600"/>
              <a:gd name="connsiteX73" fmla="*/ 1030317 w 4138309"/>
              <a:gd name="connsiteY73" fmla="*/ 2663810 h 3403600"/>
              <a:gd name="connsiteX74" fmla="*/ 896158 w 4138309"/>
              <a:gd name="connsiteY74" fmla="*/ 2538426 h 3403600"/>
              <a:gd name="connsiteX75" fmla="*/ 958085 w 4138309"/>
              <a:gd name="connsiteY75" fmla="*/ 2397130 h 3403600"/>
              <a:gd name="connsiteX76" fmla="*/ 939844 w 4138309"/>
              <a:gd name="connsiteY76" fmla="*/ 2274098 h 3403600"/>
              <a:gd name="connsiteX77" fmla="*/ 807818 w 4138309"/>
              <a:gd name="connsiteY77" fmla="*/ 2202092 h 3403600"/>
              <a:gd name="connsiteX78" fmla="*/ 461188 w 4138309"/>
              <a:gd name="connsiteY78" fmla="*/ 2245529 h 3403600"/>
              <a:gd name="connsiteX79" fmla="*/ 364354 w 4138309"/>
              <a:gd name="connsiteY79" fmla="*/ 2051061 h 3403600"/>
              <a:gd name="connsiteX80" fmla="*/ 174631 w 4138309"/>
              <a:gd name="connsiteY80" fmla="*/ 1955800 h 3403600"/>
              <a:gd name="connsiteX81" fmla="*/ 0 w 4138309"/>
              <a:gd name="connsiteY81" fmla="*/ 1969299 h 3403600"/>
              <a:gd name="connsiteX82" fmla="*/ 21432 w 4138309"/>
              <a:gd name="connsiteY82" fmla="*/ 1777203 h 3403600"/>
              <a:gd name="connsiteX83" fmla="*/ 138924 w 4138309"/>
              <a:gd name="connsiteY83" fmla="*/ 1643044 h 3403600"/>
              <a:gd name="connsiteX84" fmla="*/ 353250 w 4138309"/>
              <a:gd name="connsiteY84" fmla="*/ 1638300 h 3403600"/>
              <a:gd name="connsiteX85" fmla="*/ 495322 w 4138309"/>
              <a:gd name="connsiteY85" fmla="*/ 1561302 h 3403600"/>
              <a:gd name="connsiteX86" fmla="*/ 654880 w 4138309"/>
              <a:gd name="connsiteY86" fmla="*/ 1397000 h 3403600"/>
              <a:gd name="connsiteX87" fmla="*/ 746173 w 4138309"/>
              <a:gd name="connsiteY87" fmla="*/ 1350167 h 3403600"/>
              <a:gd name="connsiteX88" fmla="*/ 970827 w 4138309"/>
              <a:gd name="connsiteY88" fmla="*/ 1320800 h 3403600"/>
              <a:gd name="connsiteX89" fmla="*/ 1166029 w 4138309"/>
              <a:gd name="connsiteY89" fmla="*/ 1264437 h 3403600"/>
              <a:gd name="connsiteX90" fmla="*/ 1226982 w 4138309"/>
              <a:gd name="connsiteY90" fmla="*/ 1224042 h 3403600"/>
              <a:gd name="connsiteX91" fmla="*/ 1404180 w 4138309"/>
              <a:gd name="connsiteY91" fmla="*/ 1219200 h 3403600"/>
              <a:gd name="connsiteX92" fmla="*/ 1452608 w 4138309"/>
              <a:gd name="connsiteY92" fmla="*/ 1077107 h 3403600"/>
              <a:gd name="connsiteX93" fmla="*/ 1344648 w 4138309"/>
              <a:gd name="connsiteY93" fmla="*/ 885787 h 3403600"/>
              <a:gd name="connsiteX94" fmla="*/ 1558155 w 4138309"/>
              <a:gd name="connsiteY94" fmla="*/ 723900 h 3403600"/>
              <a:gd name="connsiteX95" fmla="*/ 1670880 w 4138309"/>
              <a:gd name="connsiteY95" fmla="*/ 482600 h 3403600"/>
              <a:gd name="connsiteX96" fmla="*/ 1683580 w 4138309"/>
              <a:gd name="connsiteY96" fmla="*/ 393700 h 3403600"/>
              <a:gd name="connsiteX97" fmla="*/ 1670880 w 4138309"/>
              <a:gd name="connsiteY97" fmla="*/ 152400 h 3403600"/>
              <a:gd name="connsiteX98" fmla="*/ 1594680 w 4138309"/>
              <a:gd name="connsiteY98" fmla="*/ 25400 h 3403600"/>
              <a:gd name="connsiteX0" fmla="*/ 1594680 w 4138309"/>
              <a:gd name="connsiteY0" fmla="*/ 25400 h 3390900"/>
              <a:gd name="connsiteX1" fmla="*/ 1848680 w 4138309"/>
              <a:gd name="connsiteY1" fmla="*/ 25400 h 3390900"/>
              <a:gd name="connsiteX2" fmla="*/ 1924880 w 4138309"/>
              <a:gd name="connsiteY2" fmla="*/ 0 h 3390900"/>
              <a:gd name="connsiteX3" fmla="*/ 1950280 w 4138309"/>
              <a:gd name="connsiteY3" fmla="*/ 76200 h 3390900"/>
              <a:gd name="connsiteX4" fmla="*/ 1962980 w 4138309"/>
              <a:gd name="connsiteY4" fmla="*/ 114300 h 3390900"/>
              <a:gd name="connsiteX5" fmla="*/ 1988380 w 4138309"/>
              <a:gd name="connsiteY5" fmla="*/ 152400 h 3390900"/>
              <a:gd name="connsiteX6" fmla="*/ 2178880 w 4138309"/>
              <a:gd name="connsiteY6" fmla="*/ 165100 h 3390900"/>
              <a:gd name="connsiteX7" fmla="*/ 2242380 w 4138309"/>
              <a:gd name="connsiteY7" fmla="*/ 266700 h 3390900"/>
              <a:gd name="connsiteX8" fmla="*/ 2343980 w 4138309"/>
              <a:gd name="connsiteY8" fmla="*/ 279400 h 3390900"/>
              <a:gd name="connsiteX9" fmla="*/ 2369380 w 4138309"/>
              <a:gd name="connsiteY9" fmla="*/ 711200 h 3390900"/>
              <a:gd name="connsiteX10" fmla="*/ 2394780 w 4138309"/>
              <a:gd name="connsiteY10" fmla="*/ 812800 h 3390900"/>
              <a:gd name="connsiteX11" fmla="*/ 2407480 w 4138309"/>
              <a:gd name="connsiteY11" fmla="*/ 876300 h 3390900"/>
              <a:gd name="connsiteX12" fmla="*/ 2470980 w 4138309"/>
              <a:gd name="connsiteY12" fmla="*/ 939800 h 3390900"/>
              <a:gd name="connsiteX13" fmla="*/ 2509080 w 4138309"/>
              <a:gd name="connsiteY13" fmla="*/ 952500 h 3390900"/>
              <a:gd name="connsiteX14" fmla="*/ 2547180 w 4138309"/>
              <a:gd name="connsiteY14" fmla="*/ 977900 h 3390900"/>
              <a:gd name="connsiteX15" fmla="*/ 2636080 w 4138309"/>
              <a:gd name="connsiteY15" fmla="*/ 1003300 h 3390900"/>
              <a:gd name="connsiteX16" fmla="*/ 2712280 w 4138309"/>
              <a:gd name="connsiteY16" fmla="*/ 1028700 h 3390900"/>
              <a:gd name="connsiteX17" fmla="*/ 2775780 w 4138309"/>
              <a:gd name="connsiteY17" fmla="*/ 1143000 h 3390900"/>
              <a:gd name="connsiteX18" fmla="*/ 2788480 w 4138309"/>
              <a:gd name="connsiteY18" fmla="*/ 1397000 h 3390900"/>
              <a:gd name="connsiteX19" fmla="*/ 2801180 w 4138309"/>
              <a:gd name="connsiteY19" fmla="*/ 1473200 h 3390900"/>
              <a:gd name="connsiteX20" fmla="*/ 2877380 w 4138309"/>
              <a:gd name="connsiteY20" fmla="*/ 1524000 h 3390900"/>
              <a:gd name="connsiteX21" fmla="*/ 2915480 w 4138309"/>
              <a:gd name="connsiteY21" fmla="*/ 1549400 h 3390900"/>
              <a:gd name="connsiteX22" fmla="*/ 3055180 w 4138309"/>
              <a:gd name="connsiteY22" fmla="*/ 1562100 h 3390900"/>
              <a:gd name="connsiteX23" fmla="*/ 3271080 w 4138309"/>
              <a:gd name="connsiteY23" fmla="*/ 1574800 h 3390900"/>
              <a:gd name="connsiteX24" fmla="*/ 3613980 w 4138309"/>
              <a:gd name="connsiteY24" fmla="*/ 1562100 h 3390900"/>
              <a:gd name="connsiteX25" fmla="*/ 3677480 w 4138309"/>
              <a:gd name="connsiteY25" fmla="*/ 1549400 h 3390900"/>
              <a:gd name="connsiteX26" fmla="*/ 3982280 w 4138309"/>
              <a:gd name="connsiteY26" fmla="*/ 1524000 h 3390900"/>
              <a:gd name="connsiteX27" fmla="*/ 4020380 w 4138309"/>
              <a:gd name="connsiteY27" fmla="*/ 1511300 h 3390900"/>
              <a:gd name="connsiteX28" fmla="*/ 4109280 w 4138309"/>
              <a:gd name="connsiteY28" fmla="*/ 1689100 h 3390900"/>
              <a:gd name="connsiteX29" fmla="*/ 4121980 w 4138309"/>
              <a:gd name="connsiteY29" fmla="*/ 1739900 h 3390900"/>
              <a:gd name="connsiteX30" fmla="*/ 4134680 w 4138309"/>
              <a:gd name="connsiteY30" fmla="*/ 1803400 h 3390900"/>
              <a:gd name="connsiteX31" fmla="*/ 4096580 w 4138309"/>
              <a:gd name="connsiteY31" fmla="*/ 2044700 h 3390900"/>
              <a:gd name="connsiteX32" fmla="*/ 4058480 w 4138309"/>
              <a:gd name="connsiteY32" fmla="*/ 2057400 h 3390900"/>
              <a:gd name="connsiteX33" fmla="*/ 4020380 w 4138309"/>
              <a:gd name="connsiteY33" fmla="*/ 2082800 h 3390900"/>
              <a:gd name="connsiteX34" fmla="*/ 3994980 w 4138309"/>
              <a:gd name="connsiteY34" fmla="*/ 2120900 h 3390900"/>
              <a:gd name="connsiteX35" fmla="*/ 3944180 w 4138309"/>
              <a:gd name="connsiteY35" fmla="*/ 2197100 h 3390900"/>
              <a:gd name="connsiteX36" fmla="*/ 3918780 w 4138309"/>
              <a:gd name="connsiteY36" fmla="*/ 2159000 h 3390900"/>
              <a:gd name="connsiteX37" fmla="*/ 3804480 w 4138309"/>
              <a:gd name="connsiteY37" fmla="*/ 2197100 h 3390900"/>
              <a:gd name="connsiteX38" fmla="*/ 3791780 w 4138309"/>
              <a:gd name="connsiteY38" fmla="*/ 2463800 h 3390900"/>
              <a:gd name="connsiteX39" fmla="*/ 3779080 w 4138309"/>
              <a:gd name="connsiteY39" fmla="*/ 2552700 h 3390900"/>
              <a:gd name="connsiteX40" fmla="*/ 3766380 w 4138309"/>
              <a:gd name="connsiteY40" fmla="*/ 2590800 h 3390900"/>
              <a:gd name="connsiteX41" fmla="*/ 3728280 w 4138309"/>
              <a:gd name="connsiteY41" fmla="*/ 2616200 h 3390900"/>
              <a:gd name="connsiteX42" fmla="*/ 3677480 w 4138309"/>
              <a:gd name="connsiteY42" fmla="*/ 2692400 h 3390900"/>
              <a:gd name="connsiteX43" fmla="*/ 3639380 w 4138309"/>
              <a:gd name="connsiteY43" fmla="*/ 2705100 h 3390900"/>
              <a:gd name="connsiteX44" fmla="*/ 3588580 w 4138309"/>
              <a:gd name="connsiteY44" fmla="*/ 2730500 h 3390900"/>
              <a:gd name="connsiteX45" fmla="*/ 3309180 w 4138309"/>
              <a:gd name="connsiteY45" fmla="*/ 2755900 h 3390900"/>
              <a:gd name="connsiteX46" fmla="*/ 3232980 w 4138309"/>
              <a:gd name="connsiteY46" fmla="*/ 2781300 h 3390900"/>
              <a:gd name="connsiteX47" fmla="*/ 3169480 w 4138309"/>
              <a:gd name="connsiteY47" fmla="*/ 2832100 h 3390900"/>
              <a:gd name="connsiteX48" fmla="*/ 3156780 w 4138309"/>
              <a:gd name="connsiteY48" fmla="*/ 2882900 h 3390900"/>
              <a:gd name="connsiteX49" fmla="*/ 3118680 w 4138309"/>
              <a:gd name="connsiteY49" fmla="*/ 2908300 h 3390900"/>
              <a:gd name="connsiteX50" fmla="*/ 3042480 w 4138309"/>
              <a:gd name="connsiteY50" fmla="*/ 3048000 h 3390900"/>
              <a:gd name="connsiteX51" fmla="*/ 3029780 w 4138309"/>
              <a:gd name="connsiteY51" fmla="*/ 3086100 h 3390900"/>
              <a:gd name="connsiteX52" fmla="*/ 2915480 w 4138309"/>
              <a:gd name="connsiteY52" fmla="*/ 3149600 h 3390900"/>
              <a:gd name="connsiteX53" fmla="*/ 2826580 w 4138309"/>
              <a:gd name="connsiteY53" fmla="*/ 3162300 h 3390900"/>
              <a:gd name="connsiteX54" fmla="*/ 2813880 w 4138309"/>
              <a:gd name="connsiteY54" fmla="*/ 3200400 h 3390900"/>
              <a:gd name="connsiteX55" fmla="*/ 2712280 w 4138309"/>
              <a:gd name="connsiteY55" fmla="*/ 3238500 h 3390900"/>
              <a:gd name="connsiteX56" fmla="*/ 2623380 w 4138309"/>
              <a:gd name="connsiteY56" fmla="*/ 3327400 h 3390900"/>
              <a:gd name="connsiteX57" fmla="*/ 2585280 w 4138309"/>
              <a:gd name="connsiteY57" fmla="*/ 3352800 h 3390900"/>
              <a:gd name="connsiteX58" fmla="*/ 2470980 w 4138309"/>
              <a:gd name="connsiteY58" fmla="*/ 3390900 h 3390900"/>
              <a:gd name="connsiteX59" fmla="*/ 2343980 w 4138309"/>
              <a:gd name="connsiteY59" fmla="*/ 3390900 h 3390900"/>
              <a:gd name="connsiteX60" fmla="*/ 2318580 w 4138309"/>
              <a:gd name="connsiteY60" fmla="*/ 3352800 h 3390900"/>
              <a:gd name="connsiteX61" fmla="*/ 2293180 w 4138309"/>
              <a:gd name="connsiteY61" fmla="*/ 3263900 h 3390900"/>
              <a:gd name="connsiteX62" fmla="*/ 2191580 w 4138309"/>
              <a:gd name="connsiteY62" fmla="*/ 3162300 h 3390900"/>
              <a:gd name="connsiteX63" fmla="*/ 2153480 w 4138309"/>
              <a:gd name="connsiteY63" fmla="*/ 3149600 h 3390900"/>
              <a:gd name="connsiteX64" fmla="*/ 1721680 w 4138309"/>
              <a:gd name="connsiteY64" fmla="*/ 3124200 h 3390900"/>
              <a:gd name="connsiteX65" fmla="*/ 1670880 w 4138309"/>
              <a:gd name="connsiteY65" fmla="*/ 3073400 h 3390900"/>
              <a:gd name="connsiteX66" fmla="*/ 1632780 w 4138309"/>
              <a:gd name="connsiteY66" fmla="*/ 3048000 h 3390900"/>
              <a:gd name="connsiteX67" fmla="*/ 1543880 w 4138309"/>
              <a:gd name="connsiteY67" fmla="*/ 3022600 h 3390900"/>
              <a:gd name="connsiteX68" fmla="*/ 1302580 w 4138309"/>
              <a:gd name="connsiteY68" fmla="*/ 2997200 h 3390900"/>
              <a:gd name="connsiteX69" fmla="*/ 1289880 w 4138309"/>
              <a:gd name="connsiteY69" fmla="*/ 2921000 h 3390900"/>
              <a:gd name="connsiteX70" fmla="*/ 1188280 w 4138309"/>
              <a:gd name="connsiteY70" fmla="*/ 2832100 h 3390900"/>
              <a:gd name="connsiteX71" fmla="*/ 1062854 w 4138309"/>
              <a:gd name="connsiteY71" fmla="*/ 2780502 h 3390900"/>
              <a:gd name="connsiteX72" fmla="*/ 1030317 w 4138309"/>
              <a:gd name="connsiteY72" fmla="*/ 2663810 h 3390900"/>
              <a:gd name="connsiteX73" fmla="*/ 896158 w 4138309"/>
              <a:gd name="connsiteY73" fmla="*/ 2538426 h 3390900"/>
              <a:gd name="connsiteX74" fmla="*/ 958085 w 4138309"/>
              <a:gd name="connsiteY74" fmla="*/ 2397130 h 3390900"/>
              <a:gd name="connsiteX75" fmla="*/ 939844 w 4138309"/>
              <a:gd name="connsiteY75" fmla="*/ 2274098 h 3390900"/>
              <a:gd name="connsiteX76" fmla="*/ 807818 w 4138309"/>
              <a:gd name="connsiteY76" fmla="*/ 2202092 h 3390900"/>
              <a:gd name="connsiteX77" fmla="*/ 461188 w 4138309"/>
              <a:gd name="connsiteY77" fmla="*/ 2245529 h 3390900"/>
              <a:gd name="connsiteX78" fmla="*/ 364354 w 4138309"/>
              <a:gd name="connsiteY78" fmla="*/ 2051061 h 3390900"/>
              <a:gd name="connsiteX79" fmla="*/ 174631 w 4138309"/>
              <a:gd name="connsiteY79" fmla="*/ 1955800 h 3390900"/>
              <a:gd name="connsiteX80" fmla="*/ 0 w 4138309"/>
              <a:gd name="connsiteY80" fmla="*/ 1969299 h 3390900"/>
              <a:gd name="connsiteX81" fmla="*/ 21432 w 4138309"/>
              <a:gd name="connsiteY81" fmla="*/ 1777203 h 3390900"/>
              <a:gd name="connsiteX82" fmla="*/ 138924 w 4138309"/>
              <a:gd name="connsiteY82" fmla="*/ 1643044 h 3390900"/>
              <a:gd name="connsiteX83" fmla="*/ 353250 w 4138309"/>
              <a:gd name="connsiteY83" fmla="*/ 1638300 h 3390900"/>
              <a:gd name="connsiteX84" fmla="*/ 495322 w 4138309"/>
              <a:gd name="connsiteY84" fmla="*/ 1561302 h 3390900"/>
              <a:gd name="connsiteX85" fmla="*/ 654880 w 4138309"/>
              <a:gd name="connsiteY85" fmla="*/ 1397000 h 3390900"/>
              <a:gd name="connsiteX86" fmla="*/ 746173 w 4138309"/>
              <a:gd name="connsiteY86" fmla="*/ 1350167 h 3390900"/>
              <a:gd name="connsiteX87" fmla="*/ 970827 w 4138309"/>
              <a:gd name="connsiteY87" fmla="*/ 1320800 h 3390900"/>
              <a:gd name="connsiteX88" fmla="*/ 1166029 w 4138309"/>
              <a:gd name="connsiteY88" fmla="*/ 1264437 h 3390900"/>
              <a:gd name="connsiteX89" fmla="*/ 1226982 w 4138309"/>
              <a:gd name="connsiteY89" fmla="*/ 1224042 h 3390900"/>
              <a:gd name="connsiteX90" fmla="*/ 1404180 w 4138309"/>
              <a:gd name="connsiteY90" fmla="*/ 1219200 h 3390900"/>
              <a:gd name="connsiteX91" fmla="*/ 1452608 w 4138309"/>
              <a:gd name="connsiteY91" fmla="*/ 1077107 h 3390900"/>
              <a:gd name="connsiteX92" fmla="*/ 1344648 w 4138309"/>
              <a:gd name="connsiteY92" fmla="*/ 885787 h 3390900"/>
              <a:gd name="connsiteX93" fmla="*/ 1558155 w 4138309"/>
              <a:gd name="connsiteY93" fmla="*/ 723900 h 3390900"/>
              <a:gd name="connsiteX94" fmla="*/ 1670880 w 4138309"/>
              <a:gd name="connsiteY94" fmla="*/ 482600 h 3390900"/>
              <a:gd name="connsiteX95" fmla="*/ 1683580 w 4138309"/>
              <a:gd name="connsiteY95" fmla="*/ 393700 h 3390900"/>
              <a:gd name="connsiteX96" fmla="*/ 1670880 w 4138309"/>
              <a:gd name="connsiteY96" fmla="*/ 152400 h 3390900"/>
              <a:gd name="connsiteX97" fmla="*/ 1594680 w 4138309"/>
              <a:gd name="connsiteY97" fmla="*/ 25400 h 3390900"/>
              <a:gd name="connsiteX0" fmla="*/ 1594680 w 4138309"/>
              <a:gd name="connsiteY0" fmla="*/ 25400 h 3390900"/>
              <a:gd name="connsiteX1" fmla="*/ 1848680 w 4138309"/>
              <a:gd name="connsiteY1" fmla="*/ 25400 h 3390900"/>
              <a:gd name="connsiteX2" fmla="*/ 1924880 w 4138309"/>
              <a:gd name="connsiteY2" fmla="*/ 0 h 3390900"/>
              <a:gd name="connsiteX3" fmla="*/ 1950280 w 4138309"/>
              <a:gd name="connsiteY3" fmla="*/ 76200 h 3390900"/>
              <a:gd name="connsiteX4" fmla="*/ 1962980 w 4138309"/>
              <a:gd name="connsiteY4" fmla="*/ 114300 h 3390900"/>
              <a:gd name="connsiteX5" fmla="*/ 1988380 w 4138309"/>
              <a:gd name="connsiteY5" fmla="*/ 152400 h 3390900"/>
              <a:gd name="connsiteX6" fmla="*/ 2178880 w 4138309"/>
              <a:gd name="connsiteY6" fmla="*/ 165100 h 3390900"/>
              <a:gd name="connsiteX7" fmla="*/ 2242380 w 4138309"/>
              <a:gd name="connsiteY7" fmla="*/ 266700 h 3390900"/>
              <a:gd name="connsiteX8" fmla="*/ 2343980 w 4138309"/>
              <a:gd name="connsiteY8" fmla="*/ 279400 h 3390900"/>
              <a:gd name="connsiteX9" fmla="*/ 2369380 w 4138309"/>
              <a:gd name="connsiteY9" fmla="*/ 711200 h 3390900"/>
              <a:gd name="connsiteX10" fmla="*/ 2394780 w 4138309"/>
              <a:gd name="connsiteY10" fmla="*/ 812800 h 3390900"/>
              <a:gd name="connsiteX11" fmla="*/ 2407480 w 4138309"/>
              <a:gd name="connsiteY11" fmla="*/ 876300 h 3390900"/>
              <a:gd name="connsiteX12" fmla="*/ 2470980 w 4138309"/>
              <a:gd name="connsiteY12" fmla="*/ 939800 h 3390900"/>
              <a:gd name="connsiteX13" fmla="*/ 2509080 w 4138309"/>
              <a:gd name="connsiteY13" fmla="*/ 952500 h 3390900"/>
              <a:gd name="connsiteX14" fmla="*/ 2547180 w 4138309"/>
              <a:gd name="connsiteY14" fmla="*/ 977900 h 3390900"/>
              <a:gd name="connsiteX15" fmla="*/ 2636080 w 4138309"/>
              <a:gd name="connsiteY15" fmla="*/ 1003300 h 3390900"/>
              <a:gd name="connsiteX16" fmla="*/ 2712280 w 4138309"/>
              <a:gd name="connsiteY16" fmla="*/ 1028700 h 3390900"/>
              <a:gd name="connsiteX17" fmla="*/ 2775780 w 4138309"/>
              <a:gd name="connsiteY17" fmla="*/ 1143000 h 3390900"/>
              <a:gd name="connsiteX18" fmla="*/ 2788480 w 4138309"/>
              <a:gd name="connsiteY18" fmla="*/ 1397000 h 3390900"/>
              <a:gd name="connsiteX19" fmla="*/ 2801180 w 4138309"/>
              <a:gd name="connsiteY19" fmla="*/ 1473200 h 3390900"/>
              <a:gd name="connsiteX20" fmla="*/ 2877380 w 4138309"/>
              <a:gd name="connsiteY20" fmla="*/ 1524000 h 3390900"/>
              <a:gd name="connsiteX21" fmla="*/ 2915480 w 4138309"/>
              <a:gd name="connsiteY21" fmla="*/ 1549400 h 3390900"/>
              <a:gd name="connsiteX22" fmla="*/ 3055180 w 4138309"/>
              <a:gd name="connsiteY22" fmla="*/ 1562100 h 3390900"/>
              <a:gd name="connsiteX23" fmla="*/ 3271080 w 4138309"/>
              <a:gd name="connsiteY23" fmla="*/ 1574800 h 3390900"/>
              <a:gd name="connsiteX24" fmla="*/ 3613980 w 4138309"/>
              <a:gd name="connsiteY24" fmla="*/ 1562100 h 3390900"/>
              <a:gd name="connsiteX25" fmla="*/ 3677480 w 4138309"/>
              <a:gd name="connsiteY25" fmla="*/ 1549400 h 3390900"/>
              <a:gd name="connsiteX26" fmla="*/ 3982280 w 4138309"/>
              <a:gd name="connsiteY26" fmla="*/ 1524000 h 3390900"/>
              <a:gd name="connsiteX27" fmla="*/ 4020380 w 4138309"/>
              <a:gd name="connsiteY27" fmla="*/ 1511300 h 3390900"/>
              <a:gd name="connsiteX28" fmla="*/ 4109280 w 4138309"/>
              <a:gd name="connsiteY28" fmla="*/ 1689100 h 3390900"/>
              <a:gd name="connsiteX29" fmla="*/ 4121980 w 4138309"/>
              <a:gd name="connsiteY29" fmla="*/ 1739900 h 3390900"/>
              <a:gd name="connsiteX30" fmla="*/ 4134680 w 4138309"/>
              <a:gd name="connsiteY30" fmla="*/ 1803400 h 3390900"/>
              <a:gd name="connsiteX31" fmla="*/ 4096580 w 4138309"/>
              <a:gd name="connsiteY31" fmla="*/ 2044700 h 3390900"/>
              <a:gd name="connsiteX32" fmla="*/ 4058480 w 4138309"/>
              <a:gd name="connsiteY32" fmla="*/ 2057400 h 3390900"/>
              <a:gd name="connsiteX33" fmla="*/ 4020380 w 4138309"/>
              <a:gd name="connsiteY33" fmla="*/ 2082800 h 3390900"/>
              <a:gd name="connsiteX34" fmla="*/ 3994980 w 4138309"/>
              <a:gd name="connsiteY34" fmla="*/ 2120900 h 3390900"/>
              <a:gd name="connsiteX35" fmla="*/ 3944180 w 4138309"/>
              <a:gd name="connsiteY35" fmla="*/ 2197100 h 3390900"/>
              <a:gd name="connsiteX36" fmla="*/ 3918780 w 4138309"/>
              <a:gd name="connsiteY36" fmla="*/ 2159000 h 3390900"/>
              <a:gd name="connsiteX37" fmla="*/ 3804480 w 4138309"/>
              <a:gd name="connsiteY37" fmla="*/ 2197100 h 3390900"/>
              <a:gd name="connsiteX38" fmla="*/ 3791780 w 4138309"/>
              <a:gd name="connsiteY38" fmla="*/ 2463800 h 3390900"/>
              <a:gd name="connsiteX39" fmla="*/ 3779080 w 4138309"/>
              <a:gd name="connsiteY39" fmla="*/ 2552700 h 3390900"/>
              <a:gd name="connsiteX40" fmla="*/ 3766380 w 4138309"/>
              <a:gd name="connsiteY40" fmla="*/ 2590800 h 3390900"/>
              <a:gd name="connsiteX41" fmla="*/ 3728280 w 4138309"/>
              <a:gd name="connsiteY41" fmla="*/ 2616200 h 3390900"/>
              <a:gd name="connsiteX42" fmla="*/ 3677480 w 4138309"/>
              <a:gd name="connsiteY42" fmla="*/ 2692400 h 3390900"/>
              <a:gd name="connsiteX43" fmla="*/ 3639380 w 4138309"/>
              <a:gd name="connsiteY43" fmla="*/ 2705100 h 3390900"/>
              <a:gd name="connsiteX44" fmla="*/ 3588580 w 4138309"/>
              <a:gd name="connsiteY44" fmla="*/ 2730500 h 3390900"/>
              <a:gd name="connsiteX45" fmla="*/ 3309180 w 4138309"/>
              <a:gd name="connsiteY45" fmla="*/ 2755900 h 3390900"/>
              <a:gd name="connsiteX46" fmla="*/ 3232980 w 4138309"/>
              <a:gd name="connsiteY46" fmla="*/ 2781300 h 3390900"/>
              <a:gd name="connsiteX47" fmla="*/ 3169480 w 4138309"/>
              <a:gd name="connsiteY47" fmla="*/ 2832100 h 3390900"/>
              <a:gd name="connsiteX48" fmla="*/ 3118680 w 4138309"/>
              <a:gd name="connsiteY48" fmla="*/ 2908300 h 3390900"/>
              <a:gd name="connsiteX49" fmla="*/ 3042480 w 4138309"/>
              <a:gd name="connsiteY49" fmla="*/ 3048000 h 3390900"/>
              <a:gd name="connsiteX50" fmla="*/ 3029780 w 4138309"/>
              <a:gd name="connsiteY50" fmla="*/ 3086100 h 3390900"/>
              <a:gd name="connsiteX51" fmla="*/ 2915480 w 4138309"/>
              <a:gd name="connsiteY51" fmla="*/ 3149600 h 3390900"/>
              <a:gd name="connsiteX52" fmla="*/ 2826580 w 4138309"/>
              <a:gd name="connsiteY52" fmla="*/ 3162300 h 3390900"/>
              <a:gd name="connsiteX53" fmla="*/ 2813880 w 4138309"/>
              <a:gd name="connsiteY53" fmla="*/ 3200400 h 3390900"/>
              <a:gd name="connsiteX54" fmla="*/ 2712280 w 4138309"/>
              <a:gd name="connsiteY54" fmla="*/ 3238500 h 3390900"/>
              <a:gd name="connsiteX55" fmla="*/ 2623380 w 4138309"/>
              <a:gd name="connsiteY55" fmla="*/ 3327400 h 3390900"/>
              <a:gd name="connsiteX56" fmla="*/ 2585280 w 4138309"/>
              <a:gd name="connsiteY56" fmla="*/ 3352800 h 3390900"/>
              <a:gd name="connsiteX57" fmla="*/ 2470980 w 4138309"/>
              <a:gd name="connsiteY57" fmla="*/ 3390900 h 3390900"/>
              <a:gd name="connsiteX58" fmla="*/ 2343980 w 4138309"/>
              <a:gd name="connsiteY58" fmla="*/ 3390900 h 3390900"/>
              <a:gd name="connsiteX59" fmla="*/ 2318580 w 4138309"/>
              <a:gd name="connsiteY59" fmla="*/ 3352800 h 3390900"/>
              <a:gd name="connsiteX60" fmla="*/ 2293180 w 4138309"/>
              <a:gd name="connsiteY60" fmla="*/ 3263900 h 3390900"/>
              <a:gd name="connsiteX61" fmla="*/ 2191580 w 4138309"/>
              <a:gd name="connsiteY61" fmla="*/ 3162300 h 3390900"/>
              <a:gd name="connsiteX62" fmla="*/ 2153480 w 4138309"/>
              <a:gd name="connsiteY62" fmla="*/ 3149600 h 3390900"/>
              <a:gd name="connsiteX63" fmla="*/ 1721680 w 4138309"/>
              <a:gd name="connsiteY63" fmla="*/ 3124200 h 3390900"/>
              <a:gd name="connsiteX64" fmla="*/ 1670880 w 4138309"/>
              <a:gd name="connsiteY64" fmla="*/ 3073400 h 3390900"/>
              <a:gd name="connsiteX65" fmla="*/ 1632780 w 4138309"/>
              <a:gd name="connsiteY65" fmla="*/ 3048000 h 3390900"/>
              <a:gd name="connsiteX66" fmla="*/ 1543880 w 4138309"/>
              <a:gd name="connsiteY66" fmla="*/ 3022600 h 3390900"/>
              <a:gd name="connsiteX67" fmla="*/ 1302580 w 4138309"/>
              <a:gd name="connsiteY67" fmla="*/ 2997200 h 3390900"/>
              <a:gd name="connsiteX68" fmla="*/ 1289880 w 4138309"/>
              <a:gd name="connsiteY68" fmla="*/ 2921000 h 3390900"/>
              <a:gd name="connsiteX69" fmla="*/ 1188280 w 4138309"/>
              <a:gd name="connsiteY69" fmla="*/ 2832100 h 3390900"/>
              <a:gd name="connsiteX70" fmla="*/ 1062854 w 4138309"/>
              <a:gd name="connsiteY70" fmla="*/ 2780502 h 3390900"/>
              <a:gd name="connsiteX71" fmla="*/ 1030317 w 4138309"/>
              <a:gd name="connsiteY71" fmla="*/ 2663810 h 3390900"/>
              <a:gd name="connsiteX72" fmla="*/ 896158 w 4138309"/>
              <a:gd name="connsiteY72" fmla="*/ 2538426 h 3390900"/>
              <a:gd name="connsiteX73" fmla="*/ 958085 w 4138309"/>
              <a:gd name="connsiteY73" fmla="*/ 2397130 h 3390900"/>
              <a:gd name="connsiteX74" fmla="*/ 939844 w 4138309"/>
              <a:gd name="connsiteY74" fmla="*/ 2274098 h 3390900"/>
              <a:gd name="connsiteX75" fmla="*/ 807818 w 4138309"/>
              <a:gd name="connsiteY75" fmla="*/ 2202092 h 3390900"/>
              <a:gd name="connsiteX76" fmla="*/ 461188 w 4138309"/>
              <a:gd name="connsiteY76" fmla="*/ 2245529 h 3390900"/>
              <a:gd name="connsiteX77" fmla="*/ 364354 w 4138309"/>
              <a:gd name="connsiteY77" fmla="*/ 2051061 h 3390900"/>
              <a:gd name="connsiteX78" fmla="*/ 174631 w 4138309"/>
              <a:gd name="connsiteY78" fmla="*/ 1955800 h 3390900"/>
              <a:gd name="connsiteX79" fmla="*/ 0 w 4138309"/>
              <a:gd name="connsiteY79" fmla="*/ 1969299 h 3390900"/>
              <a:gd name="connsiteX80" fmla="*/ 21432 w 4138309"/>
              <a:gd name="connsiteY80" fmla="*/ 1777203 h 3390900"/>
              <a:gd name="connsiteX81" fmla="*/ 138924 w 4138309"/>
              <a:gd name="connsiteY81" fmla="*/ 1643044 h 3390900"/>
              <a:gd name="connsiteX82" fmla="*/ 353250 w 4138309"/>
              <a:gd name="connsiteY82" fmla="*/ 1638300 h 3390900"/>
              <a:gd name="connsiteX83" fmla="*/ 495322 w 4138309"/>
              <a:gd name="connsiteY83" fmla="*/ 1561302 h 3390900"/>
              <a:gd name="connsiteX84" fmla="*/ 654880 w 4138309"/>
              <a:gd name="connsiteY84" fmla="*/ 1397000 h 3390900"/>
              <a:gd name="connsiteX85" fmla="*/ 746173 w 4138309"/>
              <a:gd name="connsiteY85" fmla="*/ 1350167 h 3390900"/>
              <a:gd name="connsiteX86" fmla="*/ 970827 w 4138309"/>
              <a:gd name="connsiteY86" fmla="*/ 1320800 h 3390900"/>
              <a:gd name="connsiteX87" fmla="*/ 1166029 w 4138309"/>
              <a:gd name="connsiteY87" fmla="*/ 1264437 h 3390900"/>
              <a:gd name="connsiteX88" fmla="*/ 1226982 w 4138309"/>
              <a:gd name="connsiteY88" fmla="*/ 1224042 h 3390900"/>
              <a:gd name="connsiteX89" fmla="*/ 1404180 w 4138309"/>
              <a:gd name="connsiteY89" fmla="*/ 1219200 h 3390900"/>
              <a:gd name="connsiteX90" fmla="*/ 1452608 w 4138309"/>
              <a:gd name="connsiteY90" fmla="*/ 1077107 h 3390900"/>
              <a:gd name="connsiteX91" fmla="*/ 1344648 w 4138309"/>
              <a:gd name="connsiteY91" fmla="*/ 885787 h 3390900"/>
              <a:gd name="connsiteX92" fmla="*/ 1558155 w 4138309"/>
              <a:gd name="connsiteY92" fmla="*/ 723900 h 3390900"/>
              <a:gd name="connsiteX93" fmla="*/ 1670880 w 4138309"/>
              <a:gd name="connsiteY93" fmla="*/ 482600 h 3390900"/>
              <a:gd name="connsiteX94" fmla="*/ 1683580 w 4138309"/>
              <a:gd name="connsiteY94" fmla="*/ 393700 h 3390900"/>
              <a:gd name="connsiteX95" fmla="*/ 1670880 w 4138309"/>
              <a:gd name="connsiteY95" fmla="*/ 152400 h 3390900"/>
              <a:gd name="connsiteX96" fmla="*/ 1594680 w 4138309"/>
              <a:gd name="connsiteY96" fmla="*/ 25400 h 3390900"/>
              <a:gd name="connsiteX0" fmla="*/ 1594680 w 4138309"/>
              <a:gd name="connsiteY0" fmla="*/ 25400 h 3390900"/>
              <a:gd name="connsiteX1" fmla="*/ 1848680 w 4138309"/>
              <a:gd name="connsiteY1" fmla="*/ 25400 h 3390900"/>
              <a:gd name="connsiteX2" fmla="*/ 1924880 w 4138309"/>
              <a:gd name="connsiteY2" fmla="*/ 0 h 3390900"/>
              <a:gd name="connsiteX3" fmla="*/ 1950280 w 4138309"/>
              <a:gd name="connsiteY3" fmla="*/ 76200 h 3390900"/>
              <a:gd name="connsiteX4" fmla="*/ 1962980 w 4138309"/>
              <a:gd name="connsiteY4" fmla="*/ 114300 h 3390900"/>
              <a:gd name="connsiteX5" fmla="*/ 1988380 w 4138309"/>
              <a:gd name="connsiteY5" fmla="*/ 152400 h 3390900"/>
              <a:gd name="connsiteX6" fmla="*/ 2178880 w 4138309"/>
              <a:gd name="connsiteY6" fmla="*/ 165100 h 3390900"/>
              <a:gd name="connsiteX7" fmla="*/ 2242380 w 4138309"/>
              <a:gd name="connsiteY7" fmla="*/ 266700 h 3390900"/>
              <a:gd name="connsiteX8" fmla="*/ 2343980 w 4138309"/>
              <a:gd name="connsiteY8" fmla="*/ 279400 h 3390900"/>
              <a:gd name="connsiteX9" fmla="*/ 2369380 w 4138309"/>
              <a:gd name="connsiteY9" fmla="*/ 711200 h 3390900"/>
              <a:gd name="connsiteX10" fmla="*/ 2394780 w 4138309"/>
              <a:gd name="connsiteY10" fmla="*/ 812800 h 3390900"/>
              <a:gd name="connsiteX11" fmla="*/ 2407480 w 4138309"/>
              <a:gd name="connsiteY11" fmla="*/ 876300 h 3390900"/>
              <a:gd name="connsiteX12" fmla="*/ 2470980 w 4138309"/>
              <a:gd name="connsiteY12" fmla="*/ 939800 h 3390900"/>
              <a:gd name="connsiteX13" fmla="*/ 2509080 w 4138309"/>
              <a:gd name="connsiteY13" fmla="*/ 952500 h 3390900"/>
              <a:gd name="connsiteX14" fmla="*/ 2547180 w 4138309"/>
              <a:gd name="connsiteY14" fmla="*/ 977900 h 3390900"/>
              <a:gd name="connsiteX15" fmla="*/ 2636080 w 4138309"/>
              <a:gd name="connsiteY15" fmla="*/ 1003300 h 3390900"/>
              <a:gd name="connsiteX16" fmla="*/ 2712280 w 4138309"/>
              <a:gd name="connsiteY16" fmla="*/ 1028700 h 3390900"/>
              <a:gd name="connsiteX17" fmla="*/ 2775780 w 4138309"/>
              <a:gd name="connsiteY17" fmla="*/ 1143000 h 3390900"/>
              <a:gd name="connsiteX18" fmla="*/ 2788480 w 4138309"/>
              <a:gd name="connsiteY18" fmla="*/ 1397000 h 3390900"/>
              <a:gd name="connsiteX19" fmla="*/ 2801180 w 4138309"/>
              <a:gd name="connsiteY19" fmla="*/ 1473200 h 3390900"/>
              <a:gd name="connsiteX20" fmla="*/ 2877380 w 4138309"/>
              <a:gd name="connsiteY20" fmla="*/ 1524000 h 3390900"/>
              <a:gd name="connsiteX21" fmla="*/ 2915480 w 4138309"/>
              <a:gd name="connsiteY21" fmla="*/ 1549400 h 3390900"/>
              <a:gd name="connsiteX22" fmla="*/ 3055180 w 4138309"/>
              <a:gd name="connsiteY22" fmla="*/ 1562100 h 3390900"/>
              <a:gd name="connsiteX23" fmla="*/ 3271080 w 4138309"/>
              <a:gd name="connsiteY23" fmla="*/ 1574800 h 3390900"/>
              <a:gd name="connsiteX24" fmla="*/ 3613980 w 4138309"/>
              <a:gd name="connsiteY24" fmla="*/ 1562100 h 3390900"/>
              <a:gd name="connsiteX25" fmla="*/ 3677480 w 4138309"/>
              <a:gd name="connsiteY25" fmla="*/ 1549400 h 3390900"/>
              <a:gd name="connsiteX26" fmla="*/ 3982280 w 4138309"/>
              <a:gd name="connsiteY26" fmla="*/ 1524000 h 3390900"/>
              <a:gd name="connsiteX27" fmla="*/ 4020380 w 4138309"/>
              <a:gd name="connsiteY27" fmla="*/ 1511300 h 3390900"/>
              <a:gd name="connsiteX28" fmla="*/ 4109280 w 4138309"/>
              <a:gd name="connsiteY28" fmla="*/ 1689100 h 3390900"/>
              <a:gd name="connsiteX29" fmla="*/ 4121980 w 4138309"/>
              <a:gd name="connsiteY29" fmla="*/ 1739900 h 3390900"/>
              <a:gd name="connsiteX30" fmla="*/ 4134680 w 4138309"/>
              <a:gd name="connsiteY30" fmla="*/ 1803400 h 3390900"/>
              <a:gd name="connsiteX31" fmla="*/ 4096580 w 4138309"/>
              <a:gd name="connsiteY31" fmla="*/ 2044700 h 3390900"/>
              <a:gd name="connsiteX32" fmla="*/ 4058480 w 4138309"/>
              <a:gd name="connsiteY32" fmla="*/ 2057400 h 3390900"/>
              <a:gd name="connsiteX33" fmla="*/ 4020380 w 4138309"/>
              <a:gd name="connsiteY33" fmla="*/ 2082800 h 3390900"/>
              <a:gd name="connsiteX34" fmla="*/ 3994980 w 4138309"/>
              <a:gd name="connsiteY34" fmla="*/ 2120900 h 3390900"/>
              <a:gd name="connsiteX35" fmla="*/ 3944180 w 4138309"/>
              <a:gd name="connsiteY35" fmla="*/ 2197100 h 3390900"/>
              <a:gd name="connsiteX36" fmla="*/ 3918780 w 4138309"/>
              <a:gd name="connsiteY36" fmla="*/ 2159000 h 3390900"/>
              <a:gd name="connsiteX37" fmla="*/ 3804480 w 4138309"/>
              <a:gd name="connsiteY37" fmla="*/ 2197100 h 3390900"/>
              <a:gd name="connsiteX38" fmla="*/ 3791780 w 4138309"/>
              <a:gd name="connsiteY38" fmla="*/ 2463800 h 3390900"/>
              <a:gd name="connsiteX39" fmla="*/ 3779080 w 4138309"/>
              <a:gd name="connsiteY39" fmla="*/ 2552700 h 3390900"/>
              <a:gd name="connsiteX40" fmla="*/ 3766380 w 4138309"/>
              <a:gd name="connsiteY40" fmla="*/ 2590800 h 3390900"/>
              <a:gd name="connsiteX41" fmla="*/ 3728280 w 4138309"/>
              <a:gd name="connsiteY41" fmla="*/ 2616200 h 3390900"/>
              <a:gd name="connsiteX42" fmla="*/ 3677480 w 4138309"/>
              <a:gd name="connsiteY42" fmla="*/ 2692400 h 3390900"/>
              <a:gd name="connsiteX43" fmla="*/ 3639380 w 4138309"/>
              <a:gd name="connsiteY43" fmla="*/ 2705100 h 3390900"/>
              <a:gd name="connsiteX44" fmla="*/ 3588580 w 4138309"/>
              <a:gd name="connsiteY44" fmla="*/ 2730500 h 3390900"/>
              <a:gd name="connsiteX45" fmla="*/ 3387774 w 4138309"/>
              <a:gd name="connsiteY45" fmla="*/ 2738435 h 3390900"/>
              <a:gd name="connsiteX46" fmla="*/ 3232980 w 4138309"/>
              <a:gd name="connsiteY46" fmla="*/ 2781300 h 3390900"/>
              <a:gd name="connsiteX47" fmla="*/ 3169480 w 4138309"/>
              <a:gd name="connsiteY47" fmla="*/ 2832100 h 3390900"/>
              <a:gd name="connsiteX48" fmla="*/ 3118680 w 4138309"/>
              <a:gd name="connsiteY48" fmla="*/ 2908300 h 3390900"/>
              <a:gd name="connsiteX49" fmla="*/ 3042480 w 4138309"/>
              <a:gd name="connsiteY49" fmla="*/ 3048000 h 3390900"/>
              <a:gd name="connsiteX50" fmla="*/ 3029780 w 4138309"/>
              <a:gd name="connsiteY50" fmla="*/ 3086100 h 3390900"/>
              <a:gd name="connsiteX51" fmla="*/ 2915480 w 4138309"/>
              <a:gd name="connsiteY51" fmla="*/ 3149600 h 3390900"/>
              <a:gd name="connsiteX52" fmla="*/ 2826580 w 4138309"/>
              <a:gd name="connsiteY52" fmla="*/ 3162300 h 3390900"/>
              <a:gd name="connsiteX53" fmla="*/ 2813880 w 4138309"/>
              <a:gd name="connsiteY53" fmla="*/ 3200400 h 3390900"/>
              <a:gd name="connsiteX54" fmla="*/ 2712280 w 4138309"/>
              <a:gd name="connsiteY54" fmla="*/ 3238500 h 3390900"/>
              <a:gd name="connsiteX55" fmla="*/ 2623380 w 4138309"/>
              <a:gd name="connsiteY55" fmla="*/ 3327400 h 3390900"/>
              <a:gd name="connsiteX56" fmla="*/ 2585280 w 4138309"/>
              <a:gd name="connsiteY56" fmla="*/ 3352800 h 3390900"/>
              <a:gd name="connsiteX57" fmla="*/ 2470980 w 4138309"/>
              <a:gd name="connsiteY57" fmla="*/ 3390900 h 3390900"/>
              <a:gd name="connsiteX58" fmla="*/ 2343980 w 4138309"/>
              <a:gd name="connsiteY58" fmla="*/ 3390900 h 3390900"/>
              <a:gd name="connsiteX59" fmla="*/ 2318580 w 4138309"/>
              <a:gd name="connsiteY59" fmla="*/ 3352800 h 3390900"/>
              <a:gd name="connsiteX60" fmla="*/ 2293180 w 4138309"/>
              <a:gd name="connsiteY60" fmla="*/ 3263900 h 3390900"/>
              <a:gd name="connsiteX61" fmla="*/ 2191580 w 4138309"/>
              <a:gd name="connsiteY61" fmla="*/ 3162300 h 3390900"/>
              <a:gd name="connsiteX62" fmla="*/ 2153480 w 4138309"/>
              <a:gd name="connsiteY62" fmla="*/ 3149600 h 3390900"/>
              <a:gd name="connsiteX63" fmla="*/ 1721680 w 4138309"/>
              <a:gd name="connsiteY63" fmla="*/ 3124200 h 3390900"/>
              <a:gd name="connsiteX64" fmla="*/ 1670880 w 4138309"/>
              <a:gd name="connsiteY64" fmla="*/ 3073400 h 3390900"/>
              <a:gd name="connsiteX65" fmla="*/ 1632780 w 4138309"/>
              <a:gd name="connsiteY65" fmla="*/ 3048000 h 3390900"/>
              <a:gd name="connsiteX66" fmla="*/ 1543880 w 4138309"/>
              <a:gd name="connsiteY66" fmla="*/ 3022600 h 3390900"/>
              <a:gd name="connsiteX67" fmla="*/ 1302580 w 4138309"/>
              <a:gd name="connsiteY67" fmla="*/ 2997200 h 3390900"/>
              <a:gd name="connsiteX68" fmla="*/ 1289880 w 4138309"/>
              <a:gd name="connsiteY68" fmla="*/ 2921000 h 3390900"/>
              <a:gd name="connsiteX69" fmla="*/ 1188280 w 4138309"/>
              <a:gd name="connsiteY69" fmla="*/ 2832100 h 3390900"/>
              <a:gd name="connsiteX70" fmla="*/ 1062854 w 4138309"/>
              <a:gd name="connsiteY70" fmla="*/ 2780502 h 3390900"/>
              <a:gd name="connsiteX71" fmla="*/ 1030317 w 4138309"/>
              <a:gd name="connsiteY71" fmla="*/ 2663810 h 3390900"/>
              <a:gd name="connsiteX72" fmla="*/ 896158 w 4138309"/>
              <a:gd name="connsiteY72" fmla="*/ 2538426 h 3390900"/>
              <a:gd name="connsiteX73" fmla="*/ 958085 w 4138309"/>
              <a:gd name="connsiteY73" fmla="*/ 2397130 h 3390900"/>
              <a:gd name="connsiteX74" fmla="*/ 939844 w 4138309"/>
              <a:gd name="connsiteY74" fmla="*/ 2274098 h 3390900"/>
              <a:gd name="connsiteX75" fmla="*/ 807818 w 4138309"/>
              <a:gd name="connsiteY75" fmla="*/ 2202092 h 3390900"/>
              <a:gd name="connsiteX76" fmla="*/ 461188 w 4138309"/>
              <a:gd name="connsiteY76" fmla="*/ 2245529 h 3390900"/>
              <a:gd name="connsiteX77" fmla="*/ 364354 w 4138309"/>
              <a:gd name="connsiteY77" fmla="*/ 2051061 h 3390900"/>
              <a:gd name="connsiteX78" fmla="*/ 174631 w 4138309"/>
              <a:gd name="connsiteY78" fmla="*/ 1955800 h 3390900"/>
              <a:gd name="connsiteX79" fmla="*/ 0 w 4138309"/>
              <a:gd name="connsiteY79" fmla="*/ 1969299 h 3390900"/>
              <a:gd name="connsiteX80" fmla="*/ 21432 w 4138309"/>
              <a:gd name="connsiteY80" fmla="*/ 1777203 h 3390900"/>
              <a:gd name="connsiteX81" fmla="*/ 138924 w 4138309"/>
              <a:gd name="connsiteY81" fmla="*/ 1643044 h 3390900"/>
              <a:gd name="connsiteX82" fmla="*/ 353250 w 4138309"/>
              <a:gd name="connsiteY82" fmla="*/ 1638300 h 3390900"/>
              <a:gd name="connsiteX83" fmla="*/ 495322 w 4138309"/>
              <a:gd name="connsiteY83" fmla="*/ 1561302 h 3390900"/>
              <a:gd name="connsiteX84" fmla="*/ 654880 w 4138309"/>
              <a:gd name="connsiteY84" fmla="*/ 1397000 h 3390900"/>
              <a:gd name="connsiteX85" fmla="*/ 746173 w 4138309"/>
              <a:gd name="connsiteY85" fmla="*/ 1350167 h 3390900"/>
              <a:gd name="connsiteX86" fmla="*/ 970827 w 4138309"/>
              <a:gd name="connsiteY86" fmla="*/ 1320800 h 3390900"/>
              <a:gd name="connsiteX87" fmla="*/ 1166029 w 4138309"/>
              <a:gd name="connsiteY87" fmla="*/ 1264437 h 3390900"/>
              <a:gd name="connsiteX88" fmla="*/ 1226982 w 4138309"/>
              <a:gd name="connsiteY88" fmla="*/ 1224042 h 3390900"/>
              <a:gd name="connsiteX89" fmla="*/ 1404180 w 4138309"/>
              <a:gd name="connsiteY89" fmla="*/ 1219200 h 3390900"/>
              <a:gd name="connsiteX90" fmla="*/ 1452608 w 4138309"/>
              <a:gd name="connsiteY90" fmla="*/ 1077107 h 3390900"/>
              <a:gd name="connsiteX91" fmla="*/ 1344648 w 4138309"/>
              <a:gd name="connsiteY91" fmla="*/ 885787 h 3390900"/>
              <a:gd name="connsiteX92" fmla="*/ 1558155 w 4138309"/>
              <a:gd name="connsiteY92" fmla="*/ 723900 h 3390900"/>
              <a:gd name="connsiteX93" fmla="*/ 1670880 w 4138309"/>
              <a:gd name="connsiteY93" fmla="*/ 482600 h 3390900"/>
              <a:gd name="connsiteX94" fmla="*/ 1683580 w 4138309"/>
              <a:gd name="connsiteY94" fmla="*/ 393700 h 3390900"/>
              <a:gd name="connsiteX95" fmla="*/ 1670880 w 4138309"/>
              <a:gd name="connsiteY95" fmla="*/ 152400 h 3390900"/>
              <a:gd name="connsiteX96" fmla="*/ 1594680 w 4138309"/>
              <a:gd name="connsiteY96" fmla="*/ 25400 h 3390900"/>
              <a:gd name="connsiteX0" fmla="*/ 1594680 w 4138309"/>
              <a:gd name="connsiteY0" fmla="*/ 25400 h 3390900"/>
              <a:gd name="connsiteX1" fmla="*/ 1848680 w 4138309"/>
              <a:gd name="connsiteY1" fmla="*/ 25400 h 3390900"/>
              <a:gd name="connsiteX2" fmla="*/ 1924880 w 4138309"/>
              <a:gd name="connsiteY2" fmla="*/ 0 h 3390900"/>
              <a:gd name="connsiteX3" fmla="*/ 1950280 w 4138309"/>
              <a:gd name="connsiteY3" fmla="*/ 76200 h 3390900"/>
              <a:gd name="connsiteX4" fmla="*/ 1962980 w 4138309"/>
              <a:gd name="connsiteY4" fmla="*/ 114300 h 3390900"/>
              <a:gd name="connsiteX5" fmla="*/ 1988380 w 4138309"/>
              <a:gd name="connsiteY5" fmla="*/ 152400 h 3390900"/>
              <a:gd name="connsiteX6" fmla="*/ 2178880 w 4138309"/>
              <a:gd name="connsiteY6" fmla="*/ 165100 h 3390900"/>
              <a:gd name="connsiteX7" fmla="*/ 2242380 w 4138309"/>
              <a:gd name="connsiteY7" fmla="*/ 266700 h 3390900"/>
              <a:gd name="connsiteX8" fmla="*/ 2343980 w 4138309"/>
              <a:gd name="connsiteY8" fmla="*/ 279400 h 3390900"/>
              <a:gd name="connsiteX9" fmla="*/ 2369380 w 4138309"/>
              <a:gd name="connsiteY9" fmla="*/ 711200 h 3390900"/>
              <a:gd name="connsiteX10" fmla="*/ 2394780 w 4138309"/>
              <a:gd name="connsiteY10" fmla="*/ 812800 h 3390900"/>
              <a:gd name="connsiteX11" fmla="*/ 2407480 w 4138309"/>
              <a:gd name="connsiteY11" fmla="*/ 876300 h 3390900"/>
              <a:gd name="connsiteX12" fmla="*/ 2470980 w 4138309"/>
              <a:gd name="connsiteY12" fmla="*/ 939800 h 3390900"/>
              <a:gd name="connsiteX13" fmla="*/ 2509080 w 4138309"/>
              <a:gd name="connsiteY13" fmla="*/ 952500 h 3390900"/>
              <a:gd name="connsiteX14" fmla="*/ 2547180 w 4138309"/>
              <a:gd name="connsiteY14" fmla="*/ 977900 h 3390900"/>
              <a:gd name="connsiteX15" fmla="*/ 2636080 w 4138309"/>
              <a:gd name="connsiteY15" fmla="*/ 1003300 h 3390900"/>
              <a:gd name="connsiteX16" fmla="*/ 2712280 w 4138309"/>
              <a:gd name="connsiteY16" fmla="*/ 1028700 h 3390900"/>
              <a:gd name="connsiteX17" fmla="*/ 2775780 w 4138309"/>
              <a:gd name="connsiteY17" fmla="*/ 1143000 h 3390900"/>
              <a:gd name="connsiteX18" fmla="*/ 2788480 w 4138309"/>
              <a:gd name="connsiteY18" fmla="*/ 1397000 h 3390900"/>
              <a:gd name="connsiteX19" fmla="*/ 2801180 w 4138309"/>
              <a:gd name="connsiteY19" fmla="*/ 1473200 h 3390900"/>
              <a:gd name="connsiteX20" fmla="*/ 2877380 w 4138309"/>
              <a:gd name="connsiteY20" fmla="*/ 1524000 h 3390900"/>
              <a:gd name="connsiteX21" fmla="*/ 2915480 w 4138309"/>
              <a:gd name="connsiteY21" fmla="*/ 1549400 h 3390900"/>
              <a:gd name="connsiteX22" fmla="*/ 3055180 w 4138309"/>
              <a:gd name="connsiteY22" fmla="*/ 1562100 h 3390900"/>
              <a:gd name="connsiteX23" fmla="*/ 3271080 w 4138309"/>
              <a:gd name="connsiteY23" fmla="*/ 1574800 h 3390900"/>
              <a:gd name="connsiteX24" fmla="*/ 3613980 w 4138309"/>
              <a:gd name="connsiteY24" fmla="*/ 1562100 h 3390900"/>
              <a:gd name="connsiteX25" fmla="*/ 3677480 w 4138309"/>
              <a:gd name="connsiteY25" fmla="*/ 1549400 h 3390900"/>
              <a:gd name="connsiteX26" fmla="*/ 3982280 w 4138309"/>
              <a:gd name="connsiteY26" fmla="*/ 1524000 h 3390900"/>
              <a:gd name="connsiteX27" fmla="*/ 4020380 w 4138309"/>
              <a:gd name="connsiteY27" fmla="*/ 1511300 h 3390900"/>
              <a:gd name="connsiteX28" fmla="*/ 4109280 w 4138309"/>
              <a:gd name="connsiteY28" fmla="*/ 1689100 h 3390900"/>
              <a:gd name="connsiteX29" fmla="*/ 4121980 w 4138309"/>
              <a:gd name="connsiteY29" fmla="*/ 1739900 h 3390900"/>
              <a:gd name="connsiteX30" fmla="*/ 4134680 w 4138309"/>
              <a:gd name="connsiteY30" fmla="*/ 1803400 h 3390900"/>
              <a:gd name="connsiteX31" fmla="*/ 4096580 w 4138309"/>
              <a:gd name="connsiteY31" fmla="*/ 2044700 h 3390900"/>
              <a:gd name="connsiteX32" fmla="*/ 4058480 w 4138309"/>
              <a:gd name="connsiteY32" fmla="*/ 2057400 h 3390900"/>
              <a:gd name="connsiteX33" fmla="*/ 4020380 w 4138309"/>
              <a:gd name="connsiteY33" fmla="*/ 2082800 h 3390900"/>
              <a:gd name="connsiteX34" fmla="*/ 3994980 w 4138309"/>
              <a:gd name="connsiteY34" fmla="*/ 2120900 h 3390900"/>
              <a:gd name="connsiteX35" fmla="*/ 3944180 w 4138309"/>
              <a:gd name="connsiteY35" fmla="*/ 2197100 h 3390900"/>
              <a:gd name="connsiteX36" fmla="*/ 3918780 w 4138309"/>
              <a:gd name="connsiteY36" fmla="*/ 2159000 h 3390900"/>
              <a:gd name="connsiteX37" fmla="*/ 3804480 w 4138309"/>
              <a:gd name="connsiteY37" fmla="*/ 2197100 h 3390900"/>
              <a:gd name="connsiteX38" fmla="*/ 3791780 w 4138309"/>
              <a:gd name="connsiteY38" fmla="*/ 2463800 h 3390900"/>
              <a:gd name="connsiteX39" fmla="*/ 3779080 w 4138309"/>
              <a:gd name="connsiteY39" fmla="*/ 2552700 h 3390900"/>
              <a:gd name="connsiteX40" fmla="*/ 3766380 w 4138309"/>
              <a:gd name="connsiteY40" fmla="*/ 2590800 h 3390900"/>
              <a:gd name="connsiteX41" fmla="*/ 3728280 w 4138309"/>
              <a:gd name="connsiteY41" fmla="*/ 2616200 h 3390900"/>
              <a:gd name="connsiteX42" fmla="*/ 3677480 w 4138309"/>
              <a:gd name="connsiteY42" fmla="*/ 2692400 h 3390900"/>
              <a:gd name="connsiteX43" fmla="*/ 3639380 w 4138309"/>
              <a:gd name="connsiteY43" fmla="*/ 2705100 h 3390900"/>
              <a:gd name="connsiteX44" fmla="*/ 3588580 w 4138309"/>
              <a:gd name="connsiteY44" fmla="*/ 2730500 h 3390900"/>
              <a:gd name="connsiteX45" fmla="*/ 3387774 w 4138309"/>
              <a:gd name="connsiteY45" fmla="*/ 2738435 h 3390900"/>
              <a:gd name="connsiteX46" fmla="*/ 3232980 w 4138309"/>
              <a:gd name="connsiteY46" fmla="*/ 2781300 h 3390900"/>
              <a:gd name="connsiteX47" fmla="*/ 3169480 w 4138309"/>
              <a:gd name="connsiteY47" fmla="*/ 2832100 h 3390900"/>
              <a:gd name="connsiteX48" fmla="*/ 3118680 w 4138309"/>
              <a:gd name="connsiteY48" fmla="*/ 2908300 h 3390900"/>
              <a:gd name="connsiteX49" fmla="*/ 3087023 w 4138309"/>
              <a:gd name="connsiteY49" fmla="*/ 2988026 h 3390900"/>
              <a:gd name="connsiteX50" fmla="*/ 3042480 w 4138309"/>
              <a:gd name="connsiteY50" fmla="*/ 3048000 h 3390900"/>
              <a:gd name="connsiteX51" fmla="*/ 3029780 w 4138309"/>
              <a:gd name="connsiteY51" fmla="*/ 3086100 h 3390900"/>
              <a:gd name="connsiteX52" fmla="*/ 2915480 w 4138309"/>
              <a:gd name="connsiteY52" fmla="*/ 3149600 h 3390900"/>
              <a:gd name="connsiteX53" fmla="*/ 2826580 w 4138309"/>
              <a:gd name="connsiteY53" fmla="*/ 3162300 h 3390900"/>
              <a:gd name="connsiteX54" fmla="*/ 2813880 w 4138309"/>
              <a:gd name="connsiteY54" fmla="*/ 3200400 h 3390900"/>
              <a:gd name="connsiteX55" fmla="*/ 2712280 w 4138309"/>
              <a:gd name="connsiteY55" fmla="*/ 3238500 h 3390900"/>
              <a:gd name="connsiteX56" fmla="*/ 2623380 w 4138309"/>
              <a:gd name="connsiteY56" fmla="*/ 3327400 h 3390900"/>
              <a:gd name="connsiteX57" fmla="*/ 2585280 w 4138309"/>
              <a:gd name="connsiteY57" fmla="*/ 3352800 h 3390900"/>
              <a:gd name="connsiteX58" fmla="*/ 2470980 w 4138309"/>
              <a:gd name="connsiteY58" fmla="*/ 3390900 h 3390900"/>
              <a:gd name="connsiteX59" fmla="*/ 2343980 w 4138309"/>
              <a:gd name="connsiteY59" fmla="*/ 3390900 h 3390900"/>
              <a:gd name="connsiteX60" fmla="*/ 2318580 w 4138309"/>
              <a:gd name="connsiteY60" fmla="*/ 3352800 h 3390900"/>
              <a:gd name="connsiteX61" fmla="*/ 2293180 w 4138309"/>
              <a:gd name="connsiteY61" fmla="*/ 3263900 h 3390900"/>
              <a:gd name="connsiteX62" fmla="*/ 2191580 w 4138309"/>
              <a:gd name="connsiteY62" fmla="*/ 3162300 h 3390900"/>
              <a:gd name="connsiteX63" fmla="*/ 2153480 w 4138309"/>
              <a:gd name="connsiteY63" fmla="*/ 3149600 h 3390900"/>
              <a:gd name="connsiteX64" fmla="*/ 1721680 w 4138309"/>
              <a:gd name="connsiteY64" fmla="*/ 3124200 h 3390900"/>
              <a:gd name="connsiteX65" fmla="*/ 1670880 w 4138309"/>
              <a:gd name="connsiteY65" fmla="*/ 3073400 h 3390900"/>
              <a:gd name="connsiteX66" fmla="*/ 1632780 w 4138309"/>
              <a:gd name="connsiteY66" fmla="*/ 3048000 h 3390900"/>
              <a:gd name="connsiteX67" fmla="*/ 1543880 w 4138309"/>
              <a:gd name="connsiteY67" fmla="*/ 3022600 h 3390900"/>
              <a:gd name="connsiteX68" fmla="*/ 1302580 w 4138309"/>
              <a:gd name="connsiteY68" fmla="*/ 2997200 h 3390900"/>
              <a:gd name="connsiteX69" fmla="*/ 1289880 w 4138309"/>
              <a:gd name="connsiteY69" fmla="*/ 2921000 h 3390900"/>
              <a:gd name="connsiteX70" fmla="*/ 1188280 w 4138309"/>
              <a:gd name="connsiteY70" fmla="*/ 2832100 h 3390900"/>
              <a:gd name="connsiteX71" fmla="*/ 1062854 w 4138309"/>
              <a:gd name="connsiteY71" fmla="*/ 2780502 h 3390900"/>
              <a:gd name="connsiteX72" fmla="*/ 1030317 w 4138309"/>
              <a:gd name="connsiteY72" fmla="*/ 2663810 h 3390900"/>
              <a:gd name="connsiteX73" fmla="*/ 896158 w 4138309"/>
              <a:gd name="connsiteY73" fmla="*/ 2538426 h 3390900"/>
              <a:gd name="connsiteX74" fmla="*/ 958085 w 4138309"/>
              <a:gd name="connsiteY74" fmla="*/ 2397130 h 3390900"/>
              <a:gd name="connsiteX75" fmla="*/ 939844 w 4138309"/>
              <a:gd name="connsiteY75" fmla="*/ 2274098 h 3390900"/>
              <a:gd name="connsiteX76" fmla="*/ 807818 w 4138309"/>
              <a:gd name="connsiteY76" fmla="*/ 2202092 h 3390900"/>
              <a:gd name="connsiteX77" fmla="*/ 461188 w 4138309"/>
              <a:gd name="connsiteY77" fmla="*/ 2245529 h 3390900"/>
              <a:gd name="connsiteX78" fmla="*/ 364354 w 4138309"/>
              <a:gd name="connsiteY78" fmla="*/ 2051061 h 3390900"/>
              <a:gd name="connsiteX79" fmla="*/ 174631 w 4138309"/>
              <a:gd name="connsiteY79" fmla="*/ 1955800 h 3390900"/>
              <a:gd name="connsiteX80" fmla="*/ 0 w 4138309"/>
              <a:gd name="connsiteY80" fmla="*/ 1969299 h 3390900"/>
              <a:gd name="connsiteX81" fmla="*/ 21432 w 4138309"/>
              <a:gd name="connsiteY81" fmla="*/ 1777203 h 3390900"/>
              <a:gd name="connsiteX82" fmla="*/ 138924 w 4138309"/>
              <a:gd name="connsiteY82" fmla="*/ 1643044 h 3390900"/>
              <a:gd name="connsiteX83" fmla="*/ 353250 w 4138309"/>
              <a:gd name="connsiteY83" fmla="*/ 1638300 h 3390900"/>
              <a:gd name="connsiteX84" fmla="*/ 495322 w 4138309"/>
              <a:gd name="connsiteY84" fmla="*/ 1561302 h 3390900"/>
              <a:gd name="connsiteX85" fmla="*/ 654880 w 4138309"/>
              <a:gd name="connsiteY85" fmla="*/ 1397000 h 3390900"/>
              <a:gd name="connsiteX86" fmla="*/ 746173 w 4138309"/>
              <a:gd name="connsiteY86" fmla="*/ 1350167 h 3390900"/>
              <a:gd name="connsiteX87" fmla="*/ 970827 w 4138309"/>
              <a:gd name="connsiteY87" fmla="*/ 1320800 h 3390900"/>
              <a:gd name="connsiteX88" fmla="*/ 1166029 w 4138309"/>
              <a:gd name="connsiteY88" fmla="*/ 1264437 h 3390900"/>
              <a:gd name="connsiteX89" fmla="*/ 1226982 w 4138309"/>
              <a:gd name="connsiteY89" fmla="*/ 1224042 h 3390900"/>
              <a:gd name="connsiteX90" fmla="*/ 1404180 w 4138309"/>
              <a:gd name="connsiteY90" fmla="*/ 1219200 h 3390900"/>
              <a:gd name="connsiteX91" fmla="*/ 1452608 w 4138309"/>
              <a:gd name="connsiteY91" fmla="*/ 1077107 h 3390900"/>
              <a:gd name="connsiteX92" fmla="*/ 1344648 w 4138309"/>
              <a:gd name="connsiteY92" fmla="*/ 885787 h 3390900"/>
              <a:gd name="connsiteX93" fmla="*/ 1558155 w 4138309"/>
              <a:gd name="connsiteY93" fmla="*/ 723900 h 3390900"/>
              <a:gd name="connsiteX94" fmla="*/ 1670880 w 4138309"/>
              <a:gd name="connsiteY94" fmla="*/ 482600 h 3390900"/>
              <a:gd name="connsiteX95" fmla="*/ 1683580 w 4138309"/>
              <a:gd name="connsiteY95" fmla="*/ 393700 h 3390900"/>
              <a:gd name="connsiteX96" fmla="*/ 1670880 w 4138309"/>
              <a:gd name="connsiteY96" fmla="*/ 152400 h 3390900"/>
              <a:gd name="connsiteX97" fmla="*/ 1594680 w 4138309"/>
              <a:gd name="connsiteY97" fmla="*/ 25400 h 3390900"/>
              <a:gd name="connsiteX0" fmla="*/ 1594680 w 4138309"/>
              <a:gd name="connsiteY0" fmla="*/ 25400 h 3390900"/>
              <a:gd name="connsiteX1" fmla="*/ 1848680 w 4138309"/>
              <a:gd name="connsiteY1" fmla="*/ 25400 h 3390900"/>
              <a:gd name="connsiteX2" fmla="*/ 1924880 w 4138309"/>
              <a:gd name="connsiteY2" fmla="*/ 0 h 3390900"/>
              <a:gd name="connsiteX3" fmla="*/ 1950280 w 4138309"/>
              <a:gd name="connsiteY3" fmla="*/ 76200 h 3390900"/>
              <a:gd name="connsiteX4" fmla="*/ 1962980 w 4138309"/>
              <a:gd name="connsiteY4" fmla="*/ 114300 h 3390900"/>
              <a:gd name="connsiteX5" fmla="*/ 1988380 w 4138309"/>
              <a:gd name="connsiteY5" fmla="*/ 152400 h 3390900"/>
              <a:gd name="connsiteX6" fmla="*/ 2178880 w 4138309"/>
              <a:gd name="connsiteY6" fmla="*/ 165100 h 3390900"/>
              <a:gd name="connsiteX7" fmla="*/ 2242380 w 4138309"/>
              <a:gd name="connsiteY7" fmla="*/ 266700 h 3390900"/>
              <a:gd name="connsiteX8" fmla="*/ 2343980 w 4138309"/>
              <a:gd name="connsiteY8" fmla="*/ 279400 h 3390900"/>
              <a:gd name="connsiteX9" fmla="*/ 2369380 w 4138309"/>
              <a:gd name="connsiteY9" fmla="*/ 711200 h 3390900"/>
              <a:gd name="connsiteX10" fmla="*/ 2394780 w 4138309"/>
              <a:gd name="connsiteY10" fmla="*/ 812800 h 3390900"/>
              <a:gd name="connsiteX11" fmla="*/ 2407480 w 4138309"/>
              <a:gd name="connsiteY11" fmla="*/ 876300 h 3390900"/>
              <a:gd name="connsiteX12" fmla="*/ 2470980 w 4138309"/>
              <a:gd name="connsiteY12" fmla="*/ 939800 h 3390900"/>
              <a:gd name="connsiteX13" fmla="*/ 2509080 w 4138309"/>
              <a:gd name="connsiteY13" fmla="*/ 952500 h 3390900"/>
              <a:gd name="connsiteX14" fmla="*/ 2547180 w 4138309"/>
              <a:gd name="connsiteY14" fmla="*/ 977900 h 3390900"/>
              <a:gd name="connsiteX15" fmla="*/ 2636080 w 4138309"/>
              <a:gd name="connsiteY15" fmla="*/ 1003300 h 3390900"/>
              <a:gd name="connsiteX16" fmla="*/ 2712280 w 4138309"/>
              <a:gd name="connsiteY16" fmla="*/ 1028700 h 3390900"/>
              <a:gd name="connsiteX17" fmla="*/ 2775780 w 4138309"/>
              <a:gd name="connsiteY17" fmla="*/ 1143000 h 3390900"/>
              <a:gd name="connsiteX18" fmla="*/ 2788480 w 4138309"/>
              <a:gd name="connsiteY18" fmla="*/ 1397000 h 3390900"/>
              <a:gd name="connsiteX19" fmla="*/ 2801180 w 4138309"/>
              <a:gd name="connsiteY19" fmla="*/ 1473200 h 3390900"/>
              <a:gd name="connsiteX20" fmla="*/ 2877380 w 4138309"/>
              <a:gd name="connsiteY20" fmla="*/ 1524000 h 3390900"/>
              <a:gd name="connsiteX21" fmla="*/ 2915480 w 4138309"/>
              <a:gd name="connsiteY21" fmla="*/ 1549400 h 3390900"/>
              <a:gd name="connsiteX22" fmla="*/ 3055180 w 4138309"/>
              <a:gd name="connsiteY22" fmla="*/ 1562100 h 3390900"/>
              <a:gd name="connsiteX23" fmla="*/ 3271080 w 4138309"/>
              <a:gd name="connsiteY23" fmla="*/ 1574800 h 3390900"/>
              <a:gd name="connsiteX24" fmla="*/ 3613980 w 4138309"/>
              <a:gd name="connsiteY24" fmla="*/ 1562100 h 3390900"/>
              <a:gd name="connsiteX25" fmla="*/ 3677480 w 4138309"/>
              <a:gd name="connsiteY25" fmla="*/ 1549400 h 3390900"/>
              <a:gd name="connsiteX26" fmla="*/ 3982280 w 4138309"/>
              <a:gd name="connsiteY26" fmla="*/ 1524000 h 3390900"/>
              <a:gd name="connsiteX27" fmla="*/ 4020380 w 4138309"/>
              <a:gd name="connsiteY27" fmla="*/ 1511300 h 3390900"/>
              <a:gd name="connsiteX28" fmla="*/ 4109280 w 4138309"/>
              <a:gd name="connsiteY28" fmla="*/ 1689100 h 3390900"/>
              <a:gd name="connsiteX29" fmla="*/ 4121980 w 4138309"/>
              <a:gd name="connsiteY29" fmla="*/ 1739900 h 3390900"/>
              <a:gd name="connsiteX30" fmla="*/ 4134680 w 4138309"/>
              <a:gd name="connsiteY30" fmla="*/ 1803400 h 3390900"/>
              <a:gd name="connsiteX31" fmla="*/ 4096580 w 4138309"/>
              <a:gd name="connsiteY31" fmla="*/ 2044700 h 3390900"/>
              <a:gd name="connsiteX32" fmla="*/ 4058480 w 4138309"/>
              <a:gd name="connsiteY32" fmla="*/ 2057400 h 3390900"/>
              <a:gd name="connsiteX33" fmla="*/ 4020380 w 4138309"/>
              <a:gd name="connsiteY33" fmla="*/ 2082800 h 3390900"/>
              <a:gd name="connsiteX34" fmla="*/ 3994980 w 4138309"/>
              <a:gd name="connsiteY34" fmla="*/ 2120900 h 3390900"/>
              <a:gd name="connsiteX35" fmla="*/ 3944180 w 4138309"/>
              <a:gd name="connsiteY35" fmla="*/ 2197100 h 3390900"/>
              <a:gd name="connsiteX36" fmla="*/ 3918780 w 4138309"/>
              <a:gd name="connsiteY36" fmla="*/ 2159000 h 3390900"/>
              <a:gd name="connsiteX37" fmla="*/ 3804480 w 4138309"/>
              <a:gd name="connsiteY37" fmla="*/ 2197100 h 3390900"/>
              <a:gd name="connsiteX38" fmla="*/ 3791780 w 4138309"/>
              <a:gd name="connsiteY38" fmla="*/ 2463800 h 3390900"/>
              <a:gd name="connsiteX39" fmla="*/ 3779080 w 4138309"/>
              <a:gd name="connsiteY39" fmla="*/ 2552700 h 3390900"/>
              <a:gd name="connsiteX40" fmla="*/ 3766380 w 4138309"/>
              <a:gd name="connsiteY40" fmla="*/ 2590800 h 3390900"/>
              <a:gd name="connsiteX41" fmla="*/ 3728280 w 4138309"/>
              <a:gd name="connsiteY41" fmla="*/ 2616200 h 3390900"/>
              <a:gd name="connsiteX42" fmla="*/ 3677480 w 4138309"/>
              <a:gd name="connsiteY42" fmla="*/ 2692400 h 3390900"/>
              <a:gd name="connsiteX43" fmla="*/ 3639380 w 4138309"/>
              <a:gd name="connsiteY43" fmla="*/ 2705100 h 3390900"/>
              <a:gd name="connsiteX44" fmla="*/ 3588580 w 4138309"/>
              <a:gd name="connsiteY44" fmla="*/ 2730500 h 3390900"/>
              <a:gd name="connsiteX45" fmla="*/ 3387774 w 4138309"/>
              <a:gd name="connsiteY45" fmla="*/ 2738435 h 3390900"/>
              <a:gd name="connsiteX46" fmla="*/ 3232980 w 4138309"/>
              <a:gd name="connsiteY46" fmla="*/ 2781300 h 3390900"/>
              <a:gd name="connsiteX47" fmla="*/ 3169480 w 4138309"/>
              <a:gd name="connsiteY47" fmla="*/ 2832100 h 3390900"/>
              <a:gd name="connsiteX48" fmla="*/ 3118680 w 4138309"/>
              <a:gd name="connsiteY48" fmla="*/ 2908300 h 3390900"/>
              <a:gd name="connsiteX49" fmla="*/ 3087023 w 4138309"/>
              <a:gd name="connsiteY49" fmla="*/ 2988026 h 3390900"/>
              <a:gd name="connsiteX50" fmla="*/ 3042480 w 4138309"/>
              <a:gd name="connsiteY50" fmla="*/ 3048000 h 3390900"/>
              <a:gd name="connsiteX51" fmla="*/ 2915480 w 4138309"/>
              <a:gd name="connsiteY51" fmla="*/ 3149600 h 3390900"/>
              <a:gd name="connsiteX52" fmla="*/ 2826580 w 4138309"/>
              <a:gd name="connsiteY52" fmla="*/ 3162300 h 3390900"/>
              <a:gd name="connsiteX53" fmla="*/ 2813880 w 4138309"/>
              <a:gd name="connsiteY53" fmla="*/ 3200400 h 3390900"/>
              <a:gd name="connsiteX54" fmla="*/ 2712280 w 4138309"/>
              <a:gd name="connsiteY54" fmla="*/ 3238500 h 3390900"/>
              <a:gd name="connsiteX55" fmla="*/ 2623380 w 4138309"/>
              <a:gd name="connsiteY55" fmla="*/ 3327400 h 3390900"/>
              <a:gd name="connsiteX56" fmla="*/ 2585280 w 4138309"/>
              <a:gd name="connsiteY56" fmla="*/ 3352800 h 3390900"/>
              <a:gd name="connsiteX57" fmla="*/ 2470980 w 4138309"/>
              <a:gd name="connsiteY57" fmla="*/ 3390900 h 3390900"/>
              <a:gd name="connsiteX58" fmla="*/ 2343980 w 4138309"/>
              <a:gd name="connsiteY58" fmla="*/ 3390900 h 3390900"/>
              <a:gd name="connsiteX59" fmla="*/ 2318580 w 4138309"/>
              <a:gd name="connsiteY59" fmla="*/ 3352800 h 3390900"/>
              <a:gd name="connsiteX60" fmla="*/ 2293180 w 4138309"/>
              <a:gd name="connsiteY60" fmla="*/ 3263900 h 3390900"/>
              <a:gd name="connsiteX61" fmla="*/ 2191580 w 4138309"/>
              <a:gd name="connsiteY61" fmla="*/ 3162300 h 3390900"/>
              <a:gd name="connsiteX62" fmla="*/ 2153480 w 4138309"/>
              <a:gd name="connsiteY62" fmla="*/ 3149600 h 3390900"/>
              <a:gd name="connsiteX63" fmla="*/ 1721680 w 4138309"/>
              <a:gd name="connsiteY63" fmla="*/ 3124200 h 3390900"/>
              <a:gd name="connsiteX64" fmla="*/ 1670880 w 4138309"/>
              <a:gd name="connsiteY64" fmla="*/ 3073400 h 3390900"/>
              <a:gd name="connsiteX65" fmla="*/ 1632780 w 4138309"/>
              <a:gd name="connsiteY65" fmla="*/ 3048000 h 3390900"/>
              <a:gd name="connsiteX66" fmla="*/ 1543880 w 4138309"/>
              <a:gd name="connsiteY66" fmla="*/ 3022600 h 3390900"/>
              <a:gd name="connsiteX67" fmla="*/ 1302580 w 4138309"/>
              <a:gd name="connsiteY67" fmla="*/ 2997200 h 3390900"/>
              <a:gd name="connsiteX68" fmla="*/ 1289880 w 4138309"/>
              <a:gd name="connsiteY68" fmla="*/ 2921000 h 3390900"/>
              <a:gd name="connsiteX69" fmla="*/ 1188280 w 4138309"/>
              <a:gd name="connsiteY69" fmla="*/ 2832100 h 3390900"/>
              <a:gd name="connsiteX70" fmla="*/ 1062854 w 4138309"/>
              <a:gd name="connsiteY70" fmla="*/ 2780502 h 3390900"/>
              <a:gd name="connsiteX71" fmla="*/ 1030317 w 4138309"/>
              <a:gd name="connsiteY71" fmla="*/ 2663810 h 3390900"/>
              <a:gd name="connsiteX72" fmla="*/ 896158 w 4138309"/>
              <a:gd name="connsiteY72" fmla="*/ 2538426 h 3390900"/>
              <a:gd name="connsiteX73" fmla="*/ 958085 w 4138309"/>
              <a:gd name="connsiteY73" fmla="*/ 2397130 h 3390900"/>
              <a:gd name="connsiteX74" fmla="*/ 939844 w 4138309"/>
              <a:gd name="connsiteY74" fmla="*/ 2274098 h 3390900"/>
              <a:gd name="connsiteX75" fmla="*/ 807818 w 4138309"/>
              <a:gd name="connsiteY75" fmla="*/ 2202092 h 3390900"/>
              <a:gd name="connsiteX76" fmla="*/ 461188 w 4138309"/>
              <a:gd name="connsiteY76" fmla="*/ 2245529 h 3390900"/>
              <a:gd name="connsiteX77" fmla="*/ 364354 w 4138309"/>
              <a:gd name="connsiteY77" fmla="*/ 2051061 h 3390900"/>
              <a:gd name="connsiteX78" fmla="*/ 174631 w 4138309"/>
              <a:gd name="connsiteY78" fmla="*/ 1955800 h 3390900"/>
              <a:gd name="connsiteX79" fmla="*/ 0 w 4138309"/>
              <a:gd name="connsiteY79" fmla="*/ 1969299 h 3390900"/>
              <a:gd name="connsiteX80" fmla="*/ 21432 w 4138309"/>
              <a:gd name="connsiteY80" fmla="*/ 1777203 h 3390900"/>
              <a:gd name="connsiteX81" fmla="*/ 138924 w 4138309"/>
              <a:gd name="connsiteY81" fmla="*/ 1643044 h 3390900"/>
              <a:gd name="connsiteX82" fmla="*/ 353250 w 4138309"/>
              <a:gd name="connsiteY82" fmla="*/ 1638300 h 3390900"/>
              <a:gd name="connsiteX83" fmla="*/ 495322 w 4138309"/>
              <a:gd name="connsiteY83" fmla="*/ 1561302 h 3390900"/>
              <a:gd name="connsiteX84" fmla="*/ 654880 w 4138309"/>
              <a:gd name="connsiteY84" fmla="*/ 1397000 h 3390900"/>
              <a:gd name="connsiteX85" fmla="*/ 746173 w 4138309"/>
              <a:gd name="connsiteY85" fmla="*/ 1350167 h 3390900"/>
              <a:gd name="connsiteX86" fmla="*/ 970827 w 4138309"/>
              <a:gd name="connsiteY86" fmla="*/ 1320800 h 3390900"/>
              <a:gd name="connsiteX87" fmla="*/ 1166029 w 4138309"/>
              <a:gd name="connsiteY87" fmla="*/ 1264437 h 3390900"/>
              <a:gd name="connsiteX88" fmla="*/ 1226982 w 4138309"/>
              <a:gd name="connsiteY88" fmla="*/ 1224042 h 3390900"/>
              <a:gd name="connsiteX89" fmla="*/ 1404180 w 4138309"/>
              <a:gd name="connsiteY89" fmla="*/ 1219200 h 3390900"/>
              <a:gd name="connsiteX90" fmla="*/ 1452608 w 4138309"/>
              <a:gd name="connsiteY90" fmla="*/ 1077107 h 3390900"/>
              <a:gd name="connsiteX91" fmla="*/ 1344648 w 4138309"/>
              <a:gd name="connsiteY91" fmla="*/ 885787 h 3390900"/>
              <a:gd name="connsiteX92" fmla="*/ 1558155 w 4138309"/>
              <a:gd name="connsiteY92" fmla="*/ 723900 h 3390900"/>
              <a:gd name="connsiteX93" fmla="*/ 1670880 w 4138309"/>
              <a:gd name="connsiteY93" fmla="*/ 482600 h 3390900"/>
              <a:gd name="connsiteX94" fmla="*/ 1683580 w 4138309"/>
              <a:gd name="connsiteY94" fmla="*/ 393700 h 3390900"/>
              <a:gd name="connsiteX95" fmla="*/ 1670880 w 4138309"/>
              <a:gd name="connsiteY95" fmla="*/ 152400 h 3390900"/>
              <a:gd name="connsiteX96" fmla="*/ 1594680 w 4138309"/>
              <a:gd name="connsiteY96" fmla="*/ 25400 h 3390900"/>
              <a:gd name="connsiteX0" fmla="*/ 1594680 w 4138309"/>
              <a:gd name="connsiteY0" fmla="*/ 25400 h 3390900"/>
              <a:gd name="connsiteX1" fmla="*/ 1848680 w 4138309"/>
              <a:gd name="connsiteY1" fmla="*/ 25400 h 3390900"/>
              <a:gd name="connsiteX2" fmla="*/ 1924880 w 4138309"/>
              <a:gd name="connsiteY2" fmla="*/ 0 h 3390900"/>
              <a:gd name="connsiteX3" fmla="*/ 1950280 w 4138309"/>
              <a:gd name="connsiteY3" fmla="*/ 76200 h 3390900"/>
              <a:gd name="connsiteX4" fmla="*/ 1962980 w 4138309"/>
              <a:gd name="connsiteY4" fmla="*/ 114300 h 3390900"/>
              <a:gd name="connsiteX5" fmla="*/ 1988380 w 4138309"/>
              <a:gd name="connsiteY5" fmla="*/ 152400 h 3390900"/>
              <a:gd name="connsiteX6" fmla="*/ 2178880 w 4138309"/>
              <a:gd name="connsiteY6" fmla="*/ 165100 h 3390900"/>
              <a:gd name="connsiteX7" fmla="*/ 2242380 w 4138309"/>
              <a:gd name="connsiteY7" fmla="*/ 266700 h 3390900"/>
              <a:gd name="connsiteX8" fmla="*/ 2343980 w 4138309"/>
              <a:gd name="connsiteY8" fmla="*/ 279400 h 3390900"/>
              <a:gd name="connsiteX9" fmla="*/ 2369380 w 4138309"/>
              <a:gd name="connsiteY9" fmla="*/ 711200 h 3390900"/>
              <a:gd name="connsiteX10" fmla="*/ 2394780 w 4138309"/>
              <a:gd name="connsiteY10" fmla="*/ 812800 h 3390900"/>
              <a:gd name="connsiteX11" fmla="*/ 2407480 w 4138309"/>
              <a:gd name="connsiteY11" fmla="*/ 876300 h 3390900"/>
              <a:gd name="connsiteX12" fmla="*/ 2470980 w 4138309"/>
              <a:gd name="connsiteY12" fmla="*/ 939800 h 3390900"/>
              <a:gd name="connsiteX13" fmla="*/ 2509080 w 4138309"/>
              <a:gd name="connsiteY13" fmla="*/ 952500 h 3390900"/>
              <a:gd name="connsiteX14" fmla="*/ 2547180 w 4138309"/>
              <a:gd name="connsiteY14" fmla="*/ 977900 h 3390900"/>
              <a:gd name="connsiteX15" fmla="*/ 2636080 w 4138309"/>
              <a:gd name="connsiteY15" fmla="*/ 1003300 h 3390900"/>
              <a:gd name="connsiteX16" fmla="*/ 2712280 w 4138309"/>
              <a:gd name="connsiteY16" fmla="*/ 1028700 h 3390900"/>
              <a:gd name="connsiteX17" fmla="*/ 2775780 w 4138309"/>
              <a:gd name="connsiteY17" fmla="*/ 1143000 h 3390900"/>
              <a:gd name="connsiteX18" fmla="*/ 2788480 w 4138309"/>
              <a:gd name="connsiteY18" fmla="*/ 1397000 h 3390900"/>
              <a:gd name="connsiteX19" fmla="*/ 2801180 w 4138309"/>
              <a:gd name="connsiteY19" fmla="*/ 1473200 h 3390900"/>
              <a:gd name="connsiteX20" fmla="*/ 2877380 w 4138309"/>
              <a:gd name="connsiteY20" fmla="*/ 1524000 h 3390900"/>
              <a:gd name="connsiteX21" fmla="*/ 2915480 w 4138309"/>
              <a:gd name="connsiteY21" fmla="*/ 1549400 h 3390900"/>
              <a:gd name="connsiteX22" fmla="*/ 3055180 w 4138309"/>
              <a:gd name="connsiteY22" fmla="*/ 1562100 h 3390900"/>
              <a:gd name="connsiteX23" fmla="*/ 3271080 w 4138309"/>
              <a:gd name="connsiteY23" fmla="*/ 1574800 h 3390900"/>
              <a:gd name="connsiteX24" fmla="*/ 3613980 w 4138309"/>
              <a:gd name="connsiteY24" fmla="*/ 1562100 h 3390900"/>
              <a:gd name="connsiteX25" fmla="*/ 3677480 w 4138309"/>
              <a:gd name="connsiteY25" fmla="*/ 1549400 h 3390900"/>
              <a:gd name="connsiteX26" fmla="*/ 3982280 w 4138309"/>
              <a:gd name="connsiteY26" fmla="*/ 1524000 h 3390900"/>
              <a:gd name="connsiteX27" fmla="*/ 4020380 w 4138309"/>
              <a:gd name="connsiteY27" fmla="*/ 1511300 h 3390900"/>
              <a:gd name="connsiteX28" fmla="*/ 4109280 w 4138309"/>
              <a:gd name="connsiteY28" fmla="*/ 1689100 h 3390900"/>
              <a:gd name="connsiteX29" fmla="*/ 4121980 w 4138309"/>
              <a:gd name="connsiteY29" fmla="*/ 1739900 h 3390900"/>
              <a:gd name="connsiteX30" fmla="*/ 4134680 w 4138309"/>
              <a:gd name="connsiteY30" fmla="*/ 1803400 h 3390900"/>
              <a:gd name="connsiteX31" fmla="*/ 4096580 w 4138309"/>
              <a:gd name="connsiteY31" fmla="*/ 2044700 h 3390900"/>
              <a:gd name="connsiteX32" fmla="*/ 4058480 w 4138309"/>
              <a:gd name="connsiteY32" fmla="*/ 2057400 h 3390900"/>
              <a:gd name="connsiteX33" fmla="*/ 4020380 w 4138309"/>
              <a:gd name="connsiteY33" fmla="*/ 2082800 h 3390900"/>
              <a:gd name="connsiteX34" fmla="*/ 3994980 w 4138309"/>
              <a:gd name="connsiteY34" fmla="*/ 2120900 h 3390900"/>
              <a:gd name="connsiteX35" fmla="*/ 3944180 w 4138309"/>
              <a:gd name="connsiteY35" fmla="*/ 2197100 h 3390900"/>
              <a:gd name="connsiteX36" fmla="*/ 3918780 w 4138309"/>
              <a:gd name="connsiteY36" fmla="*/ 2159000 h 3390900"/>
              <a:gd name="connsiteX37" fmla="*/ 3804480 w 4138309"/>
              <a:gd name="connsiteY37" fmla="*/ 2197100 h 3390900"/>
              <a:gd name="connsiteX38" fmla="*/ 3791780 w 4138309"/>
              <a:gd name="connsiteY38" fmla="*/ 2463800 h 3390900"/>
              <a:gd name="connsiteX39" fmla="*/ 3779080 w 4138309"/>
              <a:gd name="connsiteY39" fmla="*/ 2552700 h 3390900"/>
              <a:gd name="connsiteX40" fmla="*/ 3766380 w 4138309"/>
              <a:gd name="connsiteY40" fmla="*/ 2590800 h 3390900"/>
              <a:gd name="connsiteX41" fmla="*/ 3728280 w 4138309"/>
              <a:gd name="connsiteY41" fmla="*/ 2616200 h 3390900"/>
              <a:gd name="connsiteX42" fmla="*/ 3677480 w 4138309"/>
              <a:gd name="connsiteY42" fmla="*/ 2692400 h 3390900"/>
              <a:gd name="connsiteX43" fmla="*/ 3639380 w 4138309"/>
              <a:gd name="connsiteY43" fmla="*/ 2705100 h 3390900"/>
              <a:gd name="connsiteX44" fmla="*/ 3588580 w 4138309"/>
              <a:gd name="connsiteY44" fmla="*/ 2730500 h 3390900"/>
              <a:gd name="connsiteX45" fmla="*/ 3387774 w 4138309"/>
              <a:gd name="connsiteY45" fmla="*/ 2738435 h 3390900"/>
              <a:gd name="connsiteX46" fmla="*/ 3232980 w 4138309"/>
              <a:gd name="connsiteY46" fmla="*/ 2781300 h 3390900"/>
              <a:gd name="connsiteX47" fmla="*/ 3169480 w 4138309"/>
              <a:gd name="connsiteY47" fmla="*/ 2832100 h 3390900"/>
              <a:gd name="connsiteX48" fmla="*/ 3118680 w 4138309"/>
              <a:gd name="connsiteY48" fmla="*/ 2908300 h 3390900"/>
              <a:gd name="connsiteX49" fmla="*/ 3087023 w 4138309"/>
              <a:gd name="connsiteY49" fmla="*/ 2988026 h 3390900"/>
              <a:gd name="connsiteX50" fmla="*/ 3042480 w 4138309"/>
              <a:gd name="connsiteY50" fmla="*/ 3048000 h 3390900"/>
              <a:gd name="connsiteX51" fmla="*/ 2915480 w 4138309"/>
              <a:gd name="connsiteY51" fmla="*/ 3149600 h 3390900"/>
              <a:gd name="connsiteX52" fmla="*/ 2826580 w 4138309"/>
              <a:gd name="connsiteY52" fmla="*/ 3162300 h 3390900"/>
              <a:gd name="connsiteX53" fmla="*/ 2712280 w 4138309"/>
              <a:gd name="connsiteY53" fmla="*/ 3238500 h 3390900"/>
              <a:gd name="connsiteX54" fmla="*/ 2623380 w 4138309"/>
              <a:gd name="connsiteY54" fmla="*/ 3327400 h 3390900"/>
              <a:gd name="connsiteX55" fmla="*/ 2585280 w 4138309"/>
              <a:gd name="connsiteY55" fmla="*/ 3352800 h 3390900"/>
              <a:gd name="connsiteX56" fmla="*/ 2470980 w 4138309"/>
              <a:gd name="connsiteY56" fmla="*/ 3390900 h 3390900"/>
              <a:gd name="connsiteX57" fmla="*/ 2343980 w 4138309"/>
              <a:gd name="connsiteY57" fmla="*/ 3390900 h 3390900"/>
              <a:gd name="connsiteX58" fmla="*/ 2318580 w 4138309"/>
              <a:gd name="connsiteY58" fmla="*/ 3352800 h 3390900"/>
              <a:gd name="connsiteX59" fmla="*/ 2293180 w 4138309"/>
              <a:gd name="connsiteY59" fmla="*/ 3263900 h 3390900"/>
              <a:gd name="connsiteX60" fmla="*/ 2191580 w 4138309"/>
              <a:gd name="connsiteY60" fmla="*/ 3162300 h 3390900"/>
              <a:gd name="connsiteX61" fmla="*/ 2153480 w 4138309"/>
              <a:gd name="connsiteY61" fmla="*/ 3149600 h 3390900"/>
              <a:gd name="connsiteX62" fmla="*/ 1721680 w 4138309"/>
              <a:gd name="connsiteY62" fmla="*/ 3124200 h 3390900"/>
              <a:gd name="connsiteX63" fmla="*/ 1670880 w 4138309"/>
              <a:gd name="connsiteY63" fmla="*/ 3073400 h 3390900"/>
              <a:gd name="connsiteX64" fmla="*/ 1632780 w 4138309"/>
              <a:gd name="connsiteY64" fmla="*/ 3048000 h 3390900"/>
              <a:gd name="connsiteX65" fmla="*/ 1543880 w 4138309"/>
              <a:gd name="connsiteY65" fmla="*/ 3022600 h 3390900"/>
              <a:gd name="connsiteX66" fmla="*/ 1302580 w 4138309"/>
              <a:gd name="connsiteY66" fmla="*/ 2997200 h 3390900"/>
              <a:gd name="connsiteX67" fmla="*/ 1289880 w 4138309"/>
              <a:gd name="connsiteY67" fmla="*/ 2921000 h 3390900"/>
              <a:gd name="connsiteX68" fmla="*/ 1188280 w 4138309"/>
              <a:gd name="connsiteY68" fmla="*/ 2832100 h 3390900"/>
              <a:gd name="connsiteX69" fmla="*/ 1062854 w 4138309"/>
              <a:gd name="connsiteY69" fmla="*/ 2780502 h 3390900"/>
              <a:gd name="connsiteX70" fmla="*/ 1030317 w 4138309"/>
              <a:gd name="connsiteY70" fmla="*/ 2663810 h 3390900"/>
              <a:gd name="connsiteX71" fmla="*/ 896158 w 4138309"/>
              <a:gd name="connsiteY71" fmla="*/ 2538426 h 3390900"/>
              <a:gd name="connsiteX72" fmla="*/ 958085 w 4138309"/>
              <a:gd name="connsiteY72" fmla="*/ 2397130 h 3390900"/>
              <a:gd name="connsiteX73" fmla="*/ 939844 w 4138309"/>
              <a:gd name="connsiteY73" fmla="*/ 2274098 h 3390900"/>
              <a:gd name="connsiteX74" fmla="*/ 807818 w 4138309"/>
              <a:gd name="connsiteY74" fmla="*/ 2202092 h 3390900"/>
              <a:gd name="connsiteX75" fmla="*/ 461188 w 4138309"/>
              <a:gd name="connsiteY75" fmla="*/ 2245529 h 3390900"/>
              <a:gd name="connsiteX76" fmla="*/ 364354 w 4138309"/>
              <a:gd name="connsiteY76" fmla="*/ 2051061 h 3390900"/>
              <a:gd name="connsiteX77" fmla="*/ 174631 w 4138309"/>
              <a:gd name="connsiteY77" fmla="*/ 1955800 h 3390900"/>
              <a:gd name="connsiteX78" fmla="*/ 0 w 4138309"/>
              <a:gd name="connsiteY78" fmla="*/ 1969299 h 3390900"/>
              <a:gd name="connsiteX79" fmla="*/ 21432 w 4138309"/>
              <a:gd name="connsiteY79" fmla="*/ 1777203 h 3390900"/>
              <a:gd name="connsiteX80" fmla="*/ 138924 w 4138309"/>
              <a:gd name="connsiteY80" fmla="*/ 1643044 h 3390900"/>
              <a:gd name="connsiteX81" fmla="*/ 353250 w 4138309"/>
              <a:gd name="connsiteY81" fmla="*/ 1638300 h 3390900"/>
              <a:gd name="connsiteX82" fmla="*/ 495322 w 4138309"/>
              <a:gd name="connsiteY82" fmla="*/ 1561302 h 3390900"/>
              <a:gd name="connsiteX83" fmla="*/ 654880 w 4138309"/>
              <a:gd name="connsiteY83" fmla="*/ 1397000 h 3390900"/>
              <a:gd name="connsiteX84" fmla="*/ 746173 w 4138309"/>
              <a:gd name="connsiteY84" fmla="*/ 1350167 h 3390900"/>
              <a:gd name="connsiteX85" fmla="*/ 970827 w 4138309"/>
              <a:gd name="connsiteY85" fmla="*/ 1320800 h 3390900"/>
              <a:gd name="connsiteX86" fmla="*/ 1166029 w 4138309"/>
              <a:gd name="connsiteY86" fmla="*/ 1264437 h 3390900"/>
              <a:gd name="connsiteX87" fmla="*/ 1226982 w 4138309"/>
              <a:gd name="connsiteY87" fmla="*/ 1224042 h 3390900"/>
              <a:gd name="connsiteX88" fmla="*/ 1404180 w 4138309"/>
              <a:gd name="connsiteY88" fmla="*/ 1219200 h 3390900"/>
              <a:gd name="connsiteX89" fmla="*/ 1452608 w 4138309"/>
              <a:gd name="connsiteY89" fmla="*/ 1077107 h 3390900"/>
              <a:gd name="connsiteX90" fmla="*/ 1344648 w 4138309"/>
              <a:gd name="connsiteY90" fmla="*/ 885787 h 3390900"/>
              <a:gd name="connsiteX91" fmla="*/ 1558155 w 4138309"/>
              <a:gd name="connsiteY91" fmla="*/ 723900 h 3390900"/>
              <a:gd name="connsiteX92" fmla="*/ 1670880 w 4138309"/>
              <a:gd name="connsiteY92" fmla="*/ 482600 h 3390900"/>
              <a:gd name="connsiteX93" fmla="*/ 1683580 w 4138309"/>
              <a:gd name="connsiteY93" fmla="*/ 393700 h 3390900"/>
              <a:gd name="connsiteX94" fmla="*/ 1670880 w 4138309"/>
              <a:gd name="connsiteY94" fmla="*/ 152400 h 3390900"/>
              <a:gd name="connsiteX95" fmla="*/ 1594680 w 4138309"/>
              <a:gd name="connsiteY95" fmla="*/ 25400 h 3390900"/>
              <a:gd name="connsiteX0" fmla="*/ 1594680 w 4138309"/>
              <a:gd name="connsiteY0" fmla="*/ 25400 h 3395603"/>
              <a:gd name="connsiteX1" fmla="*/ 1848680 w 4138309"/>
              <a:gd name="connsiteY1" fmla="*/ 25400 h 3395603"/>
              <a:gd name="connsiteX2" fmla="*/ 1924880 w 4138309"/>
              <a:gd name="connsiteY2" fmla="*/ 0 h 3395603"/>
              <a:gd name="connsiteX3" fmla="*/ 1950280 w 4138309"/>
              <a:gd name="connsiteY3" fmla="*/ 76200 h 3395603"/>
              <a:gd name="connsiteX4" fmla="*/ 1962980 w 4138309"/>
              <a:gd name="connsiteY4" fmla="*/ 114300 h 3395603"/>
              <a:gd name="connsiteX5" fmla="*/ 1988380 w 4138309"/>
              <a:gd name="connsiteY5" fmla="*/ 152400 h 3395603"/>
              <a:gd name="connsiteX6" fmla="*/ 2178880 w 4138309"/>
              <a:gd name="connsiteY6" fmla="*/ 165100 h 3395603"/>
              <a:gd name="connsiteX7" fmla="*/ 2242380 w 4138309"/>
              <a:gd name="connsiteY7" fmla="*/ 266700 h 3395603"/>
              <a:gd name="connsiteX8" fmla="*/ 2343980 w 4138309"/>
              <a:gd name="connsiteY8" fmla="*/ 279400 h 3395603"/>
              <a:gd name="connsiteX9" fmla="*/ 2369380 w 4138309"/>
              <a:gd name="connsiteY9" fmla="*/ 711200 h 3395603"/>
              <a:gd name="connsiteX10" fmla="*/ 2394780 w 4138309"/>
              <a:gd name="connsiteY10" fmla="*/ 812800 h 3395603"/>
              <a:gd name="connsiteX11" fmla="*/ 2407480 w 4138309"/>
              <a:gd name="connsiteY11" fmla="*/ 876300 h 3395603"/>
              <a:gd name="connsiteX12" fmla="*/ 2470980 w 4138309"/>
              <a:gd name="connsiteY12" fmla="*/ 939800 h 3395603"/>
              <a:gd name="connsiteX13" fmla="*/ 2509080 w 4138309"/>
              <a:gd name="connsiteY13" fmla="*/ 952500 h 3395603"/>
              <a:gd name="connsiteX14" fmla="*/ 2547180 w 4138309"/>
              <a:gd name="connsiteY14" fmla="*/ 977900 h 3395603"/>
              <a:gd name="connsiteX15" fmla="*/ 2636080 w 4138309"/>
              <a:gd name="connsiteY15" fmla="*/ 1003300 h 3395603"/>
              <a:gd name="connsiteX16" fmla="*/ 2712280 w 4138309"/>
              <a:gd name="connsiteY16" fmla="*/ 1028700 h 3395603"/>
              <a:gd name="connsiteX17" fmla="*/ 2775780 w 4138309"/>
              <a:gd name="connsiteY17" fmla="*/ 1143000 h 3395603"/>
              <a:gd name="connsiteX18" fmla="*/ 2788480 w 4138309"/>
              <a:gd name="connsiteY18" fmla="*/ 1397000 h 3395603"/>
              <a:gd name="connsiteX19" fmla="*/ 2801180 w 4138309"/>
              <a:gd name="connsiteY19" fmla="*/ 1473200 h 3395603"/>
              <a:gd name="connsiteX20" fmla="*/ 2877380 w 4138309"/>
              <a:gd name="connsiteY20" fmla="*/ 1524000 h 3395603"/>
              <a:gd name="connsiteX21" fmla="*/ 2915480 w 4138309"/>
              <a:gd name="connsiteY21" fmla="*/ 1549400 h 3395603"/>
              <a:gd name="connsiteX22" fmla="*/ 3055180 w 4138309"/>
              <a:gd name="connsiteY22" fmla="*/ 1562100 h 3395603"/>
              <a:gd name="connsiteX23" fmla="*/ 3271080 w 4138309"/>
              <a:gd name="connsiteY23" fmla="*/ 1574800 h 3395603"/>
              <a:gd name="connsiteX24" fmla="*/ 3613980 w 4138309"/>
              <a:gd name="connsiteY24" fmla="*/ 1562100 h 3395603"/>
              <a:gd name="connsiteX25" fmla="*/ 3677480 w 4138309"/>
              <a:gd name="connsiteY25" fmla="*/ 1549400 h 3395603"/>
              <a:gd name="connsiteX26" fmla="*/ 3982280 w 4138309"/>
              <a:gd name="connsiteY26" fmla="*/ 1524000 h 3395603"/>
              <a:gd name="connsiteX27" fmla="*/ 4020380 w 4138309"/>
              <a:gd name="connsiteY27" fmla="*/ 1511300 h 3395603"/>
              <a:gd name="connsiteX28" fmla="*/ 4109280 w 4138309"/>
              <a:gd name="connsiteY28" fmla="*/ 1689100 h 3395603"/>
              <a:gd name="connsiteX29" fmla="*/ 4121980 w 4138309"/>
              <a:gd name="connsiteY29" fmla="*/ 1739900 h 3395603"/>
              <a:gd name="connsiteX30" fmla="*/ 4134680 w 4138309"/>
              <a:gd name="connsiteY30" fmla="*/ 1803400 h 3395603"/>
              <a:gd name="connsiteX31" fmla="*/ 4096580 w 4138309"/>
              <a:gd name="connsiteY31" fmla="*/ 2044700 h 3395603"/>
              <a:gd name="connsiteX32" fmla="*/ 4058480 w 4138309"/>
              <a:gd name="connsiteY32" fmla="*/ 2057400 h 3395603"/>
              <a:gd name="connsiteX33" fmla="*/ 4020380 w 4138309"/>
              <a:gd name="connsiteY33" fmla="*/ 2082800 h 3395603"/>
              <a:gd name="connsiteX34" fmla="*/ 3994980 w 4138309"/>
              <a:gd name="connsiteY34" fmla="*/ 2120900 h 3395603"/>
              <a:gd name="connsiteX35" fmla="*/ 3944180 w 4138309"/>
              <a:gd name="connsiteY35" fmla="*/ 2197100 h 3395603"/>
              <a:gd name="connsiteX36" fmla="*/ 3918780 w 4138309"/>
              <a:gd name="connsiteY36" fmla="*/ 2159000 h 3395603"/>
              <a:gd name="connsiteX37" fmla="*/ 3804480 w 4138309"/>
              <a:gd name="connsiteY37" fmla="*/ 2197100 h 3395603"/>
              <a:gd name="connsiteX38" fmla="*/ 3791780 w 4138309"/>
              <a:gd name="connsiteY38" fmla="*/ 2463800 h 3395603"/>
              <a:gd name="connsiteX39" fmla="*/ 3779080 w 4138309"/>
              <a:gd name="connsiteY39" fmla="*/ 2552700 h 3395603"/>
              <a:gd name="connsiteX40" fmla="*/ 3766380 w 4138309"/>
              <a:gd name="connsiteY40" fmla="*/ 2590800 h 3395603"/>
              <a:gd name="connsiteX41" fmla="*/ 3728280 w 4138309"/>
              <a:gd name="connsiteY41" fmla="*/ 2616200 h 3395603"/>
              <a:gd name="connsiteX42" fmla="*/ 3677480 w 4138309"/>
              <a:gd name="connsiteY42" fmla="*/ 2692400 h 3395603"/>
              <a:gd name="connsiteX43" fmla="*/ 3639380 w 4138309"/>
              <a:gd name="connsiteY43" fmla="*/ 2705100 h 3395603"/>
              <a:gd name="connsiteX44" fmla="*/ 3588580 w 4138309"/>
              <a:gd name="connsiteY44" fmla="*/ 2730500 h 3395603"/>
              <a:gd name="connsiteX45" fmla="*/ 3387774 w 4138309"/>
              <a:gd name="connsiteY45" fmla="*/ 2738435 h 3395603"/>
              <a:gd name="connsiteX46" fmla="*/ 3232980 w 4138309"/>
              <a:gd name="connsiteY46" fmla="*/ 2781300 h 3395603"/>
              <a:gd name="connsiteX47" fmla="*/ 3169480 w 4138309"/>
              <a:gd name="connsiteY47" fmla="*/ 2832100 h 3395603"/>
              <a:gd name="connsiteX48" fmla="*/ 3118680 w 4138309"/>
              <a:gd name="connsiteY48" fmla="*/ 2908300 h 3395603"/>
              <a:gd name="connsiteX49" fmla="*/ 3087023 w 4138309"/>
              <a:gd name="connsiteY49" fmla="*/ 2988026 h 3395603"/>
              <a:gd name="connsiteX50" fmla="*/ 3042480 w 4138309"/>
              <a:gd name="connsiteY50" fmla="*/ 3048000 h 3395603"/>
              <a:gd name="connsiteX51" fmla="*/ 2915480 w 4138309"/>
              <a:gd name="connsiteY51" fmla="*/ 3149600 h 3395603"/>
              <a:gd name="connsiteX52" fmla="*/ 2826580 w 4138309"/>
              <a:gd name="connsiteY52" fmla="*/ 3162300 h 3395603"/>
              <a:gd name="connsiteX53" fmla="*/ 2712280 w 4138309"/>
              <a:gd name="connsiteY53" fmla="*/ 3238500 h 3395603"/>
              <a:gd name="connsiteX54" fmla="*/ 2623380 w 4138309"/>
              <a:gd name="connsiteY54" fmla="*/ 3327400 h 3395603"/>
              <a:gd name="connsiteX55" fmla="*/ 2470980 w 4138309"/>
              <a:gd name="connsiteY55" fmla="*/ 3390900 h 3395603"/>
              <a:gd name="connsiteX56" fmla="*/ 2343980 w 4138309"/>
              <a:gd name="connsiteY56" fmla="*/ 3390900 h 3395603"/>
              <a:gd name="connsiteX57" fmla="*/ 2318580 w 4138309"/>
              <a:gd name="connsiteY57" fmla="*/ 3352800 h 3395603"/>
              <a:gd name="connsiteX58" fmla="*/ 2293180 w 4138309"/>
              <a:gd name="connsiteY58" fmla="*/ 3263900 h 3395603"/>
              <a:gd name="connsiteX59" fmla="*/ 2191580 w 4138309"/>
              <a:gd name="connsiteY59" fmla="*/ 3162300 h 3395603"/>
              <a:gd name="connsiteX60" fmla="*/ 2153480 w 4138309"/>
              <a:gd name="connsiteY60" fmla="*/ 3149600 h 3395603"/>
              <a:gd name="connsiteX61" fmla="*/ 1721680 w 4138309"/>
              <a:gd name="connsiteY61" fmla="*/ 3124200 h 3395603"/>
              <a:gd name="connsiteX62" fmla="*/ 1670880 w 4138309"/>
              <a:gd name="connsiteY62" fmla="*/ 3073400 h 3395603"/>
              <a:gd name="connsiteX63" fmla="*/ 1632780 w 4138309"/>
              <a:gd name="connsiteY63" fmla="*/ 3048000 h 3395603"/>
              <a:gd name="connsiteX64" fmla="*/ 1543880 w 4138309"/>
              <a:gd name="connsiteY64" fmla="*/ 3022600 h 3395603"/>
              <a:gd name="connsiteX65" fmla="*/ 1302580 w 4138309"/>
              <a:gd name="connsiteY65" fmla="*/ 2997200 h 3395603"/>
              <a:gd name="connsiteX66" fmla="*/ 1289880 w 4138309"/>
              <a:gd name="connsiteY66" fmla="*/ 2921000 h 3395603"/>
              <a:gd name="connsiteX67" fmla="*/ 1188280 w 4138309"/>
              <a:gd name="connsiteY67" fmla="*/ 2832100 h 3395603"/>
              <a:gd name="connsiteX68" fmla="*/ 1062854 w 4138309"/>
              <a:gd name="connsiteY68" fmla="*/ 2780502 h 3395603"/>
              <a:gd name="connsiteX69" fmla="*/ 1030317 w 4138309"/>
              <a:gd name="connsiteY69" fmla="*/ 2663810 h 3395603"/>
              <a:gd name="connsiteX70" fmla="*/ 896158 w 4138309"/>
              <a:gd name="connsiteY70" fmla="*/ 2538426 h 3395603"/>
              <a:gd name="connsiteX71" fmla="*/ 958085 w 4138309"/>
              <a:gd name="connsiteY71" fmla="*/ 2397130 h 3395603"/>
              <a:gd name="connsiteX72" fmla="*/ 939844 w 4138309"/>
              <a:gd name="connsiteY72" fmla="*/ 2274098 h 3395603"/>
              <a:gd name="connsiteX73" fmla="*/ 807818 w 4138309"/>
              <a:gd name="connsiteY73" fmla="*/ 2202092 h 3395603"/>
              <a:gd name="connsiteX74" fmla="*/ 461188 w 4138309"/>
              <a:gd name="connsiteY74" fmla="*/ 2245529 h 3395603"/>
              <a:gd name="connsiteX75" fmla="*/ 364354 w 4138309"/>
              <a:gd name="connsiteY75" fmla="*/ 2051061 h 3395603"/>
              <a:gd name="connsiteX76" fmla="*/ 174631 w 4138309"/>
              <a:gd name="connsiteY76" fmla="*/ 1955800 h 3395603"/>
              <a:gd name="connsiteX77" fmla="*/ 0 w 4138309"/>
              <a:gd name="connsiteY77" fmla="*/ 1969299 h 3395603"/>
              <a:gd name="connsiteX78" fmla="*/ 21432 w 4138309"/>
              <a:gd name="connsiteY78" fmla="*/ 1777203 h 3395603"/>
              <a:gd name="connsiteX79" fmla="*/ 138924 w 4138309"/>
              <a:gd name="connsiteY79" fmla="*/ 1643044 h 3395603"/>
              <a:gd name="connsiteX80" fmla="*/ 353250 w 4138309"/>
              <a:gd name="connsiteY80" fmla="*/ 1638300 h 3395603"/>
              <a:gd name="connsiteX81" fmla="*/ 495322 w 4138309"/>
              <a:gd name="connsiteY81" fmla="*/ 1561302 h 3395603"/>
              <a:gd name="connsiteX82" fmla="*/ 654880 w 4138309"/>
              <a:gd name="connsiteY82" fmla="*/ 1397000 h 3395603"/>
              <a:gd name="connsiteX83" fmla="*/ 746173 w 4138309"/>
              <a:gd name="connsiteY83" fmla="*/ 1350167 h 3395603"/>
              <a:gd name="connsiteX84" fmla="*/ 970827 w 4138309"/>
              <a:gd name="connsiteY84" fmla="*/ 1320800 h 3395603"/>
              <a:gd name="connsiteX85" fmla="*/ 1166029 w 4138309"/>
              <a:gd name="connsiteY85" fmla="*/ 1264437 h 3395603"/>
              <a:gd name="connsiteX86" fmla="*/ 1226982 w 4138309"/>
              <a:gd name="connsiteY86" fmla="*/ 1224042 h 3395603"/>
              <a:gd name="connsiteX87" fmla="*/ 1404180 w 4138309"/>
              <a:gd name="connsiteY87" fmla="*/ 1219200 h 3395603"/>
              <a:gd name="connsiteX88" fmla="*/ 1452608 w 4138309"/>
              <a:gd name="connsiteY88" fmla="*/ 1077107 h 3395603"/>
              <a:gd name="connsiteX89" fmla="*/ 1344648 w 4138309"/>
              <a:gd name="connsiteY89" fmla="*/ 885787 h 3395603"/>
              <a:gd name="connsiteX90" fmla="*/ 1558155 w 4138309"/>
              <a:gd name="connsiteY90" fmla="*/ 723900 h 3395603"/>
              <a:gd name="connsiteX91" fmla="*/ 1670880 w 4138309"/>
              <a:gd name="connsiteY91" fmla="*/ 482600 h 3395603"/>
              <a:gd name="connsiteX92" fmla="*/ 1683580 w 4138309"/>
              <a:gd name="connsiteY92" fmla="*/ 393700 h 3395603"/>
              <a:gd name="connsiteX93" fmla="*/ 1670880 w 4138309"/>
              <a:gd name="connsiteY93" fmla="*/ 152400 h 3395603"/>
              <a:gd name="connsiteX94" fmla="*/ 1594680 w 4138309"/>
              <a:gd name="connsiteY94" fmla="*/ 25400 h 3395603"/>
              <a:gd name="connsiteX0" fmla="*/ 1594680 w 4138309"/>
              <a:gd name="connsiteY0" fmla="*/ 25400 h 3395603"/>
              <a:gd name="connsiteX1" fmla="*/ 1848680 w 4138309"/>
              <a:gd name="connsiteY1" fmla="*/ 25400 h 3395603"/>
              <a:gd name="connsiteX2" fmla="*/ 1924880 w 4138309"/>
              <a:gd name="connsiteY2" fmla="*/ 0 h 3395603"/>
              <a:gd name="connsiteX3" fmla="*/ 1950280 w 4138309"/>
              <a:gd name="connsiteY3" fmla="*/ 76200 h 3395603"/>
              <a:gd name="connsiteX4" fmla="*/ 1962980 w 4138309"/>
              <a:gd name="connsiteY4" fmla="*/ 114300 h 3395603"/>
              <a:gd name="connsiteX5" fmla="*/ 1988380 w 4138309"/>
              <a:gd name="connsiteY5" fmla="*/ 152400 h 3395603"/>
              <a:gd name="connsiteX6" fmla="*/ 2178880 w 4138309"/>
              <a:gd name="connsiteY6" fmla="*/ 165100 h 3395603"/>
              <a:gd name="connsiteX7" fmla="*/ 2242380 w 4138309"/>
              <a:gd name="connsiteY7" fmla="*/ 266700 h 3395603"/>
              <a:gd name="connsiteX8" fmla="*/ 2343980 w 4138309"/>
              <a:gd name="connsiteY8" fmla="*/ 279400 h 3395603"/>
              <a:gd name="connsiteX9" fmla="*/ 2369380 w 4138309"/>
              <a:gd name="connsiteY9" fmla="*/ 711200 h 3395603"/>
              <a:gd name="connsiteX10" fmla="*/ 2394780 w 4138309"/>
              <a:gd name="connsiteY10" fmla="*/ 812800 h 3395603"/>
              <a:gd name="connsiteX11" fmla="*/ 2407480 w 4138309"/>
              <a:gd name="connsiteY11" fmla="*/ 876300 h 3395603"/>
              <a:gd name="connsiteX12" fmla="*/ 2470980 w 4138309"/>
              <a:gd name="connsiteY12" fmla="*/ 939800 h 3395603"/>
              <a:gd name="connsiteX13" fmla="*/ 2509080 w 4138309"/>
              <a:gd name="connsiteY13" fmla="*/ 952500 h 3395603"/>
              <a:gd name="connsiteX14" fmla="*/ 2547180 w 4138309"/>
              <a:gd name="connsiteY14" fmla="*/ 977900 h 3395603"/>
              <a:gd name="connsiteX15" fmla="*/ 2636080 w 4138309"/>
              <a:gd name="connsiteY15" fmla="*/ 1003300 h 3395603"/>
              <a:gd name="connsiteX16" fmla="*/ 2712280 w 4138309"/>
              <a:gd name="connsiteY16" fmla="*/ 1028700 h 3395603"/>
              <a:gd name="connsiteX17" fmla="*/ 2775780 w 4138309"/>
              <a:gd name="connsiteY17" fmla="*/ 1143000 h 3395603"/>
              <a:gd name="connsiteX18" fmla="*/ 2788480 w 4138309"/>
              <a:gd name="connsiteY18" fmla="*/ 1397000 h 3395603"/>
              <a:gd name="connsiteX19" fmla="*/ 2801180 w 4138309"/>
              <a:gd name="connsiteY19" fmla="*/ 1473200 h 3395603"/>
              <a:gd name="connsiteX20" fmla="*/ 2877380 w 4138309"/>
              <a:gd name="connsiteY20" fmla="*/ 1524000 h 3395603"/>
              <a:gd name="connsiteX21" fmla="*/ 2915480 w 4138309"/>
              <a:gd name="connsiteY21" fmla="*/ 1549400 h 3395603"/>
              <a:gd name="connsiteX22" fmla="*/ 3055180 w 4138309"/>
              <a:gd name="connsiteY22" fmla="*/ 1562100 h 3395603"/>
              <a:gd name="connsiteX23" fmla="*/ 3271080 w 4138309"/>
              <a:gd name="connsiteY23" fmla="*/ 1574800 h 3395603"/>
              <a:gd name="connsiteX24" fmla="*/ 3613980 w 4138309"/>
              <a:gd name="connsiteY24" fmla="*/ 1562100 h 3395603"/>
              <a:gd name="connsiteX25" fmla="*/ 3677480 w 4138309"/>
              <a:gd name="connsiteY25" fmla="*/ 1549400 h 3395603"/>
              <a:gd name="connsiteX26" fmla="*/ 3982280 w 4138309"/>
              <a:gd name="connsiteY26" fmla="*/ 1524000 h 3395603"/>
              <a:gd name="connsiteX27" fmla="*/ 4020380 w 4138309"/>
              <a:gd name="connsiteY27" fmla="*/ 1511300 h 3395603"/>
              <a:gd name="connsiteX28" fmla="*/ 4109280 w 4138309"/>
              <a:gd name="connsiteY28" fmla="*/ 1689100 h 3395603"/>
              <a:gd name="connsiteX29" fmla="*/ 4121980 w 4138309"/>
              <a:gd name="connsiteY29" fmla="*/ 1739900 h 3395603"/>
              <a:gd name="connsiteX30" fmla="*/ 4134680 w 4138309"/>
              <a:gd name="connsiteY30" fmla="*/ 1803400 h 3395603"/>
              <a:gd name="connsiteX31" fmla="*/ 4096580 w 4138309"/>
              <a:gd name="connsiteY31" fmla="*/ 2044700 h 3395603"/>
              <a:gd name="connsiteX32" fmla="*/ 4058480 w 4138309"/>
              <a:gd name="connsiteY32" fmla="*/ 2057400 h 3395603"/>
              <a:gd name="connsiteX33" fmla="*/ 4020380 w 4138309"/>
              <a:gd name="connsiteY33" fmla="*/ 2082800 h 3395603"/>
              <a:gd name="connsiteX34" fmla="*/ 3994980 w 4138309"/>
              <a:gd name="connsiteY34" fmla="*/ 2120900 h 3395603"/>
              <a:gd name="connsiteX35" fmla="*/ 3944180 w 4138309"/>
              <a:gd name="connsiteY35" fmla="*/ 2197100 h 3395603"/>
              <a:gd name="connsiteX36" fmla="*/ 3918780 w 4138309"/>
              <a:gd name="connsiteY36" fmla="*/ 2159000 h 3395603"/>
              <a:gd name="connsiteX37" fmla="*/ 3804480 w 4138309"/>
              <a:gd name="connsiteY37" fmla="*/ 2197100 h 3395603"/>
              <a:gd name="connsiteX38" fmla="*/ 3791780 w 4138309"/>
              <a:gd name="connsiteY38" fmla="*/ 2463800 h 3395603"/>
              <a:gd name="connsiteX39" fmla="*/ 3779080 w 4138309"/>
              <a:gd name="connsiteY39" fmla="*/ 2552700 h 3395603"/>
              <a:gd name="connsiteX40" fmla="*/ 3766380 w 4138309"/>
              <a:gd name="connsiteY40" fmla="*/ 2590800 h 3395603"/>
              <a:gd name="connsiteX41" fmla="*/ 3728280 w 4138309"/>
              <a:gd name="connsiteY41" fmla="*/ 2616200 h 3395603"/>
              <a:gd name="connsiteX42" fmla="*/ 3677480 w 4138309"/>
              <a:gd name="connsiteY42" fmla="*/ 2692400 h 3395603"/>
              <a:gd name="connsiteX43" fmla="*/ 3639380 w 4138309"/>
              <a:gd name="connsiteY43" fmla="*/ 2705100 h 3395603"/>
              <a:gd name="connsiteX44" fmla="*/ 3588580 w 4138309"/>
              <a:gd name="connsiteY44" fmla="*/ 2730500 h 3395603"/>
              <a:gd name="connsiteX45" fmla="*/ 3387774 w 4138309"/>
              <a:gd name="connsiteY45" fmla="*/ 2738435 h 3395603"/>
              <a:gd name="connsiteX46" fmla="*/ 3232980 w 4138309"/>
              <a:gd name="connsiteY46" fmla="*/ 2781300 h 3395603"/>
              <a:gd name="connsiteX47" fmla="*/ 3169480 w 4138309"/>
              <a:gd name="connsiteY47" fmla="*/ 2832100 h 3395603"/>
              <a:gd name="connsiteX48" fmla="*/ 3118680 w 4138309"/>
              <a:gd name="connsiteY48" fmla="*/ 2908300 h 3395603"/>
              <a:gd name="connsiteX49" fmla="*/ 3087023 w 4138309"/>
              <a:gd name="connsiteY49" fmla="*/ 2988026 h 3395603"/>
              <a:gd name="connsiteX50" fmla="*/ 3042480 w 4138309"/>
              <a:gd name="connsiteY50" fmla="*/ 3048000 h 3395603"/>
              <a:gd name="connsiteX51" fmla="*/ 2915480 w 4138309"/>
              <a:gd name="connsiteY51" fmla="*/ 3149600 h 3395603"/>
              <a:gd name="connsiteX52" fmla="*/ 2826580 w 4138309"/>
              <a:gd name="connsiteY52" fmla="*/ 3162300 h 3395603"/>
              <a:gd name="connsiteX53" fmla="*/ 2712280 w 4138309"/>
              <a:gd name="connsiteY53" fmla="*/ 3238500 h 3395603"/>
              <a:gd name="connsiteX54" fmla="*/ 2623380 w 4138309"/>
              <a:gd name="connsiteY54" fmla="*/ 3327400 h 3395603"/>
              <a:gd name="connsiteX55" fmla="*/ 2470980 w 4138309"/>
              <a:gd name="connsiteY55" fmla="*/ 3390900 h 3395603"/>
              <a:gd name="connsiteX56" fmla="*/ 2343980 w 4138309"/>
              <a:gd name="connsiteY56" fmla="*/ 3390900 h 3395603"/>
              <a:gd name="connsiteX57" fmla="*/ 2318580 w 4138309"/>
              <a:gd name="connsiteY57" fmla="*/ 3352800 h 3395603"/>
              <a:gd name="connsiteX58" fmla="*/ 2293180 w 4138309"/>
              <a:gd name="connsiteY58" fmla="*/ 3263900 h 3395603"/>
              <a:gd name="connsiteX59" fmla="*/ 2191580 w 4138309"/>
              <a:gd name="connsiteY59" fmla="*/ 3162300 h 3395603"/>
              <a:gd name="connsiteX60" fmla="*/ 1721680 w 4138309"/>
              <a:gd name="connsiteY60" fmla="*/ 3124200 h 3395603"/>
              <a:gd name="connsiteX61" fmla="*/ 1670880 w 4138309"/>
              <a:gd name="connsiteY61" fmla="*/ 3073400 h 3395603"/>
              <a:gd name="connsiteX62" fmla="*/ 1632780 w 4138309"/>
              <a:gd name="connsiteY62" fmla="*/ 3048000 h 3395603"/>
              <a:gd name="connsiteX63" fmla="*/ 1543880 w 4138309"/>
              <a:gd name="connsiteY63" fmla="*/ 3022600 h 3395603"/>
              <a:gd name="connsiteX64" fmla="*/ 1302580 w 4138309"/>
              <a:gd name="connsiteY64" fmla="*/ 2997200 h 3395603"/>
              <a:gd name="connsiteX65" fmla="*/ 1289880 w 4138309"/>
              <a:gd name="connsiteY65" fmla="*/ 2921000 h 3395603"/>
              <a:gd name="connsiteX66" fmla="*/ 1188280 w 4138309"/>
              <a:gd name="connsiteY66" fmla="*/ 2832100 h 3395603"/>
              <a:gd name="connsiteX67" fmla="*/ 1062854 w 4138309"/>
              <a:gd name="connsiteY67" fmla="*/ 2780502 h 3395603"/>
              <a:gd name="connsiteX68" fmla="*/ 1030317 w 4138309"/>
              <a:gd name="connsiteY68" fmla="*/ 2663810 h 3395603"/>
              <a:gd name="connsiteX69" fmla="*/ 896158 w 4138309"/>
              <a:gd name="connsiteY69" fmla="*/ 2538426 h 3395603"/>
              <a:gd name="connsiteX70" fmla="*/ 958085 w 4138309"/>
              <a:gd name="connsiteY70" fmla="*/ 2397130 h 3395603"/>
              <a:gd name="connsiteX71" fmla="*/ 939844 w 4138309"/>
              <a:gd name="connsiteY71" fmla="*/ 2274098 h 3395603"/>
              <a:gd name="connsiteX72" fmla="*/ 807818 w 4138309"/>
              <a:gd name="connsiteY72" fmla="*/ 2202092 h 3395603"/>
              <a:gd name="connsiteX73" fmla="*/ 461188 w 4138309"/>
              <a:gd name="connsiteY73" fmla="*/ 2245529 h 3395603"/>
              <a:gd name="connsiteX74" fmla="*/ 364354 w 4138309"/>
              <a:gd name="connsiteY74" fmla="*/ 2051061 h 3395603"/>
              <a:gd name="connsiteX75" fmla="*/ 174631 w 4138309"/>
              <a:gd name="connsiteY75" fmla="*/ 1955800 h 3395603"/>
              <a:gd name="connsiteX76" fmla="*/ 0 w 4138309"/>
              <a:gd name="connsiteY76" fmla="*/ 1969299 h 3395603"/>
              <a:gd name="connsiteX77" fmla="*/ 21432 w 4138309"/>
              <a:gd name="connsiteY77" fmla="*/ 1777203 h 3395603"/>
              <a:gd name="connsiteX78" fmla="*/ 138924 w 4138309"/>
              <a:gd name="connsiteY78" fmla="*/ 1643044 h 3395603"/>
              <a:gd name="connsiteX79" fmla="*/ 353250 w 4138309"/>
              <a:gd name="connsiteY79" fmla="*/ 1638300 h 3395603"/>
              <a:gd name="connsiteX80" fmla="*/ 495322 w 4138309"/>
              <a:gd name="connsiteY80" fmla="*/ 1561302 h 3395603"/>
              <a:gd name="connsiteX81" fmla="*/ 654880 w 4138309"/>
              <a:gd name="connsiteY81" fmla="*/ 1397000 h 3395603"/>
              <a:gd name="connsiteX82" fmla="*/ 746173 w 4138309"/>
              <a:gd name="connsiteY82" fmla="*/ 1350167 h 3395603"/>
              <a:gd name="connsiteX83" fmla="*/ 970827 w 4138309"/>
              <a:gd name="connsiteY83" fmla="*/ 1320800 h 3395603"/>
              <a:gd name="connsiteX84" fmla="*/ 1166029 w 4138309"/>
              <a:gd name="connsiteY84" fmla="*/ 1264437 h 3395603"/>
              <a:gd name="connsiteX85" fmla="*/ 1226982 w 4138309"/>
              <a:gd name="connsiteY85" fmla="*/ 1224042 h 3395603"/>
              <a:gd name="connsiteX86" fmla="*/ 1404180 w 4138309"/>
              <a:gd name="connsiteY86" fmla="*/ 1219200 h 3395603"/>
              <a:gd name="connsiteX87" fmla="*/ 1452608 w 4138309"/>
              <a:gd name="connsiteY87" fmla="*/ 1077107 h 3395603"/>
              <a:gd name="connsiteX88" fmla="*/ 1344648 w 4138309"/>
              <a:gd name="connsiteY88" fmla="*/ 885787 h 3395603"/>
              <a:gd name="connsiteX89" fmla="*/ 1558155 w 4138309"/>
              <a:gd name="connsiteY89" fmla="*/ 723900 h 3395603"/>
              <a:gd name="connsiteX90" fmla="*/ 1670880 w 4138309"/>
              <a:gd name="connsiteY90" fmla="*/ 482600 h 3395603"/>
              <a:gd name="connsiteX91" fmla="*/ 1683580 w 4138309"/>
              <a:gd name="connsiteY91" fmla="*/ 393700 h 3395603"/>
              <a:gd name="connsiteX92" fmla="*/ 1670880 w 4138309"/>
              <a:gd name="connsiteY92" fmla="*/ 152400 h 3395603"/>
              <a:gd name="connsiteX93" fmla="*/ 1594680 w 4138309"/>
              <a:gd name="connsiteY93" fmla="*/ 25400 h 3395603"/>
              <a:gd name="connsiteX0" fmla="*/ 1594680 w 4138309"/>
              <a:gd name="connsiteY0" fmla="*/ 25400 h 3391444"/>
              <a:gd name="connsiteX1" fmla="*/ 1848680 w 4138309"/>
              <a:gd name="connsiteY1" fmla="*/ 25400 h 3391444"/>
              <a:gd name="connsiteX2" fmla="*/ 1924880 w 4138309"/>
              <a:gd name="connsiteY2" fmla="*/ 0 h 3391444"/>
              <a:gd name="connsiteX3" fmla="*/ 1950280 w 4138309"/>
              <a:gd name="connsiteY3" fmla="*/ 76200 h 3391444"/>
              <a:gd name="connsiteX4" fmla="*/ 1962980 w 4138309"/>
              <a:gd name="connsiteY4" fmla="*/ 114300 h 3391444"/>
              <a:gd name="connsiteX5" fmla="*/ 1988380 w 4138309"/>
              <a:gd name="connsiteY5" fmla="*/ 152400 h 3391444"/>
              <a:gd name="connsiteX6" fmla="*/ 2178880 w 4138309"/>
              <a:gd name="connsiteY6" fmla="*/ 165100 h 3391444"/>
              <a:gd name="connsiteX7" fmla="*/ 2242380 w 4138309"/>
              <a:gd name="connsiteY7" fmla="*/ 266700 h 3391444"/>
              <a:gd name="connsiteX8" fmla="*/ 2343980 w 4138309"/>
              <a:gd name="connsiteY8" fmla="*/ 279400 h 3391444"/>
              <a:gd name="connsiteX9" fmla="*/ 2369380 w 4138309"/>
              <a:gd name="connsiteY9" fmla="*/ 711200 h 3391444"/>
              <a:gd name="connsiteX10" fmla="*/ 2394780 w 4138309"/>
              <a:gd name="connsiteY10" fmla="*/ 812800 h 3391444"/>
              <a:gd name="connsiteX11" fmla="*/ 2407480 w 4138309"/>
              <a:gd name="connsiteY11" fmla="*/ 876300 h 3391444"/>
              <a:gd name="connsiteX12" fmla="*/ 2470980 w 4138309"/>
              <a:gd name="connsiteY12" fmla="*/ 939800 h 3391444"/>
              <a:gd name="connsiteX13" fmla="*/ 2509080 w 4138309"/>
              <a:gd name="connsiteY13" fmla="*/ 952500 h 3391444"/>
              <a:gd name="connsiteX14" fmla="*/ 2547180 w 4138309"/>
              <a:gd name="connsiteY14" fmla="*/ 977900 h 3391444"/>
              <a:gd name="connsiteX15" fmla="*/ 2636080 w 4138309"/>
              <a:gd name="connsiteY15" fmla="*/ 1003300 h 3391444"/>
              <a:gd name="connsiteX16" fmla="*/ 2712280 w 4138309"/>
              <a:gd name="connsiteY16" fmla="*/ 1028700 h 3391444"/>
              <a:gd name="connsiteX17" fmla="*/ 2775780 w 4138309"/>
              <a:gd name="connsiteY17" fmla="*/ 1143000 h 3391444"/>
              <a:gd name="connsiteX18" fmla="*/ 2788480 w 4138309"/>
              <a:gd name="connsiteY18" fmla="*/ 1397000 h 3391444"/>
              <a:gd name="connsiteX19" fmla="*/ 2801180 w 4138309"/>
              <a:gd name="connsiteY19" fmla="*/ 1473200 h 3391444"/>
              <a:gd name="connsiteX20" fmla="*/ 2877380 w 4138309"/>
              <a:gd name="connsiteY20" fmla="*/ 1524000 h 3391444"/>
              <a:gd name="connsiteX21" fmla="*/ 2915480 w 4138309"/>
              <a:gd name="connsiteY21" fmla="*/ 1549400 h 3391444"/>
              <a:gd name="connsiteX22" fmla="*/ 3055180 w 4138309"/>
              <a:gd name="connsiteY22" fmla="*/ 1562100 h 3391444"/>
              <a:gd name="connsiteX23" fmla="*/ 3271080 w 4138309"/>
              <a:gd name="connsiteY23" fmla="*/ 1574800 h 3391444"/>
              <a:gd name="connsiteX24" fmla="*/ 3613980 w 4138309"/>
              <a:gd name="connsiteY24" fmla="*/ 1562100 h 3391444"/>
              <a:gd name="connsiteX25" fmla="*/ 3677480 w 4138309"/>
              <a:gd name="connsiteY25" fmla="*/ 1549400 h 3391444"/>
              <a:gd name="connsiteX26" fmla="*/ 3982280 w 4138309"/>
              <a:gd name="connsiteY26" fmla="*/ 1524000 h 3391444"/>
              <a:gd name="connsiteX27" fmla="*/ 4020380 w 4138309"/>
              <a:gd name="connsiteY27" fmla="*/ 1511300 h 3391444"/>
              <a:gd name="connsiteX28" fmla="*/ 4109280 w 4138309"/>
              <a:gd name="connsiteY28" fmla="*/ 1689100 h 3391444"/>
              <a:gd name="connsiteX29" fmla="*/ 4121980 w 4138309"/>
              <a:gd name="connsiteY29" fmla="*/ 1739900 h 3391444"/>
              <a:gd name="connsiteX30" fmla="*/ 4134680 w 4138309"/>
              <a:gd name="connsiteY30" fmla="*/ 1803400 h 3391444"/>
              <a:gd name="connsiteX31" fmla="*/ 4096580 w 4138309"/>
              <a:gd name="connsiteY31" fmla="*/ 2044700 h 3391444"/>
              <a:gd name="connsiteX32" fmla="*/ 4058480 w 4138309"/>
              <a:gd name="connsiteY32" fmla="*/ 2057400 h 3391444"/>
              <a:gd name="connsiteX33" fmla="*/ 4020380 w 4138309"/>
              <a:gd name="connsiteY33" fmla="*/ 2082800 h 3391444"/>
              <a:gd name="connsiteX34" fmla="*/ 3994980 w 4138309"/>
              <a:gd name="connsiteY34" fmla="*/ 2120900 h 3391444"/>
              <a:gd name="connsiteX35" fmla="*/ 3944180 w 4138309"/>
              <a:gd name="connsiteY35" fmla="*/ 2197100 h 3391444"/>
              <a:gd name="connsiteX36" fmla="*/ 3918780 w 4138309"/>
              <a:gd name="connsiteY36" fmla="*/ 2159000 h 3391444"/>
              <a:gd name="connsiteX37" fmla="*/ 3804480 w 4138309"/>
              <a:gd name="connsiteY37" fmla="*/ 2197100 h 3391444"/>
              <a:gd name="connsiteX38" fmla="*/ 3791780 w 4138309"/>
              <a:gd name="connsiteY38" fmla="*/ 2463800 h 3391444"/>
              <a:gd name="connsiteX39" fmla="*/ 3779080 w 4138309"/>
              <a:gd name="connsiteY39" fmla="*/ 2552700 h 3391444"/>
              <a:gd name="connsiteX40" fmla="*/ 3766380 w 4138309"/>
              <a:gd name="connsiteY40" fmla="*/ 2590800 h 3391444"/>
              <a:gd name="connsiteX41" fmla="*/ 3728280 w 4138309"/>
              <a:gd name="connsiteY41" fmla="*/ 2616200 h 3391444"/>
              <a:gd name="connsiteX42" fmla="*/ 3677480 w 4138309"/>
              <a:gd name="connsiteY42" fmla="*/ 2692400 h 3391444"/>
              <a:gd name="connsiteX43" fmla="*/ 3639380 w 4138309"/>
              <a:gd name="connsiteY43" fmla="*/ 2705100 h 3391444"/>
              <a:gd name="connsiteX44" fmla="*/ 3588580 w 4138309"/>
              <a:gd name="connsiteY44" fmla="*/ 2730500 h 3391444"/>
              <a:gd name="connsiteX45" fmla="*/ 3387774 w 4138309"/>
              <a:gd name="connsiteY45" fmla="*/ 2738435 h 3391444"/>
              <a:gd name="connsiteX46" fmla="*/ 3232980 w 4138309"/>
              <a:gd name="connsiteY46" fmla="*/ 2781300 h 3391444"/>
              <a:gd name="connsiteX47" fmla="*/ 3169480 w 4138309"/>
              <a:gd name="connsiteY47" fmla="*/ 2832100 h 3391444"/>
              <a:gd name="connsiteX48" fmla="*/ 3118680 w 4138309"/>
              <a:gd name="connsiteY48" fmla="*/ 2908300 h 3391444"/>
              <a:gd name="connsiteX49" fmla="*/ 3087023 w 4138309"/>
              <a:gd name="connsiteY49" fmla="*/ 2988026 h 3391444"/>
              <a:gd name="connsiteX50" fmla="*/ 3042480 w 4138309"/>
              <a:gd name="connsiteY50" fmla="*/ 3048000 h 3391444"/>
              <a:gd name="connsiteX51" fmla="*/ 2915480 w 4138309"/>
              <a:gd name="connsiteY51" fmla="*/ 3149600 h 3391444"/>
              <a:gd name="connsiteX52" fmla="*/ 2826580 w 4138309"/>
              <a:gd name="connsiteY52" fmla="*/ 3162300 h 3391444"/>
              <a:gd name="connsiteX53" fmla="*/ 2712280 w 4138309"/>
              <a:gd name="connsiteY53" fmla="*/ 3238500 h 3391444"/>
              <a:gd name="connsiteX54" fmla="*/ 2623380 w 4138309"/>
              <a:gd name="connsiteY54" fmla="*/ 3327400 h 3391444"/>
              <a:gd name="connsiteX55" fmla="*/ 2470980 w 4138309"/>
              <a:gd name="connsiteY55" fmla="*/ 3390900 h 3391444"/>
              <a:gd name="connsiteX56" fmla="*/ 2318580 w 4138309"/>
              <a:gd name="connsiteY56" fmla="*/ 3352800 h 3391444"/>
              <a:gd name="connsiteX57" fmla="*/ 2293180 w 4138309"/>
              <a:gd name="connsiteY57" fmla="*/ 3263900 h 3391444"/>
              <a:gd name="connsiteX58" fmla="*/ 2191580 w 4138309"/>
              <a:gd name="connsiteY58" fmla="*/ 3162300 h 3391444"/>
              <a:gd name="connsiteX59" fmla="*/ 1721680 w 4138309"/>
              <a:gd name="connsiteY59" fmla="*/ 3124200 h 3391444"/>
              <a:gd name="connsiteX60" fmla="*/ 1670880 w 4138309"/>
              <a:gd name="connsiteY60" fmla="*/ 3073400 h 3391444"/>
              <a:gd name="connsiteX61" fmla="*/ 1632780 w 4138309"/>
              <a:gd name="connsiteY61" fmla="*/ 3048000 h 3391444"/>
              <a:gd name="connsiteX62" fmla="*/ 1543880 w 4138309"/>
              <a:gd name="connsiteY62" fmla="*/ 3022600 h 3391444"/>
              <a:gd name="connsiteX63" fmla="*/ 1302580 w 4138309"/>
              <a:gd name="connsiteY63" fmla="*/ 2997200 h 3391444"/>
              <a:gd name="connsiteX64" fmla="*/ 1289880 w 4138309"/>
              <a:gd name="connsiteY64" fmla="*/ 2921000 h 3391444"/>
              <a:gd name="connsiteX65" fmla="*/ 1188280 w 4138309"/>
              <a:gd name="connsiteY65" fmla="*/ 2832100 h 3391444"/>
              <a:gd name="connsiteX66" fmla="*/ 1062854 w 4138309"/>
              <a:gd name="connsiteY66" fmla="*/ 2780502 h 3391444"/>
              <a:gd name="connsiteX67" fmla="*/ 1030317 w 4138309"/>
              <a:gd name="connsiteY67" fmla="*/ 2663810 h 3391444"/>
              <a:gd name="connsiteX68" fmla="*/ 896158 w 4138309"/>
              <a:gd name="connsiteY68" fmla="*/ 2538426 h 3391444"/>
              <a:gd name="connsiteX69" fmla="*/ 958085 w 4138309"/>
              <a:gd name="connsiteY69" fmla="*/ 2397130 h 3391444"/>
              <a:gd name="connsiteX70" fmla="*/ 939844 w 4138309"/>
              <a:gd name="connsiteY70" fmla="*/ 2274098 h 3391444"/>
              <a:gd name="connsiteX71" fmla="*/ 807818 w 4138309"/>
              <a:gd name="connsiteY71" fmla="*/ 2202092 h 3391444"/>
              <a:gd name="connsiteX72" fmla="*/ 461188 w 4138309"/>
              <a:gd name="connsiteY72" fmla="*/ 2245529 h 3391444"/>
              <a:gd name="connsiteX73" fmla="*/ 364354 w 4138309"/>
              <a:gd name="connsiteY73" fmla="*/ 2051061 h 3391444"/>
              <a:gd name="connsiteX74" fmla="*/ 174631 w 4138309"/>
              <a:gd name="connsiteY74" fmla="*/ 1955800 h 3391444"/>
              <a:gd name="connsiteX75" fmla="*/ 0 w 4138309"/>
              <a:gd name="connsiteY75" fmla="*/ 1969299 h 3391444"/>
              <a:gd name="connsiteX76" fmla="*/ 21432 w 4138309"/>
              <a:gd name="connsiteY76" fmla="*/ 1777203 h 3391444"/>
              <a:gd name="connsiteX77" fmla="*/ 138924 w 4138309"/>
              <a:gd name="connsiteY77" fmla="*/ 1643044 h 3391444"/>
              <a:gd name="connsiteX78" fmla="*/ 353250 w 4138309"/>
              <a:gd name="connsiteY78" fmla="*/ 1638300 h 3391444"/>
              <a:gd name="connsiteX79" fmla="*/ 495322 w 4138309"/>
              <a:gd name="connsiteY79" fmla="*/ 1561302 h 3391444"/>
              <a:gd name="connsiteX80" fmla="*/ 654880 w 4138309"/>
              <a:gd name="connsiteY80" fmla="*/ 1397000 h 3391444"/>
              <a:gd name="connsiteX81" fmla="*/ 746173 w 4138309"/>
              <a:gd name="connsiteY81" fmla="*/ 1350167 h 3391444"/>
              <a:gd name="connsiteX82" fmla="*/ 970827 w 4138309"/>
              <a:gd name="connsiteY82" fmla="*/ 1320800 h 3391444"/>
              <a:gd name="connsiteX83" fmla="*/ 1166029 w 4138309"/>
              <a:gd name="connsiteY83" fmla="*/ 1264437 h 3391444"/>
              <a:gd name="connsiteX84" fmla="*/ 1226982 w 4138309"/>
              <a:gd name="connsiteY84" fmla="*/ 1224042 h 3391444"/>
              <a:gd name="connsiteX85" fmla="*/ 1404180 w 4138309"/>
              <a:gd name="connsiteY85" fmla="*/ 1219200 h 3391444"/>
              <a:gd name="connsiteX86" fmla="*/ 1452608 w 4138309"/>
              <a:gd name="connsiteY86" fmla="*/ 1077107 h 3391444"/>
              <a:gd name="connsiteX87" fmla="*/ 1344648 w 4138309"/>
              <a:gd name="connsiteY87" fmla="*/ 885787 h 3391444"/>
              <a:gd name="connsiteX88" fmla="*/ 1558155 w 4138309"/>
              <a:gd name="connsiteY88" fmla="*/ 723900 h 3391444"/>
              <a:gd name="connsiteX89" fmla="*/ 1670880 w 4138309"/>
              <a:gd name="connsiteY89" fmla="*/ 482600 h 3391444"/>
              <a:gd name="connsiteX90" fmla="*/ 1683580 w 4138309"/>
              <a:gd name="connsiteY90" fmla="*/ 393700 h 3391444"/>
              <a:gd name="connsiteX91" fmla="*/ 1670880 w 4138309"/>
              <a:gd name="connsiteY91" fmla="*/ 152400 h 3391444"/>
              <a:gd name="connsiteX92" fmla="*/ 1594680 w 4138309"/>
              <a:gd name="connsiteY92" fmla="*/ 25400 h 3391444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79080 w 4138309"/>
              <a:gd name="connsiteY39" fmla="*/ 2552700 h 3396521"/>
              <a:gd name="connsiteX40" fmla="*/ 3766380 w 4138309"/>
              <a:gd name="connsiteY40" fmla="*/ 2590800 h 3396521"/>
              <a:gd name="connsiteX41" fmla="*/ 3728280 w 4138309"/>
              <a:gd name="connsiteY41" fmla="*/ 2616200 h 3396521"/>
              <a:gd name="connsiteX42" fmla="*/ 3677480 w 4138309"/>
              <a:gd name="connsiteY42" fmla="*/ 2692400 h 3396521"/>
              <a:gd name="connsiteX43" fmla="*/ 3639380 w 4138309"/>
              <a:gd name="connsiteY43" fmla="*/ 2705100 h 3396521"/>
              <a:gd name="connsiteX44" fmla="*/ 3588580 w 4138309"/>
              <a:gd name="connsiteY44" fmla="*/ 2730500 h 3396521"/>
              <a:gd name="connsiteX45" fmla="*/ 3387774 w 4138309"/>
              <a:gd name="connsiteY45" fmla="*/ 2738435 h 3396521"/>
              <a:gd name="connsiteX46" fmla="*/ 3232980 w 4138309"/>
              <a:gd name="connsiteY46" fmla="*/ 2781300 h 3396521"/>
              <a:gd name="connsiteX47" fmla="*/ 3169480 w 4138309"/>
              <a:gd name="connsiteY47" fmla="*/ 2832100 h 3396521"/>
              <a:gd name="connsiteX48" fmla="*/ 3118680 w 4138309"/>
              <a:gd name="connsiteY48" fmla="*/ 2908300 h 3396521"/>
              <a:gd name="connsiteX49" fmla="*/ 3087023 w 4138309"/>
              <a:gd name="connsiteY49" fmla="*/ 2988026 h 3396521"/>
              <a:gd name="connsiteX50" fmla="*/ 3042480 w 4138309"/>
              <a:gd name="connsiteY50" fmla="*/ 3048000 h 3396521"/>
              <a:gd name="connsiteX51" fmla="*/ 2915480 w 4138309"/>
              <a:gd name="connsiteY51" fmla="*/ 3149600 h 3396521"/>
              <a:gd name="connsiteX52" fmla="*/ 2826580 w 4138309"/>
              <a:gd name="connsiteY52" fmla="*/ 3162300 h 3396521"/>
              <a:gd name="connsiteX53" fmla="*/ 2712280 w 4138309"/>
              <a:gd name="connsiteY53" fmla="*/ 3238500 h 3396521"/>
              <a:gd name="connsiteX54" fmla="*/ 2623380 w 4138309"/>
              <a:gd name="connsiteY54" fmla="*/ 3327400 h 3396521"/>
              <a:gd name="connsiteX55" fmla="*/ 2470980 w 4138309"/>
              <a:gd name="connsiteY55" fmla="*/ 3390900 h 3396521"/>
              <a:gd name="connsiteX56" fmla="*/ 2336045 w 4138309"/>
              <a:gd name="connsiteY56" fmla="*/ 3378998 h 3396521"/>
              <a:gd name="connsiteX57" fmla="*/ 2293180 w 4138309"/>
              <a:gd name="connsiteY57" fmla="*/ 3263900 h 3396521"/>
              <a:gd name="connsiteX58" fmla="*/ 2191580 w 4138309"/>
              <a:gd name="connsiteY58" fmla="*/ 3162300 h 3396521"/>
              <a:gd name="connsiteX59" fmla="*/ 1721680 w 4138309"/>
              <a:gd name="connsiteY59" fmla="*/ 3124200 h 3396521"/>
              <a:gd name="connsiteX60" fmla="*/ 1670880 w 4138309"/>
              <a:gd name="connsiteY60" fmla="*/ 3073400 h 3396521"/>
              <a:gd name="connsiteX61" fmla="*/ 1632780 w 4138309"/>
              <a:gd name="connsiteY61" fmla="*/ 3048000 h 3396521"/>
              <a:gd name="connsiteX62" fmla="*/ 1543880 w 4138309"/>
              <a:gd name="connsiteY62" fmla="*/ 3022600 h 3396521"/>
              <a:gd name="connsiteX63" fmla="*/ 1302580 w 4138309"/>
              <a:gd name="connsiteY63" fmla="*/ 2997200 h 3396521"/>
              <a:gd name="connsiteX64" fmla="*/ 1289880 w 4138309"/>
              <a:gd name="connsiteY64" fmla="*/ 2921000 h 3396521"/>
              <a:gd name="connsiteX65" fmla="*/ 1188280 w 4138309"/>
              <a:gd name="connsiteY65" fmla="*/ 2832100 h 3396521"/>
              <a:gd name="connsiteX66" fmla="*/ 1062854 w 4138309"/>
              <a:gd name="connsiteY66" fmla="*/ 2780502 h 3396521"/>
              <a:gd name="connsiteX67" fmla="*/ 1030317 w 4138309"/>
              <a:gd name="connsiteY67" fmla="*/ 2663810 h 3396521"/>
              <a:gd name="connsiteX68" fmla="*/ 896158 w 4138309"/>
              <a:gd name="connsiteY68" fmla="*/ 2538426 h 3396521"/>
              <a:gd name="connsiteX69" fmla="*/ 958085 w 4138309"/>
              <a:gd name="connsiteY69" fmla="*/ 2397130 h 3396521"/>
              <a:gd name="connsiteX70" fmla="*/ 939844 w 4138309"/>
              <a:gd name="connsiteY70" fmla="*/ 2274098 h 3396521"/>
              <a:gd name="connsiteX71" fmla="*/ 807818 w 4138309"/>
              <a:gd name="connsiteY71" fmla="*/ 2202092 h 3396521"/>
              <a:gd name="connsiteX72" fmla="*/ 461188 w 4138309"/>
              <a:gd name="connsiteY72" fmla="*/ 2245529 h 3396521"/>
              <a:gd name="connsiteX73" fmla="*/ 364354 w 4138309"/>
              <a:gd name="connsiteY73" fmla="*/ 2051061 h 3396521"/>
              <a:gd name="connsiteX74" fmla="*/ 174631 w 4138309"/>
              <a:gd name="connsiteY74" fmla="*/ 1955800 h 3396521"/>
              <a:gd name="connsiteX75" fmla="*/ 0 w 4138309"/>
              <a:gd name="connsiteY75" fmla="*/ 1969299 h 3396521"/>
              <a:gd name="connsiteX76" fmla="*/ 21432 w 4138309"/>
              <a:gd name="connsiteY76" fmla="*/ 1777203 h 3396521"/>
              <a:gd name="connsiteX77" fmla="*/ 138924 w 4138309"/>
              <a:gd name="connsiteY77" fmla="*/ 1643044 h 3396521"/>
              <a:gd name="connsiteX78" fmla="*/ 353250 w 4138309"/>
              <a:gd name="connsiteY78" fmla="*/ 1638300 h 3396521"/>
              <a:gd name="connsiteX79" fmla="*/ 495322 w 4138309"/>
              <a:gd name="connsiteY79" fmla="*/ 1561302 h 3396521"/>
              <a:gd name="connsiteX80" fmla="*/ 654880 w 4138309"/>
              <a:gd name="connsiteY80" fmla="*/ 1397000 h 3396521"/>
              <a:gd name="connsiteX81" fmla="*/ 746173 w 4138309"/>
              <a:gd name="connsiteY81" fmla="*/ 1350167 h 3396521"/>
              <a:gd name="connsiteX82" fmla="*/ 970827 w 4138309"/>
              <a:gd name="connsiteY82" fmla="*/ 1320800 h 3396521"/>
              <a:gd name="connsiteX83" fmla="*/ 1166029 w 4138309"/>
              <a:gd name="connsiteY83" fmla="*/ 1264437 h 3396521"/>
              <a:gd name="connsiteX84" fmla="*/ 1226982 w 4138309"/>
              <a:gd name="connsiteY84" fmla="*/ 1224042 h 3396521"/>
              <a:gd name="connsiteX85" fmla="*/ 1404180 w 4138309"/>
              <a:gd name="connsiteY85" fmla="*/ 1219200 h 3396521"/>
              <a:gd name="connsiteX86" fmla="*/ 1452608 w 4138309"/>
              <a:gd name="connsiteY86" fmla="*/ 1077107 h 3396521"/>
              <a:gd name="connsiteX87" fmla="*/ 1344648 w 4138309"/>
              <a:gd name="connsiteY87" fmla="*/ 885787 h 3396521"/>
              <a:gd name="connsiteX88" fmla="*/ 1558155 w 4138309"/>
              <a:gd name="connsiteY88" fmla="*/ 723900 h 3396521"/>
              <a:gd name="connsiteX89" fmla="*/ 1670880 w 4138309"/>
              <a:gd name="connsiteY89" fmla="*/ 482600 h 3396521"/>
              <a:gd name="connsiteX90" fmla="*/ 1683580 w 4138309"/>
              <a:gd name="connsiteY90" fmla="*/ 393700 h 3396521"/>
              <a:gd name="connsiteX91" fmla="*/ 1670880 w 4138309"/>
              <a:gd name="connsiteY91" fmla="*/ 152400 h 3396521"/>
              <a:gd name="connsiteX92" fmla="*/ 1594680 w 4138309"/>
              <a:gd name="connsiteY92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79080 w 4138309"/>
              <a:gd name="connsiteY39" fmla="*/ 2552700 h 3396521"/>
              <a:gd name="connsiteX40" fmla="*/ 3728280 w 4138309"/>
              <a:gd name="connsiteY40" fmla="*/ 2616200 h 3396521"/>
              <a:gd name="connsiteX41" fmla="*/ 3677480 w 4138309"/>
              <a:gd name="connsiteY41" fmla="*/ 2692400 h 3396521"/>
              <a:gd name="connsiteX42" fmla="*/ 3639380 w 4138309"/>
              <a:gd name="connsiteY42" fmla="*/ 2705100 h 3396521"/>
              <a:gd name="connsiteX43" fmla="*/ 3588580 w 4138309"/>
              <a:gd name="connsiteY43" fmla="*/ 2730500 h 3396521"/>
              <a:gd name="connsiteX44" fmla="*/ 3387774 w 4138309"/>
              <a:gd name="connsiteY44" fmla="*/ 2738435 h 3396521"/>
              <a:gd name="connsiteX45" fmla="*/ 3232980 w 4138309"/>
              <a:gd name="connsiteY45" fmla="*/ 2781300 h 3396521"/>
              <a:gd name="connsiteX46" fmla="*/ 3169480 w 4138309"/>
              <a:gd name="connsiteY46" fmla="*/ 2832100 h 3396521"/>
              <a:gd name="connsiteX47" fmla="*/ 3118680 w 4138309"/>
              <a:gd name="connsiteY47" fmla="*/ 2908300 h 3396521"/>
              <a:gd name="connsiteX48" fmla="*/ 3087023 w 4138309"/>
              <a:gd name="connsiteY48" fmla="*/ 2988026 h 3396521"/>
              <a:gd name="connsiteX49" fmla="*/ 3042480 w 4138309"/>
              <a:gd name="connsiteY49" fmla="*/ 3048000 h 3396521"/>
              <a:gd name="connsiteX50" fmla="*/ 2915480 w 4138309"/>
              <a:gd name="connsiteY50" fmla="*/ 3149600 h 3396521"/>
              <a:gd name="connsiteX51" fmla="*/ 2826580 w 4138309"/>
              <a:gd name="connsiteY51" fmla="*/ 3162300 h 3396521"/>
              <a:gd name="connsiteX52" fmla="*/ 2712280 w 4138309"/>
              <a:gd name="connsiteY52" fmla="*/ 3238500 h 3396521"/>
              <a:gd name="connsiteX53" fmla="*/ 2623380 w 4138309"/>
              <a:gd name="connsiteY53" fmla="*/ 3327400 h 3396521"/>
              <a:gd name="connsiteX54" fmla="*/ 2470980 w 4138309"/>
              <a:gd name="connsiteY54" fmla="*/ 3390900 h 3396521"/>
              <a:gd name="connsiteX55" fmla="*/ 2336045 w 4138309"/>
              <a:gd name="connsiteY55" fmla="*/ 3378998 h 3396521"/>
              <a:gd name="connsiteX56" fmla="*/ 2293180 w 4138309"/>
              <a:gd name="connsiteY56" fmla="*/ 3263900 h 3396521"/>
              <a:gd name="connsiteX57" fmla="*/ 2191580 w 4138309"/>
              <a:gd name="connsiteY57" fmla="*/ 3162300 h 3396521"/>
              <a:gd name="connsiteX58" fmla="*/ 1721680 w 4138309"/>
              <a:gd name="connsiteY58" fmla="*/ 3124200 h 3396521"/>
              <a:gd name="connsiteX59" fmla="*/ 1670880 w 4138309"/>
              <a:gd name="connsiteY59" fmla="*/ 3073400 h 3396521"/>
              <a:gd name="connsiteX60" fmla="*/ 1632780 w 4138309"/>
              <a:gd name="connsiteY60" fmla="*/ 3048000 h 3396521"/>
              <a:gd name="connsiteX61" fmla="*/ 1543880 w 4138309"/>
              <a:gd name="connsiteY61" fmla="*/ 3022600 h 3396521"/>
              <a:gd name="connsiteX62" fmla="*/ 1302580 w 4138309"/>
              <a:gd name="connsiteY62" fmla="*/ 2997200 h 3396521"/>
              <a:gd name="connsiteX63" fmla="*/ 1289880 w 4138309"/>
              <a:gd name="connsiteY63" fmla="*/ 2921000 h 3396521"/>
              <a:gd name="connsiteX64" fmla="*/ 1188280 w 4138309"/>
              <a:gd name="connsiteY64" fmla="*/ 2832100 h 3396521"/>
              <a:gd name="connsiteX65" fmla="*/ 1062854 w 4138309"/>
              <a:gd name="connsiteY65" fmla="*/ 2780502 h 3396521"/>
              <a:gd name="connsiteX66" fmla="*/ 1030317 w 4138309"/>
              <a:gd name="connsiteY66" fmla="*/ 2663810 h 3396521"/>
              <a:gd name="connsiteX67" fmla="*/ 896158 w 4138309"/>
              <a:gd name="connsiteY67" fmla="*/ 2538426 h 3396521"/>
              <a:gd name="connsiteX68" fmla="*/ 958085 w 4138309"/>
              <a:gd name="connsiteY68" fmla="*/ 2397130 h 3396521"/>
              <a:gd name="connsiteX69" fmla="*/ 939844 w 4138309"/>
              <a:gd name="connsiteY69" fmla="*/ 2274098 h 3396521"/>
              <a:gd name="connsiteX70" fmla="*/ 807818 w 4138309"/>
              <a:gd name="connsiteY70" fmla="*/ 2202092 h 3396521"/>
              <a:gd name="connsiteX71" fmla="*/ 461188 w 4138309"/>
              <a:gd name="connsiteY71" fmla="*/ 2245529 h 3396521"/>
              <a:gd name="connsiteX72" fmla="*/ 364354 w 4138309"/>
              <a:gd name="connsiteY72" fmla="*/ 2051061 h 3396521"/>
              <a:gd name="connsiteX73" fmla="*/ 174631 w 4138309"/>
              <a:gd name="connsiteY73" fmla="*/ 1955800 h 3396521"/>
              <a:gd name="connsiteX74" fmla="*/ 0 w 4138309"/>
              <a:gd name="connsiteY74" fmla="*/ 1969299 h 3396521"/>
              <a:gd name="connsiteX75" fmla="*/ 21432 w 4138309"/>
              <a:gd name="connsiteY75" fmla="*/ 1777203 h 3396521"/>
              <a:gd name="connsiteX76" fmla="*/ 138924 w 4138309"/>
              <a:gd name="connsiteY76" fmla="*/ 1643044 h 3396521"/>
              <a:gd name="connsiteX77" fmla="*/ 353250 w 4138309"/>
              <a:gd name="connsiteY77" fmla="*/ 1638300 h 3396521"/>
              <a:gd name="connsiteX78" fmla="*/ 495322 w 4138309"/>
              <a:gd name="connsiteY78" fmla="*/ 1561302 h 3396521"/>
              <a:gd name="connsiteX79" fmla="*/ 654880 w 4138309"/>
              <a:gd name="connsiteY79" fmla="*/ 1397000 h 3396521"/>
              <a:gd name="connsiteX80" fmla="*/ 746173 w 4138309"/>
              <a:gd name="connsiteY80" fmla="*/ 1350167 h 3396521"/>
              <a:gd name="connsiteX81" fmla="*/ 970827 w 4138309"/>
              <a:gd name="connsiteY81" fmla="*/ 1320800 h 3396521"/>
              <a:gd name="connsiteX82" fmla="*/ 1166029 w 4138309"/>
              <a:gd name="connsiteY82" fmla="*/ 1264437 h 3396521"/>
              <a:gd name="connsiteX83" fmla="*/ 1226982 w 4138309"/>
              <a:gd name="connsiteY83" fmla="*/ 1224042 h 3396521"/>
              <a:gd name="connsiteX84" fmla="*/ 1404180 w 4138309"/>
              <a:gd name="connsiteY84" fmla="*/ 1219200 h 3396521"/>
              <a:gd name="connsiteX85" fmla="*/ 1452608 w 4138309"/>
              <a:gd name="connsiteY85" fmla="*/ 1077107 h 3396521"/>
              <a:gd name="connsiteX86" fmla="*/ 1344648 w 4138309"/>
              <a:gd name="connsiteY86" fmla="*/ 885787 h 3396521"/>
              <a:gd name="connsiteX87" fmla="*/ 1558155 w 4138309"/>
              <a:gd name="connsiteY87" fmla="*/ 723900 h 3396521"/>
              <a:gd name="connsiteX88" fmla="*/ 1670880 w 4138309"/>
              <a:gd name="connsiteY88" fmla="*/ 482600 h 3396521"/>
              <a:gd name="connsiteX89" fmla="*/ 1683580 w 4138309"/>
              <a:gd name="connsiteY89" fmla="*/ 393700 h 3396521"/>
              <a:gd name="connsiteX90" fmla="*/ 1670880 w 4138309"/>
              <a:gd name="connsiteY90" fmla="*/ 152400 h 3396521"/>
              <a:gd name="connsiteX91" fmla="*/ 1594680 w 4138309"/>
              <a:gd name="connsiteY91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79080 w 4138309"/>
              <a:gd name="connsiteY39" fmla="*/ 2552700 h 3396521"/>
              <a:gd name="connsiteX40" fmla="*/ 3728280 w 4138309"/>
              <a:gd name="connsiteY40" fmla="*/ 2616200 h 3396521"/>
              <a:gd name="connsiteX41" fmla="*/ 3677480 w 4138309"/>
              <a:gd name="connsiteY41" fmla="*/ 2692400 h 3396521"/>
              <a:gd name="connsiteX42" fmla="*/ 3588580 w 4138309"/>
              <a:gd name="connsiteY42" fmla="*/ 2730500 h 3396521"/>
              <a:gd name="connsiteX43" fmla="*/ 3387774 w 4138309"/>
              <a:gd name="connsiteY43" fmla="*/ 2738435 h 3396521"/>
              <a:gd name="connsiteX44" fmla="*/ 3232980 w 4138309"/>
              <a:gd name="connsiteY44" fmla="*/ 2781300 h 3396521"/>
              <a:gd name="connsiteX45" fmla="*/ 3169480 w 4138309"/>
              <a:gd name="connsiteY45" fmla="*/ 2832100 h 3396521"/>
              <a:gd name="connsiteX46" fmla="*/ 3118680 w 4138309"/>
              <a:gd name="connsiteY46" fmla="*/ 2908300 h 3396521"/>
              <a:gd name="connsiteX47" fmla="*/ 3087023 w 4138309"/>
              <a:gd name="connsiteY47" fmla="*/ 2988026 h 3396521"/>
              <a:gd name="connsiteX48" fmla="*/ 3042480 w 4138309"/>
              <a:gd name="connsiteY48" fmla="*/ 3048000 h 3396521"/>
              <a:gd name="connsiteX49" fmla="*/ 2915480 w 4138309"/>
              <a:gd name="connsiteY49" fmla="*/ 3149600 h 3396521"/>
              <a:gd name="connsiteX50" fmla="*/ 2826580 w 4138309"/>
              <a:gd name="connsiteY50" fmla="*/ 3162300 h 3396521"/>
              <a:gd name="connsiteX51" fmla="*/ 2712280 w 4138309"/>
              <a:gd name="connsiteY51" fmla="*/ 3238500 h 3396521"/>
              <a:gd name="connsiteX52" fmla="*/ 2623380 w 4138309"/>
              <a:gd name="connsiteY52" fmla="*/ 3327400 h 3396521"/>
              <a:gd name="connsiteX53" fmla="*/ 2470980 w 4138309"/>
              <a:gd name="connsiteY53" fmla="*/ 3390900 h 3396521"/>
              <a:gd name="connsiteX54" fmla="*/ 2336045 w 4138309"/>
              <a:gd name="connsiteY54" fmla="*/ 3378998 h 3396521"/>
              <a:gd name="connsiteX55" fmla="*/ 2293180 w 4138309"/>
              <a:gd name="connsiteY55" fmla="*/ 3263900 h 3396521"/>
              <a:gd name="connsiteX56" fmla="*/ 2191580 w 4138309"/>
              <a:gd name="connsiteY56" fmla="*/ 3162300 h 3396521"/>
              <a:gd name="connsiteX57" fmla="*/ 1721680 w 4138309"/>
              <a:gd name="connsiteY57" fmla="*/ 3124200 h 3396521"/>
              <a:gd name="connsiteX58" fmla="*/ 1670880 w 4138309"/>
              <a:gd name="connsiteY58" fmla="*/ 3073400 h 3396521"/>
              <a:gd name="connsiteX59" fmla="*/ 1632780 w 4138309"/>
              <a:gd name="connsiteY59" fmla="*/ 3048000 h 3396521"/>
              <a:gd name="connsiteX60" fmla="*/ 1543880 w 4138309"/>
              <a:gd name="connsiteY60" fmla="*/ 3022600 h 3396521"/>
              <a:gd name="connsiteX61" fmla="*/ 1302580 w 4138309"/>
              <a:gd name="connsiteY61" fmla="*/ 2997200 h 3396521"/>
              <a:gd name="connsiteX62" fmla="*/ 1289880 w 4138309"/>
              <a:gd name="connsiteY62" fmla="*/ 2921000 h 3396521"/>
              <a:gd name="connsiteX63" fmla="*/ 1188280 w 4138309"/>
              <a:gd name="connsiteY63" fmla="*/ 2832100 h 3396521"/>
              <a:gd name="connsiteX64" fmla="*/ 1062854 w 4138309"/>
              <a:gd name="connsiteY64" fmla="*/ 2780502 h 3396521"/>
              <a:gd name="connsiteX65" fmla="*/ 1030317 w 4138309"/>
              <a:gd name="connsiteY65" fmla="*/ 2663810 h 3396521"/>
              <a:gd name="connsiteX66" fmla="*/ 896158 w 4138309"/>
              <a:gd name="connsiteY66" fmla="*/ 2538426 h 3396521"/>
              <a:gd name="connsiteX67" fmla="*/ 958085 w 4138309"/>
              <a:gd name="connsiteY67" fmla="*/ 2397130 h 3396521"/>
              <a:gd name="connsiteX68" fmla="*/ 939844 w 4138309"/>
              <a:gd name="connsiteY68" fmla="*/ 2274098 h 3396521"/>
              <a:gd name="connsiteX69" fmla="*/ 807818 w 4138309"/>
              <a:gd name="connsiteY69" fmla="*/ 2202092 h 3396521"/>
              <a:gd name="connsiteX70" fmla="*/ 461188 w 4138309"/>
              <a:gd name="connsiteY70" fmla="*/ 2245529 h 3396521"/>
              <a:gd name="connsiteX71" fmla="*/ 364354 w 4138309"/>
              <a:gd name="connsiteY71" fmla="*/ 2051061 h 3396521"/>
              <a:gd name="connsiteX72" fmla="*/ 174631 w 4138309"/>
              <a:gd name="connsiteY72" fmla="*/ 1955800 h 3396521"/>
              <a:gd name="connsiteX73" fmla="*/ 0 w 4138309"/>
              <a:gd name="connsiteY73" fmla="*/ 1969299 h 3396521"/>
              <a:gd name="connsiteX74" fmla="*/ 21432 w 4138309"/>
              <a:gd name="connsiteY74" fmla="*/ 1777203 h 3396521"/>
              <a:gd name="connsiteX75" fmla="*/ 138924 w 4138309"/>
              <a:gd name="connsiteY75" fmla="*/ 1643044 h 3396521"/>
              <a:gd name="connsiteX76" fmla="*/ 353250 w 4138309"/>
              <a:gd name="connsiteY76" fmla="*/ 1638300 h 3396521"/>
              <a:gd name="connsiteX77" fmla="*/ 495322 w 4138309"/>
              <a:gd name="connsiteY77" fmla="*/ 1561302 h 3396521"/>
              <a:gd name="connsiteX78" fmla="*/ 654880 w 4138309"/>
              <a:gd name="connsiteY78" fmla="*/ 1397000 h 3396521"/>
              <a:gd name="connsiteX79" fmla="*/ 746173 w 4138309"/>
              <a:gd name="connsiteY79" fmla="*/ 1350167 h 3396521"/>
              <a:gd name="connsiteX80" fmla="*/ 970827 w 4138309"/>
              <a:gd name="connsiteY80" fmla="*/ 1320800 h 3396521"/>
              <a:gd name="connsiteX81" fmla="*/ 1166029 w 4138309"/>
              <a:gd name="connsiteY81" fmla="*/ 1264437 h 3396521"/>
              <a:gd name="connsiteX82" fmla="*/ 1226982 w 4138309"/>
              <a:gd name="connsiteY82" fmla="*/ 1224042 h 3396521"/>
              <a:gd name="connsiteX83" fmla="*/ 1404180 w 4138309"/>
              <a:gd name="connsiteY83" fmla="*/ 1219200 h 3396521"/>
              <a:gd name="connsiteX84" fmla="*/ 1452608 w 4138309"/>
              <a:gd name="connsiteY84" fmla="*/ 1077107 h 3396521"/>
              <a:gd name="connsiteX85" fmla="*/ 1344648 w 4138309"/>
              <a:gd name="connsiteY85" fmla="*/ 885787 h 3396521"/>
              <a:gd name="connsiteX86" fmla="*/ 1558155 w 4138309"/>
              <a:gd name="connsiteY86" fmla="*/ 723900 h 3396521"/>
              <a:gd name="connsiteX87" fmla="*/ 1670880 w 4138309"/>
              <a:gd name="connsiteY87" fmla="*/ 482600 h 3396521"/>
              <a:gd name="connsiteX88" fmla="*/ 1683580 w 4138309"/>
              <a:gd name="connsiteY88" fmla="*/ 393700 h 3396521"/>
              <a:gd name="connsiteX89" fmla="*/ 1670880 w 4138309"/>
              <a:gd name="connsiteY89" fmla="*/ 152400 h 3396521"/>
              <a:gd name="connsiteX90" fmla="*/ 1594680 w 4138309"/>
              <a:gd name="connsiteY90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79080 w 4138309"/>
              <a:gd name="connsiteY39" fmla="*/ 2552700 h 3396521"/>
              <a:gd name="connsiteX40" fmla="*/ 3728280 w 4138309"/>
              <a:gd name="connsiteY40" fmla="*/ 2616200 h 3396521"/>
              <a:gd name="connsiteX41" fmla="*/ 3588580 w 4138309"/>
              <a:gd name="connsiteY41" fmla="*/ 2730500 h 3396521"/>
              <a:gd name="connsiteX42" fmla="*/ 3387774 w 4138309"/>
              <a:gd name="connsiteY42" fmla="*/ 2738435 h 3396521"/>
              <a:gd name="connsiteX43" fmla="*/ 3232980 w 4138309"/>
              <a:gd name="connsiteY43" fmla="*/ 2781300 h 3396521"/>
              <a:gd name="connsiteX44" fmla="*/ 3169480 w 4138309"/>
              <a:gd name="connsiteY44" fmla="*/ 2832100 h 3396521"/>
              <a:gd name="connsiteX45" fmla="*/ 3118680 w 4138309"/>
              <a:gd name="connsiteY45" fmla="*/ 2908300 h 3396521"/>
              <a:gd name="connsiteX46" fmla="*/ 3087023 w 4138309"/>
              <a:gd name="connsiteY46" fmla="*/ 2988026 h 3396521"/>
              <a:gd name="connsiteX47" fmla="*/ 3042480 w 4138309"/>
              <a:gd name="connsiteY47" fmla="*/ 3048000 h 3396521"/>
              <a:gd name="connsiteX48" fmla="*/ 2915480 w 4138309"/>
              <a:gd name="connsiteY48" fmla="*/ 3149600 h 3396521"/>
              <a:gd name="connsiteX49" fmla="*/ 2826580 w 4138309"/>
              <a:gd name="connsiteY49" fmla="*/ 3162300 h 3396521"/>
              <a:gd name="connsiteX50" fmla="*/ 2712280 w 4138309"/>
              <a:gd name="connsiteY50" fmla="*/ 3238500 h 3396521"/>
              <a:gd name="connsiteX51" fmla="*/ 2623380 w 4138309"/>
              <a:gd name="connsiteY51" fmla="*/ 3327400 h 3396521"/>
              <a:gd name="connsiteX52" fmla="*/ 2470980 w 4138309"/>
              <a:gd name="connsiteY52" fmla="*/ 3390900 h 3396521"/>
              <a:gd name="connsiteX53" fmla="*/ 2336045 w 4138309"/>
              <a:gd name="connsiteY53" fmla="*/ 3378998 h 3396521"/>
              <a:gd name="connsiteX54" fmla="*/ 2293180 w 4138309"/>
              <a:gd name="connsiteY54" fmla="*/ 3263900 h 3396521"/>
              <a:gd name="connsiteX55" fmla="*/ 2191580 w 4138309"/>
              <a:gd name="connsiteY55" fmla="*/ 3162300 h 3396521"/>
              <a:gd name="connsiteX56" fmla="*/ 1721680 w 4138309"/>
              <a:gd name="connsiteY56" fmla="*/ 3124200 h 3396521"/>
              <a:gd name="connsiteX57" fmla="*/ 1670880 w 4138309"/>
              <a:gd name="connsiteY57" fmla="*/ 3073400 h 3396521"/>
              <a:gd name="connsiteX58" fmla="*/ 1632780 w 4138309"/>
              <a:gd name="connsiteY58" fmla="*/ 3048000 h 3396521"/>
              <a:gd name="connsiteX59" fmla="*/ 1543880 w 4138309"/>
              <a:gd name="connsiteY59" fmla="*/ 3022600 h 3396521"/>
              <a:gd name="connsiteX60" fmla="*/ 1302580 w 4138309"/>
              <a:gd name="connsiteY60" fmla="*/ 2997200 h 3396521"/>
              <a:gd name="connsiteX61" fmla="*/ 1289880 w 4138309"/>
              <a:gd name="connsiteY61" fmla="*/ 2921000 h 3396521"/>
              <a:gd name="connsiteX62" fmla="*/ 1188280 w 4138309"/>
              <a:gd name="connsiteY62" fmla="*/ 2832100 h 3396521"/>
              <a:gd name="connsiteX63" fmla="*/ 1062854 w 4138309"/>
              <a:gd name="connsiteY63" fmla="*/ 2780502 h 3396521"/>
              <a:gd name="connsiteX64" fmla="*/ 1030317 w 4138309"/>
              <a:gd name="connsiteY64" fmla="*/ 2663810 h 3396521"/>
              <a:gd name="connsiteX65" fmla="*/ 896158 w 4138309"/>
              <a:gd name="connsiteY65" fmla="*/ 2538426 h 3396521"/>
              <a:gd name="connsiteX66" fmla="*/ 958085 w 4138309"/>
              <a:gd name="connsiteY66" fmla="*/ 2397130 h 3396521"/>
              <a:gd name="connsiteX67" fmla="*/ 939844 w 4138309"/>
              <a:gd name="connsiteY67" fmla="*/ 2274098 h 3396521"/>
              <a:gd name="connsiteX68" fmla="*/ 807818 w 4138309"/>
              <a:gd name="connsiteY68" fmla="*/ 2202092 h 3396521"/>
              <a:gd name="connsiteX69" fmla="*/ 461188 w 4138309"/>
              <a:gd name="connsiteY69" fmla="*/ 2245529 h 3396521"/>
              <a:gd name="connsiteX70" fmla="*/ 364354 w 4138309"/>
              <a:gd name="connsiteY70" fmla="*/ 2051061 h 3396521"/>
              <a:gd name="connsiteX71" fmla="*/ 174631 w 4138309"/>
              <a:gd name="connsiteY71" fmla="*/ 1955800 h 3396521"/>
              <a:gd name="connsiteX72" fmla="*/ 0 w 4138309"/>
              <a:gd name="connsiteY72" fmla="*/ 1969299 h 3396521"/>
              <a:gd name="connsiteX73" fmla="*/ 21432 w 4138309"/>
              <a:gd name="connsiteY73" fmla="*/ 1777203 h 3396521"/>
              <a:gd name="connsiteX74" fmla="*/ 138924 w 4138309"/>
              <a:gd name="connsiteY74" fmla="*/ 1643044 h 3396521"/>
              <a:gd name="connsiteX75" fmla="*/ 353250 w 4138309"/>
              <a:gd name="connsiteY75" fmla="*/ 1638300 h 3396521"/>
              <a:gd name="connsiteX76" fmla="*/ 495322 w 4138309"/>
              <a:gd name="connsiteY76" fmla="*/ 1561302 h 3396521"/>
              <a:gd name="connsiteX77" fmla="*/ 654880 w 4138309"/>
              <a:gd name="connsiteY77" fmla="*/ 1397000 h 3396521"/>
              <a:gd name="connsiteX78" fmla="*/ 746173 w 4138309"/>
              <a:gd name="connsiteY78" fmla="*/ 1350167 h 3396521"/>
              <a:gd name="connsiteX79" fmla="*/ 970827 w 4138309"/>
              <a:gd name="connsiteY79" fmla="*/ 1320800 h 3396521"/>
              <a:gd name="connsiteX80" fmla="*/ 1166029 w 4138309"/>
              <a:gd name="connsiteY80" fmla="*/ 1264437 h 3396521"/>
              <a:gd name="connsiteX81" fmla="*/ 1226982 w 4138309"/>
              <a:gd name="connsiteY81" fmla="*/ 1224042 h 3396521"/>
              <a:gd name="connsiteX82" fmla="*/ 1404180 w 4138309"/>
              <a:gd name="connsiteY82" fmla="*/ 1219200 h 3396521"/>
              <a:gd name="connsiteX83" fmla="*/ 1452608 w 4138309"/>
              <a:gd name="connsiteY83" fmla="*/ 1077107 h 3396521"/>
              <a:gd name="connsiteX84" fmla="*/ 1344648 w 4138309"/>
              <a:gd name="connsiteY84" fmla="*/ 885787 h 3396521"/>
              <a:gd name="connsiteX85" fmla="*/ 1558155 w 4138309"/>
              <a:gd name="connsiteY85" fmla="*/ 723900 h 3396521"/>
              <a:gd name="connsiteX86" fmla="*/ 1670880 w 4138309"/>
              <a:gd name="connsiteY86" fmla="*/ 482600 h 3396521"/>
              <a:gd name="connsiteX87" fmla="*/ 1683580 w 4138309"/>
              <a:gd name="connsiteY87" fmla="*/ 393700 h 3396521"/>
              <a:gd name="connsiteX88" fmla="*/ 1670880 w 4138309"/>
              <a:gd name="connsiteY88" fmla="*/ 152400 h 3396521"/>
              <a:gd name="connsiteX89" fmla="*/ 1594680 w 4138309"/>
              <a:gd name="connsiteY89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79080 w 4138309"/>
              <a:gd name="connsiteY39" fmla="*/ 2552700 h 3396521"/>
              <a:gd name="connsiteX40" fmla="*/ 3588580 w 4138309"/>
              <a:gd name="connsiteY40" fmla="*/ 2730500 h 3396521"/>
              <a:gd name="connsiteX41" fmla="*/ 3387774 w 4138309"/>
              <a:gd name="connsiteY41" fmla="*/ 2738435 h 3396521"/>
              <a:gd name="connsiteX42" fmla="*/ 3232980 w 4138309"/>
              <a:gd name="connsiteY42" fmla="*/ 2781300 h 3396521"/>
              <a:gd name="connsiteX43" fmla="*/ 3169480 w 4138309"/>
              <a:gd name="connsiteY43" fmla="*/ 2832100 h 3396521"/>
              <a:gd name="connsiteX44" fmla="*/ 3118680 w 4138309"/>
              <a:gd name="connsiteY44" fmla="*/ 2908300 h 3396521"/>
              <a:gd name="connsiteX45" fmla="*/ 3087023 w 4138309"/>
              <a:gd name="connsiteY45" fmla="*/ 2988026 h 3396521"/>
              <a:gd name="connsiteX46" fmla="*/ 3042480 w 4138309"/>
              <a:gd name="connsiteY46" fmla="*/ 3048000 h 3396521"/>
              <a:gd name="connsiteX47" fmla="*/ 2915480 w 4138309"/>
              <a:gd name="connsiteY47" fmla="*/ 3149600 h 3396521"/>
              <a:gd name="connsiteX48" fmla="*/ 2826580 w 4138309"/>
              <a:gd name="connsiteY48" fmla="*/ 3162300 h 3396521"/>
              <a:gd name="connsiteX49" fmla="*/ 2712280 w 4138309"/>
              <a:gd name="connsiteY49" fmla="*/ 3238500 h 3396521"/>
              <a:gd name="connsiteX50" fmla="*/ 2623380 w 4138309"/>
              <a:gd name="connsiteY50" fmla="*/ 3327400 h 3396521"/>
              <a:gd name="connsiteX51" fmla="*/ 2470980 w 4138309"/>
              <a:gd name="connsiteY51" fmla="*/ 3390900 h 3396521"/>
              <a:gd name="connsiteX52" fmla="*/ 2336045 w 4138309"/>
              <a:gd name="connsiteY52" fmla="*/ 3378998 h 3396521"/>
              <a:gd name="connsiteX53" fmla="*/ 2293180 w 4138309"/>
              <a:gd name="connsiteY53" fmla="*/ 3263900 h 3396521"/>
              <a:gd name="connsiteX54" fmla="*/ 2191580 w 4138309"/>
              <a:gd name="connsiteY54" fmla="*/ 3162300 h 3396521"/>
              <a:gd name="connsiteX55" fmla="*/ 1721680 w 4138309"/>
              <a:gd name="connsiteY55" fmla="*/ 3124200 h 3396521"/>
              <a:gd name="connsiteX56" fmla="*/ 1670880 w 4138309"/>
              <a:gd name="connsiteY56" fmla="*/ 3073400 h 3396521"/>
              <a:gd name="connsiteX57" fmla="*/ 1632780 w 4138309"/>
              <a:gd name="connsiteY57" fmla="*/ 3048000 h 3396521"/>
              <a:gd name="connsiteX58" fmla="*/ 1543880 w 4138309"/>
              <a:gd name="connsiteY58" fmla="*/ 3022600 h 3396521"/>
              <a:gd name="connsiteX59" fmla="*/ 1302580 w 4138309"/>
              <a:gd name="connsiteY59" fmla="*/ 2997200 h 3396521"/>
              <a:gd name="connsiteX60" fmla="*/ 1289880 w 4138309"/>
              <a:gd name="connsiteY60" fmla="*/ 2921000 h 3396521"/>
              <a:gd name="connsiteX61" fmla="*/ 1188280 w 4138309"/>
              <a:gd name="connsiteY61" fmla="*/ 2832100 h 3396521"/>
              <a:gd name="connsiteX62" fmla="*/ 1062854 w 4138309"/>
              <a:gd name="connsiteY62" fmla="*/ 2780502 h 3396521"/>
              <a:gd name="connsiteX63" fmla="*/ 1030317 w 4138309"/>
              <a:gd name="connsiteY63" fmla="*/ 2663810 h 3396521"/>
              <a:gd name="connsiteX64" fmla="*/ 896158 w 4138309"/>
              <a:gd name="connsiteY64" fmla="*/ 2538426 h 3396521"/>
              <a:gd name="connsiteX65" fmla="*/ 958085 w 4138309"/>
              <a:gd name="connsiteY65" fmla="*/ 2397130 h 3396521"/>
              <a:gd name="connsiteX66" fmla="*/ 939844 w 4138309"/>
              <a:gd name="connsiteY66" fmla="*/ 2274098 h 3396521"/>
              <a:gd name="connsiteX67" fmla="*/ 807818 w 4138309"/>
              <a:gd name="connsiteY67" fmla="*/ 2202092 h 3396521"/>
              <a:gd name="connsiteX68" fmla="*/ 461188 w 4138309"/>
              <a:gd name="connsiteY68" fmla="*/ 2245529 h 3396521"/>
              <a:gd name="connsiteX69" fmla="*/ 364354 w 4138309"/>
              <a:gd name="connsiteY69" fmla="*/ 2051061 h 3396521"/>
              <a:gd name="connsiteX70" fmla="*/ 174631 w 4138309"/>
              <a:gd name="connsiteY70" fmla="*/ 1955800 h 3396521"/>
              <a:gd name="connsiteX71" fmla="*/ 0 w 4138309"/>
              <a:gd name="connsiteY71" fmla="*/ 1969299 h 3396521"/>
              <a:gd name="connsiteX72" fmla="*/ 21432 w 4138309"/>
              <a:gd name="connsiteY72" fmla="*/ 1777203 h 3396521"/>
              <a:gd name="connsiteX73" fmla="*/ 138924 w 4138309"/>
              <a:gd name="connsiteY73" fmla="*/ 1643044 h 3396521"/>
              <a:gd name="connsiteX74" fmla="*/ 353250 w 4138309"/>
              <a:gd name="connsiteY74" fmla="*/ 1638300 h 3396521"/>
              <a:gd name="connsiteX75" fmla="*/ 495322 w 4138309"/>
              <a:gd name="connsiteY75" fmla="*/ 1561302 h 3396521"/>
              <a:gd name="connsiteX76" fmla="*/ 654880 w 4138309"/>
              <a:gd name="connsiteY76" fmla="*/ 1397000 h 3396521"/>
              <a:gd name="connsiteX77" fmla="*/ 746173 w 4138309"/>
              <a:gd name="connsiteY77" fmla="*/ 1350167 h 3396521"/>
              <a:gd name="connsiteX78" fmla="*/ 970827 w 4138309"/>
              <a:gd name="connsiteY78" fmla="*/ 1320800 h 3396521"/>
              <a:gd name="connsiteX79" fmla="*/ 1166029 w 4138309"/>
              <a:gd name="connsiteY79" fmla="*/ 1264437 h 3396521"/>
              <a:gd name="connsiteX80" fmla="*/ 1226982 w 4138309"/>
              <a:gd name="connsiteY80" fmla="*/ 1224042 h 3396521"/>
              <a:gd name="connsiteX81" fmla="*/ 1404180 w 4138309"/>
              <a:gd name="connsiteY81" fmla="*/ 1219200 h 3396521"/>
              <a:gd name="connsiteX82" fmla="*/ 1452608 w 4138309"/>
              <a:gd name="connsiteY82" fmla="*/ 1077107 h 3396521"/>
              <a:gd name="connsiteX83" fmla="*/ 1344648 w 4138309"/>
              <a:gd name="connsiteY83" fmla="*/ 885787 h 3396521"/>
              <a:gd name="connsiteX84" fmla="*/ 1558155 w 4138309"/>
              <a:gd name="connsiteY84" fmla="*/ 723900 h 3396521"/>
              <a:gd name="connsiteX85" fmla="*/ 1670880 w 4138309"/>
              <a:gd name="connsiteY85" fmla="*/ 482600 h 3396521"/>
              <a:gd name="connsiteX86" fmla="*/ 1683580 w 4138309"/>
              <a:gd name="connsiteY86" fmla="*/ 393700 h 3396521"/>
              <a:gd name="connsiteX87" fmla="*/ 1670880 w 4138309"/>
              <a:gd name="connsiteY87" fmla="*/ 152400 h 3396521"/>
              <a:gd name="connsiteX88" fmla="*/ 1594680 w 4138309"/>
              <a:gd name="connsiteY88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52882 w 4138309"/>
              <a:gd name="connsiteY39" fmla="*/ 2613828 h 3396521"/>
              <a:gd name="connsiteX40" fmla="*/ 3588580 w 4138309"/>
              <a:gd name="connsiteY40" fmla="*/ 2730500 h 3396521"/>
              <a:gd name="connsiteX41" fmla="*/ 3387774 w 4138309"/>
              <a:gd name="connsiteY41" fmla="*/ 2738435 h 3396521"/>
              <a:gd name="connsiteX42" fmla="*/ 3232980 w 4138309"/>
              <a:gd name="connsiteY42" fmla="*/ 2781300 h 3396521"/>
              <a:gd name="connsiteX43" fmla="*/ 3169480 w 4138309"/>
              <a:gd name="connsiteY43" fmla="*/ 2832100 h 3396521"/>
              <a:gd name="connsiteX44" fmla="*/ 3118680 w 4138309"/>
              <a:gd name="connsiteY44" fmla="*/ 2908300 h 3396521"/>
              <a:gd name="connsiteX45" fmla="*/ 3087023 w 4138309"/>
              <a:gd name="connsiteY45" fmla="*/ 2988026 h 3396521"/>
              <a:gd name="connsiteX46" fmla="*/ 3042480 w 4138309"/>
              <a:gd name="connsiteY46" fmla="*/ 3048000 h 3396521"/>
              <a:gd name="connsiteX47" fmla="*/ 2915480 w 4138309"/>
              <a:gd name="connsiteY47" fmla="*/ 3149600 h 3396521"/>
              <a:gd name="connsiteX48" fmla="*/ 2826580 w 4138309"/>
              <a:gd name="connsiteY48" fmla="*/ 3162300 h 3396521"/>
              <a:gd name="connsiteX49" fmla="*/ 2712280 w 4138309"/>
              <a:gd name="connsiteY49" fmla="*/ 3238500 h 3396521"/>
              <a:gd name="connsiteX50" fmla="*/ 2623380 w 4138309"/>
              <a:gd name="connsiteY50" fmla="*/ 3327400 h 3396521"/>
              <a:gd name="connsiteX51" fmla="*/ 2470980 w 4138309"/>
              <a:gd name="connsiteY51" fmla="*/ 3390900 h 3396521"/>
              <a:gd name="connsiteX52" fmla="*/ 2336045 w 4138309"/>
              <a:gd name="connsiteY52" fmla="*/ 3378998 h 3396521"/>
              <a:gd name="connsiteX53" fmla="*/ 2293180 w 4138309"/>
              <a:gd name="connsiteY53" fmla="*/ 3263900 h 3396521"/>
              <a:gd name="connsiteX54" fmla="*/ 2191580 w 4138309"/>
              <a:gd name="connsiteY54" fmla="*/ 3162300 h 3396521"/>
              <a:gd name="connsiteX55" fmla="*/ 1721680 w 4138309"/>
              <a:gd name="connsiteY55" fmla="*/ 3124200 h 3396521"/>
              <a:gd name="connsiteX56" fmla="*/ 1670880 w 4138309"/>
              <a:gd name="connsiteY56" fmla="*/ 3073400 h 3396521"/>
              <a:gd name="connsiteX57" fmla="*/ 1632780 w 4138309"/>
              <a:gd name="connsiteY57" fmla="*/ 3048000 h 3396521"/>
              <a:gd name="connsiteX58" fmla="*/ 1543880 w 4138309"/>
              <a:gd name="connsiteY58" fmla="*/ 3022600 h 3396521"/>
              <a:gd name="connsiteX59" fmla="*/ 1302580 w 4138309"/>
              <a:gd name="connsiteY59" fmla="*/ 2997200 h 3396521"/>
              <a:gd name="connsiteX60" fmla="*/ 1289880 w 4138309"/>
              <a:gd name="connsiteY60" fmla="*/ 2921000 h 3396521"/>
              <a:gd name="connsiteX61" fmla="*/ 1188280 w 4138309"/>
              <a:gd name="connsiteY61" fmla="*/ 2832100 h 3396521"/>
              <a:gd name="connsiteX62" fmla="*/ 1062854 w 4138309"/>
              <a:gd name="connsiteY62" fmla="*/ 2780502 h 3396521"/>
              <a:gd name="connsiteX63" fmla="*/ 1030317 w 4138309"/>
              <a:gd name="connsiteY63" fmla="*/ 2663810 h 3396521"/>
              <a:gd name="connsiteX64" fmla="*/ 896158 w 4138309"/>
              <a:gd name="connsiteY64" fmla="*/ 2538426 h 3396521"/>
              <a:gd name="connsiteX65" fmla="*/ 958085 w 4138309"/>
              <a:gd name="connsiteY65" fmla="*/ 2397130 h 3396521"/>
              <a:gd name="connsiteX66" fmla="*/ 939844 w 4138309"/>
              <a:gd name="connsiteY66" fmla="*/ 2274098 h 3396521"/>
              <a:gd name="connsiteX67" fmla="*/ 807818 w 4138309"/>
              <a:gd name="connsiteY67" fmla="*/ 2202092 h 3396521"/>
              <a:gd name="connsiteX68" fmla="*/ 461188 w 4138309"/>
              <a:gd name="connsiteY68" fmla="*/ 2245529 h 3396521"/>
              <a:gd name="connsiteX69" fmla="*/ 364354 w 4138309"/>
              <a:gd name="connsiteY69" fmla="*/ 2051061 h 3396521"/>
              <a:gd name="connsiteX70" fmla="*/ 174631 w 4138309"/>
              <a:gd name="connsiteY70" fmla="*/ 1955800 h 3396521"/>
              <a:gd name="connsiteX71" fmla="*/ 0 w 4138309"/>
              <a:gd name="connsiteY71" fmla="*/ 1969299 h 3396521"/>
              <a:gd name="connsiteX72" fmla="*/ 21432 w 4138309"/>
              <a:gd name="connsiteY72" fmla="*/ 1777203 h 3396521"/>
              <a:gd name="connsiteX73" fmla="*/ 138924 w 4138309"/>
              <a:gd name="connsiteY73" fmla="*/ 1643044 h 3396521"/>
              <a:gd name="connsiteX74" fmla="*/ 353250 w 4138309"/>
              <a:gd name="connsiteY74" fmla="*/ 1638300 h 3396521"/>
              <a:gd name="connsiteX75" fmla="*/ 495322 w 4138309"/>
              <a:gd name="connsiteY75" fmla="*/ 1561302 h 3396521"/>
              <a:gd name="connsiteX76" fmla="*/ 654880 w 4138309"/>
              <a:gd name="connsiteY76" fmla="*/ 1397000 h 3396521"/>
              <a:gd name="connsiteX77" fmla="*/ 746173 w 4138309"/>
              <a:gd name="connsiteY77" fmla="*/ 1350167 h 3396521"/>
              <a:gd name="connsiteX78" fmla="*/ 970827 w 4138309"/>
              <a:gd name="connsiteY78" fmla="*/ 1320800 h 3396521"/>
              <a:gd name="connsiteX79" fmla="*/ 1166029 w 4138309"/>
              <a:gd name="connsiteY79" fmla="*/ 1264437 h 3396521"/>
              <a:gd name="connsiteX80" fmla="*/ 1226982 w 4138309"/>
              <a:gd name="connsiteY80" fmla="*/ 1224042 h 3396521"/>
              <a:gd name="connsiteX81" fmla="*/ 1404180 w 4138309"/>
              <a:gd name="connsiteY81" fmla="*/ 1219200 h 3396521"/>
              <a:gd name="connsiteX82" fmla="*/ 1452608 w 4138309"/>
              <a:gd name="connsiteY82" fmla="*/ 1077107 h 3396521"/>
              <a:gd name="connsiteX83" fmla="*/ 1344648 w 4138309"/>
              <a:gd name="connsiteY83" fmla="*/ 885787 h 3396521"/>
              <a:gd name="connsiteX84" fmla="*/ 1558155 w 4138309"/>
              <a:gd name="connsiteY84" fmla="*/ 723900 h 3396521"/>
              <a:gd name="connsiteX85" fmla="*/ 1670880 w 4138309"/>
              <a:gd name="connsiteY85" fmla="*/ 482600 h 3396521"/>
              <a:gd name="connsiteX86" fmla="*/ 1683580 w 4138309"/>
              <a:gd name="connsiteY86" fmla="*/ 393700 h 3396521"/>
              <a:gd name="connsiteX87" fmla="*/ 1670880 w 4138309"/>
              <a:gd name="connsiteY87" fmla="*/ 152400 h 3396521"/>
              <a:gd name="connsiteX88" fmla="*/ 1594680 w 4138309"/>
              <a:gd name="connsiteY88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4020380 w 4138309"/>
              <a:gd name="connsiteY33" fmla="*/ 2082800 h 3396521"/>
              <a:gd name="connsiteX34" fmla="*/ 3994980 w 4138309"/>
              <a:gd name="connsiteY34" fmla="*/ 2120900 h 3396521"/>
              <a:gd name="connsiteX35" fmla="*/ 3944180 w 4138309"/>
              <a:gd name="connsiteY35" fmla="*/ 2197100 h 3396521"/>
              <a:gd name="connsiteX36" fmla="*/ 3918780 w 4138309"/>
              <a:gd name="connsiteY36" fmla="*/ 2159000 h 3396521"/>
              <a:gd name="connsiteX37" fmla="*/ 3804480 w 4138309"/>
              <a:gd name="connsiteY37" fmla="*/ 2197100 h 3396521"/>
              <a:gd name="connsiteX38" fmla="*/ 3791780 w 4138309"/>
              <a:gd name="connsiteY38" fmla="*/ 2463800 h 3396521"/>
              <a:gd name="connsiteX39" fmla="*/ 3752882 w 4138309"/>
              <a:gd name="connsiteY39" fmla="*/ 2613828 h 3396521"/>
              <a:gd name="connsiteX40" fmla="*/ 3588580 w 4138309"/>
              <a:gd name="connsiteY40" fmla="*/ 2704301 h 3396521"/>
              <a:gd name="connsiteX41" fmla="*/ 3387774 w 4138309"/>
              <a:gd name="connsiteY41" fmla="*/ 2738435 h 3396521"/>
              <a:gd name="connsiteX42" fmla="*/ 3232980 w 4138309"/>
              <a:gd name="connsiteY42" fmla="*/ 2781300 h 3396521"/>
              <a:gd name="connsiteX43" fmla="*/ 3169480 w 4138309"/>
              <a:gd name="connsiteY43" fmla="*/ 2832100 h 3396521"/>
              <a:gd name="connsiteX44" fmla="*/ 3118680 w 4138309"/>
              <a:gd name="connsiteY44" fmla="*/ 2908300 h 3396521"/>
              <a:gd name="connsiteX45" fmla="*/ 3087023 w 4138309"/>
              <a:gd name="connsiteY45" fmla="*/ 2988026 h 3396521"/>
              <a:gd name="connsiteX46" fmla="*/ 3042480 w 4138309"/>
              <a:gd name="connsiteY46" fmla="*/ 3048000 h 3396521"/>
              <a:gd name="connsiteX47" fmla="*/ 2915480 w 4138309"/>
              <a:gd name="connsiteY47" fmla="*/ 3149600 h 3396521"/>
              <a:gd name="connsiteX48" fmla="*/ 2826580 w 4138309"/>
              <a:gd name="connsiteY48" fmla="*/ 3162300 h 3396521"/>
              <a:gd name="connsiteX49" fmla="*/ 2712280 w 4138309"/>
              <a:gd name="connsiteY49" fmla="*/ 3238500 h 3396521"/>
              <a:gd name="connsiteX50" fmla="*/ 2623380 w 4138309"/>
              <a:gd name="connsiteY50" fmla="*/ 3327400 h 3396521"/>
              <a:gd name="connsiteX51" fmla="*/ 2470980 w 4138309"/>
              <a:gd name="connsiteY51" fmla="*/ 3390900 h 3396521"/>
              <a:gd name="connsiteX52" fmla="*/ 2336045 w 4138309"/>
              <a:gd name="connsiteY52" fmla="*/ 3378998 h 3396521"/>
              <a:gd name="connsiteX53" fmla="*/ 2293180 w 4138309"/>
              <a:gd name="connsiteY53" fmla="*/ 3263900 h 3396521"/>
              <a:gd name="connsiteX54" fmla="*/ 2191580 w 4138309"/>
              <a:gd name="connsiteY54" fmla="*/ 3162300 h 3396521"/>
              <a:gd name="connsiteX55" fmla="*/ 1721680 w 4138309"/>
              <a:gd name="connsiteY55" fmla="*/ 3124200 h 3396521"/>
              <a:gd name="connsiteX56" fmla="*/ 1670880 w 4138309"/>
              <a:gd name="connsiteY56" fmla="*/ 3073400 h 3396521"/>
              <a:gd name="connsiteX57" fmla="*/ 1632780 w 4138309"/>
              <a:gd name="connsiteY57" fmla="*/ 3048000 h 3396521"/>
              <a:gd name="connsiteX58" fmla="*/ 1543880 w 4138309"/>
              <a:gd name="connsiteY58" fmla="*/ 3022600 h 3396521"/>
              <a:gd name="connsiteX59" fmla="*/ 1302580 w 4138309"/>
              <a:gd name="connsiteY59" fmla="*/ 2997200 h 3396521"/>
              <a:gd name="connsiteX60" fmla="*/ 1289880 w 4138309"/>
              <a:gd name="connsiteY60" fmla="*/ 2921000 h 3396521"/>
              <a:gd name="connsiteX61" fmla="*/ 1188280 w 4138309"/>
              <a:gd name="connsiteY61" fmla="*/ 2832100 h 3396521"/>
              <a:gd name="connsiteX62" fmla="*/ 1062854 w 4138309"/>
              <a:gd name="connsiteY62" fmla="*/ 2780502 h 3396521"/>
              <a:gd name="connsiteX63" fmla="*/ 1030317 w 4138309"/>
              <a:gd name="connsiteY63" fmla="*/ 2663810 h 3396521"/>
              <a:gd name="connsiteX64" fmla="*/ 896158 w 4138309"/>
              <a:gd name="connsiteY64" fmla="*/ 2538426 h 3396521"/>
              <a:gd name="connsiteX65" fmla="*/ 958085 w 4138309"/>
              <a:gd name="connsiteY65" fmla="*/ 2397130 h 3396521"/>
              <a:gd name="connsiteX66" fmla="*/ 939844 w 4138309"/>
              <a:gd name="connsiteY66" fmla="*/ 2274098 h 3396521"/>
              <a:gd name="connsiteX67" fmla="*/ 807818 w 4138309"/>
              <a:gd name="connsiteY67" fmla="*/ 2202092 h 3396521"/>
              <a:gd name="connsiteX68" fmla="*/ 461188 w 4138309"/>
              <a:gd name="connsiteY68" fmla="*/ 2245529 h 3396521"/>
              <a:gd name="connsiteX69" fmla="*/ 364354 w 4138309"/>
              <a:gd name="connsiteY69" fmla="*/ 2051061 h 3396521"/>
              <a:gd name="connsiteX70" fmla="*/ 174631 w 4138309"/>
              <a:gd name="connsiteY70" fmla="*/ 1955800 h 3396521"/>
              <a:gd name="connsiteX71" fmla="*/ 0 w 4138309"/>
              <a:gd name="connsiteY71" fmla="*/ 1969299 h 3396521"/>
              <a:gd name="connsiteX72" fmla="*/ 21432 w 4138309"/>
              <a:gd name="connsiteY72" fmla="*/ 1777203 h 3396521"/>
              <a:gd name="connsiteX73" fmla="*/ 138924 w 4138309"/>
              <a:gd name="connsiteY73" fmla="*/ 1643044 h 3396521"/>
              <a:gd name="connsiteX74" fmla="*/ 353250 w 4138309"/>
              <a:gd name="connsiteY74" fmla="*/ 1638300 h 3396521"/>
              <a:gd name="connsiteX75" fmla="*/ 495322 w 4138309"/>
              <a:gd name="connsiteY75" fmla="*/ 1561302 h 3396521"/>
              <a:gd name="connsiteX76" fmla="*/ 654880 w 4138309"/>
              <a:gd name="connsiteY76" fmla="*/ 1397000 h 3396521"/>
              <a:gd name="connsiteX77" fmla="*/ 746173 w 4138309"/>
              <a:gd name="connsiteY77" fmla="*/ 1350167 h 3396521"/>
              <a:gd name="connsiteX78" fmla="*/ 970827 w 4138309"/>
              <a:gd name="connsiteY78" fmla="*/ 1320800 h 3396521"/>
              <a:gd name="connsiteX79" fmla="*/ 1166029 w 4138309"/>
              <a:gd name="connsiteY79" fmla="*/ 1264437 h 3396521"/>
              <a:gd name="connsiteX80" fmla="*/ 1226982 w 4138309"/>
              <a:gd name="connsiteY80" fmla="*/ 1224042 h 3396521"/>
              <a:gd name="connsiteX81" fmla="*/ 1404180 w 4138309"/>
              <a:gd name="connsiteY81" fmla="*/ 1219200 h 3396521"/>
              <a:gd name="connsiteX82" fmla="*/ 1452608 w 4138309"/>
              <a:gd name="connsiteY82" fmla="*/ 1077107 h 3396521"/>
              <a:gd name="connsiteX83" fmla="*/ 1344648 w 4138309"/>
              <a:gd name="connsiteY83" fmla="*/ 885787 h 3396521"/>
              <a:gd name="connsiteX84" fmla="*/ 1558155 w 4138309"/>
              <a:gd name="connsiteY84" fmla="*/ 723900 h 3396521"/>
              <a:gd name="connsiteX85" fmla="*/ 1670880 w 4138309"/>
              <a:gd name="connsiteY85" fmla="*/ 482600 h 3396521"/>
              <a:gd name="connsiteX86" fmla="*/ 1683580 w 4138309"/>
              <a:gd name="connsiteY86" fmla="*/ 393700 h 3396521"/>
              <a:gd name="connsiteX87" fmla="*/ 1670880 w 4138309"/>
              <a:gd name="connsiteY87" fmla="*/ 152400 h 3396521"/>
              <a:gd name="connsiteX88" fmla="*/ 1594680 w 4138309"/>
              <a:gd name="connsiteY88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3994980 w 4138309"/>
              <a:gd name="connsiteY33" fmla="*/ 2120900 h 3396521"/>
              <a:gd name="connsiteX34" fmla="*/ 3944180 w 4138309"/>
              <a:gd name="connsiteY34" fmla="*/ 2197100 h 3396521"/>
              <a:gd name="connsiteX35" fmla="*/ 3918780 w 4138309"/>
              <a:gd name="connsiteY35" fmla="*/ 2159000 h 3396521"/>
              <a:gd name="connsiteX36" fmla="*/ 3804480 w 4138309"/>
              <a:gd name="connsiteY36" fmla="*/ 2197100 h 3396521"/>
              <a:gd name="connsiteX37" fmla="*/ 3791780 w 4138309"/>
              <a:gd name="connsiteY37" fmla="*/ 2463800 h 3396521"/>
              <a:gd name="connsiteX38" fmla="*/ 3752882 w 4138309"/>
              <a:gd name="connsiteY38" fmla="*/ 2613828 h 3396521"/>
              <a:gd name="connsiteX39" fmla="*/ 3588580 w 4138309"/>
              <a:gd name="connsiteY39" fmla="*/ 2704301 h 3396521"/>
              <a:gd name="connsiteX40" fmla="*/ 3387774 w 4138309"/>
              <a:gd name="connsiteY40" fmla="*/ 2738435 h 3396521"/>
              <a:gd name="connsiteX41" fmla="*/ 3232980 w 4138309"/>
              <a:gd name="connsiteY41" fmla="*/ 2781300 h 3396521"/>
              <a:gd name="connsiteX42" fmla="*/ 3169480 w 4138309"/>
              <a:gd name="connsiteY42" fmla="*/ 2832100 h 3396521"/>
              <a:gd name="connsiteX43" fmla="*/ 3118680 w 4138309"/>
              <a:gd name="connsiteY43" fmla="*/ 2908300 h 3396521"/>
              <a:gd name="connsiteX44" fmla="*/ 3087023 w 4138309"/>
              <a:gd name="connsiteY44" fmla="*/ 2988026 h 3396521"/>
              <a:gd name="connsiteX45" fmla="*/ 3042480 w 4138309"/>
              <a:gd name="connsiteY45" fmla="*/ 3048000 h 3396521"/>
              <a:gd name="connsiteX46" fmla="*/ 2915480 w 4138309"/>
              <a:gd name="connsiteY46" fmla="*/ 3149600 h 3396521"/>
              <a:gd name="connsiteX47" fmla="*/ 2826580 w 4138309"/>
              <a:gd name="connsiteY47" fmla="*/ 3162300 h 3396521"/>
              <a:gd name="connsiteX48" fmla="*/ 2712280 w 4138309"/>
              <a:gd name="connsiteY48" fmla="*/ 3238500 h 3396521"/>
              <a:gd name="connsiteX49" fmla="*/ 2623380 w 4138309"/>
              <a:gd name="connsiteY49" fmla="*/ 3327400 h 3396521"/>
              <a:gd name="connsiteX50" fmla="*/ 2470980 w 4138309"/>
              <a:gd name="connsiteY50" fmla="*/ 3390900 h 3396521"/>
              <a:gd name="connsiteX51" fmla="*/ 2336045 w 4138309"/>
              <a:gd name="connsiteY51" fmla="*/ 3378998 h 3396521"/>
              <a:gd name="connsiteX52" fmla="*/ 2293180 w 4138309"/>
              <a:gd name="connsiteY52" fmla="*/ 3263900 h 3396521"/>
              <a:gd name="connsiteX53" fmla="*/ 2191580 w 4138309"/>
              <a:gd name="connsiteY53" fmla="*/ 3162300 h 3396521"/>
              <a:gd name="connsiteX54" fmla="*/ 1721680 w 4138309"/>
              <a:gd name="connsiteY54" fmla="*/ 3124200 h 3396521"/>
              <a:gd name="connsiteX55" fmla="*/ 1670880 w 4138309"/>
              <a:gd name="connsiteY55" fmla="*/ 3073400 h 3396521"/>
              <a:gd name="connsiteX56" fmla="*/ 1632780 w 4138309"/>
              <a:gd name="connsiteY56" fmla="*/ 3048000 h 3396521"/>
              <a:gd name="connsiteX57" fmla="*/ 1543880 w 4138309"/>
              <a:gd name="connsiteY57" fmla="*/ 3022600 h 3396521"/>
              <a:gd name="connsiteX58" fmla="*/ 1302580 w 4138309"/>
              <a:gd name="connsiteY58" fmla="*/ 2997200 h 3396521"/>
              <a:gd name="connsiteX59" fmla="*/ 1289880 w 4138309"/>
              <a:gd name="connsiteY59" fmla="*/ 2921000 h 3396521"/>
              <a:gd name="connsiteX60" fmla="*/ 1188280 w 4138309"/>
              <a:gd name="connsiteY60" fmla="*/ 2832100 h 3396521"/>
              <a:gd name="connsiteX61" fmla="*/ 1062854 w 4138309"/>
              <a:gd name="connsiteY61" fmla="*/ 2780502 h 3396521"/>
              <a:gd name="connsiteX62" fmla="*/ 1030317 w 4138309"/>
              <a:gd name="connsiteY62" fmla="*/ 2663810 h 3396521"/>
              <a:gd name="connsiteX63" fmla="*/ 896158 w 4138309"/>
              <a:gd name="connsiteY63" fmla="*/ 2538426 h 3396521"/>
              <a:gd name="connsiteX64" fmla="*/ 958085 w 4138309"/>
              <a:gd name="connsiteY64" fmla="*/ 2397130 h 3396521"/>
              <a:gd name="connsiteX65" fmla="*/ 939844 w 4138309"/>
              <a:gd name="connsiteY65" fmla="*/ 2274098 h 3396521"/>
              <a:gd name="connsiteX66" fmla="*/ 807818 w 4138309"/>
              <a:gd name="connsiteY66" fmla="*/ 2202092 h 3396521"/>
              <a:gd name="connsiteX67" fmla="*/ 461188 w 4138309"/>
              <a:gd name="connsiteY67" fmla="*/ 2245529 h 3396521"/>
              <a:gd name="connsiteX68" fmla="*/ 364354 w 4138309"/>
              <a:gd name="connsiteY68" fmla="*/ 2051061 h 3396521"/>
              <a:gd name="connsiteX69" fmla="*/ 174631 w 4138309"/>
              <a:gd name="connsiteY69" fmla="*/ 1955800 h 3396521"/>
              <a:gd name="connsiteX70" fmla="*/ 0 w 4138309"/>
              <a:gd name="connsiteY70" fmla="*/ 1969299 h 3396521"/>
              <a:gd name="connsiteX71" fmla="*/ 21432 w 4138309"/>
              <a:gd name="connsiteY71" fmla="*/ 1777203 h 3396521"/>
              <a:gd name="connsiteX72" fmla="*/ 138924 w 4138309"/>
              <a:gd name="connsiteY72" fmla="*/ 1643044 h 3396521"/>
              <a:gd name="connsiteX73" fmla="*/ 353250 w 4138309"/>
              <a:gd name="connsiteY73" fmla="*/ 1638300 h 3396521"/>
              <a:gd name="connsiteX74" fmla="*/ 495322 w 4138309"/>
              <a:gd name="connsiteY74" fmla="*/ 1561302 h 3396521"/>
              <a:gd name="connsiteX75" fmla="*/ 654880 w 4138309"/>
              <a:gd name="connsiteY75" fmla="*/ 1397000 h 3396521"/>
              <a:gd name="connsiteX76" fmla="*/ 746173 w 4138309"/>
              <a:gd name="connsiteY76" fmla="*/ 1350167 h 3396521"/>
              <a:gd name="connsiteX77" fmla="*/ 970827 w 4138309"/>
              <a:gd name="connsiteY77" fmla="*/ 1320800 h 3396521"/>
              <a:gd name="connsiteX78" fmla="*/ 1166029 w 4138309"/>
              <a:gd name="connsiteY78" fmla="*/ 1264437 h 3396521"/>
              <a:gd name="connsiteX79" fmla="*/ 1226982 w 4138309"/>
              <a:gd name="connsiteY79" fmla="*/ 1224042 h 3396521"/>
              <a:gd name="connsiteX80" fmla="*/ 1404180 w 4138309"/>
              <a:gd name="connsiteY80" fmla="*/ 1219200 h 3396521"/>
              <a:gd name="connsiteX81" fmla="*/ 1452608 w 4138309"/>
              <a:gd name="connsiteY81" fmla="*/ 1077107 h 3396521"/>
              <a:gd name="connsiteX82" fmla="*/ 1344648 w 4138309"/>
              <a:gd name="connsiteY82" fmla="*/ 885787 h 3396521"/>
              <a:gd name="connsiteX83" fmla="*/ 1558155 w 4138309"/>
              <a:gd name="connsiteY83" fmla="*/ 723900 h 3396521"/>
              <a:gd name="connsiteX84" fmla="*/ 1670880 w 4138309"/>
              <a:gd name="connsiteY84" fmla="*/ 482600 h 3396521"/>
              <a:gd name="connsiteX85" fmla="*/ 1683580 w 4138309"/>
              <a:gd name="connsiteY85" fmla="*/ 393700 h 3396521"/>
              <a:gd name="connsiteX86" fmla="*/ 1670880 w 4138309"/>
              <a:gd name="connsiteY86" fmla="*/ 152400 h 3396521"/>
              <a:gd name="connsiteX87" fmla="*/ 1594680 w 4138309"/>
              <a:gd name="connsiteY87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3994980 w 4138309"/>
              <a:gd name="connsiteY33" fmla="*/ 2120900 h 3396521"/>
              <a:gd name="connsiteX34" fmla="*/ 3944180 w 4138309"/>
              <a:gd name="connsiteY34" fmla="*/ 2197100 h 3396521"/>
              <a:gd name="connsiteX35" fmla="*/ 3804480 w 4138309"/>
              <a:gd name="connsiteY35" fmla="*/ 2197100 h 3396521"/>
              <a:gd name="connsiteX36" fmla="*/ 3791780 w 4138309"/>
              <a:gd name="connsiteY36" fmla="*/ 2463800 h 3396521"/>
              <a:gd name="connsiteX37" fmla="*/ 3752882 w 4138309"/>
              <a:gd name="connsiteY37" fmla="*/ 2613828 h 3396521"/>
              <a:gd name="connsiteX38" fmla="*/ 3588580 w 4138309"/>
              <a:gd name="connsiteY38" fmla="*/ 2704301 h 3396521"/>
              <a:gd name="connsiteX39" fmla="*/ 3387774 w 4138309"/>
              <a:gd name="connsiteY39" fmla="*/ 2738435 h 3396521"/>
              <a:gd name="connsiteX40" fmla="*/ 3232980 w 4138309"/>
              <a:gd name="connsiteY40" fmla="*/ 2781300 h 3396521"/>
              <a:gd name="connsiteX41" fmla="*/ 3169480 w 4138309"/>
              <a:gd name="connsiteY41" fmla="*/ 2832100 h 3396521"/>
              <a:gd name="connsiteX42" fmla="*/ 3118680 w 4138309"/>
              <a:gd name="connsiteY42" fmla="*/ 2908300 h 3396521"/>
              <a:gd name="connsiteX43" fmla="*/ 3087023 w 4138309"/>
              <a:gd name="connsiteY43" fmla="*/ 2988026 h 3396521"/>
              <a:gd name="connsiteX44" fmla="*/ 3042480 w 4138309"/>
              <a:gd name="connsiteY44" fmla="*/ 3048000 h 3396521"/>
              <a:gd name="connsiteX45" fmla="*/ 2915480 w 4138309"/>
              <a:gd name="connsiteY45" fmla="*/ 3149600 h 3396521"/>
              <a:gd name="connsiteX46" fmla="*/ 2826580 w 4138309"/>
              <a:gd name="connsiteY46" fmla="*/ 3162300 h 3396521"/>
              <a:gd name="connsiteX47" fmla="*/ 2712280 w 4138309"/>
              <a:gd name="connsiteY47" fmla="*/ 3238500 h 3396521"/>
              <a:gd name="connsiteX48" fmla="*/ 2623380 w 4138309"/>
              <a:gd name="connsiteY48" fmla="*/ 3327400 h 3396521"/>
              <a:gd name="connsiteX49" fmla="*/ 2470980 w 4138309"/>
              <a:gd name="connsiteY49" fmla="*/ 3390900 h 3396521"/>
              <a:gd name="connsiteX50" fmla="*/ 2336045 w 4138309"/>
              <a:gd name="connsiteY50" fmla="*/ 3378998 h 3396521"/>
              <a:gd name="connsiteX51" fmla="*/ 2293180 w 4138309"/>
              <a:gd name="connsiteY51" fmla="*/ 3263900 h 3396521"/>
              <a:gd name="connsiteX52" fmla="*/ 2191580 w 4138309"/>
              <a:gd name="connsiteY52" fmla="*/ 3162300 h 3396521"/>
              <a:gd name="connsiteX53" fmla="*/ 1721680 w 4138309"/>
              <a:gd name="connsiteY53" fmla="*/ 3124200 h 3396521"/>
              <a:gd name="connsiteX54" fmla="*/ 1670880 w 4138309"/>
              <a:gd name="connsiteY54" fmla="*/ 3073400 h 3396521"/>
              <a:gd name="connsiteX55" fmla="*/ 1632780 w 4138309"/>
              <a:gd name="connsiteY55" fmla="*/ 3048000 h 3396521"/>
              <a:gd name="connsiteX56" fmla="*/ 1543880 w 4138309"/>
              <a:gd name="connsiteY56" fmla="*/ 3022600 h 3396521"/>
              <a:gd name="connsiteX57" fmla="*/ 1302580 w 4138309"/>
              <a:gd name="connsiteY57" fmla="*/ 2997200 h 3396521"/>
              <a:gd name="connsiteX58" fmla="*/ 1289880 w 4138309"/>
              <a:gd name="connsiteY58" fmla="*/ 2921000 h 3396521"/>
              <a:gd name="connsiteX59" fmla="*/ 1188280 w 4138309"/>
              <a:gd name="connsiteY59" fmla="*/ 2832100 h 3396521"/>
              <a:gd name="connsiteX60" fmla="*/ 1062854 w 4138309"/>
              <a:gd name="connsiteY60" fmla="*/ 2780502 h 3396521"/>
              <a:gd name="connsiteX61" fmla="*/ 1030317 w 4138309"/>
              <a:gd name="connsiteY61" fmla="*/ 2663810 h 3396521"/>
              <a:gd name="connsiteX62" fmla="*/ 896158 w 4138309"/>
              <a:gd name="connsiteY62" fmla="*/ 2538426 h 3396521"/>
              <a:gd name="connsiteX63" fmla="*/ 958085 w 4138309"/>
              <a:gd name="connsiteY63" fmla="*/ 2397130 h 3396521"/>
              <a:gd name="connsiteX64" fmla="*/ 939844 w 4138309"/>
              <a:gd name="connsiteY64" fmla="*/ 2274098 h 3396521"/>
              <a:gd name="connsiteX65" fmla="*/ 807818 w 4138309"/>
              <a:gd name="connsiteY65" fmla="*/ 2202092 h 3396521"/>
              <a:gd name="connsiteX66" fmla="*/ 461188 w 4138309"/>
              <a:gd name="connsiteY66" fmla="*/ 2245529 h 3396521"/>
              <a:gd name="connsiteX67" fmla="*/ 364354 w 4138309"/>
              <a:gd name="connsiteY67" fmla="*/ 2051061 h 3396521"/>
              <a:gd name="connsiteX68" fmla="*/ 174631 w 4138309"/>
              <a:gd name="connsiteY68" fmla="*/ 1955800 h 3396521"/>
              <a:gd name="connsiteX69" fmla="*/ 0 w 4138309"/>
              <a:gd name="connsiteY69" fmla="*/ 1969299 h 3396521"/>
              <a:gd name="connsiteX70" fmla="*/ 21432 w 4138309"/>
              <a:gd name="connsiteY70" fmla="*/ 1777203 h 3396521"/>
              <a:gd name="connsiteX71" fmla="*/ 138924 w 4138309"/>
              <a:gd name="connsiteY71" fmla="*/ 1643044 h 3396521"/>
              <a:gd name="connsiteX72" fmla="*/ 353250 w 4138309"/>
              <a:gd name="connsiteY72" fmla="*/ 1638300 h 3396521"/>
              <a:gd name="connsiteX73" fmla="*/ 495322 w 4138309"/>
              <a:gd name="connsiteY73" fmla="*/ 1561302 h 3396521"/>
              <a:gd name="connsiteX74" fmla="*/ 654880 w 4138309"/>
              <a:gd name="connsiteY74" fmla="*/ 1397000 h 3396521"/>
              <a:gd name="connsiteX75" fmla="*/ 746173 w 4138309"/>
              <a:gd name="connsiteY75" fmla="*/ 1350167 h 3396521"/>
              <a:gd name="connsiteX76" fmla="*/ 970827 w 4138309"/>
              <a:gd name="connsiteY76" fmla="*/ 1320800 h 3396521"/>
              <a:gd name="connsiteX77" fmla="*/ 1166029 w 4138309"/>
              <a:gd name="connsiteY77" fmla="*/ 1264437 h 3396521"/>
              <a:gd name="connsiteX78" fmla="*/ 1226982 w 4138309"/>
              <a:gd name="connsiteY78" fmla="*/ 1224042 h 3396521"/>
              <a:gd name="connsiteX79" fmla="*/ 1404180 w 4138309"/>
              <a:gd name="connsiteY79" fmla="*/ 1219200 h 3396521"/>
              <a:gd name="connsiteX80" fmla="*/ 1452608 w 4138309"/>
              <a:gd name="connsiteY80" fmla="*/ 1077107 h 3396521"/>
              <a:gd name="connsiteX81" fmla="*/ 1344648 w 4138309"/>
              <a:gd name="connsiteY81" fmla="*/ 885787 h 3396521"/>
              <a:gd name="connsiteX82" fmla="*/ 1558155 w 4138309"/>
              <a:gd name="connsiteY82" fmla="*/ 723900 h 3396521"/>
              <a:gd name="connsiteX83" fmla="*/ 1670880 w 4138309"/>
              <a:gd name="connsiteY83" fmla="*/ 482600 h 3396521"/>
              <a:gd name="connsiteX84" fmla="*/ 1683580 w 4138309"/>
              <a:gd name="connsiteY84" fmla="*/ 393700 h 3396521"/>
              <a:gd name="connsiteX85" fmla="*/ 1670880 w 4138309"/>
              <a:gd name="connsiteY85" fmla="*/ 152400 h 3396521"/>
              <a:gd name="connsiteX86" fmla="*/ 1594680 w 4138309"/>
              <a:gd name="connsiteY86" fmla="*/ 25400 h 3396521"/>
              <a:gd name="connsiteX0" fmla="*/ 1594680 w 4138309"/>
              <a:gd name="connsiteY0" fmla="*/ 25400 h 3396521"/>
              <a:gd name="connsiteX1" fmla="*/ 1848680 w 4138309"/>
              <a:gd name="connsiteY1" fmla="*/ 25400 h 3396521"/>
              <a:gd name="connsiteX2" fmla="*/ 1924880 w 4138309"/>
              <a:gd name="connsiteY2" fmla="*/ 0 h 3396521"/>
              <a:gd name="connsiteX3" fmla="*/ 1950280 w 4138309"/>
              <a:gd name="connsiteY3" fmla="*/ 76200 h 3396521"/>
              <a:gd name="connsiteX4" fmla="*/ 1962980 w 4138309"/>
              <a:gd name="connsiteY4" fmla="*/ 114300 h 3396521"/>
              <a:gd name="connsiteX5" fmla="*/ 1988380 w 4138309"/>
              <a:gd name="connsiteY5" fmla="*/ 152400 h 3396521"/>
              <a:gd name="connsiteX6" fmla="*/ 2178880 w 4138309"/>
              <a:gd name="connsiteY6" fmla="*/ 165100 h 3396521"/>
              <a:gd name="connsiteX7" fmla="*/ 2242380 w 4138309"/>
              <a:gd name="connsiteY7" fmla="*/ 266700 h 3396521"/>
              <a:gd name="connsiteX8" fmla="*/ 2343980 w 4138309"/>
              <a:gd name="connsiteY8" fmla="*/ 279400 h 3396521"/>
              <a:gd name="connsiteX9" fmla="*/ 2369380 w 4138309"/>
              <a:gd name="connsiteY9" fmla="*/ 711200 h 3396521"/>
              <a:gd name="connsiteX10" fmla="*/ 2394780 w 4138309"/>
              <a:gd name="connsiteY10" fmla="*/ 812800 h 3396521"/>
              <a:gd name="connsiteX11" fmla="*/ 2407480 w 4138309"/>
              <a:gd name="connsiteY11" fmla="*/ 876300 h 3396521"/>
              <a:gd name="connsiteX12" fmla="*/ 2470980 w 4138309"/>
              <a:gd name="connsiteY12" fmla="*/ 939800 h 3396521"/>
              <a:gd name="connsiteX13" fmla="*/ 2509080 w 4138309"/>
              <a:gd name="connsiteY13" fmla="*/ 952500 h 3396521"/>
              <a:gd name="connsiteX14" fmla="*/ 2547180 w 4138309"/>
              <a:gd name="connsiteY14" fmla="*/ 977900 h 3396521"/>
              <a:gd name="connsiteX15" fmla="*/ 2636080 w 4138309"/>
              <a:gd name="connsiteY15" fmla="*/ 1003300 h 3396521"/>
              <a:gd name="connsiteX16" fmla="*/ 2712280 w 4138309"/>
              <a:gd name="connsiteY16" fmla="*/ 1028700 h 3396521"/>
              <a:gd name="connsiteX17" fmla="*/ 2775780 w 4138309"/>
              <a:gd name="connsiteY17" fmla="*/ 1143000 h 3396521"/>
              <a:gd name="connsiteX18" fmla="*/ 2788480 w 4138309"/>
              <a:gd name="connsiteY18" fmla="*/ 1397000 h 3396521"/>
              <a:gd name="connsiteX19" fmla="*/ 2801180 w 4138309"/>
              <a:gd name="connsiteY19" fmla="*/ 1473200 h 3396521"/>
              <a:gd name="connsiteX20" fmla="*/ 2877380 w 4138309"/>
              <a:gd name="connsiteY20" fmla="*/ 1524000 h 3396521"/>
              <a:gd name="connsiteX21" fmla="*/ 2915480 w 4138309"/>
              <a:gd name="connsiteY21" fmla="*/ 1549400 h 3396521"/>
              <a:gd name="connsiteX22" fmla="*/ 3055180 w 4138309"/>
              <a:gd name="connsiteY22" fmla="*/ 1562100 h 3396521"/>
              <a:gd name="connsiteX23" fmla="*/ 3271080 w 4138309"/>
              <a:gd name="connsiteY23" fmla="*/ 1574800 h 3396521"/>
              <a:gd name="connsiteX24" fmla="*/ 3613980 w 4138309"/>
              <a:gd name="connsiteY24" fmla="*/ 1562100 h 3396521"/>
              <a:gd name="connsiteX25" fmla="*/ 3677480 w 4138309"/>
              <a:gd name="connsiteY25" fmla="*/ 1549400 h 3396521"/>
              <a:gd name="connsiteX26" fmla="*/ 3982280 w 4138309"/>
              <a:gd name="connsiteY26" fmla="*/ 1524000 h 3396521"/>
              <a:gd name="connsiteX27" fmla="*/ 4020380 w 4138309"/>
              <a:gd name="connsiteY27" fmla="*/ 1511300 h 3396521"/>
              <a:gd name="connsiteX28" fmla="*/ 4109280 w 4138309"/>
              <a:gd name="connsiteY28" fmla="*/ 1689100 h 3396521"/>
              <a:gd name="connsiteX29" fmla="*/ 4121980 w 4138309"/>
              <a:gd name="connsiteY29" fmla="*/ 1739900 h 3396521"/>
              <a:gd name="connsiteX30" fmla="*/ 4134680 w 4138309"/>
              <a:gd name="connsiteY30" fmla="*/ 1803400 h 3396521"/>
              <a:gd name="connsiteX31" fmla="*/ 4096580 w 4138309"/>
              <a:gd name="connsiteY31" fmla="*/ 2044700 h 3396521"/>
              <a:gd name="connsiteX32" fmla="*/ 4058480 w 4138309"/>
              <a:gd name="connsiteY32" fmla="*/ 2057400 h 3396521"/>
              <a:gd name="connsiteX33" fmla="*/ 3994980 w 4138309"/>
              <a:gd name="connsiteY33" fmla="*/ 2120900 h 3396521"/>
              <a:gd name="connsiteX34" fmla="*/ 3944181 w 4138309"/>
              <a:gd name="connsiteY34" fmla="*/ 2223298 h 3396521"/>
              <a:gd name="connsiteX35" fmla="*/ 3804480 w 4138309"/>
              <a:gd name="connsiteY35" fmla="*/ 2197100 h 3396521"/>
              <a:gd name="connsiteX36" fmla="*/ 3791780 w 4138309"/>
              <a:gd name="connsiteY36" fmla="*/ 2463800 h 3396521"/>
              <a:gd name="connsiteX37" fmla="*/ 3752882 w 4138309"/>
              <a:gd name="connsiteY37" fmla="*/ 2613828 h 3396521"/>
              <a:gd name="connsiteX38" fmla="*/ 3588580 w 4138309"/>
              <a:gd name="connsiteY38" fmla="*/ 2704301 h 3396521"/>
              <a:gd name="connsiteX39" fmla="*/ 3387774 w 4138309"/>
              <a:gd name="connsiteY39" fmla="*/ 2738435 h 3396521"/>
              <a:gd name="connsiteX40" fmla="*/ 3232980 w 4138309"/>
              <a:gd name="connsiteY40" fmla="*/ 2781300 h 3396521"/>
              <a:gd name="connsiteX41" fmla="*/ 3169480 w 4138309"/>
              <a:gd name="connsiteY41" fmla="*/ 2832100 h 3396521"/>
              <a:gd name="connsiteX42" fmla="*/ 3118680 w 4138309"/>
              <a:gd name="connsiteY42" fmla="*/ 2908300 h 3396521"/>
              <a:gd name="connsiteX43" fmla="*/ 3087023 w 4138309"/>
              <a:gd name="connsiteY43" fmla="*/ 2988026 h 3396521"/>
              <a:gd name="connsiteX44" fmla="*/ 3042480 w 4138309"/>
              <a:gd name="connsiteY44" fmla="*/ 3048000 h 3396521"/>
              <a:gd name="connsiteX45" fmla="*/ 2915480 w 4138309"/>
              <a:gd name="connsiteY45" fmla="*/ 3149600 h 3396521"/>
              <a:gd name="connsiteX46" fmla="*/ 2826580 w 4138309"/>
              <a:gd name="connsiteY46" fmla="*/ 3162300 h 3396521"/>
              <a:gd name="connsiteX47" fmla="*/ 2712280 w 4138309"/>
              <a:gd name="connsiteY47" fmla="*/ 3238500 h 3396521"/>
              <a:gd name="connsiteX48" fmla="*/ 2623380 w 4138309"/>
              <a:gd name="connsiteY48" fmla="*/ 3327400 h 3396521"/>
              <a:gd name="connsiteX49" fmla="*/ 2470980 w 4138309"/>
              <a:gd name="connsiteY49" fmla="*/ 3390900 h 3396521"/>
              <a:gd name="connsiteX50" fmla="*/ 2336045 w 4138309"/>
              <a:gd name="connsiteY50" fmla="*/ 3378998 h 3396521"/>
              <a:gd name="connsiteX51" fmla="*/ 2293180 w 4138309"/>
              <a:gd name="connsiteY51" fmla="*/ 3263900 h 3396521"/>
              <a:gd name="connsiteX52" fmla="*/ 2191580 w 4138309"/>
              <a:gd name="connsiteY52" fmla="*/ 3162300 h 3396521"/>
              <a:gd name="connsiteX53" fmla="*/ 1721680 w 4138309"/>
              <a:gd name="connsiteY53" fmla="*/ 3124200 h 3396521"/>
              <a:gd name="connsiteX54" fmla="*/ 1670880 w 4138309"/>
              <a:gd name="connsiteY54" fmla="*/ 3073400 h 3396521"/>
              <a:gd name="connsiteX55" fmla="*/ 1632780 w 4138309"/>
              <a:gd name="connsiteY55" fmla="*/ 3048000 h 3396521"/>
              <a:gd name="connsiteX56" fmla="*/ 1543880 w 4138309"/>
              <a:gd name="connsiteY56" fmla="*/ 3022600 h 3396521"/>
              <a:gd name="connsiteX57" fmla="*/ 1302580 w 4138309"/>
              <a:gd name="connsiteY57" fmla="*/ 2997200 h 3396521"/>
              <a:gd name="connsiteX58" fmla="*/ 1289880 w 4138309"/>
              <a:gd name="connsiteY58" fmla="*/ 2921000 h 3396521"/>
              <a:gd name="connsiteX59" fmla="*/ 1188280 w 4138309"/>
              <a:gd name="connsiteY59" fmla="*/ 2832100 h 3396521"/>
              <a:gd name="connsiteX60" fmla="*/ 1062854 w 4138309"/>
              <a:gd name="connsiteY60" fmla="*/ 2780502 h 3396521"/>
              <a:gd name="connsiteX61" fmla="*/ 1030317 w 4138309"/>
              <a:gd name="connsiteY61" fmla="*/ 2663810 h 3396521"/>
              <a:gd name="connsiteX62" fmla="*/ 896158 w 4138309"/>
              <a:gd name="connsiteY62" fmla="*/ 2538426 h 3396521"/>
              <a:gd name="connsiteX63" fmla="*/ 958085 w 4138309"/>
              <a:gd name="connsiteY63" fmla="*/ 2397130 h 3396521"/>
              <a:gd name="connsiteX64" fmla="*/ 939844 w 4138309"/>
              <a:gd name="connsiteY64" fmla="*/ 2274098 h 3396521"/>
              <a:gd name="connsiteX65" fmla="*/ 807818 w 4138309"/>
              <a:gd name="connsiteY65" fmla="*/ 2202092 h 3396521"/>
              <a:gd name="connsiteX66" fmla="*/ 461188 w 4138309"/>
              <a:gd name="connsiteY66" fmla="*/ 2245529 h 3396521"/>
              <a:gd name="connsiteX67" fmla="*/ 364354 w 4138309"/>
              <a:gd name="connsiteY67" fmla="*/ 2051061 h 3396521"/>
              <a:gd name="connsiteX68" fmla="*/ 174631 w 4138309"/>
              <a:gd name="connsiteY68" fmla="*/ 1955800 h 3396521"/>
              <a:gd name="connsiteX69" fmla="*/ 0 w 4138309"/>
              <a:gd name="connsiteY69" fmla="*/ 1969299 h 3396521"/>
              <a:gd name="connsiteX70" fmla="*/ 21432 w 4138309"/>
              <a:gd name="connsiteY70" fmla="*/ 1777203 h 3396521"/>
              <a:gd name="connsiteX71" fmla="*/ 138924 w 4138309"/>
              <a:gd name="connsiteY71" fmla="*/ 1643044 h 3396521"/>
              <a:gd name="connsiteX72" fmla="*/ 353250 w 4138309"/>
              <a:gd name="connsiteY72" fmla="*/ 1638300 h 3396521"/>
              <a:gd name="connsiteX73" fmla="*/ 495322 w 4138309"/>
              <a:gd name="connsiteY73" fmla="*/ 1561302 h 3396521"/>
              <a:gd name="connsiteX74" fmla="*/ 654880 w 4138309"/>
              <a:gd name="connsiteY74" fmla="*/ 1397000 h 3396521"/>
              <a:gd name="connsiteX75" fmla="*/ 746173 w 4138309"/>
              <a:gd name="connsiteY75" fmla="*/ 1350167 h 3396521"/>
              <a:gd name="connsiteX76" fmla="*/ 970827 w 4138309"/>
              <a:gd name="connsiteY76" fmla="*/ 1320800 h 3396521"/>
              <a:gd name="connsiteX77" fmla="*/ 1166029 w 4138309"/>
              <a:gd name="connsiteY77" fmla="*/ 1264437 h 3396521"/>
              <a:gd name="connsiteX78" fmla="*/ 1226982 w 4138309"/>
              <a:gd name="connsiteY78" fmla="*/ 1224042 h 3396521"/>
              <a:gd name="connsiteX79" fmla="*/ 1404180 w 4138309"/>
              <a:gd name="connsiteY79" fmla="*/ 1219200 h 3396521"/>
              <a:gd name="connsiteX80" fmla="*/ 1452608 w 4138309"/>
              <a:gd name="connsiteY80" fmla="*/ 1077107 h 3396521"/>
              <a:gd name="connsiteX81" fmla="*/ 1344648 w 4138309"/>
              <a:gd name="connsiteY81" fmla="*/ 885787 h 3396521"/>
              <a:gd name="connsiteX82" fmla="*/ 1558155 w 4138309"/>
              <a:gd name="connsiteY82" fmla="*/ 723900 h 3396521"/>
              <a:gd name="connsiteX83" fmla="*/ 1670880 w 4138309"/>
              <a:gd name="connsiteY83" fmla="*/ 482600 h 3396521"/>
              <a:gd name="connsiteX84" fmla="*/ 1683580 w 4138309"/>
              <a:gd name="connsiteY84" fmla="*/ 393700 h 3396521"/>
              <a:gd name="connsiteX85" fmla="*/ 1670880 w 4138309"/>
              <a:gd name="connsiteY85" fmla="*/ 152400 h 3396521"/>
              <a:gd name="connsiteX86" fmla="*/ 1594680 w 4138309"/>
              <a:gd name="connsiteY86" fmla="*/ 25400 h 3396521"/>
              <a:gd name="connsiteX0" fmla="*/ 1594680 w 4134680"/>
              <a:gd name="connsiteY0" fmla="*/ 25400 h 3396521"/>
              <a:gd name="connsiteX1" fmla="*/ 1848680 w 4134680"/>
              <a:gd name="connsiteY1" fmla="*/ 25400 h 3396521"/>
              <a:gd name="connsiteX2" fmla="*/ 1924880 w 4134680"/>
              <a:gd name="connsiteY2" fmla="*/ 0 h 3396521"/>
              <a:gd name="connsiteX3" fmla="*/ 1950280 w 4134680"/>
              <a:gd name="connsiteY3" fmla="*/ 76200 h 3396521"/>
              <a:gd name="connsiteX4" fmla="*/ 1962980 w 4134680"/>
              <a:gd name="connsiteY4" fmla="*/ 114300 h 3396521"/>
              <a:gd name="connsiteX5" fmla="*/ 1988380 w 4134680"/>
              <a:gd name="connsiteY5" fmla="*/ 152400 h 3396521"/>
              <a:gd name="connsiteX6" fmla="*/ 2178880 w 4134680"/>
              <a:gd name="connsiteY6" fmla="*/ 165100 h 3396521"/>
              <a:gd name="connsiteX7" fmla="*/ 2242380 w 4134680"/>
              <a:gd name="connsiteY7" fmla="*/ 266700 h 3396521"/>
              <a:gd name="connsiteX8" fmla="*/ 2343980 w 4134680"/>
              <a:gd name="connsiteY8" fmla="*/ 279400 h 3396521"/>
              <a:gd name="connsiteX9" fmla="*/ 2369380 w 4134680"/>
              <a:gd name="connsiteY9" fmla="*/ 711200 h 3396521"/>
              <a:gd name="connsiteX10" fmla="*/ 2394780 w 4134680"/>
              <a:gd name="connsiteY10" fmla="*/ 812800 h 3396521"/>
              <a:gd name="connsiteX11" fmla="*/ 2407480 w 4134680"/>
              <a:gd name="connsiteY11" fmla="*/ 876300 h 3396521"/>
              <a:gd name="connsiteX12" fmla="*/ 2470980 w 4134680"/>
              <a:gd name="connsiteY12" fmla="*/ 939800 h 3396521"/>
              <a:gd name="connsiteX13" fmla="*/ 2509080 w 4134680"/>
              <a:gd name="connsiteY13" fmla="*/ 952500 h 3396521"/>
              <a:gd name="connsiteX14" fmla="*/ 2547180 w 4134680"/>
              <a:gd name="connsiteY14" fmla="*/ 977900 h 3396521"/>
              <a:gd name="connsiteX15" fmla="*/ 2636080 w 4134680"/>
              <a:gd name="connsiteY15" fmla="*/ 1003300 h 3396521"/>
              <a:gd name="connsiteX16" fmla="*/ 2712280 w 4134680"/>
              <a:gd name="connsiteY16" fmla="*/ 1028700 h 3396521"/>
              <a:gd name="connsiteX17" fmla="*/ 2775780 w 4134680"/>
              <a:gd name="connsiteY17" fmla="*/ 1143000 h 3396521"/>
              <a:gd name="connsiteX18" fmla="*/ 2788480 w 4134680"/>
              <a:gd name="connsiteY18" fmla="*/ 1397000 h 3396521"/>
              <a:gd name="connsiteX19" fmla="*/ 2801180 w 4134680"/>
              <a:gd name="connsiteY19" fmla="*/ 1473200 h 3396521"/>
              <a:gd name="connsiteX20" fmla="*/ 2877380 w 4134680"/>
              <a:gd name="connsiteY20" fmla="*/ 1524000 h 3396521"/>
              <a:gd name="connsiteX21" fmla="*/ 2915480 w 4134680"/>
              <a:gd name="connsiteY21" fmla="*/ 1549400 h 3396521"/>
              <a:gd name="connsiteX22" fmla="*/ 3055180 w 4134680"/>
              <a:gd name="connsiteY22" fmla="*/ 1562100 h 3396521"/>
              <a:gd name="connsiteX23" fmla="*/ 3271080 w 4134680"/>
              <a:gd name="connsiteY23" fmla="*/ 1574800 h 3396521"/>
              <a:gd name="connsiteX24" fmla="*/ 3613980 w 4134680"/>
              <a:gd name="connsiteY24" fmla="*/ 1562100 h 3396521"/>
              <a:gd name="connsiteX25" fmla="*/ 3677480 w 4134680"/>
              <a:gd name="connsiteY25" fmla="*/ 1549400 h 3396521"/>
              <a:gd name="connsiteX26" fmla="*/ 3982280 w 4134680"/>
              <a:gd name="connsiteY26" fmla="*/ 1524000 h 3396521"/>
              <a:gd name="connsiteX27" fmla="*/ 4020380 w 4134680"/>
              <a:gd name="connsiteY27" fmla="*/ 1511300 h 3396521"/>
              <a:gd name="connsiteX28" fmla="*/ 4109280 w 4134680"/>
              <a:gd name="connsiteY28" fmla="*/ 1689100 h 3396521"/>
              <a:gd name="connsiteX29" fmla="*/ 4121980 w 4134680"/>
              <a:gd name="connsiteY29" fmla="*/ 1739900 h 3396521"/>
              <a:gd name="connsiteX30" fmla="*/ 4134680 w 4134680"/>
              <a:gd name="connsiteY30" fmla="*/ 1803400 h 3396521"/>
              <a:gd name="connsiteX31" fmla="*/ 4096580 w 4134680"/>
              <a:gd name="connsiteY31" fmla="*/ 2044700 h 3396521"/>
              <a:gd name="connsiteX32" fmla="*/ 3994980 w 4134680"/>
              <a:gd name="connsiteY32" fmla="*/ 2120900 h 3396521"/>
              <a:gd name="connsiteX33" fmla="*/ 3944181 w 4134680"/>
              <a:gd name="connsiteY33" fmla="*/ 2223298 h 3396521"/>
              <a:gd name="connsiteX34" fmla="*/ 3804480 w 4134680"/>
              <a:gd name="connsiteY34" fmla="*/ 2197100 h 3396521"/>
              <a:gd name="connsiteX35" fmla="*/ 3791780 w 4134680"/>
              <a:gd name="connsiteY35" fmla="*/ 2463800 h 3396521"/>
              <a:gd name="connsiteX36" fmla="*/ 3752882 w 4134680"/>
              <a:gd name="connsiteY36" fmla="*/ 2613828 h 3396521"/>
              <a:gd name="connsiteX37" fmla="*/ 3588580 w 4134680"/>
              <a:gd name="connsiteY37" fmla="*/ 2704301 h 3396521"/>
              <a:gd name="connsiteX38" fmla="*/ 3387774 w 4134680"/>
              <a:gd name="connsiteY38" fmla="*/ 2738435 h 3396521"/>
              <a:gd name="connsiteX39" fmla="*/ 3232980 w 4134680"/>
              <a:gd name="connsiteY39" fmla="*/ 2781300 h 3396521"/>
              <a:gd name="connsiteX40" fmla="*/ 3169480 w 4134680"/>
              <a:gd name="connsiteY40" fmla="*/ 2832100 h 3396521"/>
              <a:gd name="connsiteX41" fmla="*/ 3118680 w 4134680"/>
              <a:gd name="connsiteY41" fmla="*/ 2908300 h 3396521"/>
              <a:gd name="connsiteX42" fmla="*/ 3087023 w 4134680"/>
              <a:gd name="connsiteY42" fmla="*/ 2988026 h 3396521"/>
              <a:gd name="connsiteX43" fmla="*/ 3042480 w 4134680"/>
              <a:gd name="connsiteY43" fmla="*/ 3048000 h 3396521"/>
              <a:gd name="connsiteX44" fmla="*/ 2915480 w 4134680"/>
              <a:gd name="connsiteY44" fmla="*/ 3149600 h 3396521"/>
              <a:gd name="connsiteX45" fmla="*/ 2826580 w 4134680"/>
              <a:gd name="connsiteY45" fmla="*/ 3162300 h 3396521"/>
              <a:gd name="connsiteX46" fmla="*/ 2712280 w 4134680"/>
              <a:gd name="connsiteY46" fmla="*/ 3238500 h 3396521"/>
              <a:gd name="connsiteX47" fmla="*/ 2623380 w 4134680"/>
              <a:gd name="connsiteY47" fmla="*/ 3327400 h 3396521"/>
              <a:gd name="connsiteX48" fmla="*/ 2470980 w 4134680"/>
              <a:gd name="connsiteY48" fmla="*/ 3390900 h 3396521"/>
              <a:gd name="connsiteX49" fmla="*/ 2336045 w 4134680"/>
              <a:gd name="connsiteY49" fmla="*/ 3378998 h 3396521"/>
              <a:gd name="connsiteX50" fmla="*/ 2293180 w 4134680"/>
              <a:gd name="connsiteY50" fmla="*/ 3263900 h 3396521"/>
              <a:gd name="connsiteX51" fmla="*/ 2191580 w 4134680"/>
              <a:gd name="connsiteY51" fmla="*/ 3162300 h 3396521"/>
              <a:gd name="connsiteX52" fmla="*/ 1721680 w 4134680"/>
              <a:gd name="connsiteY52" fmla="*/ 3124200 h 3396521"/>
              <a:gd name="connsiteX53" fmla="*/ 1670880 w 4134680"/>
              <a:gd name="connsiteY53" fmla="*/ 3073400 h 3396521"/>
              <a:gd name="connsiteX54" fmla="*/ 1632780 w 4134680"/>
              <a:gd name="connsiteY54" fmla="*/ 3048000 h 3396521"/>
              <a:gd name="connsiteX55" fmla="*/ 1543880 w 4134680"/>
              <a:gd name="connsiteY55" fmla="*/ 3022600 h 3396521"/>
              <a:gd name="connsiteX56" fmla="*/ 1302580 w 4134680"/>
              <a:gd name="connsiteY56" fmla="*/ 2997200 h 3396521"/>
              <a:gd name="connsiteX57" fmla="*/ 1289880 w 4134680"/>
              <a:gd name="connsiteY57" fmla="*/ 2921000 h 3396521"/>
              <a:gd name="connsiteX58" fmla="*/ 1188280 w 4134680"/>
              <a:gd name="connsiteY58" fmla="*/ 2832100 h 3396521"/>
              <a:gd name="connsiteX59" fmla="*/ 1062854 w 4134680"/>
              <a:gd name="connsiteY59" fmla="*/ 2780502 h 3396521"/>
              <a:gd name="connsiteX60" fmla="*/ 1030317 w 4134680"/>
              <a:gd name="connsiteY60" fmla="*/ 2663810 h 3396521"/>
              <a:gd name="connsiteX61" fmla="*/ 896158 w 4134680"/>
              <a:gd name="connsiteY61" fmla="*/ 2538426 h 3396521"/>
              <a:gd name="connsiteX62" fmla="*/ 958085 w 4134680"/>
              <a:gd name="connsiteY62" fmla="*/ 2397130 h 3396521"/>
              <a:gd name="connsiteX63" fmla="*/ 939844 w 4134680"/>
              <a:gd name="connsiteY63" fmla="*/ 2274098 h 3396521"/>
              <a:gd name="connsiteX64" fmla="*/ 807818 w 4134680"/>
              <a:gd name="connsiteY64" fmla="*/ 2202092 h 3396521"/>
              <a:gd name="connsiteX65" fmla="*/ 461188 w 4134680"/>
              <a:gd name="connsiteY65" fmla="*/ 2245529 h 3396521"/>
              <a:gd name="connsiteX66" fmla="*/ 364354 w 4134680"/>
              <a:gd name="connsiteY66" fmla="*/ 2051061 h 3396521"/>
              <a:gd name="connsiteX67" fmla="*/ 174631 w 4134680"/>
              <a:gd name="connsiteY67" fmla="*/ 1955800 h 3396521"/>
              <a:gd name="connsiteX68" fmla="*/ 0 w 4134680"/>
              <a:gd name="connsiteY68" fmla="*/ 1969299 h 3396521"/>
              <a:gd name="connsiteX69" fmla="*/ 21432 w 4134680"/>
              <a:gd name="connsiteY69" fmla="*/ 1777203 h 3396521"/>
              <a:gd name="connsiteX70" fmla="*/ 138924 w 4134680"/>
              <a:gd name="connsiteY70" fmla="*/ 1643044 h 3396521"/>
              <a:gd name="connsiteX71" fmla="*/ 353250 w 4134680"/>
              <a:gd name="connsiteY71" fmla="*/ 1638300 h 3396521"/>
              <a:gd name="connsiteX72" fmla="*/ 495322 w 4134680"/>
              <a:gd name="connsiteY72" fmla="*/ 1561302 h 3396521"/>
              <a:gd name="connsiteX73" fmla="*/ 654880 w 4134680"/>
              <a:gd name="connsiteY73" fmla="*/ 1397000 h 3396521"/>
              <a:gd name="connsiteX74" fmla="*/ 746173 w 4134680"/>
              <a:gd name="connsiteY74" fmla="*/ 1350167 h 3396521"/>
              <a:gd name="connsiteX75" fmla="*/ 970827 w 4134680"/>
              <a:gd name="connsiteY75" fmla="*/ 1320800 h 3396521"/>
              <a:gd name="connsiteX76" fmla="*/ 1166029 w 4134680"/>
              <a:gd name="connsiteY76" fmla="*/ 1264437 h 3396521"/>
              <a:gd name="connsiteX77" fmla="*/ 1226982 w 4134680"/>
              <a:gd name="connsiteY77" fmla="*/ 1224042 h 3396521"/>
              <a:gd name="connsiteX78" fmla="*/ 1404180 w 4134680"/>
              <a:gd name="connsiteY78" fmla="*/ 1219200 h 3396521"/>
              <a:gd name="connsiteX79" fmla="*/ 1452608 w 4134680"/>
              <a:gd name="connsiteY79" fmla="*/ 1077107 h 3396521"/>
              <a:gd name="connsiteX80" fmla="*/ 1344648 w 4134680"/>
              <a:gd name="connsiteY80" fmla="*/ 885787 h 3396521"/>
              <a:gd name="connsiteX81" fmla="*/ 1558155 w 4134680"/>
              <a:gd name="connsiteY81" fmla="*/ 723900 h 3396521"/>
              <a:gd name="connsiteX82" fmla="*/ 1670880 w 4134680"/>
              <a:gd name="connsiteY82" fmla="*/ 482600 h 3396521"/>
              <a:gd name="connsiteX83" fmla="*/ 1683580 w 4134680"/>
              <a:gd name="connsiteY83" fmla="*/ 393700 h 3396521"/>
              <a:gd name="connsiteX84" fmla="*/ 1670880 w 4134680"/>
              <a:gd name="connsiteY84" fmla="*/ 152400 h 3396521"/>
              <a:gd name="connsiteX85" fmla="*/ 1594680 w 4134680"/>
              <a:gd name="connsiteY85" fmla="*/ 25400 h 3396521"/>
              <a:gd name="connsiteX0" fmla="*/ 1594680 w 4134680"/>
              <a:gd name="connsiteY0" fmla="*/ 25400 h 3396521"/>
              <a:gd name="connsiteX1" fmla="*/ 1848680 w 4134680"/>
              <a:gd name="connsiteY1" fmla="*/ 25400 h 3396521"/>
              <a:gd name="connsiteX2" fmla="*/ 1924880 w 4134680"/>
              <a:gd name="connsiteY2" fmla="*/ 0 h 3396521"/>
              <a:gd name="connsiteX3" fmla="*/ 1950280 w 4134680"/>
              <a:gd name="connsiteY3" fmla="*/ 76200 h 3396521"/>
              <a:gd name="connsiteX4" fmla="*/ 1962980 w 4134680"/>
              <a:gd name="connsiteY4" fmla="*/ 114300 h 3396521"/>
              <a:gd name="connsiteX5" fmla="*/ 1988380 w 4134680"/>
              <a:gd name="connsiteY5" fmla="*/ 152400 h 3396521"/>
              <a:gd name="connsiteX6" fmla="*/ 2178880 w 4134680"/>
              <a:gd name="connsiteY6" fmla="*/ 165100 h 3396521"/>
              <a:gd name="connsiteX7" fmla="*/ 2242380 w 4134680"/>
              <a:gd name="connsiteY7" fmla="*/ 266700 h 3396521"/>
              <a:gd name="connsiteX8" fmla="*/ 2343980 w 4134680"/>
              <a:gd name="connsiteY8" fmla="*/ 279400 h 3396521"/>
              <a:gd name="connsiteX9" fmla="*/ 2369380 w 4134680"/>
              <a:gd name="connsiteY9" fmla="*/ 711200 h 3396521"/>
              <a:gd name="connsiteX10" fmla="*/ 2394780 w 4134680"/>
              <a:gd name="connsiteY10" fmla="*/ 812800 h 3396521"/>
              <a:gd name="connsiteX11" fmla="*/ 2407480 w 4134680"/>
              <a:gd name="connsiteY11" fmla="*/ 876300 h 3396521"/>
              <a:gd name="connsiteX12" fmla="*/ 2470980 w 4134680"/>
              <a:gd name="connsiteY12" fmla="*/ 939800 h 3396521"/>
              <a:gd name="connsiteX13" fmla="*/ 2509080 w 4134680"/>
              <a:gd name="connsiteY13" fmla="*/ 952500 h 3396521"/>
              <a:gd name="connsiteX14" fmla="*/ 2547180 w 4134680"/>
              <a:gd name="connsiteY14" fmla="*/ 977900 h 3396521"/>
              <a:gd name="connsiteX15" fmla="*/ 2636080 w 4134680"/>
              <a:gd name="connsiteY15" fmla="*/ 1003300 h 3396521"/>
              <a:gd name="connsiteX16" fmla="*/ 2712280 w 4134680"/>
              <a:gd name="connsiteY16" fmla="*/ 1028700 h 3396521"/>
              <a:gd name="connsiteX17" fmla="*/ 2775780 w 4134680"/>
              <a:gd name="connsiteY17" fmla="*/ 1143000 h 3396521"/>
              <a:gd name="connsiteX18" fmla="*/ 2788480 w 4134680"/>
              <a:gd name="connsiteY18" fmla="*/ 1397000 h 3396521"/>
              <a:gd name="connsiteX19" fmla="*/ 2801180 w 4134680"/>
              <a:gd name="connsiteY19" fmla="*/ 1473200 h 3396521"/>
              <a:gd name="connsiteX20" fmla="*/ 2877380 w 4134680"/>
              <a:gd name="connsiteY20" fmla="*/ 1524000 h 3396521"/>
              <a:gd name="connsiteX21" fmla="*/ 2915480 w 4134680"/>
              <a:gd name="connsiteY21" fmla="*/ 1549400 h 3396521"/>
              <a:gd name="connsiteX22" fmla="*/ 3055180 w 4134680"/>
              <a:gd name="connsiteY22" fmla="*/ 1562100 h 3396521"/>
              <a:gd name="connsiteX23" fmla="*/ 3271080 w 4134680"/>
              <a:gd name="connsiteY23" fmla="*/ 1574800 h 3396521"/>
              <a:gd name="connsiteX24" fmla="*/ 3613980 w 4134680"/>
              <a:gd name="connsiteY24" fmla="*/ 1562100 h 3396521"/>
              <a:gd name="connsiteX25" fmla="*/ 3677480 w 4134680"/>
              <a:gd name="connsiteY25" fmla="*/ 1549400 h 3396521"/>
              <a:gd name="connsiteX26" fmla="*/ 3982280 w 4134680"/>
              <a:gd name="connsiteY26" fmla="*/ 1524000 h 3396521"/>
              <a:gd name="connsiteX27" fmla="*/ 4020380 w 4134680"/>
              <a:gd name="connsiteY27" fmla="*/ 1511300 h 3396521"/>
              <a:gd name="connsiteX28" fmla="*/ 4109280 w 4134680"/>
              <a:gd name="connsiteY28" fmla="*/ 1662902 h 3396521"/>
              <a:gd name="connsiteX29" fmla="*/ 4121980 w 4134680"/>
              <a:gd name="connsiteY29" fmla="*/ 1739900 h 3396521"/>
              <a:gd name="connsiteX30" fmla="*/ 4134680 w 4134680"/>
              <a:gd name="connsiteY30" fmla="*/ 1803400 h 3396521"/>
              <a:gd name="connsiteX31" fmla="*/ 4096580 w 4134680"/>
              <a:gd name="connsiteY31" fmla="*/ 2044700 h 3396521"/>
              <a:gd name="connsiteX32" fmla="*/ 3994980 w 4134680"/>
              <a:gd name="connsiteY32" fmla="*/ 2120900 h 3396521"/>
              <a:gd name="connsiteX33" fmla="*/ 3944181 w 4134680"/>
              <a:gd name="connsiteY33" fmla="*/ 2223298 h 3396521"/>
              <a:gd name="connsiteX34" fmla="*/ 3804480 w 4134680"/>
              <a:gd name="connsiteY34" fmla="*/ 2197100 h 3396521"/>
              <a:gd name="connsiteX35" fmla="*/ 3791780 w 4134680"/>
              <a:gd name="connsiteY35" fmla="*/ 2463800 h 3396521"/>
              <a:gd name="connsiteX36" fmla="*/ 3752882 w 4134680"/>
              <a:gd name="connsiteY36" fmla="*/ 2613828 h 3396521"/>
              <a:gd name="connsiteX37" fmla="*/ 3588580 w 4134680"/>
              <a:gd name="connsiteY37" fmla="*/ 2704301 h 3396521"/>
              <a:gd name="connsiteX38" fmla="*/ 3387774 w 4134680"/>
              <a:gd name="connsiteY38" fmla="*/ 2738435 h 3396521"/>
              <a:gd name="connsiteX39" fmla="*/ 3232980 w 4134680"/>
              <a:gd name="connsiteY39" fmla="*/ 2781300 h 3396521"/>
              <a:gd name="connsiteX40" fmla="*/ 3169480 w 4134680"/>
              <a:gd name="connsiteY40" fmla="*/ 2832100 h 3396521"/>
              <a:gd name="connsiteX41" fmla="*/ 3118680 w 4134680"/>
              <a:gd name="connsiteY41" fmla="*/ 2908300 h 3396521"/>
              <a:gd name="connsiteX42" fmla="*/ 3087023 w 4134680"/>
              <a:gd name="connsiteY42" fmla="*/ 2988026 h 3396521"/>
              <a:gd name="connsiteX43" fmla="*/ 3042480 w 4134680"/>
              <a:gd name="connsiteY43" fmla="*/ 3048000 h 3396521"/>
              <a:gd name="connsiteX44" fmla="*/ 2915480 w 4134680"/>
              <a:gd name="connsiteY44" fmla="*/ 3149600 h 3396521"/>
              <a:gd name="connsiteX45" fmla="*/ 2826580 w 4134680"/>
              <a:gd name="connsiteY45" fmla="*/ 3162300 h 3396521"/>
              <a:gd name="connsiteX46" fmla="*/ 2712280 w 4134680"/>
              <a:gd name="connsiteY46" fmla="*/ 3238500 h 3396521"/>
              <a:gd name="connsiteX47" fmla="*/ 2623380 w 4134680"/>
              <a:gd name="connsiteY47" fmla="*/ 3327400 h 3396521"/>
              <a:gd name="connsiteX48" fmla="*/ 2470980 w 4134680"/>
              <a:gd name="connsiteY48" fmla="*/ 3390900 h 3396521"/>
              <a:gd name="connsiteX49" fmla="*/ 2336045 w 4134680"/>
              <a:gd name="connsiteY49" fmla="*/ 3378998 h 3396521"/>
              <a:gd name="connsiteX50" fmla="*/ 2293180 w 4134680"/>
              <a:gd name="connsiteY50" fmla="*/ 3263900 h 3396521"/>
              <a:gd name="connsiteX51" fmla="*/ 2191580 w 4134680"/>
              <a:gd name="connsiteY51" fmla="*/ 3162300 h 3396521"/>
              <a:gd name="connsiteX52" fmla="*/ 1721680 w 4134680"/>
              <a:gd name="connsiteY52" fmla="*/ 3124200 h 3396521"/>
              <a:gd name="connsiteX53" fmla="*/ 1670880 w 4134680"/>
              <a:gd name="connsiteY53" fmla="*/ 3073400 h 3396521"/>
              <a:gd name="connsiteX54" fmla="*/ 1632780 w 4134680"/>
              <a:gd name="connsiteY54" fmla="*/ 3048000 h 3396521"/>
              <a:gd name="connsiteX55" fmla="*/ 1543880 w 4134680"/>
              <a:gd name="connsiteY55" fmla="*/ 3022600 h 3396521"/>
              <a:gd name="connsiteX56" fmla="*/ 1302580 w 4134680"/>
              <a:gd name="connsiteY56" fmla="*/ 2997200 h 3396521"/>
              <a:gd name="connsiteX57" fmla="*/ 1289880 w 4134680"/>
              <a:gd name="connsiteY57" fmla="*/ 2921000 h 3396521"/>
              <a:gd name="connsiteX58" fmla="*/ 1188280 w 4134680"/>
              <a:gd name="connsiteY58" fmla="*/ 2832100 h 3396521"/>
              <a:gd name="connsiteX59" fmla="*/ 1062854 w 4134680"/>
              <a:gd name="connsiteY59" fmla="*/ 2780502 h 3396521"/>
              <a:gd name="connsiteX60" fmla="*/ 1030317 w 4134680"/>
              <a:gd name="connsiteY60" fmla="*/ 2663810 h 3396521"/>
              <a:gd name="connsiteX61" fmla="*/ 896158 w 4134680"/>
              <a:gd name="connsiteY61" fmla="*/ 2538426 h 3396521"/>
              <a:gd name="connsiteX62" fmla="*/ 958085 w 4134680"/>
              <a:gd name="connsiteY62" fmla="*/ 2397130 h 3396521"/>
              <a:gd name="connsiteX63" fmla="*/ 939844 w 4134680"/>
              <a:gd name="connsiteY63" fmla="*/ 2274098 h 3396521"/>
              <a:gd name="connsiteX64" fmla="*/ 807818 w 4134680"/>
              <a:gd name="connsiteY64" fmla="*/ 2202092 h 3396521"/>
              <a:gd name="connsiteX65" fmla="*/ 461188 w 4134680"/>
              <a:gd name="connsiteY65" fmla="*/ 2245529 h 3396521"/>
              <a:gd name="connsiteX66" fmla="*/ 364354 w 4134680"/>
              <a:gd name="connsiteY66" fmla="*/ 2051061 h 3396521"/>
              <a:gd name="connsiteX67" fmla="*/ 174631 w 4134680"/>
              <a:gd name="connsiteY67" fmla="*/ 1955800 h 3396521"/>
              <a:gd name="connsiteX68" fmla="*/ 0 w 4134680"/>
              <a:gd name="connsiteY68" fmla="*/ 1969299 h 3396521"/>
              <a:gd name="connsiteX69" fmla="*/ 21432 w 4134680"/>
              <a:gd name="connsiteY69" fmla="*/ 1777203 h 3396521"/>
              <a:gd name="connsiteX70" fmla="*/ 138924 w 4134680"/>
              <a:gd name="connsiteY70" fmla="*/ 1643044 h 3396521"/>
              <a:gd name="connsiteX71" fmla="*/ 353250 w 4134680"/>
              <a:gd name="connsiteY71" fmla="*/ 1638300 h 3396521"/>
              <a:gd name="connsiteX72" fmla="*/ 495322 w 4134680"/>
              <a:gd name="connsiteY72" fmla="*/ 1561302 h 3396521"/>
              <a:gd name="connsiteX73" fmla="*/ 654880 w 4134680"/>
              <a:gd name="connsiteY73" fmla="*/ 1397000 h 3396521"/>
              <a:gd name="connsiteX74" fmla="*/ 746173 w 4134680"/>
              <a:gd name="connsiteY74" fmla="*/ 1350167 h 3396521"/>
              <a:gd name="connsiteX75" fmla="*/ 970827 w 4134680"/>
              <a:gd name="connsiteY75" fmla="*/ 1320800 h 3396521"/>
              <a:gd name="connsiteX76" fmla="*/ 1166029 w 4134680"/>
              <a:gd name="connsiteY76" fmla="*/ 1264437 h 3396521"/>
              <a:gd name="connsiteX77" fmla="*/ 1226982 w 4134680"/>
              <a:gd name="connsiteY77" fmla="*/ 1224042 h 3396521"/>
              <a:gd name="connsiteX78" fmla="*/ 1404180 w 4134680"/>
              <a:gd name="connsiteY78" fmla="*/ 1219200 h 3396521"/>
              <a:gd name="connsiteX79" fmla="*/ 1452608 w 4134680"/>
              <a:gd name="connsiteY79" fmla="*/ 1077107 h 3396521"/>
              <a:gd name="connsiteX80" fmla="*/ 1344648 w 4134680"/>
              <a:gd name="connsiteY80" fmla="*/ 885787 h 3396521"/>
              <a:gd name="connsiteX81" fmla="*/ 1558155 w 4134680"/>
              <a:gd name="connsiteY81" fmla="*/ 723900 h 3396521"/>
              <a:gd name="connsiteX82" fmla="*/ 1670880 w 4134680"/>
              <a:gd name="connsiteY82" fmla="*/ 482600 h 3396521"/>
              <a:gd name="connsiteX83" fmla="*/ 1683580 w 4134680"/>
              <a:gd name="connsiteY83" fmla="*/ 393700 h 3396521"/>
              <a:gd name="connsiteX84" fmla="*/ 1670880 w 4134680"/>
              <a:gd name="connsiteY84" fmla="*/ 152400 h 3396521"/>
              <a:gd name="connsiteX85" fmla="*/ 1594680 w 4134680"/>
              <a:gd name="connsiteY85" fmla="*/ 25400 h 3396521"/>
              <a:gd name="connsiteX0" fmla="*/ 1594680 w 4143413"/>
              <a:gd name="connsiteY0" fmla="*/ 25400 h 3396521"/>
              <a:gd name="connsiteX1" fmla="*/ 1848680 w 4143413"/>
              <a:gd name="connsiteY1" fmla="*/ 25400 h 3396521"/>
              <a:gd name="connsiteX2" fmla="*/ 1924880 w 4143413"/>
              <a:gd name="connsiteY2" fmla="*/ 0 h 3396521"/>
              <a:gd name="connsiteX3" fmla="*/ 1950280 w 4143413"/>
              <a:gd name="connsiteY3" fmla="*/ 76200 h 3396521"/>
              <a:gd name="connsiteX4" fmla="*/ 1962980 w 4143413"/>
              <a:gd name="connsiteY4" fmla="*/ 114300 h 3396521"/>
              <a:gd name="connsiteX5" fmla="*/ 1988380 w 4143413"/>
              <a:gd name="connsiteY5" fmla="*/ 152400 h 3396521"/>
              <a:gd name="connsiteX6" fmla="*/ 2178880 w 4143413"/>
              <a:gd name="connsiteY6" fmla="*/ 165100 h 3396521"/>
              <a:gd name="connsiteX7" fmla="*/ 2242380 w 4143413"/>
              <a:gd name="connsiteY7" fmla="*/ 266700 h 3396521"/>
              <a:gd name="connsiteX8" fmla="*/ 2343980 w 4143413"/>
              <a:gd name="connsiteY8" fmla="*/ 279400 h 3396521"/>
              <a:gd name="connsiteX9" fmla="*/ 2369380 w 4143413"/>
              <a:gd name="connsiteY9" fmla="*/ 711200 h 3396521"/>
              <a:gd name="connsiteX10" fmla="*/ 2394780 w 4143413"/>
              <a:gd name="connsiteY10" fmla="*/ 812800 h 3396521"/>
              <a:gd name="connsiteX11" fmla="*/ 2407480 w 4143413"/>
              <a:gd name="connsiteY11" fmla="*/ 876300 h 3396521"/>
              <a:gd name="connsiteX12" fmla="*/ 2470980 w 4143413"/>
              <a:gd name="connsiteY12" fmla="*/ 939800 h 3396521"/>
              <a:gd name="connsiteX13" fmla="*/ 2509080 w 4143413"/>
              <a:gd name="connsiteY13" fmla="*/ 952500 h 3396521"/>
              <a:gd name="connsiteX14" fmla="*/ 2547180 w 4143413"/>
              <a:gd name="connsiteY14" fmla="*/ 977900 h 3396521"/>
              <a:gd name="connsiteX15" fmla="*/ 2636080 w 4143413"/>
              <a:gd name="connsiteY15" fmla="*/ 1003300 h 3396521"/>
              <a:gd name="connsiteX16" fmla="*/ 2712280 w 4143413"/>
              <a:gd name="connsiteY16" fmla="*/ 1028700 h 3396521"/>
              <a:gd name="connsiteX17" fmla="*/ 2775780 w 4143413"/>
              <a:gd name="connsiteY17" fmla="*/ 1143000 h 3396521"/>
              <a:gd name="connsiteX18" fmla="*/ 2788480 w 4143413"/>
              <a:gd name="connsiteY18" fmla="*/ 1397000 h 3396521"/>
              <a:gd name="connsiteX19" fmla="*/ 2801180 w 4143413"/>
              <a:gd name="connsiteY19" fmla="*/ 1473200 h 3396521"/>
              <a:gd name="connsiteX20" fmla="*/ 2877380 w 4143413"/>
              <a:gd name="connsiteY20" fmla="*/ 1524000 h 3396521"/>
              <a:gd name="connsiteX21" fmla="*/ 2915480 w 4143413"/>
              <a:gd name="connsiteY21" fmla="*/ 1549400 h 3396521"/>
              <a:gd name="connsiteX22" fmla="*/ 3055180 w 4143413"/>
              <a:gd name="connsiteY22" fmla="*/ 1562100 h 3396521"/>
              <a:gd name="connsiteX23" fmla="*/ 3271080 w 4143413"/>
              <a:gd name="connsiteY23" fmla="*/ 1574800 h 3396521"/>
              <a:gd name="connsiteX24" fmla="*/ 3613980 w 4143413"/>
              <a:gd name="connsiteY24" fmla="*/ 1562100 h 3396521"/>
              <a:gd name="connsiteX25" fmla="*/ 3677480 w 4143413"/>
              <a:gd name="connsiteY25" fmla="*/ 1549400 h 3396521"/>
              <a:gd name="connsiteX26" fmla="*/ 3982280 w 4143413"/>
              <a:gd name="connsiteY26" fmla="*/ 1524000 h 3396521"/>
              <a:gd name="connsiteX27" fmla="*/ 4020380 w 4143413"/>
              <a:gd name="connsiteY27" fmla="*/ 1511300 h 3396521"/>
              <a:gd name="connsiteX28" fmla="*/ 4109280 w 4143413"/>
              <a:gd name="connsiteY28" fmla="*/ 1662902 h 3396521"/>
              <a:gd name="connsiteX29" fmla="*/ 4121980 w 4143413"/>
              <a:gd name="connsiteY29" fmla="*/ 1739900 h 3396521"/>
              <a:gd name="connsiteX30" fmla="*/ 4143413 w 4143413"/>
              <a:gd name="connsiteY30" fmla="*/ 1873261 h 3396521"/>
              <a:gd name="connsiteX31" fmla="*/ 4096580 w 4143413"/>
              <a:gd name="connsiteY31" fmla="*/ 2044700 h 3396521"/>
              <a:gd name="connsiteX32" fmla="*/ 3994980 w 4143413"/>
              <a:gd name="connsiteY32" fmla="*/ 2120900 h 3396521"/>
              <a:gd name="connsiteX33" fmla="*/ 3944181 w 4143413"/>
              <a:gd name="connsiteY33" fmla="*/ 2223298 h 3396521"/>
              <a:gd name="connsiteX34" fmla="*/ 3804480 w 4143413"/>
              <a:gd name="connsiteY34" fmla="*/ 2197100 h 3396521"/>
              <a:gd name="connsiteX35" fmla="*/ 3791780 w 4143413"/>
              <a:gd name="connsiteY35" fmla="*/ 2463800 h 3396521"/>
              <a:gd name="connsiteX36" fmla="*/ 3752882 w 4143413"/>
              <a:gd name="connsiteY36" fmla="*/ 2613828 h 3396521"/>
              <a:gd name="connsiteX37" fmla="*/ 3588580 w 4143413"/>
              <a:gd name="connsiteY37" fmla="*/ 2704301 h 3396521"/>
              <a:gd name="connsiteX38" fmla="*/ 3387774 w 4143413"/>
              <a:gd name="connsiteY38" fmla="*/ 2738435 h 3396521"/>
              <a:gd name="connsiteX39" fmla="*/ 3232980 w 4143413"/>
              <a:gd name="connsiteY39" fmla="*/ 2781300 h 3396521"/>
              <a:gd name="connsiteX40" fmla="*/ 3169480 w 4143413"/>
              <a:gd name="connsiteY40" fmla="*/ 2832100 h 3396521"/>
              <a:gd name="connsiteX41" fmla="*/ 3118680 w 4143413"/>
              <a:gd name="connsiteY41" fmla="*/ 2908300 h 3396521"/>
              <a:gd name="connsiteX42" fmla="*/ 3087023 w 4143413"/>
              <a:gd name="connsiteY42" fmla="*/ 2988026 h 3396521"/>
              <a:gd name="connsiteX43" fmla="*/ 3042480 w 4143413"/>
              <a:gd name="connsiteY43" fmla="*/ 3048000 h 3396521"/>
              <a:gd name="connsiteX44" fmla="*/ 2915480 w 4143413"/>
              <a:gd name="connsiteY44" fmla="*/ 3149600 h 3396521"/>
              <a:gd name="connsiteX45" fmla="*/ 2826580 w 4143413"/>
              <a:gd name="connsiteY45" fmla="*/ 3162300 h 3396521"/>
              <a:gd name="connsiteX46" fmla="*/ 2712280 w 4143413"/>
              <a:gd name="connsiteY46" fmla="*/ 3238500 h 3396521"/>
              <a:gd name="connsiteX47" fmla="*/ 2623380 w 4143413"/>
              <a:gd name="connsiteY47" fmla="*/ 3327400 h 3396521"/>
              <a:gd name="connsiteX48" fmla="*/ 2470980 w 4143413"/>
              <a:gd name="connsiteY48" fmla="*/ 3390900 h 3396521"/>
              <a:gd name="connsiteX49" fmla="*/ 2336045 w 4143413"/>
              <a:gd name="connsiteY49" fmla="*/ 3378998 h 3396521"/>
              <a:gd name="connsiteX50" fmla="*/ 2293180 w 4143413"/>
              <a:gd name="connsiteY50" fmla="*/ 3263900 h 3396521"/>
              <a:gd name="connsiteX51" fmla="*/ 2191580 w 4143413"/>
              <a:gd name="connsiteY51" fmla="*/ 3162300 h 3396521"/>
              <a:gd name="connsiteX52" fmla="*/ 1721680 w 4143413"/>
              <a:gd name="connsiteY52" fmla="*/ 3124200 h 3396521"/>
              <a:gd name="connsiteX53" fmla="*/ 1670880 w 4143413"/>
              <a:gd name="connsiteY53" fmla="*/ 3073400 h 3396521"/>
              <a:gd name="connsiteX54" fmla="*/ 1632780 w 4143413"/>
              <a:gd name="connsiteY54" fmla="*/ 3048000 h 3396521"/>
              <a:gd name="connsiteX55" fmla="*/ 1543880 w 4143413"/>
              <a:gd name="connsiteY55" fmla="*/ 3022600 h 3396521"/>
              <a:gd name="connsiteX56" fmla="*/ 1302580 w 4143413"/>
              <a:gd name="connsiteY56" fmla="*/ 2997200 h 3396521"/>
              <a:gd name="connsiteX57" fmla="*/ 1289880 w 4143413"/>
              <a:gd name="connsiteY57" fmla="*/ 2921000 h 3396521"/>
              <a:gd name="connsiteX58" fmla="*/ 1188280 w 4143413"/>
              <a:gd name="connsiteY58" fmla="*/ 2832100 h 3396521"/>
              <a:gd name="connsiteX59" fmla="*/ 1062854 w 4143413"/>
              <a:gd name="connsiteY59" fmla="*/ 2780502 h 3396521"/>
              <a:gd name="connsiteX60" fmla="*/ 1030317 w 4143413"/>
              <a:gd name="connsiteY60" fmla="*/ 2663810 h 3396521"/>
              <a:gd name="connsiteX61" fmla="*/ 896158 w 4143413"/>
              <a:gd name="connsiteY61" fmla="*/ 2538426 h 3396521"/>
              <a:gd name="connsiteX62" fmla="*/ 958085 w 4143413"/>
              <a:gd name="connsiteY62" fmla="*/ 2397130 h 3396521"/>
              <a:gd name="connsiteX63" fmla="*/ 939844 w 4143413"/>
              <a:gd name="connsiteY63" fmla="*/ 2274098 h 3396521"/>
              <a:gd name="connsiteX64" fmla="*/ 807818 w 4143413"/>
              <a:gd name="connsiteY64" fmla="*/ 2202092 h 3396521"/>
              <a:gd name="connsiteX65" fmla="*/ 461188 w 4143413"/>
              <a:gd name="connsiteY65" fmla="*/ 2245529 h 3396521"/>
              <a:gd name="connsiteX66" fmla="*/ 364354 w 4143413"/>
              <a:gd name="connsiteY66" fmla="*/ 2051061 h 3396521"/>
              <a:gd name="connsiteX67" fmla="*/ 174631 w 4143413"/>
              <a:gd name="connsiteY67" fmla="*/ 1955800 h 3396521"/>
              <a:gd name="connsiteX68" fmla="*/ 0 w 4143413"/>
              <a:gd name="connsiteY68" fmla="*/ 1969299 h 3396521"/>
              <a:gd name="connsiteX69" fmla="*/ 21432 w 4143413"/>
              <a:gd name="connsiteY69" fmla="*/ 1777203 h 3396521"/>
              <a:gd name="connsiteX70" fmla="*/ 138924 w 4143413"/>
              <a:gd name="connsiteY70" fmla="*/ 1643044 h 3396521"/>
              <a:gd name="connsiteX71" fmla="*/ 353250 w 4143413"/>
              <a:gd name="connsiteY71" fmla="*/ 1638300 h 3396521"/>
              <a:gd name="connsiteX72" fmla="*/ 495322 w 4143413"/>
              <a:gd name="connsiteY72" fmla="*/ 1561302 h 3396521"/>
              <a:gd name="connsiteX73" fmla="*/ 654880 w 4143413"/>
              <a:gd name="connsiteY73" fmla="*/ 1397000 h 3396521"/>
              <a:gd name="connsiteX74" fmla="*/ 746173 w 4143413"/>
              <a:gd name="connsiteY74" fmla="*/ 1350167 h 3396521"/>
              <a:gd name="connsiteX75" fmla="*/ 970827 w 4143413"/>
              <a:gd name="connsiteY75" fmla="*/ 1320800 h 3396521"/>
              <a:gd name="connsiteX76" fmla="*/ 1166029 w 4143413"/>
              <a:gd name="connsiteY76" fmla="*/ 1264437 h 3396521"/>
              <a:gd name="connsiteX77" fmla="*/ 1226982 w 4143413"/>
              <a:gd name="connsiteY77" fmla="*/ 1224042 h 3396521"/>
              <a:gd name="connsiteX78" fmla="*/ 1404180 w 4143413"/>
              <a:gd name="connsiteY78" fmla="*/ 1219200 h 3396521"/>
              <a:gd name="connsiteX79" fmla="*/ 1452608 w 4143413"/>
              <a:gd name="connsiteY79" fmla="*/ 1077107 h 3396521"/>
              <a:gd name="connsiteX80" fmla="*/ 1344648 w 4143413"/>
              <a:gd name="connsiteY80" fmla="*/ 885787 h 3396521"/>
              <a:gd name="connsiteX81" fmla="*/ 1558155 w 4143413"/>
              <a:gd name="connsiteY81" fmla="*/ 723900 h 3396521"/>
              <a:gd name="connsiteX82" fmla="*/ 1670880 w 4143413"/>
              <a:gd name="connsiteY82" fmla="*/ 482600 h 3396521"/>
              <a:gd name="connsiteX83" fmla="*/ 1683580 w 4143413"/>
              <a:gd name="connsiteY83" fmla="*/ 393700 h 3396521"/>
              <a:gd name="connsiteX84" fmla="*/ 1670880 w 4143413"/>
              <a:gd name="connsiteY84" fmla="*/ 152400 h 3396521"/>
              <a:gd name="connsiteX85" fmla="*/ 1594680 w 4143413"/>
              <a:gd name="connsiteY85" fmla="*/ 25400 h 3396521"/>
              <a:gd name="connsiteX0" fmla="*/ 1594680 w 4143604"/>
              <a:gd name="connsiteY0" fmla="*/ 25400 h 3396521"/>
              <a:gd name="connsiteX1" fmla="*/ 1848680 w 4143604"/>
              <a:gd name="connsiteY1" fmla="*/ 25400 h 3396521"/>
              <a:gd name="connsiteX2" fmla="*/ 1924880 w 4143604"/>
              <a:gd name="connsiteY2" fmla="*/ 0 h 3396521"/>
              <a:gd name="connsiteX3" fmla="*/ 1950280 w 4143604"/>
              <a:gd name="connsiteY3" fmla="*/ 76200 h 3396521"/>
              <a:gd name="connsiteX4" fmla="*/ 1962980 w 4143604"/>
              <a:gd name="connsiteY4" fmla="*/ 114300 h 3396521"/>
              <a:gd name="connsiteX5" fmla="*/ 1988380 w 4143604"/>
              <a:gd name="connsiteY5" fmla="*/ 152400 h 3396521"/>
              <a:gd name="connsiteX6" fmla="*/ 2178880 w 4143604"/>
              <a:gd name="connsiteY6" fmla="*/ 165100 h 3396521"/>
              <a:gd name="connsiteX7" fmla="*/ 2242380 w 4143604"/>
              <a:gd name="connsiteY7" fmla="*/ 266700 h 3396521"/>
              <a:gd name="connsiteX8" fmla="*/ 2343980 w 4143604"/>
              <a:gd name="connsiteY8" fmla="*/ 279400 h 3396521"/>
              <a:gd name="connsiteX9" fmla="*/ 2369380 w 4143604"/>
              <a:gd name="connsiteY9" fmla="*/ 711200 h 3396521"/>
              <a:gd name="connsiteX10" fmla="*/ 2394780 w 4143604"/>
              <a:gd name="connsiteY10" fmla="*/ 812800 h 3396521"/>
              <a:gd name="connsiteX11" fmla="*/ 2407480 w 4143604"/>
              <a:gd name="connsiteY11" fmla="*/ 876300 h 3396521"/>
              <a:gd name="connsiteX12" fmla="*/ 2470980 w 4143604"/>
              <a:gd name="connsiteY12" fmla="*/ 939800 h 3396521"/>
              <a:gd name="connsiteX13" fmla="*/ 2509080 w 4143604"/>
              <a:gd name="connsiteY13" fmla="*/ 952500 h 3396521"/>
              <a:gd name="connsiteX14" fmla="*/ 2547180 w 4143604"/>
              <a:gd name="connsiteY14" fmla="*/ 977900 h 3396521"/>
              <a:gd name="connsiteX15" fmla="*/ 2636080 w 4143604"/>
              <a:gd name="connsiteY15" fmla="*/ 1003300 h 3396521"/>
              <a:gd name="connsiteX16" fmla="*/ 2712280 w 4143604"/>
              <a:gd name="connsiteY16" fmla="*/ 1028700 h 3396521"/>
              <a:gd name="connsiteX17" fmla="*/ 2775780 w 4143604"/>
              <a:gd name="connsiteY17" fmla="*/ 1143000 h 3396521"/>
              <a:gd name="connsiteX18" fmla="*/ 2788480 w 4143604"/>
              <a:gd name="connsiteY18" fmla="*/ 1397000 h 3396521"/>
              <a:gd name="connsiteX19" fmla="*/ 2801180 w 4143604"/>
              <a:gd name="connsiteY19" fmla="*/ 1473200 h 3396521"/>
              <a:gd name="connsiteX20" fmla="*/ 2877380 w 4143604"/>
              <a:gd name="connsiteY20" fmla="*/ 1524000 h 3396521"/>
              <a:gd name="connsiteX21" fmla="*/ 2915480 w 4143604"/>
              <a:gd name="connsiteY21" fmla="*/ 1549400 h 3396521"/>
              <a:gd name="connsiteX22" fmla="*/ 3055180 w 4143604"/>
              <a:gd name="connsiteY22" fmla="*/ 1562100 h 3396521"/>
              <a:gd name="connsiteX23" fmla="*/ 3271080 w 4143604"/>
              <a:gd name="connsiteY23" fmla="*/ 1574800 h 3396521"/>
              <a:gd name="connsiteX24" fmla="*/ 3613980 w 4143604"/>
              <a:gd name="connsiteY24" fmla="*/ 1562100 h 3396521"/>
              <a:gd name="connsiteX25" fmla="*/ 3677480 w 4143604"/>
              <a:gd name="connsiteY25" fmla="*/ 1549400 h 3396521"/>
              <a:gd name="connsiteX26" fmla="*/ 3982280 w 4143604"/>
              <a:gd name="connsiteY26" fmla="*/ 1524000 h 3396521"/>
              <a:gd name="connsiteX27" fmla="*/ 4020380 w 4143604"/>
              <a:gd name="connsiteY27" fmla="*/ 1511300 h 3396521"/>
              <a:gd name="connsiteX28" fmla="*/ 4109280 w 4143604"/>
              <a:gd name="connsiteY28" fmla="*/ 1662902 h 3396521"/>
              <a:gd name="connsiteX29" fmla="*/ 4143413 w 4143604"/>
              <a:gd name="connsiteY29" fmla="*/ 1873261 h 3396521"/>
              <a:gd name="connsiteX30" fmla="*/ 4096580 w 4143604"/>
              <a:gd name="connsiteY30" fmla="*/ 2044700 h 3396521"/>
              <a:gd name="connsiteX31" fmla="*/ 3994980 w 4143604"/>
              <a:gd name="connsiteY31" fmla="*/ 2120900 h 3396521"/>
              <a:gd name="connsiteX32" fmla="*/ 3944181 w 4143604"/>
              <a:gd name="connsiteY32" fmla="*/ 2223298 h 3396521"/>
              <a:gd name="connsiteX33" fmla="*/ 3804480 w 4143604"/>
              <a:gd name="connsiteY33" fmla="*/ 2197100 h 3396521"/>
              <a:gd name="connsiteX34" fmla="*/ 3791780 w 4143604"/>
              <a:gd name="connsiteY34" fmla="*/ 2463800 h 3396521"/>
              <a:gd name="connsiteX35" fmla="*/ 3752882 w 4143604"/>
              <a:gd name="connsiteY35" fmla="*/ 2613828 h 3396521"/>
              <a:gd name="connsiteX36" fmla="*/ 3588580 w 4143604"/>
              <a:gd name="connsiteY36" fmla="*/ 2704301 h 3396521"/>
              <a:gd name="connsiteX37" fmla="*/ 3387774 w 4143604"/>
              <a:gd name="connsiteY37" fmla="*/ 2738435 h 3396521"/>
              <a:gd name="connsiteX38" fmla="*/ 3232980 w 4143604"/>
              <a:gd name="connsiteY38" fmla="*/ 2781300 h 3396521"/>
              <a:gd name="connsiteX39" fmla="*/ 3169480 w 4143604"/>
              <a:gd name="connsiteY39" fmla="*/ 2832100 h 3396521"/>
              <a:gd name="connsiteX40" fmla="*/ 3118680 w 4143604"/>
              <a:gd name="connsiteY40" fmla="*/ 2908300 h 3396521"/>
              <a:gd name="connsiteX41" fmla="*/ 3087023 w 4143604"/>
              <a:gd name="connsiteY41" fmla="*/ 2988026 h 3396521"/>
              <a:gd name="connsiteX42" fmla="*/ 3042480 w 4143604"/>
              <a:gd name="connsiteY42" fmla="*/ 3048000 h 3396521"/>
              <a:gd name="connsiteX43" fmla="*/ 2915480 w 4143604"/>
              <a:gd name="connsiteY43" fmla="*/ 3149600 h 3396521"/>
              <a:gd name="connsiteX44" fmla="*/ 2826580 w 4143604"/>
              <a:gd name="connsiteY44" fmla="*/ 3162300 h 3396521"/>
              <a:gd name="connsiteX45" fmla="*/ 2712280 w 4143604"/>
              <a:gd name="connsiteY45" fmla="*/ 3238500 h 3396521"/>
              <a:gd name="connsiteX46" fmla="*/ 2623380 w 4143604"/>
              <a:gd name="connsiteY46" fmla="*/ 3327400 h 3396521"/>
              <a:gd name="connsiteX47" fmla="*/ 2470980 w 4143604"/>
              <a:gd name="connsiteY47" fmla="*/ 3390900 h 3396521"/>
              <a:gd name="connsiteX48" fmla="*/ 2336045 w 4143604"/>
              <a:gd name="connsiteY48" fmla="*/ 3378998 h 3396521"/>
              <a:gd name="connsiteX49" fmla="*/ 2293180 w 4143604"/>
              <a:gd name="connsiteY49" fmla="*/ 3263900 h 3396521"/>
              <a:gd name="connsiteX50" fmla="*/ 2191580 w 4143604"/>
              <a:gd name="connsiteY50" fmla="*/ 3162300 h 3396521"/>
              <a:gd name="connsiteX51" fmla="*/ 1721680 w 4143604"/>
              <a:gd name="connsiteY51" fmla="*/ 3124200 h 3396521"/>
              <a:gd name="connsiteX52" fmla="*/ 1670880 w 4143604"/>
              <a:gd name="connsiteY52" fmla="*/ 3073400 h 3396521"/>
              <a:gd name="connsiteX53" fmla="*/ 1632780 w 4143604"/>
              <a:gd name="connsiteY53" fmla="*/ 3048000 h 3396521"/>
              <a:gd name="connsiteX54" fmla="*/ 1543880 w 4143604"/>
              <a:gd name="connsiteY54" fmla="*/ 3022600 h 3396521"/>
              <a:gd name="connsiteX55" fmla="*/ 1302580 w 4143604"/>
              <a:gd name="connsiteY55" fmla="*/ 2997200 h 3396521"/>
              <a:gd name="connsiteX56" fmla="*/ 1289880 w 4143604"/>
              <a:gd name="connsiteY56" fmla="*/ 2921000 h 3396521"/>
              <a:gd name="connsiteX57" fmla="*/ 1188280 w 4143604"/>
              <a:gd name="connsiteY57" fmla="*/ 2832100 h 3396521"/>
              <a:gd name="connsiteX58" fmla="*/ 1062854 w 4143604"/>
              <a:gd name="connsiteY58" fmla="*/ 2780502 h 3396521"/>
              <a:gd name="connsiteX59" fmla="*/ 1030317 w 4143604"/>
              <a:gd name="connsiteY59" fmla="*/ 2663810 h 3396521"/>
              <a:gd name="connsiteX60" fmla="*/ 896158 w 4143604"/>
              <a:gd name="connsiteY60" fmla="*/ 2538426 h 3396521"/>
              <a:gd name="connsiteX61" fmla="*/ 958085 w 4143604"/>
              <a:gd name="connsiteY61" fmla="*/ 2397130 h 3396521"/>
              <a:gd name="connsiteX62" fmla="*/ 939844 w 4143604"/>
              <a:gd name="connsiteY62" fmla="*/ 2274098 h 3396521"/>
              <a:gd name="connsiteX63" fmla="*/ 807818 w 4143604"/>
              <a:gd name="connsiteY63" fmla="*/ 2202092 h 3396521"/>
              <a:gd name="connsiteX64" fmla="*/ 461188 w 4143604"/>
              <a:gd name="connsiteY64" fmla="*/ 2245529 h 3396521"/>
              <a:gd name="connsiteX65" fmla="*/ 364354 w 4143604"/>
              <a:gd name="connsiteY65" fmla="*/ 2051061 h 3396521"/>
              <a:gd name="connsiteX66" fmla="*/ 174631 w 4143604"/>
              <a:gd name="connsiteY66" fmla="*/ 1955800 h 3396521"/>
              <a:gd name="connsiteX67" fmla="*/ 0 w 4143604"/>
              <a:gd name="connsiteY67" fmla="*/ 1969299 h 3396521"/>
              <a:gd name="connsiteX68" fmla="*/ 21432 w 4143604"/>
              <a:gd name="connsiteY68" fmla="*/ 1777203 h 3396521"/>
              <a:gd name="connsiteX69" fmla="*/ 138924 w 4143604"/>
              <a:gd name="connsiteY69" fmla="*/ 1643044 h 3396521"/>
              <a:gd name="connsiteX70" fmla="*/ 353250 w 4143604"/>
              <a:gd name="connsiteY70" fmla="*/ 1638300 h 3396521"/>
              <a:gd name="connsiteX71" fmla="*/ 495322 w 4143604"/>
              <a:gd name="connsiteY71" fmla="*/ 1561302 h 3396521"/>
              <a:gd name="connsiteX72" fmla="*/ 654880 w 4143604"/>
              <a:gd name="connsiteY72" fmla="*/ 1397000 h 3396521"/>
              <a:gd name="connsiteX73" fmla="*/ 746173 w 4143604"/>
              <a:gd name="connsiteY73" fmla="*/ 1350167 h 3396521"/>
              <a:gd name="connsiteX74" fmla="*/ 970827 w 4143604"/>
              <a:gd name="connsiteY74" fmla="*/ 1320800 h 3396521"/>
              <a:gd name="connsiteX75" fmla="*/ 1166029 w 4143604"/>
              <a:gd name="connsiteY75" fmla="*/ 1264437 h 3396521"/>
              <a:gd name="connsiteX76" fmla="*/ 1226982 w 4143604"/>
              <a:gd name="connsiteY76" fmla="*/ 1224042 h 3396521"/>
              <a:gd name="connsiteX77" fmla="*/ 1404180 w 4143604"/>
              <a:gd name="connsiteY77" fmla="*/ 1219200 h 3396521"/>
              <a:gd name="connsiteX78" fmla="*/ 1452608 w 4143604"/>
              <a:gd name="connsiteY78" fmla="*/ 1077107 h 3396521"/>
              <a:gd name="connsiteX79" fmla="*/ 1344648 w 4143604"/>
              <a:gd name="connsiteY79" fmla="*/ 885787 h 3396521"/>
              <a:gd name="connsiteX80" fmla="*/ 1558155 w 4143604"/>
              <a:gd name="connsiteY80" fmla="*/ 723900 h 3396521"/>
              <a:gd name="connsiteX81" fmla="*/ 1670880 w 4143604"/>
              <a:gd name="connsiteY81" fmla="*/ 482600 h 3396521"/>
              <a:gd name="connsiteX82" fmla="*/ 1683580 w 4143604"/>
              <a:gd name="connsiteY82" fmla="*/ 393700 h 3396521"/>
              <a:gd name="connsiteX83" fmla="*/ 1670880 w 4143604"/>
              <a:gd name="connsiteY83" fmla="*/ 152400 h 3396521"/>
              <a:gd name="connsiteX84" fmla="*/ 1594680 w 4143604"/>
              <a:gd name="connsiteY84" fmla="*/ 25400 h 3396521"/>
              <a:gd name="connsiteX0" fmla="*/ 1594680 w 4143700"/>
              <a:gd name="connsiteY0" fmla="*/ 25400 h 3396521"/>
              <a:gd name="connsiteX1" fmla="*/ 1848680 w 4143700"/>
              <a:gd name="connsiteY1" fmla="*/ 25400 h 3396521"/>
              <a:gd name="connsiteX2" fmla="*/ 1924880 w 4143700"/>
              <a:gd name="connsiteY2" fmla="*/ 0 h 3396521"/>
              <a:gd name="connsiteX3" fmla="*/ 1950280 w 4143700"/>
              <a:gd name="connsiteY3" fmla="*/ 76200 h 3396521"/>
              <a:gd name="connsiteX4" fmla="*/ 1962980 w 4143700"/>
              <a:gd name="connsiteY4" fmla="*/ 114300 h 3396521"/>
              <a:gd name="connsiteX5" fmla="*/ 1988380 w 4143700"/>
              <a:gd name="connsiteY5" fmla="*/ 152400 h 3396521"/>
              <a:gd name="connsiteX6" fmla="*/ 2178880 w 4143700"/>
              <a:gd name="connsiteY6" fmla="*/ 165100 h 3396521"/>
              <a:gd name="connsiteX7" fmla="*/ 2242380 w 4143700"/>
              <a:gd name="connsiteY7" fmla="*/ 266700 h 3396521"/>
              <a:gd name="connsiteX8" fmla="*/ 2343980 w 4143700"/>
              <a:gd name="connsiteY8" fmla="*/ 279400 h 3396521"/>
              <a:gd name="connsiteX9" fmla="*/ 2369380 w 4143700"/>
              <a:gd name="connsiteY9" fmla="*/ 711200 h 3396521"/>
              <a:gd name="connsiteX10" fmla="*/ 2394780 w 4143700"/>
              <a:gd name="connsiteY10" fmla="*/ 812800 h 3396521"/>
              <a:gd name="connsiteX11" fmla="*/ 2407480 w 4143700"/>
              <a:gd name="connsiteY11" fmla="*/ 876300 h 3396521"/>
              <a:gd name="connsiteX12" fmla="*/ 2470980 w 4143700"/>
              <a:gd name="connsiteY12" fmla="*/ 939800 h 3396521"/>
              <a:gd name="connsiteX13" fmla="*/ 2509080 w 4143700"/>
              <a:gd name="connsiteY13" fmla="*/ 952500 h 3396521"/>
              <a:gd name="connsiteX14" fmla="*/ 2547180 w 4143700"/>
              <a:gd name="connsiteY14" fmla="*/ 977900 h 3396521"/>
              <a:gd name="connsiteX15" fmla="*/ 2636080 w 4143700"/>
              <a:gd name="connsiteY15" fmla="*/ 1003300 h 3396521"/>
              <a:gd name="connsiteX16" fmla="*/ 2712280 w 4143700"/>
              <a:gd name="connsiteY16" fmla="*/ 1028700 h 3396521"/>
              <a:gd name="connsiteX17" fmla="*/ 2775780 w 4143700"/>
              <a:gd name="connsiteY17" fmla="*/ 1143000 h 3396521"/>
              <a:gd name="connsiteX18" fmla="*/ 2788480 w 4143700"/>
              <a:gd name="connsiteY18" fmla="*/ 1397000 h 3396521"/>
              <a:gd name="connsiteX19" fmla="*/ 2801180 w 4143700"/>
              <a:gd name="connsiteY19" fmla="*/ 1473200 h 3396521"/>
              <a:gd name="connsiteX20" fmla="*/ 2877380 w 4143700"/>
              <a:gd name="connsiteY20" fmla="*/ 1524000 h 3396521"/>
              <a:gd name="connsiteX21" fmla="*/ 2915480 w 4143700"/>
              <a:gd name="connsiteY21" fmla="*/ 1549400 h 3396521"/>
              <a:gd name="connsiteX22" fmla="*/ 3055180 w 4143700"/>
              <a:gd name="connsiteY22" fmla="*/ 1562100 h 3396521"/>
              <a:gd name="connsiteX23" fmla="*/ 3271080 w 4143700"/>
              <a:gd name="connsiteY23" fmla="*/ 1574800 h 3396521"/>
              <a:gd name="connsiteX24" fmla="*/ 3613980 w 4143700"/>
              <a:gd name="connsiteY24" fmla="*/ 1562100 h 3396521"/>
              <a:gd name="connsiteX25" fmla="*/ 3677480 w 4143700"/>
              <a:gd name="connsiteY25" fmla="*/ 1549400 h 3396521"/>
              <a:gd name="connsiteX26" fmla="*/ 3982280 w 4143700"/>
              <a:gd name="connsiteY26" fmla="*/ 1524000 h 3396521"/>
              <a:gd name="connsiteX27" fmla="*/ 4109280 w 4143700"/>
              <a:gd name="connsiteY27" fmla="*/ 1662902 h 3396521"/>
              <a:gd name="connsiteX28" fmla="*/ 4143413 w 4143700"/>
              <a:gd name="connsiteY28" fmla="*/ 1873261 h 3396521"/>
              <a:gd name="connsiteX29" fmla="*/ 4096580 w 4143700"/>
              <a:gd name="connsiteY29" fmla="*/ 2044700 h 3396521"/>
              <a:gd name="connsiteX30" fmla="*/ 3994980 w 4143700"/>
              <a:gd name="connsiteY30" fmla="*/ 2120900 h 3396521"/>
              <a:gd name="connsiteX31" fmla="*/ 3944181 w 4143700"/>
              <a:gd name="connsiteY31" fmla="*/ 2223298 h 3396521"/>
              <a:gd name="connsiteX32" fmla="*/ 3804480 w 4143700"/>
              <a:gd name="connsiteY32" fmla="*/ 2197100 h 3396521"/>
              <a:gd name="connsiteX33" fmla="*/ 3791780 w 4143700"/>
              <a:gd name="connsiteY33" fmla="*/ 2463800 h 3396521"/>
              <a:gd name="connsiteX34" fmla="*/ 3752882 w 4143700"/>
              <a:gd name="connsiteY34" fmla="*/ 2613828 h 3396521"/>
              <a:gd name="connsiteX35" fmla="*/ 3588580 w 4143700"/>
              <a:gd name="connsiteY35" fmla="*/ 2704301 h 3396521"/>
              <a:gd name="connsiteX36" fmla="*/ 3387774 w 4143700"/>
              <a:gd name="connsiteY36" fmla="*/ 2738435 h 3396521"/>
              <a:gd name="connsiteX37" fmla="*/ 3232980 w 4143700"/>
              <a:gd name="connsiteY37" fmla="*/ 2781300 h 3396521"/>
              <a:gd name="connsiteX38" fmla="*/ 3169480 w 4143700"/>
              <a:gd name="connsiteY38" fmla="*/ 2832100 h 3396521"/>
              <a:gd name="connsiteX39" fmla="*/ 3118680 w 4143700"/>
              <a:gd name="connsiteY39" fmla="*/ 2908300 h 3396521"/>
              <a:gd name="connsiteX40" fmla="*/ 3087023 w 4143700"/>
              <a:gd name="connsiteY40" fmla="*/ 2988026 h 3396521"/>
              <a:gd name="connsiteX41" fmla="*/ 3042480 w 4143700"/>
              <a:gd name="connsiteY41" fmla="*/ 3048000 h 3396521"/>
              <a:gd name="connsiteX42" fmla="*/ 2915480 w 4143700"/>
              <a:gd name="connsiteY42" fmla="*/ 3149600 h 3396521"/>
              <a:gd name="connsiteX43" fmla="*/ 2826580 w 4143700"/>
              <a:gd name="connsiteY43" fmla="*/ 3162300 h 3396521"/>
              <a:gd name="connsiteX44" fmla="*/ 2712280 w 4143700"/>
              <a:gd name="connsiteY44" fmla="*/ 3238500 h 3396521"/>
              <a:gd name="connsiteX45" fmla="*/ 2623380 w 4143700"/>
              <a:gd name="connsiteY45" fmla="*/ 3327400 h 3396521"/>
              <a:gd name="connsiteX46" fmla="*/ 2470980 w 4143700"/>
              <a:gd name="connsiteY46" fmla="*/ 3390900 h 3396521"/>
              <a:gd name="connsiteX47" fmla="*/ 2336045 w 4143700"/>
              <a:gd name="connsiteY47" fmla="*/ 3378998 h 3396521"/>
              <a:gd name="connsiteX48" fmla="*/ 2293180 w 4143700"/>
              <a:gd name="connsiteY48" fmla="*/ 3263900 h 3396521"/>
              <a:gd name="connsiteX49" fmla="*/ 2191580 w 4143700"/>
              <a:gd name="connsiteY49" fmla="*/ 3162300 h 3396521"/>
              <a:gd name="connsiteX50" fmla="*/ 1721680 w 4143700"/>
              <a:gd name="connsiteY50" fmla="*/ 3124200 h 3396521"/>
              <a:gd name="connsiteX51" fmla="*/ 1670880 w 4143700"/>
              <a:gd name="connsiteY51" fmla="*/ 3073400 h 3396521"/>
              <a:gd name="connsiteX52" fmla="*/ 1632780 w 4143700"/>
              <a:gd name="connsiteY52" fmla="*/ 3048000 h 3396521"/>
              <a:gd name="connsiteX53" fmla="*/ 1543880 w 4143700"/>
              <a:gd name="connsiteY53" fmla="*/ 3022600 h 3396521"/>
              <a:gd name="connsiteX54" fmla="*/ 1302580 w 4143700"/>
              <a:gd name="connsiteY54" fmla="*/ 2997200 h 3396521"/>
              <a:gd name="connsiteX55" fmla="*/ 1289880 w 4143700"/>
              <a:gd name="connsiteY55" fmla="*/ 2921000 h 3396521"/>
              <a:gd name="connsiteX56" fmla="*/ 1188280 w 4143700"/>
              <a:gd name="connsiteY56" fmla="*/ 2832100 h 3396521"/>
              <a:gd name="connsiteX57" fmla="*/ 1062854 w 4143700"/>
              <a:gd name="connsiteY57" fmla="*/ 2780502 h 3396521"/>
              <a:gd name="connsiteX58" fmla="*/ 1030317 w 4143700"/>
              <a:gd name="connsiteY58" fmla="*/ 2663810 h 3396521"/>
              <a:gd name="connsiteX59" fmla="*/ 896158 w 4143700"/>
              <a:gd name="connsiteY59" fmla="*/ 2538426 h 3396521"/>
              <a:gd name="connsiteX60" fmla="*/ 958085 w 4143700"/>
              <a:gd name="connsiteY60" fmla="*/ 2397130 h 3396521"/>
              <a:gd name="connsiteX61" fmla="*/ 939844 w 4143700"/>
              <a:gd name="connsiteY61" fmla="*/ 2274098 h 3396521"/>
              <a:gd name="connsiteX62" fmla="*/ 807818 w 4143700"/>
              <a:gd name="connsiteY62" fmla="*/ 2202092 h 3396521"/>
              <a:gd name="connsiteX63" fmla="*/ 461188 w 4143700"/>
              <a:gd name="connsiteY63" fmla="*/ 2245529 h 3396521"/>
              <a:gd name="connsiteX64" fmla="*/ 364354 w 4143700"/>
              <a:gd name="connsiteY64" fmla="*/ 2051061 h 3396521"/>
              <a:gd name="connsiteX65" fmla="*/ 174631 w 4143700"/>
              <a:gd name="connsiteY65" fmla="*/ 1955800 h 3396521"/>
              <a:gd name="connsiteX66" fmla="*/ 0 w 4143700"/>
              <a:gd name="connsiteY66" fmla="*/ 1969299 h 3396521"/>
              <a:gd name="connsiteX67" fmla="*/ 21432 w 4143700"/>
              <a:gd name="connsiteY67" fmla="*/ 1777203 h 3396521"/>
              <a:gd name="connsiteX68" fmla="*/ 138924 w 4143700"/>
              <a:gd name="connsiteY68" fmla="*/ 1643044 h 3396521"/>
              <a:gd name="connsiteX69" fmla="*/ 353250 w 4143700"/>
              <a:gd name="connsiteY69" fmla="*/ 1638300 h 3396521"/>
              <a:gd name="connsiteX70" fmla="*/ 495322 w 4143700"/>
              <a:gd name="connsiteY70" fmla="*/ 1561302 h 3396521"/>
              <a:gd name="connsiteX71" fmla="*/ 654880 w 4143700"/>
              <a:gd name="connsiteY71" fmla="*/ 1397000 h 3396521"/>
              <a:gd name="connsiteX72" fmla="*/ 746173 w 4143700"/>
              <a:gd name="connsiteY72" fmla="*/ 1350167 h 3396521"/>
              <a:gd name="connsiteX73" fmla="*/ 970827 w 4143700"/>
              <a:gd name="connsiteY73" fmla="*/ 1320800 h 3396521"/>
              <a:gd name="connsiteX74" fmla="*/ 1166029 w 4143700"/>
              <a:gd name="connsiteY74" fmla="*/ 1264437 h 3396521"/>
              <a:gd name="connsiteX75" fmla="*/ 1226982 w 4143700"/>
              <a:gd name="connsiteY75" fmla="*/ 1224042 h 3396521"/>
              <a:gd name="connsiteX76" fmla="*/ 1404180 w 4143700"/>
              <a:gd name="connsiteY76" fmla="*/ 1219200 h 3396521"/>
              <a:gd name="connsiteX77" fmla="*/ 1452608 w 4143700"/>
              <a:gd name="connsiteY77" fmla="*/ 1077107 h 3396521"/>
              <a:gd name="connsiteX78" fmla="*/ 1344648 w 4143700"/>
              <a:gd name="connsiteY78" fmla="*/ 885787 h 3396521"/>
              <a:gd name="connsiteX79" fmla="*/ 1558155 w 4143700"/>
              <a:gd name="connsiteY79" fmla="*/ 723900 h 3396521"/>
              <a:gd name="connsiteX80" fmla="*/ 1670880 w 4143700"/>
              <a:gd name="connsiteY80" fmla="*/ 482600 h 3396521"/>
              <a:gd name="connsiteX81" fmla="*/ 1683580 w 4143700"/>
              <a:gd name="connsiteY81" fmla="*/ 393700 h 3396521"/>
              <a:gd name="connsiteX82" fmla="*/ 1670880 w 4143700"/>
              <a:gd name="connsiteY82" fmla="*/ 152400 h 3396521"/>
              <a:gd name="connsiteX83" fmla="*/ 1594680 w 4143700"/>
              <a:gd name="connsiteY83" fmla="*/ 25400 h 3396521"/>
              <a:gd name="connsiteX0" fmla="*/ 1594680 w 4143570"/>
              <a:gd name="connsiteY0" fmla="*/ 25400 h 3396521"/>
              <a:gd name="connsiteX1" fmla="*/ 1848680 w 4143570"/>
              <a:gd name="connsiteY1" fmla="*/ 25400 h 3396521"/>
              <a:gd name="connsiteX2" fmla="*/ 1924880 w 4143570"/>
              <a:gd name="connsiteY2" fmla="*/ 0 h 3396521"/>
              <a:gd name="connsiteX3" fmla="*/ 1950280 w 4143570"/>
              <a:gd name="connsiteY3" fmla="*/ 76200 h 3396521"/>
              <a:gd name="connsiteX4" fmla="*/ 1962980 w 4143570"/>
              <a:gd name="connsiteY4" fmla="*/ 114300 h 3396521"/>
              <a:gd name="connsiteX5" fmla="*/ 1988380 w 4143570"/>
              <a:gd name="connsiteY5" fmla="*/ 152400 h 3396521"/>
              <a:gd name="connsiteX6" fmla="*/ 2178880 w 4143570"/>
              <a:gd name="connsiteY6" fmla="*/ 165100 h 3396521"/>
              <a:gd name="connsiteX7" fmla="*/ 2242380 w 4143570"/>
              <a:gd name="connsiteY7" fmla="*/ 266700 h 3396521"/>
              <a:gd name="connsiteX8" fmla="*/ 2343980 w 4143570"/>
              <a:gd name="connsiteY8" fmla="*/ 279400 h 3396521"/>
              <a:gd name="connsiteX9" fmla="*/ 2369380 w 4143570"/>
              <a:gd name="connsiteY9" fmla="*/ 711200 h 3396521"/>
              <a:gd name="connsiteX10" fmla="*/ 2394780 w 4143570"/>
              <a:gd name="connsiteY10" fmla="*/ 812800 h 3396521"/>
              <a:gd name="connsiteX11" fmla="*/ 2407480 w 4143570"/>
              <a:gd name="connsiteY11" fmla="*/ 876300 h 3396521"/>
              <a:gd name="connsiteX12" fmla="*/ 2470980 w 4143570"/>
              <a:gd name="connsiteY12" fmla="*/ 939800 h 3396521"/>
              <a:gd name="connsiteX13" fmla="*/ 2509080 w 4143570"/>
              <a:gd name="connsiteY13" fmla="*/ 952500 h 3396521"/>
              <a:gd name="connsiteX14" fmla="*/ 2547180 w 4143570"/>
              <a:gd name="connsiteY14" fmla="*/ 977900 h 3396521"/>
              <a:gd name="connsiteX15" fmla="*/ 2636080 w 4143570"/>
              <a:gd name="connsiteY15" fmla="*/ 1003300 h 3396521"/>
              <a:gd name="connsiteX16" fmla="*/ 2712280 w 4143570"/>
              <a:gd name="connsiteY16" fmla="*/ 1028700 h 3396521"/>
              <a:gd name="connsiteX17" fmla="*/ 2775780 w 4143570"/>
              <a:gd name="connsiteY17" fmla="*/ 1143000 h 3396521"/>
              <a:gd name="connsiteX18" fmla="*/ 2788480 w 4143570"/>
              <a:gd name="connsiteY18" fmla="*/ 1397000 h 3396521"/>
              <a:gd name="connsiteX19" fmla="*/ 2801180 w 4143570"/>
              <a:gd name="connsiteY19" fmla="*/ 1473200 h 3396521"/>
              <a:gd name="connsiteX20" fmla="*/ 2877380 w 4143570"/>
              <a:gd name="connsiteY20" fmla="*/ 1524000 h 3396521"/>
              <a:gd name="connsiteX21" fmla="*/ 2915480 w 4143570"/>
              <a:gd name="connsiteY21" fmla="*/ 1549400 h 3396521"/>
              <a:gd name="connsiteX22" fmla="*/ 3055180 w 4143570"/>
              <a:gd name="connsiteY22" fmla="*/ 1562100 h 3396521"/>
              <a:gd name="connsiteX23" fmla="*/ 3271080 w 4143570"/>
              <a:gd name="connsiteY23" fmla="*/ 1574800 h 3396521"/>
              <a:gd name="connsiteX24" fmla="*/ 3613980 w 4143570"/>
              <a:gd name="connsiteY24" fmla="*/ 1562100 h 3396521"/>
              <a:gd name="connsiteX25" fmla="*/ 3677480 w 4143570"/>
              <a:gd name="connsiteY25" fmla="*/ 1549400 h 3396521"/>
              <a:gd name="connsiteX26" fmla="*/ 4043408 w 4143570"/>
              <a:gd name="connsiteY26" fmla="*/ 1489070 h 3396521"/>
              <a:gd name="connsiteX27" fmla="*/ 4109280 w 4143570"/>
              <a:gd name="connsiteY27" fmla="*/ 1662902 h 3396521"/>
              <a:gd name="connsiteX28" fmla="*/ 4143413 w 4143570"/>
              <a:gd name="connsiteY28" fmla="*/ 1873261 h 3396521"/>
              <a:gd name="connsiteX29" fmla="*/ 4096580 w 4143570"/>
              <a:gd name="connsiteY29" fmla="*/ 2044700 h 3396521"/>
              <a:gd name="connsiteX30" fmla="*/ 3994980 w 4143570"/>
              <a:gd name="connsiteY30" fmla="*/ 2120900 h 3396521"/>
              <a:gd name="connsiteX31" fmla="*/ 3944181 w 4143570"/>
              <a:gd name="connsiteY31" fmla="*/ 2223298 h 3396521"/>
              <a:gd name="connsiteX32" fmla="*/ 3804480 w 4143570"/>
              <a:gd name="connsiteY32" fmla="*/ 2197100 h 3396521"/>
              <a:gd name="connsiteX33" fmla="*/ 3791780 w 4143570"/>
              <a:gd name="connsiteY33" fmla="*/ 2463800 h 3396521"/>
              <a:gd name="connsiteX34" fmla="*/ 3752882 w 4143570"/>
              <a:gd name="connsiteY34" fmla="*/ 2613828 h 3396521"/>
              <a:gd name="connsiteX35" fmla="*/ 3588580 w 4143570"/>
              <a:gd name="connsiteY35" fmla="*/ 2704301 h 3396521"/>
              <a:gd name="connsiteX36" fmla="*/ 3387774 w 4143570"/>
              <a:gd name="connsiteY36" fmla="*/ 2738435 h 3396521"/>
              <a:gd name="connsiteX37" fmla="*/ 3232980 w 4143570"/>
              <a:gd name="connsiteY37" fmla="*/ 2781300 h 3396521"/>
              <a:gd name="connsiteX38" fmla="*/ 3169480 w 4143570"/>
              <a:gd name="connsiteY38" fmla="*/ 2832100 h 3396521"/>
              <a:gd name="connsiteX39" fmla="*/ 3118680 w 4143570"/>
              <a:gd name="connsiteY39" fmla="*/ 2908300 h 3396521"/>
              <a:gd name="connsiteX40" fmla="*/ 3087023 w 4143570"/>
              <a:gd name="connsiteY40" fmla="*/ 2988026 h 3396521"/>
              <a:gd name="connsiteX41" fmla="*/ 3042480 w 4143570"/>
              <a:gd name="connsiteY41" fmla="*/ 3048000 h 3396521"/>
              <a:gd name="connsiteX42" fmla="*/ 2915480 w 4143570"/>
              <a:gd name="connsiteY42" fmla="*/ 3149600 h 3396521"/>
              <a:gd name="connsiteX43" fmla="*/ 2826580 w 4143570"/>
              <a:gd name="connsiteY43" fmla="*/ 3162300 h 3396521"/>
              <a:gd name="connsiteX44" fmla="*/ 2712280 w 4143570"/>
              <a:gd name="connsiteY44" fmla="*/ 3238500 h 3396521"/>
              <a:gd name="connsiteX45" fmla="*/ 2623380 w 4143570"/>
              <a:gd name="connsiteY45" fmla="*/ 3327400 h 3396521"/>
              <a:gd name="connsiteX46" fmla="*/ 2470980 w 4143570"/>
              <a:gd name="connsiteY46" fmla="*/ 3390900 h 3396521"/>
              <a:gd name="connsiteX47" fmla="*/ 2336045 w 4143570"/>
              <a:gd name="connsiteY47" fmla="*/ 3378998 h 3396521"/>
              <a:gd name="connsiteX48" fmla="*/ 2293180 w 4143570"/>
              <a:gd name="connsiteY48" fmla="*/ 3263900 h 3396521"/>
              <a:gd name="connsiteX49" fmla="*/ 2191580 w 4143570"/>
              <a:gd name="connsiteY49" fmla="*/ 3162300 h 3396521"/>
              <a:gd name="connsiteX50" fmla="*/ 1721680 w 4143570"/>
              <a:gd name="connsiteY50" fmla="*/ 3124200 h 3396521"/>
              <a:gd name="connsiteX51" fmla="*/ 1670880 w 4143570"/>
              <a:gd name="connsiteY51" fmla="*/ 3073400 h 3396521"/>
              <a:gd name="connsiteX52" fmla="*/ 1632780 w 4143570"/>
              <a:gd name="connsiteY52" fmla="*/ 3048000 h 3396521"/>
              <a:gd name="connsiteX53" fmla="*/ 1543880 w 4143570"/>
              <a:gd name="connsiteY53" fmla="*/ 3022600 h 3396521"/>
              <a:gd name="connsiteX54" fmla="*/ 1302580 w 4143570"/>
              <a:gd name="connsiteY54" fmla="*/ 2997200 h 3396521"/>
              <a:gd name="connsiteX55" fmla="*/ 1289880 w 4143570"/>
              <a:gd name="connsiteY55" fmla="*/ 2921000 h 3396521"/>
              <a:gd name="connsiteX56" fmla="*/ 1188280 w 4143570"/>
              <a:gd name="connsiteY56" fmla="*/ 2832100 h 3396521"/>
              <a:gd name="connsiteX57" fmla="*/ 1062854 w 4143570"/>
              <a:gd name="connsiteY57" fmla="*/ 2780502 h 3396521"/>
              <a:gd name="connsiteX58" fmla="*/ 1030317 w 4143570"/>
              <a:gd name="connsiteY58" fmla="*/ 2663810 h 3396521"/>
              <a:gd name="connsiteX59" fmla="*/ 896158 w 4143570"/>
              <a:gd name="connsiteY59" fmla="*/ 2538426 h 3396521"/>
              <a:gd name="connsiteX60" fmla="*/ 958085 w 4143570"/>
              <a:gd name="connsiteY60" fmla="*/ 2397130 h 3396521"/>
              <a:gd name="connsiteX61" fmla="*/ 939844 w 4143570"/>
              <a:gd name="connsiteY61" fmla="*/ 2274098 h 3396521"/>
              <a:gd name="connsiteX62" fmla="*/ 807818 w 4143570"/>
              <a:gd name="connsiteY62" fmla="*/ 2202092 h 3396521"/>
              <a:gd name="connsiteX63" fmla="*/ 461188 w 4143570"/>
              <a:gd name="connsiteY63" fmla="*/ 2245529 h 3396521"/>
              <a:gd name="connsiteX64" fmla="*/ 364354 w 4143570"/>
              <a:gd name="connsiteY64" fmla="*/ 2051061 h 3396521"/>
              <a:gd name="connsiteX65" fmla="*/ 174631 w 4143570"/>
              <a:gd name="connsiteY65" fmla="*/ 1955800 h 3396521"/>
              <a:gd name="connsiteX66" fmla="*/ 0 w 4143570"/>
              <a:gd name="connsiteY66" fmla="*/ 1969299 h 3396521"/>
              <a:gd name="connsiteX67" fmla="*/ 21432 w 4143570"/>
              <a:gd name="connsiteY67" fmla="*/ 1777203 h 3396521"/>
              <a:gd name="connsiteX68" fmla="*/ 138924 w 4143570"/>
              <a:gd name="connsiteY68" fmla="*/ 1643044 h 3396521"/>
              <a:gd name="connsiteX69" fmla="*/ 353250 w 4143570"/>
              <a:gd name="connsiteY69" fmla="*/ 1638300 h 3396521"/>
              <a:gd name="connsiteX70" fmla="*/ 495322 w 4143570"/>
              <a:gd name="connsiteY70" fmla="*/ 1561302 h 3396521"/>
              <a:gd name="connsiteX71" fmla="*/ 654880 w 4143570"/>
              <a:gd name="connsiteY71" fmla="*/ 1397000 h 3396521"/>
              <a:gd name="connsiteX72" fmla="*/ 746173 w 4143570"/>
              <a:gd name="connsiteY72" fmla="*/ 1350167 h 3396521"/>
              <a:gd name="connsiteX73" fmla="*/ 970827 w 4143570"/>
              <a:gd name="connsiteY73" fmla="*/ 1320800 h 3396521"/>
              <a:gd name="connsiteX74" fmla="*/ 1166029 w 4143570"/>
              <a:gd name="connsiteY74" fmla="*/ 1264437 h 3396521"/>
              <a:gd name="connsiteX75" fmla="*/ 1226982 w 4143570"/>
              <a:gd name="connsiteY75" fmla="*/ 1224042 h 3396521"/>
              <a:gd name="connsiteX76" fmla="*/ 1404180 w 4143570"/>
              <a:gd name="connsiteY76" fmla="*/ 1219200 h 3396521"/>
              <a:gd name="connsiteX77" fmla="*/ 1452608 w 4143570"/>
              <a:gd name="connsiteY77" fmla="*/ 1077107 h 3396521"/>
              <a:gd name="connsiteX78" fmla="*/ 1344648 w 4143570"/>
              <a:gd name="connsiteY78" fmla="*/ 885787 h 3396521"/>
              <a:gd name="connsiteX79" fmla="*/ 1558155 w 4143570"/>
              <a:gd name="connsiteY79" fmla="*/ 723900 h 3396521"/>
              <a:gd name="connsiteX80" fmla="*/ 1670880 w 4143570"/>
              <a:gd name="connsiteY80" fmla="*/ 482600 h 3396521"/>
              <a:gd name="connsiteX81" fmla="*/ 1683580 w 4143570"/>
              <a:gd name="connsiteY81" fmla="*/ 393700 h 3396521"/>
              <a:gd name="connsiteX82" fmla="*/ 1670880 w 4143570"/>
              <a:gd name="connsiteY82" fmla="*/ 152400 h 3396521"/>
              <a:gd name="connsiteX83" fmla="*/ 1594680 w 4143570"/>
              <a:gd name="connsiteY83" fmla="*/ 25400 h 3396521"/>
              <a:gd name="connsiteX0" fmla="*/ 1594680 w 4143570"/>
              <a:gd name="connsiteY0" fmla="*/ 25400 h 3396521"/>
              <a:gd name="connsiteX1" fmla="*/ 1848680 w 4143570"/>
              <a:gd name="connsiteY1" fmla="*/ 25400 h 3396521"/>
              <a:gd name="connsiteX2" fmla="*/ 1924880 w 4143570"/>
              <a:gd name="connsiteY2" fmla="*/ 0 h 3396521"/>
              <a:gd name="connsiteX3" fmla="*/ 1950280 w 4143570"/>
              <a:gd name="connsiteY3" fmla="*/ 76200 h 3396521"/>
              <a:gd name="connsiteX4" fmla="*/ 1962980 w 4143570"/>
              <a:gd name="connsiteY4" fmla="*/ 114300 h 3396521"/>
              <a:gd name="connsiteX5" fmla="*/ 1988380 w 4143570"/>
              <a:gd name="connsiteY5" fmla="*/ 152400 h 3396521"/>
              <a:gd name="connsiteX6" fmla="*/ 2178880 w 4143570"/>
              <a:gd name="connsiteY6" fmla="*/ 165100 h 3396521"/>
              <a:gd name="connsiteX7" fmla="*/ 2242380 w 4143570"/>
              <a:gd name="connsiteY7" fmla="*/ 266700 h 3396521"/>
              <a:gd name="connsiteX8" fmla="*/ 2343980 w 4143570"/>
              <a:gd name="connsiteY8" fmla="*/ 279400 h 3396521"/>
              <a:gd name="connsiteX9" fmla="*/ 2369380 w 4143570"/>
              <a:gd name="connsiteY9" fmla="*/ 711200 h 3396521"/>
              <a:gd name="connsiteX10" fmla="*/ 2394780 w 4143570"/>
              <a:gd name="connsiteY10" fmla="*/ 812800 h 3396521"/>
              <a:gd name="connsiteX11" fmla="*/ 2407480 w 4143570"/>
              <a:gd name="connsiteY11" fmla="*/ 876300 h 3396521"/>
              <a:gd name="connsiteX12" fmla="*/ 2470980 w 4143570"/>
              <a:gd name="connsiteY12" fmla="*/ 939800 h 3396521"/>
              <a:gd name="connsiteX13" fmla="*/ 2509080 w 4143570"/>
              <a:gd name="connsiteY13" fmla="*/ 952500 h 3396521"/>
              <a:gd name="connsiteX14" fmla="*/ 2547180 w 4143570"/>
              <a:gd name="connsiteY14" fmla="*/ 977900 h 3396521"/>
              <a:gd name="connsiteX15" fmla="*/ 2636080 w 4143570"/>
              <a:gd name="connsiteY15" fmla="*/ 1003300 h 3396521"/>
              <a:gd name="connsiteX16" fmla="*/ 2712280 w 4143570"/>
              <a:gd name="connsiteY16" fmla="*/ 1028700 h 3396521"/>
              <a:gd name="connsiteX17" fmla="*/ 2775780 w 4143570"/>
              <a:gd name="connsiteY17" fmla="*/ 1143000 h 3396521"/>
              <a:gd name="connsiteX18" fmla="*/ 2788480 w 4143570"/>
              <a:gd name="connsiteY18" fmla="*/ 1397000 h 3396521"/>
              <a:gd name="connsiteX19" fmla="*/ 2801180 w 4143570"/>
              <a:gd name="connsiteY19" fmla="*/ 1473200 h 3396521"/>
              <a:gd name="connsiteX20" fmla="*/ 2877380 w 4143570"/>
              <a:gd name="connsiteY20" fmla="*/ 1524000 h 3396521"/>
              <a:gd name="connsiteX21" fmla="*/ 2915480 w 4143570"/>
              <a:gd name="connsiteY21" fmla="*/ 1549400 h 3396521"/>
              <a:gd name="connsiteX22" fmla="*/ 3055180 w 4143570"/>
              <a:gd name="connsiteY22" fmla="*/ 1562100 h 3396521"/>
              <a:gd name="connsiteX23" fmla="*/ 3271080 w 4143570"/>
              <a:gd name="connsiteY23" fmla="*/ 1574800 h 3396521"/>
              <a:gd name="connsiteX24" fmla="*/ 3613980 w 4143570"/>
              <a:gd name="connsiteY24" fmla="*/ 1562100 h 3396521"/>
              <a:gd name="connsiteX25" fmla="*/ 3677480 w 4143570"/>
              <a:gd name="connsiteY25" fmla="*/ 1549400 h 3396521"/>
              <a:gd name="connsiteX26" fmla="*/ 4043408 w 4143570"/>
              <a:gd name="connsiteY26" fmla="*/ 1489070 h 3396521"/>
              <a:gd name="connsiteX27" fmla="*/ 4109280 w 4143570"/>
              <a:gd name="connsiteY27" fmla="*/ 1662902 h 3396521"/>
              <a:gd name="connsiteX28" fmla="*/ 4143413 w 4143570"/>
              <a:gd name="connsiteY28" fmla="*/ 1873261 h 3396521"/>
              <a:gd name="connsiteX29" fmla="*/ 4096580 w 4143570"/>
              <a:gd name="connsiteY29" fmla="*/ 2044700 h 3396521"/>
              <a:gd name="connsiteX30" fmla="*/ 3994980 w 4143570"/>
              <a:gd name="connsiteY30" fmla="*/ 2120900 h 3396521"/>
              <a:gd name="connsiteX31" fmla="*/ 3944181 w 4143570"/>
              <a:gd name="connsiteY31" fmla="*/ 2223298 h 3396521"/>
              <a:gd name="connsiteX32" fmla="*/ 3804480 w 4143570"/>
              <a:gd name="connsiteY32" fmla="*/ 2197100 h 3396521"/>
              <a:gd name="connsiteX33" fmla="*/ 3791780 w 4143570"/>
              <a:gd name="connsiteY33" fmla="*/ 2463800 h 3396521"/>
              <a:gd name="connsiteX34" fmla="*/ 3752882 w 4143570"/>
              <a:gd name="connsiteY34" fmla="*/ 2613828 h 3396521"/>
              <a:gd name="connsiteX35" fmla="*/ 3588580 w 4143570"/>
              <a:gd name="connsiteY35" fmla="*/ 2704301 h 3396521"/>
              <a:gd name="connsiteX36" fmla="*/ 3387774 w 4143570"/>
              <a:gd name="connsiteY36" fmla="*/ 2738435 h 3396521"/>
              <a:gd name="connsiteX37" fmla="*/ 3232980 w 4143570"/>
              <a:gd name="connsiteY37" fmla="*/ 2781300 h 3396521"/>
              <a:gd name="connsiteX38" fmla="*/ 3169480 w 4143570"/>
              <a:gd name="connsiteY38" fmla="*/ 2832100 h 3396521"/>
              <a:gd name="connsiteX39" fmla="*/ 3118680 w 4143570"/>
              <a:gd name="connsiteY39" fmla="*/ 2908300 h 3396521"/>
              <a:gd name="connsiteX40" fmla="*/ 3087023 w 4143570"/>
              <a:gd name="connsiteY40" fmla="*/ 2988026 h 3396521"/>
              <a:gd name="connsiteX41" fmla="*/ 3042480 w 4143570"/>
              <a:gd name="connsiteY41" fmla="*/ 3048000 h 3396521"/>
              <a:gd name="connsiteX42" fmla="*/ 2915480 w 4143570"/>
              <a:gd name="connsiteY42" fmla="*/ 3149600 h 3396521"/>
              <a:gd name="connsiteX43" fmla="*/ 2826580 w 4143570"/>
              <a:gd name="connsiteY43" fmla="*/ 3162300 h 3396521"/>
              <a:gd name="connsiteX44" fmla="*/ 2712280 w 4143570"/>
              <a:gd name="connsiteY44" fmla="*/ 3238500 h 3396521"/>
              <a:gd name="connsiteX45" fmla="*/ 2623380 w 4143570"/>
              <a:gd name="connsiteY45" fmla="*/ 3327400 h 3396521"/>
              <a:gd name="connsiteX46" fmla="*/ 2470980 w 4143570"/>
              <a:gd name="connsiteY46" fmla="*/ 3390900 h 3396521"/>
              <a:gd name="connsiteX47" fmla="*/ 2336045 w 4143570"/>
              <a:gd name="connsiteY47" fmla="*/ 3378998 h 3396521"/>
              <a:gd name="connsiteX48" fmla="*/ 2293180 w 4143570"/>
              <a:gd name="connsiteY48" fmla="*/ 3263900 h 3396521"/>
              <a:gd name="connsiteX49" fmla="*/ 2191580 w 4143570"/>
              <a:gd name="connsiteY49" fmla="*/ 3162300 h 3396521"/>
              <a:gd name="connsiteX50" fmla="*/ 1721680 w 4143570"/>
              <a:gd name="connsiteY50" fmla="*/ 3124200 h 3396521"/>
              <a:gd name="connsiteX51" fmla="*/ 1670880 w 4143570"/>
              <a:gd name="connsiteY51" fmla="*/ 3073400 h 3396521"/>
              <a:gd name="connsiteX52" fmla="*/ 1632780 w 4143570"/>
              <a:gd name="connsiteY52" fmla="*/ 3048000 h 3396521"/>
              <a:gd name="connsiteX53" fmla="*/ 1543880 w 4143570"/>
              <a:gd name="connsiteY53" fmla="*/ 3022600 h 3396521"/>
              <a:gd name="connsiteX54" fmla="*/ 1302580 w 4143570"/>
              <a:gd name="connsiteY54" fmla="*/ 2997200 h 3396521"/>
              <a:gd name="connsiteX55" fmla="*/ 1289880 w 4143570"/>
              <a:gd name="connsiteY55" fmla="*/ 2921000 h 3396521"/>
              <a:gd name="connsiteX56" fmla="*/ 1188280 w 4143570"/>
              <a:gd name="connsiteY56" fmla="*/ 2832100 h 3396521"/>
              <a:gd name="connsiteX57" fmla="*/ 1062854 w 4143570"/>
              <a:gd name="connsiteY57" fmla="*/ 2780502 h 3396521"/>
              <a:gd name="connsiteX58" fmla="*/ 1030317 w 4143570"/>
              <a:gd name="connsiteY58" fmla="*/ 2663810 h 3396521"/>
              <a:gd name="connsiteX59" fmla="*/ 896158 w 4143570"/>
              <a:gd name="connsiteY59" fmla="*/ 2538426 h 3396521"/>
              <a:gd name="connsiteX60" fmla="*/ 958085 w 4143570"/>
              <a:gd name="connsiteY60" fmla="*/ 2397130 h 3396521"/>
              <a:gd name="connsiteX61" fmla="*/ 939844 w 4143570"/>
              <a:gd name="connsiteY61" fmla="*/ 2274098 h 3396521"/>
              <a:gd name="connsiteX62" fmla="*/ 807818 w 4143570"/>
              <a:gd name="connsiteY62" fmla="*/ 2202092 h 3396521"/>
              <a:gd name="connsiteX63" fmla="*/ 461188 w 4143570"/>
              <a:gd name="connsiteY63" fmla="*/ 2245529 h 3396521"/>
              <a:gd name="connsiteX64" fmla="*/ 364354 w 4143570"/>
              <a:gd name="connsiteY64" fmla="*/ 2051061 h 3396521"/>
              <a:gd name="connsiteX65" fmla="*/ 174631 w 4143570"/>
              <a:gd name="connsiteY65" fmla="*/ 1955800 h 3396521"/>
              <a:gd name="connsiteX66" fmla="*/ 0 w 4143570"/>
              <a:gd name="connsiteY66" fmla="*/ 1969299 h 3396521"/>
              <a:gd name="connsiteX67" fmla="*/ 21432 w 4143570"/>
              <a:gd name="connsiteY67" fmla="*/ 1777203 h 3396521"/>
              <a:gd name="connsiteX68" fmla="*/ 138924 w 4143570"/>
              <a:gd name="connsiteY68" fmla="*/ 1643044 h 3396521"/>
              <a:gd name="connsiteX69" fmla="*/ 353250 w 4143570"/>
              <a:gd name="connsiteY69" fmla="*/ 1638300 h 3396521"/>
              <a:gd name="connsiteX70" fmla="*/ 495322 w 4143570"/>
              <a:gd name="connsiteY70" fmla="*/ 1561302 h 3396521"/>
              <a:gd name="connsiteX71" fmla="*/ 654880 w 4143570"/>
              <a:gd name="connsiteY71" fmla="*/ 1397000 h 3396521"/>
              <a:gd name="connsiteX72" fmla="*/ 746173 w 4143570"/>
              <a:gd name="connsiteY72" fmla="*/ 1350167 h 3396521"/>
              <a:gd name="connsiteX73" fmla="*/ 970827 w 4143570"/>
              <a:gd name="connsiteY73" fmla="*/ 1320800 h 3396521"/>
              <a:gd name="connsiteX74" fmla="*/ 1166029 w 4143570"/>
              <a:gd name="connsiteY74" fmla="*/ 1264437 h 3396521"/>
              <a:gd name="connsiteX75" fmla="*/ 1226982 w 4143570"/>
              <a:gd name="connsiteY75" fmla="*/ 1224042 h 3396521"/>
              <a:gd name="connsiteX76" fmla="*/ 1404180 w 4143570"/>
              <a:gd name="connsiteY76" fmla="*/ 1219200 h 3396521"/>
              <a:gd name="connsiteX77" fmla="*/ 1452608 w 4143570"/>
              <a:gd name="connsiteY77" fmla="*/ 1077107 h 3396521"/>
              <a:gd name="connsiteX78" fmla="*/ 1344648 w 4143570"/>
              <a:gd name="connsiteY78" fmla="*/ 885787 h 3396521"/>
              <a:gd name="connsiteX79" fmla="*/ 1558155 w 4143570"/>
              <a:gd name="connsiteY79" fmla="*/ 723900 h 3396521"/>
              <a:gd name="connsiteX80" fmla="*/ 1670880 w 4143570"/>
              <a:gd name="connsiteY80" fmla="*/ 482600 h 3396521"/>
              <a:gd name="connsiteX81" fmla="*/ 1683580 w 4143570"/>
              <a:gd name="connsiteY81" fmla="*/ 393700 h 3396521"/>
              <a:gd name="connsiteX82" fmla="*/ 1670880 w 4143570"/>
              <a:gd name="connsiteY82" fmla="*/ 152400 h 3396521"/>
              <a:gd name="connsiteX83" fmla="*/ 1594680 w 4143570"/>
              <a:gd name="connsiteY83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461188 w 4143472"/>
              <a:gd name="connsiteY63" fmla="*/ 2245529 h 3396521"/>
              <a:gd name="connsiteX64" fmla="*/ 364354 w 4143472"/>
              <a:gd name="connsiteY64" fmla="*/ 2051061 h 3396521"/>
              <a:gd name="connsiteX65" fmla="*/ 174631 w 4143472"/>
              <a:gd name="connsiteY65" fmla="*/ 1955800 h 3396521"/>
              <a:gd name="connsiteX66" fmla="*/ 0 w 4143472"/>
              <a:gd name="connsiteY66" fmla="*/ 1969299 h 3396521"/>
              <a:gd name="connsiteX67" fmla="*/ 21432 w 4143472"/>
              <a:gd name="connsiteY67" fmla="*/ 1777203 h 3396521"/>
              <a:gd name="connsiteX68" fmla="*/ 138924 w 4143472"/>
              <a:gd name="connsiteY68" fmla="*/ 1643044 h 3396521"/>
              <a:gd name="connsiteX69" fmla="*/ 353250 w 4143472"/>
              <a:gd name="connsiteY69" fmla="*/ 1638300 h 3396521"/>
              <a:gd name="connsiteX70" fmla="*/ 495322 w 4143472"/>
              <a:gd name="connsiteY70" fmla="*/ 1561302 h 3396521"/>
              <a:gd name="connsiteX71" fmla="*/ 654880 w 4143472"/>
              <a:gd name="connsiteY71" fmla="*/ 1397000 h 3396521"/>
              <a:gd name="connsiteX72" fmla="*/ 746173 w 4143472"/>
              <a:gd name="connsiteY72" fmla="*/ 1350167 h 3396521"/>
              <a:gd name="connsiteX73" fmla="*/ 970827 w 4143472"/>
              <a:gd name="connsiteY73" fmla="*/ 1320800 h 3396521"/>
              <a:gd name="connsiteX74" fmla="*/ 1166029 w 4143472"/>
              <a:gd name="connsiteY74" fmla="*/ 1264437 h 3396521"/>
              <a:gd name="connsiteX75" fmla="*/ 1226982 w 4143472"/>
              <a:gd name="connsiteY75" fmla="*/ 1224042 h 3396521"/>
              <a:gd name="connsiteX76" fmla="*/ 1404180 w 4143472"/>
              <a:gd name="connsiteY76" fmla="*/ 1219200 h 3396521"/>
              <a:gd name="connsiteX77" fmla="*/ 1452608 w 4143472"/>
              <a:gd name="connsiteY77" fmla="*/ 1077107 h 3396521"/>
              <a:gd name="connsiteX78" fmla="*/ 1344648 w 4143472"/>
              <a:gd name="connsiteY78" fmla="*/ 885787 h 3396521"/>
              <a:gd name="connsiteX79" fmla="*/ 1558155 w 4143472"/>
              <a:gd name="connsiteY79" fmla="*/ 723900 h 3396521"/>
              <a:gd name="connsiteX80" fmla="*/ 1670880 w 4143472"/>
              <a:gd name="connsiteY80" fmla="*/ 482600 h 3396521"/>
              <a:gd name="connsiteX81" fmla="*/ 1683580 w 4143472"/>
              <a:gd name="connsiteY81" fmla="*/ 393700 h 3396521"/>
              <a:gd name="connsiteX82" fmla="*/ 1670880 w 4143472"/>
              <a:gd name="connsiteY82" fmla="*/ 152400 h 3396521"/>
              <a:gd name="connsiteX83" fmla="*/ 1594680 w 4143472"/>
              <a:gd name="connsiteY83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461188 w 4143472"/>
              <a:gd name="connsiteY63" fmla="*/ 2245529 h 3396521"/>
              <a:gd name="connsiteX64" fmla="*/ 364354 w 4143472"/>
              <a:gd name="connsiteY64" fmla="*/ 2051061 h 3396521"/>
              <a:gd name="connsiteX65" fmla="*/ 174631 w 4143472"/>
              <a:gd name="connsiteY65" fmla="*/ 1955800 h 3396521"/>
              <a:gd name="connsiteX66" fmla="*/ 0 w 4143472"/>
              <a:gd name="connsiteY66" fmla="*/ 1969299 h 3396521"/>
              <a:gd name="connsiteX67" fmla="*/ 21432 w 4143472"/>
              <a:gd name="connsiteY67" fmla="*/ 1777203 h 3396521"/>
              <a:gd name="connsiteX68" fmla="*/ 138924 w 4143472"/>
              <a:gd name="connsiteY68" fmla="*/ 1643044 h 3396521"/>
              <a:gd name="connsiteX69" fmla="*/ 353250 w 4143472"/>
              <a:gd name="connsiteY69" fmla="*/ 1638300 h 3396521"/>
              <a:gd name="connsiteX70" fmla="*/ 495322 w 4143472"/>
              <a:gd name="connsiteY70" fmla="*/ 1561302 h 3396521"/>
              <a:gd name="connsiteX71" fmla="*/ 654880 w 4143472"/>
              <a:gd name="connsiteY71" fmla="*/ 1397000 h 3396521"/>
              <a:gd name="connsiteX72" fmla="*/ 746173 w 4143472"/>
              <a:gd name="connsiteY72" fmla="*/ 1350167 h 3396521"/>
              <a:gd name="connsiteX73" fmla="*/ 970827 w 4143472"/>
              <a:gd name="connsiteY73" fmla="*/ 1320800 h 3396521"/>
              <a:gd name="connsiteX74" fmla="*/ 1166029 w 4143472"/>
              <a:gd name="connsiteY74" fmla="*/ 1264437 h 3396521"/>
              <a:gd name="connsiteX75" fmla="*/ 1226982 w 4143472"/>
              <a:gd name="connsiteY75" fmla="*/ 1224042 h 3396521"/>
              <a:gd name="connsiteX76" fmla="*/ 1404180 w 4143472"/>
              <a:gd name="connsiteY76" fmla="*/ 1219200 h 3396521"/>
              <a:gd name="connsiteX77" fmla="*/ 1452608 w 4143472"/>
              <a:gd name="connsiteY77" fmla="*/ 1077107 h 3396521"/>
              <a:gd name="connsiteX78" fmla="*/ 1344648 w 4143472"/>
              <a:gd name="connsiteY78" fmla="*/ 885787 h 3396521"/>
              <a:gd name="connsiteX79" fmla="*/ 1558155 w 4143472"/>
              <a:gd name="connsiteY79" fmla="*/ 723900 h 3396521"/>
              <a:gd name="connsiteX80" fmla="*/ 1670880 w 4143472"/>
              <a:gd name="connsiteY80" fmla="*/ 482600 h 3396521"/>
              <a:gd name="connsiteX81" fmla="*/ 1683580 w 4143472"/>
              <a:gd name="connsiteY81" fmla="*/ 393700 h 3396521"/>
              <a:gd name="connsiteX82" fmla="*/ 1670880 w 4143472"/>
              <a:gd name="connsiteY82" fmla="*/ 152400 h 3396521"/>
              <a:gd name="connsiteX83" fmla="*/ 1594680 w 4143472"/>
              <a:gd name="connsiteY83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461188 w 4143472"/>
              <a:gd name="connsiteY63" fmla="*/ 2245529 h 3396521"/>
              <a:gd name="connsiteX64" fmla="*/ 364354 w 4143472"/>
              <a:gd name="connsiteY64" fmla="*/ 2051061 h 3396521"/>
              <a:gd name="connsiteX65" fmla="*/ 174631 w 4143472"/>
              <a:gd name="connsiteY65" fmla="*/ 1955800 h 3396521"/>
              <a:gd name="connsiteX66" fmla="*/ 0 w 4143472"/>
              <a:gd name="connsiteY66" fmla="*/ 1969299 h 3396521"/>
              <a:gd name="connsiteX67" fmla="*/ 21432 w 4143472"/>
              <a:gd name="connsiteY67" fmla="*/ 1777203 h 3396521"/>
              <a:gd name="connsiteX68" fmla="*/ 138924 w 4143472"/>
              <a:gd name="connsiteY68" fmla="*/ 1643044 h 3396521"/>
              <a:gd name="connsiteX69" fmla="*/ 353250 w 4143472"/>
              <a:gd name="connsiteY69" fmla="*/ 1638300 h 3396521"/>
              <a:gd name="connsiteX70" fmla="*/ 495322 w 4143472"/>
              <a:gd name="connsiteY70" fmla="*/ 1561302 h 3396521"/>
              <a:gd name="connsiteX71" fmla="*/ 654880 w 4143472"/>
              <a:gd name="connsiteY71" fmla="*/ 1397000 h 3396521"/>
              <a:gd name="connsiteX72" fmla="*/ 746173 w 4143472"/>
              <a:gd name="connsiteY72" fmla="*/ 1350167 h 3396521"/>
              <a:gd name="connsiteX73" fmla="*/ 970827 w 4143472"/>
              <a:gd name="connsiteY73" fmla="*/ 1320800 h 3396521"/>
              <a:gd name="connsiteX74" fmla="*/ 1166029 w 4143472"/>
              <a:gd name="connsiteY74" fmla="*/ 1264437 h 3396521"/>
              <a:gd name="connsiteX75" fmla="*/ 1226982 w 4143472"/>
              <a:gd name="connsiteY75" fmla="*/ 1224042 h 3396521"/>
              <a:gd name="connsiteX76" fmla="*/ 1404180 w 4143472"/>
              <a:gd name="connsiteY76" fmla="*/ 1219200 h 3396521"/>
              <a:gd name="connsiteX77" fmla="*/ 1452608 w 4143472"/>
              <a:gd name="connsiteY77" fmla="*/ 1077107 h 3396521"/>
              <a:gd name="connsiteX78" fmla="*/ 1344648 w 4143472"/>
              <a:gd name="connsiteY78" fmla="*/ 885787 h 3396521"/>
              <a:gd name="connsiteX79" fmla="*/ 1558155 w 4143472"/>
              <a:gd name="connsiteY79" fmla="*/ 723900 h 3396521"/>
              <a:gd name="connsiteX80" fmla="*/ 1670880 w 4143472"/>
              <a:gd name="connsiteY80" fmla="*/ 482600 h 3396521"/>
              <a:gd name="connsiteX81" fmla="*/ 1683580 w 4143472"/>
              <a:gd name="connsiteY81" fmla="*/ 393700 h 3396521"/>
              <a:gd name="connsiteX82" fmla="*/ 1670880 w 4143472"/>
              <a:gd name="connsiteY82" fmla="*/ 152400 h 3396521"/>
              <a:gd name="connsiteX83" fmla="*/ 1594680 w 4143472"/>
              <a:gd name="connsiteY83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461188 w 4143472"/>
              <a:gd name="connsiteY63" fmla="*/ 2245529 h 3396521"/>
              <a:gd name="connsiteX64" fmla="*/ 285761 w 4143472"/>
              <a:gd name="connsiteY64" fmla="*/ 2059794 h 3396521"/>
              <a:gd name="connsiteX65" fmla="*/ 174631 w 4143472"/>
              <a:gd name="connsiteY65" fmla="*/ 1955800 h 3396521"/>
              <a:gd name="connsiteX66" fmla="*/ 0 w 4143472"/>
              <a:gd name="connsiteY66" fmla="*/ 1969299 h 3396521"/>
              <a:gd name="connsiteX67" fmla="*/ 21432 w 4143472"/>
              <a:gd name="connsiteY67" fmla="*/ 1777203 h 3396521"/>
              <a:gd name="connsiteX68" fmla="*/ 138924 w 4143472"/>
              <a:gd name="connsiteY68" fmla="*/ 1643044 h 3396521"/>
              <a:gd name="connsiteX69" fmla="*/ 353250 w 4143472"/>
              <a:gd name="connsiteY69" fmla="*/ 1638300 h 3396521"/>
              <a:gd name="connsiteX70" fmla="*/ 495322 w 4143472"/>
              <a:gd name="connsiteY70" fmla="*/ 1561302 h 3396521"/>
              <a:gd name="connsiteX71" fmla="*/ 654880 w 4143472"/>
              <a:gd name="connsiteY71" fmla="*/ 1397000 h 3396521"/>
              <a:gd name="connsiteX72" fmla="*/ 746173 w 4143472"/>
              <a:gd name="connsiteY72" fmla="*/ 1350167 h 3396521"/>
              <a:gd name="connsiteX73" fmla="*/ 970827 w 4143472"/>
              <a:gd name="connsiteY73" fmla="*/ 1320800 h 3396521"/>
              <a:gd name="connsiteX74" fmla="*/ 1166029 w 4143472"/>
              <a:gd name="connsiteY74" fmla="*/ 1264437 h 3396521"/>
              <a:gd name="connsiteX75" fmla="*/ 1226982 w 4143472"/>
              <a:gd name="connsiteY75" fmla="*/ 1224042 h 3396521"/>
              <a:gd name="connsiteX76" fmla="*/ 1404180 w 4143472"/>
              <a:gd name="connsiteY76" fmla="*/ 1219200 h 3396521"/>
              <a:gd name="connsiteX77" fmla="*/ 1452608 w 4143472"/>
              <a:gd name="connsiteY77" fmla="*/ 1077107 h 3396521"/>
              <a:gd name="connsiteX78" fmla="*/ 1344648 w 4143472"/>
              <a:gd name="connsiteY78" fmla="*/ 885787 h 3396521"/>
              <a:gd name="connsiteX79" fmla="*/ 1558155 w 4143472"/>
              <a:gd name="connsiteY79" fmla="*/ 723900 h 3396521"/>
              <a:gd name="connsiteX80" fmla="*/ 1670880 w 4143472"/>
              <a:gd name="connsiteY80" fmla="*/ 482600 h 3396521"/>
              <a:gd name="connsiteX81" fmla="*/ 1683580 w 4143472"/>
              <a:gd name="connsiteY81" fmla="*/ 393700 h 3396521"/>
              <a:gd name="connsiteX82" fmla="*/ 1670880 w 4143472"/>
              <a:gd name="connsiteY82" fmla="*/ 152400 h 3396521"/>
              <a:gd name="connsiteX83" fmla="*/ 1594680 w 4143472"/>
              <a:gd name="connsiteY83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461188 w 4143472"/>
              <a:gd name="connsiteY63" fmla="*/ 2245529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807818 w 4143472"/>
              <a:gd name="connsiteY62" fmla="*/ 2202092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484712 w 4143472"/>
              <a:gd name="connsiteY62" fmla="*/ 2193359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939844 w 4143472"/>
              <a:gd name="connsiteY61" fmla="*/ 2274098 h 3396521"/>
              <a:gd name="connsiteX62" fmla="*/ 502177 w 4143472"/>
              <a:gd name="connsiteY62" fmla="*/ 213223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765193 w 4143472"/>
              <a:gd name="connsiteY61" fmla="*/ 2160575 h 3396521"/>
              <a:gd name="connsiteX62" fmla="*/ 502177 w 4143472"/>
              <a:gd name="connsiteY62" fmla="*/ 213223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765193 w 4143472"/>
              <a:gd name="connsiteY61" fmla="*/ 2160575 h 3396521"/>
              <a:gd name="connsiteX62" fmla="*/ 502177 w 4143472"/>
              <a:gd name="connsiteY62" fmla="*/ 213223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958085 w 4143472"/>
              <a:gd name="connsiteY60" fmla="*/ 2397130 h 3396521"/>
              <a:gd name="connsiteX61" fmla="*/ 765193 w 4143472"/>
              <a:gd name="connsiteY61" fmla="*/ 2160575 h 3396521"/>
              <a:gd name="connsiteX62" fmla="*/ 502177 w 4143472"/>
              <a:gd name="connsiteY62" fmla="*/ 213223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844561 w 4143472"/>
              <a:gd name="connsiteY60" fmla="*/ 2379664 h 3396521"/>
              <a:gd name="connsiteX61" fmla="*/ 765193 w 4143472"/>
              <a:gd name="connsiteY61" fmla="*/ 2160575 h 3396521"/>
              <a:gd name="connsiteX62" fmla="*/ 502177 w 4143472"/>
              <a:gd name="connsiteY62" fmla="*/ 213223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844561 w 4143472"/>
              <a:gd name="connsiteY60" fmla="*/ 2379664 h 3396521"/>
              <a:gd name="connsiteX61" fmla="*/ 765193 w 4143472"/>
              <a:gd name="connsiteY61" fmla="*/ 2160575 h 3396521"/>
              <a:gd name="connsiteX62" fmla="*/ 519643 w 4143472"/>
              <a:gd name="connsiteY62" fmla="*/ 209730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844561 w 4143472"/>
              <a:gd name="connsiteY60" fmla="*/ 2379664 h 3396521"/>
              <a:gd name="connsiteX61" fmla="*/ 695333 w 4143472"/>
              <a:gd name="connsiteY61" fmla="*/ 2160575 h 3396521"/>
              <a:gd name="connsiteX62" fmla="*/ 519643 w 4143472"/>
              <a:gd name="connsiteY62" fmla="*/ 209730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774701 w 4143472"/>
              <a:gd name="connsiteY60" fmla="*/ 2362199 h 3396521"/>
              <a:gd name="connsiteX61" fmla="*/ 695333 w 4143472"/>
              <a:gd name="connsiteY61" fmla="*/ 2160575 h 3396521"/>
              <a:gd name="connsiteX62" fmla="*/ 519643 w 4143472"/>
              <a:gd name="connsiteY62" fmla="*/ 209730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632780 w 4143472"/>
              <a:gd name="connsiteY52" fmla="*/ 3048000 h 3396521"/>
              <a:gd name="connsiteX53" fmla="*/ 1543880 w 4143472"/>
              <a:gd name="connsiteY53" fmla="*/ 3022600 h 3396521"/>
              <a:gd name="connsiteX54" fmla="*/ 1302580 w 4143472"/>
              <a:gd name="connsiteY54" fmla="*/ 2997200 h 3396521"/>
              <a:gd name="connsiteX55" fmla="*/ 1289880 w 4143472"/>
              <a:gd name="connsiteY55" fmla="*/ 2921000 h 3396521"/>
              <a:gd name="connsiteX56" fmla="*/ 1188280 w 4143472"/>
              <a:gd name="connsiteY56" fmla="*/ 2832100 h 3396521"/>
              <a:gd name="connsiteX57" fmla="*/ 1062854 w 4143472"/>
              <a:gd name="connsiteY57" fmla="*/ 2780502 h 3396521"/>
              <a:gd name="connsiteX58" fmla="*/ 1030317 w 4143472"/>
              <a:gd name="connsiteY58" fmla="*/ 2663810 h 3396521"/>
              <a:gd name="connsiteX59" fmla="*/ 896158 w 4143472"/>
              <a:gd name="connsiteY59" fmla="*/ 2538426 h 3396521"/>
              <a:gd name="connsiteX60" fmla="*/ 774701 w 4143472"/>
              <a:gd name="connsiteY60" fmla="*/ 2362199 h 3396521"/>
              <a:gd name="connsiteX61" fmla="*/ 695333 w 4143472"/>
              <a:gd name="connsiteY61" fmla="*/ 2160575 h 3396521"/>
              <a:gd name="connsiteX62" fmla="*/ 519643 w 4143472"/>
              <a:gd name="connsiteY62" fmla="*/ 2097301 h 3396521"/>
              <a:gd name="connsiteX63" fmla="*/ 295269 w 4143472"/>
              <a:gd name="connsiteY63" fmla="*/ 2123274 h 3396521"/>
              <a:gd name="connsiteX64" fmla="*/ 174631 w 4143472"/>
              <a:gd name="connsiteY64" fmla="*/ 1955800 h 3396521"/>
              <a:gd name="connsiteX65" fmla="*/ 0 w 4143472"/>
              <a:gd name="connsiteY65" fmla="*/ 1969299 h 3396521"/>
              <a:gd name="connsiteX66" fmla="*/ 21432 w 4143472"/>
              <a:gd name="connsiteY66" fmla="*/ 1777203 h 3396521"/>
              <a:gd name="connsiteX67" fmla="*/ 138924 w 4143472"/>
              <a:gd name="connsiteY67" fmla="*/ 1643044 h 3396521"/>
              <a:gd name="connsiteX68" fmla="*/ 353250 w 4143472"/>
              <a:gd name="connsiteY68" fmla="*/ 1638300 h 3396521"/>
              <a:gd name="connsiteX69" fmla="*/ 495322 w 4143472"/>
              <a:gd name="connsiteY69" fmla="*/ 1561302 h 3396521"/>
              <a:gd name="connsiteX70" fmla="*/ 654880 w 4143472"/>
              <a:gd name="connsiteY70" fmla="*/ 1397000 h 3396521"/>
              <a:gd name="connsiteX71" fmla="*/ 746173 w 4143472"/>
              <a:gd name="connsiteY71" fmla="*/ 1350167 h 3396521"/>
              <a:gd name="connsiteX72" fmla="*/ 970827 w 4143472"/>
              <a:gd name="connsiteY72" fmla="*/ 1320800 h 3396521"/>
              <a:gd name="connsiteX73" fmla="*/ 1166029 w 4143472"/>
              <a:gd name="connsiteY73" fmla="*/ 1264437 h 3396521"/>
              <a:gd name="connsiteX74" fmla="*/ 1226982 w 4143472"/>
              <a:gd name="connsiteY74" fmla="*/ 1224042 h 3396521"/>
              <a:gd name="connsiteX75" fmla="*/ 1404180 w 4143472"/>
              <a:gd name="connsiteY75" fmla="*/ 1219200 h 3396521"/>
              <a:gd name="connsiteX76" fmla="*/ 1452608 w 4143472"/>
              <a:gd name="connsiteY76" fmla="*/ 1077107 h 3396521"/>
              <a:gd name="connsiteX77" fmla="*/ 1344648 w 4143472"/>
              <a:gd name="connsiteY77" fmla="*/ 885787 h 3396521"/>
              <a:gd name="connsiteX78" fmla="*/ 1558155 w 4143472"/>
              <a:gd name="connsiteY78" fmla="*/ 723900 h 3396521"/>
              <a:gd name="connsiteX79" fmla="*/ 1670880 w 4143472"/>
              <a:gd name="connsiteY79" fmla="*/ 482600 h 3396521"/>
              <a:gd name="connsiteX80" fmla="*/ 1683580 w 4143472"/>
              <a:gd name="connsiteY80" fmla="*/ 393700 h 3396521"/>
              <a:gd name="connsiteX81" fmla="*/ 1670880 w 4143472"/>
              <a:gd name="connsiteY81" fmla="*/ 152400 h 3396521"/>
              <a:gd name="connsiteX82" fmla="*/ 1594680 w 4143472"/>
              <a:gd name="connsiteY8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670880 w 4143472"/>
              <a:gd name="connsiteY51" fmla="*/ 3073400 h 3396521"/>
              <a:gd name="connsiteX52" fmla="*/ 1543880 w 4143472"/>
              <a:gd name="connsiteY52" fmla="*/ 3022600 h 3396521"/>
              <a:gd name="connsiteX53" fmla="*/ 1302580 w 4143472"/>
              <a:gd name="connsiteY53" fmla="*/ 2997200 h 3396521"/>
              <a:gd name="connsiteX54" fmla="*/ 1289880 w 4143472"/>
              <a:gd name="connsiteY54" fmla="*/ 2921000 h 3396521"/>
              <a:gd name="connsiteX55" fmla="*/ 1188280 w 4143472"/>
              <a:gd name="connsiteY55" fmla="*/ 2832100 h 3396521"/>
              <a:gd name="connsiteX56" fmla="*/ 1062854 w 4143472"/>
              <a:gd name="connsiteY56" fmla="*/ 2780502 h 3396521"/>
              <a:gd name="connsiteX57" fmla="*/ 1030317 w 4143472"/>
              <a:gd name="connsiteY57" fmla="*/ 2663810 h 3396521"/>
              <a:gd name="connsiteX58" fmla="*/ 896158 w 4143472"/>
              <a:gd name="connsiteY58" fmla="*/ 2538426 h 3396521"/>
              <a:gd name="connsiteX59" fmla="*/ 774701 w 4143472"/>
              <a:gd name="connsiteY59" fmla="*/ 2362199 h 3396521"/>
              <a:gd name="connsiteX60" fmla="*/ 695333 w 4143472"/>
              <a:gd name="connsiteY60" fmla="*/ 2160575 h 3396521"/>
              <a:gd name="connsiteX61" fmla="*/ 519643 w 4143472"/>
              <a:gd name="connsiteY61" fmla="*/ 2097301 h 3396521"/>
              <a:gd name="connsiteX62" fmla="*/ 295269 w 4143472"/>
              <a:gd name="connsiteY62" fmla="*/ 2123274 h 3396521"/>
              <a:gd name="connsiteX63" fmla="*/ 174631 w 4143472"/>
              <a:gd name="connsiteY63" fmla="*/ 1955800 h 3396521"/>
              <a:gd name="connsiteX64" fmla="*/ 0 w 4143472"/>
              <a:gd name="connsiteY64" fmla="*/ 1969299 h 3396521"/>
              <a:gd name="connsiteX65" fmla="*/ 21432 w 4143472"/>
              <a:gd name="connsiteY65" fmla="*/ 1777203 h 3396521"/>
              <a:gd name="connsiteX66" fmla="*/ 138924 w 4143472"/>
              <a:gd name="connsiteY66" fmla="*/ 1643044 h 3396521"/>
              <a:gd name="connsiteX67" fmla="*/ 353250 w 4143472"/>
              <a:gd name="connsiteY67" fmla="*/ 1638300 h 3396521"/>
              <a:gd name="connsiteX68" fmla="*/ 495322 w 4143472"/>
              <a:gd name="connsiteY68" fmla="*/ 1561302 h 3396521"/>
              <a:gd name="connsiteX69" fmla="*/ 654880 w 4143472"/>
              <a:gd name="connsiteY69" fmla="*/ 1397000 h 3396521"/>
              <a:gd name="connsiteX70" fmla="*/ 746173 w 4143472"/>
              <a:gd name="connsiteY70" fmla="*/ 1350167 h 3396521"/>
              <a:gd name="connsiteX71" fmla="*/ 970827 w 4143472"/>
              <a:gd name="connsiteY71" fmla="*/ 1320800 h 3396521"/>
              <a:gd name="connsiteX72" fmla="*/ 1166029 w 4143472"/>
              <a:gd name="connsiteY72" fmla="*/ 1264437 h 3396521"/>
              <a:gd name="connsiteX73" fmla="*/ 1226982 w 4143472"/>
              <a:gd name="connsiteY73" fmla="*/ 1224042 h 3396521"/>
              <a:gd name="connsiteX74" fmla="*/ 1404180 w 4143472"/>
              <a:gd name="connsiteY74" fmla="*/ 1219200 h 3396521"/>
              <a:gd name="connsiteX75" fmla="*/ 1452608 w 4143472"/>
              <a:gd name="connsiteY75" fmla="*/ 1077107 h 3396521"/>
              <a:gd name="connsiteX76" fmla="*/ 1344648 w 4143472"/>
              <a:gd name="connsiteY76" fmla="*/ 885787 h 3396521"/>
              <a:gd name="connsiteX77" fmla="*/ 1558155 w 4143472"/>
              <a:gd name="connsiteY77" fmla="*/ 723900 h 3396521"/>
              <a:gd name="connsiteX78" fmla="*/ 1670880 w 4143472"/>
              <a:gd name="connsiteY78" fmla="*/ 482600 h 3396521"/>
              <a:gd name="connsiteX79" fmla="*/ 1683580 w 4143472"/>
              <a:gd name="connsiteY79" fmla="*/ 393700 h 3396521"/>
              <a:gd name="connsiteX80" fmla="*/ 1670880 w 4143472"/>
              <a:gd name="connsiteY80" fmla="*/ 152400 h 3396521"/>
              <a:gd name="connsiteX81" fmla="*/ 1594680 w 4143472"/>
              <a:gd name="connsiteY81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09080 w 4143472"/>
              <a:gd name="connsiteY13" fmla="*/ 952500 h 3396521"/>
              <a:gd name="connsiteX14" fmla="*/ 2547180 w 4143472"/>
              <a:gd name="connsiteY14" fmla="*/ 977900 h 3396521"/>
              <a:gd name="connsiteX15" fmla="*/ 2636080 w 4143472"/>
              <a:gd name="connsiteY15" fmla="*/ 1003300 h 3396521"/>
              <a:gd name="connsiteX16" fmla="*/ 2712280 w 4143472"/>
              <a:gd name="connsiteY16" fmla="*/ 1028700 h 3396521"/>
              <a:gd name="connsiteX17" fmla="*/ 2775780 w 4143472"/>
              <a:gd name="connsiteY17" fmla="*/ 1143000 h 3396521"/>
              <a:gd name="connsiteX18" fmla="*/ 2788480 w 4143472"/>
              <a:gd name="connsiteY18" fmla="*/ 1397000 h 3396521"/>
              <a:gd name="connsiteX19" fmla="*/ 2801180 w 4143472"/>
              <a:gd name="connsiteY19" fmla="*/ 1473200 h 3396521"/>
              <a:gd name="connsiteX20" fmla="*/ 2877380 w 4143472"/>
              <a:gd name="connsiteY20" fmla="*/ 1524000 h 3396521"/>
              <a:gd name="connsiteX21" fmla="*/ 2915480 w 4143472"/>
              <a:gd name="connsiteY21" fmla="*/ 1549400 h 3396521"/>
              <a:gd name="connsiteX22" fmla="*/ 3055180 w 4143472"/>
              <a:gd name="connsiteY22" fmla="*/ 1562100 h 3396521"/>
              <a:gd name="connsiteX23" fmla="*/ 3271080 w 4143472"/>
              <a:gd name="connsiteY23" fmla="*/ 1574800 h 3396521"/>
              <a:gd name="connsiteX24" fmla="*/ 3613980 w 4143472"/>
              <a:gd name="connsiteY24" fmla="*/ 1562100 h 3396521"/>
              <a:gd name="connsiteX25" fmla="*/ 3677480 w 4143472"/>
              <a:gd name="connsiteY25" fmla="*/ 1549400 h 3396521"/>
              <a:gd name="connsiteX26" fmla="*/ 4043408 w 4143472"/>
              <a:gd name="connsiteY26" fmla="*/ 1489070 h 3396521"/>
              <a:gd name="connsiteX27" fmla="*/ 4074350 w 4143472"/>
              <a:gd name="connsiteY27" fmla="*/ 1689100 h 3396521"/>
              <a:gd name="connsiteX28" fmla="*/ 4143413 w 4143472"/>
              <a:gd name="connsiteY28" fmla="*/ 1873261 h 3396521"/>
              <a:gd name="connsiteX29" fmla="*/ 4096580 w 4143472"/>
              <a:gd name="connsiteY29" fmla="*/ 2044700 h 3396521"/>
              <a:gd name="connsiteX30" fmla="*/ 3994980 w 4143472"/>
              <a:gd name="connsiteY30" fmla="*/ 2120900 h 3396521"/>
              <a:gd name="connsiteX31" fmla="*/ 3944181 w 4143472"/>
              <a:gd name="connsiteY31" fmla="*/ 2223298 h 3396521"/>
              <a:gd name="connsiteX32" fmla="*/ 3804480 w 4143472"/>
              <a:gd name="connsiteY32" fmla="*/ 2197100 h 3396521"/>
              <a:gd name="connsiteX33" fmla="*/ 3791780 w 4143472"/>
              <a:gd name="connsiteY33" fmla="*/ 2463800 h 3396521"/>
              <a:gd name="connsiteX34" fmla="*/ 3752882 w 4143472"/>
              <a:gd name="connsiteY34" fmla="*/ 2613828 h 3396521"/>
              <a:gd name="connsiteX35" fmla="*/ 3588580 w 4143472"/>
              <a:gd name="connsiteY35" fmla="*/ 2704301 h 3396521"/>
              <a:gd name="connsiteX36" fmla="*/ 3387774 w 4143472"/>
              <a:gd name="connsiteY36" fmla="*/ 2738435 h 3396521"/>
              <a:gd name="connsiteX37" fmla="*/ 3232980 w 4143472"/>
              <a:gd name="connsiteY37" fmla="*/ 2781300 h 3396521"/>
              <a:gd name="connsiteX38" fmla="*/ 3169480 w 4143472"/>
              <a:gd name="connsiteY38" fmla="*/ 2832100 h 3396521"/>
              <a:gd name="connsiteX39" fmla="*/ 3118680 w 4143472"/>
              <a:gd name="connsiteY39" fmla="*/ 2908300 h 3396521"/>
              <a:gd name="connsiteX40" fmla="*/ 3087023 w 4143472"/>
              <a:gd name="connsiteY40" fmla="*/ 2988026 h 3396521"/>
              <a:gd name="connsiteX41" fmla="*/ 3042480 w 4143472"/>
              <a:gd name="connsiteY41" fmla="*/ 3048000 h 3396521"/>
              <a:gd name="connsiteX42" fmla="*/ 2915480 w 4143472"/>
              <a:gd name="connsiteY42" fmla="*/ 3149600 h 3396521"/>
              <a:gd name="connsiteX43" fmla="*/ 2826580 w 4143472"/>
              <a:gd name="connsiteY43" fmla="*/ 3162300 h 3396521"/>
              <a:gd name="connsiteX44" fmla="*/ 2712280 w 4143472"/>
              <a:gd name="connsiteY44" fmla="*/ 3238500 h 3396521"/>
              <a:gd name="connsiteX45" fmla="*/ 2623380 w 4143472"/>
              <a:gd name="connsiteY45" fmla="*/ 3327400 h 3396521"/>
              <a:gd name="connsiteX46" fmla="*/ 2470980 w 4143472"/>
              <a:gd name="connsiteY46" fmla="*/ 3390900 h 3396521"/>
              <a:gd name="connsiteX47" fmla="*/ 2336045 w 4143472"/>
              <a:gd name="connsiteY47" fmla="*/ 3378998 h 3396521"/>
              <a:gd name="connsiteX48" fmla="*/ 2293180 w 4143472"/>
              <a:gd name="connsiteY48" fmla="*/ 3263900 h 3396521"/>
              <a:gd name="connsiteX49" fmla="*/ 2191580 w 4143472"/>
              <a:gd name="connsiteY49" fmla="*/ 3162300 h 3396521"/>
              <a:gd name="connsiteX50" fmla="*/ 1721680 w 4143472"/>
              <a:gd name="connsiteY50" fmla="*/ 3124200 h 3396521"/>
              <a:gd name="connsiteX51" fmla="*/ 1543880 w 4143472"/>
              <a:gd name="connsiteY51" fmla="*/ 3022600 h 3396521"/>
              <a:gd name="connsiteX52" fmla="*/ 1302580 w 4143472"/>
              <a:gd name="connsiteY52" fmla="*/ 2997200 h 3396521"/>
              <a:gd name="connsiteX53" fmla="*/ 1289880 w 4143472"/>
              <a:gd name="connsiteY53" fmla="*/ 2921000 h 3396521"/>
              <a:gd name="connsiteX54" fmla="*/ 1188280 w 4143472"/>
              <a:gd name="connsiteY54" fmla="*/ 2832100 h 3396521"/>
              <a:gd name="connsiteX55" fmla="*/ 1062854 w 4143472"/>
              <a:gd name="connsiteY55" fmla="*/ 2780502 h 3396521"/>
              <a:gd name="connsiteX56" fmla="*/ 1030317 w 4143472"/>
              <a:gd name="connsiteY56" fmla="*/ 2663810 h 3396521"/>
              <a:gd name="connsiteX57" fmla="*/ 896158 w 4143472"/>
              <a:gd name="connsiteY57" fmla="*/ 2538426 h 3396521"/>
              <a:gd name="connsiteX58" fmla="*/ 774701 w 4143472"/>
              <a:gd name="connsiteY58" fmla="*/ 2362199 h 3396521"/>
              <a:gd name="connsiteX59" fmla="*/ 695333 w 4143472"/>
              <a:gd name="connsiteY59" fmla="*/ 2160575 h 3396521"/>
              <a:gd name="connsiteX60" fmla="*/ 519643 w 4143472"/>
              <a:gd name="connsiteY60" fmla="*/ 2097301 h 3396521"/>
              <a:gd name="connsiteX61" fmla="*/ 295269 w 4143472"/>
              <a:gd name="connsiteY61" fmla="*/ 2123274 h 3396521"/>
              <a:gd name="connsiteX62" fmla="*/ 174631 w 4143472"/>
              <a:gd name="connsiteY62" fmla="*/ 1955800 h 3396521"/>
              <a:gd name="connsiteX63" fmla="*/ 0 w 4143472"/>
              <a:gd name="connsiteY63" fmla="*/ 1969299 h 3396521"/>
              <a:gd name="connsiteX64" fmla="*/ 21432 w 4143472"/>
              <a:gd name="connsiteY64" fmla="*/ 1777203 h 3396521"/>
              <a:gd name="connsiteX65" fmla="*/ 138924 w 4143472"/>
              <a:gd name="connsiteY65" fmla="*/ 1643044 h 3396521"/>
              <a:gd name="connsiteX66" fmla="*/ 353250 w 4143472"/>
              <a:gd name="connsiteY66" fmla="*/ 1638300 h 3396521"/>
              <a:gd name="connsiteX67" fmla="*/ 495322 w 4143472"/>
              <a:gd name="connsiteY67" fmla="*/ 1561302 h 3396521"/>
              <a:gd name="connsiteX68" fmla="*/ 654880 w 4143472"/>
              <a:gd name="connsiteY68" fmla="*/ 1397000 h 3396521"/>
              <a:gd name="connsiteX69" fmla="*/ 746173 w 4143472"/>
              <a:gd name="connsiteY69" fmla="*/ 1350167 h 3396521"/>
              <a:gd name="connsiteX70" fmla="*/ 970827 w 4143472"/>
              <a:gd name="connsiteY70" fmla="*/ 1320800 h 3396521"/>
              <a:gd name="connsiteX71" fmla="*/ 1166029 w 4143472"/>
              <a:gd name="connsiteY71" fmla="*/ 1264437 h 3396521"/>
              <a:gd name="connsiteX72" fmla="*/ 1226982 w 4143472"/>
              <a:gd name="connsiteY72" fmla="*/ 1224042 h 3396521"/>
              <a:gd name="connsiteX73" fmla="*/ 1404180 w 4143472"/>
              <a:gd name="connsiteY73" fmla="*/ 1219200 h 3396521"/>
              <a:gd name="connsiteX74" fmla="*/ 1452608 w 4143472"/>
              <a:gd name="connsiteY74" fmla="*/ 1077107 h 3396521"/>
              <a:gd name="connsiteX75" fmla="*/ 1344648 w 4143472"/>
              <a:gd name="connsiteY75" fmla="*/ 885787 h 3396521"/>
              <a:gd name="connsiteX76" fmla="*/ 1558155 w 4143472"/>
              <a:gd name="connsiteY76" fmla="*/ 723900 h 3396521"/>
              <a:gd name="connsiteX77" fmla="*/ 1670880 w 4143472"/>
              <a:gd name="connsiteY77" fmla="*/ 482600 h 3396521"/>
              <a:gd name="connsiteX78" fmla="*/ 1683580 w 4143472"/>
              <a:gd name="connsiteY78" fmla="*/ 393700 h 3396521"/>
              <a:gd name="connsiteX79" fmla="*/ 1670880 w 4143472"/>
              <a:gd name="connsiteY79" fmla="*/ 152400 h 3396521"/>
              <a:gd name="connsiteX80" fmla="*/ 1594680 w 4143472"/>
              <a:gd name="connsiteY80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07480 w 4143472"/>
              <a:gd name="connsiteY11" fmla="*/ 876300 h 3396521"/>
              <a:gd name="connsiteX12" fmla="*/ 2470980 w 4143472"/>
              <a:gd name="connsiteY12" fmla="*/ 939800 h 3396521"/>
              <a:gd name="connsiteX13" fmla="*/ 2547180 w 4143472"/>
              <a:gd name="connsiteY13" fmla="*/ 977900 h 3396521"/>
              <a:gd name="connsiteX14" fmla="*/ 2636080 w 4143472"/>
              <a:gd name="connsiteY14" fmla="*/ 1003300 h 3396521"/>
              <a:gd name="connsiteX15" fmla="*/ 2712280 w 4143472"/>
              <a:gd name="connsiteY15" fmla="*/ 1028700 h 3396521"/>
              <a:gd name="connsiteX16" fmla="*/ 2775780 w 4143472"/>
              <a:gd name="connsiteY16" fmla="*/ 1143000 h 3396521"/>
              <a:gd name="connsiteX17" fmla="*/ 2788480 w 4143472"/>
              <a:gd name="connsiteY17" fmla="*/ 1397000 h 3396521"/>
              <a:gd name="connsiteX18" fmla="*/ 2801180 w 4143472"/>
              <a:gd name="connsiteY18" fmla="*/ 1473200 h 3396521"/>
              <a:gd name="connsiteX19" fmla="*/ 2877380 w 4143472"/>
              <a:gd name="connsiteY19" fmla="*/ 1524000 h 3396521"/>
              <a:gd name="connsiteX20" fmla="*/ 2915480 w 4143472"/>
              <a:gd name="connsiteY20" fmla="*/ 1549400 h 3396521"/>
              <a:gd name="connsiteX21" fmla="*/ 3055180 w 4143472"/>
              <a:gd name="connsiteY21" fmla="*/ 1562100 h 3396521"/>
              <a:gd name="connsiteX22" fmla="*/ 3271080 w 4143472"/>
              <a:gd name="connsiteY22" fmla="*/ 1574800 h 3396521"/>
              <a:gd name="connsiteX23" fmla="*/ 3613980 w 4143472"/>
              <a:gd name="connsiteY23" fmla="*/ 1562100 h 3396521"/>
              <a:gd name="connsiteX24" fmla="*/ 3677480 w 4143472"/>
              <a:gd name="connsiteY24" fmla="*/ 1549400 h 3396521"/>
              <a:gd name="connsiteX25" fmla="*/ 4043408 w 4143472"/>
              <a:gd name="connsiteY25" fmla="*/ 1489070 h 3396521"/>
              <a:gd name="connsiteX26" fmla="*/ 4074350 w 4143472"/>
              <a:gd name="connsiteY26" fmla="*/ 1689100 h 3396521"/>
              <a:gd name="connsiteX27" fmla="*/ 4143413 w 4143472"/>
              <a:gd name="connsiteY27" fmla="*/ 1873261 h 3396521"/>
              <a:gd name="connsiteX28" fmla="*/ 4096580 w 4143472"/>
              <a:gd name="connsiteY28" fmla="*/ 2044700 h 3396521"/>
              <a:gd name="connsiteX29" fmla="*/ 3994980 w 4143472"/>
              <a:gd name="connsiteY29" fmla="*/ 2120900 h 3396521"/>
              <a:gd name="connsiteX30" fmla="*/ 3944181 w 4143472"/>
              <a:gd name="connsiteY30" fmla="*/ 2223298 h 3396521"/>
              <a:gd name="connsiteX31" fmla="*/ 3804480 w 4143472"/>
              <a:gd name="connsiteY31" fmla="*/ 2197100 h 3396521"/>
              <a:gd name="connsiteX32" fmla="*/ 3791780 w 4143472"/>
              <a:gd name="connsiteY32" fmla="*/ 2463800 h 3396521"/>
              <a:gd name="connsiteX33" fmla="*/ 3752882 w 4143472"/>
              <a:gd name="connsiteY33" fmla="*/ 2613828 h 3396521"/>
              <a:gd name="connsiteX34" fmla="*/ 3588580 w 4143472"/>
              <a:gd name="connsiteY34" fmla="*/ 2704301 h 3396521"/>
              <a:gd name="connsiteX35" fmla="*/ 3387774 w 4143472"/>
              <a:gd name="connsiteY35" fmla="*/ 2738435 h 3396521"/>
              <a:gd name="connsiteX36" fmla="*/ 3232980 w 4143472"/>
              <a:gd name="connsiteY36" fmla="*/ 2781300 h 3396521"/>
              <a:gd name="connsiteX37" fmla="*/ 3169480 w 4143472"/>
              <a:gd name="connsiteY37" fmla="*/ 2832100 h 3396521"/>
              <a:gd name="connsiteX38" fmla="*/ 3118680 w 4143472"/>
              <a:gd name="connsiteY38" fmla="*/ 2908300 h 3396521"/>
              <a:gd name="connsiteX39" fmla="*/ 3087023 w 4143472"/>
              <a:gd name="connsiteY39" fmla="*/ 2988026 h 3396521"/>
              <a:gd name="connsiteX40" fmla="*/ 3042480 w 4143472"/>
              <a:gd name="connsiteY40" fmla="*/ 3048000 h 3396521"/>
              <a:gd name="connsiteX41" fmla="*/ 2915480 w 4143472"/>
              <a:gd name="connsiteY41" fmla="*/ 3149600 h 3396521"/>
              <a:gd name="connsiteX42" fmla="*/ 2826580 w 4143472"/>
              <a:gd name="connsiteY42" fmla="*/ 3162300 h 3396521"/>
              <a:gd name="connsiteX43" fmla="*/ 2712280 w 4143472"/>
              <a:gd name="connsiteY43" fmla="*/ 3238500 h 3396521"/>
              <a:gd name="connsiteX44" fmla="*/ 2623380 w 4143472"/>
              <a:gd name="connsiteY44" fmla="*/ 3327400 h 3396521"/>
              <a:gd name="connsiteX45" fmla="*/ 2470980 w 4143472"/>
              <a:gd name="connsiteY45" fmla="*/ 3390900 h 3396521"/>
              <a:gd name="connsiteX46" fmla="*/ 2336045 w 4143472"/>
              <a:gd name="connsiteY46" fmla="*/ 3378998 h 3396521"/>
              <a:gd name="connsiteX47" fmla="*/ 2293180 w 4143472"/>
              <a:gd name="connsiteY47" fmla="*/ 3263900 h 3396521"/>
              <a:gd name="connsiteX48" fmla="*/ 2191580 w 4143472"/>
              <a:gd name="connsiteY48" fmla="*/ 3162300 h 3396521"/>
              <a:gd name="connsiteX49" fmla="*/ 1721680 w 4143472"/>
              <a:gd name="connsiteY49" fmla="*/ 3124200 h 3396521"/>
              <a:gd name="connsiteX50" fmla="*/ 1543880 w 4143472"/>
              <a:gd name="connsiteY50" fmla="*/ 3022600 h 3396521"/>
              <a:gd name="connsiteX51" fmla="*/ 1302580 w 4143472"/>
              <a:gd name="connsiteY51" fmla="*/ 2997200 h 3396521"/>
              <a:gd name="connsiteX52" fmla="*/ 1289880 w 4143472"/>
              <a:gd name="connsiteY52" fmla="*/ 2921000 h 3396521"/>
              <a:gd name="connsiteX53" fmla="*/ 1188280 w 4143472"/>
              <a:gd name="connsiteY53" fmla="*/ 2832100 h 3396521"/>
              <a:gd name="connsiteX54" fmla="*/ 1062854 w 4143472"/>
              <a:gd name="connsiteY54" fmla="*/ 2780502 h 3396521"/>
              <a:gd name="connsiteX55" fmla="*/ 1030317 w 4143472"/>
              <a:gd name="connsiteY55" fmla="*/ 2663810 h 3396521"/>
              <a:gd name="connsiteX56" fmla="*/ 896158 w 4143472"/>
              <a:gd name="connsiteY56" fmla="*/ 2538426 h 3396521"/>
              <a:gd name="connsiteX57" fmla="*/ 774701 w 4143472"/>
              <a:gd name="connsiteY57" fmla="*/ 2362199 h 3396521"/>
              <a:gd name="connsiteX58" fmla="*/ 695333 w 4143472"/>
              <a:gd name="connsiteY58" fmla="*/ 2160575 h 3396521"/>
              <a:gd name="connsiteX59" fmla="*/ 519643 w 4143472"/>
              <a:gd name="connsiteY59" fmla="*/ 2097301 h 3396521"/>
              <a:gd name="connsiteX60" fmla="*/ 295269 w 4143472"/>
              <a:gd name="connsiteY60" fmla="*/ 2123274 h 3396521"/>
              <a:gd name="connsiteX61" fmla="*/ 174631 w 4143472"/>
              <a:gd name="connsiteY61" fmla="*/ 1955800 h 3396521"/>
              <a:gd name="connsiteX62" fmla="*/ 0 w 4143472"/>
              <a:gd name="connsiteY62" fmla="*/ 1969299 h 3396521"/>
              <a:gd name="connsiteX63" fmla="*/ 21432 w 4143472"/>
              <a:gd name="connsiteY63" fmla="*/ 1777203 h 3396521"/>
              <a:gd name="connsiteX64" fmla="*/ 138924 w 4143472"/>
              <a:gd name="connsiteY64" fmla="*/ 1643044 h 3396521"/>
              <a:gd name="connsiteX65" fmla="*/ 353250 w 4143472"/>
              <a:gd name="connsiteY65" fmla="*/ 1638300 h 3396521"/>
              <a:gd name="connsiteX66" fmla="*/ 495322 w 4143472"/>
              <a:gd name="connsiteY66" fmla="*/ 1561302 h 3396521"/>
              <a:gd name="connsiteX67" fmla="*/ 654880 w 4143472"/>
              <a:gd name="connsiteY67" fmla="*/ 1397000 h 3396521"/>
              <a:gd name="connsiteX68" fmla="*/ 746173 w 4143472"/>
              <a:gd name="connsiteY68" fmla="*/ 1350167 h 3396521"/>
              <a:gd name="connsiteX69" fmla="*/ 970827 w 4143472"/>
              <a:gd name="connsiteY69" fmla="*/ 1320800 h 3396521"/>
              <a:gd name="connsiteX70" fmla="*/ 1166029 w 4143472"/>
              <a:gd name="connsiteY70" fmla="*/ 1264437 h 3396521"/>
              <a:gd name="connsiteX71" fmla="*/ 1226982 w 4143472"/>
              <a:gd name="connsiteY71" fmla="*/ 1224042 h 3396521"/>
              <a:gd name="connsiteX72" fmla="*/ 1404180 w 4143472"/>
              <a:gd name="connsiteY72" fmla="*/ 1219200 h 3396521"/>
              <a:gd name="connsiteX73" fmla="*/ 1452608 w 4143472"/>
              <a:gd name="connsiteY73" fmla="*/ 1077107 h 3396521"/>
              <a:gd name="connsiteX74" fmla="*/ 1344648 w 4143472"/>
              <a:gd name="connsiteY74" fmla="*/ 885787 h 3396521"/>
              <a:gd name="connsiteX75" fmla="*/ 1558155 w 4143472"/>
              <a:gd name="connsiteY75" fmla="*/ 723900 h 3396521"/>
              <a:gd name="connsiteX76" fmla="*/ 1670880 w 4143472"/>
              <a:gd name="connsiteY76" fmla="*/ 482600 h 3396521"/>
              <a:gd name="connsiteX77" fmla="*/ 1683580 w 4143472"/>
              <a:gd name="connsiteY77" fmla="*/ 393700 h 3396521"/>
              <a:gd name="connsiteX78" fmla="*/ 1670880 w 4143472"/>
              <a:gd name="connsiteY78" fmla="*/ 152400 h 3396521"/>
              <a:gd name="connsiteX79" fmla="*/ 1594680 w 4143472"/>
              <a:gd name="connsiteY79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70980 w 4143472"/>
              <a:gd name="connsiteY11" fmla="*/ 939800 h 3396521"/>
              <a:gd name="connsiteX12" fmla="*/ 2547180 w 4143472"/>
              <a:gd name="connsiteY12" fmla="*/ 977900 h 3396521"/>
              <a:gd name="connsiteX13" fmla="*/ 2636080 w 4143472"/>
              <a:gd name="connsiteY13" fmla="*/ 1003300 h 3396521"/>
              <a:gd name="connsiteX14" fmla="*/ 2712280 w 4143472"/>
              <a:gd name="connsiteY14" fmla="*/ 1028700 h 3396521"/>
              <a:gd name="connsiteX15" fmla="*/ 2775780 w 4143472"/>
              <a:gd name="connsiteY15" fmla="*/ 1143000 h 3396521"/>
              <a:gd name="connsiteX16" fmla="*/ 2788480 w 4143472"/>
              <a:gd name="connsiteY16" fmla="*/ 1397000 h 3396521"/>
              <a:gd name="connsiteX17" fmla="*/ 2801180 w 4143472"/>
              <a:gd name="connsiteY17" fmla="*/ 1473200 h 3396521"/>
              <a:gd name="connsiteX18" fmla="*/ 2877380 w 4143472"/>
              <a:gd name="connsiteY18" fmla="*/ 1524000 h 3396521"/>
              <a:gd name="connsiteX19" fmla="*/ 2915480 w 4143472"/>
              <a:gd name="connsiteY19" fmla="*/ 1549400 h 3396521"/>
              <a:gd name="connsiteX20" fmla="*/ 3055180 w 4143472"/>
              <a:gd name="connsiteY20" fmla="*/ 1562100 h 3396521"/>
              <a:gd name="connsiteX21" fmla="*/ 3271080 w 4143472"/>
              <a:gd name="connsiteY21" fmla="*/ 1574800 h 3396521"/>
              <a:gd name="connsiteX22" fmla="*/ 3613980 w 4143472"/>
              <a:gd name="connsiteY22" fmla="*/ 1562100 h 3396521"/>
              <a:gd name="connsiteX23" fmla="*/ 3677480 w 4143472"/>
              <a:gd name="connsiteY23" fmla="*/ 1549400 h 3396521"/>
              <a:gd name="connsiteX24" fmla="*/ 4043408 w 4143472"/>
              <a:gd name="connsiteY24" fmla="*/ 1489070 h 3396521"/>
              <a:gd name="connsiteX25" fmla="*/ 4074350 w 4143472"/>
              <a:gd name="connsiteY25" fmla="*/ 1689100 h 3396521"/>
              <a:gd name="connsiteX26" fmla="*/ 4143413 w 4143472"/>
              <a:gd name="connsiteY26" fmla="*/ 1873261 h 3396521"/>
              <a:gd name="connsiteX27" fmla="*/ 4096580 w 4143472"/>
              <a:gd name="connsiteY27" fmla="*/ 2044700 h 3396521"/>
              <a:gd name="connsiteX28" fmla="*/ 3994980 w 4143472"/>
              <a:gd name="connsiteY28" fmla="*/ 2120900 h 3396521"/>
              <a:gd name="connsiteX29" fmla="*/ 3944181 w 4143472"/>
              <a:gd name="connsiteY29" fmla="*/ 2223298 h 3396521"/>
              <a:gd name="connsiteX30" fmla="*/ 3804480 w 4143472"/>
              <a:gd name="connsiteY30" fmla="*/ 2197100 h 3396521"/>
              <a:gd name="connsiteX31" fmla="*/ 3791780 w 4143472"/>
              <a:gd name="connsiteY31" fmla="*/ 2463800 h 3396521"/>
              <a:gd name="connsiteX32" fmla="*/ 3752882 w 4143472"/>
              <a:gd name="connsiteY32" fmla="*/ 2613828 h 3396521"/>
              <a:gd name="connsiteX33" fmla="*/ 3588580 w 4143472"/>
              <a:gd name="connsiteY33" fmla="*/ 2704301 h 3396521"/>
              <a:gd name="connsiteX34" fmla="*/ 3387774 w 4143472"/>
              <a:gd name="connsiteY34" fmla="*/ 2738435 h 3396521"/>
              <a:gd name="connsiteX35" fmla="*/ 3232980 w 4143472"/>
              <a:gd name="connsiteY35" fmla="*/ 2781300 h 3396521"/>
              <a:gd name="connsiteX36" fmla="*/ 3169480 w 4143472"/>
              <a:gd name="connsiteY36" fmla="*/ 2832100 h 3396521"/>
              <a:gd name="connsiteX37" fmla="*/ 3118680 w 4143472"/>
              <a:gd name="connsiteY37" fmla="*/ 2908300 h 3396521"/>
              <a:gd name="connsiteX38" fmla="*/ 3087023 w 4143472"/>
              <a:gd name="connsiteY38" fmla="*/ 2988026 h 3396521"/>
              <a:gd name="connsiteX39" fmla="*/ 3042480 w 4143472"/>
              <a:gd name="connsiteY39" fmla="*/ 3048000 h 3396521"/>
              <a:gd name="connsiteX40" fmla="*/ 2915480 w 4143472"/>
              <a:gd name="connsiteY40" fmla="*/ 3149600 h 3396521"/>
              <a:gd name="connsiteX41" fmla="*/ 2826580 w 4143472"/>
              <a:gd name="connsiteY41" fmla="*/ 3162300 h 3396521"/>
              <a:gd name="connsiteX42" fmla="*/ 2712280 w 4143472"/>
              <a:gd name="connsiteY42" fmla="*/ 3238500 h 3396521"/>
              <a:gd name="connsiteX43" fmla="*/ 2623380 w 4143472"/>
              <a:gd name="connsiteY43" fmla="*/ 3327400 h 3396521"/>
              <a:gd name="connsiteX44" fmla="*/ 2470980 w 4143472"/>
              <a:gd name="connsiteY44" fmla="*/ 3390900 h 3396521"/>
              <a:gd name="connsiteX45" fmla="*/ 2336045 w 4143472"/>
              <a:gd name="connsiteY45" fmla="*/ 3378998 h 3396521"/>
              <a:gd name="connsiteX46" fmla="*/ 2293180 w 4143472"/>
              <a:gd name="connsiteY46" fmla="*/ 3263900 h 3396521"/>
              <a:gd name="connsiteX47" fmla="*/ 2191580 w 4143472"/>
              <a:gd name="connsiteY47" fmla="*/ 3162300 h 3396521"/>
              <a:gd name="connsiteX48" fmla="*/ 1721680 w 4143472"/>
              <a:gd name="connsiteY48" fmla="*/ 3124200 h 3396521"/>
              <a:gd name="connsiteX49" fmla="*/ 1543880 w 4143472"/>
              <a:gd name="connsiteY49" fmla="*/ 3022600 h 3396521"/>
              <a:gd name="connsiteX50" fmla="*/ 1302580 w 4143472"/>
              <a:gd name="connsiteY50" fmla="*/ 2997200 h 3396521"/>
              <a:gd name="connsiteX51" fmla="*/ 1289880 w 4143472"/>
              <a:gd name="connsiteY51" fmla="*/ 2921000 h 3396521"/>
              <a:gd name="connsiteX52" fmla="*/ 1188280 w 4143472"/>
              <a:gd name="connsiteY52" fmla="*/ 2832100 h 3396521"/>
              <a:gd name="connsiteX53" fmla="*/ 1062854 w 4143472"/>
              <a:gd name="connsiteY53" fmla="*/ 2780502 h 3396521"/>
              <a:gd name="connsiteX54" fmla="*/ 1030317 w 4143472"/>
              <a:gd name="connsiteY54" fmla="*/ 2663810 h 3396521"/>
              <a:gd name="connsiteX55" fmla="*/ 896158 w 4143472"/>
              <a:gd name="connsiteY55" fmla="*/ 2538426 h 3396521"/>
              <a:gd name="connsiteX56" fmla="*/ 774701 w 4143472"/>
              <a:gd name="connsiteY56" fmla="*/ 2362199 h 3396521"/>
              <a:gd name="connsiteX57" fmla="*/ 695333 w 4143472"/>
              <a:gd name="connsiteY57" fmla="*/ 2160575 h 3396521"/>
              <a:gd name="connsiteX58" fmla="*/ 519643 w 4143472"/>
              <a:gd name="connsiteY58" fmla="*/ 2097301 h 3396521"/>
              <a:gd name="connsiteX59" fmla="*/ 295269 w 4143472"/>
              <a:gd name="connsiteY59" fmla="*/ 2123274 h 3396521"/>
              <a:gd name="connsiteX60" fmla="*/ 174631 w 4143472"/>
              <a:gd name="connsiteY60" fmla="*/ 1955800 h 3396521"/>
              <a:gd name="connsiteX61" fmla="*/ 0 w 4143472"/>
              <a:gd name="connsiteY61" fmla="*/ 1969299 h 3396521"/>
              <a:gd name="connsiteX62" fmla="*/ 21432 w 4143472"/>
              <a:gd name="connsiteY62" fmla="*/ 1777203 h 3396521"/>
              <a:gd name="connsiteX63" fmla="*/ 138924 w 4143472"/>
              <a:gd name="connsiteY63" fmla="*/ 1643044 h 3396521"/>
              <a:gd name="connsiteX64" fmla="*/ 353250 w 4143472"/>
              <a:gd name="connsiteY64" fmla="*/ 1638300 h 3396521"/>
              <a:gd name="connsiteX65" fmla="*/ 495322 w 4143472"/>
              <a:gd name="connsiteY65" fmla="*/ 1561302 h 3396521"/>
              <a:gd name="connsiteX66" fmla="*/ 654880 w 4143472"/>
              <a:gd name="connsiteY66" fmla="*/ 1397000 h 3396521"/>
              <a:gd name="connsiteX67" fmla="*/ 746173 w 4143472"/>
              <a:gd name="connsiteY67" fmla="*/ 1350167 h 3396521"/>
              <a:gd name="connsiteX68" fmla="*/ 970827 w 4143472"/>
              <a:gd name="connsiteY68" fmla="*/ 1320800 h 3396521"/>
              <a:gd name="connsiteX69" fmla="*/ 1166029 w 4143472"/>
              <a:gd name="connsiteY69" fmla="*/ 1264437 h 3396521"/>
              <a:gd name="connsiteX70" fmla="*/ 1226982 w 4143472"/>
              <a:gd name="connsiteY70" fmla="*/ 1224042 h 3396521"/>
              <a:gd name="connsiteX71" fmla="*/ 1404180 w 4143472"/>
              <a:gd name="connsiteY71" fmla="*/ 1219200 h 3396521"/>
              <a:gd name="connsiteX72" fmla="*/ 1452608 w 4143472"/>
              <a:gd name="connsiteY72" fmla="*/ 1077107 h 3396521"/>
              <a:gd name="connsiteX73" fmla="*/ 1344648 w 4143472"/>
              <a:gd name="connsiteY73" fmla="*/ 885787 h 3396521"/>
              <a:gd name="connsiteX74" fmla="*/ 1558155 w 4143472"/>
              <a:gd name="connsiteY74" fmla="*/ 723900 h 3396521"/>
              <a:gd name="connsiteX75" fmla="*/ 1670880 w 4143472"/>
              <a:gd name="connsiteY75" fmla="*/ 482600 h 3396521"/>
              <a:gd name="connsiteX76" fmla="*/ 1683580 w 4143472"/>
              <a:gd name="connsiteY76" fmla="*/ 393700 h 3396521"/>
              <a:gd name="connsiteX77" fmla="*/ 1670880 w 4143472"/>
              <a:gd name="connsiteY77" fmla="*/ 152400 h 3396521"/>
              <a:gd name="connsiteX78" fmla="*/ 1594680 w 4143472"/>
              <a:gd name="connsiteY78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70980 w 4143472"/>
              <a:gd name="connsiteY11" fmla="*/ 939800 h 3396521"/>
              <a:gd name="connsiteX12" fmla="*/ 2636080 w 4143472"/>
              <a:gd name="connsiteY12" fmla="*/ 1003300 h 3396521"/>
              <a:gd name="connsiteX13" fmla="*/ 2712280 w 4143472"/>
              <a:gd name="connsiteY13" fmla="*/ 1028700 h 3396521"/>
              <a:gd name="connsiteX14" fmla="*/ 2775780 w 4143472"/>
              <a:gd name="connsiteY14" fmla="*/ 1143000 h 3396521"/>
              <a:gd name="connsiteX15" fmla="*/ 2788480 w 4143472"/>
              <a:gd name="connsiteY15" fmla="*/ 1397000 h 3396521"/>
              <a:gd name="connsiteX16" fmla="*/ 2801180 w 4143472"/>
              <a:gd name="connsiteY16" fmla="*/ 1473200 h 3396521"/>
              <a:gd name="connsiteX17" fmla="*/ 2877380 w 4143472"/>
              <a:gd name="connsiteY17" fmla="*/ 1524000 h 3396521"/>
              <a:gd name="connsiteX18" fmla="*/ 2915480 w 4143472"/>
              <a:gd name="connsiteY18" fmla="*/ 1549400 h 3396521"/>
              <a:gd name="connsiteX19" fmla="*/ 3055180 w 4143472"/>
              <a:gd name="connsiteY19" fmla="*/ 1562100 h 3396521"/>
              <a:gd name="connsiteX20" fmla="*/ 3271080 w 4143472"/>
              <a:gd name="connsiteY20" fmla="*/ 1574800 h 3396521"/>
              <a:gd name="connsiteX21" fmla="*/ 3613980 w 4143472"/>
              <a:gd name="connsiteY21" fmla="*/ 1562100 h 3396521"/>
              <a:gd name="connsiteX22" fmla="*/ 3677480 w 4143472"/>
              <a:gd name="connsiteY22" fmla="*/ 1549400 h 3396521"/>
              <a:gd name="connsiteX23" fmla="*/ 4043408 w 4143472"/>
              <a:gd name="connsiteY23" fmla="*/ 1489070 h 3396521"/>
              <a:gd name="connsiteX24" fmla="*/ 4074350 w 4143472"/>
              <a:gd name="connsiteY24" fmla="*/ 1689100 h 3396521"/>
              <a:gd name="connsiteX25" fmla="*/ 4143413 w 4143472"/>
              <a:gd name="connsiteY25" fmla="*/ 1873261 h 3396521"/>
              <a:gd name="connsiteX26" fmla="*/ 4096580 w 4143472"/>
              <a:gd name="connsiteY26" fmla="*/ 2044700 h 3396521"/>
              <a:gd name="connsiteX27" fmla="*/ 3994980 w 4143472"/>
              <a:gd name="connsiteY27" fmla="*/ 2120900 h 3396521"/>
              <a:gd name="connsiteX28" fmla="*/ 3944181 w 4143472"/>
              <a:gd name="connsiteY28" fmla="*/ 2223298 h 3396521"/>
              <a:gd name="connsiteX29" fmla="*/ 3804480 w 4143472"/>
              <a:gd name="connsiteY29" fmla="*/ 2197100 h 3396521"/>
              <a:gd name="connsiteX30" fmla="*/ 3791780 w 4143472"/>
              <a:gd name="connsiteY30" fmla="*/ 2463800 h 3396521"/>
              <a:gd name="connsiteX31" fmla="*/ 3752882 w 4143472"/>
              <a:gd name="connsiteY31" fmla="*/ 2613828 h 3396521"/>
              <a:gd name="connsiteX32" fmla="*/ 3588580 w 4143472"/>
              <a:gd name="connsiteY32" fmla="*/ 2704301 h 3396521"/>
              <a:gd name="connsiteX33" fmla="*/ 3387774 w 4143472"/>
              <a:gd name="connsiteY33" fmla="*/ 2738435 h 3396521"/>
              <a:gd name="connsiteX34" fmla="*/ 3232980 w 4143472"/>
              <a:gd name="connsiteY34" fmla="*/ 2781300 h 3396521"/>
              <a:gd name="connsiteX35" fmla="*/ 3169480 w 4143472"/>
              <a:gd name="connsiteY35" fmla="*/ 2832100 h 3396521"/>
              <a:gd name="connsiteX36" fmla="*/ 3118680 w 4143472"/>
              <a:gd name="connsiteY36" fmla="*/ 2908300 h 3396521"/>
              <a:gd name="connsiteX37" fmla="*/ 3087023 w 4143472"/>
              <a:gd name="connsiteY37" fmla="*/ 2988026 h 3396521"/>
              <a:gd name="connsiteX38" fmla="*/ 3042480 w 4143472"/>
              <a:gd name="connsiteY38" fmla="*/ 3048000 h 3396521"/>
              <a:gd name="connsiteX39" fmla="*/ 2915480 w 4143472"/>
              <a:gd name="connsiteY39" fmla="*/ 3149600 h 3396521"/>
              <a:gd name="connsiteX40" fmla="*/ 2826580 w 4143472"/>
              <a:gd name="connsiteY40" fmla="*/ 3162300 h 3396521"/>
              <a:gd name="connsiteX41" fmla="*/ 2712280 w 4143472"/>
              <a:gd name="connsiteY41" fmla="*/ 3238500 h 3396521"/>
              <a:gd name="connsiteX42" fmla="*/ 2623380 w 4143472"/>
              <a:gd name="connsiteY42" fmla="*/ 3327400 h 3396521"/>
              <a:gd name="connsiteX43" fmla="*/ 2470980 w 4143472"/>
              <a:gd name="connsiteY43" fmla="*/ 3390900 h 3396521"/>
              <a:gd name="connsiteX44" fmla="*/ 2336045 w 4143472"/>
              <a:gd name="connsiteY44" fmla="*/ 3378998 h 3396521"/>
              <a:gd name="connsiteX45" fmla="*/ 2293180 w 4143472"/>
              <a:gd name="connsiteY45" fmla="*/ 3263900 h 3396521"/>
              <a:gd name="connsiteX46" fmla="*/ 2191580 w 4143472"/>
              <a:gd name="connsiteY46" fmla="*/ 3162300 h 3396521"/>
              <a:gd name="connsiteX47" fmla="*/ 1721680 w 4143472"/>
              <a:gd name="connsiteY47" fmla="*/ 3124200 h 3396521"/>
              <a:gd name="connsiteX48" fmla="*/ 1543880 w 4143472"/>
              <a:gd name="connsiteY48" fmla="*/ 3022600 h 3396521"/>
              <a:gd name="connsiteX49" fmla="*/ 1302580 w 4143472"/>
              <a:gd name="connsiteY49" fmla="*/ 2997200 h 3396521"/>
              <a:gd name="connsiteX50" fmla="*/ 1289880 w 4143472"/>
              <a:gd name="connsiteY50" fmla="*/ 2921000 h 3396521"/>
              <a:gd name="connsiteX51" fmla="*/ 1188280 w 4143472"/>
              <a:gd name="connsiteY51" fmla="*/ 2832100 h 3396521"/>
              <a:gd name="connsiteX52" fmla="*/ 1062854 w 4143472"/>
              <a:gd name="connsiteY52" fmla="*/ 2780502 h 3396521"/>
              <a:gd name="connsiteX53" fmla="*/ 1030317 w 4143472"/>
              <a:gd name="connsiteY53" fmla="*/ 2663810 h 3396521"/>
              <a:gd name="connsiteX54" fmla="*/ 896158 w 4143472"/>
              <a:gd name="connsiteY54" fmla="*/ 2538426 h 3396521"/>
              <a:gd name="connsiteX55" fmla="*/ 774701 w 4143472"/>
              <a:gd name="connsiteY55" fmla="*/ 2362199 h 3396521"/>
              <a:gd name="connsiteX56" fmla="*/ 695333 w 4143472"/>
              <a:gd name="connsiteY56" fmla="*/ 2160575 h 3396521"/>
              <a:gd name="connsiteX57" fmla="*/ 519643 w 4143472"/>
              <a:gd name="connsiteY57" fmla="*/ 2097301 h 3396521"/>
              <a:gd name="connsiteX58" fmla="*/ 295269 w 4143472"/>
              <a:gd name="connsiteY58" fmla="*/ 2123274 h 3396521"/>
              <a:gd name="connsiteX59" fmla="*/ 174631 w 4143472"/>
              <a:gd name="connsiteY59" fmla="*/ 1955800 h 3396521"/>
              <a:gd name="connsiteX60" fmla="*/ 0 w 4143472"/>
              <a:gd name="connsiteY60" fmla="*/ 1969299 h 3396521"/>
              <a:gd name="connsiteX61" fmla="*/ 21432 w 4143472"/>
              <a:gd name="connsiteY61" fmla="*/ 1777203 h 3396521"/>
              <a:gd name="connsiteX62" fmla="*/ 138924 w 4143472"/>
              <a:gd name="connsiteY62" fmla="*/ 1643044 h 3396521"/>
              <a:gd name="connsiteX63" fmla="*/ 353250 w 4143472"/>
              <a:gd name="connsiteY63" fmla="*/ 1638300 h 3396521"/>
              <a:gd name="connsiteX64" fmla="*/ 495322 w 4143472"/>
              <a:gd name="connsiteY64" fmla="*/ 1561302 h 3396521"/>
              <a:gd name="connsiteX65" fmla="*/ 654880 w 4143472"/>
              <a:gd name="connsiteY65" fmla="*/ 1397000 h 3396521"/>
              <a:gd name="connsiteX66" fmla="*/ 746173 w 4143472"/>
              <a:gd name="connsiteY66" fmla="*/ 1350167 h 3396521"/>
              <a:gd name="connsiteX67" fmla="*/ 970827 w 4143472"/>
              <a:gd name="connsiteY67" fmla="*/ 1320800 h 3396521"/>
              <a:gd name="connsiteX68" fmla="*/ 1166029 w 4143472"/>
              <a:gd name="connsiteY68" fmla="*/ 1264437 h 3396521"/>
              <a:gd name="connsiteX69" fmla="*/ 1226982 w 4143472"/>
              <a:gd name="connsiteY69" fmla="*/ 1224042 h 3396521"/>
              <a:gd name="connsiteX70" fmla="*/ 1404180 w 4143472"/>
              <a:gd name="connsiteY70" fmla="*/ 1219200 h 3396521"/>
              <a:gd name="connsiteX71" fmla="*/ 1452608 w 4143472"/>
              <a:gd name="connsiteY71" fmla="*/ 1077107 h 3396521"/>
              <a:gd name="connsiteX72" fmla="*/ 1344648 w 4143472"/>
              <a:gd name="connsiteY72" fmla="*/ 885787 h 3396521"/>
              <a:gd name="connsiteX73" fmla="*/ 1558155 w 4143472"/>
              <a:gd name="connsiteY73" fmla="*/ 723900 h 3396521"/>
              <a:gd name="connsiteX74" fmla="*/ 1670880 w 4143472"/>
              <a:gd name="connsiteY74" fmla="*/ 482600 h 3396521"/>
              <a:gd name="connsiteX75" fmla="*/ 1683580 w 4143472"/>
              <a:gd name="connsiteY75" fmla="*/ 393700 h 3396521"/>
              <a:gd name="connsiteX76" fmla="*/ 1670880 w 4143472"/>
              <a:gd name="connsiteY76" fmla="*/ 152400 h 3396521"/>
              <a:gd name="connsiteX77" fmla="*/ 1594680 w 4143472"/>
              <a:gd name="connsiteY77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70980 w 4143472"/>
              <a:gd name="connsiteY11" fmla="*/ 939800 h 3396521"/>
              <a:gd name="connsiteX12" fmla="*/ 2712280 w 4143472"/>
              <a:gd name="connsiteY12" fmla="*/ 1028700 h 3396521"/>
              <a:gd name="connsiteX13" fmla="*/ 2775780 w 4143472"/>
              <a:gd name="connsiteY13" fmla="*/ 1143000 h 3396521"/>
              <a:gd name="connsiteX14" fmla="*/ 2788480 w 4143472"/>
              <a:gd name="connsiteY14" fmla="*/ 1397000 h 3396521"/>
              <a:gd name="connsiteX15" fmla="*/ 2801180 w 4143472"/>
              <a:gd name="connsiteY15" fmla="*/ 1473200 h 3396521"/>
              <a:gd name="connsiteX16" fmla="*/ 2877380 w 4143472"/>
              <a:gd name="connsiteY16" fmla="*/ 1524000 h 3396521"/>
              <a:gd name="connsiteX17" fmla="*/ 2915480 w 4143472"/>
              <a:gd name="connsiteY17" fmla="*/ 1549400 h 3396521"/>
              <a:gd name="connsiteX18" fmla="*/ 3055180 w 4143472"/>
              <a:gd name="connsiteY18" fmla="*/ 1562100 h 3396521"/>
              <a:gd name="connsiteX19" fmla="*/ 3271080 w 4143472"/>
              <a:gd name="connsiteY19" fmla="*/ 1574800 h 3396521"/>
              <a:gd name="connsiteX20" fmla="*/ 3613980 w 4143472"/>
              <a:gd name="connsiteY20" fmla="*/ 1562100 h 3396521"/>
              <a:gd name="connsiteX21" fmla="*/ 3677480 w 4143472"/>
              <a:gd name="connsiteY21" fmla="*/ 1549400 h 3396521"/>
              <a:gd name="connsiteX22" fmla="*/ 4043408 w 4143472"/>
              <a:gd name="connsiteY22" fmla="*/ 1489070 h 3396521"/>
              <a:gd name="connsiteX23" fmla="*/ 4074350 w 4143472"/>
              <a:gd name="connsiteY23" fmla="*/ 1689100 h 3396521"/>
              <a:gd name="connsiteX24" fmla="*/ 4143413 w 4143472"/>
              <a:gd name="connsiteY24" fmla="*/ 1873261 h 3396521"/>
              <a:gd name="connsiteX25" fmla="*/ 4096580 w 4143472"/>
              <a:gd name="connsiteY25" fmla="*/ 2044700 h 3396521"/>
              <a:gd name="connsiteX26" fmla="*/ 3994980 w 4143472"/>
              <a:gd name="connsiteY26" fmla="*/ 2120900 h 3396521"/>
              <a:gd name="connsiteX27" fmla="*/ 3944181 w 4143472"/>
              <a:gd name="connsiteY27" fmla="*/ 2223298 h 3396521"/>
              <a:gd name="connsiteX28" fmla="*/ 3804480 w 4143472"/>
              <a:gd name="connsiteY28" fmla="*/ 2197100 h 3396521"/>
              <a:gd name="connsiteX29" fmla="*/ 3791780 w 4143472"/>
              <a:gd name="connsiteY29" fmla="*/ 2463800 h 3396521"/>
              <a:gd name="connsiteX30" fmla="*/ 3752882 w 4143472"/>
              <a:gd name="connsiteY30" fmla="*/ 2613828 h 3396521"/>
              <a:gd name="connsiteX31" fmla="*/ 3588580 w 4143472"/>
              <a:gd name="connsiteY31" fmla="*/ 2704301 h 3396521"/>
              <a:gd name="connsiteX32" fmla="*/ 3387774 w 4143472"/>
              <a:gd name="connsiteY32" fmla="*/ 2738435 h 3396521"/>
              <a:gd name="connsiteX33" fmla="*/ 3232980 w 4143472"/>
              <a:gd name="connsiteY33" fmla="*/ 2781300 h 3396521"/>
              <a:gd name="connsiteX34" fmla="*/ 3169480 w 4143472"/>
              <a:gd name="connsiteY34" fmla="*/ 2832100 h 3396521"/>
              <a:gd name="connsiteX35" fmla="*/ 3118680 w 4143472"/>
              <a:gd name="connsiteY35" fmla="*/ 2908300 h 3396521"/>
              <a:gd name="connsiteX36" fmla="*/ 3087023 w 4143472"/>
              <a:gd name="connsiteY36" fmla="*/ 2988026 h 3396521"/>
              <a:gd name="connsiteX37" fmla="*/ 3042480 w 4143472"/>
              <a:gd name="connsiteY37" fmla="*/ 3048000 h 3396521"/>
              <a:gd name="connsiteX38" fmla="*/ 2915480 w 4143472"/>
              <a:gd name="connsiteY38" fmla="*/ 3149600 h 3396521"/>
              <a:gd name="connsiteX39" fmla="*/ 2826580 w 4143472"/>
              <a:gd name="connsiteY39" fmla="*/ 3162300 h 3396521"/>
              <a:gd name="connsiteX40" fmla="*/ 2712280 w 4143472"/>
              <a:gd name="connsiteY40" fmla="*/ 3238500 h 3396521"/>
              <a:gd name="connsiteX41" fmla="*/ 2623380 w 4143472"/>
              <a:gd name="connsiteY41" fmla="*/ 3327400 h 3396521"/>
              <a:gd name="connsiteX42" fmla="*/ 2470980 w 4143472"/>
              <a:gd name="connsiteY42" fmla="*/ 3390900 h 3396521"/>
              <a:gd name="connsiteX43" fmla="*/ 2336045 w 4143472"/>
              <a:gd name="connsiteY43" fmla="*/ 3378998 h 3396521"/>
              <a:gd name="connsiteX44" fmla="*/ 2293180 w 4143472"/>
              <a:gd name="connsiteY44" fmla="*/ 3263900 h 3396521"/>
              <a:gd name="connsiteX45" fmla="*/ 2191580 w 4143472"/>
              <a:gd name="connsiteY45" fmla="*/ 3162300 h 3396521"/>
              <a:gd name="connsiteX46" fmla="*/ 1721680 w 4143472"/>
              <a:gd name="connsiteY46" fmla="*/ 3124200 h 3396521"/>
              <a:gd name="connsiteX47" fmla="*/ 1543880 w 4143472"/>
              <a:gd name="connsiteY47" fmla="*/ 3022600 h 3396521"/>
              <a:gd name="connsiteX48" fmla="*/ 1302580 w 4143472"/>
              <a:gd name="connsiteY48" fmla="*/ 2997200 h 3396521"/>
              <a:gd name="connsiteX49" fmla="*/ 1289880 w 4143472"/>
              <a:gd name="connsiteY49" fmla="*/ 2921000 h 3396521"/>
              <a:gd name="connsiteX50" fmla="*/ 1188280 w 4143472"/>
              <a:gd name="connsiteY50" fmla="*/ 2832100 h 3396521"/>
              <a:gd name="connsiteX51" fmla="*/ 1062854 w 4143472"/>
              <a:gd name="connsiteY51" fmla="*/ 2780502 h 3396521"/>
              <a:gd name="connsiteX52" fmla="*/ 1030317 w 4143472"/>
              <a:gd name="connsiteY52" fmla="*/ 2663810 h 3396521"/>
              <a:gd name="connsiteX53" fmla="*/ 896158 w 4143472"/>
              <a:gd name="connsiteY53" fmla="*/ 2538426 h 3396521"/>
              <a:gd name="connsiteX54" fmla="*/ 774701 w 4143472"/>
              <a:gd name="connsiteY54" fmla="*/ 2362199 h 3396521"/>
              <a:gd name="connsiteX55" fmla="*/ 695333 w 4143472"/>
              <a:gd name="connsiteY55" fmla="*/ 2160575 h 3396521"/>
              <a:gd name="connsiteX56" fmla="*/ 519643 w 4143472"/>
              <a:gd name="connsiteY56" fmla="*/ 2097301 h 3396521"/>
              <a:gd name="connsiteX57" fmla="*/ 295269 w 4143472"/>
              <a:gd name="connsiteY57" fmla="*/ 2123274 h 3396521"/>
              <a:gd name="connsiteX58" fmla="*/ 174631 w 4143472"/>
              <a:gd name="connsiteY58" fmla="*/ 1955800 h 3396521"/>
              <a:gd name="connsiteX59" fmla="*/ 0 w 4143472"/>
              <a:gd name="connsiteY59" fmla="*/ 1969299 h 3396521"/>
              <a:gd name="connsiteX60" fmla="*/ 21432 w 4143472"/>
              <a:gd name="connsiteY60" fmla="*/ 1777203 h 3396521"/>
              <a:gd name="connsiteX61" fmla="*/ 138924 w 4143472"/>
              <a:gd name="connsiteY61" fmla="*/ 1643044 h 3396521"/>
              <a:gd name="connsiteX62" fmla="*/ 353250 w 4143472"/>
              <a:gd name="connsiteY62" fmla="*/ 1638300 h 3396521"/>
              <a:gd name="connsiteX63" fmla="*/ 495322 w 4143472"/>
              <a:gd name="connsiteY63" fmla="*/ 1561302 h 3396521"/>
              <a:gd name="connsiteX64" fmla="*/ 654880 w 4143472"/>
              <a:gd name="connsiteY64" fmla="*/ 1397000 h 3396521"/>
              <a:gd name="connsiteX65" fmla="*/ 746173 w 4143472"/>
              <a:gd name="connsiteY65" fmla="*/ 1350167 h 3396521"/>
              <a:gd name="connsiteX66" fmla="*/ 970827 w 4143472"/>
              <a:gd name="connsiteY66" fmla="*/ 1320800 h 3396521"/>
              <a:gd name="connsiteX67" fmla="*/ 1166029 w 4143472"/>
              <a:gd name="connsiteY67" fmla="*/ 1264437 h 3396521"/>
              <a:gd name="connsiteX68" fmla="*/ 1226982 w 4143472"/>
              <a:gd name="connsiteY68" fmla="*/ 1224042 h 3396521"/>
              <a:gd name="connsiteX69" fmla="*/ 1404180 w 4143472"/>
              <a:gd name="connsiteY69" fmla="*/ 1219200 h 3396521"/>
              <a:gd name="connsiteX70" fmla="*/ 1452608 w 4143472"/>
              <a:gd name="connsiteY70" fmla="*/ 1077107 h 3396521"/>
              <a:gd name="connsiteX71" fmla="*/ 1344648 w 4143472"/>
              <a:gd name="connsiteY71" fmla="*/ 885787 h 3396521"/>
              <a:gd name="connsiteX72" fmla="*/ 1558155 w 4143472"/>
              <a:gd name="connsiteY72" fmla="*/ 723900 h 3396521"/>
              <a:gd name="connsiteX73" fmla="*/ 1670880 w 4143472"/>
              <a:gd name="connsiteY73" fmla="*/ 482600 h 3396521"/>
              <a:gd name="connsiteX74" fmla="*/ 1683580 w 4143472"/>
              <a:gd name="connsiteY74" fmla="*/ 393700 h 3396521"/>
              <a:gd name="connsiteX75" fmla="*/ 1670880 w 4143472"/>
              <a:gd name="connsiteY75" fmla="*/ 152400 h 3396521"/>
              <a:gd name="connsiteX76" fmla="*/ 1594680 w 4143472"/>
              <a:gd name="connsiteY76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70980 w 4143472"/>
              <a:gd name="connsiteY11" fmla="*/ 939800 h 3396521"/>
              <a:gd name="connsiteX12" fmla="*/ 2712280 w 4143472"/>
              <a:gd name="connsiteY12" fmla="*/ 1028700 h 3396521"/>
              <a:gd name="connsiteX13" fmla="*/ 2775780 w 4143472"/>
              <a:gd name="connsiteY13" fmla="*/ 1143000 h 3396521"/>
              <a:gd name="connsiteX14" fmla="*/ 2788480 w 4143472"/>
              <a:gd name="connsiteY14" fmla="*/ 1397000 h 3396521"/>
              <a:gd name="connsiteX15" fmla="*/ 2801180 w 4143472"/>
              <a:gd name="connsiteY15" fmla="*/ 1473200 h 3396521"/>
              <a:gd name="connsiteX16" fmla="*/ 2877380 w 4143472"/>
              <a:gd name="connsiteY16" fmla="*/ 1524000 h 3396521"/>
              <a:gd name="connsiteX17" fmla="*/ 2915480 w 4143472"/>
              <a:gd name="connsiteY17" fmla="*/ 1549400 h 3396521"/>
              <a:gd name="connsiteX18" fmla="*/ 3055180 w 4143472"/>
              <a:gd name="connsiteY18" fmla="*/ 1562100 h 3396521"/>
              <a:gd name="connsiteX19" fmla="*/ 3271080 w 4143472"/>
              <a:gd name="connsiteY19" fmla="*/ 1574800 h 3396521"/>
              <a:gd name="connsiteX20" fmla="*/ 3613980 w 4143472"/>
              <a:gd name="connsiteY20" fmla="*/ 1562100 h 3396521"/>
              <a:gd name="connsiteX21" fmla="*/ 3677480 w 4143472"/>
              <a:gd name="connsiteY21" fmla="*/ 1549400 h 3396521"/>
              <a:gd name="connsiteX22" fmla="*/ 4043408 w 4143472"/>
              <a:gd name="connsiteY22" fmla="*/ 1489070 h 3396521"/>
              <a:gd name="connsiteX23" fmla="*/ 4074350 w 4143472"/>
              <a:gd name="connsiteY23" fmla="*/ 1689100 h 3396521"/>
              <a:gd name="connsiteX24" fmla="*/ 4143413 w 4143472"/>
              <a:gd name="connsiteY24" fmla="*/ 1873261 h 3396521"/>
              <a:gd name="connsiteX25" fmla="*/ 4096580 w 4143472"/>
              <a:gd name="connsiteY25" fmla="*/ 2044700 h 3396521"/>
              <a:gd name="connsiteX26" fmla="*/ 3994980 w 4143472"/>
              <a:gd name="connsiteY26" fmla="*/ 2120900 h 3396521"/>
              <a:gd name="connsiteX27" fmla="*/ 3944181 w 4143472"/>
              <a:gd name="connsiteY27" fmla="*/ 2223298 h 3396521"/>
              <a:gd name="connsiteX28" fmla="*/ 3804480 w 4143472"/>
              <a:gd name="connsiteY28" fmla="*/ 2197100 h 3396521"/>
              <a:gd name="connsiteX29" fmla="*/ 3791780 w 4143472"/>
              <a:gd name="connsiteY29" fmla="*/ 2463800 h 3396521"/>
              <a:gd name="connsiteX30" fmla="*/ 3752882 w 4143472"/>
              <a:gd name="connsiteY30" fmla="*/ 2613828 h 3396521"/>
              <a:gd name="connsiteX31" fmla="*/ 3588580 w 4143472"/>
              <a:gd name="connsiteY31" fmla="*/ 2704301 h 3396521"/>
              <a:gd name="connsiteX32" fmla="*/ 3387774 w 4143472"/>
              <a:gd name="connsiteY32" fmla="*/ 2738435 h 3396521"/>
              <a:gd name="connsiteX33" fmla="*/ 3232980 w 4143472"/>
              <a:gd name="connsiteY33" fmla="*/ 2781300 h 3396521"/>
              <a:gd name="connsiteX34" fmla="*/ 3169480 w 4143472"/>
              <a:gd name="connsiteY34" fmla="*/ 2832100 h 3396521"/>
              <a:gd name="connsiteX35" fmla="*/ 3118680 w 4143472"/>
              <a:gd name="connsiteY35" fmla="*/ 2908300 h 3396521"/>
              <a:gd name="connsiteX36" fmla="*/ 3087023 w 4143472"/>
              <a:gd name="connsiteY36" fmla="*/ 2988026 h 3396521"/>
              <a:gd name="connsiteX37" fmla="*/ 3042480 w 4143472"/>
              <a:gd name="connsiteY37" fmla="*/ 3048000 h 3396521"/>
              <a:gd name="connsiteX38" fmla="*/ 2915480 w 4143472"/>
              <a:gd name="connsiteY38" fmla="*/ 3149600 h 3396521"/>
              <a:gd name="connsiteX39" fmla="*/ 2826580 w 4143472"/>
              <a:gd name="connsiteY39" fmla="*/ 3162300 h 3396521"/>
              <a:gd name="connsiteX40" fmla="*/ 2712280 w 4143472"/>
              <a:gd name="connsiteY40" fmla="*/ 3238500 h 3396521"/>
              <a:gd name="connsiteX41" fmla="*/ 2623380 w 4143472"/>
              <a:gd name="connsiteY41" fmla="*/ 3327400 h 3396521"/>
              <a:gd name="connsiteX42" fmla="*/ 2470980 w 4143472"/>
              <a:gd name="connsiteY42" fmla="*/ 3390900 h 3396521"/>
              <a:gd name="connsiteX43" fmla="*/ 2336045 w 4143472"/>
              <a:gd name="connsiteY43" fmla="*/ 3378998 h 3396521"/>
              <a:gd name="connsiteX44" fmla="*/ 2293180 w 4143472"/>
              <a:gd name="connsiteY44" fmla="*/ 3263900 h 3396521"/>
              <a:gd name="connsiteX45" fmla="*/ 2191580 w 4143472"/>
              <a:gd name="connsiteY45" fmla="*/ 3162300 h 3396521"/>
              <a:gd name="connsiteX46" fmla="*/ 1721680 w 4143472"/>
              <a:gd name="connsiteY46" fmla="*/ 3124200 h 3396521"/>
              <a:gd name="connsiteX47" fmla="*/ 1543880 w 4143472"/>
              <a:gd name="connsiteY47" fmla="*/ 3022600 h 3396521"/>
              <a:gd name="connsiteX48" fmla="*/ 1302580 w 4143472"/>
              <a:gd name="connsiteY48" fmla="*/ 2997200 h 3396521"/>
              <a:gd name="connsiteX49" fmla="*/ 1289880 w 4143472"/>
              <a:gd name="connsiteY49" fmla="*/ 2921000 h 3396521"/>
              <a:gd name="connsiteX50" fmla="*/ 1188280 w 4143472"/>
              <a:gd name="connsiteY50" fmla="*/ 2832100 h 3396521"/>
              <a:gd name="connsiteX51" fmla="*/ 1062854 w 4143472"/>
              <a:gd name="connsiteY51" fmla="*/ 2780502 h 3396521"/>
              <a:gd name="connsiteX52" fmla="*/ 1030317 w 4143472"/>
              <a:gd name="connsiteY52" fmla="*/ 2663810 h 3396521"/>
              <a:gd name="connsiteX53" fmla="*/ 896158 w 4143472"/>
              <a:gd name="connsiteY53" fmla="*/ 2538426 h 3396521"/>
              <a:gd name="connsiteX54" fmla="*/ 774701 w 4143472"/>
              <a:gd name="connsiteY54" fmla="*/ 2362199 h 3396521"/>
              <a:gd name="connsiteX55" fmla="*/ 695333 w 4143472"/>
              <a:gd name="connsiteY55" fmla="*/ 2160575 h 3396521"/>
              <a:gd name="connsiteX56" fmla="*/ 519643 w 4143472"/>
              <a:gd name="connsiteY56" fmla="*/ 2097301 h 3396521"/>
              <a:gd name="connsiteX57" fmla="*/ 295269 w 4143472"/>
              <a:gd name="connsiteY57" fmla="*/ 2123274 h 3396521"/>
              <a:gd name="connsiteX58" fmla="*/ 174631 w 4143472"/>
              <a:gd name="connsiteY58" fmla="*/ 1955800 h 3396521"/>
              <a:gd name="connsiteX59" fmla="*/ 0 w 4143472"/>
              <a:gd name="connsiteY59" fmla="*/ 1969299 h 3396521"/>
              <a:gd name="connsiteX60" fmla="*/ 21432 w 4143472"/>
              <a:gd name="connsiteY60" fmla="*/ 1777203 h 3396521"/>
              <a:gd name="connsiteX61" fmla="*/ 138924 w 4143472"/>
              <a:gd name="connsiteY61" fmla="*/ 1643044 h 3396521"/>
              <a:gd name="connsiteX62" fmla="*/ 353250 w 4143472"/>
              <a:gd name="connsiteY62" fmla="*/ 1638300 h 3396521"/>
              <a:gd name="connsiteX63" fmla="*/ 495322 w 4143472"/>
              <a:gd name="connsiteY63" fmla="*/ 1561302 h 3396521"/>
              <a:gd name="connsiteX64" fmla="*/ 654880 w 4143472"/>
              <a:gd name="connsiteY64" fmla="*/ 1397000 h 3396521"/>
              <a:gd name="connsiteX65" fmla="*/ 746173 w 4143472"/>
              <a:gd name="connsiteY65" fmla="*/ 1350167 h 3396521"/>
              <a:gd name="connsiteX66" fmla="*/ 970827 w 4143472"/>
              <a:gd name="connsiteY66" fmla="*/ 1320800 h 3396521"/>
              <a:gd name="connsiteX67" fmla="*/ 1166029 w 4143472"/>
              <a:gd name="connsiteY67" fmla="*/ 1264437 h 3396521"/>
              <a:gd name="connsiteX68" fmla="*/ 1226982 w 4143472"/>
              <a:gd name="connsiteY68" fmla="*/ 1224042 h 3396521"/>
              <a:gd name="connsiteX69" fmla="*/ 1404180 w 4143472"/>
              <a:gd name="connsiteY69" fmla="*/ 1219200 h 3396521"/>
              <a:gd name="connsiteX70" fmla="*/ 1452608 w 4143472"/>
              <a:gd name="connsiteY70" fmla="*/ 1077107 h 3396521"/>
              <a:gd name="connsiteX71" fmla="*/ 1344648 w 4143472"/>
              <a:gd name="connsiteY71" fmla="*/ 885787 h 3396521"/>
              <a:gd name="connsiteX72" fmla="*/ 1558155 w 4143472"/>
              <a:gd name="connsiteY72" fmla="*/ 723900 h 3396521"/>
              <a:gd name="connsiteX73" fmla="*/ 1670880 w 4143472"/>
              <a:gd name="connsiteY73" fmla="*/ 482600 h 3396521"/>
              <a:gd name="connsiteX74" fmla="*/ 1683580 w 4143472"/>
              <a:gd name="connsiteY74" fmla="*/ 393700 h 3396521"/>
              <a:gd name="connsiteX75" fmla="*/ 1670880 w 4143472"/>
              <a:gd name="connsiteY75" fmla="*/ 152400 h 3396521"/>
              <a:gd name="connsiteX76" fmla="*/ 1594680 w 4143472"/>
              <a:gd name="connsiteY76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62980 w 4143472"/>
              <a:gd name="connsiteY4" fmla="*/ 114300 h 3396521"/>
              <a:gd name="connsiteX5" fmla="*/ 1988380 w 4143472"/>
              <a:gd name="connsiteY5" fmla="*/ 152400 h 3396521"/>
              <a:gd name="connsiteX6" fmla="*/ 2178880 w 4143472"/>
              <a:gd name="connsiteY6" fmla="*/ 165100 h 3396521"/>
              <a:gd name="connsiteX7" fmla="*/ 2242380 w 4143472"/>
              <a:gd name="connsiteY7" fmla="*/ 266700 h 3396521"/>
              <a:gd name="connsiteX8" fmla="*/ 2343980 w 4143472"/>
              <a:gd name="connsiteY8" fmla="*/ 279400 h 3396521"/>
              <a:gd name="connsiteX9" fmla="*/ 2369380 w 4143472"/>
              <a:gd name="connsiteY9" fmla="*/ 711200 h 3396521"/>
              <a:gd name="connsiteX10" fmla="*/ 2394780 w 4143472"/>
              <a:gd name="connsiteY10" fmla="*/ 812800 h 3396521"/>
              <a:gd name="connsiteX11" fmla="*/ 2470980 w 4143472"/>
              <a:gd name="connsiteY11" fmla="*/ 939800 h 3396521"/>
              <a:gd name="connsiteX12" fmla="*/ 2712280 w 4143472"/>
              <a:gd name="connsiteY12" fmla="*/ 1028700 h 3396521"/>
              <a:gd name="connsiteX13" fmla="*/ 2775780 w 4143472"/>
              <a:gd name="connsiteY13" fmla="*/ 1143000 h 3396521"/>
              <a:gd name="connsiteX14" fmla="*/ 2788480 w 4143472"/>
              <a:gd name="connsiteY14" fmla="*/ 1397000 h 3396521"/>
              <a:gd name="connsiteX15" fmla="*/ 2801180 w 4143472"/>
              <a:gd name="connsiteY15" fmla="*/ 1473200 h 3396521"/>
              <a:gd name="connsiteX16" fmla="*/ 2877380 w 4143472"/>
              <a:gd name="connsiteY16" fmla="*/ 1524000 h 3396521"/>
              <a:gd name="connsiteX17" fmla="*/ 2915480 w 4143472"/>
              <a:gd name="connsiteY17" fmla="*/ 1549400 h 3396521"/>
              <a:gd name="connsiteX18" fmla="*/ 3055180 w 4143472"/>
              <a:gd name="connsiteY18" fmla="*/ 1562100 h 3396521"/>
              <a:gd name="connsiteX19" fmla="*/ 3271080 w 4143472"/>
              <a:gd name="connsiteY19" fmla="*/ 1574800 h 3396521"/>
              <a:gd name="connsiteX20" fmla="*/ 3613980 w 4143472"/>
              <a:gd name="connsiteY20" fmla="*/ 1562100 h 3396521"/>
              <a:gd name="connsiteX21" fmla="*/ 3677480 w 4143472"/>
              <a:gd name="connsiteY21" fmla="*/ 1549400 h 3396521"/>
              <a:gd name="connsiteX22" fmla="*/ 4043408 w 4143472"/>
              <a:gd name="connsiteY22" fmla="*/ 1489070 h 3396521"/>
              <a:gd name="connsiteX23" fmla="*/ 4074350 w 4143472"/>
              <a:gd name="connsiteY23" fmla="*/ 1689100 h 3396521"/>
              <a:gd name="connsiteX24" fmla="*/ 4143413 w 4143472"/>
              <a:gd name="connsiteY24" fmla="*/ 1873261 h 3396521"/>
              <a:gd name="connsiteX25" fmla="*/ 4096580 w 4143472"/>
              <a:gd name="connsiteY25" fmla="*/ 2044700 h 3396521"/>
              <a:gd name="connsiteX26" fmla="*/ 3994980 w 4143472"/>
              <a:gd name="connsiteY26" fmla="*/ 2120900 h 3396521"/>
              <a:gd name="connsiteX27" fmla="*/ 3944181 w 4143472"/>
              <a:gd name="connsiteY27" fmla="*/ 2223298 h 3396521"/>
              <a:gd name="connsiteX28" fmla="*/ 3804480 w 4143472"/>
              <a:gd name="connsiteY28" fmla="*/ 2197100 h 3396521"/>
              <a:gd name="connsiteX29" fmla="*/ 3791780 w 4143472"/>
              <a:gd name="connsiteY29" fmla="*/ 2463800 h 3396521"/>
              <a:gd name="connsiteX30" fmla="*/ 3752882 w 4143472"/>
              <a:gd name="connsiteY30" fmla="*/ 2613828 h 3396521"/>
              <a:gd name="connsiteX31" fmla="*/ 3588580 w 4143472"/>
              <a:gd name="connsiteY31" fmla="*/ 2704301 h 3396521"/>
              <a:gd name="connsiteX32" fmla="*/ 3387774 w 4143472"/>
              <a:gd name="connsiteY32" fmla="*/ 2738435 h 3396521"/>
              <a:gd name="connsiteX33" fmla="*/ 3232980 w 4143472"/>
              <a:gd name="connsiteY33" fmla="*/ 2781300 h 3396521"/>
              <a:gd name="connsiteX34" fmla="*/ 3169480 w 4143472"/>
              <a:gd name="connsiteY34" fmla="*/ 2832100 h 3396521"/>
              <a:gd name="connsiteX35" fmla="*/ 3118680 w 4143472"/>
              <a:gd name="connsiteY35" fmla="*/ 2908300 h 3396521"/>
              <a:gd name="connsiteX36" fmla="*/ 3087023 w 4143472"/>
              <a:gd name="connsiteY36" fmla="*/ 2988026 h 3396521"/>
              <a:gd name="connsiteX37" fmla="*/ 3042480 w 4143472"/>
              <a:gd name="connsiteY37" fmla="*/ 3048000 h 3396521"/>
              <a:gd name="connsiteX38" fmla="*/ 2915480 w 4143472"/>
              <a:gd name="connsiteY38" fmla="*/ 3149600 h 3396521"/>
              <a:gd name="connsiteX39" fmla="*/ 2826580 w 4143472"/>
              <a:gd name="connsiteY39" fmla="*/ 3162300 h 3396521"/>
              <a:gd name="connsiteX40" fmla="*/ 2712280 w 4143472"/>
              <a:gd name="connsiteY40" fmla="*/ 3238500 h 3396521"/>
              <a:gd name="connsiteX41" fmla="*/ 2623380 w 4143472"/>
              <a:gd name="connsiteY41" fmla="*/ 3327400 h 3396521"/>
              <a:gd name="connsiteX42" fmla="*/ 2470980 w 4143472"/>
              <a:gd name="connsiteY42" fmla="*/ 3390900 h 3396521"/>
              <a:gd name="connsiteX43" fmla="*/ 2336045 w 4143472"/>
              <a:gd name="connsiteY43" fmla="*/ 3378998 h 3396521"/>
              <a:gd name="connsiteX44" fmla="*/ 2293180 w 4143472"/>
              <a:gd name="connsiteY44" fmla="*/ 3263900 h 3396521"/>
              <a:gd name="connsiteX45" fmla="*/ 2191580 w 4143472"/>
              <a:gd name="connsiteY45" fmla="*/ 3162300 h 3396521"/>
              <a:gd name="connsiteX46" fmla="*/ 1721680 w 4143472"/>
              <a:gd name="connsiteY46" fmla="*/ 3124200 h 3396521"/>
              <a:gd name="connsiteX47" fmla="*/ 1543880 w 4143472"/>
              <a:gd name="connsiteY47" fmla="*/ 3022600 h 3396521"/>
              <a:gd name="connsiteX48" fmla="*/ 1302580 w 4143472"/>
              <a:gd name="connsiteY48" fmla="*/ 2997200 h 3396521"/>
              <a:gd name="connsiteX49" fmla="*/ 1289880 w 4143472"/>
              <a:gd name="connsiteY49" fmla="*/ 2921000 h 3396521"/>
              <a:gd name="connsiteX50" fmla="*/ 1188280 w 4143472"/>
              <a:gd name="connsiteY50" fmla="*/ 2832100 h 3396521"/>
              <a:gd name="connsiteX51" fmla="*/ 1062854 w 4143472"/>
              <a:gd name="connsiteY51" fmla="*/ 2780502 h 3396521"/>
              <a:gd name="connsiteX52" fmla="*/ 1030317 w 4143472"/>
              <a:gd name="connsiteY52" fmla="*/ 2663810 h 3396521"/>
              <a:gd name="connsiteX53" fmla="*/ 896158 w 4143472"/>
              <a:gd name="connsiteY53" fmla="*/ 2538426 h 3396521"/>
              <a:gd name="connsiteX54" fmla="*/ 774701 w 4143472"/>
              <a:gd name="connsiteY54" fmla="*/ 2362199 h 3396521"/>
              <a:gd name="connsiteX55" fmla="*/ 695333 w 4143472"/>
              <a:gd name="connsiteY55" fmla="*/ 2160575 h 3396521"/>
              <a:gd name="connsiteX56" fmla="*/ 519643 w 4143472"/>
              <a:gd name="connsiteY56" fmla="*/ 2097301 h 3396521"/>
              <a:gd name="connsiteX57" fmla="*/ 295269 w 4143472"/>
              <a:gd name="connsiteY57" fmla="*/ 2123274 h 3396521"/>
              <a:gd name="connsiteX58" fmla="*/ 174631 w 4143472"/>
              <a:gd name="connsiteY58" fmla="*/ 1955800 h 3396521"/>
              <a:gd name="connsiteX59" fmla="*/ 0 w 4143472"/>
              <a:gd name="connsiteY59" fmla="*/ 1969299 h 3396521"/>
              <a:gd name="connsiteX60" fmla="*/ 21432 w 4143472"/>
              <a:gd name="connsiteY60" fmla="*/ 1777203 h 3396521"/>
              <a:gd name="connsiteX61" fmla="*/ 138924 w 4143472"/>
              <a:gd name="connsiteY61" fmla="*/ 1643044 h 3396521"/>
              <a:gd name="connsiteX62" fmla="*/ 353250 w 4143472"/>
              <a:gd name="connsiteY62" fmla="*/ 1638300 h 3396521"/>
              <a:gd name="connsiteX63" fmla="*/ 495322 w 4143472"/>
              <a:gd name="connsiteY63" fmla="*/ 1561302 h 3396521"/>
              <a:gd name="connsiteX64" fmla="*/ 654880 w 4143472"/>
              <a:gd name="connsiteY64" fmla="*/ 1397000 h 3396521"/>
              <a:gd name="connsiteX65" fmla="*/ 746173 w 4143472"/>
              <a:gd name="connsiteY65" fmla="*/ 1350167 h 3396521"/>
              <a:gd name="connsiteX66" fmla="*/ 970827 w 4143472"/>
              <a:gd name="connsiteY66" fmla="*/ 1320800 h 3396521"/>
              <a:gd name="connsiteX67" fmla="*/ 1166029 w 4143472"/>
              <a:gd name="connsiteY67" fmla="*/ 1264437 h 3396521"/>
              <a:gd name="connsiteX68" fmla="*/ 1226982 w 4143472"/>
              <a:gd name="connsiteY68" fmla="*/ 1224042 h 3396521"/>
              <a:gd name="connsiteX69" fmla="*/ 1404180 w 4143472"/>
              <a:gd name="connsiteY69" fmla="*/ 1219200 h 3396521"/>
              <a:gd name="connsiteX70" fmla="*/ 1452608 w 4143472"/>
              <a:gd name="connsiteY70" fmla="*/ 1077107 h 3396521"/>
              <a:gd name="connsiteX71" fmla="*/ 1344648 w 4143472"/>
              <a:gd name="connsiteY71" fmla="*/ 885787 h 3396521"/>
              <a:gd name="connsiteX72" fmla="*/ 1558155 w 4143472"/>
              <a:gd name="connsiteY72" fmla="*/ 723900 h 3396521"/>
              <a:gd name="connsiteX73" fmla="*/ 1670880 w 4143472"/>
              <a:gd name="connsiteY73" fmla="*/ 482600 h 3396521"/>
              <a:gd name="connsiteX74" fmla="*/ 1683580 w 4143472"/>
              <a:gd name="connsiteY74" fmla="*/ 393700 h 3396521"/>
              <a:gd name="connsiteX75" fmla="*/ 1670880 w 4143472"/>
              <a:gd name="connsiteY75" fmla="*/ 152400 h 3396521"/>
              <a:gd name="connsiteX76" fmla="*/ 1594680 w 4143472"/>
              <a:gd name="connsiteY76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877380 w 4143472"/>
              <a:gd name="connsiteY15" fmla="*/ 1524000 h 3396521"/>
              <a:gd name="connsiteX16" fmla="*/ 2915480 w 4143472"/>
              <a:gd name="connsiteY16" fmla="*/ 1549400 h 3396521"/>
              <a:gd name="connsiteX17" fmla="*/ 3055180 w 4143472"/>
              <a:gd name="connsiteY17" fmla="*/ 1562100 h 3396521"/>
              <a:gd name="connsiteX18" fmla="*/ 3271080 w 4143472"/>
              <a:gd name="connsiteY18" fmla="*/ 1574800 h 3396521"/>
              <a:gd name="connsiteX19" fmla="*/ 3613980 w 4143472"/>
              <a:gd name="connsiteY19" fmla="*/ 1562100 h 3396521"/>
              <a:gd name="connsiteX20" fmla="*/ 3677480 w 4143472"/>
              <a:gd name="connsiteY20" fmla="*/ 1549400 h 3396521"/>
              <a:gd name="connsiteX21" fmla="*/ 4043408 w 4143472"/>
              <a:gd name="connsiteY21" fmla="*/ 1489070 h 3396521"/>
              <a:gd name="connsiteX22" fmla="*/ 4074350 w 4143472"/>
              <a:gd name="connsiteY22" fmla="*/ 1689100 h 3396521"/>
              <a:gd name="connsiteX23" fmla="*/ 4143413 w 4143472"/>
              <a:gd name="connsiteY23" fmla="*/ 1873261 h 3396521"/>
              <a:gd name="connsiteX24" fmla="*/ 4096580 w 4143472"/>
              <a:gd name="connsiteY24" fmla="*/ 2044700 h 3396521"/>
              <a:gd name="connsiteX25" fmla="*/ 3994980 w 4143472"/>
              <a:gd name="connsiteY25" fmla="*/ 2120900 h 3396521"/>
              <a:gd name="connsiteX26" fmla="*/ 3944181 w 4143472"/>
              <a:gd name="connsiteY26" fmla="*/ 2223298 h 3396521"/>
              <a:gd name="connsiteX27" fmla="*/ 3804480 w 4143472"/>
              <a:gd name="connsiteY27" fmla="*/ 2197100 h 3396521"/>
              <a:gd name="connsiteX28" fmla="*/ 3791780 w 4143472"/>
              <a:gd name="connsiteY28" fmla="*/ 2463800 h 3396521"/>
              <a:gd name="connsiteX29" fmla="*/ 3752882 w 4143472"/>
              <a:gd name="connsiteY29" fmla="*/ 2613828 h 3396521"/>
              <a:gd name="connsiteX30" fmla="*/ 3588580 w 4143472"/>
              <a:gd name="connsiteY30" fmla="*/ 2704301 h 3396521"/>
              <a:gd name="connsiteX31" fmla="*/ 3387774 w 4143472"/>
              <a:gd name="connsiteY31" fmla="*/ 2738435 h 3396521"/>
              <a:gd name="connsiteX32" fmla="*/ 3232980 w 4143472"/>
              <a:gd name="connsiteY32" fmla="*/ 2781300 h 3396521"/>
              <a:gd name="connsiteX33" fmla="*/ 3169480 w 4143472"/>
              <a:gd name="connsiteY33" fmla="*/ 2832100 h 3396521"/>
              <a:gd name="connsiteX34" fmla="*/ 3118680 w 4143472"/>
              <a:gd name="connsiteY34" fmla="*/ 2908300 h 3396521"/>
              <a:gd name="connsiteX35" fmla="*/ 3087023 w 4143472"/>
              <a:gd name="connsiteY35" fmla="*/ 2988026 h 3396521"/>
              <a:gd name="connsiteX36" fmla="*/ 3042480 w 4143472"/>
              <a:gd name="connsiteY36" fmla="*/ 3048000 h 3396521"/>
              <a:gd name="connsiteX37" fmla="*/ 2915480 w 4143472"/>
              <a:gd name="connsiteY37" fmla="*/ 3149600 h 3396521"/>
              <a:gd name="connsiteX38" fmla="*/ 2826580 w 4143472"/>
              <a:gd name="connsiteY38" fmla="*/ 3162300 h 3396521"/>
              <a:gd name="connsiteX39" fmla="*/ 2712280 w 4143472"/>
              <a:gd name="connsiteY39" fmla="*/ 3238500 h 3396521"/>
              <a:gd name="connsiteX40" fmla="*/ 2623380 w 4143472"/>
              <a:gd name="connsiteY40" fmla="*/ 3327400 h 3396521"/>
              <a:gd name="connsiteX41" fmla="*/ 2470980 w 4143472"/>
              <a:gd name="connsiteY41" fmla="*/ 3390900 h 3396521"/>
              <a:gd name="connsiteX42" fmla="*/ 2336045 w 4143472"/>
              <a:gd name="connsiteY42" fmla="*/ 3378998 h 3396521"/>
              <a:gd name="connsiteX43" fmla="*/ 2293180 w 4143472"/>
              <a:gd name="connsiteY43" fmla="*/ 3263900 h 3396521"/>
              <a:gd name="connsiteX44" fmla="*/ 2191580 w 4143472"/>
              <a:gd name="connsiteY44" fmla="*/ 3162300 h 3396521"/>
              <a:gd name="connsiteX45" fmla="*/ 1721680 w 4143472"/>
              <a:gd name="connsiteY45" fmla="*/ 3124200 h 3396521"/>
              <a:gd name="connsiteX46" fmla="*/ 1543880 w 4143472"/>
              <a:gd name="connsiteY46" fmla="*/ 3022600 h 3396521"/>
              <a:gd name="connsiteX47" fmla="*/ 1302580 w 4143472"/>
              <a:gd name="connsiteY47" fmla="*/ 2997200 h 3396521"/>
              <a:gd name="connsiteX48" fmla="*/ 1289880 w 4143472"/>
              <a:gd name="connsiteY48" fmla="*/ 2921000 h 3396521"/>
              <a:gd name="connsiteX49" fmla="*/ 1188280 w 4143472"/>
              <a:gd name="connsiteY49" fmla="*/ 2832100 h 3396521"/>
              <a:gd name="connsiteX50" fmla="*/ 1062854 w 4143472"/>
              <a:gd name="connsiteY50" fmla="*/ 2780502 h 3396521"/>
              <a:gd name="connsiteX51" fmla="*/ 1030317 w 4143472"/>
              <a:gd name="connsiteY51" fmla="*/ 2663810 h 3396521"/>
              <a:gd name="connsiteX52" fmla="*/ 896158 w 4143472"/>
              <a:gd name="connsiteY52" fmla="*/ 2538426 h 3396521"/>
              <a:gd name="connsiteX53" fmla="*/ 774701 w 4143472"/>
              <a:gd name="connsiteY53" fmla="*/ 2362199 h 3396521"/>
              <a:gd name="connsiteX54" fmla="*/ 695333 w 4143472"/>
              <a:gd name="connsiteY54" fmla="*/ 2160575 h 3396521"/>
              <a:gd name="connsiteX55" fmla="*/ 519643 w 4143472"/>
              <a:gd name="connsiteY55" fmla="*/ 2097301 h 3396521"/>
              <a:gd name="connsiteX56" fmla="*/ 295269 w 4143472"/>
              <a:gd name="connsiteY56" fmla="*/ 2123274 h 3396521"/>
              <a:gd name="connsiteX57" fmla="*/ 174631 w 4143472"/>
              <a:gd name="connsiteY57" fmla="*/ 1955800 h 3396521"/>
              <a:gd name="connsiteX58" fmla="*/ 0 w 4143472"/>
              <a:gd name="connsiteY58" fmla="*/ 1969299 h 3396521"/>
              <a:gd name="connsiteX59" fmla="*/ 21432 w 4143472"/>
              <a:gd name="connsiteY59" fmla="*/ 1777203 h 3396521"/>
              <a:gd name="connsiteX60" fmla="*/ 138924 w 4143472"/>
              <a:gd name="connsiteY60" fmla="*/ 1643044 h 3396521"/>
              <a:gd name="connsiteX61" fmla="*/ 353250 w 4143472"/>
              <a:gd name="connsiteY61" fmla="*/ 1638300 h 3396521"/>
              <a:gd name="connsiteX62" fmla="*/ 495322 w 4143472"/>
              <a:gd name="connsiteY62" fmla="*/ 1561302 h 3396521"/>
              <a:gd name="connsiteX63" fmla="*/ 654880 w 4143472"/>
              <a:gd name="connsiteY63" fmla="*/ 1397000 h 3396521"/>
              <a:gd name="connsiteX64" fmla="*/ 746173 w 4143472"/>
              <a:gd name="connsiteY64" fmla="*/ 1350167 h 3396521"/>
              <a:gd name="connsiteX65" fmla="*/ 970827 w 4143472"/>
              <a:gd name="connsiteY65" fmla="*/ 1320800 h 3396521"/>
              <a:gd name="connsiteX66" fmla="*/ 1166029 w 4143472"/>
              <a:gd name="connsiteY66" fmla="*/ 1264437 h 3396521"/>
              <a:gd name="connsiteX67" fmla="*/ 1226982 w 4143472"/>
              <a:gd name="connsiteY67" fmla="*/ 1224042 h 3396521"/>
              <a:gd name="connsiteX68" fmla="*/ 1404180 w 4143472"/>
              <a:gd name="connsiteY68" fmla="*/ 1219200 h 3396521"/>
              <a:gd name="connsiteX69" fmla="*/ 1452608 w 4143472"/>
              <a:gd name="connsiteY69" fmla="*/ 1077107 h 3396521"/>
              <a:gd name="connsiteX70" fmla="*/ 1344648 w 4143472"/>
              <a:gd name="connsiteY70" fmla="*/ 885787 h 3396521"/>
              <a:gd name="connsiteX71" fmla="*/ 1558155 w 4143472"/>
              <a:gd name="connsiteY71" fmla="*/ 723900 h 3396521"/>
              <a:gd name="connsiteX72" fmla="*/ 1670880 w 4143472"/>
              <a:gd name="connsiteY72" fmla="*/ 482600 h 3396521"/>
              <a:gd name="connsiteX73" fmla="*/ 1683580 w 4143472"/>
              <a:gd name="connsiteY73" fmla="*/ 393700 h 3396521"/>
              <a:gd name="connsiteX74" fmla="*/ 1670880 w 4143472"/>
              <a:gd name="connsiteY74" fmla="*/ 152400 h 3396521"/>
              <a:gd name="connsiteX75" fmla="*/ 1594680 w 4143472"/>
              <a:gd name="connsiteY75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271080 w 4143472"/>
              <a:gd name="connsiteY17" fmla="*/ 1574800 h 3396521"/>
              <a:gd name="connsiteX18" fmla="*/ 3613980 w 4143472"/>
              <a:gd name="connsiteY18" fmla="*/ 1562100 h 3396521"/>
              <a:gd name="connsiteX19" fmla="*/ 3677480 w 4143472"/>
              <a:gd name="connsiteY19" fmla="*/ 1549400 h 3396521"/>
              <a:gd name="connsiteX20" fmla="*/ 4043408 w 4143472"/>
              <a:gd name="connsiteY20" fmla="*/ 1489070 h 3396521"/>
              <a:gd name="connsiteX21" fmla="*/ 4074350 w 4143472"/>
              <a:gd name="connsiteY21" fmla="*/ 1689100 h 3396521"/>
              <a:gd name="connsiteX22" fmla="*/ 4143413 w 4143472"/>
              <a:gd name="connsiteY22" fmla="*/ 1873261 h 3396521"/>
              <a:gd name="connsiteX23" fmla="*/ 4096580 w 4143472"/>
              <a:gd name="connsiteY23" fmla="*/ 2044700 h 3396521"/>
              <a:gd name="connsiteX24" fmla="*/ 3994980 w 4143472"/>
              <a:gd name="connsiteY24" fmla="*/ 2120900 h 3396521"/>
              <a:gd name="connsiteX25" fmla="*/ 3944181 w 4143472"/>
              <a:gd name="connsiteY25" fmla="*/ 2223298 h 3396521"/>
              <a:gd name="connsiteX26" fmla="*/ 3804480 w 4143472"/>
              <a:gd name="connsiteY26" fmla="*/ 2197100 h 3396521"/>
              <a:gd name="connsiteX27" fmla="*/ 3791780 w 4143472"/>
              <a:gd name="connsiteY27" fmla="*/ 2463800 h 3396521"/>
              <a:gd name="connsiteX28" fmla="*/ 3752882 w 4143472"/>
              <a:gd name="connsiteY28" fmla="*/ 2613828 h 3396521"/>
              <a:gd name="connsiteX29" fmla="*/ 3588580 w 4143472"/>
              <a:gd name="connsiteY29" fmla="*/ 2704301 h 3396521"/>
              <a:gd name="connsiteX30" fmla="*/ 3387774 w 4143472"/>
              <a:gd name="connsiteY30" fmla="*/ 2738435 h 3396521"/>
              <a:gd name="connsiteX31" fmla="*/ 3232980 w 4143472"/>
              <a:gd name="connsiteY31" fmla="*/ 2781300 h 3396521"/>
              <a:gd name="connsiteX32" fmla="*/ 3169480 w 4143472"/>
              <a:gd name="connsiteY32" fmla="*/ 2832100 h 3396521"/>
              <a:gd name="connsiteX33" fmla="*/ 3118680 w 4143472"/>
              <a:gd name="connsiteY33" fmla="*/ 2908300 h 3396521"/>
              <a:gd name="connsiteX34" fmla="*/ 3087023 w 4143472"/>
              <a:gd name="connsiteY34" fmla="*/ 2988026 h 3396521"/>
              <a:gd name="connsiteX35" fmla="*/ 3042480 w 4143472"/>
              <a:gd name="connsiteY35" fmla="*/ 3048000 h 3396521"/>
              <a:gd name="connsiteX36" fmla="*/ 2915480 w 4143472"/>
              <a:gd name="connsiteY36" fmla="*/ 3149600 h 3396521"/>
              <a:gd name="connsiteX37" fmla="*/ 2826580 w 4143472"/>
              <a:gd name="connsiteY37" fmla="*/ 3162300 h 3396521"/>
              <a:gd name="connsiteX38" fmla="*/ 2712280 w 4143472"/>
              <a:gd name="connsiteY38" fmla="*/ 3238500 h 3396521"/>
              <a:gd name="connsiteX39" fmla="*/ 2623380 w 4143472"/>
              <a:gd name="connsiteY39" fmla="*/ 3327400 h 3396521"/>
              <a:gd name="connsiteX40" fmla="*/ 2470980 w 4143472"/>
              <a:gd name="connsiteY40" fmla="*/ 3390900 h 3396521"/>
              <a:gd name="connsiteX41" fmla="*/ 2336045 w 4143472"/>
              <a:gd name="connsiteY41" fmla="*/ 3378998 h 3396521"/>
              <a:gd name="connsiteX42" fmla="*/ 2293180 w 4143472"/>
              <a:gd name="connsiteY42" fmla="*/ 3263900 h 3396521"/>
              <a:gd name="connsiteX43" fmla="*/ 2191580 w 4143472"/>
              <a:gd name="connsiteY43" fmla="*/ 3162300 h 3396521"/>
              <a:gd name="connsiteX44" fmla="*/ 1721680 w 4143472"/>
              <a:gd name="connsiteY44" fmla="*/ 3124200 h 3396521"/>
              <a:gd name="connsiteX45" fmla="*/ 1543880 w 4143472"/>
              <a:gd name="connsiteY45" fmla="*/ 3022600 h 3396521"/>
              <a:gd name="connsiteX46" fmla="*/ 1302580 w 4143472"/>
              <a:gd name="connsiteY46" fmla="*/ 2997200 h 3396521"/>
              <a:gd name="connsiteX47" fmla="*/ 1289880 w 4143472"/>
              <a:gd name="connsiteY47" fmla="*/ 2921000 h 3396521"/>
              <a:gd name="connsiteX48" fmla="*/ 1188280 w 4143472"/>
              <a:gd name="connsiteY48" fmla="*/ 2832100 h 3396521"/>
              <a:gd name="connsiteX49" fmla="*/ 1062854 w 4143472"/>
              <a:gd name="connsiteY49" fmla="*/ 2780502 h 3396521"/>
              <a:gd name="connsiteX50" fmla="*/ 1030317 w 4143472"/>
              <a:gd name="connsiteY50" fmla="*/ 2663810 h 3396521"/>
              <a:gd name="connsiteX51" fmla="*/ 896158 w 4143472"/>
              <a:gd name="connsiteY51" fmla="*/ 2538426 h 3396521"/>
              <a:gd name="connsiteX52" fmla="*/ 774701 w 4143472"/>
              <a:gd name="connsiteY52" fmla="*/ 2362199 h 3396521"/>
              <a:gd name="connsiteX53" fmla="*/ 695333 w 4143472"/>
              <a:gd name="connsiteY53" fmla="*/ 2160575 h 3396521"/>
              <a:gd name="connsiteX54" fmla="*/ 519643 w 4143472"/>
              <a:gd name="connsiteY54" fmla="*/ 2097301 h 3396521"/>
              <a:gd name="connsiteX55" fmla="*/ 295269 w 4143472"/>
              <a:gd name="connsiteY55" fmla="*/ 2123274 h 3396521"/>
              <a:gd name="connsiteX56" fmla="*/ 174631 w 4143472"/>
              <a:gd name="connsiteY56" fmla="*/ 1955800 h 3396521"/>
              <a:gd name="connsiteX57" fmla="*/ 0 w 4143472"/>
              <a:gd name="connsiteY57" fmla="*/ 1969299 h 3396521"/>
              <a:gd name="connsiteX58" fmla="*/ 21432 w 4143472"/>
              <a:gd name="connsiteY58" fmla="*/ 1777203 h 3396521"/>
              <a:gd name="connsiteX59" fmla="*/ 138924 w 4143472"/>
              <a:gd name="connsiteY59" fmla="*/ 1643044 h 3396521"/>
              <a:gd name="connsiteX60" fmla="*/ 353250 w 4143472"/>
              <a:gd name="connsiteY60" fmla="*/ 1638300 h 3396521"/>
              <a:gd name="connsiteX61" fmla="*/ 495322 w 4143472"/>
              <a:gd name="connsiteY61" fmla="*/ 1561302 h 3396521"/>
              <a:gd name="connsiteX62" fmla="*/ 654880 w 4143472"/>
              <a:gd name="connsiteY62" fmla="*/ 1397000 h 3396521"/>
              <a:gd name="connsiteX63" fmla="*/ 746173 w 4143472"/>
              <a:gd name="connsiteY63" fmla="*/ 1350167 h 3396521"/>
              <a:gd name="connsiteX64" fmla="*/ 970827 w 4143472"/>
              <a:gd name="connsiteY64" fmla="*/ 1320800 h 3396521"/>
              <a:gd name="connsiteX65" fmla="*/ 1166029 w 4143472"/>
              <a:gd name="connsiteY65" fmla="*/ 1264437 h 3396521"/>
              <a:gd name="connsiteX66" fmla="*/ 1226982 w 4143472"/>
              <a:gd name="connsiteY66" fmla="*/ 1224042 h 3396521"/>
              <a:gd name="connsiteX67" fmla="*/ 1404180 w 4143472"/>
              <a:gd name="connsiteY67" fmla="*/ 1219200 h 3396521"/>
              <a:gd name="connsiteX68" fmla="*/ 1452608 w 4143472"/>
              <a:gd name="connsiteY68" fmla="*/ 1077107 h 3396521"/>
              <a:gd name="connsiteX69" fmla="*/ 1344648 w 4143472"/>
              <a:gd name="connsiteY69" fmla="*/ 885787 h 3396521"/>
              <a:gd name="connsiteX70" fmla="*/ 1558155 w 4143472"/>
              <a:gd name="connsiteY70" fmla="*/ 723900 h 3396521"/>
              <a:gd name="connsiteX71" fmla="*/ 1670880 w 4143472"/>
              <a:gd name="connsiteY71" fmla="*/ 482600 h 3396521"/>
              <a:gd name="connsiteX72" fmla="*/ 1683580 w 4143472"/>
              <a:gd name="connsiteY72" fmla="*/ 393700 h 3396521"/>
              <a:gd name="connsiteX73" fmla="*/ 1670880 w 4143472"/>
              <a:gd name="connsiteY73" fmla="*/ 152400 h 3396521"/>
              <a:gd name="connsiteX74" fmla="*/ 1594680 w 4143472"/>
              <a:gd name="connsiteY74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271080 w 4143472"/>
              <a:gd name="connsiteY17" fmla="*/ 1574800 h 3396521"/>
              <a:gd name="connsiteX18" fmla="*/ 3613980 w 4143472"/>
              <a:gd name="connsiteY18" fmla="*/ 1562100 h 3396521"/>
              <a:gd name="connsiteX19" fmla="*/ 3677480 w 4143472"/>
              <a:gd name="connsiteY19" fmla="*/ 1549400 h 3396521"/>
              <a:gd name="connsiteX20" fmla="*/ 4043408 w 4143472"/>
              <a:gd name="connsiteY20" fmla="*/ 1489070 h 3396521"/>
              <a:gd name="connsiteX21" fmla="*/ 4074350 w 4143472"/>
              <a:gd name="connsiteY21" fmla="*/ 1689100 h 3396521"/>
              <a:gd name="connsiteX22" fmla="*/ 4143413 w 4143472"/>
              <a:gd name="connsiteY22" fmla="*/ 1873261 h 3396521"/>
              <a:gd name="connsiteX23" fmla="*/ 4096580 w 4143472"/>
              <a:gd name="connsiteY23" fmla="*/ 2044700 h 3396521"/>
              <a:gd name="connsiteX24" fmla="*/ 3994980 w 4143472"/>
              <a:gd name="connsiteY24" fmla="*/ 2120900 h 3396521"/>
              <a:gd name="connsiteX25" fmla="*/ 3944181 w 4143472"/>
              <a:gd name="connsiteY25" fmla="*/ 2223298 h 3396521"/>
              <a:gd name="connsiteX26" fmla="*/ 3804480 w 4143472"/>
              <a:gd name="connsiteY26" fmla="*/ 2197100 h 3396521"/>
              <a:gd name="connsiteX27" fmla="*/ 3791780 w 4143472"/>
              <a:gd name="connsiteY27" fmla="*/ 2463800 h 3396521"/>
              <a:gd name="connsiteX28" fmla="*/ 3752882 w 4143472"/>
              <a:gd name="connsiteY28" fmla="*/ 2613828 h 3396521"/>
              <a:gd name="connsiteX29" fmla="*/ 3588580 w 4143472"/>
              <a:gd name="connsiteY29" fmla="*/ 2704301 h 3396521"/>
              <a:gd name="connsiteX30" fmla="*/ 3387774 w 4143472"/>
              <a:gd name="connsiteY30" fmla="*/ 2738435 h 3396521"/>
              <a:gd name="connsiteX31" fmla="*/ 3232980 w 4143472"/>
              <a:gd name="connsiteY31" fmla="*/ 2781300 h 3396521"/>
              <a:gd name="connsiteX32" fmla="*/ 3118680 w 4143472"/>
              <a:gd name="connsiteY32" fmla="*/ 2908300 h 3396521"/>
              <a:gd name="connsiteX33" fmla="*/ 3087023 w 4143472"/>
              <a:gd name="connsiteY33" fmla="*/ 2988026 h 3396521"/>
              <a:gd name="connsiteX34" fmla="*/ 3042480 w 4143472"/>
              <a:gd name="connsiteY34" fmla="*/ 3048000 h 3396521"/>
              <a:gd name="connsiteX35" fmla="*/ 2915480 w 4143472"/>
              <a:gd name="connsiteY35" fmla="*/ 3149600 h 3396521"/>
              <a:gd name="connsiteX36" fmla="*/ 2826580 w 4143472"/>
              <a:gd name="connsiteY36" fmla="*/ 3162300 h 3396521"/>
              <a:gd name="connsiteX37" fmla="*/ 2712280 w 4143472"/>
              <a:gd name="connsiteY37" fmla="*/ 3238500 h 3396521"/>
              <a:gd name="connsiteX38" fmla="*/ 2623380 w 4143472"/>
              <a:gd name="connsiteY38" fmla="*/ 3327400 h 3396521"/>
              <a:gd name="connsiteX39" fmla="*/ 2470980 w 4143472"/>
              <a:gd name="connsiteY39" fmla="*/ 3390900 h 3396521"/>
              <a:gd name="connsiteX40" fmla="*/ 2336045 w 4143472"/>
              <a:gd name="connsiteY40" fmla="*/ 3378998 h 3396521"/>
              <a:gd name="connsiteX41" fmla="*/ 2293180 w 4143472"/>
              <a:gd name="connsiteY41" fmla="*/ 3263900 h 3396521"/>
              <a:gd name="connsiteX42" fmla="*/ 2191580 w 4143472"/>
              <a:gd name="connsiteY42" fmla="*/ 3162300 h 3396521"/>
              <a:gd name="connsiteX43" fmla="*/ 1721680 w 4143472"/>
              <a:gd name="connsiteY43" fmla="*/ 3124200 h 3396521"/>
              <a:gd name="connsiteX44" fmla="*/ 1543880 w 4143472"/>
              <a:gd name="connsiteY44" fmla="*/ 3022600 h 3396521"/>
              <a:gd name="connsiteX45" fmla="*/ 1302580 w 4143472"/>
              <a:gd name="connsiteY45" fmla="*/ 2997200 h 3396521"/>
              <a:gd name="connsiteX46" fmla="*/ 1289880 w 4143472"/>
              <a:gd name="connsiteY46" fmla="*/ 2921000 h 3396521"/>
              <a:gd name="connsiteX47" fmla="*/ 1188280 w 4143472"/>
              <a:gd name="connsiteY47" fmla="*/ 2832100 h 3396521"/>
              <a:gd name="connsiteX48" fmla="*/ 1062854 w 4143472"/>
              <a:gd name="connsiteY48" fmla="*/ 2780502 h 3396521"/>
              <a:gd name="connsiteX49" fmla="*/ 1030317 w 4143472"/>
              <a:gd name="connsiteY49" fmla="*/ 2663810 h 3396521"/>
              <a:gd name="connsiteX50" fmla="*/ 896158 w 4143472"/>
              <a:gd name="connsiteY50" fmla="*/ 2538426 h 3396521"/>
              <a:gd name="connsiteX51" fmla="*/ 774701 w 4143472"/>
              <a:gd name="connsiteY51" fmla="*/ 2362199 h 3396521"/>
              <a:gd name="connsiteX52" fmla="*/ 695333 w 4143472"/>
              <a:gd name="connsiteY52" fmla="*/ 2160575 h 3396521"/>
              <a:gd name="connsiteX53" fmla="*/ 519643 w 4143472"/>
              <a:gd name="connsiteY53" fmla="*/ 2097301 h 3396521"/>
              <a:gd name="connsiteX54" fmla="*/ 295269 w 4143472"/>
              <a:gd name="connsiteY54" fmla="*/ 2123274 h 3396521"/>
              <a:gd name="connsiteX55" fmla="*/ 174631 w 4143472"/>
              <a:gd name="connsiteY55" fmla="*/ 1955800 h 3396521"/>
              <a:gd name="connsiteX56" fmla="*/ 0 w 4143472"/>
              <a:gd name="connsiteY56" fmla="*/ 1969299 h 3396521"/>
              <a:gd name="connsiteX57" fmla="*/ 21432 w 4143472"/>
              <a:gd name="connsiteY57" fmla="*/ 1777203 h 3396521"/>
              <a:gd name="connsiteX58" fmla="*/ 138924 w 4143472"/>
              <a:gd name="connsiteY58" fmla="*/ 1643044 h 3396521"/>
              <a:gd name="connsiteX59" fmla="*/ 353250 w 4143472"/>
              <a:gd name="connsiteY59" fmla="*/ 1638300 h 3396521"/>
              <a:gd name="connsiteX60" fmla="*/ 495322 w 4143472"/>
              <a:gd name="connsiteY60" fmla="*/ 1561302 h 3396521"/>
              <a:gd name="connsiteX61" fmla="*/ 654880 w 4143472"/>
              <a:gd name="connsiteY61" fmla="*/ 1397000 h 3396521"/>
              <a:gd name="connsiteX62" fmla="*/ 746173 w 4143472"/>
              <a:gd name="connsiteY62" fmla="*/ 1350167 h 3396521"/>
              <a:gd name="connsiteX63" fmla="*/ 970827 w 4143472"/>
              <a:gd name="connsiteY63" fmla="*/ 1320800 h 3396521"/>
              <a:gd name="connsiteX64" fmla="*/ 1166029 w 4143472"/>
              <a:gd name="connsiteY64" fmla="*/ 1264437 h 3396521"/>
              <a:gd name="connsiteX65" fmla="*/ 1226982 w 4143472"/>
              <a:gd name="connsiteY65" fmla="*/ 1224042 h 3396521"/>
              <a:gd name="connsiteX66" fmla="*/ 1404180 w 4143472"/>
              <a:gd name="connsiteY66" fmla="*/ 1219200 h 3396521"/>
              <a:gd name="connsiteX67" fmla="*/ 1452608 w 4143472"/>
              <a:gd name="connsiteY67" fmla="*/ 1077107 h 3396521"/>
              <a:gd name="connsiteX68" fmla="*/ 1344648 w 4143472"/>
              <a:gd name="connsiteY68" fmla="*/ 885787 h 3396521"/>
              <a:gd name="connsiteX69" fmla="*/ 1558155 w 4143472"/>
              <a:gd name="connsiteY69" fmla="*/ 723900 h 3396521"/>
              <a:gd name="connsiteX70" fmla="*/ 1670880 w 4143472"/>
              <a:gd name="connsiteY70" fmla="*/ 482600 h 3396521"/>
              <a:gd name="connsiteX71" fmla="*/ 1683580 w 4143472"/>
              <a:gd name="connsiteY71" fmla="*/ 393700 h 3396521"/>
              <a:gd name="connsiteX72" fmla="*/ 1670880 w 4143472"/>
              <a:gd name="connsiteY72" fmla="*/ 152400 h 3396521"/>
              <a:gd name="connsiteX73" fmla="*/ 1594680 w 4143472"/>
              <a:gd name="connsiteY73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271080 w 4143472"/>
              <a:gd name="connsiteY17" fmla="*/ 1574800 h 3396521"/>
              <a:gd name="connsiteX18" fmla="*/ 3613980 w 4143472"/>
              <a:gd name="connsiteY18" fmla="*/ 1562100 h 3396521"/>
              <a:gd name="connsiteX19" fmla="*/ 3677480 w 4143472"/>
              <a:gd name="connsiteY19" fmla="*/ 1549400 h 3396521"/>
              <a:gd name="connsiteX20" fmla="*/ 4043408 w 4143472"/>
              <a:gd name="connsiteY20" fmla="*/ 1489070 h 3396521"/>
              <a:gd name="connsiteX21" fmla="*/ 4074350 w 4143472"/>
              <a:gd name="connsiteY21" fmla="*/ 1689100 h 3396521"/>
              <a:gd name="connsiteX22" fmla="*/ 4143413 w 4143472"/>
              <a:gd name="connsiteY22" fmla="*/ 1873261 h 3396521"/>
              <a:gd name="connsiteX23" fmla="*/ 4096580 w 4143472"/>
              <a:gd name="connsiteY23" fmla="*/ 2044700 h 3396521"/>
              <a:gd name="connsiteX24" fmla="*/ 3994980 w 4143472"/>
              <a:gd name="connsiteY24" fmla="*/ 2120900 h 3396521"/>
              <a:gd name="connsiteX25" fmla="*/ 3944181 w 4143472"/>
              <a:gd name="connsiteY25" fmla="*/ 2223298 h 3396521"/>
              <a:gd name="connsiteX26" fmla="*/ 3804480 w 4143472"/>
              <a:gd name="connsiteY26" fmla="*/ 2197100 h 3396521"/>
              <a:gd name="connsiteX27" fmla="*/ 3791780 w 4143472"/>
              <a:gd name="connsiteY27" fmla="*/ 2463800 h 3396521"/>
              <a:gd name="connsiteX28" fmla="*/ 3752882 w 4143472"/>
              <a:gd name="connsiteY28" fmla="*/ 2613828 h 3396521"/>
              <a:gd name="connsiteX29" fmla="*/ 3588580 w 4143472"/>
              <a:gd name="connsiteY29" fmla="*/ 2704301 h 3396521"/>
              <a:gd name="connsiteX30" fmla="*/ 3387774 w 4143472"/>
              <a:gd name="connsiteY30" fmla="*/ 2738435 h 3396521"/>
              <a:gd name="connsiteX31" fmla="*/ 3232980 w 4143472"/>
              <a:gd name="connsiteY31" fmla="*/ 2781300 h 3396521"/>
              <a:gd name="connsiteX32" fmla="*/ 3118680 w 4143472"/>
              <a:gd name="connsiteY32" fmla="*/ 2908300 h 3396521"/>
              <a:gd name="connsiteX33" fmla="*/ 3042480 w 4143472"/>
              <a:gd name="connsiteY33" fmla="*/ 3048000 h 3396521"/>
              <a:gd name="connsiteX34" fmla="*/ 2915480 w 4143472"/>
              <a:gd name="connsiteY34" fmla="*/ 3149600 h 3396521"/>
              <a:gd name="connsiteX35" fmla="*/ 2826580 w 4143472"/>
              <a:gd name="connsiteY35" fmla="*/ 3162300 h 3396521"/>
              <a:gd name="connsiteX36" fmla="*/ 2712280 w 4143472"/>
              <a:gd name="connsiteY36" fmla="*/ 3238500 h 3396521"/>
              <a:gd name="connsiteX37" fmla="*/ 2623380 w 4143472"/>
              <a:gd name="connsiteY37" fmla="*/ 3327400 h 3396521"/>
              <a:gd name="connsiteX38" fmla="*/ 2470980 w 4143472"/>
              <a:gd name="connsiteY38" fmla="*/ 3390900 h 3396521"/>
              <a:gd name="connsiteX39" fmla="*/ 2336045 w 4143472"/>
              <a:gd name="connsiteY39" fmla="*/ 3378998 h 3396521"/>
              <a:gd name="connsiteX40" fmla="*/ 2293180 w 4143472"/>
              <a:gd name="connsiteY40" fmla="*/ 3263900 h 3396521"/>
              <a:gd name="connsiteX41" fmla="*/ 2191580 w 4143472"/>
              <a:gd name="connsiteY41" fmla="*/ 3162300 h 3396521"/>
              <a:gd name="connsiteX42" fmla="*/ 1721680 w 4143472"/>
              <a:gd name="connsiteY42" fmla="*/ 3124200 h 3396521"/>
              <a:gd name="connsiteX43" fmla="*/ 1543880 w 4143472"/>
              <a:gd name="connsiteY43" fmla="*/ 3022600 h 3396521"/>
              <a:gd name="connsiteX44" fmla="*/ 1302580 w 4143472"/>
              <a:gd name="connsiteY44" fmla="*/ 2997200 h 3396521"/>
              <a:gd name="connsiteX45" fmla="*/ 1289880 w 4143472"/>
              <a:gd name="connsiteY45" fmla="*/ 2921000 h 3396521"/>
              <a:gd name="connsiteX46" fmla="*/ 1188280 w 4143472"/>
              <a:gd name="connsiteY46" fmla="*/ 2832100 h 3396521"/>
              <a:gd name="connsiteX47" fmla="*/ 1062854 w 4143472"/>
              <a:gd name="connsiteY47" fmla="*/ 2780502 h 3396521"/>
              <a:gd name="connsiteX48" fmla="*/ 1030317 w 4143472"/>
              <a:gd name="connsiteY48" fmla="*/ 2663810 h 3396521"/>
              <a:gd name="connsiteX49" fmla="*/ 896158 w 4143472"/>
              <a:gd name="connsiteY49" fmla="*/ 2538426 h 3396521"/>
              <a:gd name="connsiteX50" fmla="*/ 774701 w 4143472"/>
              <a:gd name="connsiteY50" fmla="*/ 2362199 h 3396521"/>
              <a:gd name="connsiteX51" fmla="*/ 695333 w 4143472"/>
              <a:gd name="connsiteY51" fmla="*/ 2160575 h 3396521"/>
              <a:gd name="connsiteX52" fmla="*/ 519643 w 4143472"/>
              <a:gd name="connsiteY52" fmla="*/ 2097301 h 3396521"/>
              <a:gd name="connsiteX53" fmla="*/ 295269 w 4143472"/>
              <a:gd name="connsiteY53" fmla="*/ 2123274 h 3396521"/>
              <a:gd name="connsiteX54" fmla="*/ 174631 w 4143472"/>
              <a:gd name="connsiteY54" fmla="*/ 1955800 h 3396521"/>
              <a:gd name="connsiteX55" fmla="*/ 0 w 4143472"/>
              <a:gd name="connsiteY55" fmla="*/ 1969299 h 3396521"/>
              <a:gd name="connsiteX56" fmla="*/ 21432 w 4143472"/>
              <a:gd name="connsiteY56" fmla="*/ 1777203 h 3396521"/>
              <a:gd name="connsiteX57" fmla="*/ 138924 w 4143472"/>
              <a:gd name="connsiteY57" fmla="*/ 1643044 h 3396521"/>
              <a:gd name="connsiteX58" fmla="*/ 353250 w 4143472"/>
              <a:gd name="connsiteY58" fmla="*/ 1638300 h 3396521"/>
              <a:gd name="connsiteX59" fmla="*/ 495322 w 4143472"/>
              <a:gd name="connsiteY59" fmla="*/ 1561302 h 3396521"/>
              <a:gd name="connsiteX60" fmla="*/ 654880 w 4143472"/>
              <a:gd name="connsiteY60" fmla="*/ 1397000 h 3396521"/>
              <a:gd name="connsiteX61" fmla="*/ 746173 w 4143472"/>
              <a:gd name="connsiteY61" fmla="*/ 1350167 h 3396521"/>
              <a:gd name="connsiteX62" fmla="*/ 970827 w 4143472"/>
              <a:gd name="connsiteY62" fmla="*/ 1320800 h 3396521"/>
              <a:gd name="connsiteX63" fmla="*/ 1166029 w 4143472"/>
              <a:gd name="connsiteY63" fmla="*/ 1264437 h 3396521"/>
              <a:gd name="connsiteX64" fmla="*/ 1226982 w 4143472"/>
              <a:gd name="connsiteY64" fmla="*/ 1224042 h 3396521"/>
              <a:gd name="connsiteX65" fmla="*/ 1404180 w 4143472"/>
              <a:gd name="connsiteY65" fmla="*/ 1219200 h 3396521"/>
              <a:gd name="connsiteX66" fmla="*/ 1452608 w 4143472"/>
              <a:gd name="connsiteY66" fmla="*/ 1077107 h 3396521"/>
              <a:gd name="connsiteX67" fmla="*/ 1344648 w 4143472"/>
              <a:gd name="connsiteY67" fmla="*/ 885787 h 3396521"/>
              <a:gd name="connsiteX68" fmla="*/ 1558155 w 4143472"/>
              <a:gd name="connsiteY68" fmla="*/ 723900 h 3396521"/>
              <a:gd name="connsiteX69" fmla="*/ 1670880 w 4143472"/>
              <a:gd name="connsiteY69" fmla="*/ 482600 h 3396521"/>
              <a:gd name="connsiteX70" fmla="*/ 1683580 w 4143472"/>
              <a:gd name="connsiteY70" fmla="*/ 393700 h 3396521"/>
              <a:gd name="connsiteX71" fmla="*/ 1670880 w 4143472"/>
              <a:gd name="connsiteY71" fmla="*/ 152400 h 3396521"/>
              <a:gd name="connsiteX72" fmla="*/ 1594680 w 4143472"/>
              <a:gd name="connsiteY72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271080 w 4143472"/>
              <a:gd name="connsiteY17" fmla="*/ 1574800 h 3396521"/>
              <a:gd name="connsiteX18" fmla="*/ 3677480 w 4143472"/>
              <a:gd name="connsiteY18" fmla="*/ 1549400 h 3396521"/>
              <a:gd name="connsiteX19" fmla="*/ 4043408 w 4143472"/>
              <a:gd name="connsiteY19" fmla="*/ 1489070 h 3396521"/>
              <a:gd name="connsiteX20" fmla="*/ 4074350 w 4143472"/>
              <a:gd name="connsiteY20" fmla="*/ 1689100 h 3396521"/>
              <a:gd name="connsiteX21" fmla="*/ 4143413 w 4143472"/>
              <a:gd name="connsiteY21" fmla="*/ 1873261 h 3396521"/>
              <a:gd name="connsiteX22" fmla="*/ 4096580 w 4143472"/>
              <a:gd name="connsiteY22" fmla="*/ 2044700 h 3396521"/>
              <a:gd name="connsiteX23" fmla="*/ 3994980 w 4143472"/>
              <a:gd name="connsiteY23" fmla="*/ 2120900 h 3396521"/>
              <a:gd name="connsiteX24" fmla="*/ 3944181 w 4143472"/>
              <a:gd name="connsiteY24" fmla="*/ 2223298 h 3396521"/>
              <a:gd name="connsiteX25" fmla="*/ 3804480 w 4143472"/>
              <a:gd name="connsiteY25" fmla="*/ 2197100 h 3396521"/>
              <a:gd name="connsiteX26" fmla="*/ 3791780 w 4143472"/>
              <a:gd name="connsiteY26" fmla="*/ 2463800 h 3396521"/>
              <a:gd name="connsiteX27" fmla="*/ 3752882 w 4143472"/>
              <a:gd name="connsiteY27" fmla="*/ 2613828 h 3396521"/>
              <a:gd name="connsiteX28" fmla="*/ 3588580 w 4143472"/>
              <a:gd name="connsiteY28" fmla="*/ 2704301 h 3396521"/>
              <a:gd name="connsiteX29" fmla="*/ 3387774 w 4143472"/>
              <a:gd name="connsiteY29" fmla="*/ 2738435 h 3396521"/>
              <a:gd name="connsiteX30" fmla="*/ 3232980 w 4143472"/>
              <a:gd name="connsiteY30" fmla="*/ 2781300 h 3396521"/>
              <a:gd name="connsiteX31" fmla="*/ 3118680 w 4143472"/>
              <a:gd name="connsiteY31" fmla="*/ 2908300 h 3396521"/>
              <a:gd name="connsiteX32" fmla="*/ 3042480 w 4143472"/>
              <a:gd name="connsiteY32" fmla="*/ 3048000 h 3396521"/>
              <a:gd name="connsiteX33" fmla="*/ 2915480 w 4143472"/>
              <a:gd name="connsiteY33" fmla="*/ 3149600 h 3396521"/>
              <a:gd name="connsiteX34" fmla="*/ 2826580 w 4143472"/>
              <a:gd name="connsiteY34" fmla="*/ 3162300 h 3396521"/>
              <a:gd name="connsiteX35" fmla="*/ 2712280 w 4143472"/>
              <a:gd name="connsiteY35" fmla="*/ 3238500 h 3396521"/>
              <a:gd name="connsiteX36" fmla="*/ 2623380 w 4143472"/>
              <a:gd name="connsiteY36" fmla="*/ 3327400 h 3396521"/>
              <a:gd name="connsiteX37" fmla="*/ 2470980 w 4143472"/>
              <a:gd name="connsiteY37" fmla="*/ 3390900 h 3396521"/>
              <a:gd name="connsiteX38" fmla="*/ 2336045 w 4143472"/>
              <a:gd name="connsiteY38" fmla="*/ 3378998 h 3396521"/>
              <a:gd name="connsiteX39" fmla="*/ 2293180 w 4143472"/>
              <a:gd name="connsiteY39" fmla="*/ 3263900 h 3396521"/>
              <a:gd name="connsiteX40" fmla="*/ 2191580 w 4143472"/>
              <a:gd name="connsiteY40" fmla="*/ 3162300 h 3396521"/>
              <a:gd name="connsiteX41" fmla="*/ 1721680 w 4143472"/>
              <a:gd name="connsiteY41" fmla="*/ 3124200 h 3396521"/>
              <a:gd name="connsiteX42" fmla="*/ 1543880 w 4143472"/>
              <a:gd name="connsiteY42" fmla="*/ 3022600 h 3396521"/>
              <a:gd name="connsiteX43" fmla="*/ 1302580 w 4143472"/>
              <a:gd name="connsiteY43" fmla="*/ 2997200 h 3396521"/>
              <a:gd name="connsiteX44" fmla="*/ 1289880 w 4143472"/>
              <a:gd name="connsiteY44" fmla="*/ 2921000 h 3396521"/>
              <a:gd name="connsiteX45" fmla="*/ 1188280 w 4143472"/>
              <a:gd name="connsiteY45" fmla="*/ 2832100 h 3396521"/>
              <a:gd name="connsiteX46" fmla="*/ 1062854 w 4143472"/>
              <a:gd name="connsiteY46" fmla="*/ 2780502 h 3396521"/>
              <a:gd name="connsiteX47" fmla="*/ 1030317 w 4143472"/>
              <a:gd name="connsiteY47" fmla="*/ 2663810 h 3396521"/>
              <a:gd name="connsiteX48" fmla="*/ 896158 w 4143472"/>
              <a:gd name="connsiteY48" fmla="*/ 2538426 h 3396521"/>
              <a:gd name="connsiteX49" fmla="*/ 774701 w 4143472"/>
              <a:gd name="connsiteY49" fmla="*/ 2362199 h 3396521"/>
              <a:gd name="connsiteX50" fmla="*/ 695333 w 4143472"/>
              <a:gd name="connsiteY50" fmla="*/ 2160575 h 3396521"/>
              <a:gd name="connsiteX51" fmla="*/ 519643 w 4143472"/>
              <a:gd name="connsiteY51" fmla="*/ 2097301 h 3396521"/>
              <a:gd name="connsiteX52" fmla="*/ 295269 w 4143472"/>
              <a:gd name="connsiteY52" fmla="*/ 2123274 h 3396521"/>
              <a:gd name="connsiteX53" fmla="*/ 174631 w 4143472"/>
              <a:gd name="connsiteY53" fmla="*/ 1955800 h 3396521"/>
              <a:gd name="connsiteX54" fmla="*/ 0 w 4143472"/>
              <a:gd name="connsiteY54" fmla="*/ 1969299 h 3396521"/>
              <a:gd name="connsiteX55" fmla="*/ 21432 w 4143472"/>
              <a:gd name="connsiteY55" fmla="*/ 1777203 h 3396521"/>
              <a:gd name="connsiteX56" fmla="*/ 138924 w 4143472"/>
              <a:gd name="connsiteY56" fmla="*/ 1643044 h 3396521"/>
              <a:gd name="connsiteX57" fmla="*/ 353250 w 4143472"/>
              <a:gd name="connsiteY57" fmla="*/ 1638300 h 3396521"/>
              <a:gd name="connsiteX58" fmla="*/ 495322 w 4143472"/>
              <a:gd name="connsiteY58" fmla="*/ 1561302 h 3396521"/>
              <a:gd name="connsiteX59" fmla="*/ 654880 w 4143472"/>
              <a:gd name="connsiteY59" fmla="*/ 1397000 h 3396521"/>
              <a:gd name="connsiteX60" fmla="*/ 746173 w 4143472"/>
              <a:gd name="connsiteY60" fmla="*/ 1350167 h 3396521"/>
              <a:gd name="connsiteX61" fmla="*/ 970827 w 4143472"/>
              <a:gd name="connsiteY61" fmla="*/ 1320800 h 3396521"/>
              <a:gd name="connsiteX62" fmla="*/ 1166029 w 4143472"/>
              <a:gd name="connsiteY62" fmla="*/ 1264437 h 3396521"/>
              <a:gd name="connsiteX63" fmla="*/ 1226982 w 4143472"/>
              <a:gd name="connsiteY63" fmla="*/ 1224042 h 3396521"/>
              <a:gd name="connsiteX64" fmla="*/ 1404180 w 4143472"/>
              <a:gd name="connsiteY64" fmla="*/ 1219200 h 3396521"/>
              <a:gd name="connsiteX65" fmla="*/ 1452608 w 4143472"/>
              <a:gd name="connsiteY65" fmla="*/ 1077107 h 3396521"/>
              <a:gd name="connsiteX66" fmla="*/ 1344648 w 4143472"/>
              <a:gd name="connsiteY66" fmla="*/ 885787 h 3396521"/>
              <a:gd name="connsiteX67" fmla="*/ 1558155 w 4143472"/>
              <a:gd name="connsiteY67" fmla="*/ 723900 h 3396521"/>
              <a:gd name="connsiteX68" fmla="*/ 1670880 w 4143472"/>
              <a:gd name="connsiteY68" fmla="*/ 482600 h 3396521"/>
              <a:gd name="connsiteX69" fmla="*/ 1683580 w 4143472"/>
              <a:gd name="connsiteY69" fmla="*/ 393700 h 3396521"/>
              <a:gd name="connsiteX70" fmla="*/ 1670880 w 4143472"/>
              <a:gd name="connsiteY70" fmla="*/ 152400 h 3396521"/>
              <a:gd name="connsiteX71" fmla="*/ 1594680 w 4143472"/>
              <a:gd name="connsiteY71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349673 w 4143472"/>
              <a:gd name="connsiteY17" fmla="*/ 1487474 h 3396521"/>
              <a:gd name="connsiteX18" fmla="*/ 3677480 w 4143472"/>
              <a:gd name="connsiteY18" fmla="*/ 1549400 h 3396521"/>
              <a:gd name="connsiteX19" fmla="*/ 4043408 w 4143472"/>
              <a:gd name="connsiteY19" fmla="*/ 1489070 h 3396521"/>
              <a:gd name="connsiteX20" fmla="*/ 4074350 w 4143472"/>
              <a:gd name="connsiteY20" fmla="*/ 1689100 h 3396521"/>
              <a:gd name="connsiteX21" fmla="*/ 4143413 w 4143472"/>
              <a:gd name="connsiteY21" fmla="*/ 1873261 h 3396521"/>
              <a:gd name="connsiteX22" fmla="*/ 4096580 w 4143472"/>
              <a:gd name="connsiteY22" fmla="*/ 2044700 h 3396521"/>
              <a:gd name="connsiteX23" fmla="*/ 3994980 w 4143472"/>
              <a:gd name="connsiteY23" fmla="*/ 2120900 h 3396521"/>
              <a:gd name="connsiteX24" fmla="*/ 3944181 w 4143472"/>
              <a:gd name="connsiteY24" fmla="*/ 2223298 h 3396521"/>
              <a:gd name="connsiteX25" fmla="*/ 3804480 w 4143472"/>
              <a:gd name="connsiteY25" fmla="*/ 2197100 h 3396521"/>
              <a:gd name="connsiteX26" fmla="*/ 3791780 w 4143472"/>
              <a:gd name="connsiteY26" fmla="*/ 2463800 h 3396521"/>
              <a:gd name="connsiteX27" fmla="*/ 3752882 w 4143472"/>
              <a:gd name="connsiteY27" fmla="*/ 2613828 h 3396521"/>
              <a:gd name="connsiteX28" fmla="*/ 3588580 w 4143472"/>
              <a:gd name="connsiteY28" fmla="*/ 2704301 h 3396521"/>
              <a:gd name="connsiteX29" fmla="*/ 3387774 w 4143472"/>
              <a:gd name="connsiteY29" fmla="*/ 2738435 h 3396521"/>
              <a:gd name="connsiteX30" fmla="*/ 3232980 w 4143472"/>
              <a:gd name="connsiteY30" fmla="*/ 2781300 h 3396521"/>
              <a:gd name="connsiteX31" fmla="*/ 3118680 w 4143472"/>
              <a:gd name="connsiteY31" fmla="*/ 2908300 h 3396521"/>
              <a:gd name="connsiteX32" fmla="*/ 3042480 w 4143472"/>
              <a:gd name="connsiteY32" fmla="*/ 3048000 h 3396521"/>
              <a:gd name="connsiteX33" fmla="*/ 2915480 w 4143472"/>
              <a:gd name="connsiteY33" fmla="*/ 3149600 h 3396521"/>
              <a:gd name="connsiteX34" fmla="*/ 2826580 w 4143472"/>
              <a:gd name="connsiteY34" fmla="*/ 3162300 h 3396521"/>
              <a:gd name="connsiteX35" fmla="*/ 2712280 w 4143472"/>
              <a:gd name="connsiteY35" fmla="*/ 3238500 h 3396521"/>
              <a:gd name="connsiteX36" fmla="*/ 2623380 w 4143472"/>
              <a:gd name="connsiteY36" fmla="*/ 3327400 h 3396521"/>
              <a:gd name="connsiteX37" fmla="*/ 2470980 w 4143472"/>
              <a:gd name="connsiteY37" fmla="*/ 3390900 h 3396521"/>
              <a:gd name="connsiteX38" fmla="*/ 2336045 w 4143472"/>
              <a:gd name="connsiteY38" fmla="*/ 3378998 h 3396521"/>
              <a:gd name="connsiteX39" fmla="*/ 2293180 w 4143472"/>
              <a:gd name="connsiteY39" fmla="*/ 3263900 h 3396521"/>
              <a:gd name="connsiteX40" fmla="*/ 2191580 w 4143472"/>
              <a:gd name="connsiteY40" fmla="*/ 3162300 h 3396521"/>
              <a:gd name="connsiteX41" fmla="*/ 1721680 w 4143472"/>
              <a:gd name="connsiteY41" fmla="*/ 3124200 h 3396521"/>
              <a:gd name="connsiteX42" fmla="*/ 1543880 w 4143472"/>
              <a:gd name="connsiteY42" fmla="*/ 3022600 h 3396521"/>
              <a:gd name="connsiteX43" fmla="*/ 1302580 w 4143472"/>
              <a:gd name="connsiteY43" fmla="*/ 2997200 h 3396521"/>
              <a:gd name="connsiteX44" fmla="*/ 1289880 w 4143472"/>
              <a:gd name="connsiteY44" fmla="*/ 2921000 h 3396521"/>
              <a:gd name="connsiteX45" fmla="*/ 1188280 w 4143472"/>
              <a:gd name="connsiteY45" fmla="*/ 2832100 h 3396521"/>
              <a:gd name="connsiteX46" fmla="*/ 1062854 w 4143472"/>
              <a:gd name="connsiteY46" fmla="*/ 2780502 h 3396521"/>
              <a:gd name="connsiteX47" fmla="*/ 1030317 w 4143472"/>
              <a:gd name="connsiteY47" fmla="*/ 2663810 h 3396521"/>
              <a:gd name="connsiteX48" fmla="*/ 896158 w 4143472"/>
              <a:gd name="connsiteY48" fmla="*/ 2538426 h 3396521"/>
              <a:gd name="connsiteX49" fmla="*/ 774701 w 4143472"/>
              <a:gd name="connsiteY49" fmla="*/ 2362199 h 3396521"/>
              <a:gd name="connsiteX50" fmla="*/ 695333 w 4143472"/>
              <a:gd name="connsiteY50" fmla="*/ 2160575 h 3396521"/>
              <a:gd name="connsiteX51" fmla="*/ 519643 w 4143472"/>
              <a:gd name="connsiteY51" fmla="*/ 2097301 h 3396521"/>
              <a:gd name="connsiteX52" fmla="*/ 295269 w 4143472"/>
              <a:gd name="connsiteY52" fmla="*/ 2123274 h 3396521"/>
              <a:gd name="connsiteX53" fmla="*/ 174631 w 4143472"/>
              <a:gd name="connsiteY53" fmla="*/ 1955800 h 3396521"/>
              <a:gd name="connsiteX54" fmla="*/ 0 w 4143472"/>
              <a:gd name="connsiteY54" fmla="*/ 1969299 h 3396521"/>
              <a:gd name="connsiteX55" fmla="*/ 21432 w 4143472"/>
              <a:gd name="connsiteY55" fmla="*/ 1777203 h 3396521"/>
              <a:gd name="connsiteX56" fmla="*/ 138924 w 4143472"/>
              <a:gd name="connsiteY56" fmla="*/ 1643044 h 3396521"/>
              <a:gd name="connsiteX57" fmla="*/ 353250 w 4143472"/>
              <a:gd name="connsiteY57" fmla="*/ 1638300 h 3396521"/>
              <a:gd name="connsiteX58" fmla="*/ 495322 w 4143472"/>
              <a:gd name="connsiteY58" fmla="*/ 1561302 h 3396521"/>
              <a:gd name="connsiteX59" fmla="*/ 654880 w 4143472"/>
              <a:gd name="connsiteY59" fmla="*/ 1397000 h 3396521"/>
              <a:gd name="connsiteX60" fmla="*/ 746173 w 4143472"/>
              <a:gd name="connsiteY60" fmla="*/ 1350167 h 3396521"/>
              <a:gd name="connsiteX61" fmla="*/ 970827 w 4143472"/>
              <a:gd name="connsiteY61" fmla="*/ 1320800 h 3396521"/>
              <a:gd name="connsiteX62" fmla="*/ 1166029 w 4143472"/>
              <a:gd name="connsiteY62" fmla="*/ 1264437 h 3396521"/>
              <a:gd name="connsiteX63" fmla="*/ 1226982 w 4143472"/>
              <a:gd name="connsiteY63" fmla="*/ 1224042 h 3396521"/>
              <a:gd name="connsiteX64" fmla="*/ 1404180 w 4143472"/>
              <a:gd name="connsiteY64" fmla="*/ 1219200 h 3396521"/>
              <a:gd name="connsiteX65" fmla="*/ 1452608 w 4143472"/>
              <a:gd name="connsiteY65" fmla="*/ 1077107 h 3396521"/>
              <a:gd name="connsiteX66" fmla="*/ 1344648 w 4143472"/>
              <a:gd name="connsiteY66" fmla="*/ 885787 h 3396521"/>
              <a:gd name="connsiteX67" fmla="*/ 1558155 w 4143472"/>
              <a:gd name="connsiteY67" fmla="*/ 723900 h 3396521"/>
              <a:gd name="connsiteX68" fmla="*/ 1670880 w 4143472"/>
              <a:gd name="connsiteY68" fmla="*/ 482600 h 3396521"/>
              <a:gd name="connsiteX69" fmla="*/ 1683580 w 4143472"/>
              <a:gd name="connsiteY69" fmla="*/ 393700 h 3396521"/>
              <a:gd name="connsiteX70" fmla="*/ 1670880 w 4143472"/>
              <a:gd name="connsiteY70" fmla="*/ 152400 h 3396521"/>
              <a:gd name="connsiteX71" fmla="*/ 1594680 w 4143472"/>
              <a:gd name="connsiteY71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349673 w 4143472"/>
              <a:gd name="connsiteY17" fmla="*/ 1487474 h 3396521"/>
              <a:gd name="connsiteX18" fmla="*/ 3677480 w 4143472"/>
              <a:gd name="connsiteY18" fmla="*/ 1549400 h 3396521"/>
              <a:gd name="connsiteX19" fmla="*/ 4043408 w 4143472"/>
              <a:gd name="connsiteY19" fmla="*/ 1489070 h 3396521"/>
              <a:gd name="connsiteX20" fmla="*/ 4074350 w 4143472"/>
              <a:gd name="connsiteY20" fmla="*/ 1689100 h 3396521"/>
              <a:gd name="connsiteX21" fmla="*/ 4143413 w 4143472"/>
              <a:gd name="connsiteY21" fmla="*/ 1873261 h 3396521"/>
              <a:gd name="connsiteX22" fmla="*/ 4096580 w 4143472"/>
              <a:gd name="connsiteY22" fmla="*/ 2044700 h 3396521"/>
              <a:gd name="connsiteX23" fmla="*/ 3994980 w 4143472"/>
              <a:gd name="connsiteY23" fmla="*/ 2120900 h 3396521"/>
              <a:gd name="connsiteX24" fmla="*/ 3944181 w 4143472"/>
              <a:gd name="connsiteY24" fmla="*/ 2223298 h 3396521"/>
              <a:gd name="connsiteX25" fmla="*/ 3804480 w 4143472"/>
              <a:gd name="connsiteY25" fmla="*/ 2197100 h 3396521"/>
              <a:gd name="connsiteX26" fmla="*/ 3791780 w 4143472"/>
              <a:gd name="connsiteY26" fmla="*/ 2463800 h 3396521"/>
              <a:gd name="connsiteX27" fmla="*/ 3752882 w 4143472"/>
              <a:gd name="connsiteY27" fmla="*/ 2613828 h 3396521"/>
              <a:gd name="connsiteX28" fmla="*/ 3588580 w 4143472"/>
              <a:gd name="connsiteY28" fmla="*/ 2704301 h 3396521"/>
              <a:gd name="connsiteX29" fmla="*/ 3387774 w 4143472"/>
              <a:gd name="connsiteY29" fmla="*/ 2738435 h 3396521"/>
              <a:gd name="connsiteX30" fmla="*/ 3232980 w 4143472"/>
              <a:gd name="connsiteY30" fmla="*/ 2781300 h 3396521"/>
              <a:gd name="connsiteX31" fmla="*/ 3118680 w 4143472"/>
              <a:gd name="connsiteY31" fmla="*/ 2908300 h 3396521"/>
              <a:gd name="connsiteX32" fmla="*/ 3042480 w 4143472"/>
              <a:gd name="connsiteY32" fmla="*/ 3048000 h 3396521"/>
              <a:gd name="connsiteX33" fmla="*/ 2915480 w 4143472"/>
              <a:gd name="connsiteY33" fmla="*/ 3149600 h 3396521"/>
              <a:gd name="connsiteX34" fmla="*/ 2826580 w 4143472"/>
              <a:gd name="connsiteY34" fmla="*/ 3162300 h 3396521"/>
              <a:gd name="connsiteX35" fmla="*/ 2712280 w 4143472"/>
              <a:gd name="connsiteY35" fmla="*/ 3238500 h 3396521"/>
              <a:gd name="connsiteX36" fmla="*/ 2623380 w 4143472"/>
              <a:gd name="connsiteY36" fmla="*/ 3327400 h 3396521"/>
              <a:gd name="connsiteX37" fmla="*/ 2470980 w 4143472"/>
              <a:gd name="connsiteY37" fmla="*/ 3390900 h 3396521"/>
              <a:gd name="connsiteX38" fmla="*/ 2336045 w 4143472"/>
              <a:gd name="connsiteY38" fmla="*/ 3378998 h 3396521"/>
              <a:gd name="connsiteX39" fmla="*/ 2293180 w 4143472"/>
              <a:gd name="connsiteY39" fmla="*/ 3263900 h 3396521"/>
              <a:gd name="connsiteX40" fmla="*/ 2191580 w 4143472"/>
              <a:gd name="connsiteY40" fmla="*/ 3162300 h 3396521"/>
              <a:gd name="connsiteX41" fmla="*/ 1721680 w 4143472"/>
              <a:gd name="connsiteY41" fmla="*/ 3124200 h 3396521"/>
              <a:gd name="connsiteX42" fmla="*/ 1543880 w 4143472"/>
              <a:gd name="connsiteY42" fmla="*/ 3022600 h 3396521"/>
              <a:gd name="connsiteX43" fmla="*/ 1302580 w 4143472"/>
              <a:gd name="connsiteY43" fmla="*/ 2997200 h 3396521"/>
              <a:gd name="connsiteX44" fmla="*/ 1289880 w 4143472"/>
              <a:gd name="connsiteY44" fmla="*/ 2921000 h 3396521"/>
              <a:gd name="connsiteX45" fmla="*/ 1188280 w 4143472"/>
              <a:gd name="connsiteY45" fmla="*/ 2832100 h 3396521"/>
              <a:gd name="connsiteX46" fmla="*/ 1062854 w 4143472"/>
              <a:gd name="connsiteY46" fmla="*/ 2780502 h 3396521"/>
              <a:gd name="connsiteX47" fmla="*/ 1030317 w 4143472"/>
              <a:gd name="connsiteY47" fmla="*/ 2663810 h 3396521"/>
              <a:gd name="connsiteX48" fmla="*/ 896158 w 4143472"/>
              <a:gd name="connsiteY48" fmla="*/ 2538426 h 3396521"/>
              <a:gd name="connsiteX49" fmla="*/ 774701 w 4143472"/>
              <a:gd name="connsiteY49" fmla="*/ 2362199 h 3396521"/>
              <a:gd name="connsiteX50" fmla="*/ 695333 w 4143472"/>
              <a:gd name="connsiteY50" fmla="*/ 2160575 h 3396521"/>
              <a:gd name="connsiteX51" fmla="*/ 519643 w 4143472"/>
              <a:gd name="connsiteY51" fmla="*/ 2097301 h 3396521"/>
              <a:gd name="connsiteX52" fmla="*/ 295269 w 4143472"/>
              <a:gd name="connsiteY52" fmla="*/ 2123274 h 3396521"/>
              <a:gd name="connsiteX53" fmla="*/ 174631 w 4143472"/>
              <a:gd name="connsiteY53" fmla="*/ 1955800 h 3396521"/>
              <a:gd name="connsiteX54" fmla="*/ 0 w 4143472"/>
              <a:gd name="connsiteY54" fmla="*/ 1969299 h 3396521"/>
              <a:gd name="connsiteX55" fmla="*/ 21432 w 4143472"/>
              <a:gd name="connsiteY55" fmla="*/ 1777203 h 3396521"/>
              <a:gd name="connsiteX56" fmla="*/ 138924 w 4143472"/>
              <a:gd name="connsiteY56" fmla="*/ 1643044 h 3396521"/>
              <a:gd name="connsiteX57" fmla="*/ 353250 w 4143472"/>
              <a:gd name="connsiteY57" fmla="*/ 1638300 h 3396521"/>
              <a:gd name="connsiteX58" fmla="*/ 495322 w 4143472"/>
              <a:gd name="connsiteY58" fmla="*/ 1561302 h 3396521"/>
              <a:gd name="connsiteX59" fmla="*/ 654880 w 4143472"/>
              <a:gd name="connsiteY59" fmla="*/ 1397000 h 3396521"/>
              <a:gd name="connsiteX60" fmla="*/ 746173 w 4143472"/>
              <a:gd name="connsiteY60" fmla="*/ 1350167 h 3396521"/>
              <a:gd name="connsiteX61" fmla="*/ 970827 w 4143472"/>
              <a:gd name="connsiteY61" fmla="*/ 1320800 h 3396521"/>
              <a:gd name="connsiteX62" fmla="*/ 1166029 w 4143472"/>
              <a:gd name="connsiteY62" fmla="*/ 1264437 h 3396521"/>
              <a:gd name="connsiteX63" fmla="*/ 1226982 w 4143472"/>
              <a:gd name="connsiteY63" fmla="*/ 1224042 h 3396521"/>
              <a:gd name="connsiteX64" fmla="*/ 1404180 w 4143472"/>
              <a:gd name="connsiteY64" fmla="*/ 1219200 h 3396521"/>
              <a:gd name="connsiteX65" fmla="*/ 1452608 w 4143472"/>
              <a:gd name="connsiteY65" fmla="*/ 1077107 h 3396521"/>
              <a:gd name="connsiteX66" fmla="*/ 1344648 w 4143472"/>
              <a:gd name="connsiteY66" fmla="*/ 885787 h 3396521"/>
              <a:gd name="connsiteX67" fmla="*/ 1558155 w 4143472"/>
              <a:gd name="connsiteY67" fmla="*/ 723900 h 3396521"/>
              <a:gd name="connsiteX68" fmla="*/ 1670880 w 4143472"/>
              <a:gd name="connsiteY68" fmla="*/ 482600 h 3396521"/>
              <a:gd name="connsiteX69" fmla="*/ 1683580 w 4143472"/>
              <a:gd name="connsiteY69" fmla="*/ 393700 h 3396521"/>
              <a:gd name="connsiteX70" fmla="*/ 1670880 w 4143472"/>
              <a:gd name="connsiteY70" fmla="*/ 152400 h 3396521"/>
              <a:gd name="connsiteX71" fmla="*/ 1594680 w 4143472"/>
              <a:gd name="connsiteY71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349673 w 4143472"/>
              <a:gd name="connsiteY17" fmla="*/ 1487474 h 3396521"/>
              <a:gd name="connsiteX18" fmla="*/ 3869597 w 4143472"/>
              <a:gd name="connsiteY18" fmla="*/ 1243760 h 3396521"/>
              <a:gd name="connsiteX19" fmla="*/ 4043408 w 4143472"/>
              <a:gd name="connsiteY19" fmla="*/ 1489070 h 3396521"/>
              <a:gd name="connsiteX20" fmla="*/ 4074350 w 4143472"/>
              <a:gd name="connsiteY20" fmla="*/ 1689100 h 3396521"/>
              <a:gd name="connsiteX21" fmla="*/ 4143413 w 4143472"/>
              <a:gd name="connsiteY21" fmla="*/ 1873261 h 3396521"/>
              <a:gd name="connsiteX22" fmla="*/ 4096580 w 4143472"/>
              <a:gd name="connsiteY22" fmla="*/ 2044700 h 3396521"/>
              <a:gd name="connsiteX23" fmla="*/ 3994980 w 4143472"/>
              <a:gd name="connsiteY23" fmla="*/ 2120900 h 3396521"/>
              <a:gd name="connsiteX24" fmla="*/ 3944181 w 4143472"/>
              <a:gd name="connsiteY24" fmla="*/ 2223298 h 3396521"/>
              <a:gd name="connsiteX25" fmla="*/ 3804480 w 4143472"/>
              <a:gd name="connsiteY25" fmla="*/ 2197100 h 3396521"/>
              <a:gd name="connsiteX26" fmla="*/ 3791780 w 4143472"/>
              <a:gd name="connsiteY26" fmla="*/ 2463800 h 3396521"/>
              <a:gd name="connsiteX27" fmla="*/ 3752882 w 4143472"/>
              <a:gd name="connsiteY27" fmla="*/ 2613828 h 3396521"/>
              <a:gd name="connsiteX28" fmla="*/ 3588580 w 4143472"/>
              <a:gd name="connsiteY28" fmla="*/ 2704301 h 3396521"/>
              <a:gd name="connsiteX29" fmla="*/ 3387774 w 4143472"/>
              <a:gd name="connsiteY29" fmla="*/ 2738435 h 3396521"/>
              <a:gd name="connsiteX30" fmla="*/ 3232980 w 4143472"/>
              <a:gd name="connsiteY30" fmla="*/ 2781300 h 3396521"/>
              <a:gd name="connsiteX31" fmla="*/ 3118680 w 4143472"/>
              <a:gd name="connsiteY31" fmla="*/ 2908300 h 3396521"/>
              <a:gd name="connsiteX32" fmla="*/ 3042480 w 4143472"/>
              <a:gd name="connsiteY32" fmla="*/ 3048000 h 3396521"/>
              <a:gd name="connsiteX33" fmla="*/ 2915480 w 4143472"/>
              <a:gd name="connsiteY33" fmla="*/ 3149600 h 3396521"/>
              <a:gd name="connsiteX34" fmla="*/ 2826580 w 4143472"/>
              <a:gd name="connsiteY34" fmla="*/ 3162300 h 3396521"/>
              <a:gd name="connsiteX35" fmla="*/ 2712280 w 4143472"/>
              <a:gd name="connsiteY35" fmla="*/ 3238500 h 3396521"/>
              <a:gd name="connsiteX36" fmla="*/ 2623380 w 4143472"/>
              <a:gd name="connsiteY36" fmla="*/ 3327400 h 3396521"/>
              <a:gd name="connsiteX37" fmla="*/ 2470980 w 4143472"/>
              <a:gd name="connsiteY37" fmla="*/ 3390900 h 3396521"/>
              <a:gd name="connsiteX38" fmla="*/ 2336045 w 4143472"/>
              <a:gd name="connsiteY38" fmla="*/ 3378998 h 3396521"/>
              <a:gd name="connsiteX39" fmla="*/ 2293180 w 4143472"/>
              <a:gd name="connsiteY39" fmla="*/ 3263900 h 3396521"/>
              <a:gd name="connsiteX40" fmla="*/ 2191580 w 4143472"/>
              <a:gd name="connsiteY40" fmla="*/ 3162300 h 3396521"/>
              <a:gd name="connsiteX41" fmla="*/ 1721680 w 4143472"/>
              <a:gd name="connsiteY41" fmla="*/ 3124200 h 3396521"/>
              <a:gd name="connsiteX42" fmla="*/ 1543880 w 4143472"/>
              <a:gd name="connsiteY42" fmla="*/ 3022600 h 3396521"/>
              <a:gd name="connsiteX43" fmla="*/ 1302580 w 4143472"/>
              <a:gd name="connsiteY43" fmla="*/ 2997200 h 3396521"/>
              <a:gd name="connsiteX44" fmla="*/ 1289880 w 4143472"/>
              <a:gd name="connsiteY44" fmla="*/ 2921000 h 3396521"/>
              <a:gd name="connsiteX45" fmla="*/ 1188280 w 4143472"/>
              <a:gd name="connsiteY45" fmla="*/ 2832100 h 3396521"/>
              <a:gd name="connsiteX46" fmla="*/ 1062854 w 4143472"/>
              <a:gd name="connsiteY46" fmla="*/ 2780502 h 3396521"/>
              <a:gd name="connsiteX47" fmla="*/ 1030317 w 4143472"/>
              <a:gd name="connsiteY47" fmla="*/ 2663810 h 3396521"/>
              <a:gd name="connsiteX48" fmla="*/ 896158 w 4143472"/>
              <a:gd name="connsiteY48" fmla="*/ 2538426 h 3396521"/>
              <a:gd name="connsiteX49" fmla="*/ 774701 w 4143472"/>
              <a:gd name="connsiteY49" fmla="*/ 2362199 h 3396521"/>
              <a:gd name="connsiteX50" fmla="*/ 695333 w 4143472"/>
              <a:gd name="connsiteY50" fmla="*/ 2160575 h 3396521"/>
              <a:gd name="connsiteX51" fmla="*/ 519643 w 4143472"/>
              <a:gd name="connsiteY51" fmla="*/ 2097301 h 3396521"/>
              <a:gd name="connsiteX52" fmla="*/ 295269 w 4143472"/>
              <a:gd name="connsiteY52" fmla="*/ 2123274 h 3396521"/>
              <a:gd name="connsiteX53" fmla="*/ 174631 w 4143472"/>
              <a:gd name="connsiteY53" fmla="*/ 1955800 h 3396521"/>
              <a:gd name="connsiteX54" fmla="*/ 0 w 4143472"/>
              <a:gd name="connsiteY54" fmla="*/ 1969299 h 3396521"/>
              <a:gd name="connsiteX55" fmla="*/ 21432 w 4143472"/>
              <a:gd name="connsiteY55" fmla="*/ 1777203 h 3396521"/>
              <a:gd name="connsiteX56" fmla="*/ 138924 w 4143472"/>
              <a:gd name="connsiteY56" fmla="*/ 1643044 h 3396521"/>
              <a:gd name="connsiteX57" fmla="*/ 353250 w 4143472"/>
              <a:gd name="connsiteY57" fmla="*/ 1638300 h 3396521"/>
              <a:gd name="connsiteX58" fmla="*/ 495322 w 4143472"/>
              <a:gd name="connsiteY58" fmla="*/ 1561302 h 3396521"/>
              <a:gd name="connsiteX59" fmla="*/ 654880 w 4143472"/>
              <a:gd name="connsiteY59" fmla="*/ 1397000 h 3396521"/>
              <a:gd name="connsiteX60" fmla="*/ 746173 w 4143472"/>
              <a:gd name="connsiteY60" fmla="*/ 1350167 h 3396521"/>
              <a:gd name="connsiteX61" fmla="*/ 970827 w 4143472"/>
              <a:gd name="connsiteY61" fmla="*/ 1320800 h 3396521"/>
              <a:gd name="connsiteX62" fmla="*/ 1166029 w 4143472"/>
              <a:gd name="connsiteY62" fmla="*/ 1264437 h 3396521"/>
              <a:gd name="connsiteX63" fmla="*/ 1226982 w 4143472"/>
              <a:gd name="connsiteY63" fmla="*/ 1224042 h 3396521"/>
              <a:gd name="connsiteX64" fmla="*/ 1404180 w 4143472"/>
              <a:gd name="connsiteY64" fmla="*/ 1219200 h 3396521"/>
              <a:gd name="connsiteX65" fmla="*/ 1452608 w 4143472"/>
              <a:gd name="connsiteY65" fmla="*/ 1077107 h 3396521"/>
              <a:gd name="connsiteX66" fmla="*/ 1344648 w 4143472"/>
              <a:gd name="connsiteY66" fmla="*/ 885787 h 3396521"/>
              <a:gd name="connsiteX67" fmla="*/ 1558155 w 4143472"/>
              <a:gd name="connsiteY67" fmla="*/ 723900 h 3396521"/>
              <a:gd name="connsiteX68" fmla="*/ 1670880 w 4143472"/>
              <a:gd name="connsiteY68" fmla="*/ 482600 h 3396521"/>
              <a:gd name="connsiteX69" fmla="*/ 1683580 w 4143472"/>
              <a:gd name="connsiteY69" fmla="*/ 393700 h 3396521"/>
              <a:gd name="connsiteX70" fmla="*/ 1670880 w 4143472"/>
              <a:gd name="connsiteY70" fmla="*/ 152400 h 3396521"/>
              <a:gd name="connsiteX71" fmla="*/ 1594680 w 4143472"/>
              <a:gd name="connsiteY71" fmla="*/ 25400 h 3396521"/>
              <a:gd name="connsiteX0" fmla="*/ 1594680 w 4143472"/>
              <a:gd name="connsiteY0" fmla="*/ 25400 h 3396521"/>
              <a:gd name="connsiteX1" fmla="*/ 1848680 w 4143472"/>
              <a:gd name="connsiteY1" fmla="*/ 25400 h 3396521"/>
              <a:gd name="connsiteX2" fmla="*/ 1924880 w 4143472"/>
              <a:gd name="connsiteY2" fmla="*/ 0 h 3396521"/>
              <a:gd name="connsiteX3" fmla="*/ 1950280 w 4143472"/>
              <a:gd name="connsiteY3" fmla="*/ 76200 h 3396521"/>
              <a:gd name="connsiteX4" fmla="*/ 1988380 w 4143472"/>
              <a:gd name="connsiteY4" fmla="*/ 152400 h 3396521"/>
              <a:gd name="connsiteX5" fmla="*/ 2178880 w 4143472"/>
              <a:gd name="connsiteY5" fmla="*/ 165100 h 3396521"/>
              <a:gd name="connsiteX6" fmla="*/ 2242380 w 4143472"/>
              <a:gd name="connsiteY6" fmla="*/ 266700 h 3396521"/>
              <a:gd name="connsiteX7" fmla="*/ 2343980 w 4143472"/>
              <a:gd name="connsiteY7" fmla="*/ 279400 h 3396521"/>
              <a:gd name="connsiteX8" fmla="*/ 2369380 w 4143472"/>
              <a:gd name="connsiteY8" fmla="*/ 711200 h 3396521"/>
              <a:gd name="connsiteX9" fmla="*/ 2394780 w 4143472"/>
              <a:gd name="connsiteY9" fmla="*/ 812800 h 3396521"/>
              <a:gd name="connsiteX10" fmla="*/ 2470980 w 4143472"/>
              <a:gd name="connsiteY10" fmla="*/ 939800 h 3396521"/>
              <a:gd name="connsiteX11" fmla="*/ 2712280 w 4143472"/>
              <a:gd name="connsiteY11" fmla="*/ 1028700 h 3396521"/>
              <a:gd name="connsiteX12" fmla="*/ 2775780 w 4143472"/>
              <a:gd name="connsiteY12" fmla="*/ 1143000 h 3396521"/>
              <a:gd name="connsiteX13" fmla="*/ 2788480 w 4143472"/>
              <a:gd name="connsiteY13" fmla="*/ 1397000 h 3396521"/>
              <a:gd name="connsiteX14" fmla="*/ 2801180 w 4143472"/>
              <a:gd name="connsiteY14" fmla="*/ 1473200 h 3396521"/>
              <a:gd name="connsiteX15" fmla="*/ 2915480 w 4143472"/>
              <a:gd name="connsiteY15" fmla="*/ 1549400 h 3396521"/>
              <a:gd name="connsiteX16" fmla="*/ 3055180 w 4143472"/>
              <a:gd name="connsiteY16" fmla="*/ 1562100 h 3396521"/>
              <a:gd name="connsiteX17" fmla="*/ 3349673 w 4143472"/>
              <a:gd name="connsiteY17" fmla="*/ 1487474 h 3396521"/>
              <a:gd name="connsiteX18" fmla="*/ 3869597 w 4143472"/>
              <a:gd name="connsiteY18" fmla="*/ 1243760 h 3396521"/>
              <a:gd name="connsiteX19" fmla="*/ 4043408 w 4143472"/>
              <a:gd name="connsiteY19" fmla="*/ 1489070 h 3396521"/>
              <a:gd name="connsiteX20" fmla="*/ 4074350 w 4143472"/>
              <a:gd name="connsiteY20" fmla="*/ 1689100 h 3396521"/>
              <a:gd name="connsiteX21" fmla="*/ 4143413 w 4143472"/>
              <a:gd name="connsiteY21" fmla="*/ 1873261 h 3396521"/>
              <a:gd name="connsiteX22" fmla="*/ 4096580 w 4143472"/>
              <a:gd name="connsiteY22" fmla="*/ 2044700 h 3396521"/>
              <a:gd name="connsiteX23" fmla="*/ 3994980 w 4143472"/>
              <a:gd name="connsiteY23" fmla="*/ 2120900 h 3396521"/>
              <a:gd name="connsiteX24" fmla="*/ 3944181 w 4143472"/>
              <a:gd name="connsiteY24" fmla="*/ 2223298 h 3396521"/>
              <a:gd name="connsiteX25" fmla="*/ 3804480 w 4143472"/>
              <a:gd name="connsiteY25" fmla="*/ 2197100 h 3396521"/>
              <a:gd name="connsiteX26" fmla="*/ 3791780 w 4143472"/>
              <a:gd name="connsiteY26" fmla="*/ 2463800 h 3396521"/>
              <a:gd name="connsiteX27" fmla="*/ 3752882 w 4143472"/>
              <a:gd name="connsiteY27" fmla="*/ 2613828 h 3396521"/>
              <a:gd name="connsiteX28" fmla="*/ 3588580 w 4143472"/>
              <a:gd name="connsiteY28" fmla="*/ 2704301 h 3396521"/>
              <a:gd name="connsiteX29" fmla="*/ 3387774 w 4143472"/>
              <a:gd name="connsiteY29" fmla="*/ 2738435 h 3396521"/>
              <a:gd name="connsiteX30" fmla="*/ 3232980 w 4143472"/>
              <a:gd name="connsiteY30" fmla="*/ 2781300 h 3396521"/>
              <a:gd name="connsiteX31" fmla="*/ 3118680 w 4143472"/>
              <a:gd name="connsiteY31" fmla="*/ 2908300 h 3396521"/>
              <a:gd name="connsiteX32" fmla="*/ 3042480 w 4143472"/>
              <a:gd name="connsiteY32" fmla="*/ 3048000 h 3396521"/>
              <a:gd name="connsiteX33" fmla="*/ 2915480 w 4143472"/>
              <a:gd name="connsiteY33" fmla="*/ 3149600 h 3396521"/>
              <a:gd name="connsiteX34" fmla="*/ 2826580 w 4143472"/>
              <a:gd name="connsiteY34" fmla="*/ 3162300 h 3396521"/>
              <a:gd name="connsiteX35" fmla="*/ 2712280 w 4143472"/>
              <a:gd name="connsiteY35" fmla="*/ 3238500 h 3396521"/>
              <a:gd name="connsiteX36" fmla="*/ 2623380 w 4143472"/>
              <a:gd name="connsiteY36" fmla="*/ 3327400 h 3396521"/>
              <a:gd name="connsiteX37" fmla="*/ 2470980 w 4143472"/>
              <a:gd name="connsiteY37" fmla="*/ 3390900 h 3396521"/>
              <a:gd name="connsiteX38" fmla="*/ 2336045 w 4143472"/>
              <a:gd name="connsiteY38" fmla="*/ 3378998 h 3396521"/>
              <a:gd name="connsiteX39" fmla="*/ 2293180 w 4143472"/>
              <a:gd name="connsiteY39" fmla="*/ 3263900 h 3396521"/>
              <a:gd name="connsiteX40" fmla="*/ 2191580 w 4143472"/>
              <a:gd name="connsiteY40" fmla="*/ 3162300 h 3396521"/>
              <a:gd name="connsiteX41" fmla="*/ 1721680 w 4143472"/>
              <a:gd name="connsiteY41" fmla="*/ 3124200 h 3396521"/>
              <a:gd name="connsiteX42" fmla="*/ 1543880 w 4143472"/>
              <a:gd name="connsiteY42" fmla="*/ 3022600 h 3396521"/>
              <a:gd name="connsiteX43" fmla="*/ 1302580 w 4143472"/>
              <a:gd name="connsiteY43" fmla="*/ 2997200 h 3396521"/>
              <a:gd name="connsiteX44" fmla="*/ 1289880 w 4143472"/>
              <a:gd name="connsiteY44" fmla="*/ 2921000 h 3396521"/>
              <a:gd name="connsiteX45" fmla="*/ 1188280 w 4143472"/>
              <a:gd name="connsiteY45" fmla="*/ 2832100 h 3396521"/>
              <a:gd name="connsiteX46" fmla="*/ 1062854 w 4143472"/>
              <a:gd name="connsiteY46" fmla="*/ 2780502 h 3396521"/>
              <a:gd name="connsiteX47" fmla="*/ 1030317 w 4143472"/>
              <a:gd name="connsiteY47" fmla="*/ 2663810 h 3396521"/>
              <a:gd name="connsiteX48" fmla="*/ 896158 w 4143472"/>
              <a:gd name="connsiteY48" fmla="*/ 2538426 h 3396521"/>
              <a:gd name="connsiteX49" fmla="*/ 774701 w 4143472"/>
              <a:gd name="connsiteY49" fmla="*/ 2362199 h 3396521"/>
              <a:gd name="connsiteX50" fmla="*/ 695333 w 4143472"/>
              <a:gd name="connsiteY50" fmla="*/ 2160575 h 3396521"/>
              <a:gd name="connsiteX51" fmla="*/ 519643 w 4143472"/>
              <a:gd name="connsiteY51" fmla="*/ 2097301 h 3396521"/>
              <a:gd name="connsiteX52" fmla="*/ 295269 w 4143472"/>
              <a:gd name="connsiteY52" fmla="*/ 2123274 h 3396521"/>
              <a:gd name="connsiteX53" fmla="*/ 174631 w 4143472"/>
              <a:gd name="connsiteY53" fmla="*/ 1955800 h 3396521"/>
              <a:gd name="connsiteX54" fmla="*/ 0 w 4143472"/>
              <a:gd name="connsiteY54" fmla="*/ 1969299 h 3396521"/>
              <a:gd name="connsiteX55" fmla="*/ 21432 w 4143472"/>
              <a:gd name="connsiteY55" fmla="*/ 1777203 h 3396521"/>
              <a:gd name="connsiteX56" fmla="*/ 138924 w 4143472"/>
              <a:gd name="connsiteY56" fmla="*/ 1643044 h 3396521"/>
              <a:gd name="connsiteX57" fmla="*/ 353250 w 4143472"/>
              <a:gd name="connsiteY57" fmla="*/ 1638300 h 3396521"/>
              <a:gd name="connsiteX58" fmla="*/ 495322 w 4143472"/>
              <a:gd name="connsiteY58" fmla="*/ 1561302 h 3396521"/>
              <a:gd name="connsiteX59" fmla="*/ 654880 w 4143472"/>
              <a:gd name="connsiteY59" fmla="*/ 1397000 h 3396521"/>
              <a:gd name="connsiteX60" fmla="*/ 746173 w 4143472"/>
              <a:gd name="connsiteY60" fmla="*/ 1350167 h 3396521"/>
              <a:gd name="connsiteX61" fmla="*/ 970827 w 4143472"/>
              <a:gd name="connsiteY61" fmla="*/ 1320800 h 3396521"/>
              <a:gd name="connsiteX62" fmla="*/ 1166029 w 4143472"/>
              <a:gd name="connsiteY62" fmla="*/ 1264437 h 3396521"/>
              <a:gd name="connsiteX63" fmla="*/ 1226982 w 4143472"/>
              <a:gd name="connsiteY63" fmla="*/ 1224042 h 3396521"/>
              <a:gd name="connsiteX64" fmla="*/ 1404180 w 4143472"/>
              <a:gd name="connsiteY64" fmla="*/ 1219200 h 3396521"/>
              <a:gd name="connsiteX65" fmla="*/ 1452608 w 4143472"/>
              <a:gd name="connsiteY65" fmla="*/ 1077107 h 3396521"/>
              <a:gd name="connsiteX66" fmla="*/ 1344648 w 4143472"/>
              <a:gd name="connsiteY66" fmla="*/ 885787 h 3396521"/>
              <a:gd name="connsiteX67" fmla="*/ 1558155 w 4143472"/>
              <a:gd name="connsiteY67" fmla="*/ 723900 h 3396521"/>
              <a:gd name="connsiteX68" fmla="*/ 1670880 w 4143472"/>
              <a:gd name="connsiteY68" fmla="*/ 482600 h 3396521"/>
              <a:gd name="connsiteX69" fmla="*/ 1683580 w 4143472"/>
              <a:gd name="connsiteY69" fmla="*/ 393700 h 3396521"/>
              <a:gd name="connsiteX70" fmla="*/ 1670880 w 4143472"/>
              <a:gd name="connsiteY70" fmla="*/ 152400 h 3396521"/>
              <a:gd name="connsiteX71" fmla="*/ 1594680 w 4143472"/>
              <a:gd name="connsiteY71" fmla="*/ 25400 h 339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143472" h="3396521">
                <a:moveTo>
                  <a:pt x="1594680" y="25400"/>
                </a:moveTo>
                <a:cubicBezTo>
                  <a:pt x="1624313" y="4233"/>
                  <a:pt x="1683762" y="48960"/>
                  <a:pt x="1848680" y="25400"/>
                </a:cubicBezTo>
                <a:cubicBezTo>
                  <a:pt x="1875185" y="21614"/>
                  <a:pt x="1924880" y="0"/>
                  <a:pt x="1924880" y="0"/>
                </a:cubicBezTo>
                <a:cubicBezTo>
                  <a:pt x="1933347" y="25400"/>
                  <a:pt x="1939697" y="50800"/>
                  <a:pt x="1950280" y="76200"/>
                </a:cubicBezTo>
                <a:cubicBezTo>
                  <a:pt x="1960863" y="101600"/>
                  <a:pt x="1950280" y="137583"/>
                  <a:pt x="1988380" y="152400"/>
                </a:cubicBezTo>
                <a:cubicBezTo>
                  <a:pt x="2026480" y="167217"/>
                  <a:pt x="2115380" y="160867"/>
                  <a:pt x="2178880" y="165100"/>
                </a:cubicBezTo>
                <a:cubicBezTo>
                  <a:pt x="2193809" y="209886"/>
                  <a:pt x="2190724" y="252612"/>
                  <a:pt x="2242380" y="266700"/>
                </a:cubicBezTo>
                <a:cubicBezTo>
                  <a:pt x="2275308" y="275680"/>
                  <a:pt x="2310113" y="275167"/>
                  <a:pt x="2343980" y="279400"/>
                </a:cubicBezTo>
                <a:cubicBezTo>
                  <a:pt x="2391148" y="468071"/>
                  <a:pt x="2329536" y="206503"/>
                  <a:pt x="2369380" y="711200"/>
                </a:cubicBezTo>
                <a:cubicBezTo>
                  <a:pt x="2372127" y="746001"/>
                  <a:pt x="2377847" y="774700"/>
                  <a:pt x="2394780" y="812800"/>
                </a:cubicBezTo>
                <a:cubicBezTo>
                  <a:pt x="2411713" y="850900"/>
                  <a:pt x="2418063" y="903817"/>
                  <a:pt x="2470980" y="939800"/>
                </a:cubicBezTo>
                <a:cubicBezTo>
                  <a:pt x="2523897" y="975783"/>
                  <a:pt x="2652747" y="986100"/>
                  <a:pt x="2712280" y="1028700"/>
                </a:cubicBezTo>
                <a:cubicBezTo>
                  <a:pt x="2771813" y="1071300"/>
                  <a:pt x="2753427" y="1075940"/>
                  <a:pt x="2775780" y="1143000"/>
                </a:cubicBezTo>
                <a:cubicBezTo>
                  <a:pt x="2780013" y="1227667"/>
                  <a:pt x="2781978" y="1312477"/>
                  <a:pt x="2788480" y="1397000"/>
                </a:cubicBezTo>
                <a:cubicBezTo>
                  <a:pt x="2790455" y="1422675"/>
                  <a:pt x="2780013" y="1447800"/>
                  <a:pt x="2801180" y="1473200"/>
                </a:cubicBezTo>
                <a:cubicBezTo>
                  <a:pt x="2822347" y="1498600"/>
                  <a:pt x="2873147" y="1534583"/>
                  <a:pt x="2915480" y="1549400"/>
                </a:cubicBezTo>
                <a:cubicBezTo>
                  <a:pt x="2957813" y="1564217"/>
                  <a:pt x="2982815" y="1572421"/>
                  <a:pt x="3055180" y="1562100"/>
                </a:cubicBezTo>
                <a:cubicBezTo>
                  <a:pt x="3127545" y="1551779"/>
                  <a:pt x="3213937" y="1540531"/>
                  <a:pt x="3349673" y="1487474"/>
                </a:cubicBezTo>
                <a:cubicBezTo>
                  <a:pt x="3485409" y="1434417"/>
                  <a:pt x="3826511" y="1136465"/>
                  <a:pt x="3869597" y="1243760"/>
                </a:cubicBezTo>
                <a:cubicBezTo>
                  <a:pt x="3932824" y="1401212"/>
                  <a:pt x="4009283" y="1414847"/>
                  <a:pt x="4043408" y="1489070"/>
                </a:cubicBezTo>
                <a:cubicBezTo>
                  <a:pt x="4077533" y="1563293"/>
                  <a:pt x="4057683" y="1625068"/>
                  <a:pt x="4074350" y="1689100"/>
                </a:cubicBezTo>
                <a:cubicBezTo>
                  <a:pt x="4091017" y="1753132"/>
                  <a:pt x="4145530" y="1809628"/>
                  <a:pt x="4143413" y="1873261"/>
                </a:cubicBezTo>
                <a:cubicBezTo>
                  <a:pt x="4141296" y="1936894"/>
                  <a:pt x="4121319" y="2003427"/>
                  <a:pt x="4096580" y="2044700"/>
                </a:cubicBezTo>
                <a:cubicBezTo>
                  <a:pt x="4071841" y="2085973"/>
                  <a:pt x="4020380" y="2091134"/>
                  <a:pt x="3994980" y="2120900"/>
                </a:cubicBezTo>
                <a:cubicBezTo>
                  <a:pt x="3969580" y="2150666"/>
                  <a:pt x="4017205" y="2247639"/>
                  <a:pt x="3944181" y="2223298"/>
                </a:cubicBezTo>
                <a:cubicBezTo>
                  <a:pt x="3912431" y="2235998"/>
                  <a:pt x="3829880" y="2152650"/>
                  <a:pt x="3804480" y="2197100"/>
                </a:cubicBezTo>
                <a:cubicBezTo>
                  <a:pt x="3779080" y="2241550"/>
                  <a:pt x="3800380" y="2394345"/>
                  <a:pt x="3791780" y="2463800"/>
                </a:cubicBezTo>
                <a:cubicBezTo>
                  <a:pt x="3783180" y="2533255"/>
                  <a:pt x="3786749" y="2573745"/>
                  <a:pt x="3752882" y="2613828"/>
                </a:cubicBezTo>
                <a:cubicBezTo>
                  <a:pt x="3719015" y="2653912"/>
                  <a:pt x="3649431" y="2683533"/>
                  <a:pt x="3588580" y="2704301"/>
                </a:cubicBezTo>
                <a:cubicBezTo>
                  <a:pt x="3527729" y="2725069"/>
                  <a:pt x="3407543" y="2737272"/>
                  <a:pt x="3387774" y="2738435"/>
                </a:cubicBezTo>
                <a:cubicBezTo>
                  <a:pt x="3362374" y="2746902"/>
                  <a:pt x="3277829" y="2752989"/>
                  <a:pt x="3232980" y="2781300"/>
                </a:cubicBezTo>
                <a:cubicBezTo>
                  <a:pt x="3188131" y="2809611"/>
                  <a:pt x="3150430" y="2863850"/>
                  <a:pt x="3118680" y="2908300"/>
                </a:cubicBezTo>
                <a:cubicBezTo>
                  <a:pt x="3086930" y="2952750"/>
                  <a:pt x="3076347" y="3007783"/>
                  <a:pt x="3042480" y="3048000"/>
                </a:cubicBezTo>
                <a:cubicBezTo>
                  <a:pt x="3008613" y="3088217"/>
                  <a:pt x="2951463" y="3130550"/>
                  <a:pt x="2915480" y="3149600"/>
                </a:cubicBezTo>
                <a:cubicBezTo>
                  <a:pt x="2879497" y="3168650"/>
                  <a:pt x="2856213" y="3158067"/>
                  <a:pt x="2826580" y="3162300"/>
                </a:cubicBezTo>
                <a:cubicBezTo>
                  <a:pt x="2792713" y="3177117"/>
                  <a:pt x="2746147" y="3210983"/>
                  <a:pt x="2712280" y="3238500"/>
                </a:cubicBezTo>
                <a:cubicBezTo>
                  <a:pt x="2689927" y="3305560"/>
                  <a:pt x="2663597" y="3302000"/>
                  <a:pt x="2623380" y="3327400"/>
                </a:cubicBezTo>
                <a:cubicBezTo>
                  <a:pt x="2583163" y="3352800"/>
                  <a:pt x="2518869" y="3382300"/>
                  <a:pt x="2470980" y="3390900"/>
                </a:cubicBezTo>
                <a:cubicBezTo>
                  <a:pt x="2423091" y="3399500"/>
                  <a:pt x="2365678" y="3400165"/>
                  <a:pt x="2336045" y="3378998"/>
                </a:cubicBezTo>
                <a:cubicBezTo>
                  <a:pt x="2306412" y="3357831"/>
                  <a:pt x="2317257" y="3300016"/>
                  <a:pt x="2293180" y="3263900"/>
                </a:cubicBezTo>
                <a:cubicBezTo>
                  <a:pt x="2269103" y="3227784"/>
                  <a:pt x="2286830" y="3185583"/>
                  <a:pt x="2191580" y="3162300"/>
                </a:cubicBezTo>
                <a:cubicBezTo>
                  <a:pt x="2096330" y="3139017"/>
                  <a:pt x="1808463" y="3139017"/>
                  <a:pt x="1721680" y="3124200"/>
                </a:cubicBezTo>
                <a:cubicBezTo>
                  <a:pt x="1613730" y="3100917"/>
                  <a:pt x="1613730" y="3043767"/>
                  <a:pt x="1543880" y="3022600"/>
                </a:cubicBezTo>
                <a:cubicBezTo>
                  <a:pt x="1474030" y="3001433"/>
                  <a:pt x="1629976" y="3017662"/>
                  <a:pt x="1302580" y="2997200"/>
                </a:cubicBezTo>
                <a:cubicBezTo>
                  <a:pt x="1298347" y="2971800"/>
                  <a:pt x="1298023" y="2945429"/>
                  <a:pt x="1289880" y="2921000"/>
                </a:cubicBezTo>
                <a:cubicBezTo>
                  <a:pt x="1274761" y="2875643"/>
                  <a:pt x="1226118" y="2855516"/>
                  <a:pt x="1188280" y="2832100"/>
                </a:cubicBezTo>
                <a:cubicBezTo>
                  <a:pt x="1150442" y="2808684"/>
                  <a:pt x="1089181" y="2808550"/>
                  <a:pt x="1062854" y="2780502"/>
                </a:cubicBezTo>
                <a:cubicBezTo>
                  <a:pt x="1036527" y="2752454"/>
                  <a:pt x="1079556" y="2696636"/>
                  <a:pt x="1030317" y="2663810"/>
                </a:cubicBezTo>
                <a:cubicBezTo>
                  <a:pt x="951487" y="2545564"/>
                  <a:pt x="938761" y="2588694"/>
                  <a:pt x="896158" y="2538426"/>
                </a:cubicBezTo>
                <a:cubicBezTo>
                  <a:pt x="853555" y="2488158"/>
                  <a:pt x="784501" y="2432840"/>
                  <a:pt x="774701" y="2362199"/>
                </a:cubicBezTo>
                <a:cubicBezTo>
                  <a:pt x="758696" y="2246829"/>
                  <a:pt x="737843" y="2204725"/>
                  <a:pt x="695333" y="2160575"/>
                </a:cubicBezTo>
                <a:cubicBezTo>
                  <a:pt x="652823" y="2116425"/>
                  <a:pt x="599419" y="2102063"/>
                  <a:pt x="519643" y="2097301"/>
                </a:cubicBezTo>
                <a:cubicBezTo>
                  <a:pt x="439867" y="2092539"/>
                  <a:pt x="352771" y="2146857"/>
                  <a:pt x="295269" y="2123274"/>
                </a:cubicBezTo>
                <a:cubicBezTo>
                  <a:pt x="237767" y="2099691"/>
                  <a:pt x="223842" y="1981462"/>
                  <a:pt x="174631" y="1955800"/>
                </a:cubicBezTo>
                <a:cubicBezTo>
                  <a:pt x="125420" y="1930138"/>
                  <a:pt x="125160" y="1964799"/>
                  <a:pt x="0" y="1969299"/>
                </a:cubicBezTo>
                <a:cubicBezTo>
                  <a:pt x="4233" y="1922732"/>
                  <a:pt x="-1722" y="1831579"/>
                  <a:pt x="21432" y="1777203"/>
                </a:cubicBezTo>
                <a:cubicBezTo>
                  <a:pt x="44586" y="1722827"/>
                  <a:pt x="83621" y="1666194"/>
                  <a:pt x="138924" y="1643044"/>
                </a:cubicBezTo>
                <a:cubicBezTo>
                  <a:pt x="194227" y="1619894"/>
                  <a:pt x="293850" y="1651924"/>
                  <a:pt x="353250" y="1638300"/>
                </a:cubicBezTo>
                <a:cubicBezTo>
                  <a:pt x="412650" y="1624676"/>
                  <a:pt x="445050" y="1601519"/>
                  <a:pt x="495322" y="1561302"/>
                </a:cubicBezTo>
                <a:cubicBezTo>
                  <a:pt x="545594" y="1521085"/>
                  <a:pt x="613072" y="1432189"/>
                  <a:pt x="654880" y="1397000"/>
                </a:cubicBezTo>
                <a:cubicBezTo>
                  <a:pt x="696688" y="1361811"/>
                  <a:pt x="693515" y="1362867"/>
                  <a:pt x="746173" y="1350167"/>
                </a:cubicBezTo>
                <a:cubicBezTo>
                  <a:pt x="798831" y="1337467"/>
                  <a:pt x="900851" y="1335088"/>
                  <a:pt x="970827" y="1320800"/>
                </a:cubicBezTo>
                <a:cubicBezTo>
                  <a:pt x="1040803" y="1306512"/>
                  <a:pt x="1127703" y="1273286"/>
                  <a:pt x="1166029" y="1264437"/>
                </a:cubicBezTo>
                <a:cubicBezTo>
                  <a:pt x="1204355" y="1255588"/>
                  <a:pt x="1187290" y="1231582"/>
                  <a:pt x="1226982" y="1224042"/>
                </a:cubicBezTo>
                <a:cubicBezTo>
                  <a:pt x="1266674" y="1216502"/>
                  <a:pt x="1366576" y="1243689"/>
                  <a:pt x="1404180" y="1219200"/>
                </a:cubicBezTo>
                <a:cubicBezTo>
                  <a:pt x="1441784" y="1194711"/>
                  <a:pt x="1462530" y="1132676"/>
                  <a:pt x="1452608" y="1077107"/>
                </a:cubicBezTo>
                <a:cubicBezTo>
                  <a:pt x="1442686" y="1021538"/>
                  <a:pt x="1327057" y="944655"/>
                  <a:pt x="1344648" y="885787"/>
                </a:cubicBezTo>
                <a:cubicBezTo>
                  <a:pt x="1362239" y="826919"/>
                  <a:pt x="1503783" y="791098"/>
                  <a:pt x="1558155" y="723900"/>
                </a:cubicBezTo>
                <a:cubicBezTo>
                  <a:pt x="1612527" y="656702"/>
                  <a:pt x="1649976" y="537633"/>
                  <a:pt x="1670880" y="482600"/>
                </a:cubicBezTo>
                <a:cubicBezTo>
                  <a:pt x="1691784" y="427567"/>
                  <a:pt x="1679347" y="423333"/>
                  <a:pt x="1683580" y="393700"/>
                </a:cubicBezTo>
                <a:cubicBezTo>
                  <a:pt x="1679347" y="313267"/>
                  <a:pt x="1680477" y="232371"/>
                  <a:pt x="1670880" y="152400"/>
                </a:cubicBezTo>
                <a:cubicBezTo>
                  <a:pt x="1666397" y="115040"/>
                  <a:pt x="1565047" y="46567"/>
                  <a:pt x="1594680" y="254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泪滴形 10"/>
          <p:cNvSpPr/>
          <p:nvPr/>
        </p:nvSpPr>
        <p:spPr>
          <a:xfrm rot="8069475">
            <a:off x="3427423" y="1922602"/>
            <a:ext cx="252000" cy="252000"/>
          </a:xfrm>
          <a:prstGeom prst="teardrop">
            <a:avLst>
              <a:gd name="adj" fmla="val 161565"/>
            </a:avLst>
          </a:prstGeom>
          <a:solidFill>
            <a:srgbClr val="008077"/>
          </a:solidFill>
          <a:ln w="22225">
            <a:solidFill>
              <a:srgbClr val="00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6238" y="1128225"/>
            <a:ext cx="1367730" cy="936338"/>
          </a:xfrm>
          <a:prstGeom prst="roundRect">
            <a:avLst>
              <a:gd name="adj" fmla="val 6910"/>
            </a:avLst>
          </a:prstGeom>
          <a:solidFill>
            <a:schemeClr val="bg1">
              <a:alpha val="7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1800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泪滴形 14"/>
          <p:cNvSpPr/>
          <p:nvPr/>
        </p:nvSpPr>
        <p:spPr>
          <a:xfrm rot="8069475">
            <a:off x="4111288" y="3654159"/>
            <a:ext cx="252000" cy="252000"/>
          </a:xfrm>
          <a:prstGeom prst="teardrop">
            <a:avLst>
              <a:gd name="adj" fmla="val 161565"/>
            </a:avLst>
          </a:prstGeom>
          <a:solidFill>
            <a:srgbClr val="008077"/>
          </a:solidFill>
          <a:ln w="22225">
            <a:solidFill>
              <a:srgbClr val="00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600103" y="2859782"/>
            <a:ext cx="1367730" cy="936338"/>
          </a:xfrm>
          <a:prstGeom prst="roundRect">
            <a:avLst>
              <a:gd name="adj" fmla="val 6910"/>
            </a:avLst>
          </a:prstGeom>
          <a:solidFill>
            <a:schemeClr val="bg1">
              <a:alpha val="7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1800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泪滴形 18"/>
          <p:cNvSpPr/>
          <p:nvPr/>
        </p:nvSpPr>
        <p:spPr>
          <a:xfrm rot="8069475">
            <a:off x="5659249" y="2789865"/>
            <a:ext cx="252000" cy="252000"/>
          </a:xfrm>
          <a:prstGeom prst="teardrop">
            <a:avLst>
              <a:gd name="adj" fmla="val 161565"/>
            </a:avLst>
          </a:prstGeom>
          <a:solidFill>
            <a:srgbClr val="008077"/>
          </a:solidFill>
          <a:ln w="22225">
            <a:solidFill>
              <a:srgbClr val="003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148064" y="1995488"/>
            <a:ext cx="1367730" cy="936338"/>
          </a:xfrm>
          <a:prstGeom prst="roundRect">
            <a:avLst>
              <a:gd name="adj" fmla="val 6910"/>
            </a:avLst>
          </a:prstGeom>
          <a:solidFill>
            <a:schemeClr val="bg1">
              <a:alpha val="7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1800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单击此处添加文本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35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目标检查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866240" y="3463647"/>
            <a:ext cx="57722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66240" y="2972602"/>
            <a:ext cx="57722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866240" y="2481557"/>
            <a:ext cx="57722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866240" y="1990512"/>
            <a:ext cx="57722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866240" y="1499467"/>
            <a:ext cx="57722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866240" y="1008422"/>
            <a:ext cx="57722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866240" y="587526"/>
            <a:ext cx="0" cy="33671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17360" y="819474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17360" y="1309062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7360" y="1790086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17360" y="2331238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17360" y="2803698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77488" y="3284722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77488" y="3774310"/>
            <a:ext cx="4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774560" y="1790086"/>
            <a:ext cx="901920" cy="2168890"/>
          </a:xfrm>
          <a:prstGeom prst="rect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121040" y="1614694"/>
            <a:ext cx="901920" cy="2340000"/>
          </a:xfrm>
          <a:prstGeom prst="rect">
            <a:avLst/>
          </a:prstGeom>
          <a:solidFill>
            <a:srgbClr val="A3FF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467520" y="888167"/>
            <a:ext cx="901920" cy="3076878"/>
          </a:xfrm>
          <a:prstGeom prst="rect">
            <a:avLst/>
          </a:prstGeom>
          <a:solidFill>
            <a:srgbClr val="A3FF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866240" y="3954694"/>
            <a:ext cx="577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67520" y="4143642"/>
            <a:ext cx="108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活动前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0976" y="4143642"/>
            <a:ext cx="108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目标值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74560" y="4143642"/>
            <a:ext cx="108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活动后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432" y="1429318"/>
            <a:ext cx="108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22.57h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1168" y="1248934"/>
            <a:ext cx="93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24h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7392" y="527398"/>
            <a:ext cx="10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31.75h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20605295">
            <a:off x="3549824" y="1990512"/>
            <a:ext cx="2104480" cy="751365"/>
          </a:xfrm>
          <a:prstGeom prst="rect">
            <a:avLst/>
          </a:prstGeom>
          <a:solidFill>
            <a:schemeClr val="bg1"/>
          </a:solidFill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目标实现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10283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2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效益分析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28288" y="2113761"/>
            <a:ext cx="5231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287" y="3591788"/>
            <a:ext cx="49994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08032" y="2111189"/>
            <a:ext cx="0" cy="1020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08032" y="3589216"/>
            <a:ext cx="0" cy="1020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415280" y="2060266"/>
            <a:ext cx="1262688" cy="1095253"/>
            <a:chOff x="1144704" y="1275327"/>
            <a:chExt cx="1262688" cy="1095253"/>
          </a:xfrm>
        </p:grpSpPr>
        <p:grpSp>
          <p:nvGrpSpPr>
            <p:cNvPr id="24" name="组合 23"/>
            <p:cNvGrpSpPr/>
            <p:nvPr/>
          </p:nvGrpSpPr>
          <p:grpSpPr>
            <a:xfrm>
              <a:off x="1385216" y="1275327"/>
              <a:ext cx="720000" cy="720000"/>
              <a:chOff x="303266" y="1580341"/>
              <a:chExt cx="1814740" cy="181474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03266" y="1580341"/>
                <a:ext cx="1814740" cy="1814740"/>
              </a:xfrm>
              <a:prstGeom prst="ellipse">
                <a:avLst/>
              </a:prstGeom>
              <a:solidFill>
                <a:srgbClr val="008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752819" y="1802007"/>
                <a:ext cx="915635" cy="1291500"/>
                <a:chOff x="752819" y="1802007"/>
                <a:chExt cx="915635" cy="1291500"/>
              </a:xfrm>
              <a:solidFill>
                <a:srgbClr val="F2F2F2"/>
              </a:solidFill>
            </p:grpSpPr>
            <p:sp>
              <p:nvSpPr>
                <p:cNvPr id="18" name="同侧圆角矩形 17"/>
                <p:cNvSpPr/>
                <p:nvPr/>
              </p:nvSpPr>
              <p:spPr>
                <a:xfrm>
                  <a:off x="752819" y="2366528"/>
                  <a:ext cx="915635" cy="726979"/>
                </a:xfrm>
                <a:prstGeom prst="round2SameRect">
                  <a:avLst>
                    <a:gd name="adj1" fmla="val 33379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942995" y="1802007"/>
                  <a:ext cx="535285" cy="53528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圆角矩形 18"/>
              <p:cNvSpPr/>
              <p:nvPr/>
            </p:nvSpPr>
            <p:spPr>
              <a:xfrm>
                <a:off x="962157" y="2657934"/>
                <a:ext cx="71158" cy="435572"/>
              </a:xfrm>
              <a:prstGeom prst="roundRect">
                <a:avLst/>
              </a:prstGeom>
              <a:solidFill>
                <a:srgbClr val="008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426284" y="2657934"/>
                <a:ext cx="71158" cy="435572"/>
              </a:xfrm>
              <a:prstGeom prst="roundRect">
                <a:avLst/>
              </a:prstGeom>
              <a:solidFill>
                <a:srgbClr val="008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144704" y="1970470"/>
              <a:ext cx="1262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8077"/>
                  </a:solidFill>
                  <a:latin typeface="微软雅黑" pitchFamily="34" charset="-122"/>
                  <a:ea typeface="微软雅黑" pitchFamily="34" charset="-122"/>
                </a:rPr>
                <a:t>安全效益</a:t>
              </a:r>
              <a:endParaRPr lang="zh-CN" altLang="en-US" sz="2000" b="1" dirty="0">
                <a:solidFill>
                  <a:srgbClr val="00807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4000" y="3538609"/>
            <a:ext cx="1443072" cy="1120110"/>
            <a:chOff x="1144704" y="2753670"/>
            <a:chExt cx="1443072" cy="1120110"/>
          </a:xfrm>
        </p:grpSpPr>
        <p:grpSp>
          <p:nvGrpSpPr>
            <p:cNvPr id="54" name="组合 53"/>
            <p:cNvGrpSpPr/>
            <p:nvPr/>
          </p:nvGrpSpPr>
          <p:grpSpPr>
            <a:xfrm>
              <a:off x="1385216" y="2753670"/>
              <a:ext cx="720000" cy="720000"/>
              <a:chOff x="1385216" y="2753670"/>
              <a:chExt cx="720000" cy="72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385216" y="2753670"/>
                <a:ext cx="720000" cy="720000"/>
              </a:xfrm>
              <a:prstGeom prst="ellipse">
                <a:avLst/>
              </a:prstGeom>
              <a:solidFill>
                <a:srgbClr val="008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539390" y="2784903"/>
                <a:ext cx="411653" cy="567467"/>
                <a:chOff x="1539390" y="2784903"/>
                <a:chExt cx="411653" cy="567467"/>
              </a:xfrm>
            </p:grpSpPr>
            <p:sp>
              <p:nvSpPr>
                <p:cNvPr id="46" name="等腰三角形 45"/>
                <p:cNvSpPr/>
                <p:nvPr/>
              </p:nvSpPr>
              <p:spPr>
                <a:xfrm>
                  <a:off x="1539390" y="2784903"/>
                  <a:ext cx="411653" cy="567467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" name="组合 50"/>
                <p:cNvGrpSpPr/>
                <p:nvPr/>
              </p:nvGrpSpPr>
              <p:grpSpPr>
                <a:xfrm>
                  <a:off x="1699668" y="3083744"/>
                  <a:ext cx="166549" cy="268626"/>
                  <a:chOff x="2237146" y="3751139"/>
                  <a:chExt cx="511176" cy="744707"/>
                </a:xfrm>
                <a:solidFill>
                  <a:srgbClr val="008077"/>
                </a:solidFill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316817" y="3751139"/>
                    <a:ext cx="150703" cy="74470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 rot="-1500000">
                    <a:off x="2408831" y="3882444"/>
                    <a:ext cx="240512" cy="6012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 rot="-1500000">
                    <a:off x="2340145" y="4114943"/>
                    <a:ext cx="408177" cy="568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 rot="3000000">
                    <a:off x="2146954" y="3975949"/>
                    <a:ext cx="240512" cy="6012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56" name="TextBox 55"/>
            <p:cNvSpPr txBox="1"/>
            <p:nvPr/>
          </p:nvSpPr>
          <p:spPr>
            <a:xfrm>
              <a:off x="1144704" y="3473670"/>
              <a:ext cx="1443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8077"/>
                  </a:solidFill>
                  <a:latin typeface="微软雅黑" pitchFamily="34" charset="-122"/>
                  <a:ea typeface="微软雅黑" pitchFamily="34" charset="-122"/>
                </a:rPr>
                <a:t>社会效益</a:t>
              </a:r>
              <a:endParaRPr lang="zh-CN" altLang="en-US" sz="2000" b="1" dirty="0">
                <a:solidFill>
                  <a:srgbClr val="00807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15280" y="527398"/>
            <a:ext cx="1262688" cy="1167998"/>
            <a:chOff x="4396024" y="-194138"/>
            <a:chExt cx="1262688" cy="1167998"/>
          </a:xfrm>
        </p:grpSpPr>
        <p:sp>
          <p:nvSpPr>
            <p:cNvPr id="34" name="TextBox 33"/>
            <p:cNvSpPr txBox="1"/>
            <p:nvPr/>
          </p:nvSpPr>
          <p:spPr>
            <a:xfrm>
              <a:off x="4396024" y="573750"/>
              <a:ext cx="1262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8077"/>
                  </a:solidFill>
                  <a:latin typeface="微软雅黑" pitchFamily="34" charset="-122"/>
                  <a:ea typeface="微软雅黑" pitchFamily="34" charset="-122"/>
                </a:rPr>
                <a:t>经济效益</a:t>
              </a:r>
              <a:endParaRPr lang="zh-CN" altLang="en-US" sz="2000" b="1" dirty="0">
                <a:solidFill>
                  <a:srgbClr val="00807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641623" y="-194138"/>
              <a:ext cx="720000" cy="720000"/>
              <a:chOff x="4641623" y="-194138"/>
              <a:chExt cx="720000" cy="720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641623" y="-194138"/>
                <a:ext cx="720000" cy="720000"/>
              </a:xfrm>
              <a:prstGeom prst="ellipse">
                <a:avLst/>
              </a:prstGeom>
              <a:solidFill>
                <a:srgbClr val="008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4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967999" y="-108730"/>
                <a:ext cx="72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5" name="直接连接符 44"/>
          <p:cNvCxnSpPr/>
          <p:nvPr/>
        </p:nvCxnSpPr>
        <p:spPr>
          <a:xfrm>
            <a:off x="2708032" y="614840"/>
            <a:ext cx="0" cy="10208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828288" y="617412"/>
            <a:ext cx="5231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输入文本单击此处输入文本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文本单击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此处输入文本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单击此处输入文本单击此处输入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000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12576" y="-2000758"/>
            <a:ext cx="1692188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00" b="1" dirty="0" smtClean="0">
                <a:solidFill>
                  <a:schemeClr val="bg1"/>
                </a:solidFill>
                <a:latin typeface="Arial Narrow" pitchFamily="34" charset="0"/>
              </a:rPr>
              <a:t>A</a:t>
            </a:r>
            <a:endParaRPr lang="zh-CN" altLang="en-US" sz="575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533628">
            <a:off x="3560273" y="1898358"/>
            <a:ext cx="2823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标准化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60996" y="1724"/>
            <a:ext cx="1038896" cy="3290106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标准化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9872" y="2715766"/>
            <a:ext cx="19701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40152" y="1775621"/>
            <a:ext cx="20532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环形箭头 16"/>
          <p:cNvSpPr/>
          <p:nvPr/>
        </p:nvSpPr>
        <p:spPr>
          <a:xfrm rot="27000000">
            <a:off x="904434" y="510175"/>
            <a:ext cx="3176739" cy="317722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rgbClr val="0068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任意多边形 20"/>
          <p:cNvSpPr/>
          <p:nvPr/>
        </p:nvSpPr>
        <p:spPr>
          <a:xfrm rot="16200000">
            <a:off x="1400180" y="1766366"/>
            <a:ext cx="1992829" cy="996175"/>
          </a:xfrm>
          <a:custGeom>
            <a:avLst/>
            <a:gdLst>
              <a:gd name="connsiteX0" fmla="*/ 0 w 1086973"/>
              <a:gd name="connsiteY0" fmla="*/ 0 h 543356"/>
              <a:gd name="connsiteX1" fmla="*/ 1086973 w 1086973"/>
              <a:gd name="connsiteY1" fmla="*/ 0 h 543356"/>
              <a:gd name="connsiteX2" fmla="*/ 1086973 w 1086973"/>
              <a:gd name="connsiteY2" fmla="*/ 543356 h 543356"/>
              <a:gd name="connsiteX3" fmla="*/ 0 w 1086973"/>
              <a:gd name="connsiteY3" fmla="*/ 543356 h 543356"/>
              <a:gd name="connsiteX4" fmla="*/ 0 w 1086973"/>
              <a:gd name="connsiteY4" fmla="*/ 0 h 54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973" h="543356">
                <a:moveTo>
                  <a:pt x="0" y="0"/>
                </a:moveTo>
                <a:lnTo>
                  <a:pt x="1086973" y="0"/>
                </a:lnTo>
                <a:lnTo>
                  <a:pt x="1086973" y="543356"/>
                </a:lnTo>
                <a:lnTo>
                  <a:pt x="0" y="5433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/>
          </a:p>
        </p:txBody>
      </p:sp>
      <p:sp>
        <p:nvSpPr>
          <p:cNvPr id="22" name="形状 21"/>
          <p:cNvSpPr/>
          <p:nvPr/>
        </p:nvSpPr>
        <p:spPr>
          <a:xfrm rot="5400000" flipH="1">
            <a:off x="2776357" y="1317258"/>
            <a:ext cx="3478962" cy="3479493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任意多边形 24"/>
          <p:cNvSpPr/>
          <p:nvPr/>
        </p:nvSpPr>
        <p:spPr>
          <a:xfrm rot="16200000">
            <a:off x="3473001" y="2758403"/>
            <a:ext cx="1992829" cy="996175"/>
          </a:xfrm>
          <a:custGeom>
            <a:avLst/>
            <a:gdLst>
              <a:gd name="connsiteX0" fmla="*/ 0 w 1086973"/>
              <a:gd name="connsiteY0" fmla="*/ 0 h 543356"/>
              <a:gd name="connsiteX1" fmla="*/ 1086973 w 1086973"/>
              <a:gd name="connsiteY1" fmla="*/ 0 h 543356"/>
              <a:gd name="connsiteX2" fmla="*/ 1086973 w 1086973"/>
              <a:gd name="connsiteY2" fmla="*/ 543356 h 543356"/>
              <a:gd name="connsiteX3" fmla="*/ 0 w 1086973"/>
              <a:gd name="connsiteY3" fmla="*/ 543356 h 543356"/>
              <a:gd name="connsiteX4" fmla="*/ 0 w 1086973"/>
              <a:gd name="connsiteY4" fmla="*/ 0 h 54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973" h="543356">
                <a:moveTo>
                  <a:pt x="0" y="0"/>
                </a:moveTo>
                <a:lnTo>
                  <a:pt x="1086973" y="0"/>
                </a:lnTo>
                <a:lnTo>
                  <a:pt x="1086973" y="543356"/>
                </a:lnTo>
                <a:lnTo>
                  <a:pt x="0" y="5433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/>
          </a:p>
        </p:txBody>
      </p:sp>
      <p:sp>
        <p:nvSpPr>
          <p:cNvPr id="27" name="空心弧 26"/>
          <p:cNvSpPr/>
          <p:nvPr/>
        </p:nvSpPr>
        <p:spPr>
          <a:xfrm rot="24600000">
            <a:off x="5449717" y="834840"/>
            <a:ext cx="2715588" cy="2716676"/>
          </a:xfrm>
          <a:prstGeom prst="blockArc">
            <a:avLst>
              <a:gd name="adj1" fmla="val 13500000"/>
              <a:gd name="adj2" fmla="val 10839331"/>
              <a:gd name="adj3" fmla="val 13974"/>
            </a:avLst>
          </a:prstGeom>
          <a:solidFill>
            <a:srgbClr val="0068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多边形 27"/>
          <p:cNvSpPr/>
          <p:nvPr/>
        </p:nvSpPr>
        <p:spPr>
          <a:xfrm rot="16200000">
            <a:off x="5548805" y="1761650"/>
            <a:ext cx="1992829" cy="996175"/>
          </a:xfrm>
          <a:custGeom>
            <a:avLst/>
            <a:gdLst>
              <a:gd name="connsiteX0" fmla="*/ 0 w 1086973"/>
              <a:gd name="connsiteY0" fmla="*/ 0 h 543356"/>
              <a:gd name="connsiteX1" fmla="*/ 1086973 w 1086973"/>
              <a:gd name="connsiteY1" fmla="*/ 0 h 543356"/>
              <a:gd name="connsiteX2" fmla="*/ 1086973 w 1086973"/>
              <a:gd name="connsiteY2" fmla="*/ 543356 h 543356"/>
              <a:gd name="connsiteX3" fmla="*/ 0 w 1086973"/>
              <a:gd name="connsiteY3" fmla="*/ 543356 h 543356"/>
              <a:gd name="connsiteX4" fmla="*/ 0 w 1086973"/>
              <a:gd name="connsiteY4" fmla="*/ 0 h 54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973" h="543356">
                <a:moveTo>
                  <a:pt x="0" y="0"/>
                </a:moveTo>
                <a:lnTo>
                  <a:pt x="1086973" y="0"/>
                </a:lnTo>
                <a:lnTo>
                  <a:pt x="1086973" y="543356"/>
                </a:lnTo>
                <a:lnTo>
                  <a:pt x="0" y="5433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100" kern="1200"/>
          </a:p>
        </p:txBody>
      </p:sp>
      <p:sp>
        <p:nvSpPr>
          <p:cNvPr id="9" name="矩形 8"/>
          <p:cNvSpPr/>
          <p:nvPr/>
        </p:nvSpPr>
        <p:spPr>
          <a:xfrm>
            <a:off x="1403648" y="1635646"/>
            <a:ext cx="2049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90" y="227607"/>
            <a:ext cx="2480971" cy="358551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41" y="985547"/>
            <a:ext cx="2431297" cy="38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2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19" presetClass="exit" presetSubtype="10" repeatCount="4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6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小组简介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10800000">
            <a:off x="1332000" y="1550544"/>
            <a:ext cx="6480000" cy="2992336"/>
          </a:xfrm>
          <a:prstGeom prst="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64527"/>
              </p:ext>
            </p:extLst>
          </p:nvPr>
        </p:nvGraphicFramePr>
        <p:xfrm>
          <a:off x="2110468" y="1729958"/>
          <a:ext cx="4866652" cy="26640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53879"/>
                <a:gridCol w="899541"/>
                <a:gridCol w="574868"/>
                <a:gridCol w="741105"/>
                <a:gridCol w="937034"/>
                <a:gridCol w="1160225"/>
              </a:tblGrid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性别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组内职务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组内分工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输入人名</a:t>
                      </a:r>
                      <a:endParaRPr lang="zh-CN" sz="13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组长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组织协调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输入人名</a:t>
                      </a: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副组长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技术指导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输入人名</a:t>
                      </a: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资料收集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女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调查分析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调查分析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alt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女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方案设计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alt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方案设计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alt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方案实施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alt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方案实施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sz="11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输入人名</a:t>
                      </a:r>
                      <a:endParaRPr lang="zh-CN" alt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男</a:t>
                      </a:r>
                      <a:endParaRPr lang="zh-CN" sz="11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zh-CN" altLang="en-US" sz="13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组员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3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方案实施</a:t>
                      </a:r>
                      <a:endParaRPr lang="zh-CN" sz="11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73517" marR="73517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30593" y="1045574"/>
            <a:ext cx="2376000" cy="504000"/>
            <a:chOff x="3726442" y="166630"/>
            <a:chExt cx="2048118" cy="481024"/>
          </a:xfrm>
          <a:solidFill>
            <a:schemeClr val="bg1">
              <a:lumMod val="85000"/>
            </a:schemeClr>
          </a:solidFill>
        </p:grpSpPr>
        <p:sp>
          <p:nvSpPr>
            <p:cNvPr id="6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43965" y="1045574"/>
            <a:ext cx="2376000" cy="504000"/>
            <a:chOff x="3726442" y="166630"/>
            <a:chExt cx="2048118" cy="481024"/>
          </a:xfrm>
          <a:solidFill>
            <a:schemeClr val="bg1">
              <a:lumMod val="85000"/>
            </a:schemeClr>
          </a:solidFill>
        </p:grpSpPr>
        <p:sp>
          <p:nvSpPr>
            <p:cNvPr id="15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98560" y="1045574"/>
            <a:ext cx="2376000" cy="504000"/>
            <a:chOff x="3726442" y="166630"/>
            <a:chExt cx="2048118" cy="481024"/>
          </a:xfrm>
          <a:solidFill>
            <a:srgbClr val="C0E1E6"/>
          </a:solidFill>
        </p:grpSpPr>
        <p:sp>
          <p:nvSpPr>
            <p:cNvPr id="18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8687" y="1128678"/>
            <a:ext cx="1379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小组概况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03260" y="1125242"/>
            <a:ext cx="185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历次获奖情况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6654" y="1128678"/>
            <a:ext cx="1379812" cy="400110"/>
          </a:xfrm>
          <a:prstGeom prst="rect">
            <a:avLst/>
          </a:prstGeom>
          <a:solidFill>
            <a:srgbClr val="C0E1E6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8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12576" y="-2000758"/>
            <a:ext cx="1692188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500" b="1" dirty="0" smtClean="0">
                <a:solidFill>
                  <a:schemeClr val="bg1"/>
                </a:solidFill>
                <a:latin typeface="Arial Narrow" pitchFamily="34" charset="0"/>
              </a:rPr>
              <a:t>A</a:t>
            </a:r>
            <a:endParaRPr lang="zh-CN" altLang="en-US" sz="575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640806">
            <a:off x="3509052" y="803591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6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及下一步打算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60996" y="1724"/>
            <a:ext cx="1038896" cy="3290106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1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总结、打算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84576" y="1309062"/>
            <a:ext cx="1605536" cy="2350483"/>
            <a:chOff x="1084576" y="1309062"/>
            <a:chExt cx="1605536" cy="2350483"/>
          </a:xfrm>
        </p:grpSpPr>
        <p:grpSp>
          <p:nvGrpSpPr>
            <p:cNvPr id="6" name="组合 5"/>
            <p:cNvGrpSpPr/>
            <p:nvPr/>
          </p:nvGrpSpPr>
          <p:grpSpPr>
            <a:xfrm>
              <a:off x="1455455" y="1911705"/>
              <a:ext cx="823519" cy="1747840"/>
              <a:chOff x="945555" y="1791113"/>
              <a:chExt cx="1274291" cy="2701966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同侧圆角矩形 3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084576" y="1309062"/>
              <a:ext cx="1605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itchFamily="34" charset="-122"/>
                  <a:ea typeface="微软雅黑" pitchFamily="34" charset="-122"/>
                </a:rPr>
                <a:t>专业知识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87552" y="1309062"/>
            <a:ext cx="1641376" cy="2349120"/>
            <a:chOff x="4287552" y="1309062"/>
            <a:chExt cx="1641376" cy="2349120"/>
          </a:xfrm>
        </p:grpSpPr>
        <p:grpSp>
          <p:nvGrpSpPr>
            <p:cNvPr id="37" name="组合 36"/>
            <p:cNvGrpSpPr/>
            <p:nvPr/>
          </p:nvGrpSpPr>
          <p:grpSpPr>
            <a:xfrm>
              <a:off x="4710529" y="1910342"/>
              <a:ext cx="823519" cy="1747840"/>
              <a:chOff x="945555" y="1791113"/>
              <a:chExt cx="1274291" cy="2701966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同侧圆角矩形 38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287552" y="1309062"/>
              <a:ext cx="164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itchFamily="34" charset="-122"/>
                  <a:ea typeface="微软雅黑" pitchFamily="34" charset="-122"/>
                </a:rPr>
                <a:t>动手能力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97152" y="1309062"/>
            <a:ext cx="1641376" cy="2344992"/>
            <a:chOff x="5997152" y="1309062"/>
            <a:chExt cx="1641376" cy="2344992"/>
          </a:xfrm>
        </p:grpSpPr>
        <p:grpSp>
          <p:nvGrpSpPr>
            <p:cNvPr id="24" name="组合 23"/>
            <p:cNvGrpSpPr/>
            <p:nvPr/>
          </p:nvGrpSpPr>
          <p:grpSpPr>
            <a:xfrm>
              <a:off x="6454241" y="1906214"/>
              <a:ext cx="823519" cy="1747840"/>
              <a:chOff x="945555" y="1791113"/>
              <a:chExt cx="1274291" cy="270196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同侧圆角矩形 28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997152" y="1309062"/>
              <a:ext cx="164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itchFamily="34" charset="-122"/>
                  <a:ea typeface="微软雅黑" pitchFamily="34" charset="-122"/>
                </a:rPr>
                <a:t>团队精神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58336" y="1309062"/>
            <a:ext cx="1460992" cy="2344992"/>
            <a:chOff x="2758336" y="1309062"/>
            <a:chExt cx="1460992" cy="2344992"/>
          </a:xfrm>
        </p:grpSpPr>
        <p:sp>
          <p:nvSpPr>
            <p:cNvPr id="45" name="TextBox 44"/>
            <p:cNvSpPr txBox="1"/>
            <p:nvPr/>
          </p:nvSpPr>
          <p:spPr>
            <a:xfrm>
              <a:off x="2758336" y="1309062"/>
              <a:ext cx="1460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微软雅黑" pitchFamily="34" charset="-122"/>
                  <a:ea typeface="微软雅黑" pitchFamily="34" charset="-122"/>
                </a:rPr>
                <a:t>QC</a:t>
              </a:r>
              <a:r>
                <a:rPr lang="zh-CN" altLang="en-US" sz="2800" b="1" dirty="0" smtClean="0">
                  <a:latin typeface="微软雅黑" pitchFamily="34" charset="-122"/>
                  <a:ea typeface="微软雅黑" pitchFamily="34" charset="-122"/>
                </a:rPr>
                <a:t>水平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100944" y="1906214"/>
              <a:ext cx="823519" cy="1747840"/>
              <a:chOff x="945555" y="1791113"/>
              <a:chExt cx="1274291" cy="2701966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同侧圆角矩形 49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6" name="椭圆 65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4576" y="1309062"/>
            <a:ext cx="1605536" cy="2350483"/>
            <a:chOff x="1084576" y="1309062"/>
            <a:chExt cx="1605536" cy="2350483"/>
          </a:xfrm>
        </p:grpSpPr>
        <p:grpSp>
          <p:nvGrpSpPr>
            <p:cNvPr id="67" name="组合 66"/>
            <p:cNvGrpSpPr/>
            <p:nvPr/>
          </p:nvGrpSpPr>
          <p:grpSpPr>
            <a:xfrm>
              <a:off x="1455455" y="1911705"/>
              <a:ext cx="823519" cy="1747840"/>
              <a:chOff x="945555" y="1791113"/>
              <a:chExt cx="1274291" cy="2701966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同侧圆角矩形 69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84576" y="1309062"/>
              <a:ext cx="1605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专业知识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287552" y="1309062"/>
            <a:ext cx="1641376" cy="2349120"/>
            <a:chOff x="4287552" y="1309062"/>
            <a:chExt cx="1641376" cy="2349120"/>
          </a:xfrm>
        </p:grpSpPr>
        <p:grpSp>
          <p:nvGrpSpPr>
            <p:cNvPr id="77" name="组合 76"/>
            <p:cNvGrpSpPr/>
            <p:nvPr/>
          </p:nvGrpSpPr>
          <p:grpSpPr>
            <a:xfrm>
              <a:off x="4710529" y="1910342"/>
              <a:ext cx="823519" cy="1747840"/>
              <a:chOff x="945555" y="1791113"/>
              <a:chExt cx="1274291" cy="2701966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同侧圆角矩形 79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圆角矩形 80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圆角矩形 81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287552" y="1309062"/>
              <a:ext cx="164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动手能力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997152" y="1309062"/>
            <a:ext cx="1641376" cy="2344992"/>
            <a:chOff x="5997152" y="1309062"/>
            <a:chExt cx="1641376" cy="2344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6454241" y="1906214"/>
              <a:ext cx="823519" cy="1747840"/>
              <a:chOff x="945555" y="1791113"/>
              <a:chExt cx="1274291" cy="2701966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同侧圆角矩形 89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圆角矩形 91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圆角矩形 92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997152" y="1309062"/>
              <a:ext cx="164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团队精神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58336" y="1309062"/>
            <a:ext cx="1460992" cy="2344992"/>
            <a:chOff x="2758336" y="1309062"/>
            <a:chExt cx="1460992" cy="2344992"/>
          </a:xfrm>
        </p:grpSpPr>
        <p:sp>
          <p:nvSpPr>
            <p:cNvPr id="97" name="TextBox 96"/>
            <p:cNvSpPr txBox="1"/>
            <p:nvPr/>
          </p:nvSpPr>
          <p:spPr>
            <a:xfrm>
              <a:off x="2758336" y="1309062"/>
              <a:ext cx="1460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QC</a:t>
              </a:r>
              <a:r>
                <a:rPr lang="zh-CN" altLang="en-US" sz="2800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水平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100944" y="1906214"/>
              <a:ext cx="823519" cy="1747840"/>
              <a:chOff x="945555" y="1791113"/>
              <a:chExt cx="1274291" cy="2701966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同侧圆角矩形 99"/>
              <p:cNvSpPr/>
              <p:nvPr/>
            </p:nvSpPr>
            <p:spPr>
              <a:xfrm>
                <a:off x="1325088" y="2536134"/>
                <a:ext cx="481024" cy="1057792"/>
              </a:xfrm>
              <a:prstGeom prst="round2Same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 rot="1080000">
                <a:off x="1244813" y="3230391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 rot="20580000">
                <a:off x="1662295" y="3229142"/>
                <a:ext cx="216000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 rot="840000">
                <a:off x="2003846" y="1791113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 rot="20760000">
                <a:off x="945555" y="1802312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圆角矩形 104"/>
              <p:cNvSpPr/>
              <p:nvPr/>
            </p:nvSpPr>
            <p:spPr>
              <a:xfrm rot="5400000">
                <a:off x="1469073" y="2104500"/>
                <a:ext cx="216000" cy="103023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806112" y="574834"/>
            <a:ext cx="1353949" cy="3594921"/>
            <a:chOff x="1806112" y="574834"/>
            <a:chExt cx="1353949" cy="3594921"/>
          </a:xfrm>
        </p:grpSpPr>
        <p:sp>
          <p:nvSpPr>
            <p:cNvPr id="57" name="椭圆 56"/>
            <p:cNvSpPr/>
            <p:nvPr/>
          </p:nvSpPr>
          <p:spPr>
            <a:xfrm>
              <a:off x="2156179" y="574834"/>
              <a:ext cx="684841" cy="685499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同侧圆角矩形 57"/>
            <p:cNvSpPr/>
            <p:nvPr/>
          </p:nvSpPr>
          <p:spPr>
            <a:xfrm>
              <a:off x="2156179" y="1380951"/>
              <a:ext cx="684841" cy="1507438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 rot="1080000">
              <a:off x="2041890" y="2370322"/>
              <a:ext cx="307522" cy="1799433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 rot="20580000">
              <a:off x="2636266" y="2368542"/>
              <a:ext cx="307522" cy="1799433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806112" y="1380950"/>
              <a:ext cx="307522" cy="1333875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 rot="5400000">
              <a:off x="2321087" y="831045"/>
              <a:ext cx="324000" cy="1353949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657084" y="1346014"/>
            <a:ext cx="5003619" cy="2728935"/>
          </a:xfrm>
          <a:prstGeom prst="roundRect">
            <a:avLst>
              <a:gd name="adj" fmla="val 8900"/>
            </a:avLst>
          </a:prstGeom>
          <a:solidFill>
            <a:schemeClr val="bg1">
              <a:lumMod val="95000"/>
            </a:schemeClr>
          </a:solidFill>
          <a:ln w="127000"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47966" y="2391366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单击此处输入下一个课题名称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729246" y="1846540"/>
            <a:ext cx="2339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下一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个课题：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89572" y="288000"/>
            <a:ext cx="317302" cy="2464134"/>
            <a:chOff x="2920350" y="79553"/>
            <a:chExt cx="317302" cy="2622331"/>
          </a:xfrm>
        </p:grpSpPr>
        <p:sp>
          <p:nvSpPr>
            <p:cNvPr id="61" name="圆角矩形 60"/>
            <p:cNvSpPr/>
            <p:nvPr/>
          </p:nvSpPr>
          <p:spPr>
            <a:xfrm rot="10860000">
              <a:off x="2920350" y="1225511"/>
              <a:ext cx="307522" cy="1476373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 rot="10860000">
              <a:off x="2930130" y="79553"/>
              <a:ext cx="307522" cy="13365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066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0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形标注 8"/>
          <p:cNvSpPr/>
          <p:nvPr/>
        </p:nvSpPr>
        <p:spPr>
          <a:xfrm>
            <a:off x="4556130" y="1796934"/>
            <a:ext cx="4044446" cy="3179936"/>
          </a:xfrm>
          <a:prstGeom prst="wedgeEllipseCallout">
            <a:avLst>
              <a:gd name="adj1" fmla="val 46635"/>
              <a:gd name="adj2" fmla="val 59678"/>
            </a:avLst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4932768" y="1790086"/>
            <a:ext cx="1142432" cy="911297"/>
          </a:xfrm>
          <a:prstGeom prst="wedgeEllipseCallout">
            <a:avLst/>
          </a:prstGeom>
          <a:noFill/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形标注 11"/>
          <p:cNvSpPr/>
          <p:nvPr/>
        </p:nvSpPr>
        <p:spPr>
          <a:xfrm>
            <a:off x="5894816" y="2391367"/>
            <a:ext cx="1022176" cy="781664"/>
          </a:xfrm>
          <a:prstGeom prst="wedgeEllipseCallout">
            <a:avLst>
              <a:gd name="adj1" fmla="val 34804"/>
              <a:gd name="adj2" fmla="val 58829"/>
            </a:avLst>
          </a:prstGeom>
          <a:solidFill>
            <a:schemeClr val="bg1"/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形标注 12"/>
          <p:cNvSpPr/>
          <p:nvPr/>
        </p:nvSpPr>
        <p:spPr>
          <a:xfrm>
            <a:off x="723808" y="392885"/>
            <a:ext cx="4088704" cy="3066529"/>
          </a:xfrm>
          <a:prstGeom prst="wedgeEllipseCallout">
            <a:avLst>
              <a:gd name="adj1" fmla="val -30745"/>
              <a:gd name="adj2" fmla="val 62501"/>
            </a:avLst>
          </a:prstGeom>
          <a:noFill/>
          <a:ln w="203200">
            <a:solidFill>
              <a:schemeClr val="bg1">
                <a:alpha val="6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75200" y="2135868"/>
            <a:ext cx="2525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谢谢聆听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35328" y="2812262"/>
            <a:ext cx="168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911" y="1203944"/>
            <a:ext cx="276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单击此处输入课题名称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9910" y="1573276"/>
            <a:ext cx="27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单击此处输入小组名称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05472" y="1573276"/>
            <a:ext cx="25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398560" y="1045574"/>
            <a:ext cx="2376000" cy="504000"/>
            <a:chOff x="3726442" y="166630"/>
            <a:chExt cx="2048118" cy="481024"/>
          </a:xfrm>
          <a:solidFill>
            <a:schemeClr val="bg1">
              <a:lumMod val="85000"/>
            </a:schemeClr>
          </a:solidFill>
        </p:grpSpPr>
        <p:sp>
          <p:nvSpPr>
            <p:cNvPr id="17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小组简介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10800000">
            <a:off x="1332000" y="1550544"/>
            <a:ext cx="6480000" cy="2992336"/>
          </a:xfrm>
          <a:prstGeom prst="rect">
            <a:avLst/>
          </a:pr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15919" y="2169548"/>
            <a:ext cx="57121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输入文本单击此处输入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单击此处输入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30593" y="1045574"/>
            <a:ext cx="2376000" cy="504000"/>
            <a:chOff x="3726442" y="166630"/>
            <a:chExt cx="2048118" cy="481024"/>
          </a:xfrm>
          <a:solidFill>
            <a:schemeClr val="bg1">
              <a:lumMod val="85000"/>
            </a:schemeClr>
          </a:solidFill>
        </p:grpSpPr>
        <p:sp>
          <p:nvSpPr>
            <p:cNvPr id="21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43965" y="1045574"/>
            <a:ext cx="2376000" cy="504000"/>
            <a:chOff x="3726442" y="166630"/>
            <a:chExt cx="2048118" cy="481024"/>
          </a:xfrm>
          <a:solidFill>
            <a:srgbClr val="C0E1E6"/>
          </a:solidFill>
        </p:grpSpPr>
        <p:sp>
          <p:nvSpPr>
            <p:cNvPr id="19" name="同侧圆角矩形 5"/>
            <p:cNvSpPr/>
            <p:nvPr/>
          </p:nvSpPr>
          <p:spPr>
            <a:xfrm>
              <a:off x="3726442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同侧圆角矩形 5"/>
            <p:cNvSpPr/>
            <p:nvPr/>
          </p:nvSpPr>
          <p:spPr>
            <a:xfrm flipH="1">
              <a:off x="4087210" y="166630"/>
              <a:ext cx="1687350" cy="481024"/>
            </a:xfrm>
            <a:custGeom>
              <a:avLst/>
              <a:gdLst>
                <a:gd name="connsiteX0" fmla="*/ 80172 w 1503200"/>
                <a:gd name="connsiteY0" fmla="*/ 0 h 481024"/>
                <a:gd name="connsiteX1" fmla="*/ 1423028 w 1503200"/>
                <a:gd name="connsiteY1" fmla="*/ 0 h 481024"/>
                <a:gd name="connsiteX2" fmla="*/ 1503200 w 1503200"/>
                <a:gd name="connsiteY2" fmla="*/ 80172 h 481024"/>
                <a:gd name="connsiteX3" fmla="*/ 1503200 w 1503200"/>
                <a:gd name="connsiteY3" fmla="*/ 481024 h 481024"/>
                <a:gd name="connsiteX4" fmla="*/ 1503200 w 1503200"/>
                <a:gd name="connsiteY4" fmla="*/ 481024 h 481024"/>
                <a:gd name="connsiteX5" fmla="*/ 0 w 1503200"/>
                <a:gd name="connsiteY5" fmla="*/ 481024 h 481024"/>
                <a:gd name="connsiteX6" fmla="*/ 0 w 1503200"/>
                <a:gd name="connsiteY6" fmla="*/ 481024 h 481024"/>
                <a:gd name="connsiteX7" fmla="*/ 0 w 1503200"/>
                <a:gd name="connsiteY7" fmla="*/ 80172 h 481024"/>
                <a:gd name="connsiteX8" fmla="*/ 80172 w 15032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19872 w 1642900"/>
                <a:gd name="connsiteY0" fmla="*/ 0 h 481024"/>
                <a:gd name="connsiteX1" fmla="*/ 1562728 w 1642900"/>
                <a:gd name="connsiteY1" fmla="*/ 0 h 481024"/>
                <a:gd name="connsiteX2" fmla="*/ 1642900 w 1642900"/>
                <a:gd name="connsiteY2" fmla="*/ 80172 h 481024"/>
                <a:gd name="connsiteX3" fmla="*/ 1642900 w 1642900"/>
                <a:gd name="connsiteY3" fmla="*/ 481024 h 481024"/>
                <a:gd name="connsiteX4" fmla="*/ 1642900 w 1642900"/>
                <a:gd name="connsiteY4" fmla="*/ 481024 h 481024"/>
                <a:gd name="connsiteX5" fmla="*/ 139700 w 1642900"/>
                <a:gd name="connsiteY5" fmla="*/ 481024 h 481024"/>
                <a:gd name="connsiteX6" fmla="*/ 0 w 1642900"/>
                <a:gd name="connsiteY6" fmla="*/ 481024 h 481024"/>
                <a:gd name="connsiteX7" fmla="*/ 139700 w 1642900"/>
                <a:gd name="connsiteY7" fmla="*/ 80172 h 481024"/>
                <a:gd name="connsiteX8" fmla="*/ 219872 w 164290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2643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264322 w 1687350"/>
                <a:gd name="connsiteY8" fmla="*/ 0 h 481024"/>
                <a:gd name="connsiteX0" fmla="*/ 353222 w 1687350"/>
                <a:gd name="connsiteY0" fmla="*/ 0 h 481024"/>
                <a:gd name="connsiteX1" fmla="*/ 1607178 w 1687350"/>
                <a:gd name="connsiteY1" fmla="*/ 0 h 481024"/>
                <a:gd name="connsiteX2" fmla="*/ 1687350 w 1687350"/>
                <a:gd name="connsiteY2" fmla="*/ 80172 h 481024"/>
                <a:gd name="connsiteX3" fmla="*/ 1687350 w 1687350"/>
                <a:gd name="connsiteY3" fmla="*/ 481024 h 481024"/>
                <a:gd name="connsiteX4" fmla="*/ 1687350 w 1687350"/>
                <a:gd name="connsiteY4" fmla="*/ 481024 h 481024"/>
                <a:gd name="connsiteX5" fmla="*/ 184150 w 1687350"/>
                <a:gd name="connsiteY5" fmla="*/ 481024 h 481024"/>
                <a:gd name="connsiteX6" fmla="*/ 0 w 1687350"/>
                <a:gd name="connsiteY6" fmla="*/ 481024 h 481024"/>
                <a:gd name="connsiteX7" fmla="*/ 184150 w 1687350"/>
                <a:gd name="connsiteY7" fmla="*/ 80172 h 481024"/>
                <a:gd name="connsiteX8" fmla="*/ 353222 w 1687350"/>
                <a:gd name="connsiteY8" fmla="*/ 0 h 48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350" h="481024">
                  <a:moveTo>
                    <a:pt x="353222" y="0"/>
                  </a:moveTo>
                  <a:lnTo>
                    <a:pt x="1607178" y="0"/>
                  </a:lnTo>
                  <a:cubicBezTo>
                    <a:pt x="1651456" y="0"/>
                    <a:pt x="1687350" y="35894"/>
                    <a:pt x="1687350" y="80172"/>
                  </a:cubicBezTo>
                  <a:lnTo>
                    <a:pt x="1687350" y="481024"/>
                  </a:lnTo>
                  <a:lnTo>
                    <a:pt x="1687350" y="481024"/>
                  </a:lnTo>
                  <a:lnTo>
                    <a:pt x="184150" y="481024"/>
                  </a:lnTo>
                  <a:lnTo>
                    <a:pt x="0" y="481024"/>
                  </a:lnTo>
                  <a:cubicBezTo>
                    <a:pt x="92075" y="280598"/>
                    <a:pt x="125280" y="160343"/>
                    <a:pt x="184150" y="80172"/>
                  </a:cubicBezTo>
                  <a:cubicBezTo>
                    <a:pt x="243020" y="1"/>
                    <a:pt x="308944" y="0"/>
                    <a:pt x="35322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28687" y="1128678"/>
            <a:ext cx="1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小组概况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3260" y="1125242"/>
            <a:ext cx="185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历次获奖情况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6654" y="1128678"/>
            <a:ext cx="137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8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03231"/>
          </a:fgClr>
          <a:bgClr>
            <a:srgbClr val="00585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59632" y="-1856742"/>
            <a:ext cx="1284459" cy="8248412"/>
            <a:chOff x="1655676" y="-1856742"/>
            <a:chExt cx="1284459" cy="8248412"/>
          </a:xfrm>
        </p:grpSpPr>
        <p:sp>
          <p:nvSpPr>
            <p:cNvPr id="4" name="TextBox 3"/>
            <p:cNvSpPr txBox="1"/>
            <p:nvPr/>
          </p:nvSpPr>
          <p:spPr>
            <a:xfrm>
              <a:off x="1655676" y="-1856742"/>
              <a:ext cx="1187624" cy="82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0" b="1" dirty="0" smtClean="0">
                  <a:solidFill>
                    <a:schemeClr val="bg1"/>
                  </a:solidFill>
                  <a:latin typeface="Arial Narrow" pitchFamily="34" charset="0"/>
                  <a:cs typeface="Arial" pitchFamily="34" charset="0"/>
                </a:rPr>
                <a:t>P</a:t>
              </a:r>
              <a:endParaRPr lang="zh-CN" altLang="en-US" sz="53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-63409" y="2139957"/>
              <a:ext cx="5143501" cy="86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35896" y="3500303"/>
            <a:ext cx="354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选择课题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21311" y="4551970"/>
            <a:ext cx="5422689" cy="0"/>
          </a:xfrm>
          <a:prstGeom prst="line">
            <a:avLst/>
          </a:prstGeom>
          <a:ln w="381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课题背景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5856" y="987574"/>
            <a:ext cx="4550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  <a:endParaRPr lang="zh-CN" altLang="en-US" sz="2000" b="1" dirty="0">
              <a:solidFill>
                <a:srgbClr val="00545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5856" y="1728278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75856" y="246898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5856" y="3209686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</a:p>
        </p:txBody>
      </p:sp>
      <p:sp>
        <p:nvSpPr>
          <p:cNvPr id="38" name="右箭头 16"/>
          <p:cNvSpPr/>
          <p:nvPr/>
        </p:nvSpPr>
        <p:spPr>
          <a:xfrm rot="958811" flipV="1">
            <a:off x="-765" y="2666922"/>
            <a:ext cx="2822636" cy="822439"/>
          </a:xfrm>
          <a:custGeom>
            <a:avLst/>
            <a:gdLst>
              <a:gd name="connsiteX0" fmla="*/ 0 w 3191444"/>
              <a:gd name="connsiteY0" fmla="*/ 119776 h 479104"/>
              <a:gd name="connsiteX1" fmla="*/ 2951892 w 3191444"/>
              <a:gd name="connsiteY1" fmla="*/ 119776 h 479104"/>
              <a:gd name="connsiteX2" fmla="*/ 2951892 w 3191444"/>
              <a:gd name="connsiteY2" fmla="*/ 0 h 479104"/>
              <a:gd name="connsiteX3" fmla="*/ 3191444 w 3191444"/>
              <a:gd name="connsiteY3" fmla="*/ 239552 h 479104"/>
              <a:gd name="connsiteX4" fmla="*/ 2951892 w 3191444"/>
              <a:gd name="connsiteY4" fmla="*/ 479104 h 479104"/>
              <a:gd name="connsiteX5" fmla="*/ 2951892 w 3191444"/>
              <a:gd name="connsiteY5" fmla="*/ 359328 h 479104"/>
              <a:gd name="connsiteX6" fmla="*/ 0 w 3191444"/>
              <a:gd name="connsiteY6" fmla="*/ 359328 h 479104"/>
              <a:gd name="connsiteX7" fmla="*/ 0 w 3191444"/>
              <a:gd name="connsiteY7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0 w 3191444"/>
              <a:gd name="connsiteY7" fmla="*/ 359328 h 479104"/>
              <a:gd name="connsiteX8" fmla="*/ 0 w 3191444"/>
              <a:gd name="connsiteY8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321448 w 3191444"/>
              <a:gd name="connsiteY0" fmla="*/ 3899 h 682762"/>
              <a:gd name="connsiteX1" fmla="*/ 1607677 w 3191444"/>
              <a:gd name="connsiteY1" fmla="*/ 315150 h 682762"/>
              <a:gd name="connsiteX2" fmla="*/ 2951892 w 3191444"/>
              <a:gd name="connsiteY2" fmla="*/ 323434 h 682762"/>
              <a:gd name="connsiteX3" fmla="*/ 2951892 w 3191444"/>
              <a:gd name="connsiteY3" fmla="*/ 203658 h 682762"/>
              <a:gd name="connsiteX4" fmla="*/ 3191444 w 3191444"/>
              <a:gd name="connsiteY4" fmla="*/ 443210 h 682762"/>
              <a:gd name="connsiteX5" fmla="*/ 2951892 w 3191444"/>
              <a:gd name="connsiteY5" fmla="*/ 682762 h 682762"/>
              <a:gd name="connsiteX6" fmla="*/ 2951892 w 3191444"/>
              <a:gd name="connsiteY6" fmla="*/ 562986 h 682762"/>
              <a:gd name="connsiteX7" fmla="*/ 1571397 w 3191444"/>
              <a:gd name="connsiteY7" fmla="*/ 573032 h 682762"/>
              <a:gd name="connsiteX8" fmla="*/ 0 w 3191444"/>
              <a:gd name="connsiteY8" fmla="*/ 562986 h 682762"/>
              <a:gd name="connsiteX9" fmla="*/ 321448 w 3191444"/>
              <a:gd name="connsiteY9" fmla="*/ 3899 h 682762"/>
              <a:gd name="connsiteX0" fmla="*/ 321448 w 3191444"/>
              <a:gd name="connsiteY0" fmla="*/ 0 h 678863"/>
              <a:gd name="connsiteX1" fmla="*/ 1607677 w 3191444"/>
              <a:gd name="connsiteY1" fmla="*/ 311251 h 678863"/>
              <a:gd name="connsiteX2" fmla="*/ 2951892 w 3191444"/>
              <a:gd name="connsiteY2" fmla="*/ 319535 h 678863"/>
              <a:gd name="connsiteX3" fmla="*/ 2951892 w 3191444"/>
              <a:gd name="connsiteY3" fmla="*/ 199759 h 678863"/>
              <a:gd name="connsiteX4" fmla="*/ 3191444 w 3191444"/>
              <a:gd name="connsiteY4" fmla="*/ 439311 h 678863"/>
              <a:gd name="connsiteX5" fmla="*/ 2951892 w 3191444"/>
              <a:gd name="connsiteY5" fmla="*/ 678863 h 678863"/>
              <a:gd name="connsiteX6" fmla="*/ 2951892 w 3191444"/>
              <a:gd name="connsiteY6" fmla="*/ 559087 h 678863"/>
              <a:gd name="connsiteX7" fmla="*/ 1571397 w 3191444"/>
              <a:gd name="connsiteY7" fmla="*/ 569133 h 678863"/>
              <a:gd name="connsiteX8" fmla="*/ 0 w 3191444"/>
              <a:gd name="connsiteY8" fmla="*/ 559087 h 678863"/>
              <a:gd name="connsiteX9" fmla="*/ 321448 w 319144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88986"/>
              <a:gd name="connsiteX1" fmla="*/ 1387805 w 2971572"/>
              <a:gd name="connsiteY1" fmla="*/ 311251 h 688986"/>
              <a:gd name="connsiteX2" fmla="*/ 2732020 w 2971572"/>
              <a:gd name="connsiteY2" fmla="*/ 319535 h 688986"/>
              <a:gd name="connsiteX3" fmla="*/ 2732020 w 2971572"/>
              <a:gd name="connsiteY3" fmla="*/ 199759 h 688986"/>
              <a:gd name="connsiteX4" fmla="*/ 2971572 w 2971572"/>
              <a:gd name="connsiteY4" fmla="*/ 439311 h 688986"/>
              <a:gd name="connsiteX5" fmla="*/ 2732020 w 2971572"/>
              <a:gd name="connsiteY5" fmla="*/ 678863 h 688986"/>
              <a:gd name="connsiteX6" fmla="*/ 2732020 w 2971572"/>
              <a:gd name="connsiteY6" fmla="*/ 559087 h 688986"/>
              <a:gd name="connsiteX7" fmla="*/ 1361345 w 2971572"/>
              <a:gd name="connsiteY7" fmla="*/ 678591 h 688986"/>
              <a:gd name="connsiteX8" fmla="*/ 0 w 2971572"/>
              <a:gd name="connsiteY8" fmla="*/ 218958 h 688986"/>
              <a:gd name="connsiteX9" fmla="*/ 101576 w 2971572"/>
              <a:gd name="connsiteY9" fmla="*/ 0 h 688986"/>
              <a:gd name="connsiteX0" fmla="*/ 101576 w 2971572"/>
              <a:gd name="connsiteY0" fmla="*/ 0 h 679865"/>
              <a:gd name="connsiteX1" fmla="*/ 1387805 w 2971572"/>
              <a:gd name="connsiteY1" fmla="*/ 31125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429821 w 2971572"/>
              <a:gd name="connsiteY1" fmla="*/ 377505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1346 w 2971572"/>
              <a:gd name="connsiteY7" fmla="*/ 594042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18010 w 2988006"/>
              <a:gd name="connsiteY0" fmla="*/ 0 h 678863"/>
              <a:gd name="connsiteX1" fmla="*/ 1446255 w 2988006"/>
              <a:gd name="connsiteY1" fmla="*/ 377505 h 678863"/>
              <a:gd name="connsiteX2" fmla="*/ 2748454 w 2988006"/>
              <a:gd name="connsiteY2" fmla="*/ 319535 h 678863"/>
              <a:gd name="connsiteX3" fmla="*/ 2748454 w 2988006"/>
              <a:gd name="connsiteY3" fmla="*/ 199759 h 678863"/>
              <a:gd name="connsiteX4" fmla="*/ 2988006 w 2988006"/>
              <a:gd name="connsiteY4" fmla="*/ 439311 h 678863"/>
              <a:gd name="connsiteX5" fmla="*/ 2748454 w 2988006"/>
              <a:gd name="connsiteY5" fmla="*/ 678863 h 678863"/>
              <a:gd name="connsiteX6" fmla="*/ 2748454 w 2988006"/>
              <a:gd name="connsiteY6" fmla="*/ 559087 h 678863"/>
              <a:gd name="connsiteX7" fmla="*/ 1400234 w 2988006"/>
              <a:gd name="connsiteY7" fmla="*/ 621407 h 678863"/>
              <a:gd name="connsiteX8" fmla="*/ 0 w 2988006"/>
              <a:gd name="connsiteY8" fmla="*/ 201335 h 678863"/>
              <a:gd name="connsiteX9" fmla="*/ 118010 w 2988006"/>
              <a:gd name="connsiteY9" fmla="*/ 0 h 678863"/>
              <a:gd name="connsiteX0" fmla="*/ 118010 w 2988006"/>
              <a:gd name="connsiteY0" fmla="*/ 0 h 678863"/>
              <a:gd name="connsiteX1" fmla="*/ 1621295 w 2988006"/>
              <a:gd name="connsiteY1" fmla="*/ 247221 h 678863"/>
              <a:gd name="connsiteX2" fmla="*/ 2748454 w 2988006"/>
              <a:gd name="connsiteY2" fmla="*/ 319535 h 678863"/>
              <a:gd name="connsiteX3" fmla="*/ 2748454 w 2988006"/>
              <a:gd name="connsiteY3" fmla="*/ 199759 h 678863"/>
              <a:gd name="connsiteX4" fmla="*/ 2988006 w 2988006"/>
              <a:gd name="connsiteY4" fmla="*/ 439311 h 678863"/>
              <a:gd name="connsiteX5" fmla="*/ 2748454 w 2988006"/>
              <a:gd name="connsiteY5" fmla="*/ 678863 h 678863"/>
              <a:gd name="connsiteX6" fmla="*/ 2748454 w 2988006"/>
              <a:gd name="connsiteY6" fmla="*/ 559087 h 678863"/>
              <a:gd name="connsiteX7" fmla="*/ 1400234 w 2988006"/>
              <a:gd name="connsiteY7" fmla="*/ 621407 h 678863"/>
              <a:gd name="connsiteX8" fmla="*/ 0 w 2988006"/>
              <a:gd name="connsiteY8" fmla="*/ 201335 h 678863"/>
              <a:gd name="connsiteX9" fmla="*/ 118010 w 2988006"/>
              <a:gd name="connsiteY9" fmla="*/ 0 h 678863"/>
              <a:gd name="connsiteX0" fmla="*/ 215117 w 2988006"/>
              <a:gd name="connsiteY0" fmla="*/ 0 h 920982"/>
              <a:gd name="connsiteX1" fmla="*/ 1621295 w 2988006"/>
              <a:gd name="connsiteY1" fmla="*/ 489340 h 920982"/>
              <a:gd name="connsiteX2" fmla="*/ 2748454 w 2988006"/>
              <a:gd name="connsiteY2" fmla="*/ 561654 h 920982"/>
              <a:gd name="connsiteX3" fmla="*/ 2748454 w 2988006"/>
              <a:gd name="connsiteY3" fmla="*/ 441878 h 920982"/>
              <a:gd name="connsiteX4" fmla="*/ 2988006 w 2988006"/>
              <a:gd name="connsiteY4" fmla="*/ 681430 h 920982"/>
              <a:gd name="connsiteX5" fmla="*/ 2748454 w 2988006"/>
              <a:gd name="connsiteY5" fmla="*/ 920982 h 920982"/>
              <a:gd name="connsiteX6" fmla="*/ 2748454 w 2988006"/>
              <a:gd name="connsiteY6" fmla="*/ 801206 h 920982"/>
              <a:gd name="connsiteX7" fmla="*/ 1400234 w 2988006"/>
              <a:gd name="connsiteY7" fmla="*/ 863526 h 920982"/>
              <a:gd name="connsiteX8" fmla="*/ 0 w 2988006"/>
              <a:gd name="connsiteY8" fmla="*/ 443454 h 920982"/>
              <a:gd name="connsiteX9" fmla="*/ 215117 w 2988006"/>
              <a:gd name="connsiteY9" fmla="*/ 0 h 920982"/>
              <a:gd name="connsiteX0" fmla="*/ 215117 w 2988006"/>
              <a:gd name="connsiteY0" fmla="*/ 0 h 920982"/>
              <a:gd name="connsiteX1" fmla="*/ 1621295 w 2988006"/>
              <a:gd name="connsiteY1" fmla="*/ 489340 h 920982"/>
              <a:gd name="connsiteX2" fmla="*/ 2748454 w 2988006"/>
              <a:gd name="connsiteY2" fmla="*/ 561654 h 920982"/>
              <a:gd name="connsiteX3" fmla="*/ 2748454 w 2988006"/>
              <a:gd name="connsiteY3" fmla="*/ 441878 h 920982"/>
              <a:gd name="connsiteX4" fmla="*/ 2988006 w 2988006"/>
              <a:gd name="connsiteY4" fmla="*/ 681430 h 920982"/>
              <a:gd name="connsiteX5" fmla="*/ 2748454 w 2988006"/>
              <a:gd name="connsiteY5" fmla="*/ 920982 h 920982"/>
              <a:gd name="connsiteX6" fmla="*/ 2748454 w 2988006"/>
              <a:gd name="connsiteY6" fmla="*/ 801206 h 920982"/>
              <a:gd name="connsiteX7" fmla="*/ 1400234 w 2988006"/>
              <a:gd name="connsiteY7" fmla="*/ 863526 h 920982"/>
              <a:gd name="connsiteX8" fmla="*/ 0 w 2988006"/>
              <a:gd name="connsiteY8" fmla="*/ 443454 h 920982"/>
              <a:gd name="connsiteX9" fmla="*/ 215117 w 2988006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314652 w 2902424"/>
              <a:gd name="connsiteY7" fmla="*/ 863526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314652 w 2902424"/>
              <a:gd name="connsiteY7" fmla="*/ 863526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10804 w 2902424"/>
              <a:gd name="connsiteY1" fmla="*/ 519159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10804 w 2902424"/>
              <a:gd name="connsiteY1" fmla="*/ 519159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10804 w 2902424"/>
              <a:gd name="connsiteY1" fmla="*/ 519159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14962 w 2887851"/>
              <a:gd name="connsiteY0" fmla="*/ 0 h 920982"/>
              <a:gd name="connsiteX1" fmla="*/ 1496231 w 2887851"/>
              <a:gd name="connsiteY1" fmla="*/ 519159 h 920982"/>
              <a:gd name="connsiteX2" fmla="*/ 2648299 w 2887851"/>
              <a:gd name="connsiteY2" fmla="*/ 561654 h 920982"/>
              <a:gd name="connsiteX3" fmla="*/ 2648299 w 2887851"/>
              <a:gd name="connsiteY3" fmla="*/ 441878 h 920982"/>
              <a:gd name="connsiteX4" fmla="*/ 2887851 w 2887851"/>
              <a:gd name="connsiteY4" fmla="*/ 681430 h 920982"/>
              <a:gd name="connsiteX5" fmla="*/ 2648299 w 2887851"/>
              <a:gd name="connsiteY5" fmla="*/ 920982 h 920982"/>
              <a:gd name="connsiteX6" fmla="*/ 2648299 w 2887851"/>
              <a:gd name="connsiteY6" fmla="*/ 801206 h 920982"/>
              <a:gd name="connsiteX7" fmla="*/ 1403361 w 2887851"/>
              <a:gd name="connsiteY7" fmla="*/ 737557 h 920982"/>
              <a:gd name="connsiteX8" fmla="*/ 0 w 2887851"/>
              <a:gd name="connsiteY8" fmla="*/ 211671 h 920982"/>
              <a:gd name="connsiteX9" fmla="*/ 114962 w 2887851"/>
              <a:gd name="connsiteY9" fmla="*/ 0 h 920982"/>
              <a:gd name="connsiteX0" fmla="*/ 186642 w 2887851"/>
              <a:gd name="connsiteY0" fmla="*/ 0 h 1020775"/>
              <a:gd name="connsiteX1" fmla="*/ 1496231 w 2887851"/>
              <a:gd name="connsiteY1" fmla="*/ 618952 h 1020775"/>
              <a:gd name="connsiteX2" fmla="*/ 2648299 w 2887851"/>
              <a:gd name="connsiteY2" fmla="*/ 661447 h 1020775"/>
              <a:gd name="connsiteX3" fmla="*/ 2648299 w 2887851"/>
              <a:gd name="connsiteY3" fmla="*/ 541671 h 1020775"/>
              <a:gd name="connsiteX4" fmla="*/ 2887851 w 2887851"/>
              <a:gd name="connsiteY4" fmla="*/ 781223 h 1020775"/>
              <a:gd name="connsiteX5" fmla="*/ 2648299 w 2887851"/>
              <a:gd name="connsiteY5" fmla="*/ 1020775 h 1020775"/>
              <a:gd name="connsiteX6" fmla="*/ 2648299 w 2887851"/>
              <a:gd name="connsiteY6" fmla="*/ 900999 h 1020775"/>
              <a:gd name="connsiteX7" fmla="*/ 1403361 w 2887851"/>
              <a:gd name="connsiteY7" fmla="*/ 837350 h 1020775"/>
              <a:gd name="connsiteX8" fmla="*/ 0 w 2887851"/>
              <a:gd name="connsiteY8" fmla="*/ 311464 h 1020775"/>
              <a:gd name="connsiteX9" fmla="*/ 186642 w 2887851"/>
              <a:gd name="connsiteY9" fmla="*/ 0 h 1020775"/>
              <a:gd name="connsiteX0" fmla="*/ 186642 w 2887851"/>
              <a:gd name="connsiteY0" fmla="*/ 0 h 1020775"/>
              <a:gd name="connsiteX1" fmla="*/ 1496231 w 2887851"/>
              <a:gd name="connsiteY1" fmla="*/ 618952 h 1020775"/>
              <a:gd name="connsiteX2" fmla="*/ 2648299 w 2887851"/>
              <a:gd name="connsiteY2" fmla="*/ 661447 h 1020775"/>
              <a:gd name="connsiteX3" fmla="*/ 2648299 w 2887851"/>
              <a:gd name="connsiteY3" fmla="*/ 541671 h 1020775"/>
              <a:gd name="connsiteX4" fmla="*/ 2887851 w 2887851"/>
              <a:gd name="connsiteY4" fmla="*/ 781223 h 1020775"/>
              <a:gd name="connsiteX5" fmla="*/ 2648299 w 2887851"/>
              <a:gd name="connsiteY5" fmla="*/ 1020775 h 1020775"/>
              <a:gd name="connsiteX6" fmla="*/ 2648299 w 2887851"/>
              <a:gd name="connsiteY6" fmla="*/ 900999 h 1020775"/>
              <a:gd name="connsiteX7" fmla="*/ 1403361 w 2887851"/>
              <a:gd name="connsiteY7" fmla="*/ 837350 h 1020775"/>
              <a:gd name="connsiteX8" fmla="*/ 0 w 2887851"/>
              <a:gd name="connsiteY8" fmla="*/ 311464 h 1020775"/>
              <a:gd name="connsiteX9" fmla="*/ 186642 w 2887851"/>
              <a:gd name="connsiteY9" fmla="*/ 0 h 1020775"/>
              <a:gd name="connsiteX0" fmla="*/ 186642 w 2887851"/>
              <a:gd name="connsiteY0" fmla="*/ 0 h 1020775"/>
              <a:gd name="connsiteX1" fmla="*/ 1496231 w 2887851"/>
              <a:gd name="connsiteY1" fmla="*/ 618952 h 1020775"/>
              <a:gd name="connsiteX2" fmla="*/ 2648299 w 2887851"/>
              <a:gd name="connsiteY2" fmla="*/ 661447 h 1020775"/>
              <a:gd name="connsiteX3" fmla="*/ 2648299 w 2887851"/>
              <a:gd name="connsiteY3" fmla="*/ 541671 h 1020775"/>
              <a:gd name="connsiteX4" fmla="*/ 2887851 w 2887851"/>
              <a:gd name="connsiteY4" fmla="*/ 781223 h 1020775"/>
              <a:gd name="connsiteX5" fmla="*/ 2648299 w 2887851"/>
              <a:gd name="connsiteY5" fmla="*/ 1020775 h 1020775"/>
              <a:gd name="connsiteX6" fmla="*/ 2648299 w 2887851"/>
              <a:gd name="connsiteY6" fmla="*/ 900999 h 1020775"/>
              <a:gd name="connsiteX7" fmla="*/ 1403361 w 2887851"/>
              <a:gd name="connsiteY7" fmla="*/ 837350 h 1020775"/>
              <a:gd name="connsiteX8" fmla="*/ 0 w 2887851"/>
              <a:gd name="connsiteY8" fmla="*/ 311464 h 1020775"/>
              <a:gd name="connsiteX9" fmla="*/ 186642 w 2887851"/>
              <a:gd name="connsiteY9" fmla="*/ 0 h 1020775"/>
              <a:gd name="connsiteX0" fmla="*/ 108862 w 2810071"/>
              <a:gd name="connsiteY0" fmla="*/ 0 h 1020775"/>
              <a:gd name="connsiteX1" fmla="*/ 1418451 w 2810071"/>
              <a:gd name="connsiteY1" fmla="*/ 618952 h 1020775"/>
              <a:gd name="connsiteX2" fmla="*/ 2570519 w 2810071"/>
              <a:gd name="connsiteY2" fmla="*/ 661447 h 1020775"/>
              <a:gd name="connsiteX3" fmla="*/ 2570519 w 2810071"/>
              <a:gd name="connsiteY3" fmla="*/ 541671 h 1020775"/>
              <a:gd name="connsiteX4" fmla="*/ 2810071 w 2810071"/>
              <a:gd name="connsiteY4" fmla="*/ 781223 h 1020775"/>
              <a:gd name="connsiteX5" fmla="*/ 2570519 w 2810071"/>
              <a:gd name="connsiteY5" fmla="*/ 1020775 h 1020775"/>
              <a:gd name="connsiteX6" fmla="*/ 2570519 w 2810071"/>
              <a:gd name="connsiteY6" fmla="*/ 900999 h 1020775"/>
              <a:gd name="connsiteX7" fmla="*/ 1325581 w 2810071"/>
              <a:gd name="connsiteY7" fmla="*/ 837350 h 1020775"/>
              <a:gd name="connsiteX8" fmla="*/ 0 w 2810071"/>
              <a:gd name="connsiteY8" fmla="*/ 232343 h 1020775"/>
              <a:gd name="connsiteX9" fmla="*/ 108862 w 2810071"/>
              <a:gd name="connsiteY9" fmla="*/ 0 h 1020775"/>
              <a:gd name="connsiteX0" fmla="*/ 108267 w 2809476"/>
              <a:gd name="connsiteY0" fmla="*/ 0 h 1020775"/>
              <a:gd name="connsiteX1" fmla="*/ 1417856 w 2809476"/>
              <a:gd name="connsiteY1" fmla="*/ 618952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24986 w 2809476"/>
              <a:gd name="connsiteY7" fmla="*/ 837350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17856 w 2809476"/>
              <a:gd name="connsiteY1" fmla="*/ 618952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24986 w 2809476"/>
              <a:gd name="connsiteY7" fmla="*/ 837350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24986 w 2809476"/>
              <a:gd name="connsiteY7" fmla="*/ 837350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7469 w 2809476"/>
              <a:gd name="connsiteY6" fmla="*/ 873634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7469 w 2809476"/>
              <a:gd name="connsiteY6" fmla="*/ 873634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7469 w 2809476"/>
              <a:gd name="connsiteY6" fmla="*/ 873634 h 1020775"/>
              <a:gd name="connsiteX7" fmla="*/ 1366924 w 2809476"/>
              <a:gd name="connsiteY7" fmla="*/ 808126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7673 w 2808882"/>
              <a:gd name="connsiteY0" fmla="*/ 0 h 1020775"/>
              <a:gd name="connsiteX1" fmla="*/ 1442172 w 2808882"/>
              <a:gd name="connsiteY1" fmla="*/ 589133 h 1020775"/>
              <a:gd name="connsiteX2" fmla="*/ 2569330 w 2808882"/>
              <a:gd name="connsiteY2" fmla="*/ 661447 h 1020775"/>
              <a:gd name="connsiteX3" fmla="*/ 2569330 w 2808882"/>
              <a:gd name="connsiteY3" fmla="*/ 541671 h 1020775"/>
              <a:gd name="connsiteX4" fmla="*/ 2808882 w 2808882"/>
              <a:gd name="connsiteY4" fmla="*/ 781223 h 1020775"/>
              <a:gd name="connsiteX5" fmla="*/ 2569330 w 2808882"/>
              <a:gd name="connsiteY5" fmla="*/ 1020775 h 1020775"/>
              <a:gd name="connsiteX6" fmla="*/ 2566875 w 2808882"/>
              <a:gd name="connsiteY6" fmla="*/ 873634 h 1020775"/>
              <a:gd name="connsiteX7" fmla="*/ 1366330 w 2808882"/>
              <a:gd name="connsiteY7" fmla="*/ 808126 h 1020775"/>
              <a:gd name="connsiteX8" fmla="*/ 0 w 2808882"/>
              <a:gd name="connsiteY8" fmla="*/ 198285 h 1020775"/>
              <a:gd name="connsiteX9" fmla="*/ 107673 w 2808882"/>
              <a:gd name="connsiteY9" fmla="*/ 0 h 1020775"/>
              <a:gd name="connsiteX0" fmla="*/ 98564 w 2808882"/>
              <a:gd name="connsiteY0" fmla="*/ 0 h 1004044"/>
              <a:gd name="connsiteX1" fmla="*/ 1442172 w 2808882"/>
              <a:gd name="connsiteY1" fmla="*/ 572402 h 1004044"/>
              <a:gd name="connsiteX2" fmla="*/ 2569330 w 2808882"/>
              <a:gd name="connsiteY2" fmla="*/ 644716 h 1004044"/>
              <a:gd name="connsiteX3" fmla="*/ 2569330 w 2808882"/>
              <a:gd name="connsiteY3" fmla="*/ 524940 h 1004044"/>
              <a:gd name="connsiteX4" fmla="*/ 2808882 w 2808882"/>
              <a:gd name="connsiteY4" fmla="*/ 764492 h 1004044"/>
              <a:gd name="connsiteX5" fmla="*/ 2569330 w 2808882"/>
              <a:gd name="connsiteY5" fmla="*/ 1004044 h 1004044"/>
              <a:gd name="connsiteX6" fmla="*/ 2566875 w 2808882"/>
              <a:gd name="connsiteY6" fmla="*/ 856903 h 1004044"/>
              <a:gd name="connsiteX7" fmla="*/ 1366330 w 2808882"/>
              <a:gd name="connsiteY7" fmla="*/ 791395 h 1004044"/>
              <a:gd name="connsiteX8" fmla="*/ 0 w 2808882"/>
              <a:gd name="connsiteY8" fmla="*/ 181554 h 1004044"/>
              <a:gd name="connsiteX9" fmla="*/ 98564 w 2808882"/>
              <a:gd name="connsiteY9" fmla="*/ 0 h 1004044"/>
              <a:gd name="connsiteX0" fmla="*/ 98564 w 2808882"/>
              <a:gd name="connsiteY0" fmla="*/ 0 h 1004044"/>
              <a:gd name="connsiteX1" fmla="*/ 1401135 w 2808882"/>
              <a:gd name="connsiteY1" fmla="*/ 588019 h 1004044"/>
              <a:gd name="connsiteX2" fmla="*/ 2569330 w 2808882"/>
              <a:gd name="connsiteY2" fmla="*/ 644716 h 1004044"/>
              <a:gd name="connsiteX3" fmla="*/ 2569330 w 2808882"/>
              <a:gd name="connsiteY3" fmla="*/ 524940 h 1004044"/>
              <a:gd name="connsiteX4" fmla="*/ 2808882 w 2808882"/>
              <a:gd name="connsiteY4" fmla="*/ 764492 h 1004044"/>
              <a:gd name="connsiteX5" fmla="*/ 2569330 w 2808882"/>
              <a:gd name="connsiteY5" fmla="*/ 1004044 h 1004044"/>
              <a:gd name="connsiteX6" fmla="*/ 2566875 w 2808882"/>
              <a:gd name="connsiteY6" fmla="*/ 856903 h 1004044"/>
              <a:gd name="connsiteX7" fmla="*/ 1366330 w 2808882"/>
              <a:gd name="connsiteY7" fmla="*/ 791395 h 1004044"/>
              <a:gd name="connsiteX8" fmla="*/ 0 w 2808882"/>
              <a:gd name="connsiteY8" fmla="*/ 181554 h 1004044"/>
              <a:gd name="connsiteX9" fmla="*/ 98564 w 2808882"/>
              <a:gd name="connsiteY9" fmla="*/ 0 h 1004044"/>
              <a:gd name="connsiteX0" fmla="*/ 98564 w 2808882"/>
              <a:gd name="connsiteY0" fmla="*/ 0 h 1004044"/>
              <a:gd name="connsiteX1" fmla="*/ 1401135 w 2808882"/>
              <a:gd name="connsiteY1" fmla="*/ 588019 h 1004044"/>
              <a:gd name="connsiteX2" fmla="*/ 2569330 w 2808882"/>
              <a:gd name="connsiteY2" fmla="*/ 644716 h 1004044"/>
              <a:gd name="connsiteX3" fmla="*/ 2569330 w 2808882"/>
              <a:gd name="connsiteY3" fmla="*/ 524940 h 1004044"/>
              <a:gd name="connsiteX4" fmla="*/ 2808882 w 2808882"/>
              <a:gd name="connsiteY4" fmla="*/ 764492 h 1004044"/>
              <a:gd name="connsiteX5" fmla="*/ 2569330 w 2808882"/>
              <a:gd name="connsiteY5" fmla="*/ 1004044 h 1004044"/>
              <a:gd name="connsiteX6" fmla="*/ 2566875 w 2808882"/>
              <a:gd name="connsiteY6" fmla="*/ 856903 h 1004044"/>
              <a:gd name="connsiteX7" fmla="*/ 1366330 w 2808882"/>
              <a:gd name="connsiteY7" fmla="*/ 791395 h 1004044"/>
              <a:gd name="connsiteX8" fmla="*/ 0 w 2808882"/>
              <a:gd name="connsiteY8" fmla="*/ 181554 h 1004044"/>
              <a:gd name="connsiteX9" fmla="*/ 98564 w 2808882"/>
              <a:gd name="connsiteY9" fmla="*/ 0 h 1004044"/>
              <a:gd name="connsiteX0" fmla="*/ 112318 w 2822636"/>
              <a:gd name="connsiteY0" fmla="*/ 0 h 1004044"/>
              <a:gd name="connsiteX1" fmla="*/ 1414889 w 2822636"/>
              <a:gd name="connsiteY1" fmla="*/ 588019 h 1004044"/>
              <a:gd name="connsiteX2" fmla="*/ 2583084 w 2822636"/>
              <a:gd name="connsiteY2" fmla="*/ 644716 h 1004044"/>
              <a:gd name="connsiteX3" fmla="*/ 2583084 w 2822636"/>
              <a:gd name="connsiteY3" fmla="*/ 524940 h 1004044"/>
              <a:gd name="connsiteX4" fmla="*/ 2822636 w 2822636"/>
              <a:gd name="connsiteY4" fmla="*/ 764492 h 1004044"/>
              <a:gd name="connsiteX5" fmla="*/ 2583084 w 2822636"/>
              <a:gd name="connsiteY5" fmla="*/ 1004044 h 1004044"/>
              <a:gd name="connsiteX6" fmla="*/ 2580629 w 2822636"/>
              <a:gd name="connsiteY6" fmla="*/ 856903 h 1004044"/>
              <a:gd name="connsiteX7" fmla="*/ 1380084 w 2822636"/>
              <a:gd name="connsiteY7" fmla="*/ 791395 h 1004044"/>
              <a:gd name="connsiteX8" fmla="*/ 0 w 2822636"/>
              <a:gd name="connsiteY8" fmla="*/ 423331 h 1004044"/>
              <a:gd name="connsiteX9" fmla="*/ 112318 w 2822636"/>
              <a:gd name="connsiteY9" fmla="*/ 0 h 1004044"/>
              <a:gd name="connsiteX0" fmla="*/ 112318 w 2822636"/>
              <a:gd name="connsiteY0" fmla="*/ 0 h 1004044"/>
              <a:gd name="connsiteX1" fmla="*/ 1414889 w 2822636"/>
              <a:gd name="connsiteY1" fmla="*/ 588019 h 1004044"/>
              <a:gd name="connsiteX2" fmla="*/ 2583084 w 2822636"/>
              <a:gd name="connsiteY2" fmla="*/ 644716 h 1004044"/>
              <a:gd name="connsiteX3" fmla="*/ 2583084 w 2822636"/>
              <a:gd name="connsiteY3" fmla="*/ 524940 h 1004044"/>
              <a:gd name="connsiteX4" fmla="*/ 2822636 w 2822636"/>
              <a:gd name="connsiteY4" fmla="*/ 764492 h 1004044"/>
              <a:gd name="connsiteX5" fmla="*/ 2583084 w 2822636"/>
              <a:gd name="connsiteY5" fmla="*/ 1004044 h 1004044"/>
              <a:gd name="connsiteX6" fmla="*/ 2580629 w 2822636"/>
              <a:gd name="connsiteY6" fmla="*/ 856903 h 1004044"/>
              <a:gd name="connsiteX7" fmla="*/ 1380084 w 2822636"/>
              <a:gd name="connsiteY7" fmla="*/ 791395 h 1004044"/>
              <a:gd name="connsiteX8" fmla="*/ 0 w 2822636"/>
              <a:gd name="connsiteY8" fmla="*/ 423331 h 1004044"/>
              <a:gd name="connsiteX9" fmla="*/ 112318 w 2822636"/>
              <a:gd name="connsiteY9" fmla="*/ 0 h 1004044"/>
              <a:gd name="connsiteX0" fmla="*/ 47285 w 2822636"/>
              <a:gd name="connsiteY0" fmla="*/ 0 h 776953"/>
              <a:gd name="connsiteX1" fmla="*/ 1414889 w 2822636"/>
              <a:gd name="connsiteY1" fmla="*/ 360928 h 776953"/>
              <a:gd name="connsiteX2" fmla="*/ 2583084 w 2822636"/>
              <a:gd name="connsiteY2" fmla="*/ 417625 h 776953"/>
              <a:gd name="connsiteX3" fmla="*/ 2583084 w 2822636"/>
              <a:gd name="connsiteY3" fmla="*/ 297849 h 776953"/>
              <a:gd name="connsiteX4" fmla="*/ 2822636 w 2822636"/>
              <a:gd name="connsiteY4" fmla="*/ 537401 h 776953"/>
              <a:gd name="connsiteX5" fmla="*/ 2583084 w 2822636"/>
              <a:gd name="connsiteY5" fmla="*/ 776953 h 776953"/>
              <a:gd name="connsiteX6" fmla="*/ 2580629 w 2822636"/>
              <a:gd name="connsiteY6" fmla="*/ 629812 h 776953"/>
              <a:gd name="connsiteX7" fmla="*/ 1380084 w 2822636"/>
              <a:gd name="connsiteY7" fmla="*/ 564304 h 776953"/>
              <a:gd name="connsiteX8" fmla="*/ 0 w 2822636"/>
              <a:gd name="connsiteY8" fmla="*/ 196240 h 776953"/>
              <a:gd name="connsiteX9" fmla="*/ 47285 w 2822636"/>
              <a:gd name="connsiteY9" fmla="*/ 0 h 776953"/>
              <a:gd name="connsiteX0" fmla="*/ 47285 w 2822636"/>
              <a:gd name="connsiteY0" fmla="*/ 0 h 776953"/>
              <a:gd name="connsiteX1" fmla="*/ 1414889 w 2822636"/>
              <a:gd name="connsiteY1" fmla="*/ 360928 h 776953"/>
              <a:gd name="connsiteX2" fmla="*/ 2583084 w 2822636"/>
              <a:gd name="connsiteY2" fmla="*/ 417625 h 776953"/>
              <a:gd name="connsiteX3" fmla="*/ 2583084 w 2822636"/>
              <a:gd name="connsiteY3" fmla="*/ 297849 h 776953"/>
              <a:gd name="connsiteX4" fmla="*/ 2822636 w 2822636"/>
              <a:gd name="connsiteY4" fmla="*/ 537401 h 776953"/>
              <a:gd name="connsiteX5" fmla="*/ 2583084 w 2822636"/>
              <a:gd name="connsiteY5" fmla="*/ 776953 h 776953"/>
              <a:gd name="connsiteX6" fmla="*/ 2580629 w 2822636"/>
              <a:gd name="connsiteY6" fmla="*/ 629812 h 776953"/>
              <a:gd name="connsiteX7" fmla="*/ 1380084 w 2822636"/>
              <a:gd name="connsiteY7" fmla="*/ 564304 h 776953"/>
              <a:gd name="connsiteX8" fmla="*/ 0 w 2822636"/>
              <a:gd name="connsiteY8" fmla="*/ 196240 h 776953"/>
              <a:gd name="connsiteX9" fmla="*/ 47285 w 2822636"/>
              <a:gd name="connsiteY9" fmla="*/ 0 h 776953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0084 w 2822636"/>
              <a:gd name="connsiteY7" fmla="*/ 552783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0084 w 2822636"/>
              <a:gd name="connsiteY7" fmla="*/ 552783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93703 w 2822636"/>
              <a:gd name="connsiteY7" fmla="*/ 532904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5311 w 2822636"/>
              <a:gd name="connsiteY7" fmla="*/ 562206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5311 w 2822636"/>
              <a:gd name="connsiteY7" fmla="*/ 562206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94734 w 2822636"/>
              <a:gd name="connsiteY7" fmla="*/ 556978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2636" h="765432">
                <a:moveTo>
                  <a:pt x="59838" y="0"/>
                </a:moveTo>
                <a:cubicBezTo>
                  <a:pt x="429858" y="109609"/>
                  <a:pt x="994348" y="281723"/>
                  <a:pt x="1414889" y="349407"/>
                </a:cubicBezTo>
                <a:cubicBezTo>
                  <a:pt x="1835430" y="417091"/>
                  <a:pt x="2405896" y="450191"/>
                  <a:pt x="2583084" y="406104"/>
                </a:cubicBezTo>
                <a:lnTo>
                  <a:pt x="2583084" y="286328"/>
                </a:lnTo>
                <a:lnTo>
                  <a:pt x="2822636" y="525880"/>
                </a:lnTo>
                <a:lnTo>
                  <a:pt x="2583084" y="765432"/>
                </a:lnTo>
                <a:cubicBezTo>
                  <a:pt x="2582266" y="716385"/>
                  <a:pt x="2581447" y="667338"/>
                  <a:pt x="2580629" y="618291"/>
                </a:cubicBezTo>
                <a:cubicBezTo>
                  <a:pt x="2297678" y="649306"/>
                  <a:pt x="1824839" y="629240"/>
                  <a:pt x="1394734" y="556978"/>
                </a:cubicBezTo>
                <a:cubicBezTo>
                  <a:pt x="964629" y="484716"/>
                  <a:pt x="402942" y="313091"/>
                  <a:pt x="0" y="184719"/>
                </a:cubicBezTo>
                <a:lnTo>
                  <a:pt x="59838" y="0"/>
                </a:lnTo>
                <a:close/>
              </a:path>
            </a:pathLst>
          </a:custGeom>
          <a:solidFill>
            <a:srgbClr val="00706D"/>
          </a:solidFill>
          <a:ln>
            <a:solidFill>
              <a:srgbClr val="0070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16"/>
          <p:cNvSpPr/>
          <p:nvPr/>
        </p:nvSpPr>
        <p:spPr>
          <a:xfrm rot="388604" flipV="1">
            <a:off x="-41853" y="3291159"/>
            <a:ext cx="2852086" cy="722837"/>
          </a:xfrm>
          <a:custGeom>
            <a:avLst/>
            <a:gdLst>
              <a:gd name="connsiteX0" fmla="*/ 0 w 3191444"/>
              <a:gd name="connsiteY0" fmla="*/ 119776 h 479104"/>
              <a:gd name="connsiteX1" fmla="*/ 2951892 w 3191444"/>
              <a:gd name="connsiteY1" fmla="*/ 119776 h 479104"/>
              <a:gd name="connsiteX2" fmla="*/ 2951892 w 3191444"/>
              <a:gd name="connsiteY2" fmla="*/ 0 h 479104"/>
              <a:gd name="connsiteX3" fmla="*/ 3191444 w 3191444"/>
              <a:gd name="connsiteY3" fmla="*/ 239552 h 479104"/>
              <a:gd name="connsiteX4" fmla="*/ 2951892 w 3191444"/>
              <a:gd name="connsiteY4" fmla="*/ 479104 h 479104"/>
              <a:gd name="connsiteX5" fmla="*/ 2951892 w 3191444"/>
              <a:gd name="connsiteY5" fmla="*/ 359328 h 479104"/>
              <a:gd name="connsiteX6" fmla="*/ 0 w 3191444"/>
              <a:gd name="connsiteY6" fmla="*/ 359328 h 479104"/>
              <a:gd name="connsiteX7" fmla="*/ 0 w 3191444"/>
              <a:gd name="connsiteY7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0 w 3191444"/>
              <a:gd name="connsiteY7" fmla="*/ 359328 h 479104"/>
              <a:gd name="connsiteX8" fmla="*/ 0 w 3191444"/>
              <a:gd name="connsiteY8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321448 w 3191444"/>
              <a:gd name="connsiteY0" fmla="*/ 3899 h 682762"/>
              <a:gd name="connsiteX1" fmla="*/ 1607677 w 3191444"/>
              <a:gd name="connsiteY1" fmla="*/ 315150 h 682762"/>
              <a:gd name="connsiteX2" fmla="*/ 2951892 w 3191444"/>
              <a:gd name="connsiteY2" fmla="*/ 323434 h 682762"/>
              <a:gd name="connsiteX3" fmla="*/ 2951892 w 3191444"/>
              <a:gd name="connsiteY3" fmla="*/ 203658 h 682762"/>
              <a:gd name="connsiteX4" fmla="*/ 3191444 w 3191444"/>
              <a:gd name="connsiteY4" fmla="*/ 443210 h 682762"/>
              <a:gd name="connsiteX5" fmla="*/ 2951892 w 3191444"/>
              <a:gd name="connsiteY5" fmla="*/ 682762 h 682762"/>
              <a:gd name="connsiteX6" fmla="*/ 2951892 w 3191444"/>
              <a:gd name="connsiteY6" fmla="*/ 562986 h 682762"/>
              <a:gd name="connsiteX7" fmla="*/ 1571397 w 3191444"/>
              <a:gd name="connsiteY7" fmla="*/ 573032 h 682762"/>
              <a:gd name="connsiteX8" fmla="*/ 0 w 3191444"/>
              <a:gd name="connsiteY8" fmla="*/ 562986 h 682762"/>
              <a:gd name="connsiteX9" fmla="*/ 321448 w 3191444"/>
              <a:gd name="connsiteY9" fmla="*/ 3899 h 682762"/>
              <a:gd name="connsiteX0" fmla="*/ 321448 w 3191444"/>
              <a:gd name="connsiteY0" fmla="*/ 0 h 678863"/>
              <a:gd name="connsiteX1" fmla="*/ 1607677 w 3191444"/>
              <a:gd name="connsiteY1" fmla="*/ 311251 h 678863"/>
              <a:gd name="connsiteX2" fmla="*/ 2951892 w 3191444"/>
              <a:gd name="connsiteY2" fmla="*/ 319535 h 678863"/>
              <a:gd name="connsiteX3" fmla="*/ 2951892 w 3191444"/>
              <a:gd name="connsiteY3" fmla="*/ 199759 h 678863"/>
              <a:gd name="connsiteX4" fmla="*/ 3191444 w 3191444"/>
              <a:gd name="connsiteY4" fmla="*/ 439311 h 678863"/>
              <a:gd name="connsiteX5" fmla="*/ 2951892 w 3191444"/>
              <a:gd name="connsiteY5" fmla="*/ 678863 h 678863"/>
              <a:gd name="connsiteX6" fmla="*/ 2951892 w 3191444"/>
              <a:gd name="connsiteY6" fmla="*/ 559087 h 678863"/>
              <a:gd name="connsiteX7" fmla="*/ 1571397 w 3191444"/>
              <a:gd name="connsiteY7" fmla="*/ 569133 h 678863"/>
              <a:gd name="connsiteX8" fmla="*/ 0 w 3191444"/>
              <a:gd name="connsiteY8" fmla="*/ 559087 h 678863"/>
              <a:gd name="connsiteX9" fmla="*/ 321448 w 319144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88986"/>
              <a:gd name="connsiteX1" fmla="*/ 1387805 w 2971572"/>
              <a:gd name="connsiteY1" fmla="*/ 311251 h 688986"/>
              <a:gd name="connsiteX2" fmla="*/ 2732020 w 2971572"/>
              <a:gd name="connsiteY2" fmla="*/ 319535 h 688986"/>
              <a:gd name="connsiteX3" fmla="*/ 2732020 w 2971572"/>
              <a:gd name="connsiteY3" fmla="*/ 199759 h 688986"/>
              <a:gd name="connsiteX4" fmla="*/ 2971572 w 2971572"/>
              <a:gd name="connsiteY4" fmla="*/ 439311 h 688986"/>
              <a:gd name="connsiteX5" fmla="*/ 2732020 w 2971572"/>
              <a:gd name="connsiteY5" fmla="*/ 678863 h 688986"/>
              <a:gd name="connsiteX6" fmla="*/ 2732020 w 2971572"/>
              <a:gd name="connsiteY6" fmla="*/ 559087 h 688986"/>
              <a:gd name="connsiteX7" fmla="*/ 1361345 w 2971572"/>
              <a:gd name="connsiteY7" fmla="*/ 678591 h 688986"/>
              <a:gd name="connsiteX8" fmla="*/ 0 w 2971572"/>
              <a:gd name="connsiteY8" fmla="*/ 218958 h 688986"/>
              <a:gd name="connsiteX9" fmla="*/ 101576 w 2971572"/>
              <a:gd name="connsiteY9" fmla="*/ 0 h 688986"/>
              <a:gd name="connsiteX0" fmla="*/ 101576 w 2971572"/>
              <a:gd name="connsiteY0" fmla="*/ 0 h 679865"/>
              <a:gd name="connsiteX1" fmla="*/ 1387805 w 2971572"/>
              <a:gd name="connsiteY1" fmla="*/ 31125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429821 w 2971572"/>
              <a:gd name="connsiteY1" fmla="*/ 377505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1346 w 2971572"/>
              <a:gd name="connsiteY7" fmla="*/ 594042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18010 w 2988006"/>
              <a:gd name="connsiteY0" fmla="*/ 0 h 678863"/>
              <a:gd name="connsiteX1" fmla="*/ 1446255 w 2988006"/>
              <a:gd name="connsiteY1" fmla="*/ 377505 h 678863"/>
              <a:gd name="connsiteX2" fmla="*/ 2748454 w 2988006"/>
              <a:gd name="connsiteY2" fmla="*/ 319535 h 678863"/>
              <a:gd name="connsiteX3" fmla="*/ 2748454 w 2988006"/>
              <a:gd name="connsiteY3" fmla="*/ 199759 h 678863"/>
              <a:gd name="connsiteX4" fmla="*/ 2988006 w 2988006"/>
              <a:gd name="connsiteY4" fmla="*/ 439311 h 678863"/>
              <a:gd name="connsiteX5" fmla="*/ 2748454 w 2988006"/>
              <a:gd name="connsiteY5" fmla="*/ 678863 h 678863"/>
              <a:gd name="connsiteX6" fmla="*/ 2748454 w 2988006"/>
              <a:gd name="connsiteY6" fmla="*/ 559087 h 678863"/>
              <a:gd name="connsiteX7" fmla="*/ 1400234 w 2988006"/>
              <a:gd name="connsiteY7" fmla="*/ 621407 h 678863"/>
              <a:gd name="connsiteX8" fmla="*/ 0 w 2988006"/>
              <a:gd name="connsiteY8" fmla="*/ 201335 h 678863"/>
              <a:gd name="connsiteX9" fmla="*/ 118010 w 2988006"/>
              <a:gd name="connsiteY9" fmla="*/ 0 h 678863"/>
              <a:gd name="connsiteX0" fmla="*/ 0 w 2869996"/>
              <a:gd name="connsiteY0" fmla="*/ 0 h 901661"/>
              <a:gd name="connsiteX1" fmla="*/ 1328245 w 2869996"/>
              <a:gd name="connsiteY1" fmla="*/ 377505 h 901661"/>
              <a:gd name="connsiteX2" fmla="*/ 2630444 w 2869996"/>
              <a:gd name="connsiteY2" fmla="*/ 319535 h 901661"/>
              <a:gd name="connsiteX3" fmla="*/ 2630444 w 2869996"/>
              <a:gd name="connsiteY3" fmla="*/ 199759 h 901661"/>
              <a:gd name="connsiteX4" fmla="*/ 2869996 w 2869996"/>
              <a:gd name="connsiteY4" fmla="*/ 439311 h 901661"/>
              <a:gd name="connsiteX5" fmla="*/ 2630444 w 2869996"/>
              <a:gd name="connsiteY5" fmla="*/ 678863 h 901661"/>
              <a:gd name="connsiteX6" fmla="*/ 2630444 w 2869996"/>
              <a:gd name="connsiteY6" fmla="*/ 559087 h 901661"/>
              <a:gd name="connsiteX7" fmla="*/ 1282224 w 2869996"/>
              <a:gd name="connsiteY7" fmla="*/ 621407 h 901661"/>
              <a:gd name="connsiteX8" fmla="*/ 58785 w 2869996"/>
              <a:gd name="connsiteY8" fmla="*/ 873266 h 901661"/>
              <a:gd name="connsiteX9" fmla="*/ 0 w 2869996"/>
              <a:gd name="connsiteY9" fmla="*/ 0 h 901661"/>
              <a:gd name="connsiteX0" fmla="*/ 0 w 2869996"/>
              <a:gd name="connsiteY0" fmla="*/ 0 h 939906"/>
              <a:gd name="connsiteX1" fmla="*/ 1328245 w 2869996"/>
              <a:gd name="connsiteY1" fmla="*/ 377505 h 939906"/>
              <a:gd name="connsiteX2" fmla="*/ 2630444 w 2869996"/>
              <a:gd name="connsiteY2" fmla="*/ 319535 h 939906"/>
              <a:gd name="connsiteX3" fmla="*/ 2630444 w 2869996"/>
              <a:gd name="connsiteY3" fmla="*/ 199759 h 939906"/>
              <a:gd name="connsiteX4" fmla="*/ 2869996 w 2869996"/>
              <a:gd name="connsiteY4" fmla="*/ 439311 h 939906"/>
              <a:gd name="connsiteX5" fmla="*/ 2630444 w 2869996"/>
              <a:gd name="connsiteY5" fmla="*/ 678863 h 939906"/>
              <a:gd name="connsiteX6" fmla="*/ 2630444 w 2869996"/>
              <a:gd name="connsiteY6" fmla="*/ 559087 h 939906"/>
              <a:gd name="connsiteX7" fmla="*/ 1346435 w 2869996"/>
              <a:gd name="connsiteY7" fmla="*/ 866433 h 939906"/>
              <a:gd name="connsiteX8" fmla="*/ 58785 w 2869996"/>
              <a:gd name="connsiteY8" fmla="*/ 873266 h 939906"/>
              <a:gd name="connsiteX9" fmla="*/ 0 w 2869996"/>
              <a:gd name="connsiteY9" fmla="*/ 0 h 939906"/>
              <a:gd name="connsiteX0" fmla="*/ 0 w 2869996"/>
              <a:gd name="connsiteY0" fmla="*/ 0 h 932470"/>
              <a:gd name="connsiteX1" fmla="*/ 1328245 w 2869996"/>
              <a:gd name="connsiteY1" fmla="*/ 377505 h 932470"/>
              <a:gd name="connsiteX2" fmla="*/ 2630444 w 2869996"/>
              <a:gd name="connsiteY2" fmla="*/ 319535 h 932470"/>
              <a:gd name="connsiteX3" fmla="*/ 2630444 w 2869996"/>
              <a:gd name="connsiteY3" fmla="*/ 199759 h 932470"/>
              <a:gd name="connsiteX4" fmla="*/ 2869996 w 2869996"/>
              <a:gd name="connsiteY4" fmla="*/ 439311 h 932470"/>
              <a:gd name="connsiteX5" fmla="*/ 2630444 w 2869996"/>
              <a:gd name="connsiteY5" fmla="*/ 678863 h 932470"/>
              <a:gd name="connsiteX6" fmla="*/ 2630444 w 2869996"/>
              <a:gd name="connsiteY6" fmla="*/ 559087 h 932470"/>
              <a:gd name="connsiteX7" fmla="*/ 1346435 w 2869996"/>
              <a:gd name="connsiteY7" fmla="*/ 866433 h 932470"/>
              <a:gd name="connsiteX8" fmla="*/ 58785 w 2869996"/>
              <a:gd name="connsiteY8" fmla="*/ 873266 h 932470"/>
              <a:gd name="connsiteX9" fmla="*/ 0 w 2869996"/>
              <a:gd name="connsiteY9" fmla="*/ 0 h 932470"/>
              <a:gd name="connsiteX0" fmla="*/ 0 w 2869996"/>
              <a:gd name="connsiteY0" fmla="*/ 0 h 903112"/>
              <a:gd name="connsiteX1" fmla="*/ 1328245 w 2869996"/>
              <a:gd name="connsiteY1" fmla="*/ 377505 h 903112"/>
              <a:gd name="connsiteX2" fmla="*/ 2630444 w 2869996"/>
              <a:gd name="connsiteY2" fmla="*/ 319535 h 903112"/>
              <a:gd name="connsiteX3" fmla="*/ 2630444 w 2869996"/>
              <a:gd name="connsiteY3" fmla="*/ 199759 h 903112"/>
              <a:gd name="connsiteX4" fmla="*/ 2869996 w 2869996"/>
              <a:gd name="connsiteY4" fmla="*/ 439311 h 903112"/>
              <a:gd name="connsiteX5" fmla="*/ 2630444 w 2869996"/>
              <a:gd name="connsiteY5" fmla="*/ 678863 h 903112"/>
              <a:gd name="connsiteX6" fmla="*/ 2630444 w 2869996"/>
              <a:gd name="connsiteY6" fmla="*/ 559087 h 903112"/>
              <a:gd name="connsiteX7" fmla="*/ 1346435 w 2869996"/>
              <a:gd name="connsiteY7" fmla="*/ 866433 h 903112"/>
              <a:gd name="connsiteX8" fmla="*/ 58785 w 2869996"/>
              <a:gd name="connsiteY8" fmla="*/ 873266 h 903112"/>
              <a:gd name="connsiteX9" fmla="*/ 0 w 2869996"/>
              <a:gd name="connsiteY9" fmla="*/ 0 h 903112"/>
              <a:gd name="connsiteX0" fmla="*/ 30592 w 2811211"/>
              <a:gd name="connsiteY0" fmla="*/ 431572 h 703353"/>
              <a:gd name="connsiteX1" fmla="*/ 1269460 w 2811211"/>
              <a:gd name="connsiteY1" fmla="*/ 177746 h 703353"/>
              <a:gd name="connsiteX2" fmla="*/ 2571659 w 2811211"/>
              <a:gd name="connsiteY2" fmla="*/ 119776 h 703353"/>
              <a:gd name="connsiteX3" fmla="*/ 2571659 w 2811211"/>
              <a:gd name="connsiteY3" fmla="*/ 0 h 703353"/>
              <a:gd name="connsiteX4" fmla="*/ 2811211 w 2811211"/>
              <a:gd name="connsiteY4" fmla="*/ 239552 h 703353"/>
              <a:gd name="connsiteX5" fmla="*/ 2571659 w 2811211"/>
              <a:gd name="connsiteY5" fmla="*/ 479104 h 703353"/>
              <a:gd name="connsiteX6" fmla="*/ 2571659 w 2811211"/>
              <a:gd name="connsiteY6" fmla="*/ 359328 h 703353"/>
              <a:gd name="connsiteX7" fmla="*/ 1287650 w 2811211"/>
              <a:gd name="connsiteY7" fmla="*/ 666674 h 703353"/>
              <a:gd name="connsiteX8" fmla="*/ 0 w 2811211"/>
              <a:gd name="connsiteY8" fmla="*/ 673507 h 703353"/>
              <a:gd name="connsiteX9" fmla="*/ 30592 w 2811211"/>
              <a:gd name="connsiteY9" fmla="*/ 431572 h 703353"/>
              <a:gd name="connsiteX0" fmla="*/ 30592 w 2811211"/>
              <a:gd name="connsiteY0" fmla="*/ 431572 h 703353"/>
              <a:gd name="connsiteX1" fmla="*/ 1270521 w 2811211"/>
              <a:gd name="connsiteY1" fmla="*/ 438610 h 703353"/>
              <a:gd name="connsiteX2" fmla="*/ 2571659 w 2811211"/>
              <a:gd name="connsiteY2" fmla="*/ 119776 h 703353"/>
              <a:gd name="connsiteX3" fmla="*/ 2571659 w 2811211"/>
              <a:gd name="connsiteY3" fmla="*/ 0 h 703353"/>
              <a:gd name="connsiteX4" fmla="*/ 2811211 w 2811211"/>
              <a:gd name="connsiteY4" fmla="*/ 239552 h 703353"/>
              <a:gd name="connsiteX5" fmla="*/ 2571659 w 2811211"/>
              <a:gd name="connsiteY5" fmla="*/ 479104 h 703353"/>
              <a:gd name="connsiteX6" fmla="*/ 2571659 w 2811211"/>
              <a:gd name="connsiteY6" fmla="*/ 359328 h 703353"/>
              <a:gd name="connsiteX7" fmla="*/ 1287650 w 2811211"/>
              <a:gd name="connsiteY7" fmla="*/ 666674 h 703353"/>
              <a:gd name="connsiteX8" fmla="*/ 0 w 2811211"/>
              <a:gd name="connsiteY8" fmla="*/ 673507 h 703353"/>
              <a:gd name="connsiteX9" fmla="*/ 30592 w 2811211"/>
              <a:gd name="connsiteY9" fmla="*/ 431572 h 703353"/>
              <a:gd name="connsiteX0" fmla="*/ 30592 w 2811211"/>
              <a:gd name="connsiteY0" fmla="*/ 431572 h 703353"/>
              <a:gd name="connsiteX1" fmla="*/ 1270521 w 2811211"/>
              <a:gd name="connsiteY1" fmla="*/ 438610 h 703353"/>
              <a:gd name="connsiteX2" fmla="*/ 2571659 w 2811211"/>
              <a:gd name="connsiteY2" fmla="*/ 119776 h 703353"/>
              <a:gd name="connsiteX3" fmla="*/ 2571659 w 2811211"/>
              <a:gd name="connsiteY3" fmla="*/ 0 h 703353"/>
              <a:gd name="connsiteX4" fmla="*/ 2811211 w 2811211"/>
              <a:gd name="connsiteY4" fmla="*/ 239552 h 703353"/>
              <a:gd name="connsiteX5" fmla="*/ 2571659 w 2811211"/>
              <a:gd name="connsiteY5" fmla="*/ 479104 h 703353"/>
              <a:gd name="connsiteX6" fmla="*/ 2571659 w 2811211"/>
              <a:gd name="connsiteY6" fmla="*/ 359328 h 703353"/>
              <a:gd name="connsiteX7" fmla="*/ 1287650 w 2811211"/>
              <a:gd name="connsiteY7" fmla="*/ 666674 h 703353"/>
              <a:gd name="connsiteX8" fmla="*/ 0 w 2811211"/>
              <a:gd name="connsiteY8" fmla="*/ 673507 h 703353"/>
              <a:gd name="connsiteX9" fmla="*/ 30592 w 2811211"/>
              <a:gd name="connsiteY9" fmla="*/ 431572 h 703353"/>
              <a:gd name="connsiteX0" fmla="*/ 30592 w 2811211"/>
              <a:gd name="connsiteY0" fmla="*/ 431572 h 713813"/>
              <a:gd name="connsiteX1" fmla="*/ 1270521 w 2811211"/>
              <a:gd name="connsiteY1" fmla="*/ 438610 h 713813"/>
              <a:gd name="connsiteX2" fmla="*/ 2571659 w 2811211"/>
              <a:gd name="connsiteY2" fmla="*/ 119776 h 713813"/>
              <a:gd name="connsiteX3" fmla="*/ 2571659 w 2811211"/>
              <a:gd name="connsiteY3" fmla="*/ 0 h 713813"/>
              <a:gd name="connsiteX4" fmla="*/ 2811211 w 2811211"/>
              <a:gd name="connsiteY4" fmla="*/ 239552 h 713813"/>
              <a:gd name="connsiteX5" fmla="*/ 2571659 w 2811211"/>
              <a:gd name="connsiteY5" fmla="*/ 479104 h 713813"/>
              <a:gd name="connsiteX6" fmla="*/ 2571659 w 2811211"/>
              <a:gd name="connsiteY6" fmla="*/ 359328 h 713813"/>
              <a:gd name="connsiteX7" fmla="*/ 1287650 w 2811211"/>
              <a:gd name="connsiteY7" fmla="*/ 666674 h 713813"/>
              <a:gd name="connsiteX8" fmla="*/ 0 w 2811211"/>
              <a:gd name="connsiteY8" fmla="*/ 673507 h 713813"/>
              <a:gd name="connsiteX9" fmla="*/ 30592 w 2811211"/>
              <a:gd name="connsiteY9" fmla="*/ 431572 h 713813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3628"/>
              <a:gd name="connsiteX1" fmla="*/ 1270521 w 2811211"/>
              <a:gd name="connsiteY1" fmla="*/ 438610 h 713628"/>
              <a:gd name="connsiteX2" fmla="*/ 2571659 w 2811211"/>
              <a:gd name="connsiteY2" fmla="*/ 119776 h 713628"/>
              <a:gd name="connsiteX3" fmla="*/ 2571659 w 2811211"/>
              <a:gd name="connsiteY3" fmla="*/ 0 h 713628"/>
              <a:gd name="connsiteX4" fmla="*/ 2811211 w 2811211"/>
              <a:gd name="connsiteY4" fmla="*/ 239552 h 713628"/>
              <a:gd name="connsiteX5" fmla="*/ 2571659 w 2811211"/>
              <a:gd name="connsiteY5" fmla="*/ 479104 h 713628"/>
              <a:gd name="connsiteX6" fmla="*/ 2571659 w 2811211"/>
              <a:gd name="connsiteY6" fmla="*/ 359328 h 713628"/>
              <a:gd name="connsiteX7" fmla="*/ 1351604 w 2811211"/>
              <a:gd name="connsiteY7" fmla="*/ 666265 h 713628"/>
              <a:gd name="connsiteX8" fmla="*/ 0 w 2811211"/>
              <a:gd name="connsiteY8" fmla="*/ 673507 h 713628"/>
              <a:gd name="connsiteX9" fmla="*/ 30592 w 2811211"/>
              <a:gd name="connsiteY9" fmla="*/ 431572 h 713628"/>
              <a:gd name="connsiteX0" fmla="*/ 30592 w 2811211"/>
              <a:gd name="connsiteY0" fmla="*/ 431572 h 705803"/>
              <a:gd name="connsiteX1" fmla="*/ 1270521 w 2811211"/>
              <a:gd name="connsiteY1" fmla="*/ 438610 h 705803"/>
              <a:gd name="connsiteX2" fmla="*/ 2571659 w 2811211"/>
              <a:gd name="connsiteY2" fmla="*/ 119776 h 705803"/>
              <a:gd name="connsiteX3" fmla="*/ 2571659 w 2811211"/>
              <a:gd name="connsiteY3" fmla="*/ 0 h 705803"/>
              <a:gd name="connsiteX4" fmla="*/ 2811211 w 2811211"/>
              <a:gd name="connsiteY4" fmla="*/ 239552 h 705803"/>
              <a:gd name="connsiteX5" fmla="*/ 2571659 w 2811211"/>
              <a:gd name="connsiteY5" fmla="*/ 479104 h 705803"/>
              <a:gd name="connsiteX6" fmla="*/ 2571659 w 2811211"/>
              <a:gd name="connsiteY6" fmla="*/ 359328 h 705803"/>
              <a:gd name="connsiteX7" fmla="*/ 1351604 w 2811211"/>
              <a:gd name="connsiteY7" fmla="*/ 666265 h 705803"/>
              <a:gd name="connsiteX8" fmla="*/ 0 w 2811211"/>
              <a:gd name="connsiteY8" fmla="*/ 673507 h 705803"/>
              <a:gd name="connsiteX9" fmla="*/ 30592 w 2811211"/>
              <a:gd name="connsiteY9" fmla="*/ 431572 h 705803"/>
              <a:gd name="connsiteX0" fmla="*/ 30592 w 2811211"/>
              <a:gd name="connsiteY0" fmla="*/ 431572 h 700703"/>
              <a:gd name="connsiteX1" fmla="*/ 1270521 w 2811211"/>
              <a:gd name="connsiteY1" fmla="*/ 438610 h 700703"/>
              <a:gd name="connsiteX2" fmla="*/ 2571659 w 2811211"/>
              <a:gd name="connsiteY2" fmla="*/ 119776 h 700703"/>
              <a:gd name="connsiteX3" fmla="*/ 2571659 w 2811211"/>
              <a:gd name="connsiteY3" fmla="*/ 0 h 700703"/>
              <a:gd name="connsiteX4" fmla="*/ 2811211 w 2811211"/>
              <a:gd name="connsiteY4" fmla="*/ 239552 h 700703"/>
              <a:gd name="connsiteX5" fmla="*/ 2571659 w 2811211"/>
              <a:gd name="connsiteY5" fmla="*/ 479104 h 700703"/>
              <a:gd name="connsiteX6" fmla="*/ 2571659 w 2811211"/>
              <a:gd name="connsiteY6" fmla="*/ 359328 h 700703"/>
              <a:gd name="connsiteX7" fmla="*/ 1351604 w 2811211"/>
              <a:gd name="connsiteY7" fmla="*/ 666265 h 700703"/>
              <a:gd name="connsiteX8" fmla="*/ 0 w 2811211"/>
              <a:gd name="connsiteY8" fmla="*/ 673507 h 700703"/>
              <a:gd name="connsiteX9" fmla="*/ 30592 w 2811211"/>
              <a:gd name="connsiteY9" fmla="*/ 431572 h 700703"/>
              <a:gd name="connsiteX0" fmla="*/ 30592 w 2811211"/>
              <a:gd name="connsiteY0" fmla="*/ 431572 h 708569"/>
              <a:gd name="connsiteX1" fmla="*/ 1270521 w 2811211"/>
              <a:gd name="connsiteY1" fmla="*/ 438610 h 708569"/>
              <a:gd name="connsiteX2" fmla="*/ 2571659 w 2811211"/>
              <a:gd name="connsiteY2" fmla="*/ 119776 h 708569"/>
              <a:gd name="connsiteX3" fmla="*/ 2571659 w 2811211"/>
              <a:gd name="connsiteY3" fmla="*/ 0 h 708569"/>
              <a:gd name="connsiteX4" fmla="*/ 2811211 w 2811211"/>
              <a:gd name="connsiteY4" fmla="*/ 239552 h 708569"/>
              <a:gd name="connsiteX5" fmla="*/ 2571659 w 2811211"/>
              <a:gd name="connsiteY5" fmla="*/ 479104 h 708569"/>
              <a:gd name="connsiteX6" fmla="*/ 2571659 w 2811211"/>
              <a:gd name="connsiteY6" fmla="*/ 359328 h 708569"/>
              <a:gd name="connsiteX7" fmla="*/ 1279335 w 2811211"/>
              <a:gd name="connsiteY7" fmla="*/ 683624 h 708569"/>
              <a:gd name="connsiteX8" fmla="*/ 0 w 2811211"/>
              <a:gd name="connsiteY8" fmla="*/ 673507 h 708569"/>
              <a:gd name="connsiteX9" fmla="*/ 30592 w 2811211"/>
              <a:gd name="connsiteY9" fmla="*/ 431572 h 708569"/>
              <a:gd name="connsiteX0" fmla="*/ 30592 w 2811211"/>
              <a:gd name="connsiteY0" fmla="*/ 431572 h 703817"/>
              <a:gd name="connsiteX1" fmla="*/ 1270521 w 2811211"/>
              <a:gd name="connsiteY1" fmla="*/ 438610 h 703817"/>
              <a:gd name="connsiteX2" fmla="*/ 2571659 w 2811211"/>
              <a:gd name="connsiteY2" fmla="*/ 119776 h 703817"/>
              <a:gd name="connsiteX3" fmla="*/ 2571659 w 2811211"/>
              <a:gd name="connsiteY3" fmla="*/ 0 h 703817"/>
              <a:gd name="connsiteX4" fmla="*/ 2811211 w 2811211"/>
              <a:gd name="connsiteY4" fmla="*/ 239552 h 703817"/>
              <a:gd name="connsiteX5" fmla="*/ 2571659 w 2811211"/>
              <a:gd name="connsiteY5" fmla="*/ 479104 h 703817"/>
              <a:gd name="connsiteX6" fmla="*/ 2571659 w 2811211"/>
              <a:gd name="connsiteY6" fmla="*/ 359328 h 703817"/>
              <a:gd name="connsiteX7" fmla="*/ 1306005 w 2811211"/>
              <a:gd name="connsiteY7" fmla="*/ 673870 h 703817"/>
              <a:gd name="connsiteX8" fmla="*/ 0 w 2811211"/>
              <a:gd name="connsiteY8" fmla="*/ 673507 h 703817"/>
              <a:gd name="connsiteX9" fmla="*/ 30592 w 2811211"/>
              <a:gd name="connsiteY9" fmla="*/ 431572 h 703817"/>
              <a:gd name="connsiteX0" fmla="*/ 30592 w 2811211"/>
              <a:gd name="connsiteY0" fmla="*/ 431572 h 703817"/>
              <a:gd name="connsiteX1" fmla="*/ 1270521 w 2811211"/>
              <a:gd name="connsiteY1" fmla="*/ 438610 h 703817"/>
              <a:gd name="connsiteX2" fmla="*/ 2571659 w 2811211"/>
              <a:gd name="connsiteY2" fmla="*/ 119776 h 703817"/>
              <a:gd name="connsiteX3" fmla="*/ 2571659 w 2811211"/>
              <a:gd name="connsiteY3" fmla="*/ 0 h 703817"/>
              <a:gd name="connsiteX4" fmla="*/ 2811211 w 2811211"/>
              <a:gd name="connsiteY4" fmla="*/ 239552 h 703817"/>
              <a:gd name="connsiteX5" fmla="*/ 2571659 w 2811211"/>
              <a:gd name="connsiteY5" fmla="*/ 479104 h 703817"/>
              <a:gd name="connsiteX6" fmla="*/ 2571659 w 2811211"/>
              <a:gd name="connsiteY6" fmla="*/ 359328 h 703817"/>
              <a:gd name="connsiteX7" fmla="*/ 1306005 w 2811211"/>
              <a:gd name="connsiteY7" fmla="*/ 673870 h 703817"/>
              <a:gd name="connsiteX8" fmla="*/ 0 w 2811211"/>
              <a:gd name="connsiteY8" fmla="*/ 673507 h 703817"/>
              <a:gd name="connsiteX9" fmla="*/ 30592 w 2811211"/>
              <a:gd name="connsiteY9" fmla="*/ 431572 h 703817"/>
              <a:gd name="connsiteX0" fmla="*/ 30592 w 2811211"/>
              <a:gd name="connsiteY0" fmla="*/ 431572 h 697555"/>
              <a:gd name="connsiteX1" fmla="*/ 1270521 w 2811211"/>
              <a:gd name="connsiteY1" fmla="*/ 438610 h 697555"/>
              <a:gd name="connsiteX2" fmla="*/ 2571659 w 2811211"/>
              <a:gd name="connsiteY2" fmla="*/ 119776 h 697555"/>
              <a:gd name="connsiteX3" fmla="*/ 2571659 w 2811211"/>
              <a:gd name="connsiteY3" fmla="*/ 0 h 697555"/>
              <a:gd name="connsiteX4" fmla="*/ 2811211 w 2811211"/>
              <a:gd name="connsiteY4" fmla="*/ 239552 h 697555"/>
              <a:gd name="connsiteX5" fmla="*/ 2571659 w 2811211"/>
              <a:gd name="connsiteY5" fmla="*/ 479104 h 697555"/>
              <a:gd name="connsiteX6" fmla="*/ 2571659 w 2811211"/>
              <a:gd name="connsiteY6" fmla="*/ 359328 h 697555"/>
              <a:gd name="connsiteX7" fmla="*/ 1327082 w 2811211"/>
              <a:gd name="connsiteY7" fmla="*/ 657090 h 697555"/>
              <a:gd name="connsiteX8" fmla="*/ 0 w 2811211"/>
              <a:gd name="connsiteY8" fmla="*/ 673507 h 697555"/>
              <a:gd name="connsiteX9" fmla="*/ 30592 w 2811211"/>
              <a:gd name="connsiteY9" fmla="*/ 431572 h 697555"/>
              <a:gd name="connsiteX0" fmla="*/ 30592 w 2811211"/>
              <a:gd name="connsiteY0" fmla="*/ 431572 h 697555"/>
              <a:gd name="connsiteX1" fmla="*/ 1309095 w 2811211"/>
              <a:gd name="connsiteY1" fmla="*/ 436599 h 697555"/>
              <a:gd name="connsiteX2" fmla="*/ 2571659 w 2811211"/>
              <a:gd name="connsiteY2" fmla="*/ 119776 h 697555"/>
              <a:gd name="connsiteX3" fmla="*/ 2571659 w 2811211"/>
              <a:gd name="connsiteY3" fmla="*/ 0 h 697555"/>
              <a:gd name="connsiteX4" fmla="*/ 2811211 w 2811211"/>
              <a:gd name="connsiteY4" fmla="*/ 239552 h 697555"/>
              <a:gd name="connsiteX5" fmla="*/ 2571659 w 2811211"/>
              <a:gd name="connsiteY5" fmla="*/ 479104 h 697555"/>
              <a:gd name="connsiteX6" fmla="*/ 2571659 w 2811211"/>
              <a:gd name="connsiteY6" fmla="*/ 359328 h 697555"/>
              <a:gd name="connsiteX7" fmla="*/ 1327082 w 2811211"/>
              <a:gd name="connsiteY7" fmla="*/ 657090 h 697555"/>
              <a:gd name="connsiteX8" fmla="*/ 0 w 2811211"/>
              <a:gd name="connsiteY8" fmla="*/ 673507 h 697555"/>
              <a:gd name="connsiteX9" fmla="*/ 30592 w 2811211"/>
              <a:gd name="connsiteY9" fmla="*/ 431572 h 697555"/>
              <a:gd name="connsiteX0" fmla="*/ 30592 w 2811211"/>
              <a:gd name="connsiteY0" fmla="*/ 431572 h 695445"/>
              <a:gd name="connsiteX1" fmla="*/ 1309095 w 2811211"/>
              <a:gd name="connsiteY1" fmla="*/ 436599 h 695445"/>
              <a:gd name="connsiteX2" fmla="*/ 2571659 w 2811211"/>
              <a:gd name="connsiteY2" fmla="*/ 119776 h 695445"/>
              <a:gd name="connsiteX3" fmla="*/ 2571659 w 2811211"/>
              <a:gd name="connsiteY3" fmla="*/ 0 h 695445"/>
              <a:gd name="connsiteX4" fmla="*/ 2811211 w 2811211"/>
              <a:gd name="connsiteY4" fmla="*/ 239552 h 695445"/>
              <a:gd name="connsiteX5" fmla="*/ 2571659 w 2811211"/>
              <a:gd name="connsiteY5" fmla="*/ 479104 h 695445"/>
              <a:gd name="connsiteX6" fmla="*/ 2571659 w 2811211"/>
              <a:gd name="connsiteY6" fmla="*/ 359328 h 695445"/>
              <a:gd name="connsiteX7" fmla="*/ 1327082 w 2811211"/>
              <a:gd name="connsiteY7" fmla="*/ 657090 h 695445"/>
              <a:gd name="connsiteX8" fmla="*/ 0 w 2811211"/>
              <a:gd name="connsiteY8" fmla="*/ 673507 h 695445"/>
              <a:gd name="connsiteX9" fmla="*/ 30592 w 2811211"/>
              <a:gd name="connsiteY9" fmla="*/ 431572 h 695445"/>
              <a:gd name="connsiteX0" fmla="*/ 30592 w 2811211"/>
              <a:gd name="connsiteY0" fmla="*/ 431572 h 714728"/>
              <a:gd name="connsiteX1" fmla="*/ 1309095 w 2811211"/>
              <a:gd name="connsiteY1" fmla="*/ 436599 h 714728"/>
              <a:gd name="connsiteX2" fmla="*/ 2571659 w 2811211"/>
              <a:gd name="connsiteY2" fmla="*/ 119776 h 714728"/>
              <a:gd name="connsiteX3" fmla="*/ 2571659 w 2811211"/>
              <a:gd name="connsiteY3" fmla="*/ 0 h 714728"/>
              <a:gd name="connsiteX4" fmla="*/ 2811211 w 2811211"/>
              <a:gd name="connsiteY4" fmla="*/ 239552 h 714728"/>
              <a:gd name="connsiteX5" fmla="*/ 2571659 w 2811211"/>
              <a:gd name="connsiteY5" fmla="*/ 479104 h 714728"/>
              <a:gd name="connsiteX6" fmla="*/ 2571659 w 2811211"/>
              <a:gd name="connsiteY6" fmla="*/ 359328 h 714728"/>
              <a:gd name="connsiteX7" fmla="*/ 1299211 w 2811211"/>
              <a:gd name="connsiteY7" fmla="*/ 699939 h 714728"/>
              <a:gd name="connsiteX8" fmla="*/ 0 w 2811211"/>
              <a:gd name="connsiteY8" fmla="*/ 673507 h 714728"/>
              <a:gd name="connsiteX9" fmla="*/ 30592 w 2811211"/>
              <a:gd name="connsiteY9" fmla="*/ 431572 h 714728"/>
              <a:gd name="connsiteX0" fmla="*/ 30592 w 2811211"/>
              <a:gd name="connsiteY0" fmla="*/ 431572 h 714728"/>
              <a:gd name="connsiteX1" fmla="*/ 1305657 w 2811211"/>
              <a:gd name="connsiteY1" fmla="*/ 466884 h 714728"/>
              <a:gd name="connsiteX2" fmla="*/ 2571659 w 2811211"/>
              <a:gd name="connsiteY2" fmla="*/ 119776 h 714728"/>
              <a:gd name="connsiteX3" fmla="*/ 2571659 w 2811211"/>
              <a:gd name="connsiteY3" fmla="*/ 0 h 714728"/>
              <a:gd name="connsiteX4" fmla="*/ 2811211 w 2811211"/>
              <a:gd name="connsiteY4" fmla="*/ 239552 h 714728"/>
              <a:gd name="connsiteX5" fmla="*/ 2571659 w 2811211"/>
              <a:gd name="connsiteY5" fmla="*/ 479104 h 714728"/>
              <a:gd name="connsiteX6" fmla="*/ 2571659 w 2811211"/>
              <a:gd name="connsiteY6" fmla="*/ 359328 h 714728"/>
              <a:gd name="connsiteX7" fmla="*/ 1299211 w 2811211"/>
              <a:gd name="connsiteY7" fmla="*/ 699939 h 714728"/>
              <a:gd name="connsiteX8" fmla="*/ 0 w 2811211"/>
              <a:gd name="connsiteY8" fmla="*/ 673507 h 714728"/>
              <a:gd name="connsiteX9" fmla="*/ 30592 w 2811211"/>
              <a:gd name="connsiteY9" fmla="*/ 431572 h 714728"/>
              <a:gd name="connsiteX0" fmla="*/ 30592 w 2811211"/>
              <a:gd name="connsiteY0" fmla="*/ 431572 h 723183"/>
              <a:gd name="connsiteX1" fmla="*/ 1305657 w 2811211"/>
              <a:gd name="connsiteY1" fmla="*/ 466884 h 723183"/>
              <a:gd name="connsiteX2" fmla="*/ 2571659 w 2811211"/>
              <a:gd name="connsiteY2" fmla="*/ 119776 h 723183"/>
              <a:gd name="connsiteX3" fmla="*/ 2571659 w 2811211"/>
              <a:gd name="connsiteY3" fmla="*/ 0 h 723183"/>
              <a:gd name="connsiteX4" fmla="*/ 2811211 w 2811211"/>
              <a:gd name="connsiteY4" fmla="*/ 239552 h 723183"/>
              <a:gd name="connsiteX5" fmla="*/ 2571659 w 2811211"/>
              <a:gd name="connsiteY5" fmla="*/ 479104 h 723183"/>
              <a:gd name="connsiteX6" fmla="*/ 2571659 w 2811211"/>
              <a:gd name="connsiteY6" fmla="*/ 359328 h 723183"/>
              <a:gd name="connsiteX7" fmla="*/ 1299211 w 2811211"/>
              <a:gd name="connsiteY7" fmla="*/ 699939 h 723183"/>
              <a:gd name="connsiteX8" fmla="*/ 0 w 2811211"/>
              <a:gd name="connsiteY8" fmla="*/ 673507 h 723183"/>
              <a:gd name="connsiteX9" fmla="*/ 30592 w 2811211"/>
              <a:gd name="connsiteY9" fmla="*/ 431572 h 723183"/>
              <a:gd name="connsiteX0" fmla="*/ 30592 w 2811211"/>
              <a:gd name="connsiteY0" fmla="*/ 431572 h 724380"/>
              <a:gd name="connsiteX1" fmla="*/ 1305657 w 2811211"/>
              <a:gd name="connsiteY1" fmla="*/ 466884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571659 w 2811211"/>
              <a:gd name="connsiteY5" fmla="*/ 479104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571659 w 2811211"/>
              <a:gd name="connsiteY5" fmla="*/ 479104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628097 w 2811211"/>
              <a:gd name="connsiteY5" fmla="*/ 454835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623800 w 2811211"/>
              <a:gd name="connsiteY5" fmla="*/ 492691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590936 w 2811211"/>
              <a:gd name="connsiteY5" fmla="*/ 511967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600400 w 2811211"/>
              <a:gd name="connsiteY5" fmla="*/ 513041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32646"/>
              <a:gd name="connsiteY0" fmla="*/ 431572 h 724380"/>
              <a:gd name="connsiteX1" fmla="*/ 1306517 w 2832646"/>
              <a:gd name="connsiteY1" fmla="*/ 459312 h 724380"/>
              <a:gd name="connsiteX2" fmla="*/ 2571659 w 2832646"/>
              <a:gd name="connsiteY2" fmla="*/ 119776 h 724380"/>
              <a:gd name="connsiteX3" fmla="*/ 2571659 w 2832646"/>
              <a:gd name="connsiteY3" fmla="*/ 0 h 724380"/>
              <a:gd name="connsiteX4" fmla="*/ 2832646 w 2832646"/>
              <a:gd name="connsiteY4" fmla="*/ 219617 h 724380"/>
              <a:gd name="connsiteX5" fmla="*/ 2600400 w 2832646"/>
              <a:gd name="connsiteY5" fmla="*/ 513041 h 724380"/>
              <a:gd name="connsiteX6" fmla="*/ 2571659 w 2832646"/>
              <a:gd name="connsiteY6" fmla="*/ 359328 h 724380"/>
              <a:gd name="connsiteX7" fmla="*/ 1314353 w 2832646"/>
              <a:gd name="connsiteY7" fmla="*/ 701658 h 724380"/>
              <a:gd name="connsiteX8" fmla="*/ 0 w 2832646"/>
              <a:gd name="connsiteY8" fmla="*/ 673507 h 724380"/>
              <a:gd name="connsiteX9" fmla="*/ 30592 w 2832646"/>
              <a:gd name="connsiteY9" fmla="*/ 431572 h 724380"/>
              <a:gd name="connsiteX0" fmla="*/ 30592 w 2832646"/>
              <a:gd name="connsiteY0" fmla="*/ 431572 h 724380"/>
              <a:gd name="connsiteX1" fmla="*/ 1306517 w 2832646"/>
              <a:gd name="connsiteY1" fmla="*/ 459312 h 724380"/>
              <a:gd name="connsiteX2" fmla="*/ 2557608 w 2832646"/>
              <a:gd name="connsiteY2" fmla="*/ 130962 h 724380"/>
              <a:gd name="connsiteX3" fmla="*/ 2571659 w 2832646"/>
              <a:gd name="connsiteY3" fmla="*/ 0 h 724380"/>
              <a:gd name="connsiteX4" fmla="*/ 2832646 w 2832646"/>
              <a:gd name="connsiteY4" fmla="*/ 219617 h 724380"/>
              <a:gd name="connsiteX5" fmla="*/ 2600400 w 2832646"/>
              <a:gd name="connsiteY5" fmla="*/ 513041 h 724380"/>
              <a:gd name="connsiteX6" fmla="*/ 2571659 w 2832646"/>
              <a:gd name="connsiteY6" fmla="*/ 359328 h 724380"/>
              <a:gd name="connsiteX7" fmla="*/ 1314353 w 2832646"/>
              <a:gd name="connsiteY7" fmla="*/ 701658 h 724380"/>
              <a:gd name="connsiteX8" fmla="*/ 0 w 2832646"/>
              <a:gd name="connsiteY8" fmla="*/ 673507 h 724380"/>
              <a:gd name="connsiteX9" fmla="*/ 30592 w 2832646"/>
              <a:gd name="connsiteY9" fmla="*/ 431572 h 724380"/>
              <a:gd name="connsiteX0" fmla="*/ 30592 w 2832646"/>
              <a:gd name="connsiteY0" fmla="*/ 422534 h 715342"/>
              <a:gd name="connsiteX1" fmla="*/ 1306517 w 2832646"/>
              <a:gd name="connsiteY1" fmla="*/ 450274 h 715342"/>
              <a:gd name="connsiteX2" fmla="*/ 2557608 w 2832646"/>
              <a:gd name="connsiteY2" fmla="*/ 121924 h 715342"/>
              <a:gd name="connsiteX3" fmla="*/ 2538679 w 2832646"/>
              <a:gd name="connsiteY3" fmla="*/ 0 h 715342"/>
              <a:gd name="connsiteX4" fmla="*/ 2832646 w 2832646"/>
              <a:gd name="connsiteY4" fmla="*/ 210579 h 715342"/>
              <a:gd name="connsiteX5" fmla="*/ 2600400 w 2832646"/>
              <a:gd name="connsiteY5" fmla="*/ 504003 h 715342"/>
              <a:gd name="connsiteX6" fmla="*/ 2571659 w 2832646"/>
              <a:gd name="connsiteY6" fmla="*/ 350290 h 715342"/>
              <a:gd name="connsiteX7" fmla="*/ 1314353 w 2832646"/>
              <a:gd name="connsiteY7" fmla="*/ 692620 h 715342"/>
              <a:gd name="connsiteX8" fmla="*/ 0 w 2832646"/>
              <a:gd name="connsiteY8" fmla="*/ 664469 h 715342"/>
              <a:gd name="connsiteX9" fmla="*/ 30592 w 2832646"/>
              <a:gd name="connsiteY9" fmla="*/ 422534 h 715342"/>
              <a:gd name="connsiteX0" fmla="*/ 30592 w 2832646"/>
              <a:gd name="connsiteY0" fmla="*/ 422534 h 719204"/>
              <a:gd name="connsiteX1" fmla="*/ 1306517 w 2832646"/>
              <a:gd name="connsiteY1" fmla="*/ 450274 h 719204"/>
              <a:gd name="connsiteX2" fmla="*/ 2557608 w 2832646"/>
              <a:gd name="connsiteY2" fmla="*/ 121924 h 719204"/>
              <a:gd name="connsiteX3" fmla="*/ 2538679 w 2832646"/>
              <a:gd name="connsiteY3" fmla="*/ 0 h 719204"/>
              <a:gd name="connsiteX4" fmla="*/ 2832646 w 2832646"/>
              <a:gd name="connsiteY4" fmla="*/ 210579 h 719204"/>
              <a:gd name="connsiteX5" fmla="*/ 2600400 w 2832646"/>
              <a:gd name="connsiteY5" fmla="*/ 504003 h 719204"/>
              <a:gd name="connsiteX6" fmla="*/ 2581481 w 2832646"/>
              <a:gd name="connsiteY6" fmla="*/ 348209 h 719204"/>
              <a:gd name="connsiteX7" fmla="*/ 1314353 w 2832646"/>
              <a:gd name="connsiteY7" fmla="*/ 692620 h 719204"/>
              <a:gd name="connsiteX8" fmla="*/ 0 w 2832646"/>
              <a:gd name="connsiteY8" fmla="*/ 664469 h 719204"/>
              <a:gd name="connsiteX9" fmla="*/ 30592 w 2832646"/>
              <a:gd name="connsiteY9" fmla="*/ 422534 h 719204"/>
              <a:gd name="connsiteX0" fmla="*/ 30592 w 2852086"/>
              <a:gd name="connsiteY0" fmla="*/ 422534 h 719204"/>
              <a:gd name="connsiteX1" fmla="*/ 1306517 w 2852086"/>
              <a:gd name="connsiteY1" fmla="*/ 450274 h 719204"/>
              <a:gd name="connsiteX2" fmla="*/ 2557608 w 2852086"/>
              <a:gd name="connsiteY2" fmla="*/ 121924 h 719204"/>
              <a:gd name="connsiteX3" fmla="*/ 2538679 w 2852086"/>
              <a:gd name="connsiteY3" fmla="*/ 0 h 719204"/>
              <a:gd name="connsiteX4" fmla="*/ 2852086 w 2852086"/>
              <a:gd name="connsiteY4" fmla="*/ 174441 h 719204"/>
              <a:gd name="connsiteX5" fmla="*/ 2600400 w 2852086"/>
              <a:gd name="connsiteY5" fmla="*/ 504003 h 719204"/>
              <a:gd name="connsiteX6" fmla="*/ 2581481 w 2852086"/>
              <a:gd name="connsiteY6" fmla="*/ 348209 h 719204"/>
              <a:gd name="connsiteX7" fmla="*/ 1314353 w 2852086"/>
              <a:gd name="connsiteY7" fmla="*/ 692620 h 719204"/>
              <a:gd name="connsiteX8" fmla="*/ 0 w 2852086"/>
              <a:gd name="connsiteY8" fmla="*/ 664469 h 719204"/>
              <a:gd name="connsiteX9" fmla="*/ 30592 w 2852086"/>
              <a:gd name="connsiteY9" fmla="*/ 422534 h 719204"/>
              <a:gd name="connsiteX0" fmla="*/ 30592 w 2852086"/>
              <a:gd name="connsiteY0" fmla="*/ 422534 h 716571"/>
              <a:gd name="connsiteX1" fmla="*/ 1306517 w 2852086"/>
              <a:gd name="connsiteY1" fmla="*/ 450274 h 716571"/>
              <a:gd name="connsiteX2" fmla="*/ 2557608 w 2852086"/>
              <a:gd name="connsiteY2" fmla="*/ 121924 h 716571"/>
              <a:gd name="connsiteX3" fmla="*/ 2538679 w 2852086"/>
              <a:gd name="connsiteY3" fmla="*/ 0 h 716571"/>
              <a:gd name="connsiteX4" fmla="*/ 2852086 w 2852086"/>
              <a:gd name="connsiteY4" fmla="*/ 174441 h 716571"/>
              <a:gd name="connsiteX5" fmla="*/ 2600400 w 2852086"/>
              <a:gd name="connsiteY5" fmla="*/ 504003 h 716571"/>
              <a:gd name="connsiteX6" fmla="*/ 2558255 w 2852086"/>
              <a:gd name="connsiteY6" fmla="*/ 383917 h 716571"/>
              <a:gd name="connsiteX7" fmla="*/ 1314353 w 2852086"/>
              <a:gd name="connsiteY7" fmla="*/ 692620 h 716571"/>
              <a:gd name="connsiteX8" fmla="*/ 0 w 2852086"/>
              <a:gd name="connsiteY8" fmla="*/ 664469 h 716571"/>
              <a:gd name="connsiteX9" fmla="*/ 30592 w 2852086"/>
              <a:gd name="connsiteY9" fmla="*/ 422534 h 716571"/>
              <a:gd name="connsiteX0" fmla="*/ 30592 w 2852086"/>
              <a:gd name="connsiteY0" fmla="*/ 422534 h 717578"/>
              <a:gd name="connsiteX1" fmla="*/ 1306517 w 2852086"/>
              <a:gd name="connsiteY1" fmla="*/ 450274 h 717578"/>
              <a:gd name="connsiteX2" fmla="*/ 2557608 w 2852086"/>
              <a:gd name="connsiteY2" fmla="*/ 121924 h 717578"/>
              <a:gd name="connsiteX3" fmla="*/ 2538679 w 2852086"/>
              <a:gd name="connsiteY3" fmla="*/ 0 h 717578"/>
              <a:gd name="connsiteX4" fmla="*/ 2852086 w 2852086"/>
              <a:gd name="connsiteY4" fmla="*/ 174441 h 717578"/>
              <a:gd name="connsiteX5" fmla="*/ 2600400 w 2852086"/>
              <a:gd name="connsiteY5" fmla="*/ 504003 h 717578"/>
              <a:gd name="connsiteX6" fmla="*/ 2564598 w 2852086"/>
              <a:gd name="connsiteY6" fmla="*/ 370259 h 717578"/>
              <a:gd name="connsiteX7" fmla="*/ 1314353 w 2852086"/>
              <a:gd name="connsiteY7" fmla="*/ 692620 h 717578"/>
              <a:gd name="connsiteX8" fmla="*/ 0 w 2852086"/>
              <a:gd name="connsiteY8" fmla="*/ 664469 h 717578"/>
              <a:gd name="connsiteX9" fmla="*/ 30592 w 2852086"/>
              <a:gd name="connsiteY9" fmla="*/ 422534 h 717578"/>
              <a:gd name="connsiteX0" fmla="*/ 30592 w 2852086"/>
              <a:gd name="connsiteY0" fmla="*/ 422534 h 717578"/>
              <a:gd name="connsiteX1" fmla="*/ 1306517 w 2852086"/>
              <a:gd name="connsiteY1" fmla="*/ 450274 h 717578"/>
              <a:gd name="connsiteX2" fmla="*/ 2557608 w 2852086"/>
              <a:gd name="connsiteY2" fmla="*/ 121924 h 717578"/>
              <a:gd name="connsiteX3" fmla="*/ 2538679 w 2852086"/>
              <a:gd name="connsiteY3" fmla="*/ 0 h 717578"/>
              <a:gd name="connsiteX4" fmla="*/ 2852086 w 2852086"/>
              <a:gd name="connsiteY4" fmla="*/ 174441 h 717578"/>
              <a:gd name="connsiteX5" fmla="*/ 2600400 w 2852086"/>
              <a:gd name="connsiteY5" fmla="*/ 504003 h 717578"/>
              <a:gd name="connsiteX6" fmla="*/ 2564598 w 2852086"/>
              <a:gd name="connsiteY6" fmla="*/ 370259 h 717578"/>
              <a:gd name="connsiteX7" fmla="*/ 1314353 w 2852086"/>
              <a:gd name="connsiteY7" fmla="*/ 692620 h 717578"/>
              <a:gd name="connsiteX8" fmla="*/ 0 w 2852086"/>
              <a:gd name="connsiteY8" fmla="*/ 664469 h 717578"/>
              <a:gd name="connsiteX9" fmla="*/ 30592 w 2852086"/>
              <a:gd name="connsiteY9" fmla="*/ 422534 h 717578"/>
              <a:gd name="connsiteX0" fmla="*/ 30592 w 2852086"/>
              <a:gd name="connsiteY0" fmla="*/ 422534 h 717578"/>
              <a:gd name="connsiteX1" fmla="*/ 1306517 w 2852086"/>
              <a:gd name="connsiteY1" fmla="*/ 450274 h 717578"/>
              <a:gd name="connsiteX2" fmla="*/ 2517065 w 2852086"/>
              <a:gd name="connsiteY2" fmla="*/ 141287 h 717578"/>
              <a:gd name="connsiteX3" fmla="*/ 2538679 w 2852086"/>
              <a:gd name="connsiteY3" fmla="*/ 0 h 717578"/>
              <a:gd name="connsiteX4" fmla="*/ 2852086 w 2852086"/>
              <a:gd name="connsiteY4" fmla="*/ 174441 h 717578"/>
              <a:gd name="connsiteX5" fmla="*/ 2600400 w 2852086"/>
              <a:gd name="connsiteY5" fmla="*/ 504003 h 717578"/>
              <a:gd name="connsiteX6" fmla="*/ 2564598 w 2852086"/>
              <a:gd name="connsiteY6" fmla="*/ 370259 h 717578"/>
              <a:gd name="connsiteX7" fmla="*/ 1314353 w 2852086"/>
              <a:gd name="connsiteY7" fmla="*/ 692620 h 717578"/>
              <a:gd name="connsiteX8" fmla="*/ 0 w 2852086"/>
              <a:gd name="connsiteY8" fmla="*/ 664469 h 717578"/>
              <a:gd name="connsiteX9" fmla="*/ 30592 w 2852086"/>
              <a:gd name="connsiteY9" fmla="*/ 422534 h 717578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086" h="708754">
                <a:moveTo>
                  <a:pt x="30592" y="413710"/>
                </a:moveTo>
                <a:cubicBezTo>
                  <a:pt x="216761" y="450846"/>
                  <a:pt x="892105" y="488324"/>
                  <a:pt x="1306517" y="441450"/>
                </a:cubicBezTo>
                <a:cubicBezTo>
                  <a:pt x="1720929" y="394576"/>
                  <a:pt x="2372771" y="198889"/>
                  <a:pt x="2517065" y="132463"/>
                </a:cubicBezTo>
                <a:cubicBezTo>
                  <a:pt x="2465245" y="-84298"/>
                  <a:pt x="2498852" y="44154"/>
                  <a:pt x="2489746" y="0"/>
                </a:cubicBezTo>
                <a:lnTo>
                  <a:pt x="2852086" y="165617"/>
                </a:lnTo>
                <a:lnTo>
                  <a:pt x="2600400" y="495179"/>
                </a:lnTo>
                <a:lnTo>
                  <a:pt x="2564598" y="361435"/>
                </a:lnTo>
                <a:cubicBezTo>
                  <a:pt x="2416101" y="444703"/>
                  <a:pt x="1741786" y="634761"/>
                  <a:pt x="1314353" y="683796"/>
                </a:cubicBezTo>
                <a:cubicBezTo>
                  <a:pt x="886920" y="732831"/>
                  <a:pt x="333941" y="702202"/>
                  <a:pt x="0" y="655645"/>
                </a:cubicBezTo>
                <a:lnTo>
                  <a:pt x="30592" y="413710"/>
                </a:lnTo>
                <a:close/>
              </a:path>
            </a:pathLst>
          </a:custGeom>
          <a:solidFill>
            <a:srgbClr val="005452"/>
          </a:solidFill>
          <a:ln>
            <a:solidFill>
              <a:srgbClr val="005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0" y="2366984"/>
            <a:ext cx="2875238" cy="538906"/>
          </a:xfrm>
          <a:prstGeom prst="rightArrow">
            <a:avLst>
              <a:gd name="adj1" fmla="val 42930"/>
              <a:gd name="adj2" fmla="val 56443"/>
            </a:avLst>
          </a:prstGeom>
          <a:solidFill>
            <a:srgbClr val="008A87"/>
          </a:solidFill>
          <a:ln>
            <a:solidFill>
              <a:srgbClr val="00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75856" y="3950389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5452"/>
                </a:solidFill>
                <a:latin typeface="微软雅黑" pitchFamily="34" charset="-122"/>
                <a:ea typeface="微软雅黑" pitchFamily="34" charset="-122"/>
              </a:rPr>
              <a:t>单击此处输入文本单击此处输入文本</a:t>
            </a:r>
          </a:p>
        </p:txBody>
      </p:sp>
      <p:sp>
        <p:nvSpPr>
          <p:cNvPr id="42" name="右箭头 16"/>
          <p:cNvSpPr/>
          <p:nvPr/>
        </p:nvSpPr>
        <p:spPr>
          <a:xfrm rot="20641189">
            <a:off x="-10957" y="1782826"/>
            <a:ext cx="2822636" cy="857930"/>
          </a:xfrm>
          <a:custGeom>
            <a:avLst/>
            <a:gdLst>
              <a:gd name="connsiteX0" fmla="*/ 0 w 3191444"/>
              <a:gd name="connsiteY0" fmla="*/ 119776 h 479104"/>
              <a:gd name="connsiteX1" fmla="*/ 2951892 w 3191444"/>
              <a:gd name="connsiteY1" fmla="*/ 119776 h 479104"/>
              <a:gd name="connsiteX2" fmla="*/ 2951892 w 3191444"/>
              <a:gd name="connsiteY2" fmla="*/ 0 h 479104"/>
              <a:gd name="connsiteX3" fmla="*/ 3191444 w 3191444"/>
              <a:gd name="connsiteY3" fmla="*/ 239552 h 479104"/>
              <a:gd name="connsiteX4" fmla="*/ 2951892 w 3191444"/>
              <a:gd name="connsiteY4" fmla="*/ 479104 h 479104"/>
              <a:gd name="connsiteX5" fmla="*/ 2951892 w 3191444"/>
              <a:gd name="connsiteY5" fmla="*/ 359328 h 479104"/>
              <a:gd name="connsiteX6" fmla="*/ 0 w 3191444"/>
              <a:gd name="connsiteY6" fmla="*/ 359328 h 479104"/>
              <a:gd name="connsiteX7" fmla="*/ 0 w 3191444"/>
              <a:gd name="connsiteY7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0 w 3191444"/>
              <a:gd name="connsiteY7" fmla="*/ 359328 h 479104"/>
              <a:gd name="connsiteX8" fmla="*/ 0 w 3191444"/>
              <a:gd name="connsiteY8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321448 w 3191444"/>
              <a:gd name="connsiteY0" fmla="*/ 3899 h 682762"/>
              <a:gd name="connsiteX1" fmla="*/ 1607677 w 3191444"/>
              <a:gd name="connsiteY1" fmla="*/ 315150 h 682762"/>
              <a:gd name="connsiteX2" fmla="*/ 2951892 w 3191444"/>
              <a:gd name="connsiteY2" fmla="*/ 323434 h 682762"/>
              <a:gd name="connsiteX3" fmla="*/ 2951892 w 3191444"/>
              <a:gd name="connsiteY3" fmla="*/ 203658 h 682762"/>
              <a:gd name="connsiteX4" fmla="*/ 3191444 w 3191444"/>
              <a:gd name="connsiteY4" fmla="*/ 443210 h 682762"/>
              <a:gd name="connsiteX5" fmla="*/ 2951892 w 3191444"/>
              <a:gd name="connsiteY5" fmla="*/ 682762 h 682762"/>
              <a:gd name="connsiteX6" fmla="*/ 2951892 w 3191444"/>
              <a:gd name="connsiteY6" fmla="*/ 562986 h 682762"/>
              <a:gd name="connsiteX7" fmla="*/ 1571397 w 3191444"/>
              <a:gd name="connsiteY7" fmla="*/ 573032 h 682762"/>
              <a:gd name="connsiteX8" fmla="*/ 0 w 3191444"/>
              <a:gd name="connsiteY8" fmla="*/ 562986 h 682762"/>
              <a:gd name="connsiteX9" fmla="*/ 321448 w 3191444"/>
              <a:gd name="connsiteY9" fmla="*/ 3899 h 682762"/>
              <a:gd name="connsiteX0" fmla="*/ 321448 w 3191444"/>
              <a:gd name="connsiteY0" fmla="*/ 0 h 678863"/>
              <a:gd name="connsiteX1" fmla="*/ 1607677 w 3191444"/>
              <a:gd name="connsiteY1" fmla="*/ 311251 h 678863"/>
              <a:gd name="connsiteX2" fmla="*/ 2951892 w 3191444"/>
              <a:gd name="connsiteY2" fmla="*/ 319535 h 678863"/>
              <a:gd name="connsiteX3" fmla="*/ 2951892 w 3191444"/>
              <a:gd name="connsiteY3" fmla="*/ 199759 h 678863"/>
              <a:gd name="connsiteX4" fmla="*/ 3191444 w 3191444"/>
              <a:gd name="connsiteY4" fmla="*/ 439311 h 678863"/>
              <a:gd name="connsiteX5" fmla="*/ 2951892 w 3191444"/>
              <a:gd name="connsiteY5" fmla="*/ 678863 h 678863"/>
              <a:gd name="connsiteX6" fmla="*/ 2951892 w 3191444"/>
              <a:gd name="connsiteY6" fmla="*/ 559087 h 678863"/>
              <a:gd name="connsiteX7" fmla="*/ 1571397 w 3191444"/>
              <a:gd name="connsiteY7" fmla="*/ 569133 h 678863"/>
              <a:gd name="connsiteX8" fmla="*/ 0 w 3191444"/>
              <a:gd name="connsiteY8" fmla="*/ 559087 h 678863"/>
              <a:gd name="connsiteX9" fmla="*/ 321448 w 319144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88986"/>
              <a:gd name="connsiteX1" fmla="*/ 1387805 w 2971572"/>
              <a:gd name="connsiteY1" fmla="*/ 311251 h 688986"/>
              <a:gd name="connsiteX2" fmla="*/ 2732020 w 2971572"/>
              <a:gd name="connsiteY2" fmla="*/ 319535 h 688986"/>
              <a:gd name="connsiteX3" fmla="*/ 2732020 w 2971572"/>
              <a:gd name="connsiteY3" fmla="*/ 199759 h 688986"/>
              <a:gd name="connsiteX4" fmla="*/ 2971572 w 2971572"/>
              <a:gd name="connsiteY4" fmla="*/ 439311 h 688986"/>
              <a:gd name="connsiteX5" fmla="*/ 2732020 w 2971572"/>
              <a:gd name="connsiteY5" fmla="*/ 678863 h 688986"/>
              <a:gd name="connsiteX6" fmla="*/ 2732020 w 2971572"/>
              <a:gd name="connsiteY6" fmla="*/ 559087 h 688986"/>
              <a:gd name="connsiteX7" fmla="*/ 1361345 w 2971572"/>
              <a:gd name="connsiteY7" fmla="*/ 678591 h 688986"/>
              <a:gd name="connsiteX8" fmla="*/ 0 w 2971572"/>
              <a:gd name="connsiteY8" fmla="*/ 218958 h 688986"/>
              <a:gd name="connsiteX9" fmla="*/ 101576 w 2971572"/>
              <a:gd name="connsiteY9" fmla="*/ 0 h 688986"/>
              <a:gd name="connsiteX0" fmla="*/ 101576 w 2971572"/>
              <a:gd name="connsiteY0" fmla="*/ 0 h 679865"/>
              <a:gd name="connsiteX1" fmla="*/ 1387805 w 2971572"/>
              <a:gd name="connsiteY1" fmla="*/ 31125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429821 w 2971572"/>
              <a:gd name="connsiteY1" fmla="*/ 377505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1346 w 2971572"/>
              <a:gd name="connsiteY7" fmla="*/ 594042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18010 w 2988006"/>
              <a:gd name="connsiteY0" fmla="*/ 0 h 678863"/>
              <a:gd name="connsiteX1" fmla="*/ 1446255 w 2988006"/>
              <a:gd name="connsiteY1" fmla="*/ 377505 h 678863"/>
              <a:gd name="connsiteX2" fmla="*/ 2748454 w 2988006"/>
              <a:gd name="connsiteY2" fmla="*/ 319535 h 678863"/>
              <a:gd name="connsiteX3" fmla="*/ 2748454 w 2988006"/>
              <a:gd name="connsiteY3" fmla="*/ 199759 h 678863"/>
              <a:gd name="connsiteX4" fmla="*/ 2988006 w 2988006"/>
              <a:gd name="connsiteY4" fmla="*/ 439311 h 678863"/>
              <a:gd name="connsiteX5" fmla="*/ 2748454 w 2988006"/>
              <a:gd name="connsiteY5" fmla="*/ 678863 h 678863"/>
              <a:gd name="connsiteX6" fmla="*/ 2748454 w 2988006"/>
              <a:gd name="connsiteY6" fmla="*/ 559087 h 678863"/>
              <a:gd name="connsiteX7" fmla="*/ 1400234 w 2988006"/>
              <a:gd name="connsiteY7" fmla="*/ 621407 h 678863"/>
              <a:gd name="connsiteX8" fmla="*/ 0 w 2988006"/>
              <a:gd name="connsiteY8" fmla="*/ 201335 h 678863"/>
              <a:gd name="connsiteX9" fmla="*/ 118010 w 2988006"/>
              <a:gd name="connsiteY9" fmla="*/ 0 h 678863"/>
              <a:gd name="connsiteX0" fmla="*/ 118010 w 2988006"/>
              <a:gd name="connsiteY0" fmla="*/ 0 h 678863"/>
              <a:gd name="connsiteX1" fmla="*/ 1621295 w 2988006"/>
              <a:gd name="connsiteY1" fmla="*/ 247221 h 678863"/>
              <a:gd name="connsiteX2" fmla="*/ 2748454 w 2988006"/>
              <a:gd name="connsiteY2" fmla="*/ 319535 h 678863"/>
              <a:gd name="connsiteX3" fmla="*/ 2748454 w 2988006"/>
              <a:gd name="connsiteY3" fmla="*/ 199759 h 678863"/>
              <a:gd name="connsiteX4" fmla="*/ 2988006 w 2988006"/>
              <a:gd name="connsiteY4" fmla="*/ 439311 h 678863"/>
              <a:gd name="connsiteX5" fmla="*/ 2748454 w 2988006"/>
              <a:gd name="connsiteY5" fmla="*/ 678863 h 678863"/>
              <a:gd name="connsiteX6" fmla="*/ 2748454 w 2988006"/>
              <a:gd name="connsiteY6" fmla="*/ 559087 h 678863"/>
              <a:gd name="connsiteX7" fmla="*/ 1400234 w 2988006"/>
              <a:gd name="connsiteY7" fmla="*/ 621407 h 678863"/>
              <a:gd name="connsiteX8" fmla="*/ 0 w 2988006"/>
              <a:gd name="connsiteY8" fmla="*/ 201335 h 678863"/>
              <a:gd name="connsiteX9" fmla="*/ 118010 w 2988006"/>
              <a:gd name="connsiteY9" fmla="*/ 0 h 678863"/>
              <a:gd name="connsiteX0" fmla="*/ 215117 w 2988006"/>
              <a:gd name="connsiteY0" fmla="*/ 0 h 920982"/>
              <a:gd name="connsiteX1" fmla="*/ 1621295 w 2988006"/>
              <a:gd name="connsiteY1" fmla="*/ 489340 h 920982"/>
              <a:gd name="connsiteX2" fmla="*/ 2748454 w 2988006"/>
              <a:gd name="connsiteY2" fmla="*/ 561654 h 920982"/>
              <a:gd name="connsiteX3" fmla="*/ 2748454 w 2988006"/>
              <a:gd name="connsiteY3" fmla="*/ 441878 h 920982"/>
              <a:gd name="connsiteX4" fmla="*/ 2988006 w 2988006"/>
              <a:gd name="connsiteY4" fmla="*/ 681430 h 920982"/>
              <a:gd name="connsiteX5" fmla="*/ 2748454 w 2988006"/>
              <a:gd name="connsiteY5" fmla="*/ 920982 h 920982"/>
              <a:gd name="connsiteX6" fmla="*/ 2748454 w 2988006"/>
              <a:gd name="connsiteY6" fmla="*/ 801206 h 920982"/>
              <a:gd name="connsiteX7" fmla="*/ 1400234 w 2988006"/>
              <a:gd name="connsiteY7" fmla="*/ 863526 h 920982"/>
              <a:gd name="connsiteX8" fmla="*/ 0 w 2988006"/>
              <a:gd name="connsiteY8" fmla="*/ 443454 h 920982"/>
              <a:gd name="connsiteX9" fmla="*/ 215117 w 2988006"/>
              <a:gd name="connsiteY9" fmla="*/ 0 h 920982"/>
              <a:gd name="connsiteX0" fmla="*/ 215117 w 2988006"/>
              <a:gd name="connsiteY0" fmla="*/ 0 h 920982"/>
              <a:gd name="connsiteX1" fmla="*/ 1621295 w 2988006"/>
              <a:gd name="connsiteY1" fmla="*/ 489340 h 920982"/>
              <a:gd name="connsiteX2" fmla="*/ 2748454 w 2988006"/>
              <a:gd name="connsiteY2" fmla="*/ 561654 h 920982"/>
              <a:gd name="connsiteX3" fmla="*/ 2748454 w 2988006"/>
              <a:gd name="connsiteY3" fmla="*/ 441878 h 920982"/>
              <a:gd name="connsiteX4" fmla="*/ 2988006 w 2988006"/>
              <a:gd name="connsiteY4" fmla="*/ 681430 h 920982"/>
              <a:gd name="connsiteX5" fmla="*/ 2748454 w 2988006"/>
              <a:gd name="connsiteY5" fmla="*/ 920982 h 920982"/>
              <a:gd name="connsiteX6" fmla="*/ 2748454 w 2988006"/>
              <a:gd name="connsiteY6" fmla="*/ 801206 h 920982"/>
              <a:gd name="connsiteX7" fmla="*/ 1400234 w 2988006"/>
              <a:gd name="connsiteY7" fmla="*/ 863526 h 920982"/>
              <a:gd name="connsiteX8" fmla="*/ 0 w 2988006"/>
              <a:gd name="connsiteY8" fmla="*/ 443454 h 920982"/>
              <a:gd name="connsiteX9" fmla="*/ 215117 w 2988006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314652 w 2902424"/>
              <a:gd name="connsiteY7" fmla="*/ 863526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314652 w 2902424"/>
              <a:gd name="connsiteY7" fmla="*/ 863526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35713 w 2902424"/>
              <a:gd name="connsiteY1" fmla="*/ 489340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10804 w 2902424"/>
              <a:gd name="connsiteY1" fmla="*/ 519159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10804 w 2902424"/>
              <a:gd name="connsiteY1" fmla="*/ 519159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29535 w 2902424"/>
              <a:gd name="connsiteY0" fmla="*/ 0 h 920982"/>
              <a:gd name="connsiteX1" fmla="*/ 1510804 w 2902424"/>
              <a:gd name="connsiteY1" fmla="*/ 519159 h 920982"/>
              <a:gd name="connsiteX2" fmla="*/ 2662872 w 2902424"/>
              <a:gd name="connsiteY2" fmla="*/ 561654 h 920982"/>
              <a:gd name="connsiteX3" fmla="*/ 2662872 w 2902424"/>
              <a:gd name="connsiteY3" fmla="*/ 441878 h 920982"/>
              <a:gd name="connsiteX4" fmla="*/ 2902424 w 2902424"/>
              <a:gd name="connsiteY4" fmla="*/ 681430 h 920982"/>
              <a:gd name="connsiteX5" fmla="*/ 2662872 w 2902424"/>
              <a:gd name="connsiteY5" fmla="*/ 920982 h 920982"/>
              <a:gd name="connsiteX6" fmla="*/ 2662872 w 2902424"/>
              <a:gd name="connsiteY6" fmla="*/ 801206 h 920982"/>
              <a:gd name="connsiteX7" fmla="*/ 1417934 w 2902424"/>
              <a:gd name="connsiteY7" fmla="*/ 737557 h 920982"/>
              <a:gd name="connsiteX8" fmla="*/ 0 w 2902424"/>
              <a:gd name="connsiteY8" fmla="*/ 238441 h 920982"/>
              <a:gd name="connsiteX9" fmla="*/ 129535 w 2902424"/>
              <a:gd name="connsiteY9" fmla="*/ 0 h 920982"/>
              <a:gd name="connsiteX0" fmla="*/ 114962 w 2887851"/>
              <a:gd name="connsiteY0" fmla="*/ 0 h 920982"/>
              <a:gd name="connsiteX1" fmla="*/ 1496231 w 2887851"/>
              <a:gd name="connsiteY1" fmla="*/ 519159 h 920982"/>
              <a:gd name="connsiteX2" fmla="*/ 2648299 w 2887851"/>
              <a:gd name="connsiteY2" fmla="*/ 561654 h 920982"/>
              <a:gd name="connsiteX3" fmla="*/ 2648299 w 2887851"/>
              <a:gd name="connsiteY3" fmla="*/ 441878 h 920982"/>
              <a:gd name="connsiteX4" fmla="*/ 2887851 w 2887851"/>
              <a:gd name="connsiteY4" fmla="*/ 681430 h 920982"/>
              <a:gd name="connsiteX5" fmla="*/ 2648299 w 2887851"/>
              <a:gd name="connsiteY5" fmla="*/ 920982 h 920982"/>
              <a:gd name="connsiteX6" fmla="*/ 2648299 w 2887851"/>
              <a:gd name="connsiteY6" fmla="*/ 801206 h 920982"/>
              <a:gd name="connsiteX7" fmla="*/ 1403361 w 2887851"/>
              <a:gd name="connsiteY7" fmla="*/ 737557 h 920982"/>
              <a:gd name="connsiteX8" fmla="*/ 0 w 2887851"/>
              <a:gd name="connsiteY8" fmla="*/ 211671 h 920982"/>
              <a:gd name="connsiteX9" fmla="*/ 114962 w 2887851"/>
              <a:gd name="connsiteY9" fmla="*/ 0 h 920982"/>
              <a:gd name="connsiteX0" fmla="*/ 186642 w 2887851"/>
              <a:gd name="connsiteY0" fmla="*/ 0 h 1020775"/>
              <a:gd name="connsiteX1" fmla="*/ 1496231 w 2887851"/>
              <a:gd name="connsiteY1" fmla="*/ 618952 h 1020775"/>
              <a:gd name="connsiteX2" fmla="*/ 2648299 w 2887851"/>
              <a:gd name="connsiteY2" fmla="*/ 661447 h 1020775"/>
              <a:gd name="connsiteX3" fmla="*/ 2648299 w 2887851"/>
              <a:gd name="connsiteY3" fmla="*/ 541671 h 1020775"/>
              <a:gd name="connsiteX4" fmla="*/ 2887851 w 2887851"/>
              <a:gd name="connsiteY4" fmla="*/ 781223 h 1020775"/>
              <a:gd name="connsiteX5" fmla="*/ 2648299 w 2887851"/>
              <a:gd name="connsiteY5" fmla="*/ 1020775 h 1020775"/>
              <a:gd name="connsiteX6" fmla="*/ 2648299 w 2887851"/>
              <a:gd name="connsiteY6" fmla="*/ 900999 h 1020775"/>
              <a:gd name="connsiteX7" fmla="*/ 1403361 w 2887851"/>
              <a:gd name="connsiteY7" fmla="*/ 837350 h 1020775"/>
              <a:gd name="connsiteX8" fmla="*/ 0 w 2887851"/>
              <a:gd name="connsiteY8" fmla="*/ 311464 h 1020775"/>
              <a:gd name="connsiteX9" fmla="*/ 186642 w 2887851"/>
              <a:gd name="connsiteY9" fmla="*/ 0 h 1020775"/>
              <a:gd name="connsiteX0" fmla="*/ 186642 w 2887851"/>
              <a:gd name="connsiteY0" fmla="*/ 0 h 1020775"/>
              <a:gd name="connsiteX1" fmla="*/ 1496231 w 2887851"/>
              <a:gd name="connsiteY1" fmla="*/ 618952 h 1020775"/>
              <a:gd name="connsiteX2" fmla="*/ 2648299 w 2887851"/>
              <a:gd name="connsiteY2" fmla="*/ 661447 h 1020775"/>
              <a:gd name="connsiteX3" fmla="*/ 2648299 w 2887851"/>
              <a:gd name="connsiteY3" fmla="*/ 541671 h 1020775"/>
              <a:gd name="connsiteX4" fmla="*/ 2887851 w 2887851"/>
              <a:gd name="connsiteY4" fmla="*/ 781223 h 1020775"/>
              <a:gd name="connsiteX5" fmla="*/ 2648299 w 2887851"/>
              <a:gd name="connsiteY5" fmla="*/ 1020775 h 1020775"/>
              <a:gd name="connsiteX6" fmla="*/ 2648299 w 2887851"/>
              <a:gd name="connsiteY6" fmla="*/ 900999 h 1020775"/>
              <a:gd name="connsiteX7" fmla="*/ 1403361 w 2887851"/>
              <a:gd name="connsiteY7" fmla="*/ 837350 h 1020775"/>
              <a:gd name="connsiteX8" fmla="*/ 0 w 2887851"/>
              <a:gd name="connsiteY8" fmla="*/ 311464 h 1020775"/>
              <a:gd name="connsiteX9" fmla="*/ 186642 w 2887851"/>
              <a:gd name="connsiteY9" fmla="*/ 0 h 1020775"/>
              <a:gd name="connsiteX0" fmla="*/ 186642 w 2887851"/>
              <a:gd name="connsiteY0" fmla="*/ 0 h 1020775"/>
              <a:gd name="connsiteX1" fmla="*/ 1496231 w 2887851"/>
              <a:gd name="connsiteY1" fmla="*/ 618952 h 1020775"/>
              <a:gd name="connsiteX2" fmla="*/ 2648299 w 2887851"/>
              <a:gd name="connsiteY2" fmla="*/ 661447 h 1020775"/>
              <a:gd name="connsiteX3" fmla="*/ 2648299 w 2887851"/>
              <a:gd name="connsiteY3" fmla="*/ 541671 h 1020775"/>
              <a:gd name="connsiteX4" fmla="*/ 2887851 w 2887851"/>
              <a:gd name="connsiteY4" fmla="*/ 781223 h 1020775"/>
              <a:gd name="connsiteX5" fmla="*/ 2648299 w 2887851"/>
              <a:gd name="connsiteY5" fmla="*/ 1020775 h 1020775"/>
              <a:gd name="connsiteX6" fmla="*/ 2648299 w 2887851"/>
              <a:gd name="connsiteY6" fmla="*/ 900999 h 1020775"/>
              <a:gd name="connsiteX7" fmla="*/ 1403361 w 2887851"/>
              <a:gd name="connsiteY7" fmla="*/ 837350 h 1020775"/>
              <a:gd name="connsiteX8" fmla="*/ 0 w 2887851"/>
              <a:gd name="connsiteY8" fmla="*/ 311464 h 1020775"/>
              <a:gd name="connsiteX9" fmla="*/ 186642 w 2887851"/>
              <a:gd name="connsiteY9" fmla="*/ 0 h 1020775"/>
              <a:gd name="connsiteX0" fmla="*/ 108862 w 2810071"/>
              <a:gd name="connsiteY0" fmla="*/ 0 h 1020775"/>
              <a:gd name="connsiteX1" fmla="*/ 1418451 w 2810071"/>
              <a:gd name="connsiteY1" fmla="*/ 618952 h 1020775"/>
              <a:gd name="connsiteX2" fmla="*/ 2570519 w 2810071"/>
              <a:gd name="connsiteY2" fmla="*/ 661447 h 1020775"/>
              <a:gd name="connsiteX3" fmla="*/ 2570519 w 2810071"/>
              <a:gd name="connsiteY3" fmla="*/ 541671 h 1020775"/>
              <a:gd name="connsiteX4" fmla="*/ 2810071 w 2810071"/>
              <a:gd name="connsiteY4" fmla="*/ 781223 h 1020775"/>
              <a:gd name="connsiteX5" fmla="*/ 2570519 w 2810071"/>
              <a:gd name="connsiteY5" fmla="*/ 1020775 h 1020775"/>
              <a:gd name="connsiteX6" fmla="*/ 2570519 w 2810071"/>
              <a:gd name="connsiteY6" fmla="*/ 900999 h 1020775"/>
              <a:gd name="connsiteX7" fmla="*/ 1325581 w 2810071"/>
              <a:gd name="connsiteY7" fmla="*/ 837350 h 1020775"/>
              <a:gd name="connsiteX8" fmla="*/ 0 w 2810071"/>
              <a:gd name="connsiteY8" fmla="*/ 232343 h 1020775"/>
              <a:gd name="connsiteX9" fmla="*/ 108862 w 2810071"/>
              <a:gd name="connsiteY9" fmla="*/ 0 h 1020775"/>
              <a:gd name="connsiteX0" fmla="*/ 108267 w 2809476"/>
              <a:gd name="connsiteY0" fmla="*/ 0 h 1020775"/>
              <a:gd name="connsiteX1" fmla="*/ 1417856 w 2809476"/>
              <a:gd name="connsiteY1" fmla="*/ 618952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24986 w 2809476"/>
              <a:gd name="connsiteY7" fmla="*/ 837350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17856 w 2809476"/>
              <a:gd name="connsiteY1" fmla="*/ 618952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24986 w 2809476"/>
              <a:gd name="connsiteY7" fmla="*/ 837350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24986 w 2809476"/>
              <a:gd name="connsiteY7" fmla="*/ 837350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9924 w 2809476"/>
              <a:gd name="connsiteY6" fmla="*/ 900999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7469 w 2809476"/>
              <a:gd name="connsiteY6" fmla="*/ 873634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7469 w 2809476"/>
              <a:gd name="connsiteY6" fmla="*/ 873634 h 1020775"/>
              <a:gd name="connsiteX7" fmla="*/ 1355994 w 2809476"/>
              <a:gd name="connsiteY7" fmla="*/ 828203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8267 w 2809476"/>
              <a:gd name="connsiteY0" fmla="*/ 0 h 1020775"/>
              <a:gd name="connsiteX1" fmla="*/ 1442766 w 2809476"/>
              <a:gd name="connsiteY1" fmla="*/ 589133 h 1020775"/>
              <a:gd name="connsiteX2" fmla="*/ 2569924 w 2809476"/>
              <a:gd name="connsiteY2" fmla="*/ 661447 h 1020775"/>
              <a:gd name="connsiteX3" fmla="*/ 2569924 w 2809476"/>
              <a:gd name="connsiteY3" fmla="*/ 541671 h 1020775"/>
              <a:gd name="connsiteX4" fmla="*/ 2809476 w 2809476"/>
              <a:gd name="connsiteY4" fmla="*/ 781223 h 1020775"/>
              <a:gd name="connsiteX5" fmla="*/ 2569924 w 2809476"/>
              <a:gd name="connsiteY5" fmla="*/ 1020775 h 1020775"/>
              <a:gd name="connsiteX6" fmla="*/ 2567469 w 2809476"/>
              <a:gd name="connsiteY6" fmla="*/ 873634 h 1020775"/>
              <a:gd name="connsiteX7" fmla="*/ 1366924 w 2809476"/>
              <a:gd name="connsiteY7" fmla="*/ 808126 h 1020775"/>
              <a:gd name="connsiteX8" fmla="*/ 0 w 2809476"/>
              <a:gd name="connsiteY8" fmla="*/ 215314 h 1020775"/>
              <a:gd name="connsiteX9" fmla="*/ 108267 w 2809476"/>
              <a:gd name="connsiteY9" fmla="*/ 0 h 1020775"/>
              <a:gd name="connsiteX0" fmla="*/ 107673 w 2808882"/>
              <a:gd name="connsiteY0" fmla="*/ 0 h 1020775"/>
              <a:gd name="connsiteX1" fmla="*/ 1442172 w 2808882"/>
              <a:gd name="connsiteY1" fmla="*/ 589133 h 1020775"/>
              <a:gd name="connsiteX2" fmla="*/ 2569330 w 2808882"/>
              <a:gd name="connsiteY2" fmla="*/ 661447 h 1020775"/>
              <a:gd name="connsiteX3" fmla="*/ 2569330 w 2808882"/>
              <a:gd name="connsiteY3" fmla="*/ 541671 h 1020775"/>
              <a:gd name="connsiteX4" fmla="*/ 2808882 w 2808882"/>
              <a:gd name="connsiteY4" fmla="*/ 781223 h 1020775"/>
              <a:gd name="connsiteX5" fmla="*/ 2569330 w 2808882"/>
              <a:gd name="connsiteY5" fmla="*/ 1020775 h 1020775"/>
              <a:gd name="connsiteX6" fmla="*/ 2566875 w 2808882"/>
              <a:gd name="connsiteY6" fmla="*/ 873634 h 1020775"/>
              <a:gd name="connsiteX7" fmla="*/ 1366330 w 2808882"/>
              <a:gd name="connsiteY7" fmla="*/ 808126 h 1020775"/>
              <a:gd name="connsiteX8" fmla="*/ 0 w 2808882"/>
              <a:gd name="connsiteY8" fmla="*/ 198285 h 1020775"/>
              <a:gd name="connsiteX9" fmla="*/ 107673 w 2808882"/>
              <a:gd name="connsiteY9" fmla="*/ 0 h 1020775"/>
              <a:gd name="connsiteX0" fmla="*/ 98564 w 2808882"/>
              <a:gd name="connsiteY0" fmla="*/ 0 h 1004044"/>
              <a:gd name="connsiteX1" fmla="*/ 1442172 w 2808882"/>
              <a:gd name="connsiteY1" fmla="*/ 572402 h 1004044"/>
              <a:gd name="connsiteX2" fmla="*/ 2569330 w 2808882"/>
              <a:gd name="connsiteY2" fmla="*/ 644716 h 1004044"/>
              <a:gd name="connsiteX3" fmla="*/ 2569330 w 2808882"/>
              <a:gd name="connsiteY3" fmla="*/ 524940 h 1004044"/>
              <a:gd name="connsiteX4" fmla="*/ 2808882 w 2808882"/>
              <a:gd name="connsiteY4" fmla="*/ 764492 h 1004044"/>
              <a:gd name="connsiteX5" fmla="*/ 2569330 w 2808882"/>
              <a:gd name="connsiteY5" fmla="*/ 1004044 h 1004044"/>
              <a:gd name="connsiteX6" fmla="*/ 2566875 w 2808882"/>
              <a:gd name="connsiteY6" fmla="*/ 856903 h 1004044"/>
              <a:gd name="connsiteX7" fmla="*/ 1366330 w 2808882"/>
              <a:gd name="connsiteY7" fmla="*/ 791395 h 1004044"/>
              <a:gd name="connsiteX8" fmla="*/ 0 w 2808882"/>
              <a:gd name="connsiteY8" fmla="*/ 181554 h 1004044"/>
              <a:gd name="connsiteX9" fmla="*/ 98564 w 2808882"/>
              <a:gd name="connsiteY9" fmla="*/ 0 h 1004044"/>
              <a:gd name="connsiteX0" fmla="*/ 98564 w 2808882"/>
              <a:gd name="connsiteY0" fmla="*/ 0 h 1004044"/>
              <a:gd name="connsiteX1" fmla="*/ 1401135 w 2808882"/>
              <a:gd name="connsiteY1" fmla="*/ 588019 h 1004044"/>
              <a:gd name="connsiteX2" fmla="*/ 2569330 w 2808882"/>
              <a:gd name="connsiteY2" fmla="*/ 644716 h 1004044"/>
              <a:gd name="connsiteX3" fmla="*/ 2569330 w 2808882"/>
              <a:gd name="connsiteY3" fmla="*/ 524940 h 1004044"/>
              <a:gd name="connsiteX4" fmla="*/ 2808882 w 2808882"/>
              <a:gd name="connsiteY4" fmla="*/ 764492 h 1004044"/>
              <a:gd name="connsiteX5" fmla="*/ 2569330 w 2808882"/>
              <a:gd name="connsiteY5" fmla="*/ 1004044 h 1004044"/>
              <a:gd name="connsiteX6" fmla="*/ 2566875 w 2808882"/>
              <a:gd name="connsiteY6" fmla="*/ 856903 h 1004044"/>
              <a:gd name="connsiteX7" fmla="*/ 1366330 w 2808882"/>
              <a:gd name="connsiteY7" fmla="*/ 791395 h 1004044"/>
              <a:gd name="connsiteX8" fmla="*/ 0 w 2808882"/>
              <a:gd name="connsiteY8" fmla="*/ 181554 h 1004044"/>
              <a:gd name="connsiteX9" fmla="*/ 98564 w 2808882"/>
              <a:gd name="connsiteY9" fmla="*/ 0 h 1004044"/>
              <a:gd name="connsiteX0" fmla="*/ 98564 w 2808882"/>
              <a:gd name="connsiteY0" fmla="*/ 0 h 1004044"/>
              <a:gd name="connsiteX1" fmla="*/ 1401135 w 2808882"/>
              <a:gd name="connsiteY1" fmla="*/ 588019 h 1004044"/>
              <a:gd name="connsiteX2" fmla="*/ 2569330 w 2808882"/>
              <a:gd name="connsiteY2" fmla="*/ 644716 h 1004044"/>
              <a:gd name="connsiteX3" fmla="*/ 2569330 w 2808882"/>
              <a:gd name="connsiteY3" fmla="*/ 524940 h 1004044"/>
              <a:gd name="connsiteX4" fmla="*/ 2808882 w 2808882"/>
              <a:gd name="connsiteY4" fmla="*/ 764492 h 1004044"/>
              <a:gd name="connsiteX5" fmla="*/ 2569330 w 2808882"/>
              <a:gd name="connsiteY5" fmla="*/ 1004044 h 1004044"/>
              <a:gd name="connsiteX6" fmla="*/ 2566875 w 2808882"/>
              <a:gd name="connsiteY6" fmla="*/ 856903 h 1004044"/>
              <a:gd name="connsiteX7" fmla="*/ 1366330 w 2808882"/>
              <a:gd name="connsiteY7" fmla="*/ 791395 h 1004044"/>
              <a:gd name="connsiteX8" fmla="*/ 0 w 2808882"/>
              <a:gd name="connsiteY8" fmla="*/ 181554 h 1004044"/>
              <a:gd name="connsiteX9" fmla="*/ 98564 w 2808882"/>
              <a:gd name="connsiteY9" fmla="*/ 0 h 1004044"/>
              <a:gd name="connsiteX0" fmla="*/ 112318 w 2822636"/>
              <a:gd name="connsiteY0" fmla="*/ 0 h 1004044"/>
              <a:gd name="connsiteX1" fmla="*/ 1414889 w 2822636"/>
              <a:gd name="connsiteY1" fmla="*/ 588019 h 1004044"/>
              <a:gd name="connsiteX2" fmla="*/ 2583084 w 2822636"/>
              <a:gd name="connsiteY2" fmla="*/ 644716 h 1004044"/>
              <a:gd name="connsiteX3" fmla="*/ 2583084 w 2822636"/>
              <a:gd name="connsiteY3" fmla="*/ 524940 h 1004044"/>
              <a:gd name="connsiteX4" fmla="*/ 2822636 w 2822636"/>
              <a:gd name="connsiteY4" fmla="*/ 764492 h 1004044"/>
              <a:gd name="connsiteX5" fmla="*/ 2583084 w 2822636"/>
              <a:gd name="connsiteY5" fmla="*/ 1004044 h 1004044"/>
              <a:gd name="connsiteX6" fmla="*/ 2580629 w 2822636"/>
              <a:gd name="connsiteY6" fmla="*/ 856903 h 1004044"/>
              <a:gd name="connsiteX7" fmla="*/ 1380084 w 2822636"/>
              <a:gd name="connsiteY7" fmla="*/ 791395 h 1004044"/>
              <a:gd name="connsiteX8" fmla="*/ 0 w 2822636"/>
              <a:gd name="connsiteY8" fmla="*/ 423331 h 1004044"/>
              <a:gd name="connsiteX9" fmla="*/ 112318 w 2822636"/>
              <a:gd name="connsiteY9" fmla="*/ 0 h 1004044"/>
              <a:gd name="connsiteX0" fmla="*/ 112318 w 2822636"/>
              <a:gd name="connsiteY0" fmla="*/ 0 h 1004044"/>
              <a:gd name="connsiteX1" fmla="*/ 1414889 w 2822636"/>
              <a:gd name="connsiteY1" fmla="*/ 588019 h 1004044"/>
              <a:gd name="connsiteX2" fmla="*/ 2583084 w 2822636"/>
              <a:gd name="connsiteY2" fmla="*/ 644716 h 1004044"/>
              <a:gd name="connsiteX3" fmla="*/ 2583084 w 2822636"/>
              <a:gd name="connsiteY3" fmla="*/ 524940 h 1004044"/>
              <a:gd name="connsiteX4" fmla="*/ 2822636 w 2822636"/>
              <a:gd name="connsiteY4" fmla="*/ 764492 h 1004044"/>
              <a:gd name="connsiteX5" fmla="*/ 2583084 w 2822636"/>
              <a:gd name="connsiteY5" fmla="*/ 1004044 h 1004044"/>
              <a:gd name="connsiteX6" fmla="*/ 2580629 w 2822636"/>
              <a:gd name="connsiteY6" fmla="*/ 856903 h 1004044"/>
              <a:gd name="connsiteX7" fmla="*/ 1380084 w 2822636"/>
              <a:gd name="connsiteY7" fmla="*/ 791395 h 1004044"/>
              <a:gd name="connsiteX8" fmla="*/ 0 w 2822636"/>
              <a:gd name="connsiteY8" fmla="*/ 423331 h 1004044"/>
              <a:gd name="connsiteX9" fmla="*/ 112318 w 2822636"/>
              <a:gd name="connsiteY9" fmla="*/ 0 h 1004044"/>
              <a:gd name="connsiteX0" fmla="*/ 47285 w 2822636"/>
              <a:gd name="connsiteY0" fmla="*/ 0 h 776953"/>
              <a:gd name="connsiteX1" fmla="*/ 1414889 w 2822636"/>
              <a:gd name="connsiteY1" fmla="*/ 360928 h 776953"/>
              <a:gd name="connsiteX2" fmla="*/ 2583084 w 2822636"/>
              <a:gd name="connsiteY2" fmla="*/ 417625 h 776953"/>
              <a:gd name="connsiteX3" fmla="*/ 2583084 w 2822636"/>
              <a:gd name="connsiteY3" fmla="*/ 297849 h 776953"/>
              <a:gd name="connsiteX4" fmla="*/ 2822636 w 2822636"/>
              <a:gd name="connsiteY4" fmla="*/ 537401 h 776953"/>
              <a:gd name="connsiteX5" fmla="*/ 2583084 w 2822636"/>
              <a:gd name="connsiteY5" fmla="*/ 776953 h 776953"/>
              <a:gd name="connsiteX6" fmla="*/ 2580629 w 2822636"/>
              <a:gd name="connsiteY6" fmla="*/ 629812 h 776953"/>
              <a:gd name="connsiteX7" fmla="*/ 1380084 w 2822636"/>
              <a:gd name="connsiteY7" fmla="*/ 564304 h 776953"/>
              <a:gd name="connsiteX8" fmla="*/ 0 w 2822636"/>
              <a:gd name="connsiteY8" fmla="*/ 196240 h 776953"/>
              <a:gd name="connsiteX9" fmla="*/ 47285 w 2822636"/>
              <a:gd name="connsiteY9" fmla="*/ 0 h 776953"/>
              <a:gd name="connsiteX0" fmla="*/ 47285 w 2822636"/>
              <a:gd name="connsiteY0" fmla="*/ 0 h 776953"/>
              <a:gd name="connsiteX1" fmla="*/ 1414889 w 2822636"/>
              <a:gd name="connsiteY1" fmla="*/ 360928 h 776953"/>
              <a:gd name="connsiteX2" fmla="*/ 2583084 w 2822636"/>
              <a:gd name="connsiteY2" fmla="*/ 417625 h 776953"/>
              <a:gd name="connsiteX3" fmla="*/ 2583084 w 2822636"/>
              <a:gd name="connsiteY3" fmla="*/ 297849 h 776953"/>
              <a:gd name="connsiteX4" fmla="*/ 2822636 w 2822636"/>
              <a:gd name="connsiteY4" fmla="*/ 537401 h 776953"/>
              <a:gd name="connsiteX5" fmla="*/ 2583084 w 2822636"/>
              <a:gd name="connsiteY5" fmla="*/ 776953 h 776953"/>
              <a:gd name="connsiteX6" fmla="*/ 2580629 w 2822636"/>
              <a:gd name="connsiteY6" fmla="*/ 629812 h 776953"/>
              <a:gd name="connsiteX7" fmla="*/ 1380084 w 2822636"/>
              <a:gd name="connsiteY7" fmla="*/ 564304 h 776953"/>
              <a:gd name="connsiteX8" fmla="*/ 0 w 2822636"/>
              <a:gd name="connsiteY8" fmla="*/ 196240 h 776953"/>
              <a:gd name="connsiteX9" fmla="*/ 47285 w 2822636"/>
              <a:gd name="connsiteY9" fmla="*/ 0 h 776953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0084 w 2822636"/>
              <a:gd name="connsiteY7" fmla="*/ 552783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0084 w 2822636"/>
              <a:gd name="connsiteY7" fmla="*/ 552783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93703 w 2822636"/>
              <a:gd name="connsiteY7" fmla="*/ 532904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5311 w 2822636"/>
              <a:gd name="connsiteY7" fmla="*/ 562206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85311 w 2822636"/>
              <a:gd name="connsiteY7" fmla="*/ 562206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  <a:gd name="connsiteX0" fmla="*/ 59838 w 2822636"/>
              <a:gd name="connsiteY0" fmla="*/ 0 h 765432"/>
              <a:gd name="connsiteX1" fmla="*/ 1414889 w 2822636"/>
              <a:gd name="connsiteY1" fmla="*/ 349407 h 765432"/>
              <a:gd name="connsiteX2" fmla="*/ 2583084 w 2822636"/>
              <a:gd name="connsiteY2" fmla="*/ 406104 h 765432"/>
              <a:gd name="connsiteX3" fmla="*/ 2583084 w 2822636"/>
              <a:gd name="connsiteY3" fmla="*/ 286328 h 765432"/>
              <a:gd name="connsiteX4" fmla="*/ 2822636 w 2822636"/>
              <a:gd name="connsiteY4" fmla="*/ 525880 h 765432"/>
              <a:gd name="connsiteX5" fmla="*/ 2583084 w 2822636"/>
              <a:gd name="connsiteY5" fmla="*/ 765432 h 765432"/>
              <a:gd name="connsiteX6" fmla="*/ 2580629 w 2822636"/>
              <a:gd name="connsiteY6" fmla="*/ 618291 h 765432"/>
              <a:gd name="connsiteX7" fmla="*/ 1394734 w 2822636"/>
              <a:gd name="connsiteY7" fmla="*/ 556978 h 765432"/>
              <a:gd name="connsiteX8" fmla="*/ 0 w 2822636"/>
              <a:gd name="connsiteY8" fmla="*/ 184719 h 765432"/>
              <a:gd name="connsiteX9" fmla="*/ 59838 w 2822636"/>
              <a:gd name="connsiteY9" fmla="*/ 0 h 76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22636" h="765432">
                <a:moveTo>
                  <a:pt x="59838" y="0"/>
                </a:moveTo>
                <a:cubicBezTo>
                  <a:pt x="429858" y="109609"/>
                  <a:pt x="994348" y="281723"/>
                  <a:pt x="1414889" y="349407"/>
                </a:cubicBezTo>
                <a:cubicBezTo>
                  <a:pt x="1835430" y="417091"/>
                  <a:pt x="2405896" y="450191"/>
                  <a:pt x="2583084" y="406104"/>
                </a:cubicBezTo>
                <a:lnTo>
                  <a:pt x="2583084" y="286328"/>
                </a:lnTo>
                <a:lnTo>
                  <a:pt x="2822636" y="525880"/>
                </a:lnTo>
                <a:lnTo>
                  <a:pt x="2583084" y="765432"/>
                </a:lnTo>
                <a:cubicBezTo>
                  <a:pt x="2582266" y="716385"/>
                  <a:pt x="2581447" y="667338"/>
                  <a:pt x="2580629" y="618291"/>
                </a:cubicBezTo>
                <a:cubicBezTo>
                  <a:pt x="2297678" y="649306"/>
                  <a:pt x="1824839" y="629240"/>
                  <a:pt x="1394734" y="556978"/>
                </a:cubicBezTo>
                <a:cubicBezTo>
                  <a:pt x="964629" y="484716"/>
                  <a:pt x="402942" y="313091"/>
                  <a:pt x="0" y="184719"/>
                </a:cubicBezTo>
                <a:lnTo>
                  <a:pt x="59838" y="0"/>
                </a:lnTo>
                <a:close/>
              </a:path>
            </a:pathLst>
          </a:custGeom>
          <a:solidFill>
            <a:srgbClr val="58C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16"/>
          <p:cNvSpPr/>
          <p:nvPr/>
        </p:nvSpPr>
        <p:spPr>
          <a:xfrm rot="21211396">
            <a:off x="-42189" y="1258840"/>
            <a:ext cx="2852086" cy="734520"/>
          </a:xfrm>
          <a:custGeom>
            <a:avLst/>
            <a:gdLst>
              <a:gd name="connsiteX0" fmla="*/ 0 w 3191444"/>
              <a:gd name="connsiteY0" fmla="*/ 119776 h 479104"/>
              <a:gd name="connsiteX1" fmla="*/ 2951892 w 3191444"/>
              <a:gd name="connsiteY1" fmla="*/ 119776 h 479104"/>
              <a:gd name="connsiteX2" fmla="*/ 2951892 w 3191444"/>
              <a:gd name="connsiteY2" fmla="*/ 0 h 479104"/>
              <a:gd name="connsiteX3" fmla="*/ 3191444 w 3191444"/>
              <a:gd name="connsiteY3" fmla="*/ 239552 h 479104"/>
              <a:gd name="connsiteX4" fmla="*/ 2951892 w 3191444"/>
              <a:gd name="connsiteY4" fmla="*/ 479104 h 479104"/>
              <a:gd name="connsiteX5" fmla="*/ 2951892 w 3191444"/>
              <a:gd name="connsiteY5" fmla="*/ 359328 h 479104"/>
              <a:gd name="connsiteX6" fmla="*/ 0 w 3191444"/>
              <a:gd name="connsiteY6" fmla="*/ 359328 h 479104"/>
              <a:gd name="connsiteX7" fmla="*/ 0 w 3191444"/>
              <a:gd name="connsiteY7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0 w 3191444"/>
              <a:gd name="connsiteY7" fmla="*/ 359328 h 479104"/>
              <a:gd name="connsiteX8" fmla="*/ 0 w 3191444"/>
              <a:gd name="connsiteY8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0 w 3191444"/>
              <a:gd name="connsiteY0" fmla="*/ 119776 h 479104"/>
              <a:gd name="connsiteX1" fmla="*/ 1607677 w 3191444"/>
              <a:gd name="connsiteY1" fmla="*/ 111492 h 479104"/>
              <a:gd name="connsiteX2" fmla="*/ 2951892 w 3191444"/>
              <a:gd name="connsiteY2" fmla="*/ 119776 h 479104"/>
              <a:gd name="connsiteX3" fmla="*/ 2951892 w 3191444"/>
              <a:gd name="connsiteY3" fmla="*/ 0 h 479104"/>
              <a:gd name="connsiteX4" fmla="*/ 3191444 w 3191444"/>
              <a:gd name="connsiteY4" fmla="*/ 239552 h 479104"/>
              <a:gd name="connsiteX5" fmla="*/ 2951892 w 3191444"/>
              <a:gd name="connsiteY5" fmla="*/ 479104 h 479104"/>
              <a:gd name="connsiteX6" fmla="*/ 2951892 w 3191444"/>
              <a:gd name="connsiteY6" fmla="*/ 359328 h 479104"/>
              <a:gd name="connsiteX7" fmla="*/ 1571397 w 3191444"/>
              <a:gd name="connsiteY7" fmla="*/ 369374 h 479104"/>
              <a:gd name="connsiteX8" fmla="*/ 0 w 3191444"/>
              <a:gd name="connsiteY8" fmla="*/ 359328 h 479104"/>
              <a:gd name="connsiteX9" fmla="*/ 0 w 3191444"/>
              <a:gd name="connsiteY9" fmla="*/ 119776 h 479104"/>
              <a:gd name="connsiteX0" fmla="*/ 321448 w 3191444"/>
              <a:gd name="connsiteY0" fmla="*/ 3899 h 682762"/>
              <a:gd name="connsiteX1" fmla="*/ 1607677 w 3191444"/>
              <a:gd name="connsiteY1" fmla="*/ 315150 h 682762"/>
              <a:gd name="connsiteX2" fmla="*/ 2951892 w 3191444"/>
              <a:gd name="connsiteY2" fmla="*/ 323434 h 682762"/>
              <a:gd name="connsiteX3" fmla="*/ 2951892 w 3191444"/>
              <a:gd name="connsiteY3" fmla="*/ 203658 h 682762"/>
              <a:gd name="connsiteX4" fmla="*/ 3191444 w 3191444"/>
              <a:gd name="connsiteY4" fmla="*/ 443210 h 682762"/>
              <a:gd name="connsiteX5" fmla="*/ 2951892 w 3191444"/>
              <a:gd name="connsiteY5" fmla="*/ 682762 h 682762"/>
              <a:gd name="connsiteX6" fmla="*/ 2951892 w 3191444"/>
              <a:gd name="connsiteY6" fmla="*/ 562986 h 682762"/>
              <a:gd name="connsiteX7" fmla="*/ 1571397 w 3191444"/>
              <a:gd name="connsiteY7" fmla="*/ 573032 h 682762"/>
              <a:gd name="connsiteX8" fmla="*/ 0 w 3191444"/>
              <a:gd name="connsiteY8" fmla="*/ 562986 h 682762"/>
              <a:gd name="connsiteX9" fmla="*/ 321448 w 3191444"/>
              <a:gd name="connsiteY9" fmla="*/ 3899 h 682762"/>
              <a:gd name="connsiteX0" fmla="*/ 321448 w 3191444"/>
              <a:gd name="connsiteY0" fmla="*/ 0 h 678863"/>
              <a:gd name="connsiteX1" fmla="*/ 1607677 w 3191444"/>
              <a:gd name="connsiteY1" fmla="*/ 311251 h 678863"/>
              <a:gd name="connsiteX2" fmla="*/ 2951892 w 3191444"/>
              <a:gd name="connsiteY2" fmla="*/ 319535 h 678863"/>
              <a:gd name="connsiteX3" fmla="*/ 2951892 w 3191444"/>
              <a:gd name="connsiteY3" fmla="*/ 199759 h 678863"/>
              <a:gd name="connsiteX4" fmla="*/ 3191444 w 3191444"/>
              <a:gd name="connsiteY4" fmla="*/ 439311 h 678863"/>
              <a:gd name="connsiteX5" fmla="*/ 2951892 w 3191444"/>
              <a:gd name="connsiteY5" fmla="*/ 678863 h 678863"/>
              <a:gd name="connsiteX6" fmla="*/ 2951892 w 3191444"/>
              <a:gd name="connsiteY6" fmla="*/ 559087 h 678863"/>
              <a:gd name="connsiteX7" fmla="*/ 1571397 w 3191444"/>
              <a:gd name="connsiteY7" fmla="*/ 569133 h 678863"/>
              <a:gd name="connsiteX8" fmla="*/ 0 w 3191444"/>
              <a:gd name="connsiteY8" fmla="*/ 559087 h 678863"/>
              <a:gd name="connsiteX9" fmla="*/ 321448 w 319144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33178 w 3003174"/>
              <a:gd name="connsiteY0" fmla="*/ 0 h 678863"/>
              <a:gd name="connsiteX1" fmla="*/ 1419407 w 3003174"/>
              <a:gd name="connsiteY1" fmla="*/ 311251 h 678863"/>
              <a:gd name="connsiteX2" fmla="*/ 2763622 w 3003174"/>
              <a:gd name="connsiteY2" fmla="*/ 319535 h 678863"/>
              <a:gd name="connsiteX3" fmla="*/ 2763622 w 3003174"/>
              <a:gd name="connsiteY3" fmla="*/ 199759 h 678863"/>
              <a:gd name="connsiteX4" fmla="*/ 3003174 w 3003174"/>
              <a:gd name="connsiteY4" fmla="*/ 439311 h 678863"/>
              <a:gd name="connsiteX5" fmla="*/ 2763622 w 3003174"/>
              <a:gd name="connsiteY5" fmla="*/ 678863 h 678863"/>
              <a:gd name="connsiteX6" fmla="*/ 2763622 w 3003174"/>
              <a:gd name="connsiteY6" fmla="*/ 559087 h 678863"/>
              <a:gd name="connsiteX7" fmla="*/ 1383127 w 3003174"/>
              <a:gd name="connsiteY7" fmla="*/ 569133 h 678863"/>
              <a:gd name="connsiteX8" fmla="*/ 0 w 3003174"/>
              <a:gd name="connsiteY8" fmla="*/ 245134 h 678863"/>
              <a:gd name="connsiteX9" fmla="*/ 133178 w 3003174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387805 w 2971572"/>
              <a:gd name="connsiteY1" fmla="*/ 311251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51525 w 2971572"/>
              <a:gd name="connsiteY7" fmla="*/ 569133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88986"/>
              <a:gd name="connsiteX1" fmla="*/ 1387805 w 2971572"/>
              <a:gd name="connsiteY1" fmla="*/ 311251 h 688986"/>
              <a:gd name="connsiteX2" fmla="*/ 2732020 w 2971572"/>
              <a:gd name="connsiteY2" fmla="*/ 319535 h 688986"/>
              <a:gd name="connsiteX3" fmla="*/ 2732020 w 2971572"/>
              <a:gd name="connsiteY3" fmla="*/ 199759 h 688986"/>
              <a:gd name="connsiteX4" fmla="*/ 2971572 w 2971572"/>
              <a:gd name="connsiteY4" fmla="*/ 439311 h 688986"/>
              <a:gd name="connsiteX5" fmla="*/ 2732020 w 2971572"/>
              <a:gd name="connsiteY5" fmla="*/ 678863 h 688986"/>
              <a:gd name="connsiteX6" fmla="*/ 2732020 w 2971572"/>
              <a:gd name="connsiteY6" fmla="*/ 559087 h 688986"/>
              <a:gd name="connsiteX7" fmla="*/ 1361345 w 2971572"/>
              <a:gd name="connsiteY7" fmla="*/ 678591 h 688986"/>
              <a:gd name="connsiteX8" fmla="*/ 0 w 2971572"/>
              <a:gd name="connsiteY8" fmla="*/ 218958 h 688986"/>
              <a:gd name="connsiteX9" fmla="*/ 101576 w 2971572"/>
              <a:gd name="connsiteY9" fmla="*/ 0 h 688986"/>
              <a:gd name="connsiteX0" fmla="*/ 101576 w 2971572"/>
              <a:gd name="connsiteY0" fmla="*/ 0 h 679865"/>
              <a:gd name="connsiteX1" fmla="*/ 1387805 w 2971572"/>
              <a:gd name="connsiteY1" fmla="*/ 31125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393980 w 2971572"/>
              <a:gd name="connsiteY1" fmla="*/ 427401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9865"/>
              <a:gd name="connsiteX1" fmla="*/ 1429821 w 2971572"/>
              <a:gd name="connsiteY1" fmla="*/ 377505 h 679865"/>
              <a:gd name="connsiteX2" fmla="*/ 2732020 w 2971572"/>
              <a:gd name="connsiteY2" fmla="*/ 319535 h 679865"/>
              <a:gd name="connsiteX3" fmla="*/ 2732020 w 2971572"/>
              <a:gd name="connsiteY3" fmla="*/ 199759 h 679865"/>
              <a:gd name="connsiteX4" fmla="*/ 2971572 w 2971572"/>
              <a:gd name="connsiteY4" fmla="*/ 439311 h 679865"/>
              <a:gd name="connsiteX5" fmla="*/ 2732020 w 2971572"/>
              <a:gd name="connsiteY5" fmla="*/ 678863 h 679865"/>
              <a:gd name="connsiteX6" fmla="*/ 2732020 w 2971572"/>
              <a:gd name="connsiteY6" fmla="*/ 559087 h 679865"/>
              <a:gd name="connsiteX7" fmla="*/ 1361345 w 2971572"/>
              <a:gd name="connsiteY7" fmla="*/ 678591 h 679865"/>
              <a:gd name="connsiteX8" fmla="*/ 0 w 2971572"/>
              <a:gd name="connsiteY8" fmla="*/ 218958 h 679865"/>
              <a:gd name="connsiteX9" fmla="*/ 101576 w 2971572"/>
              <a:gd name="connsiteY9" fmla="*/ 0 h 679865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1346 w 2971572"/>
              <a:gd name="connsiteY7" fmla="*/ 594042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01576 w 2971572"/>
              <a:gd name="connsiteY0" fmla="*/ 0 h 678863"/>
              <a:gd name="connsiteX1" fmla="*/ 1429821 w 2971572"/>
              <a:gd name="connsiteY1" fmla="*/ 377505 h 678863"/>
              <a:gd name="connsiteX2" fmla="*/ 2732020 w 2971572"/>
              <a:gd name="connsiteY2" fmla="*/ 319535 h 678863"/>
              <a:gd name="connsiteX3" fmla="*/ 2732020 w 2971572"/>
              <a:gd name="connsiteY3" fmla="*/ 199759 h 678863"/>
              <a:gd name="connsiteX4" fmla="*/ 2971572 w 2971572"/>
              <a:gd name="connsiteY4" fmla="*/ 439311 h 678863"/>
              <a:gd name="connsiteX5" fmla="*/ 2732020 w 2971572"/>
              <a:gd name="connsiteY5" fmla="*/ 678863 h 678863"/>
              <a:gd name="connsiteX6" fmla="*/ 2732020 w 2971572"/>
              <a:gd name="connsiteY6" fmla="*/ 559087 h 678863"/>
              <a:gd name="connsiteX7" fmla="*/ 1383800 w 2971572"/>
              <a:gd name="connsiteY7" fmla="*/ 621407 h 678863"/>
              <a:gd name="connsiteX8" fmla="*/ 0 w 2971572"/>
              <a:gd name="connsiteY8" fmla="*/ 218958 h 678863"/>
              <a:gd name="connsiteX9" fmla="*/ 101576 w 2971572"/>
              <a:gd name="connsiteY9" fmla="*/ 0 h 678863"/>
              <a:gd name="connsiteX0" fmla="*/ 118010 w 2988006"/>
              <a:gd name="connsiteY0" fmla="*/ 0 h 678863"/>
              <a:gd name="connsiteX1" fmla="*/ 1446255 w 2988006"/>
              <a:gd name="connsiteY1" fmla="*/ 377505 h 678863"/>
              <a:gd name="connsiteX2" fmla="*/ 2748454 w 2988006"/>
              <a:gd name="connsiteY2" fmla="*/ 319535 h 678863"/>
              <a:gd name="connsiteX3" fmla="*/ 2748454 w 2988006"/>
              <a:gd name="connsiteY3" fmla="*/ 199759 h 678863"/>
              <a:gd name="connsiteX4" fmla="*/ 2988006 w 2988006"/>
              <a:gd name="connsiteY4" fmla="*/ 439311 h 678863"/>
              <a:gd name="connsiteX5" fmla="*/ 2748454 w 2988006"/>
              <a:gd name="connsiteY5" fmla="*/ 678863 h 678863"/>
              <a:gd name="connsiteX6" fmla="*/ 2748454 w 2988006"/>
              <a:gd name="connsiteY6" fmla="*/ 559087 h 678863"/>
              <a:gd name="connsiteX7" fmla="*/ 1400234 w 2988006"/>
              <a:gd name="connsiteY7" fmla="*/ 621407 h 678863"/>
              <a:gd name="connsiteX8" fmla="*/ 0 w 2988006"/>
              <a:gd name="connsiteY8" fmla="*/ 201335 h 678863"/>
              <a:gd name="connsiteX9" fmla="*/ 118010 w 2988006"/>
              <a:gd name="connsiteY9" fmla="*/ 0 h 678863"/>
              <a:gd name="connsiteX0" fmla="*/ 0 w 2869996"/>
              <a:gd name="connsiteY0" fmla="*/ 0 h 901661"/>
              <a:gd name="connsiteX1" fmla="*/ 1328245 w 2869996"/>
              <a:gd name="connsiteY1" fmla="*/ 377505 h 901661"/>
              <a:gd name="connsiteX2" fmla="*/ 2630444 w 2869996"/>
              <a:gd name="connsiteY2" fmla="*/ 319535 h 901661"/>
              <a:gd name="connsiteX3" fmla="*/ 2630444 w 2869996"/>
              <a:gd name="connsiteY3" fmla="*/ 199759 h 901661"/>
              <a:gd name="connsiteX4" fmla="*/ 2869996 w 2869996"/>
              <a:gd name="connsiteY4" fmla="*/ 439311 h 901661"/>
              <a:gd name="connsiteX5" fmla="*/ 2630444 w 2869996"/>
              <a:gd name="connsiteY5" fmla="*/ 678863 h 901661"/>
              <a:gd name="connsiteX6" fmla="*/ 2630444 w 2869996"/>
              <a:gd name="connsiteY6" fmla="*/ 559087 h 901661"/>
              <a:gd name="connsiteX7" fmla="*/ 1282224 w 2869996"/>
              <a:gd name="connsiteY7" fmla="*/ 621407 h 901661"/>
              <a:gd name="connsiteX8" fmla="*/ 58785 w 2869996"/>
              <a:gd name="connsiteY8" fmla="*/ 873266 h 901661"/>
              <a:gd name="connsiteX9" fmla="*/ 0 w 2869996"/>
              <a:gd name="connsiteY9" fmla="*/ 0 h 901661"/>
              <a:gd name="connsiteX0" fmla="*/ 0 w 2869996"/>
              <a:gd name="connsiteY0" fmla="*/ 0 h 939906"/>
              <a:gd name="connsiteX1" fmla="*/ 1328245 w 2869996"/>
              <a:gd name="connsiteY1" fmla="*/ 377505 h 939906"/>
              <a:gd name="connsiteX2" fmla="*/ 2630444 w 2869996"/>
              <a:gd name="connsiteY2" fmla="*/ 319535 h 939906"/>
              <a:gd name="connsiteX3" fmla="*/ 2630444 w 2869996"/>
              <a:gd name="connsiteY3" fmla="*/ 199759 h 939906"/>
              <a:gd name="connsiteX4" fmla="*/ 2869996 w 2869996"/>
              <a:gd name="connsiteY4" fmla="*/ 439311 h 939906"/>
              <a:gd name="connsiteX5" fmla="*/ 2630444 w 2869996"/>
              <a:gd name="connsiteY5" fmla="*/ 678863 h 939906"/>
              <a:gd name="connsiteX6" fmla="*/ 2630444 w 2869996"/>
              <a:gd name="connsiteY6" fmla="*/ 559087 h 939906"/>
              <a:gd name="connsiteX7" fmla="*/ 1346435 w 2869996"/>
              <a:gd name="connsiteY7" fmla="*/ 866433 h 939906"/>
              <a:gd name="connsiteX8" fmla="*/ 58785 w 2869996"/>
              <a:gd name="connsiteY8" fmla="*/ 873266 h 939906"/>
              <a:gd name="connsiteX9" fmla="*/ 0 w 2869996"/>
              <a:gd name="connsiteY9" fmla="*/ 0 h 939906"/>
              <a:gd name="connsiteX0" fmla="*/ 0 w 2869996"/>
              <a:gd name="connsiteY0" fmla="*/ 0 h 932470"/>
              <a:gd name="connsiteX1" fmla="*/ 1328245 w 2869996"/>
              <a:gd name="connsiteY1" fmla="*/ 377505 h 932470"/>
              <a:gd name="connsiteX2" fmla="*/ 2630444 w 2869996"/>
              <a:gd name="connsiteY2" fmla="*/ 319535 h 932470"/>
              <a:gd name="connsiteX3" fmla="*/ 2630444 w 2869996"/>
              <a:gd name="connsiteY3" fmla="*/ 199759 h 932470"/>
              <a:gd name="connsiteX4" fmla="*/ 2869996 w 2869996"/>
              <a:gd name="connsiteY4" fmla="*/ 439311 h 932470"/>
              <a:gd name="connsiteX5" fmla="*/ 2630444 w 2869996"/>
              <a:gd name="connsiteY5" fmla="*/ 678863 h 932470"/>
              <a:gd name="connsiteX6" fmla="*/ 2630444 w 2869996"/>
              <a:gd name="connsiteY6" fmla="*/ 559087 h 932470"/>
              <a:gd name="connsiteX7" fmla="*/ 1346435 w 2869996"/>
              <a:gd name="connsiteY7" fmla="*/ 866433 h 932470"/>
              <a:gd name="connsiteX8" fmla="*/ 58785 w 2869996"/>
              <a:gd name="connsiteY8" fmla="*/ 873266 h 932470"/>
              <a:gd name="connsiteX9" fmla="*/ 0 w 2869996"/>
              <a:gd name="connsiteY9" fmla="*/ 0 h 932470"/>
              <a:gd name="connsiteX0" fmla="*/ 0 w 2869996"/>
              <a:gd name="connsiteY0" fmla="*/ 0 h 903112"/>
              <a:gd name="connsiteX1" fmla="*/ 1328245 w 2869996"/>
              <a:gd name="connsiteY1" fmla="*/ 377505 h 903112"/>
              <a:gd name="connsiteX2" fmla="*/ 2630444 w 2869996"/>
              <a:gd name="connsiteY2" fmla="*/ 319535 h 903112"/>
              <a:gd name="connsiteX3" fmla="*/ 2630444 w 2869996"/>
              <a:gd name="connsiteY3" fmla="*/ 199759 h 903112"/>
              <a:gd name="connsiteX4" fmla="*/ 2869996 w 2869996"/>
              <a:gd name="connsiteY4" fmla="*/ 439311 h 903112"/>
              <a:gd name="connsiteX5" fmla="*/ 2630444 w 2869996"/>
              <a:gd name="connsiteY5" fmla="*/ 678863 h 903112"/>
              <a:gd name="connsiteX6" fmla="*/ 2630444 w 2869996"/>
              <a:gd name="connsiteY6" fmla="*/ 559087 h 903112"/>
              <a:gd name="connsiteX7" fmla="*/ 1346435 w 2869996"/>
              <a:gd name="connsiteY7" fmla="*/ 866433 h 903112"/>
              <a:gd name="connsiteX8" fmla="*/ 58785 w 2869996"/>
              <a:gd name="connsiteY8" fmla="*/ 873266 h 903112"/>
              <a:gd name="connsiteX9" fmla="*/ 0 w 2869996"/>
              <a:gd name="connsiteY9" fmla="*/ 0 h 903112"/>
              <a:gd name="connsiteX0" fmla="*/ 30592 w 2811211"/>
              <a:gd name="connsiteY0" fmla="*/ 431572 h 703353"/>
              <a:gd name="connsiteX1" fmla="*/ 1269460 w 2811211"/>
              <a:gd name="connsiteY1" fmla="*/ 177746 h 703353"/>
              <a:gd name="connsiteX2" fmla="*/ 2571659 w 2811211"/>
              <a:gd name="connsiteY2" fmla="*/ 119776 h 703353"/>
              <a:gd name="connsiteX3" fmla="*/ 2571659 w 2811211"/>
              <a:gd name="connsiteY3" fmla="*/ 0 h 703353"/>
              <a:gd name="connsiteX4" fmla="*/ 2811211 w 2811211"/>
              <a:gd name="connsiteY4" fmla="*/ 239552 h 703353"/>
              <a:gd name="connsiteX5" fmla="*/ 2571659 w 2811211"/>
              <a:gd name="connsiteY5" fmla="*/ 479104 h 703353"/>
              <a:gd name="connsiteX6" fmla="*/ 2571659 w 2811211"/>
              <a:gd name="connsiteY6" fmla="*/ 359328 h 703353"/>
              <a:gd name="connsiteX7" fmla="*/ 1287650 w 2811211"/>
              <a:gd name="connsiteY7" fmla="*/ 666674 h 703353"/>
              <a:gd name="connsiteX8" fmla="*/ 0 w 2811211"/>
              <a:gd name="connsiteY8" fmla="*/ 673507 h 703353"/>
              <a:gd name="connsiteX9" fmla="*/ 30592 w 2811211"/>
              <a:gd name="connsiteY9" fmla="*/ 431572 h 703353"/>
              <a:gd name="connsiteX0" fmla="*/ 30592 w 2811211"/>
              <a:gd name="connsiteY0" fmla="*/ 431572 h 703353"/>
              <a:gd name="connsiteX1" fmla="*/ 1270521 w 2811211"/>
              <a:gd name="connsiteY1" fmla="*/ 438610 h 703353"/>
              <a:gd name="connsiteX2" fmla="*/ 2571659 w 2811211"/>
              <a:gd name="connsiteY2" fmla="*/ 119776 h 703353"/>
              <a:gd name="connsiteX3" fmla="*/ 2571659 w 2811211"/>
              <a:gd name="connsiteY3" fmla="*/ 0 h 703353"/>
              <a:gd name="connsiteX4" fmla="*/ 2811211 w 2811211"/>
              <a:gd name="connsiteY4" fmla="*/ 239552 h 703353"/>
              <a:gd name="connsiteX5" fmla="*/ 2571659 w 2811211"/>
              <a:gd name="connsiteY5" fmla="*/ 479104 h 703353"/>
              <a:gd name="connsiteX6" fmla="*/ 2571659 w 2811211"/>
              <a:gd name="connsiteY6" fmla="*/ 359328 h 703353"/>
              <a:gd name="connsiteX7" fmla="*/ 1287650 w 2811211"/>
              <a:gd name="connsiteY7" fmla="*/ 666674 h 703353"/>
              <a:gd name="connsiteX8" fmla="*/ 0 w 2811211"/>
              <a:gd name="connsiteY8" fmla="*/ 673507 h 703353"/>
              <a:gd name="connsiteX9" fmla="*/ 30592 w 2811211"/>
              <a:gd name="connsiteY9" fmla="*/ 431572 h 703353"/>
              <a:gd name="connsiteX0" fmla="*/ 30592 w 2811211"/>
              <a:gd name="connsiteY0" fmla="*/ 431572 h 703353"/>
              <a:gd name="connsiteX1" fmla="*/ 1270521 w 2811211"/>
              <a:gd name="connsiteY1" fmla="*/ 438610 h 703353"/>
              <a:gd name="connsiteX2" fmla="*/ 2571659 w 2811211"/>
              <a:gd name="connsiteY2" fmla="*/ 119776 h 703353"/>
              <a:gd name="connsiteX3" fmla="*/ 2571659 w 2811211"/>
              <a:gd name="connsiteY3" fmla="*/ 0 h 703353"/>
              <a:gd name="connsiteX4" fmla="*/ 2811211 w 2811211"/>
              <a:gd name="connsiteY4" fmla="*/ 239552 h 703353"/>
              <a:gd name="connsiteX5" fmla="*/ 2571659 w 2811211"/>
              <a:gd name="connsiteY5" fmla="*/ 479104 h 703353"/>
              <a:gd name="connsiteX6" fmla="*/ 2571659 w 2811211"/>
              <a:gd name="connsiteY6" fmla="*/ 359328 h 703353"/>
              <a:gd name="connsiteX7" fmla="*/ 1287650 w 2811211"/>
              <a:gd name="connsiteY7" fmla="*/ 666674 h 703353"/>
              <a:gd name="connsiteX8" fmla="*/ 0 w 2811211"/>
              <a:gd name="connsiteY8" fmla="*/ 673507 h 703353"/>
              <a:gd name="connsiteX9" fmla="*/ 30592 w 2811211"/>
              <a:gd name="connsiteY9" fmla="*/ 431572 h 703353"/>
              <a:gd name="connsiteX0" fmla="*/ 30592 w 2811211"/>
              <a:gd name="connsiteY0" fmla="*/ 431572 h 713813"/>
              <a:gd name="connsiteX1" fmla="*/ 1270521 w 2811211"/>
              <a:gd name="connsiteY1" fmla="*/ 438610 h 713813"/>
              <a:gd name="connsiteX2" fmla="*/ 2571659 w 2811211"/>
              <a:gd name="connsiteY2" fmla="*/ 119776 h 713813"/>
              <a:gd name="connsiteX3" fmla="*/ 2571659 w 2811211"/>
              <a:gd name="connsiteY3" fmla="*/ 0 h 713813"/>
              <a:gd name="connsiteX4" fmla="*/ 2811211 w 2811211"/>
              <a:gd name="connsiteY4" fmla="*/ 239552 h 713813"/>
              <a:gd name="connsiteX5" fmla="*/ 2571659 w 2811211"/>
              <a:gd name="connsiteY5" fmla="*/ 479104 h 713813"/>
              <a:gd name="connsiteX6" fmla="*/ 2571659 w 2811211"/>
              <a:gd name="connsiteY6" fmla="*/ 359328 h 713813"/>
              <a:gd name="connsiteX7" fmla="*/ 1287650 w 2811211"/>
              <a:gd name="connsiteY7" fmla="*/ 666674 h 713813"/>
              <a:gd name="connsiteX8" fmla="*/ 0 w 2811211"/>
              <a:gd name="connsiteY8" fmla="*/ 673507 h 713813"/>
              <a:gd name="connsiteX9" fmla="*/ 30592 w 2811211"/>
              <a:gd name="connsiteY9" fmla="*/ 431572 h 713813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4280"/>
              <a:gd name="connsiteX1" fmla="*/ 1270521 w 2811211"/>
              <a:gd name="connsiteY1" fmla="*/ 438610 h 714280"/>
              <a:gd name="connsiteX2" fmla="*/ 2571659 w 2811211"/>
              <a:gd name="connsiteY2" fmla="*/ 119776 h 714280"/>
              <a:gd name="connsiteX3" fmla="*/ 2571659 w 2811211"/>
              <a:gd name="connsiteY3" fmla="*/ 0 h 714280"/>
              <a:gd name="connsiteX4" fmla="*/ 2811211 w 2811211"/>
              <a:gd name="connsiteY4" fmla="*/ 239552 h 714280"/>
              <a:gd name="connsiteX5" fmla="*/ 2571659 w 2811211"/>
              <a:gd name="connsiteY5" fmla="*/ 479104 h 714280"/>
              <a:gd name="connsiteX6" fmla="*/ 2571659 w 2811211"/>
              <a:gd name="connsiteY6" fmla="*/ 359328 h 714280"/>
              <a:gd name="connsiteX7" fmla="*/ 1364223 w 2811211"/>
              <a:gd name="connsiteY7" fmla="*/ 667698 h 714280"/>
              <a:gd name="connsiteX8" fmla="*/ 0 w 2811211"/>
              <a:gd name="connsiteY8" fmla="*/ 673507 h 714280"/>
              <a:gd name="connsiteX9" fmla="*/ 30592 w 2811211"/>
              <a:gd name="connsiteY9" fmla="*/ 431572 h 714280"/>
              <a:gd name="connsiteX0" fmla="*/ 30592 w 2811211"/>
              <a:gd name="connsiteY0" fmla="*/ 431572 h 713628"/>
              <a:gd name="connsiteX1" fmla="*/ 1270521 w 2811211"/>
              <a:gd name="connsiteY1" fmla="*/ 438610 h 713628"/>
              <a:gd name="connsiteX2" fmla="*/ 2571659 w 2811211"/>
              <a:gd name="connsiteY2" fmla="*/ 119776 h 713628"/>
              <a:gd name="connsiteX3" fmla="*/ 2571659 w 2811211"/>
              <a:gd name="connsiteY3" fmla="*/ 0 h 713628"/>
              <a:gd name="connsiteX4" fmla="*/ 2811211 w 2811211"/>
              <a:gd name="connsiteY4" fmla="*/ 239552 h 713628"/>
              <a:gd name="connsiteX5" fmla="*/ 2571659 w 2811211"/>
              <a:gd name="connsiteY5" fmla="*/ 479104 h 713628"/>
              <a:gd name="connsiteX6" fmla="*/ 2571659 w 2811211"/>
              <a:gd name="connsiteY6" fmla="*/ 359328 h 713628"/>
              <a:gd name="connsiteX7" fmla="*/ 1351604 w 2811211"/>
              <a:gd name="connsiteY7" fmla="*/ 666265 h 713628"/>
              <a:gd name="connsiteX8" fmla="*/ 0 w 2811211"/>
              <a:gd name="connsiteY8" fmla="*/ 673507 h 713628"/>
              <a:gd name="connsiteX9" fmla="*/ 30592 w 2811211"/>
              <a:gd name="connsiteY9" fmla="*/ 431572 h 713628"/>
              <a:gd name="connsiteX0" fmla="*/ 30592 w 2811211"/>
              <a:gd name="connsiteY0" fmla="*/ 431572 h 705803"/>
              <a:gd name="connsiteX1" fmla="*/ 1270521 w 2811211"/>
              <a:gd name="connsiteY1" fmla="*/ 438610 h 705803"/>
              <a:gd name="connsiteX2" fmla="*/ 2571659 w 2811211"/>
              <a:gd name="connsiteY2" fmla="*/ 119776 h 705803"/>
              <a:gd name="connsiteX3" fmla="*/ 2571659 w 2811211"/>
              <a:gd name="connsiteY3" fmla="*/ 0 h 705803"/>
              <a:gd name="connsiteX4" fmla="*/ 2811211 w 2811211"/>
              <a:gd name="connsiteY4" fmla="*/ 239552 h 705803"/>
              <a:gd name="connsiteX5" fmla="*/ 2571659 w 2811211"/>
              <a:gd name="connsiteY5" fmla="*/ 479104 h 705803"/>
              <a:gd name="connsiteX6" fmla="*/ 2571659 w 2811211"/>
              <a:gd name="connsiteY6" fmla="*/ 359328 h 705803"/>
              <a:gd name="connsiteX7" fmla="*/ 1351604 w 2811211"/>
              <a:gd name="connsiteY7" fmla="*/ 666265 h 705803"/>
              <a:gd name="connsiteX8" fmla="*/ 0 w 2811211"/>
              <a:gd name="connsiteY8" fmla="*/ 673507 h 705803"/>
              <a:gd name="connsiteX9" fmla="*/ 30592 w 2811211"/>
              <a:gd name="connsiteY9" fmla="*/ 431572 h 705803"/>
              <a:gd name="connsiteX0" fmla="*/ 30592 w 2811211"/>
              <a:gd name="connsiteY0" fmla="*/ 431572 h 700703"/>
              <a:gd name="connsiteX1" fmla="*/ 1270521 w 2811211"/>
              <a:gd name="connsiteY1" fmla="*/ 438610 h 700703"/>
              <a:gd name="connsiteX2" fmla="*/ 2571659 w 2811211"/>
              <a:gd name="connsiteY2" fmla="*/ 119776 h 700703"/>
              <a:gd name="connsiteX3" fmla="*/ 2571659 w 2811211"/>
              <a:gd name="connsiteY3" fmla="*/ 0 h 700703"/>
              <a:gd name="connsiteX4" fmla="*/ 2811211 w 2811211"/>
              <a:gd name="connsiteY4" fmla="*/ 239552 h 700703"/>
              <a:gd name="connsiteX5" fmla="*/ 2571659 w 2811211"/>
              <a:gd name="connsiteY5" fmla="*/ 479104 h 700703"/>
              <a:gd name="connsiteX6" fmla="*/ 2571659 w 2811211"/>
              <a:gd name="connsiteY6" fmla="*/ 359328 h 700703"/>
              <a:gd name="connsiteX7" fmla="*/ 1351604 w 2811211"/>
              <a:gd name="connsiteY7" fmla="*/ 666265 h 700703"/>
              <a:gd name="connsiteX8" fmla="*/ 0 w 2811211"/>
              <a:gd name="connsiteY8" fmla="*/ 673507 h 700703"/>
              <a:gd name="connsiteX9" fmla="*/ 30592 w 2811211"/>
              <a:gd name="connsiteY9" fmla="*/ 431572 h 700703"/>
              <a:gd name="connsiteX0" fmla="*/ 30592 w 2811211"/>
              <a:gd name="connsiteY0" fmla="*/ 431572 h 708569"/>
              <a:gd name="connsiteX1" fmla="*/ 1270521 w 2811211"/>
              <a:gd name="connsiteY1" fmla="*/ 438610 h 708569"/>
              <a:gd name="connsiteX2" fmla="*/ 2571659 w 2811211"/>
              <a:gd name="connsiteY2" fmla="*/ 119776 h 708569"/>
              <a:gd name="connsiteX3" fmla="*/ 2571659 w 2811211"/>
              <a:gd name="connsiteY3" fmla="*/ 0 h 708569"/>
              <a:gd name="connsiteX4" fmla="*/ 2811211 w 2811211"/>
              <a:gd name="connsiteY4" fmla="*/ 239552 h 708569"/>
              <a:gd name="connsiteX5" fmla="*/ 2571659 w 2811211"/>
              <a:gd name="connsiteY5" fmla="*/ 479104 h 708569"/>
              <a:gd name="connsiteX6" fmla="*/ 2571659 w 2811211"/>
              <a:gd name="connsiteY6" fmla="*/ 359328 h 708569"/>
              <a:gd name="connsiteX7" fmla="*/ 1279335 w 2811211"/>
              <a:gd name="connsiteY7" fmla="*/ 683624 h 708569"/>
              <a:gd name="connsiteX8" fmla="*/ 0 w 2811211"/>
              <a:gd name="connsiteY8" fmla="*/ 673507 h 708569"/>
              <a:gd name="connsiteX9" fmla="*/ 30592 w 2811211"/>
              <a:gd name="connsiteY9" fmla="*/ 431572 h 708569"/>
              <a:gd name="connsiteX0" fmla="*/ 30592 w 2811211"/>
              <a:gd name="connsiteY0" fmla="*/ 431572 h 703817"/>
              <a:gd name="connsiteX1" fmla="*/ 1270521 w 2811211"/>
              <a:gd name="connsiteY1" fmla="*/ 438610 h 703817"/>
              <a:gd name="connsiteX2" fmla="*/ 2571659 w 2811211"/>
              <a:gd name="connsiteY2" fmla="*/ 119776 h 703817"/>
              <a:gd name="connsiteX3" fmla="*/ 2571659 w 2811211"/>
              <a:gd name="connsiteY3" fmla="*/ 0 h 703817"/>
              <a:gd name="connsiteX4" fmla="*/ 2811211 w 2811211"/>
              <a:gd name="connsiteY4" fmla="*/ 239552 h 703817"/>
              <a:gd name="connsiteX5" fmla="*/ 2571659 w 2811211"/>
              <a:gd name="connsiteY5" fmla="*/ 479104 h 703817"/>
              <a:gd name="connsiteX6" fmla="*/ 2571659 w 2811211"/>
              <a:gd name="connsiteY6" fmla="*/ 359328 h 703817"/>
              <a:gd name="connsiteX7" fmla="*/ 1306005 w 2811211"/>
              <a:gd name="connsiteY7" fmla="*/ 673870 h 703817"/>
              <a:gd name="connsiteX8" fmla="*/ 0 w 2811211"/>
              <a:gd name="connsiteY8" fmla="*/ 673507 h 703817"/>
              <a:gd name="connsiteX9" fmla="*/ 30592 w 2811211"/>
              <a:gd name="connsiteY9" fmla="*/ 431572 h 703817"/>
              <a:gd name="connsiteX0" fmla="*/ 30592 w 2811211"/>
              <a:gd name="connsiteY0" fmla="*/ 431572 h 703817"/>
              <a:gd name="connsiteX1" fmla="*/ 1270521 w 2811211"/>
              <a:gd name="connsiteY1" fmla="*/ 438610 h 703817"/>
              <a:gd name="connsiteX2" fmla="*/ 2571659 w 2811211"/>
              <a:gd name="connsiteY2" fmla="*/ 119776 h 703817"/>
              <a:gd name="connsiteX3" fmla="*/ 2571659 w 2811211"/>
              <a:gd name="connsiteY3" fmla="*/ 0 h 703817"/>
              <a:gd name="connsiteX4" fmla="*/ 2811211 w 2811211"/>
              <a:gd name="connsiteY4" fmla="*/ 239552 h 703817"/>
              <a:gd name="connsiteX5" fmla="*/ 2571659 w 2811211"/>
              <a:gd name="connsiteY5" fmla="*/ 479104 h 703817"/>
              <a:gd name="connsiteX6" fmla="*/ 2571659 w 2811211"/>
              <a:gd name="connsiteY6" fmla="*/ 359328 h 703817"/>
              <a:gd name="connsiteX7" fmla="*/ 1306005 w 2811211"/>
              <a:gd name="connsiteY7" fmla="*/ 673870 h 703817"/>
              <a:gd name="connsiteX8" fmla="*/ 0 w 2811211"/>
              <a:gd name="connsiteY8" fmla="*/ 673507 h 703817"/>
              <a:gd name="connsiteX9" fmla="*/ 30592 w 2811211"/>
              <a:gd name="connsiteY9" fmla="*/ 431572 h 703817"/>
              <a:gd name="connsiteX0" fmla="*/ 30592 w 2811211"/>
              <a:gd name="connsiteY0" fmla="*/ 431572 h 697555"/>
              <a:gd name="connsiteX1" fmla="*/ 1270521 w 2811211"/>
              <a:gd name="connsiteY1" fmla="*/ 438610 h 697555"/>
              <a:gd name="connsiteX2" fmla="*/ 2571659 w 2811211"/>
              <a:gd name="connsiteY2" fmla="*/ 119776 h 697555"/>
              <a:gd name="connsiteX3" fmla="*/ 2571659 w 2811211"/>
              <a:gd name="connsiteY3" fmla="*/ 0 h 697555"/>
              <a:gd name="connsiteX4" fmla="*/ 2811211 w 2811211"/>
              <a:gd name="connsiteY4" fmla="*/ 239552 h 697555"/>
              <a:gd name="connsiteX5" fmla="*/ 2571659 w 2811211"/>
              <a:gd name="connsiteY5" fmla="*/ 479104 h 697555"/>
              <a:gd name="connsiteX6" fmla="*/ 2571659 w 2811211"/>
              <a:gd name="connsiteY6" fmla="*/ 359328 h 697555"/>
              <a:gd name="connsiteX7" fmla="*/ 1327082 w 2811211"/>
              <a:gd name="connsiteY7" fmla="*/ 657090 h 697555"/>
              <a:gd name="connsiteX8" fmla="*/ 0 w 2811211"/>
              <a:gd name="connsiteY8" fmla="*/ 673507 h 697555"/>
              <a:gd name="connsiteX9" fmla="*/ 30592 w 2811211"/>
              <a:gd name="connsiteY9" fmla="*/ 431572 h 697555"/>
              <a:gd name="connsiteX0" fmla="*/ 30592 w 2811211"/>
              <a:gd name="connsiteY0" fmla="*/ 431572 h 697555"/>
              <a:gd name="connsiteX1" fmla="*/ 1309095 w 2811211"/>
              <a:gd name="connsiteY1" fmla="*/ 436599 h 697555"/>
              <a:gd name="connsiteX2" fmla="*/ 2571659 w 2811211"/>
              <a:gd name="connsiteY2" fmla="*/ 119776 h 697555"/>
              <a:gd name="connsiteX3" fmla="*/ 2571659 w 2811211"/>
              <a:gd name="connsiteY3" fmla="*/ 0 h 697555"/>
              <a:gd name="connsiteX4" fmla="*/ 2811211 w 2811211"/>
              <a:gd name="connsiteY4" fmla="*/ 239552 h 697555"/>
              <a:gd name="connsiteX5" fmla="*/ 2571659 w 2811211"/>
              <a:gd name="connsiteY5" fmla="*/ 479104 h 697555"/>
              <a:gd name="connsiteX6" fmla="*/ 2571659 w 2811211"/>
              <a:gd name="connsiteY6" fmla="*/ 359328 h 697555"/>
              <a:gd name="connsiteX7" fmla="*/ 1327082 w 2811211"/>
              <a:gd name="connsiteY7" fmla="*/ 657090 h 697555"/>
              <a:gd name="connsiteX8" fmla="*/ 0 w 2811211"/>
              <a:gd name="connsiteY8" fmla="*/ 673507 h 697555"/>
              <a:gd name="connsiteX9" fmla="*/ 30592 w 2811211"/>
              <a:gd name="connsiteY9" fmla="*/ 431572 h 697555"/>
              <a:gd name="connsiteX0" fmla="*/ 30592 w 2811211"/>
              <a:gd name="connsiteY0" fmla="*/ 431572 h 695445"/>
              <a:gd name="connsiteX1" fmla="*/ 1309095 w 2811211"/>
              <a:gd name="connsiteY1" fmla="*/ 436599 h 695445"/>
              <a:gd name="connsiteX2" fmla="*/ 2571659 w 2811211"/>
              <a:gd name="connsiteY2" fmla="*/ 119776 h 695445"/>
              <a:gd name="connsiteX3" fmla="*/ 2571659 w 2811211"/>
              <a:gd name="connsiteY3" fmla="*/ 0 h 695445"/>
              <a:gd name="connsiteX4" fmla="*/ 2811211 w 2811211"/>
              <a:gd name="connsiteY4" fmla="*/ 239552 h 695445"/>
              <a:gd name="connsiteX5" fmla="*/ 2571659 w 2811211"/>
              <a:gd name="connsiteY5" fmla="*/ 479104 h 695445"/>
              <a:gd name="connsiteX6" fmla="*/ 2571659 w 2811211"/>
              <a:gd name="connsiteY6" fmla="*/ 359328 h 695445"/>
              <a:gd name="connsiteX7" fmla="*/ 1327082 w 2811211"/>
              <a:gd name="connsiteY7" fmla="*/ 657090 h 695445"/>
              <a:gd name="connsiteX8" fmla="*/ 0 w 2811211"/>
              <a:gd name="connsiteY8" fmla="*/ 673507 h 695445"/>
              <a:gd name="connsiteX9" fmla="*/ 30592 w 2811211"/>
              <a:gd name="connsiteY9" fmla="*/ 431572 h 695445"/>
              <a:gd name="connsiteX0" fmla="*/ 30592 w 2811211"/>
              <a:gd name="connsiteY0" fmla="*/ 431572 h 714728"/>
              <a:gd name="connsiteX1" fmla="*/ 1309095 w 2811211"/>
              <a:gd name="connsiteY1" fmla="*/ 436599 h 714728"/>
              <a:gd name="connsiteX2" fmla="*/ 2571659 w 2811211"/>
              <a:gd name="connsiteY2" fmla="*/ 119776 h 714728"/>
              <a:gd name="connsiteX3" fmla="*/ 2571659 w 2811211"/>
              <a:gd name="connsiteY3" fmla="*/ 0 h 714728"/>
              <a:gd name="connsiteX4" fmla="*/ 2811211 w 2811211"/>
              <a:gd name="connsiteY4" fmla="*/ 239552 h 714728"/>
              <a:gd name="connsiteX5" fmla="*/ 2571659 w 2811211"/>
              <a:gd name="connsiteY5" fmla="*/ 479104 h 714728"/>
              <a:gd name="connsiteX6" fmla="*/ 2571659 w 2811211"/>
              <a:gd name="connsiteY6" fmla="*/ 359328 h 714728"/>
              <a:gd name="connsiteX7" fmla="*/ 1299211 w 2811211"/>
              <a:gd name="connsiteY7" fmla="*/ 699939 h 714728"/>
              <a:gd name="connsiteX8" fmla="*/ 0 w 2811211"/>
              <a:gd name="connsiteY8" fmla="*/ 673507 h 714728"/>
              <a:gd name="connsiteX9" fmla="*/ 30592 w 2811211"/>
              <a:gd name="connsiteY9" fmla="*/ 431572 h 714728"/>
              <a:gd name="connsiteX0" fmla="*/ 30592 w 2811211"/>
              <a:gd name="connsiteY0" fmla="*/ 431572 h 714728"/>
              <a:gd name="connsiteX1" fmla="*/ 1305657 w 2811211"/>
              <a:gd name="connsiteY1" fmla="*/ 466884 h 714728"/>
              <a:gd name="connsiteX2" fmla="*/ 2571659 w 2811211"/>
              <a:gd name="connsiteY2" fmla="*/ 119776 h 714728"/>
              <a:gd name="connsiteX3" fmla="*/ 2571659 w 2811211"/>
              <a:gd name="connsiteY3" fmla="*/ 0 h 714728"/>
              <a:gd name="connsiteX4" fmla="*/ 2811211 w 2811211"/>
              <a:gd name="connsiteY4" fmla="*/ 239552 h 714728"/>
              <a:gd name="connsiteX5" fmla="*/ 2571659 w 2811211"/>
              <a:gd name="connsiteY5" fmla="*/ 479104 h 714728"/>
              <a:gd name="connsiteX6" fmla="*/ 2571659 w 2811211"/>
              <a:gd name="connsiteY6" fmla="*/ 359328 h 714728"/>
              <a:gd name="connsiteX7" fmla="*/ 1299211 w 2811211"/>
              <a:gd name="connsiteY7" fmla="*/ 699939 h 714728"/>
              <a:gd name="connsiteX8" fmla="*/ 0 w 2811211"/>
              <a:gd name="connsiteY8" fmla="*/ 673507 h 714728"/>
              <a:gd name="connsiteX9" fmla="*/ 30592 w 2811211"/>
              <a:gd name="connsiteY9" fmla="*/ 431572 h 714728"/>
              <a:gd name="connsiteX0" fmla="*/ 30592 w 2811211"/>
              <a:gd name="connsiteY0" fmla="*/ 431572 h 723183"/>
              <a:gd name="connsiteX1" fmla="*/ 1305657 w 2811211"/>
              <a:gd name="connsiteY1" fmla="*/ 466884 h 723183"/>
              <a:gd name="connsiteX2" fmla="*/ 2571659 w 2811211"/>
              <a:gd name="connsiteY2" fmla="*/ 119776 h 723183"/>
              <a:gd name="connsiteX3" fmla="*/ 2571659 w 2811211"/>
              <a:gd name="connsiteY3" fmla="*/ 0 h 723183"/>
              <a:gd name="connsiteX4" fmla="*/ 2811211 w 2811211"/>
              <a:gd name="connsiteY4" fmla="*/ 239552 h 723183"/>
              <a:gd name="connsiteX5" fmla="*/ 2571659 w 2811211"/>
              <a:gd name="connsiteY5" fmla="*/ 479104 h 723183"/>
              <a:gd name="connsiteX6" fmla="*/ 2571659 w 2811211"/>
              <a:gd name="connsiteY6" fmla="*/ 359328 h 723183"/>
              <a:gd name="connsiteX7" fmla="*/ 1299211 w 2811211"/>
              <a:gd name="connsiteY7" fmla="*/ 699939 h 723183"/>
              <a:gd name="connsiteX8" fmla="*/ 0 w 2811211"/>
              <a:gd name="connsiteY8" fmla="*/ 673507 h 723183"/>
              <a:gd name="connsiteX9" fmla="*/ 30592 w 2811211"/>
              <a:gd name="connsiteY9" fmla="*/ 431572 h 723183"/>
              <a:gd name="connsiteX0" fmla="*/ 30592 w 2811211"/>
              <a:gd name="connsiteY0" fmla="*/ 431572 h 724380"/>
              <a:gd name="connsiteX1" fmla="*/ 1305657 w 2811211"/>
              <a:gd name="connsiteY1" fmla="*/ 466884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571659 w 2811211"/>
              <a:gd name="connsiteY5" fmla="*/ 479104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571659 w 2811211"/>
              <a:gd name="connsiteY5" fmla="*/ 479104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628097 w 2811211"/>
              <a:gd name="connsiteY5" fmla="*/ 454835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623800 w 2811211"/>
              <a:gd name="connsiteY5" fmla="*/ 492691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590936 w 2811211"/>
              <a:gd name="connsiteY5" fmla="*/ 511967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11211"/>
              <a:gd name="connsiteY0" fmla="*/ 431572 h 724380"/>
              <a:gd name="connsiteX1" fmla="*/ 1306517 w 2811211"/>
              <a:gd name="connsiteY1" fmla="*/ 459312 h 724380"/>
              <a:gd name="connsiteX2" fmla="*/ 2571659 w 2811211"/>
              <a:gd name="connsiteY2" fmla="*/ 119776 h 724380"/>
              <a:gd name="connsiteX3" fmla="*/ 2571659 w 2811211"/>
              <a:gd name="connsiteY3" fmla="*/ 0 h 724380"/>
              <a:gd name="connsiteX4" fmla="*/ 2811211 w 2811211"/>
              <a:gd name="connsiteY4" fmla="*/ 239552 h 724380"/>
              <a:gd name="connsiteX5" fmla="*/ 2600400 w 2811211"/>
              <a:gd name="connsiteY5" fmla="*/ 513041 h 724380"/>
              <a:gd name="connsiteX6" fmla="*/ 2571659 w 2811211"/>
              <a:gd name="connsiteY6" fmla="*/ 359328 h 724380"/>
              <a:gd name="connsiteX7" fmla="*/ 1314353 w 2811211"/>
              <a:gd name="connsiteY7" fmla="*/ 701658 h 724380"/>
              <a:gd name="connsiteX8" fmla="*/ 0 w 2811211"/>
              <a:gd name="connsiteY8" fmla="*/ 673507 h 724380"/>
              <a:gd name="connsiteX9" fmla="*/ 30592 w 2811211"/>
              <a:gd name="connsiteY9" fmla="*/ 431572 h 724380"/>
              <a:gd name="connsiteX0" fmla="*/ 30592 w 2832646"/>
              <a:gd name="connsiteY0" fmla="*/ 431572 h 724380"/>
              <a:gd name="connsiteX1" fmla="*/ 1306517 w 2832646"/>
              <a:gd name="connsiteY1" fmla="*/ 459312 h 724380"/>
              <a:gd name="connsiteX2" fmla="*/ 2571659 w 2832646"/>
              <a:gd name="connsiteY2" fmla="*/ 119776 h 724380"/>
              <a:gd name="connsiteX3" fmla="*/ 2571659 w 2832646"/>
              <a:gd name="connsiteY3" fmla="*/ 0 h 724380"/>
              <a:gd name="connsiteX4" fmla="*/ 2832646 w 2832646"/>
              <a:gd name="connsiteY4" fmla="*/ 219617 h 724380"/>
              <a:gd name="connsiteX5" fmla="*/ 2600400 w 2832646"/>
              <a:gd name="connsiteY5" fmla="*/ 513041 h 724380"/>
              <a:gd name="connsiteX6" fmla="*/ 2571659 w 2832646"/>
              <a:gd name="connsiteY6" fmla="*/ 359328 h 724380"/>
              <a:gd name="connsiteX7" fmla="*/ 1314353 w 2832646"/>
              <a:gd name="connsiteY7" fmla="*/ 701658 h 724380"/>
              <a:gd name="connsiteX8" fmla="*/ 0 w 2832646"/>
              <a:gd name="connsiteY8" fmla="*/ 673507 h 724380"/>
              <a:gd name="connsiteX9" fmla="*/ 30592 w 2832646"/>
              <a:gd name="connsiteY9" fmla="*/ 431572 h 724380"/>
              <a:gd name="connsiteX0" fmla="*/ 30592 w 2832646"/>
              <a:gd name="connsiteY0" fmla="*/ 431572 h 724380"/>
              <a:gd name="connsiteX1" fmla="*/ 1306517 w 2832646"/>
              <a:gd name="connsiteY1" fmla="*/ 459312 h 724380"/>
              <a:gd name="connsiteX2" fmla="*/ 2557608 w 2832646"/>
              <a:gd name="connsiteY2" fmla="*/ 130962 h 724380"/>
              <a:gd name="connsiteX3" fmla="*/ 2571659 w 2832646"/>
              <a:gd name="connsiteY3" fmla="*/ 0 h 724380"/>
              <a:gd name="connsiteX4" fmla="*/ 2832646 w 2832646"/>
              <a:gd name="connsiteY4" fmla="*/ 219617 h 724380"/>
              <a:gd name="connsiteX5" fmla="*/ 2600400 w 2832646"/>
              <a:gd name="connsiteY5" fmla="*/ 513041 h 724380"/>
              <a:gd name="connsiteX6" fmla="*/ 2571659 w 2832646"/>
              <a:gd name="connsiteY6" fmla="*/ 359328 h 724380"/>
              <a:gd name="connsiteX7" fmla="*/ 1314353 w 2832646"/>
              <a:gd name="connsiteY7" fmla="*/ 701658 h 724380"/>
              <a:gd name="connsiteX8" fmla="*/ 0 w 2832646"/>
              <a:gd name="connsiteY8" fmla="*/ 673507 h 724380"/>
              <a:gd name="connsiteX9" fmla="*/ 30592 w 2832646"/>
              <a:gd name="connsiteY9" fmla="*/ 431572 h 724380"/>
              <a:gd name="connsiteX0" fmla="*/ 30592 w 2832646"/>
              <a:gd name="connsiteY0" fmla="*/ 422534 h 715342"/>
              <a:gd name="connsiteX1" fmla="*/ 1306517 w 2832646"/>
              <a:gd name="connsiteY1" fmla="*/ 450274 h 715342"/>
              <a:gd name="connsiteX2" fmla="*/ 2557608 w 2832646"/>
              <a:gd name="connsiteY2" fmla="*/ 121924 h 715342"/>
              <a:gd name="connsiteX3" fmla="*/ 2538679 w 2832646"/>
              <a:gd name="connsiteY3" fmla="*/ 0 h 715342"/>
              <a:gd name="connsiteX4" fmla="*/ 2832646 w 2832646"/>
              <a:gd name="connsiteY4" fmla="*/ 210579 h 715342"/>
              <a:gd name="connsiteX5" fmla="*/ 2600400 w 2832646"/>
              <a:gd name="connsiteY5" fmla="*/ 504003 h 715342"/>
              <a:gd name="connsiteX6" fmla="*/ 2571659 w 2832646"/>
              <a:gd name="connsiteY6" fmla="*/ 350290 h 715342"/>
              <a:gd name="connsiteX7" fmla="*/ 1314353 w 2832646"/>
              <a:gd name="connsiteY7" fmla="*/ 692620 h 715342"/>
              <a:gd name="connsiteX8" fmla="*/ 0 w 2832646"/>
              <a:gd name="connsiteY8" fmla="*/ 664469 h 715342"/>
              <a:gd name="connsiteX9" fmla="*/ 30592 w 2832646"/>
              <a:gd name="connsiteY9" fmla="*/ 422534 h 715342"/>
              <a:gd name="connsiteX0" fmla="*/ 30592 w 2832646"/>
              <a:gd name="connsiteY0" fmla="*/ 422534 h 719204"/>
              <a:gd name="connsiteX1" fmla="*/ 1306517 w 2832646"/>
              <a:gd name="connsiteY1" fmla="*/ 450274 h 719204"/>
              <a:gd name="connsiteX2" fmla="*/ 2557608 w 2832646"/>
              <a:gd name="connsiteY2" fmla="*/ 121924 h 719204"/>
              <a:gd name="connsiteX3" fmla="*/ 2538679 w 2832646"/>
              <a:gd name="connsiteY3" fmla="*/ 0 h 719204"/>
              <a:gd name="connsiteX4" fmla="*/ 2832646 w 2832646"/>
              <a:gd name="connsiteY4" fmla="*/ 210579 h 719204"/>
              <a:gd name="connsiteX5" fmla="*/ 2600400 w 2832646"/>
              <a:gd name="connsiteY5" fmla="*/ 504003 h 719204"/>
              <a:gd name="connsiteX6" fmla="*/ 2581481 w 2832646"/>
              <a:gd name="connsiteY6" fmla="*/ 348209 h 719204"/>
              <a:gd name="connsiteX7" fmla="*/ 1314353 w 2832646"/>
              <a:gd name="connsiteY7" fmla="*/ 692620 h 719204"/>
              <a:gd name="connsiteX8" fmla="*/ 0 w 2832646"/>
              <a:gd name="connsiteY8" fmla="*/ 664469 h 719204"/>
              <a:gd name="connsiteX9" fmla="*/ 30592 w 2832646"/>
              <a:gd name="connsiteY9" fmla="*/ 422534 h 719204"/>
              <a:gd name="connsiteX0" fmla="*/ 30592 w 2852086"/>
              <a:gd name="connsiteY0" fmla="*/ 422534 h 719204"/>
              <a:gd name="connsiteX1" fmla="*/ 1306517 w 2852086"/>
              <a:gd name="connsiteY1" fmla="*/ 450274 h 719204"/>
              <a:gd name="connsiteX2" fmla="*/ 2557608 w 2852086"/>
              <a:gd name="connsiteY2" fmla="*/ 121924 h 719204"/>
              <a:gd name="connsiteX3" fmla="*/ 2538679 w 2852086"/>
              <a:gd name="connsiteY3" fmla="*/ 0 h 719204"/>
              <a:gd name="connsiteX4" fmla="*/ 2852086 w 2852086"/>
              <a:gd name="connsiteY4" fmla="*/ 174441 h 719204"/>
              <a:gd name="connsiteX5" fmla="*/ 2600400 w 2852086"/>
              <a:gd name="connsiteY5" fmla="*/ 504003 h 719204"/>
              <a:gd name="connsiteX6" fmla="*/ 2581481 w 2852086"/>
              <a:gd name="connsiteY6" fmla="*/ 348209 h 719204"/>
              <a:gd name="connsiteX7" fmla="*/ 1314353 w 2852086"/>
              <a:gd name="connsiteY7" fmla="*/ 692620 h 719204"/>
              <a:gd name="connsiteX8" fmla="*/ 0 w 2852086"/>
              <a:gd name="connsiteY8" fmla="*/ 664469 h 719204"/>
              <a:gd name="connsiteX9" fmla="*/ 30592 w 2852086"/>
              <a:gd name="connsiteY9" fmla="*/ 422534 h 719204"/>
              <a:gd name="connsiteX0" fmla="*/ 30592 w 2852086"/>
              <a:gd name="connsiteY0" fmla="*/ 422534 h 716571"/>
              <a:gd name="connsiteX1" fmla="*/ 1306517 w 2852086"/>
              <a:gd name="connsiteY1" fmla="*/ 450274 h 716571"/>
              <a:gd name="connsiteX2" fmla="*/ 2557608 w 2852086"/>
              <a:gd name="connsiteY2" fmla="*/ 121924 h 716571"/>
              <a:gd name="connsiteX3" fmla="*/ 2538679 w 2852086"/>
              <a:gd name="connsiteY3" fmla="*/ 0 h 716571"/>
              <a:gd name="connsiteX4" fmla="*/ 2852086 w 2852086"/>
              <a:gd name="connsiteY4" fmla="*/ 174441 h 716571"/>
              <a:gd name="connsiteX5" fmla="*/ 2600400 w 2852086"/>
              <a:gd name="connsiteY5" fmla="*/ 504003 h 716571"/>
              <a:gd name="connsiteX6" fmla="*/ 2558255 w 2852086"/>
              <a:gd name="connsiteY6" fmla="*/ 383917 h 716571"/>
              <a:gd name="connsiteX7" fmla="*/ 1314353 w 2852086"/>
              <a:gd name="connsiteY7" fmla="*/ 692620 h 716571"/>
              <a:gd name="connsiteX8" fmla="*/ 0 w 2852086"/>
              <a:gd name="connsiteY8" fmla="*/ 664469 h 716571"/>
              <a:gd name="connsiteX9" fmla="*/ 30592 w 2852086"/>
              <a:gd name="connsiteY9" fmla="*/ 422534 h 716571"/>
              <a:gd name="connsiteX0" fmla="*/ 30592 w 2852086"/>
              <a:gd name="connsiteY0" fmla="*/ 422534 h 717578"/>
              <a:gd name="connsiteX1" fmla="*/ 1306517 w 2852086"/>
              <a:gd name="connsiteY1" fmla="*/ 450274 h 717578"/>
              <a:gd name="connsiteX2" fmla="*/ 2557608 w 2852086"/>
              <a:gd name="connsiteY2" fmla="*/ 121924 h 717578"/>
              <a:gd name="connsiteX3" fmla="*/ 2538679 w 2852086"/>
              <a:gd name="connsiteY3" fmla="*/ 0 h 717578"/>
              <a:gd name="connsiteX4" fmla="*/ 2852086 w 2852086"/>
              <a:gd name="connsiteY4" fmla="*/ 174441 h 717578"/>
              <a:gd name="connsiteX5" fmla="*/ 2600400 w 2852086"/>
              <a:gd name="connsiteY5" fmla="*/ 504003 h 717578"/>
              <a:gd name="connsiteX6" fmla="*/ 2564598 w 2852086"/>
              <a:gd name="connsiteY6" fmla="*/ 370259 h 717578"/>
              <a:gd name="connsiteX7" fmla="*/ 1314353 w 2852086"/>
              <a:gd name="connsiteY7" fmla="*/ 692620 h 717578"/>
              <a:gd name="connsiteX8" fmla="*/ 0 w 2852086"/>
              <a:gd name="connsiteY8" fmla="*/ 664469 h 717578"/>
              <a:gd name="connsiteX9" fmla="*/ 30592 w 2852086"/>
              <a:gd name="connsiteY9" fmla="*/ 422534 h 717578"/>
              <a:gd name="connsiteX0" fmla="*/ 30592 w 2852086"/>
              <a:gd name="connsiteY0" fmla="*/ 422534 h 717578"/>
              <a:gd name="connsiteX1" fmla="*/ 1306517 w 2852086"/>
              <a:gd name="connsiteY1" fmla="*/ 450274 h 717578"/>
              <a:gd name="connsiteX2" fmla="*/ 2557608 w 2852086"/>
              <a:gd name="connsiteY2" fmla="*/ 121924 h 717578"/>
              <a:gd name="connsiteX3" fmla="*/ 2538679 w 2852086"/>
              <a:gd name="connsiteY3" fmla="*/ 0 h 717578"/>
              <a:gd name="connsiteX4" fmla="*/ 2852086 w 2852086"/>
              <a:gd name="connsiteY4" fmla="*/ 174441 h 717578"/>
              <a:gd name="connsiteX5" fmla="*/ 2600400 w 2852086"/>
              <a:gd name="connsiteY5" fmla="*/ 504003 h 717578"/>
              <a:gd name="connsiteX6" fmla="*/ 2564598 w 2852086"/>
              <a:gd name="connsiteY6" fmla="*/ 370259 h 717578"/>
              <a:gd name="connsiteX7" fmla="*/ 1314353 w 2852086"/>
              <a:gd name="connsiteY7" fmla="*/ 692620 h 717578"/>
              <a:gd name="connsiteX8" fmla="*/ 0 w 2852086"/>
              <a:gd name="connsiteY8" fmla="*/ 664469 h 717578"/>
              <a:gd name="connsiteX9" fmla="*/ 30592 w 2852086"/>
              <a:gd name="connsiteY9" fmla="*/ 422534 h 717578"/>
              <a:gd name="connsiteX0" fmla="*/ 30592 w 2852086"/>
              <a:gd name="connsiteY0" fmla="*/ 422534 h 717578"/>
              <a:gd name="connsiteX1" fmla="*/ 1306517 w 2852086"/>
              <a:gd name="connsiteY1" fmla="*/ 450274 h 717578"/>
              <a:gd name="connsiteX2" fmla="*/ 2517065 w 2852086"/>
              <a:gd name="connsiteY2" fmla="*/ 141287 h 717578"/>
              <a:gd name="connsiteX3" fmla="*/ 2538679 w 2852086"/>
              <a:gd name="connsiteY3" fmla="*/ 0 h 717578"/>
              <a:gd name="connsiteX4" fmla="*/ 2852086 w 2852086"/>
              <a:gd name="connsiteY4" fmla="*/ 174441 h 717578"/>
              <a:gd name="connsiteX5" fmla="*/ 2600400 w 2852086"/>
              <a:gd name="connsiteY5" fmla="*/ 504003 h 717578"/>
              <a:gd name="connsiteX6" fmla="*/ 2564598 w 2852086"/>
              <a:gd name="connsiteY6" fmla="*/ 370259 h 717578"/>
              <a:gd name="connsiteX7" fmla="*/ 1314353 w 2852086"/>
              <a:gd name="connsiteY7" fmla="*/ 692620 h 717578"/>
              <a:gd name="connsiteX8" fmla="*/ 0 w 2852086"/>
              <a:gd name="connsiteY8" fmla="*/ 664469 h 717578"/>
              <a:gd name="connsiteX9" fmla="*/ 30592 w 2852086"/>
              <a:gd name="connsiteY9" fmla="*/ 422534 h 717578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  <a:gd name="connsiteX0" fmla="*/ 30592 w 2852086"/>
              <a:gd name="connsiteY0" fmla="*/ 413710 h 708754"/>
              <a:gd name="connsiteX1" fmla="*/ 1306517 w 2852086"/>
              <a:gd name="connsiteY1" fmla="*/ 441450 h 708754"/>
              <a:gd name="connsiteX2" fmla="*/ 2517065 w 2852086"/>
              <a:gd name="connsiteY2" fmla="*/ 132463 h 708754"/>
              <a:gd name="connsiteX3" fmla="*/ 2489746 w 2852086"/>
              <a:gd name="connsiteY3" fmla="*/ 0 h 708754"/>
              <a:gd name="connsiteX4" fmla="*/ 2852086 w 2852086"/>
              <a:gd name="connsiteY4" fmla="*/ 165617 h 708754"/>
              <a:gd name="connsiteX5" fmla="*/ 2600400 w 2852086"/>
              <a:gd name="connsiteY5" fmla="*/ 495179 h 708754"/>
              <a:gd name="connsiteX6" fmla="*/ 2564598 w 2852086"/>
              <a:gd name="connsiteY6" fmla="*/ 361435 h 708754"/>
              <a:gd name="connsiteX7" fmla="*/ 1314353 w 2852086"/>
              <a:gd name="connsiteY7" fmla="*/ 683796 h 708754"/>
              <a:gd name="connsiteX8" fmla="*/ 0 w 2852086"/>
              <a:gd name="connsiteY8" fmla="*/ 655645 h 708754"/>
              <a:gd name="connsiteX9" fmla="*/ 30592 w 2852086"/>
              <a:gd name="connsiteY9" fmla="*/ 413710 h 70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086" h="708754">
                <a:moveTo>
                  <a:pt x="30592" y="413710"/>
                </a:moveTo>
                <a:cubicBezTo>
                  <a:pt x="216761" y="450846"/>
                  <a:pt x="892105" y="488324"/>
                  <a:pt x="1306517" y="441450"/>
                </a:cubicBezTo>
                <a:cubicBezTo>
                  <a:pt x="1720929" y="394576"/>
                  <a:pt x="2372771" y="198889"/>
                  <a:pt x="2517065" y="132463"/>
                </a:cubicBezTo>
                <a:cubicBezTo>
                  <a:pt x="2465245" y="-84298"/>
                  <a:pt x="2498852" y="44154"/>
                  <a:pt x="2489746" y="0"/>
                </a:cubicBezTo>
                <a:lnTo>
                  <a:pt x="2852086" y="165617"/>
                </a:lnTo>
                <a:lnTo>
                  <a:pt x="2600400" y="495179"/>
                </a:lnTo>
                <a:lnTo>
                  <a:pt x="2564598" y="361435"/>
                </a:lnTo>
                <a:cubicBezTo>
                  <a:pt x="2416101" y="444703"/>
                  <a:pt x="1741786" y="634761"/>
                  <a:pt x="1314353" y="683796"/>
                </a:cubicBezTo>
                <a:cubicBezTo>
                  <a:pt x="886920" y="732831"/>
                  <a:pt x="333941" y="702202"/>
                  <a:pt x="0" y="655645"/>
                </a:cubicBezTo>
                <a:lnTo>
                  <a:pt x="30592" y="413710"/>
                </a:lnTo>
                <a:close/>
              </a:path>
            </a:pathLst>
          </a:custGeom>
          <a:solidFill>
            <a:srgbClr val="C0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3739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  <p:bldP spid="46" grpId="0"/>
      <p:bldP spid="48" grpId="0"/>
      <p:bldP spid="3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课题背景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 flipV="1">
            <a:off x="1062202" y="2931790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flipH="1" flipV="1">
            <a:off x="2178215" y="1779662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 flipH="1" flipV="1">
            <a:off x="3294228" y="2931790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flipH="1" flipV="1">
            <a:off x="4410241" y="1779662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 flipH="1" flipV="1">
            <a:off x="5526254" y="2931790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 flipH="1" flipV="1">
            <a:off x="6642267" y="1779662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 flipH="1" flipV="1">
            <a:off x="7758277" y="2931790"/>
            <a:ext cx="360000" cy="360000"/>
          </a:xfrm>
          <a:prstGeom prst="ellipse">
            <a:avLst/>
          </a:prstGeom>
          <a:solidFill>
            <a:srgbClr val="006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8027" y="939774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2013" y="3576785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4038" y="3576785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96063" y="3576785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28089" y="3576785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80053" y="939774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12079" y="939774"/>
            <a:ext cx="162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单击输入文本单击输入文本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72"/>
          <p:cNvCxnSpPr>
            <a:stCxn id="11" idx="3"/>
            <a:endCxn id="59" idx="7"/>
          </p:cNvCxnSpPr>
          <p:nvPr/>
        </p:nvCxnSpPr>
        <p:spPr>
          <a:xfrm flipV="1">
            <a:off x="1369481" y="2086941"/>
            <a:ext cx="861455" cy="897570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1"/>
            <a:endCxn id="60" idx="5"/>
          </p:cNvCxnSpPr>
          <p:nvPr/>
        </p:nvCxnSpPr>
        <p:spPr>
          <a:xfrm>
            <a:off x="2485494" y="2086941"/>
            <a:ext cx="861455" cy="897570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0" idx="3"/>
            <a:endCxn id="61" idx="7"/>
          </p:cNvCxnSpPr>
          <p:nvPr/>
        </p:nvCxnSpPr>
        <p:spPr>
          <a:xfrm flipV="1">
            <a:off x="3601507" y="2086941"/>
            <a:ext cx="861455" cy="897570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1"/>
            <a:endCxn id="62" idx="5"/>
          </p:cNvCxnSpPr>
          <p:nvPr/>
        </p:nvCxnSpPr>
        <p:spPr>
          <a:xfrm>
            <a:off x="4717520" y="2086941"/>
            <a:ext cx="861455" cy="897570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2" idx="3"/>
            <a:endCxn id="63" idx="7"/>
          </p:cNvCxnSpPr>
          <p:nvPr/>
        </p:nvCxnSpPr>
        <p:spPr>
          <a:xfrm flipV="1">
            <a:off x="5833533" y="2086941"/>
            <a:ext cx="861455" cy="897570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3" idx="1"/>
            <a:endCxn id="64" idx="5"/>
          </p:cNvCxnSpPr>
          <p:nvPr/>
        </p:nvCxnSpPr>
        <p:spPr>
          <a:xfrm>
            <a:off x="6949546" y="2086941"/>
            <a:ext cx="861452" cy="897570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endCxn id="11" idx="5"/>
          </p:cNvCxnSpPr>
          <p:nvPr/>
        </p:nvCxnSpPr>
        <p:spPr>
          <a:xfrm>
            <a:off x="0" y="1779663"/>
            <a:ext cx="1114923" cy="1204848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4" idx="3"/>
          </p:cNvCxnSpPr>
          <p:nvPr/>
        </p:nvCxnSpPr>
        <p:spPr>
          <a:xfrm flipV="1">
            <a:off x="8065556" y="1779664"/>
            <a:ext cx="1078444" cy="1204847"/>
          </a:xfrm>
          <a:prstGeom prst="line">
            <a:avLst/>
          </a:prstGeom>
          <a:ln w="19050">
            <a:solidFill>
              <a:srgbClr val="007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063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"/>
                            </p:stCondLst>
                            <p:childTnLst>
                              <p:par>
                                <p:cTn id="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"/>
                            </p:stCondLst>
                            <p:childTnLst>
                              <p:par>
                                <p:cTn id="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"/>
                            </p:stCondLst>
                            <p:childTnLst>
                              <p:par>
                                <p:cTn id="8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"/>
                            </p:stCondLst>
                            <p:childTnLst>
                              <p:par>
                                <p:cTn id="10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026888" y="1188806"/>
            <a:ext cx="7273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26888" y="1669830"/>
            <a:ext cx="7273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28806" y="2150854"/>
            <a:ext cx="7273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8806" y="2664000"/>
            <a:ext cx="7273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28806" y="3112902"/>
            <a:ext cx="7273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26888" y="1549574"/>
            <a:ext cx="1200120" cy="2088000"/>
          </a:xfrm>
          <a:prstGeom prst="rect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247110" y="1621574"/>
            <a:ext cx="1200120" cy="20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467332" y="1713478"/>
            <a:ext cx="1200120" cy="1924096"/>
          </a:xfrm>
          <a:prstGeom prst="rect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687554" y="2916038"/>
            <a:ext cx="1200120" cy="721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907776" y="3344944"/>
            <a:ext cx="1200120" cy="292630"/>
          </a:xfrm>
          <a:prstGeom prst="rect">
            <a:avLst/>
          </a:prstGeom>
          <a:solidFill>
            <a:srgbClr val="006865"/>
          </a:solidFill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128000" y="3016200"/>
            <a:ext cx="1200120" cy="621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调查分析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761798448"/>
              </p:ext>
            </p:extLst>
          </p:nvPr>
        </p:nvGraphicFramePr>
        <p:xfrm>
          <a:off x="12389" y="8163654"/>
          <a:ext cx="8998220" cy="45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椭圆 51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028806" y="3636000"/>
            <a:ext cx="7273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-120000" flipV="1">
            <a:off x="2224032" y="2320613"/>
            <a:ext cx="1230770" cy="594178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3454996" y="1692000"/>
            <a:ext cx="1224805" cy="594695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-180000" flipV="1">
            <a:off x="4670003" y="1512000"/>
            <a:ext cx="1230019" cy="159218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80000" flipV="1">
            <a:off x="5885727" y="1395313"/>
            <a:ext cx="1188108" cy="121680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7056409" y="1188806"/>
            <a:ext cx="1243527" cy="228154"/>
          </a:xfrm>
          <a:prstGeom prst="line">
            <a:avLst/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-240000" flipV="1">
            <a:off x="1011562" y="2988000"/>
            <a:ext cx="1230770" cy="594178"/>
          </a:xfrm>
          <a:prstGeom prst="line">
            <a:avLst/>
          </a:prstGeom>
          <a:ln w="19050">
            <a:solidFill>
              <a:schemeClr val="tx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6270" y="1008422"/>
            <a:ext cx="47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606398" y="1499759"/>
            <a:ext cx="36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06398" y="1991096"/>
            <a:ext cx="47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06398" y="2482433"/>
            <a:ext cx="47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606398" y="2973770"/>
            <a:ext cx="47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606398" y="3465106"/>
            <a:ext cx="47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8299936" y="1008422"/>
            <a:ext cx="75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100%</a:t>
            </a:r>
            <a:endParaRPr lang="zh-CN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8360064" y="1499759"/>
            <a:ext cx="69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80%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360064" y="1991096"/>
            <a:ext cx="69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60%</a:t>
            </a:r>
            <a:endParaRPr lang="zh-CN" alt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8360064" y="2482433"/>
            <a:ext cx="69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40%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8360064" y="2973770"/>
            <a:ext cx="69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20%</a:t>
            </a:r>
            <a:endParaRPr lang="zh-CN" alt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8443296" y="3465106"/>
            <a:ext cx="69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0%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972398" y="2576464"/>
            <a:ext cx="61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28%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238062" y="1901778"/>
            <a:ext cx="61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54%</a:t>
            </a:r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440622" y="1369190"/>
            <a:ext cx="61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79%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01575" y="1048678"/>
            <a:ext cx="61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88%</a:t>
            </a:r>
            <a:endParaRPr lang="zh-CN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801695" y="999858"/>
            <a:ext cx="61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91%</a:t>
            </a:r>
            <a:endParaRPr lang="zh-CN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973102" y="828038"/>
            <a:ext cx="80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100%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7392" y="3786594"/>
            <a:ext cx="11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87136" y="3786594"/>
            <a:ext cx="11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88204" y="3786594"/>
            <a:ext cx="125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7554" y="3786594"/>
            <a:ext cx="111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07776" y="3786594"/>
            <a:ext cx="12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128000" y="3752900"/>
            <a:ext cx="117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3270" y="1208477"/>
            <a:ext cx="7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8.75h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450405" y="1304860"/>
            <a:ext cx="7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8.25h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838598" y="1369190"/>
            <a:ext cx="49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 h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020446" y="2577664"/>
            <a:ext cx="51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3h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277070" y="3014626"/>
            <a:ext cx="46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1h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378870" y="2691377"/>
            <a:ext cx="7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2.7h</a:t>
            </a:r>
            <a:endParaRPr lang="zh-CN" altLang="en-US" dirty="0"/>
          </a:p>
        </p:txBody>
      </p:sp>
      <p:sp>
        <p:nvSpPr>
          <p:cNvPr id="120" name="空心弧 119"/>
          <p:cNvSpPr/>
          <p:nvPr/>
        </p:nvSpPr>
        <p:spPr>
          <a:xfrm rot="5620896" flipH="1">
            <a:off x="4469396" y="1291864"/>
            <a:ext cx="522903" cy="545799"/>
          </a:xfrm>
          <a:custGeom>
            <a:avLst/>
            <a:gdLst>
              <a:gd name="connsiteX0" fmla="*/ 1631048 w 1809915"/>
              <a:gd name="connsiteY0" fmla="*/ 1352455 h 1693897"/>
              <a:gd name="connsiteX1" fmla="*/ 527321 w 1809915"/>
              <a:gd name="connsiteY1" fmla="*/ 1616630 h 1693897"/>
              <a:gd name="connsiteX2" fmla="*/ 46949 w 1809915"/>
              <a:gd name="connsiteY2" fmla="*/ 577688 h 1693897"/>
              <a:gd name="connsiteX3" fmla="*/ 1033417 w 1809915"/>
              <a:gd name="connsiteY3" fmla="*/ 8575 h 1693897"/>
              <a:gd name="connsiteX4" fmla="*/ 1809914 w 1809915"/>
              <a:gd name="connsiteY4" fmla="*/ 846948 h 1693897"/>
              <a:gd name="connsiteX5" fmla="*/ 1724221 w 1809915"/>
              <a:gd name="connsiteY5" fmla="*/ 846949 h 1693897"/>
              <a:gd name="connsiteX6" fmla="*/ 1020438 w 1809915"/>
              <a:gd name="connsiteY6" fmla="*/ 93295 h 1693897"/>
              <a:gd name="connsiteX7" fmla="*/ 128768 w 1809915"/>
              <a:gd name="connsiteY7" fmla="*/ 603365 h 1693897"/>
              <a:gd name="connsiteX8" fmla="*/ 565110 w 1809915"/>
              <a:gd name="connsiteY8" fmla="*/ 1539616 h 1693897"/>
              <a:gd name="connsiteX9" fmla="*/ 1560604 w 1809915"/>
              <a:gd name="connsiteY9" fmla="*/ 1303411 h 1693897"/>
              <a:gd name="connsiteX10" fmla="*/ 1631048 w 1809915"/>
              <a:gd name="connsiteY10" fmla="*/ 1352455 h 1693897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076"/>
              <a:gd name="connsiteY0" fmla="*/ 1352518 h 1694028"/>
              <a:gd name="connsiteX1" fmla="*/ 527483 w 1810076"/>
              <a:gd name="connsiteY1" fmla="*/ 1616693 h 1694028"/>
              <a:gd name="connsiteX2" fmla="*/ 47111 w 1810076"/>
              <a:gd name="connsiteY2" fmla="*/ 577751 h 1694028"/>
              <a:gd name="connsiteX3" fmla="*/ 1033579 w 1810076"/>
              <a:gd name="connsiteY3" fmla="*/ 8638 h 1694028"/>
              <a:gd name="connsiteX4" fmla="*/ 1810076 w 1810076"/>
              <a:gd name="connsiteY4" fmla="*/ 847011 h 1694028"/>
              <a:gd name="connsiteX5" fmla="*/ 1724383 w 1810076"/>
              <a:gd name="connsiteY5" fmla="*/ 847012 h 1694028"/>
              <a:gd name="connsiteX6" fmla="*/ 1020600 w 1810076"/>
              <a:gd name="connsiteY6" fmla="*/ 93358 h 1694028"/>
              <a:gd name="connsiteX7" fmla="*/ 128930 w 1810076"/>
              <a:gd name="connsiteY7" fmla="*/ 603428 h 1694028"/>
              <a:gd name="connsiteX8" fmla="*/ 565272 w 1810076"/>
              <a:gd name="connsiteY8" fmla="*/ 1539679 h 1694028"/>
              <a:gd name="connsiteX9" fmla="*/ 1560766 w 1810076"/>
              <a:gd name="connsiteY9" fmla="*/ 1303474 h 1694028"/>
              <a:gd name="connsiteX10" fmla="*/ 1631210 w 1810076"/>
              <a:gd name="connsiteY10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631210 w 1810126"/>
              <a:gd name="connsiteY10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595369 w 1810126"/>
              <a:gd name="connsiteY10" fmla="*/ 1318329 h 1694028"/>
              <a:gd name="connsiteX11" fmla="*/ 1631210 w 1810126"/>
              <a:gd name="connsiteY11" fmla="*/ 1352518 h 1694028"/>
              <a:gd name="connsiteX0" fmla="*/ 1631210 w 1810126"/>
              <a:gd name="connsiteY0" fmla="*/ 1352518 h 1694028"/>
              <a:gd name="connsiteX1" fmla="*/ 527483 w 1810126"/>
              <a:gd name="connsiteY1" fmla="*/ 1616693 h 1694028"/>
              <a:gd name="connsiteX2" fmla="*/ 47111 w 1810126"/>
              <a:gd name="connsiteY2" fmla="*/ 577751 h 1694028"/>
              <a:gd name="connsiteX3" fmla="*/ 1033579 w 1810126"/>
              <a:gd name="connsiteY3" fmla="*/ 8638 h 1694028"/>
              <a:gd name="connsiteX4" fmla="*/ 1810076 w 1810126"/>
              <a:gd name="connsiteY4" fmla="*/ 847011 h 1694028"/>
              <a:gd name="connsiteX5" fmla="*/ 1724383 w 1810126"/>
              <a:gd name="connsiteY5" fmla="*/ 847012 h 1694028"/>
              <a:gd name="connsiteX6" fmla="*/ 1020600 w 1810126"/>
              <a:gd name="connsiteY6" fmla="*/ 93358 h 1694028"/>
              <a:gd name="connsiteX7" fmla="*/ 128930 w 1810126"/>
              <a:gd name="connsiteY7" fmla="*/ 603428 h 1694028"/>
              <a:gd name="connsiteX8" fmla="*/ 565272 w 1810126"/>
              <a:gd name="connsiteY8" fmla="*/ 1539679 h 1694028"/>
              <a:gd name="connsiteX9" fmla="*/ 1560766 w 1810126"/>
              <a:gd name="connsiteY9" fmla="*/ 1303474 h 1694028"/>
              <a:gd name="connsiteX10" fmla="*/ 1488213 w 1810126"/>
              <a:gd name="connsiteY10" fmla="*/ 1411198 h 1694028"/>
              <a:gd name="connsiteX11" fmla="*/ 1631210 w 1810126"/>
              <a:gd name="connsiteY11" fmla="*/ 1352518 h 1694028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80548 w 1797552"/>
              <a:gd name="connsiteY11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575651 w 1797552"/>
              <a:gd name="connsiteY11" fmla="*/ 1351668 h 1662091"/>
              <a:gd name="connsiteX12" fmla="*/ 1680548 w 1797552"/>
              <a:gd name="connsiteY12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680548 w 1797552"/>
              <a:gd name="connsiteY12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658995 w 1797552"/>
              <a:gd name="connsiteY12" fmla="*/ 1289755 h 1662091"/>
              <a:gd name="connsiteX13" fmla="*/ 1680548 w 1797552"/>
              <a:gd name="connsiteY13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20895 w 1797552"/>
              <a:gd name="connsiteY11" fmla="*/ 1292137 h 1662091"/>
              <a:gd name="connsiteX12" fmla="*/ 1563745 w 1797552"/>
              <a:gd name="connsiteY12" fmla="*/ 1365955 h 1662091"/>
              <a:gd name="connsiteX13" fmla="*/ 1680548 w 1797552"/>
              <a:gd name="connsiteY13" fmla="*/ 1295368 h 1662091"/>
              <a:gd name="connsiteX0" fmla="*/ 1680548 w 1797552"/>
              <a:gd name="connsiteY0" fmla="*/ 1295368 h 1662091"/>
              <a:gd name="connsiteX1" fmla="*/ 514909 w 1797552"/>
              <a:gd name="connsiteY1" fmla="*/ 1616693 h 1662091"/>
              <a:gd name="connsiteX2" fmla="*/ 34537 w 1797552"/>
              <a:gd name="connsiteY2" fmla="*/ 577751 h 1662091"/>
              <a:gd name="connsiteX3" fmla="*/ 1021005 w 1797552"/>
              <a:gd name="connsiteY3" fmla="*/ 8638 h 1662091"/>
              <a:gd name="connsiteX4" fmla="*/ 1797502 w 1797552"/>
              <a:gd name="connsiteY4" fmla="*/ 847011 h 1662091"/>
              <a:gd name="connsiteX5" fmla="*/ 1711809 w 1797552"/>
              <a:gd name="connsiteY5" fmla="*/ 847012 h 1662091"/>
              <a:gd name="connsiteX6" fmla="*/ 1008026 w 1797552"/>
              <a:gd name="connsiteY6" fmla="*/ 93358 h 1662091"/>
              <a:gd name="connsiteX7" fmla="*/ 116356 w 1797552"/>
              <a:gd name="connsiteY7" fmla="*/ 603428 h 1662091"/>
              <a:gd name="connsiteX8" fmla="*/ 552698 w 1797552"/>
              <a:gd name="connsiteY8" fmla="*/ 1539679 h 1662091"/>
              <a:gd name="connsiteX9" fmla="*/ 1548192 w 1797552"/>
              <a:gd name="connsiteY9" fmla="*/ 1303474 h 1662091"/>
              <a:gd name="connsiteX10" fmla="*/ 1475639 w 1797552"/>
              <a:gd name="connsiteY10" fmla="*/ 1411198 h 1662091"/>
              <a:gd name="connsiteX11" fmla="*/ 1692333 w 1797552"/>
              <a:gd name="connsiteY11" fmla="*/ 1218319 h 1662091"/>
              <a:gd name="connsiteX12" fmla="*/ 1563745 w 1797552"/>
              <a:gd name="connsiteY12" fmla="*/ 1365955 h 1662091"/>
              <a:gd name="connsiteX13" fmla="*/ 1680548 w 1797552"/>
              <a:gd name="connsiteY13" fmla="*/ 1295368 h 1662091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475508 w 1797421"/>
              <a:gd name="connsiteY10" fmla="*/ 1411198 h 1664937"/>
              <a:gd name="connsiteX11" fmla="*/ 1692202 w 1797421"/>
              <a:gd name="connsiteY11" fmla="*/ 1218319 h 1664937"/>
              <a:gd name="connsiteX12" fmla="*/ 1563614 w 1797421"/>
              <a:gd name="connsiteY12" fmla="*/ 1365955 h 1664937"/>
              <a:gd name="connsiteX13" fmla="*/ 1668511 w 1797421"/>
              <a:gd name="connsiteY13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532658 w 1797421"/>
              <a:gd name="connsiteY10" fmla="*/ 1373098 h 1664937"/>
              <a:gd name="connsiteX11" fmla="*/ 1692202 w 1797421"/>
              <a:gd name="connsiteY11" fmla="*/ 1218319 h 1664937"/>
              <a:gd name="connsiteX12" fmla="*/ 1563614 w 1797421"/>
              <a:gd name="connsiteY12" fmla="*/ 1365955 h 1664937"/>
              <a:gd name="connsiteX13" fmla="*/ 1668511 w 1797421"/>
              <a:gd name="connsiteY13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532658 w 1797421"/>
              <a:gd name="connsiteY10" fmla="*/ 1373098 h 1664937"/>
              <a:gd name="connsiteX11" fmla="*/ 1563614 w 1797421"/>
              <a:gd name="connsiteY11" fmla="*/ 1365955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563614 w 1797421"/>
              <a:gd name="connsiteY11" fmla="*/ 1365955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677914 w 1797421"/>
              <a:gd name="connsiteY11" fmla="*/ 1249274 h 1664937"/>
              <a:gd name="connsiteX12" fmla="*/ 1668511 w 1797421"/>
              <a:gd name="connsiteY12" fmla="*/ 1307275 h 1664937"/>
              <a:gd name="connsiteX0" fmla="*/ 1668511 w 1797421"/>
              <a:gd name="connsiteY0" fmla="*/ 1307275 h 1664937"/>
              <a:gd name="connsiteX1" fmla="*/ 514778 w 1797421"/>
              <a:gd name="connsiteY1" fmla="*/ 1616693 h 1664937"/>
              <a:gd name="connsiteX2" fmla="*/ 34406 w 1797421"/>
              <a:gd name="connsiteY2" fmla="*/ 577751 h 1664937"/>
              <a:gd name="connsiteX3" fmla="*/ 1020874 w 1797421"/>
              <a:gd name="connsiteY3" fmla="*/ 8638 h 1664937"/>
              <a:gd name="connsiteX4" fmla="*/ 1797371 w 1797421"/>
              <a:gd name="connsiteY4" fmla="*/ 847011 h 1664937"/>
              <a:gd name="connsiteX5" fmla="*/ 1711678 w 1797421"/>
              <a:gd name="connsiteY5" fmla="*/ 847012 h 1664937"/>
              <a:gd name="connsiteX6" fmla="*/ 1007895 w 1797421"/>
              <a:gd name="connsiteY6" fmla="*/ 93358 h 1664937"/>
              <a:gd name="connsiteX7" fmla="*/ 116225 w 1797421"/>
              <a:gd name="connsiteY7" fmla="*/ 603428 h 1664937"/>
              <a:gd name="connsiteX8" fmla="*/ 552567 w 1797421"/>
              <a:gd name="connsiteY8" fmla="*/ 1539679 h 1664937"/>
              <a:gd name="connsiteX9" fmla="*/ 1548061 w 1797421"/>
              <a:gd name="connsiteY9" fmla="*/ 1303474 h 1664937"/>
              <a:gd name="connsiteX10" fmla="*/ 1658864 w 1797421"/>
              <a:gd name="connsiteY10" fmla="*/ 1196886 h 1664937"/>
              <a:gd name="connsiteX11" fmla="*/ 1668511 w 1797421"/>
              <a:gd name="connsiteY11" fmla="*/ 1307275 h 1664937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47725 w 1797085"/>
              <a:gd name="connsiteY9" fmla="*/ 1303474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62012 w 1797085"/>
              <a:gd name="connsiteY9" fmla="*/ 1305856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37219 w 1797085"/>
              <a:gd name="connsiteY0" fmla="*/ 1300131 h 1663211"/>
              <a:gd name="connsiteX1" fmla="*/ 514442 w 1797085"/>
              <a:gd name="connsiteY1" fmla="*/ 1616693 h 1663211"/>
              <a:gd name="connsiteX2" fmla="*/ 34070 w 1797085"/>
              <a:gd name="connsiteY2" fmla="*/ 577751 h 1663211"/>
              <a:gd name="connsiteX3" fmla="*/ 1020538 w 1797085"/>
              <a:gd name="connsiteY3" fmla="*/ 8638 h 1663211"/>
              <a:gd name="connsiteX4" fmla="*/ 1797035 w 1797085"/>
              <a:gd name="connsiteY4" fmla="*/ 847011 h 1663211"/>
              <a:gd name="connsiteX5" fmla="*/ 1711342 w 1797085"/>
              <a:gd name="connsiteY5" fmla="*/ 847012 h 1663211"/>
              <a:gd name="connsiteX6" fmla="*/ 1007559 w 1797085"/>
              <a:gd name="connsiteY6" fmla="*/ 93358 h 1663211"/>
              <a:gd name="connsiteX7" fmla="*/ 115889 w 1797085"/>
              <a:gd name="connsiteY7" fmla="*/ 603428 h 1663211"/>
              <a:gd name="connsiteX8" fmla="*/ 552231 w 1797085"/>
              <a:gd name="connsiteY8" fmla="*/ 1539679 h 1663211"/>
              <a:gd name="connsiteX9" fmla="*/ 1562012 w 1797085"/>
              <a:gd name="connsiteY9" fmla="*/ 1305856 h 1663211"/>
              <a:gd name="connsiteX10" fmla="*/ 1658528 w 1797085"/>
              <a:gd name="connsiteY10" fmla="*/ 1196886 h 1663211"/>
              <a:gd name="connsiteX11" fmla="*/ 1637219 w 1797085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711239 w 1796982"/>
              <a:gd name="connsiteY5" fmla="*/ 847012 h 1663211"/>
              <a:gd name="connsiteX6" fmla="*/ 1007456 w 1796982"/>
              <a:gd name="connsiteY6" fmla="*/ 93358 h 1663211"/>
              <a:gd name="connsiteX7" fmla="*/ 115786 w 1796982"/>
              <a:gd name="connsiteY7" fmla="*/ 603428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15786 w 1796982"/>
              <a:gd name="connsiteY7" fmla="*/ 603428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52128 w 1796982"/>
              <a:gd name="connsiteY8" fmla="*/ 1539679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61909 w 1796982"/>
              <a:gd name="connsiteY9" fmla="*/ 1305856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39620 w 1796982"/>
              <a:gd name="connsiteY9" fmla="*/ 1262121 h 1663211"/>
              <a:gd name="connsiteX10" fmla="*/ 1658425 w 1796982"/>
              <a:gd name="connsiteY10" fmla="*/ 1196886 h 1663211"/>
              <a:gd name="connsiteX11" fmla="*/ 1627591 w 1796982"/>
              <a:gd name="connsiteY11" fmla="*/ 1300131 h 1663211"/>
              <a:gd name="connsiteX0" fmla="*/ 1627591 w 1796982"/>
              <a:gd name="connsiteY0" fmla="*/ 1300131 h 1663211"/>
              <a:gd name="connsiteX1" fmla="*/ 514339 w 1796982"/>
              <a:gd name="connsiteY1" fmla="*/ 1616693 h 1663211"/>
              <a:gd name="connsiteX2" fmla="*/ 33967 w 1796982"/>
              <a:gd name="connsiteY2" fmla="*/ 577751 h 1663211"/>
              <a:gd name="connsiteX3" fmla="*/ 1020435 w 1796982"/>
              <a:gd name="connsiteY3" fmla="*/ 8638 h 1663211"/>
              <a:gd name="connsiteX4" fmla="*/ 1796932 w 1796982"/>
              <a:gd name="connsiteY4" fmla="*/ 847011 h 1663211"/>
              <a:gd name="connsiteX5" fmla="*/ 1681523 w 1796982"/>
              <a:gd name="connsiteY5" fmla="*/ 810570 h 1663211"/>
              <a:gd name="connsiteX6" fmla="*/ 1007456 w 1796982"/>
              <a:gd name="connsiteY6" fmla="*/ 93358 h 1663211"/>
              <a:gd name="connsiteX7" fmla="*/ 152931 w 1796982"/>
              <a:gd name="connsiteY7" fmla="*/ 581560 h 1663211"/>
              <a:gd name="connsiteX8" fmla="*/ 566988 w 1796982"/>
              <a:gd name="connsiteY8" fmla="*/ 1481370 h 1663211"/>
              <a:gd name="connsiteX9" fmla="*/ 1539620 w 1796982"/>
              <a:gd name="connsiteY9" fmla="*/ 1262121 h 1663211"/>
              <a:gd name="connsiteX10" fmla="*/ 1695568 w 1796982"/>
              <a:gd name="connsiteY10" fmla="*/ 1065692 h 1663211"/>
              <a:gd name="connsiteX11" fmla="*/ 1627591 w 1796982"/>
              <a:gd name="connsiteY11" fmla="*/ 1300131 h 1663211"/>
              <a:gd name="connsiteX0" fmla="*/ 1567536 w 1796358"/>
              <a:gd name="connsiteY0" fmla="*/ 1329286 h 1670631"/>
              <a:gd name="connsiteX1" fmla="*/ 513715 w 1796358"/>
              <a:gd name="connsiteY1" fmla="*/ 1616693 h 1670631"/>
              <a:gd name="connsiteX2" fmla="*/ 33343 w 1796358"/>
              <a:gd name="connsiteY2" fmla="*/ 577751 h 1670631"/>
              <a:gd name="connsiteX3" fmla="*/ 1019811 w 1796358"/>
              <a:gd name="connsiteY3" fmla="*/ 8638 h 1670631"/>
              <a:gd name="connsiteX4" fmla="*/ 1796308 w 1796358"/>
              <a:gd name="connsiteY4" fmla="*/ 847011 h 1670631"/>
              <a:gd name="connsiteX5" fmla="*/ 1680899 w 1796358"/>
              <a:gd name="connsiteY5" fmla="*/ 810570 h 1670631"/>
              <a:gd name="connsiteX6" fmla="*/ 1006832 w 1796358"/>
              <a:gd name="connsiteY6" fmla="*/ 93358 h 1670631"/>
              <a:gd name="connsiteX7" fmla="*/ 152307 w 1796358"/>
              <a:gd name="connsiteY7" fmla="*/ 581560 h 1670631"/>
              <a:gd name="connsiteX8" fmla="*/ 566364 w 1796358"/>
              <a:gd name="connsiteY8" fmla="*/ 1481370 h 1670631"/>
              <a:gd name="connsiteX9" fmla="*/ 1538996 w 1796358"/>
              <a:gd name="connsiteY9" fmla="*/ 1262121 h 1670631"/>
              <a:gd name="connsiteX10" fmla="*/ 1694944 w 1796358"/>
              <a:gd name="connsiteY10" fmla="*/ 1065692 h 1670631"/>
              <a:gd name="connsiteX11" fmla="*/ 1567536 w 1796358"/>
              <a:gd name="connsiteY11" fmla="*/ 1329286 h 167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6358" h="1670631">
                <a:moveTo>
                  <a:pt x="1567536" y="1329286"/>
                </a:moveTo>
                <a:cubicBezTo>
                  <a:pt x="1312442" y="1650224"/>
                  <a:pt x="769414" y="1741949"/>
                  <a:pt x="513715" y="1616693"/>
                </a:cubicBezTo>
                <a:cubicBezTo>
                  <a:pt x="258016" y="1491437"/>
                  <a:pt x="-113664" y="988065"/>
                  <a:pt x="33343" y="577751"/>
                </a:cubicBezTo>
                <a:cubicBezTo>
                  <a:pt x="172250" y="190045"/>
                  <a:pt x="587307" y="-49409"/>
                  <a:pt x="1019811" y="8638"/>
                </a:cubicBezTo>
                <a:cubicBezTo>
                  <a:pt x="1465421" y="68444"/>
                  <a:pt x="1801071" y="768600"/>
                  <a:pt x="1796308" y="847011"/>
                </a:cubicBezTo>
                <a:cubicBezTo>
                  <a:pt x="1758219" y="899398"/>
                  <a:pt x="1718999" y="870458"/>
                  <a:pt x="1680899" y="810570"/>
                </a:cubicBezTo>
                <a:cubicBezTo>
                  <a:pt x="1642799" y="750682"/>
                  <a:pt x="1261597" y="131526"/>
                  <a:pt x="1006832" y="93358"/>
                </a:cubicBezTo>
                <a:cubicBezTo>
                  <a:pt x="752067" y="55190"/>
                  <a:pt x="225718" y="350225"/>
                  <a:pt x="152307" y="581560"/>
                </a:cubicBezTo>
                <a:cubicBezTo>
                  <a:pt x="78896" y="812895"/>
                  <a:pt x="184065" y="1319422"/>
                  <a:pt x="566364" y="1481370"/>
                </a:cubicBezTo>
                <a:cubicBezTo>
                  <a:pt x="916703" y="1629780"/>
                  <a:pt x="1308125" y="1548436"/>
                  <a:pt x="1538996" y="1262121"/>
                </a:cubicBezTo>
                <a:lnTo>
                  <a:pt x="1694944" y="1065692"/>
                </a:lnTo>
                <a:cubicBezTo>
                  <a:pt x="1687841" y="1100107"/>
                  <a:pt x="1612739" y="1182953"/>
                  <a:pt x="1567536" y="1329286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07392" y="3786594"/>
            <a:ext cx="11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87136" y="3786594"/>
            <a:ext cx="126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88204" y="3786594"/>
            <a:ext cx="12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72159" y="3752900"/>
            <a:ext cx="2247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输入文本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0144"/>
      </p:ext>
    </p:extLst>
  </p:cSld>
  <p:clrMapOvr>
    <a:masterClrMapping/>
  </p:clrMapOvr>
  <p:transition spd="slow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2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2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9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60" grpId="0" animBg="1"/>
          <p:bldP spid="61" grpId="0" animBg="1"/>
          <p:bldP spid="67" grpId="0" animBg="1"/>
          <p:bldP spid="68" grpId="0" animBg="1"/>
          <p:bldP spid="69" grpId="0" animBg="1"/>
          <p:bldP spid="19" grpId="0"/>
          <p:bldP spid="93" grpId="0"/>
          <p:bldP spid="94" grpId="0"/>
          <p:bldP spid="95" grpId="0"/>
          <p:bldP spid="96" grpId="0"/>
          <p:bldP spid="97" grpId="0"/>
          <p:bldP spid="21" grpId="0"/>
          <p:bldP spid="103" grpId="0"/>
          <p:bldP spid="104" grpId="0"/>
          <p:bldP spid="105" grpId="0"/>
          <p:bldP spid="106" grpId="0"/>
          <p:bldP spid="107" grpId="0"/>
          <p:bldP spid="120" grpId="0" animBg="1" autoUpdateAnimBg="0"/>
          <p:bldP spid="122" grpId="0"/>
          <p:bldP spid="123" grpId="0"/>
          <p:bldP spid="124" grpId="0"/>
          <p:bldP spid="1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4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2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25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2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9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60" grpId="0" animBg="1"/>
          <p:bldP spid="61" grpId="0" animBg="1"/>
          <p:bldP spid="67" grpId="0" animBg="1"/>
          <p:bldP spid="68" grpId="0" animBg="1"/>
          <p:bldP spid="69" grpId="0" animBg="1"/>
          <p:bldP spid="19" grpId="0"/>
          <p:bldP spid="93" grpId="0"/>
          <p:bldP spid="94" grpId="0"/>
          <p:bldP spid="95" grpId="0"/>
          <p:bldP spid="96" grpId="0"/>
          <p:bldP spid="97" grpId="0"/>
          <p:bldP spid="21" grpId="0"/>
          <p:bldP spid="103" grpId="0"/>
          <p:bldP spid="104" grpId="0"/>
          <p:bldP spid="105" grpId="0"/>
          <p:bldP spid="106" grpId="0"/>
          <p:bldP spid="107" grpId="0"/>
          <p:bldP spid="120" grpId="0" animBg="1" autoUpdateAnimBg="0"/>
          <p:bldP spid="122" grpId="0"/>
          <p:bldP spid="123" grpId="0"/>
          <p:bldP spid="124" grpId="0"/>
          <p:bldP spid="12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866954">
            <a:off x="-870945" y="174206"/>
            <a:ext cx="379566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006865"/>
                </a:solidFill>
                <a:latin typeface="微软雅黑" pitchFamily="34" charset="-122"/>
                <a:ea typeface="微软雅黑" pitchFamily="34" charset="-122"/>
              </a:rPr>
              <a:t>          确定课题</a:t>
            </a:r>
            <a:endParaRPr lang="zh-CN" altLang="en-US" sz="2400" dirty="0">
              <a:solidFill>
                <a:srgbClr val="0068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3999926" y="964695"/>
            <a:ext cx="896090" cy="2052497"/>
            <a:chOff x="1008679" y="1970470"/>
            <a:chExt cx="1100233" cy="2522609"/>
          </a:xfrm>
        </p:grpSpPr>
        <p:sp>
          <p:nvSpPr>
            <p:cNvPr id="13" name="椭圆 12"/>
            <p:cNvSpPr/>
            <p:nvPr/>
          </p:nvSpPr>
          <p:spPr>
            <a:xfrm>
              <a:off x="1325088" y="1970470"/>
              <a:ext cx="481024" cy="481024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同侧圆角矩形 13"/>
            <p:cNvSpPr/>
            <p:nvPr/>
          </p:nvSpPr>
          <p:spPr>
            <a:xfrm>
              <a:off x="1317717" y="2536134"/>
              <a:ext cx="481024" cy="1057791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17717" y="3230391"/>
              <a:ext cx="215999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582742" y="3229142"/>
              <a:ext cx="215999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892912" y="2528955"/>
              <a:ext cx="216000" cy="936000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08679" y="2528955"/>
              <a:ext cx="216000" cy="936000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 rot="5400000">
              <a:off x="1454990" y="2090416"/>
              <a:ext cx="215999" cy="1058404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44136" y="1581108"/>
            <a:ext cx="1027718" cy="2214989"/>
            <a:chOff x="2696928" y="909467"/>
            <a:chExt cx="1514304" cy="3263703"/>
          </a:xfrm>
        </p:grpSpPr>
        <p:grpSp>
          <p:nvGrpSpPr>
            <p:cNvPr id="42" name="组合 41"/>
            <p:cNvGrpSpPr/>
            <p:nvPr/>
          </p:nvGrpSpPr>
          <p:grpSpPr>
            <a:xfrm>
              <a:off x="2696928" y="909467"/>
              <a:ext cx="1514304" cy="2104235"/>
              <a:chOff x="2696928" y="909467"/>
              <a:chExt cx="1514304" cy="2104235"/>
            </a:xfrm>
            <a:solidFill>
              <a:schemeClr val="bg1"/>
            </a:solidFill>
          </p:grpSpPr>
          <p:sp>
            <p:nvSpPr>
              <p:cNvPr id="36" name="圆角矩形 35"/>
              <p:cNvSpPr/>
              <p:nvPr/>
            </p:nvSpPr>
            <p:spPr>
              <a:xfrm rot="5400000">
                <a:off x="3239232" y="1069702"/>
                <a:ext cx="432000" cy="151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3775338" y="1609702"/>
                <a:ext cx="432000" cy="140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045224" y="909467"/>
                <a:ext cx="835369" cy="8571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696928" y="1609702"/>
                <a:ext cx="432000" cy="140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88571" y="1039224"/>
              <a:ext cx="1332197" cy="3133946"/>
              <a:chOff x="1008679" y="1970470"/>
              <a:chExt cx="1100233" cy="252260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1317717" y="2536134"/>
                <a:ext cx="481024" cy="1057791"/>
              </a:xfrm>
              <a:prstGeom prst="round2SameRect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1317717" y="3230391"/>
                <a:ext cx="215999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1582742" y="3229142"/>
                <a:ext cx="215999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892912" y="2528955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008679" y="2528955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5400000">
                <a:off x="1454990" y="2090416"/>
                <a:ext cx="215999" cy="1058404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4555434" y="1563638"/>
            <a:ext cx="1052314" cy="2268000"/>
            <a:chOff x="2696928" y="909467"/>
            <a:chExt cx="1514304" cy="3263703"/>
          </a:xfrm>
        </p:grpSpPr>
        <p:grpSp>
          <p:nvGrpSpPr>
            <p:cNvPr id="45" name="组合 44"/>
            <p:cNvGrpSpPr/>
            <p:nvPr/>
          </p:nvGrpSpPr>
          <p:grpSpPr>
            <a:xfrm>
              <a:off x="2696928" y="909467"/>
              <a:ext cx="1514304" cy="2104235"/>
              <a:chOff x="2696928" y="909467"/>
              <a:chExt cx="1514304" cy="2104235"/>
            </a:xfrm>
            <a:solidFill>
              <a:schemeClr val="bg1"/>
            </a:solidFill>
          </p:grpSpPr>
          <p:sp>
            <p:nvSpPr>
              <p:cNvPr id="54" name="圆角矩形 53"/>
              <p:cNvSpPr/>
              <p:nvPr/>
            </p:nvSpPr>
            <p:spPr>
              <a:xfrm rot="5400000">
                <a:off x="3239232" y="1069702"/>
                <a:ext cx="432000" cy="151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775338" y="1609702"/>
                <a:ext cx="432000" cy="140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045224" y="909467"/>
                <a:ext cx="835369" cy="8571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2696928" y="1609702"/>
                <a:ext cx="432000" cy="140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788571" y="1039224"/>
              <a:ext cx="1332197" cy="3133946"/>
              <a:chOff x="1008679" y="1970470"/>
              <a:chExt cx="1100233" cy="252260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同侧圆角矩形 47"/>
              <p:cNvSpPr/>
              <p:nvPr/>
            </p:nvSpPr>
            <p:spPr>
              <a:xfrm>
                <a:off x="1317717" y="2536134"/>
                <a:ext cx="481024" cy="1057791"/>
              </a:xfrm>
              <a:prstGeom prst="round2SameRect">
                <a:avLst/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1317717" y="3230391"/>
                <a:ext cx="215999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582742" y="3229142"/>
                <a:ext cx="215999" cy="1262688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1892912" y="2528955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1008679" y="2528955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5400000">
                <a:off x="1454990" y="2090416"/>
                <a:ext cx="215999" cy="1058404"/>
              </a:xfrm>
              <a:prstGeom prst="roundRect">
                <a:avLst>
                  <a:gd name="adj" fmla="val 50000"/>
                </a:avLst>
              </a:prstGeom>
              <a:solidFill>
                <a:srgbClr val="0068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6" name="椭圆形标注 65"/>
          <p:cNvSpPr/>
          <p:nvPr/>
        </p:nvSpPr>
        <p:spPr>
          <a:xfrm>
            <a:off x="4970024" y="286886"/>
            <a:ext cx="1719808" cy="935264"/>
          </a:xfrm>
          <a:prstGeom prst="wedgeEllipseCallout">
            <a:avLst>
              <a:gd name="adj1" fmla="val -59258"/>
              <a:gd name="adj2" fmla="val 43484"/>
            </a:avLst>
          </a:prstGeom>
          <a:noFill/>
          <a:ln>
            <a:solidFill>
              <a:srgbClr val="00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椭圆形标注 66"/>
          <p:cNvSpPr/>
          <p:nvPr/>
        </p:nvSpPr>
        <p:spPr>
          <a:xfrm>
            <a:off x="1325088" y="964695"/>
            <a:ext cx="1960320" cy="1126031"/>
          </a:xfrm>
          <a:prstGeom prst="wedgeEllipseCallout">
            <a:avLst>
              <a:gd name="adj1" fmla="val 59633"/>
              <a:gd name="adj2" fmla="val 35337"/>
            </a:avLst>
          </a:prstGeom>
          <a:noFill/>
          <a:ln>
            <a:solidFill>
              <a:srgbClr val="0068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椭圆形标注 67"/>
          <p:cNvSpPr/>
          <p:nvPr/>
        </p:nvSpPr>
        <p:spPr>
          <a:xfrm>
            <a:off x="5798464" y="1636486"/>
            <a:ext cx="1719808" cy="935264"/>
          </a:xfrm>
          <a:prstGeom prst="wedgeEllipseCallout">
            <a:avLst>
              <a:gd name="adj1" fmla="val -71812"/>
              <a:gd name="adj2" fmla="val -20338"/>
            </a:avLst>
          </a:prstGeom>
          <a:solidFill>
            <a:srgbClr val="005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单击此处输入文本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8401990" y="4387370"/>
            <a:ext cx="656506" cy="656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68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endParaRPr lang="zh-CN" altLang="en-US" dirty="0">
              <a:solidFill>
                <a:srgbClr val="00686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25088" y="286886"/>
            <a:ext cx="6193184" cy="3544752"/>
            <a:chOff x="1325088" y="286886"/>
            <a:chExt cx="6193184" cy="3544752"/>
          </a:xfrm>
        </p:grpSpPr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3999926" y="964695"/>
              <a:ext cx="896090" cy="2052497"/>
              <a:chOff x="1008679" y="1970470"/>
              <a:chExt cx="1100233" cy="2522609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1325088" y="1970470"/>
                <a:ext cx="481024" cy="4810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同侧圆角矩形 62"/>
              <p:cNvSpPr/>
              <p:nvPr/>
            </p:nvSpPr>
            <p:spPr>
              <a:xfrm>
                <a:off x="1317717" y="2536134"/>
                <a:ext cx="481024" cy="1057791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1317717" y="3230391"/>
                <a:ext cx="215999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1582742" y="3229142"/>
                <a:ext cx="215999" cy="12626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1892912" y="2528955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1008679" y="2528955"/>
                <a:ext cx="216000" cy="936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 rot="5400000">
                <a:off x="1454990" y="2090416"/>
                <a:ext cx="215999" cy="105840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3344136" y="1581108"/>
              <a:ext cx="1027718" cy="2214989"/>
              <a:chOff x="2696928" y="909467"/>
              <a:chExt cx="1514304" cy="3263703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2696928" y="909467"/>
                <a:ext cx="1514304" cy="2104235"/>
                <a:chOff x="2696928" y="909467"/>
                <a:chExt cx="1514304" cy="2104235"/>
              </a:xfrm>
              <a:solidFill>
                <a:schemeClr val="bg1"/>
              </a:solidFill>
            </p:grpSpPr>
            <p:sp>
              <p:nvSpPr>
                <p:cNvPr id="99" name="圆角矩形 98"/>
                <p:cNvSpPr/>
                <p:nvPr/>
              </p:nvSpPr>
              <p:spPr>
                <a:xfrm rot="5400000">
                  <a:off x="3239232" y="1069702"/>
                  <a:ext cx="432000" cy="1512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圆角矩形 99"/>
                <p:cNvSpPr/>
                <p:nvPr/>
              </p:nvSpPr>
              <p:spPr>
                <a:xfrm>
                  <a:off x="3775338" y="1609702"/>
                  <a:ext cx="432000" cy="1404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045224" y="909467"/>
                  <a:ext cx="835369" cy="8571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圆角矩形 101"/>
                <p:cNvSpPr/>
                <p:nvPr/>
              </p:nvSpPr>
              <p:spPr>
                <a:xfrm>
                  <a:off x="2696928" y="1609702"/>
                  <a:ext cx="432000" cy="1404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2788571" y="1039224"/>
                <a:ext cx="1332197" cy="3133946"/>
                <a:chOff x="1008679" y="1970470"/>
                <a:chExt cx="1100233" cy="2522609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1325088" y="1970470"/>
                  <a:ext cx="481024" cy="48102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同侧圆角矩形 83"/>
                <p:cNvSpPr/>
                <p:nvPr/>
              </p:nvSpPr>
              <p:spPr>
                <a:xfrm>
                  <a:off x="1317717" y="2536134"/>
                  <a:ext cx="481024" cy="1057791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圆角矩形 93"/>
                <p:cNvSpPr/>
                <p:nvPr/>
              </p:nvSpPr>
              <p:spPr>
                <a:xfrm>
                  <a:off x="1317717" y="3230391"/>
                  <a:ext cx="215999" cy="12626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>
                  <a:off x="1582742" y="3229142"/>
                  <a:ext cx="215999" cy="12626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圆角矩形 95"/>
                <p:cNvSpPr/>
                <p:nvPr/>
              </p:nvSpPr>
              <p:spPr>
                <a:xfrm>
                  <a:off x="1892912" y="2528955"/>
                  <a:ext cx="216000" cy="9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>
                  <a:off x="1008679" y="2528955"/>
                  <a:ext cx="216000" cy="9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5400000">
                  <a:off x="1454990" y="2090416"/>
                  <a:ext cx="215999" cy="10584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3" name="组合 102"/>
            <p:cNvGrpSpPr>
              <a:grpSpLocks noChangeAspect="1"/>
            </p:cNvGrpSpPr>
            <p:nvPr/>
          </p:nvGrpSpPr>
          <p:grpSpPr>
            <a:xfrm>
              <a:off x="4555434" y="1563638"/>
              <a:ext cx="1052314" cy="2268000"/>
              <a:chOff x="2696928" y="909467"/>
              <a:chExt cx="1514304" cy="3263703"/>
            </a:xfrm>
          </p:grpSpPr>
          <p:grpSp>
            <p:nvGrpSpPr>
              <p:cNvPr id="104" name="组合 103"/>
              <p:cNvGrpSpPr/>
              <p:nvPr/>
            </p:nvGrpSpPr>
            <p:grpSpPr>
              <a:xfrm>
                <a:off x="2696928" y="909467"/>
                <a:ext cx="1514304" cy="2104235"/>
                <a:chOff x="2696928" y="909467"/>
                <a:chExt cx="1514304" cy="2104235"/>
              </a:xfrm>
              <a:solidFill>
                <a:schemeClr val="bg1"/>
              </a:solidFill>
            </p:grpSpPr>
            <p:sp>
              <p:nvSpPr>
                <p:cNvPr id="113" name="圆角矩形 112"/>
                <p:cNvSpPr/>
                <p:nvPr/>
              </p:nvSpPr>
              <p:spPr>
                <a:xfrm rot="5400000">
                  <a:off x="3239232" y="1069702"/>
                  <a:ext cx="432000" cy="1512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圆角矩形 113"/>
                <p:cNvSpPr/>
                <p:nvPr/>
              </p:nvSpPr>
              <p:spPr>
                <a:xfrm>
                  <a:off x="3775338" y="1609702"/>
                  <a:ext cx="432000" cy="1404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3045224" y="909467"/>
                  <a:ext cx="835369" cy="85710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圆角矩形 115"/>
                <p:cNvSpPr/>
                <p:nvPr/>
              </p:nvSpPr>
              <p:spPr>
                <a:xfrm>
                  <a:off x="2696928" y="1609702"/>
                  <a:ext cx="432000" cy="14040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2788571" y="1039224"/>
                <a:ext cx="1332197" cy="3133946"/>
                <a:chOff x="1008679" y="1970470"/>
                <a:chExt cx="1100233" cy="2522609"/>
              </a:xfrm>
            </p:grpSpPr>
            <p:sp>
              <p:nvSpPr>
                <p:cNvPr id="106" name="椭圆 105"/>
                <p:cNvSpPr/>
                <p:nvPr/>
              </p:nvSpPr>
              <p:spPr>
                <a:xfrm>
                  <a:off x="1325088" y="1970470"/>
                  <a:ext cx="481024" cy="48102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同侧圆角矩形 106"/>
                <p:cNvSpPr/>
                <p:nvPr/>
              </p:nvSpPr>
              <p:spPr>
                <a:xfrm>
                  <a:off x="1317717" y="2536134"/>
                  <a:ext cx="481024" cy="1057791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圆角矩形 107"/>
                <p:cNvSpPr/>
                <p:nvPr/>
              </p:nvSpPr>
              <p:spPr>
                <a:xfrm>
                  <a:off x="1317717" y="3230391"/>
                  <a:ext cx="215999" cy="12626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圆角矩形 108"/>
                <p:cNvSpPr/>
                <p:nvPr/>
              </p:nvSpPr>
              <p:spPr>
                <a:xfrm>
                  <a:off x="1582742" y="3229142"/>
                  <a:ext cx="215999" cy="12626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>
                  <a:off x="1892912" y="2528955"/>
                  <a:ext cx="216000" cy="9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圆角矩形 110"/>
                <p:cNvSpPr/>
                <p:nvPr/>
              </p:nvSpPr>
              <p:spPr>
                <a:xfrm>
                  <a:off x="1008679" y="2528955"/>
                  <a:ext cx="216000" cy="9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圆角矩形 111"/>
                <p:cNvSpPr/>
                <p:nvPr/>
              </p:nvSpPr>
              <p:spPr>
                <a:xfrm rot="5400000">
                  <a:off x="1454990" y="2090416"/>
                  <a:ext cx="215999" cy="10584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17" name="椭圆形标注 116"/>
            <p:cNvSpPr/>
            <p:nvPr/>
          </p:nvSpPr>
          <p:spPr>
            <a:xfrm>
              <a:off x="4970024" y="286886"/>
              <a:ext cx="1719808" cy="935264"/>
            </a:xfrm>
            <a:prstGeom prst="wedgeEllipseCallout">
              <a:avLst>
                <a:gd name="adj1" fmla="val -59258"/>
                <a:gd name="adj2" fmla="val 43484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椭圆形标注 117"/>
            <p:cNvSpPr/>
            <p:nvPr/>
          </p:nvSpPr>
          <p:spPr>
            <a:xfrm>
              <a:off x="1325088" y="964695"/>
              <a:ext cx="1960320" cy="1126031"/>
            </a:xfrm>
            <a:prstGeom prst="wedgeEllipseCallout">
              <a:avLst>
                <a:gd name="adj1" fmla="val 59633"/>
                <a:gd name="adj2" fmla="val 35337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单击此处输入本文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椭圆形标注 118"/>
            <p:cNvSpPr/>
            <p:nvPr/>
          </p:nvSpPr>
          <p:spPr>
            <a:xfrm>
              <a:off x="5798464" y="1636486"/>
              <a:ext cx="1719808" cy="935264"/>
            </a:xfrm>
            <a:prstGeom prst="wedgeEllipseCallout">
              <a:avLst>
                <a:gd name="adj1" fmla="val -71812"/>
                <a:gd name="adj2" fmla="val -20338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单击此处输入文本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746574" y="1117023"/>
            <a:ext cx="1588821" cy="2788803"/>
            <a:chOff x="1043124" y="1970470"/>
            <a:chExt cx="1438546" cy="2522609"/>
          </a:xfrm>
        </p:grpSpPr>
        <p:sp>
          <p:nvSpPr>
            <p:cNvPr id="70" name="椭圆 69"/>
            <p:cNvSpPr/>
            <p:nvPr/>
          </p:nvSpPr>
          <p:spPr>
            <a:xfrm>
              <a:off x="1325088" y="1970470"/>
              <a:ext cx="481024" cy="481024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同侧圆角矩形 70"/>
            <p:cNvSpPr/>
            <p:nvPr/>
          </p:nvSpPr>
          <p:spPr>
            <a:xfrm>
              <a:off x="1325088" y="2536134"/>
              <a:ext cx="481024" cy="1057792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 rot="1080000">
              <a:off x="1244813" y="3230391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圆角矩形 72"/>
            <p:cNvSpPr/>
            <p:nvPr/>
          </p:nvSpPr>
          <p:spPr>
            <a:xfrm rot="20580000">
              <a:off x="1662295" y="3229142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73"/>
            <p:cNvSpPr/>
            <p:nvPr/>
          </p:nvSpPr>
          <p:spPr>
            <a:xfrm rot="4560000">
              <a:off x="1905324" y="2110484"/>
              <a:ext cx="215793" cy="93689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 rot="6540000">
              <a:off x="1570830" y="2143661"/>
              <a:ext cx="215793" cy="127120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 rot="5400000">
              <a:off x="1392151" y="2187322"/>
              <a:ext cx="202520" cy="85111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 flipH="1">
            <a:off x="6075200" y="1128678"/>
            <a:ext cx="1562737" cy="2788803"/>
            <a:chOff x="1066741" y="1970470"/>
            <a:chExt cx="1414929" cy="2522609"/>
          </a:xfrm>
        </p:grpSpPr>
        <p:sp>
          <p:nvSpPr>
            <p:cNvPr id="87" name="椭圆 86"/>
            <p:cNvSpPr/>
            <p:nvPr/>
          </p:nvSpPr>
          <p:spPr>
            <a:xfrm>
              <a:off x="1325088" y="1970470"/>
              <a:ext cx="481024" cy="481024"/>
            </a:xfrm>
            <a:prstGeom prst="ellipse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同侧圆角矩形 87"/>
            <p:cNvSpPr/>
            <p:nvPr/>
          </p:nvSpPr>
          <p:spPr>
            <a:xfrm>
              <a:off x="1325088" y="2536134"/>
              <a:ext cx="481024" cy="1057792"/>
            </a:xfrm>
            <a:prstGeom prst="round2SameRect">
              <a:avLst/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 rot="1080000">
              <a:off x="1244813" y="3230391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 rot="20580000">
              <a:off x="1662295" y="3229142"/>
              <a:ext cx="216000" cy="126268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 rot="4560000">
              <a:off x="1905324" y="2110484"/>
              <a:ext cx="215793" cy="936898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 rot="6540000">
              <a:off x="1594447" y="2168278"/>
              <a:ext cx="215793" cy="127120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 rot="5400000">
              <a:off x="1392151" y="2187322"/>
              <a:ext cx="202520" cy="851116"/>
            </a:xfrm>
            <a:prstGeom prst="roundRect">
              <a:avLst>
                <a:gd name="adj" fmla="val 50000"/>
              </a:avLst>
            </a:prstGeom>
            <a:solidFill>
              <a:srgbClr val="0068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圆角矩形 84"/>
          <p:cNvSpPr/>
          <p:nvPr/>
        </p:nvSpPr>
        <p:spPr>
          <a:xfrm>
            <a:off x="3128928" y="1729958"/>
            <a:ext cx="3118539" cy="1181834"/>
          </a:xfrm>
          <a:prstGeom prst="roundRect">
            <a:avLst>
              <a:gd name="adj" fmla="val 9166"/>
            </a:avLst>
          </a:prstGeom>
          <a:solidFill>
            <a:schemeClr val="bg1">
              <a:lumMod val="95000"/>
            </a:schemeClr>
          </a:solidFill>
          <a:ln w="50800">
            <a:solidFill>
              <a:srgbClr val="00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5856" y="2111512"/>
            <a:ext cx="280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单击此处输入课题名称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624324"/>
      </p:ext>
    </p:extLst>
  </p:cSld>
  <p:clrMapOvr>
    <a:masterClrMapping/>
  </p:clrMapOvr>
  <p:transition spd="slow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85" grpId="0" animBg="1"/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5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6" grpId="0" animBg="1"/>
          <p:bldP spid="67" grpId="0" animBg="1"/>
          <p:bldP spid="68" grpId="0" animBg="1"/>
          <p:bldP spid="85" grpId="0" animBg="1"/>
          <p:bldP spid="3" grpId="0" build="p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1097</Words>
  <Application>Microsoft Office PowerPoint</Application>
  <PresentationFormat>全屏显示(16:9)</PresentationFormat>
  <Paragraphs>492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方正粗倩_GBK</vt:lpstr>
      <vt:lpstr>Calibri</vt:lpstr>
      <vt:lpstr>黑体</vt:lpstr>
      <vt:lpstr>Arial Narrow</vt:lpstr>
      <vt:lpstr>微软雅黑</vt:lpstr>
      <vt:lpstr>Times New Roman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SDWM</cp:lastModifiedBy>
  <cp:revision>301</cp:revision>
  <dcterms:created xsi:type="dcterms:W3CDTF">2014-01-27T02:24:57Z</dcterms:created>
  <dcterms:modified xsi:type="dcterms:W3CDTF">2014-12-14T10:38:48Z</dcterms:modified>
</cp:coreProperties>
</file>