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84" r:id="rId4"/>
    <p:sldId id="266" r:id="rId5"/>
    <p:sldId id="288" r:id="rId6"/>
    <p:sldId id="267" r:id="rId7"/>
    <p:sldId id="289" r:id="rId8"/>
    <p:sldId id="290" r:id="rId9"/>
    <p:sldId id="285" r:id="rId10"/>
    <p:sldId id="291" r:id="rId11"/>
    <p:sldId id="303" r:id="rId12"/>
    <p:sldId id="293" r:id="rId13"/>
    <p:sldId id="294" r:id="rId14"/>
    <p:sldId id="295" r:id="rId15"/>
    <p:sldId id="286" r:id="rId16"/>
    <p:sldId id="297" r:id="rId17"/>
    <p:sldId id="298" r:id="rId18"/>
    <p:sldId id="299" r:id="rId19"/>
    <p:sldId id="300" r:id="rId20"/>
    <p:sldId id="301" r:id="rId21"/>
    <p:sldId id="306" r:id="rId22"/>
    <p:sldId id="287" r:id="rId23"/>
    <p:sldId id="302" r:id="rId24"/>
    <p:sldId id="304" r:id="rId25"/>
    <p:sldId id="305" r:id="rId26"/>
    <p:sldId id="296" r:id="rId27"/>
    <p:sldId id="30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969696"/>
    <a:srgbClr val="1D7CD3"/>
    <a:srgbClr val="01A4B5"/>
    <a:srgbClr val="8EB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3D5BD-8E6F-4BC0-9714-98EF68D48BBE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07D07-EA05-4EC2-BF04-07E36AF5B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79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07D07-EA05-4EC2-BF04-07E36AF5B9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35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07D07-EA05-4EC2-BF04-07E36AF5B9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97F4-6B67-41C8-8306-7781EE3903AF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0118-A4DA-409A-8027-4DF8908C5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0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97F4-6B67-41C8-8306-7781EE3903AF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0118-A4DA-409A-8027-4DF8908C5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18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97F4-6B67-41C8-8306-7781EE3903AF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0118-A4DA-409A-8027-4DF8908C5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12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97F4-6B67-41C8-8306-7781EE3903AF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0118-A4DA-409A-8027-4DF8908C5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2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97F4-6B67-41C8-8306-7781EE3903AF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0118-A4DA-409A-8027-4DF8908C5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01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97F4-6B67-41C8-8306-7781EE3903AF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0118-A4DA-409A-8027-4DF8908C5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75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97F4-6B67-41C8-8306-7781EE3903AF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0118-A4DA-409A-8027-4DF8908C5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5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97F4-6B67-41C8-8306-7781EE3903AF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0118-A4DA-409A-8027-4DF8908C5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7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97F4-6B67-41C8-8306-7781EE3903AF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0118-A4DA-409A-8027-4DF8908C5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84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97F4-6B67-41C8-8306-7781EE3903AF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0118-A4DA-409A-8027-4DF8908C5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3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97F4-6B67-41C8-8306-7781EE3903AF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0118-A4DA-409A-8027-4DF8908C5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54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E97F4-6B67-41C8-8306-7781EE3903AF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E0118-A4DA-409A-8027-4DF8908C5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35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991" y="5603526"/>
            <a:ext cx="551027" cy="702672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70" y="4833257"/>
            <a:ext cx="510709" cy="600891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26" y="5042262"/>
            <a:ext cx="350447" cy="783771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5" y="5133702"/>
            <a:ext cx="838089" cy="702672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163" y="5070564"/>
            <a:ext cx="1240426" cy="1051633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59919" y="5496187"/>
            <a:ext cx="391295" cy="1031967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</a:effectLst>
        </p:spPr>
      </p:pic>
      <p:grpSp>
        <p:nvGrpSpPr>
          <p:cNvPr id="29" name="组合 28"/>
          <p:cNvGrpSpPr/>
          <p:nvPr/>
        </p:nvGrpSpPr>
        <p:grpSpPr>
          <a:xfrm>
            <a:off x="1666828" y="482482"/>
            <a:ext cx="1310061" cy="955549"/>
            <a:chOff x="807018" y="2269275"/>
            <a:chExt cx="2680887" cy="195542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7018" y="2604711"/>
              <a:ext cx="1413353" cy="1167938"/>
              <a:chOff x="2115986" y="2213552"/>
              <a:chExt cx="2151214" cy="1776002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2115986" y="2213552"/>
                <a:ext cx="2151214" cy="1776002"/>
              </a:xfrm>
              <a:prstGeom prst="hexagon">
                <a:avLst/>
              </a:prstGeom>
              <a:gradFill>
                <a:gsLst>
                  <a:gs pos="6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0"/>
              </a:gradFill>
              <a:ln w="4445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0"/>
                </a:gradFill>
              </a:ln>
              <a:effectLst>
                <a:outerShdw blurRad="190500" dist="127000" dir="3000000" sx="107000" sy="107000" algn="ctr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2335071" y="2388923"/>
                <a:ext cx="1649962" cy="1362177"/>
              </a:xfrm>
              <a:prstGeom prst="hexagon">
                <a:avLst/>
              </a:prstGeom>
              <a:solidFill>
                <a:srgbClr val="00B050"/>
              </a:solidFill>
              <a:ln w="44450">
                <a:noFill/>
              </a:ln>
              <a:effectLst>
                <a:outerShdw blurRad="114300" dist="101600" dir="2700000" algn="ctr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rgbClr val="7030A0"/>
                    </a:solidFill>
                  </a:ln>
                  <a:solidFill>
                    <a:srgbClr val="7F6000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409322" y="2269275"/>
              <a:ext cx="1413353" cy="1167938"/>
              <a:chOff x="2115986" y="2213552"/>
              <a:chExt cx="2151214" cy="1776002"/>
            </a:xfrm>
          </p:grpSpPr>
          <p:sp>
            <p:nvSpPr>
              <p:cNvPr id="17" name="六边形 16"/>
              <p:cNvSpPr/>
              <p:nvPr/>
            </p:nvSpPr>
            <p:spPr>
              <a:xfrm>
                <a:off x="2115986" y="2213552"/>
                <a:ext cx="2151214" cy="1776002"/>
              </a:xfrm>
              <a:prstGeom prst="hexagon">
                <a:avLst/>
              </a:prstGeom>
              <a:gradFill>
                <a:gsLst>
                  <a:gs pos="6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0"/>
              </a:gradFill>
              <a:ln w="4445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0"/>
                </a:gradFill>
              </a:ln>
              <a:effectLst>
                <a:outerShdw blurRad="190500" dist="127000" dir="3000000" sx="107000" sy="107000" algn="ctr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六边形 17"/>
              <p:cNvSpPr/>
              <p:nvPr/>
            </p:nvSpPr>
            <p:spPr>
              <a:xfrm>
                <a:off x="2335071" y="2388923"/>
                <a:ext cx="1649962" cy="1362177"/>
              </a:xfrm>
              <a:prstGeom prst="hexagon">
                <a:avLst/>
              </a:prstGeom>
              <a:solidFill>
                <a:schemeClr val="tx1"/>
              </a:solidFill>
              <a:ln w="44450">
                <a:noFill/>
              </a:ln>
              <a:effectLst>
                <a:outerShdw blurRad="114300" dist="101600" dir="2700000" algn="ctr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568816" y="3056757"/>
              <a:ext cx="1413353" cy="1167938"/>
              <a:chOff x="2115986" y="2213552"/>
              <a:chExt cx="2151214" cy="1776002"/>
            </a:xfrm>
          </p:grpSpPr>
          <p:sp>
            <p:nvSpPr>
              <p:cNvPr id="20" name="六边形 19"/>
              <p:cNvSpPr/>
              <p:nvPr/>
            </p:nvSpPr>
            <p:spPr>
              <a:xfrm>
                <a:off x="2115986" y="2213552"/>
                <a:ext cx="2151214" cy="1776002"/>
              </a:xfrm>
              <a:prstGeom prst="hexagon">
                <a:avLst/>
              </a:prstGeom>
              <a:gradFill>
                <a:gsLst>
                  <a:gs pos="6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0"/>
              </a:gradFill>
              <a:ln w="4445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0"/>
                </a:gradFill>
              </a:ln>
              <a:effectLst>
                <a:outerShdw blurRad="190500" dist="127000" dir="3000000" sx="107000" sy="107000" algn="ctr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六边形 20"/>
              <p:cNvSpPr/>
              <p:nvPr/>
            </p:nvSpPr>
            <p:spPr>
              <a:xfrm>
                <a:off x="2335071" y="2388923"/>
                <a:ext cx="1649962" cy="1362177"/>
              </a:xfrm>
              <a:prstGeom prst="hexagon">
                <a:avLst/>
              </a:prstGeom>
              <a:solidFill>
                <a:schemeClr val="tx1"/>
              </a:solidFill>
              <a:ln w="44450">
                <a:noFill/>
              </a:ln>
              <a:effectLst>
                <a:outerShdw blurRad="114300" dist="101600" dir="2700000" algn="ctr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074552" y="2538017"/>
              <a:ext cx="1413353" cy="1167938"/>
              <a:chOff x="2115986" y="2213552"/>
              <a:chExt cx="2151214" cy="1776002"/>
            </a:xfrm>
          </p:grpSpPr>
          <p:sp>
            <p:nvSpPr>
              <p:cNvPr id="23" name="六边形 22"/>
              <p:cNvSpPr/>
              <p:nvPr/>
            </p:nvSpPr>
            <p:spPr>
              <a:xfrm>
                <a:off x="2115986" y="2213552"/>
                <a:ext cx="2151214" cy="1776002"/>
              </a:xfrm>
              <a:prstGeom prst="hexagon">
                <a:avLst/>
              </a:prstGeom>
              <a:gradFill>
                <a:gsLst>
                  <a:gs pos="6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0"/>
              </a:gradFill>
              <a:ln w="4445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0"/>
                </a:gradFill>
              </a:ln>
              <a:effectLst>
                <a:outerShdw blurRad="190500" dist="127000" dir="3000000" sx="107000" sy="107000" algn="ctr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六边形 23"/>
              <p:cNvSpPr/>
              <p:nvPr/>
            </p:nvSpPr>
            <p:spPr>
              <a:xfrm>
                <a:off x="2335071" y="2388923"/>
                <a:ext cx="1649962" cy="1362177"/>
              </a:xfrm>
              <a:prstGeom prst="hexagon">
                <a:avLst/>
              </a:prstGeom>
              <a:solidFill>
                <a:srgbClr val="00B050"/>
              </a:solidFill>
              <a:ln w="44450">
                <a:noFill/>
              </a:ln>
              <a:effectLst>
                <a:outerShdw blurRad="114300" dist="101600" dir="2700000" algn="ctr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1087139" y="2882800"/>
              <a:ext cx="685954" cy="621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14869" y="2317603"/>
              <a:ext cx="685954" cy="62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80009" y="3281983"/>
              <a:ext cx="685954" cy="62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479697" y="2716774"/>
              <a:ext cx="685954" cy="621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102019" y="822382"/>
            <a:ext cx="6497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述职报告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学习演讲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182058" y="1438031"/>
            <a:ext cx="60742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278" y="499411"/>
            <a:ext cx="925831" cy="1282182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699" y="5154840"/>
            <a:ext cx="407187" cy="72280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720" y="5072180"/>
            <a:ext cx="655198" cy="15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8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2" fill="hold" grpId="1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3075920" cy="1122035"/>
            <a:chOff x="0" y="0"/>
            <a:chExt cx="12192000" cy="11220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807" y="0"/>
              <a:ext cx="810193" cy="112203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0" y="0"/>
              <a:ext cx="11381807" cy="8996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4B5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4207" y="280549"/>
            <a:ext cx="479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 YOUR CONTENTS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 rot="-900000">
            <a:off x="1335599" y="3358517"/>
            <a:ext cx="196085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  <a:endParaRPr lang="en-US" altLang="ko-KR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HERE TO TEXT</a:t>
            </a:r>
            <a:endParaRPr lang="en-US" altLang="ko-KR" sz="1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838984" y="4035387"/>
            <a:ext cx="1892300" cy="1952625"/>
            <a:chOff x="463" y="1883"/>
            <a:chExt cx="1192" cy="1230"/>
          </a:xfrm>
          <a:solidFill>
            <a:schemeClr val="tx1"/>
          </a:solidFill>
        </p:grpSpPr>
        <p:sp>
          <p:nvSpPr>
            <p:cNvPr id="9" name="Freeform 4"/>
            <p:cNvSpPr>
              <a:spLocks/>
            </p:cNvSpPr>
            <p:nvPr/>
          </p:nvSpPr>
          <p:spPr bwMode="auto">
            <a:xfrm rot="-900000">
              <a:off x="497" y="1883"/>
              <a:ext cx="1158" cy="1230"/>
            </a:xfrm>
            <a:custGeom>
              <a:avLst/>
              <a:gdLst>
                <a:gd name="T0" fmla="*/ 0 w 1152"/>
                <a:gd name="T1" fmla="*/ 0 h 1152"/>
                <a:gd name="T2" fmla="*/ 868 w 1152"/>
                <a:gd name="T3" fmla="*/ 0 h 1152"/>
                <a:gd name="T4" fmla="*/ 1158 w 1152"/>
                <a:gd name="T5" fmla="*/ 615 h 1152"/>
                <a:gd name="T6" fmla="*/ 868 w 1152"/>
                <a:gd name="T7" fmla="*/ 1230 h 1152"/>
                <a:gd name="T8" fmla="*/ 0 w 1152"/>
                <a:gd name="T9" fmla="*/ 1230 h 1152"/>
                <a:gd name="T10" fmla="*/ 0 w 1152"/>
                <a:gd name="T11" fmla="*/ 0 h 1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52" h="1152">
                  <a:moveTo>
                    <a:pt x="0" y="0"/>
                  </a:moveTo>
                  <a:lnTo>
                    <a:pt x="864" y="0"/>
                  </a:lnTo>
                  <a:lnTo>
                    <a:pt x="1152" y="576"/>
                  </a:lnTo>
                  <a:lnTo>
                    <a:pt x="86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  <a:extLst/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 rot="-900000">
              <a:off x="463" y="1935"/>
              <a:ext cx="1078" cy="572"/>
            </a:xfrm>
            <a:custGeom>
              <a:avLst/>
              <a:gdLst>
                <a:gd name="T0" fmla="*/ 0 w 1072"/>
                <a:gd name="T1" fmla="*/ 572 h 536"/>
                <a:gd name="T2" fmla="*/ 0 w 1072"/>
                <a:gd name="T3" fmla="*/ 0 h 536"/>
                <a:gd name="T4" fmla="*/ 809 w 1072"/>
                <a:gd name="T5" fmla="*/ 0 h 536"/>
                <a:gd name="T6" fmla="*/ 1078 w 1072"/>
                <a:gd name="T7" fmla="*/ 572 h 536"/>
                <a:gd name="T8" fmla="*/ 0 w 1072"/>
                <a:gd name="T9" fmla="*/ 572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2" h="536">
                  <a:moveTo>
                    <a:pt x="0" y="536"/>
                  </a:moveTo>
                  <a:lnTo>
                    <a:pt x="0" y="0"/>
                  </a:lnTo>
                  <a:lnTo>
                    <a:pt x="804" y="0"/>
                  </a:lnTo>
                  <a:lnTo>
                    <a:pt x="1072" y="536"/>
                  </a:lnTo>
                  <a:lnTo>
                    <a:pt x="0" y="536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 rot="20700000">
              <a:off x="533" y="2415"/>
              <a:ext cx="897" cy="40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latin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ADD</a:t>
              </a:r>
            </a:p>
            <a:p>
              <a:pPr eaLnBrk="1" latin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CONTENTS</a:t>
              </a:r>
              <a:endParaRPr lang="en-US" altLang="ko-KR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3423307" y="3619462"/>
            <a:ext cx="1931986" cy="1952625"/>
            <a:chOff x="1461" y="1621"/>
            <a:chExt cx="1217" cy="1230"/>
          </a:xfrm>
          <a:solidFill>
            <a:schemeClr val="tx1"/>
          </a:solidFill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 rot="-900000">
              <a:off x="1476" y="1621"/>
              <a:ext cx="1158" cy="1230"/>
            </a:xfrm>
            <a:custGeom>
              <a:avLst/>
              <a:gdLst>
                <a:gd name="T0" fmla="*/ 290 w 1152"/>
                <a:gd name="T1" fmla="*/ 615 h 1152"/>
                <a:gd name="T2" fmla="*/ 0 w 1152"/>
                <a:gd name="T3" fmla="*/ 0 h 1152"/>
                <a:gd name="T4" fmla="*/ 868 w 1152"/>
                <a:gd name="T5" fmla="*/ 0 h 1152"/>
                <a:gd name="T6" fmla="*/ 1158 w 1152"/>
                <a:gd name="T7" fmla="*/ 615 h 1152"/>
                <a:gd name="T8" fmla="*/ 868 w 1152"/>
                <a:gd name="T9" fmla="*/ 1230 h 1152"/>
                <a:gd name="T10" fmla="*/ 0 w 1152"/>
                <a:gd name="T11" fmla="*/ 1230 h 1152"/>
                <a:gd name="T12" fmla="*/ 290 w 1152"/>
                <a:gd name="T13" fmla="*/ 615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2" h="1152">
                  <a:moveTo>
                    <a:pt x="288" y="576"/>
                  </a:moveTo>
                  <a:lnTo>
                    <a:pt x="0" y="0"/>
                  </a:lnTo>
                  <a:lnTo>
                    <a:pt x="864" y="0"/>
                  </a:lnTo>
                  <a:lnTo>
                    <a:pt x="1152" y="576"/>
                  </a:lnTo>
                  <a:lnTo>
                    <a:pt x="864" y="1152"/>
                  </a:lnTo>
                  <a:lnTo>
                    <a:pt x="0" y="1152"/>
                  </a:lnTo>
                  <a:lnTo>
                    <a:pt x="288" y="576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  <a:extLst/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 rot="-900000">
              <a:off x="1461" y="1661"/>
              <a:ext cx="1055" cy="572"/>
            </a:xfrm>
            <a:custGeom>
              <a:avLst/>
              <a:gdLst>
                <a:gd name="T0" fmla="*/ 268 w 1048"/>
                <a:gd name="T1" fmla="*/ 572 h 536"/>
                <a:gd name="T2" fmla="*/ 0 w 1048"/>
                <a:gd name="T3" fmla="*/ 0 h 536"/>
                <a:gd name="T4" fmla="*/ 785 w 1048"/>
                <a:gd name="T5" fmla="*/ 0 h 536"/>
                <a:gd name="T6" fmla="*/ 1055 w 1048"/>
                <a:gd name="T7" fmla="*/ 572 h 536"/>
                <a:gd name="T8" fmla="*/ 268 w 1048"/>
                <a:gd name="T9" fmla="*/ 572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8" h="536">
                  <a:moveTo>
                    <a:pt x="266" y="536"/>
                  </a:moveTo>
                  <a:lnTo>
                    <a:pt x="0" y="0"/>
                  </a:lnTo>
                  <a:lnTo>
                    <a:pt x="780" y="0"/>
                  </a:lnTo>
                  <a:lnTo>
                    <a:pt x="1048" y="536"/>
                  </a:lnTo>
                  <a:lnTo>
                    <a:pt x="266" y="536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 rot="20700000">
              <a:off x="1521" y="2018"/>
              <a:ext cx="1157" cy="40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      ADD</a:t>
              </a:r>
            </a:p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      CONTENTS</a:t>
              </a:r>
              <a:endParaRPr lang="en-US" altLang="ko-KR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4967948" y="3203537"/>
            <a:ext cx="1924051" cy="1952625"/>
            <a:chOff x="2434" y="1359"/>
            <a:chExt cx="1212" cy="1230"/>
          </a:xfrm>
          <a:solidFill>
            <a:schemeClr val="tx1"/>
          </a:solidFill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 rot="-900000">
              <a:off x="2454" y="1359"/>
              <a:ext cx="1158" cy="1230"/>
            </a:xfrm>
            <a:custGeom>
              <a:avLst/>
              <a:gdLst>
                <a:gd name="T0" fmla="*/ 290 w 1152"/>
                <a:gd name="T1" fmla="*/ 615 h 1152"/>
                <a:gd name="T2" fmla="*/ 0 w 1152"/>
                <a:gd name="T3" fmla="*/ 0 h 1152"/>
                <a:gd name="T4" fmla="*/ 868 w 1152"/>
                <a:gd name="T5" fmla="*/ 0 h 1152"/>
                <a:gd name="T6" fmla="*/ 1158 w 1152"/>
                <a:gd name="T7" fmla="*/ 615 h 1152"/>
                <a:gd name="T8" fmla="*/ 868 w 1152"/>
                <a:gd name="T9" fmla="*/ 1230 h 1152"/>
                <a:gd name="T10" fmla="*/ 0 w 1152"/>
                <a:gd name="T11" fmla="*/ 1230 h 1152"/>
                <a:gd name="T12" fmla="*/ 290 w 1152"/>
                <a:gd name="T13" fmla="*/ 615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2" h="1152">
                  <a:moveTo>
                    <a:pt x="288" y="576"/>
                  </a:moveTo>
                  <a:lnTo>
                    <a:pt x="0" y="0"/>
                  </a:lnTo>
                  <a:lnTo>
                    <a:pt x="864" y="0"/>
                  </a:lnTo>
                  <a:lnTo>
                    <a:pt x="1152" y="576"/>
                  </a:lnTo>
                  <a:lnTo>
                    <a:pt x="864" y="1152"/>
                  </a:lnTo>
                  <a:lnTo>
                    <a:pt x="0" y="1152"/>
                  </a:lnTo>
                  <a:lnTo>
                    <a:pt x="288" y="576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  <a:extLst/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 rot="-900000">
              <a:off x="2434" y="1399"/>
              <a:ext cx="1055" cy="572"/>
            </a:xfrm>
            <a:custGeom>
              <a:avLst/>
              <a:gdLst>
                <a:gd name="T0" fmla="*/ 268 w 1048"/>
                <a:gd name="T1" fmla="*/ 572 h 536"/>
                <a:gd name="T2" fmla="*/ 0 w 1048"/>
                <a:gd name="T3" fmla="*/ 0 h 536"/>
                <a:gd name="T4" fmla="*/ 785 w 1048"/>
                <a:gd name="T5" fmla="*/ 0 h 536"/>
                <a:gd name="T6" fmla="*/ 1055 w 1048"/>
                <a:gd name="T7" fmla="*/ 572 h 536"/>
                <a:gd name="T8" fmla="*/ 268 w 1048"/>
                <a:gd name="T9" fmla="*/ 572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8" h="536">
                  <a:moveTo>
                    <a:pt x="266" y="536"/>
                  </a:moveTo>
                  <a:lnTo>
                    <a:pt x="0" y="0"/>
                  </a:lnTo>
                  <a:lnTo>
                    <a:pt x="780" y="0"/>
                  </a:lnTo>
                  <a:lnTo>
                    <a:pt x="1048" y="536"/>
                  </a:lnTo>
                  <a:lnTo>
                    <a:pt x="266" y="536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 rot="20700000">
              <a:off x="2489" y="1768"/>
              <a:ext cx="1157" cy="40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      ADD</a:t>
              </a:r>
            </a:p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      CONTENTS</a:t>
              </a:r>
              <a:endParaRPr lang="en-US" altLang="ko-KR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Group 47"/>
          <p:cNvGrpSpPr>
            <a:grpSpLocks/>
          </p:cNvGrpSpPr>
          <p:nvPr/>
        </p:nvGrpSpPr>
        <p:grpSpPr bwMode="auto">
          <a:xfrm>
            <a:off x="6526872" y="2786024"/>
            <a:ext cx="1924051" cy="1952625"/>
            <a:chOff x="3416" y="1096"/>
            <a:chExt cx="1212" cy="1230"/>
          </a:xfrm>
          <a:solidFill>
            <a:schemeClr val="tx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 rot="-900000">
              <a:off x="3433" y="1096"/>
              <a:ext cx="1158" cy="1230"/>
            </a:xfrm>
            <a:custGeom>
              <a:avLst/>
              <a:gdLst>
                <a:gd name="T0" fmla="*/ 290 w 1152"/>
                <a:gd name="T1" fmla="*/ 615 h 1152"/>
                <a:gd name="T2" fmla="*/ 0 w 1152"/>
                <a:gd name="T3" fmla="*/ 0 h 1152"/>
                <a:gd name="T4" fmla="*/ 868 w 1152"/>
                <a:gd name="T5" fmla="*/ 0 h 1152"/>
                <a:gd name="T6" fmla="*/ 1158 w 1152"/>
                <a:gd name="T7" fmla="*/ 615 h 1152"/>
                <a:gd name="T8" fmla="*/ 868 w 1152"/>
                <a:gd name="T9" fmla="*/ 1230 h 1152"/>
                <a:gd name="T10" fmla="*/ 0 w 1152"/>
                <a:gd name="T11" fmla="*/ 1230 h 1152"/>
                <a:gd name="T12" fmla="*/ 290 w 1152"/>
                <a:gd name="T13" fmla="*/ 615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2" h="1152">
                  <a:moveTo>
                    <a:pt x="288" y="576"/>
                  </a:moveTo>
                  <a:lnTo>
                    <a:pt x="0" y="0"/>
                  </a:lnTo>
                  <a:lnTo>
                    <a:pt x="864" y="0"/>
                  </a:lnTo>
                  <a:lnTo>
                    <a:pt x="1152" y="576"/>
                  </a:lnTo>
                  <a:lnTo>
                    <a:pt x="864" y="1152"/>
                  </a:lnTo>
                  <a:lnTo>
                    <a:pt x="0" y="1152"/>
                  </a:lnTo>
                  <a:lnTo>
                    <a:pt x="288" y="576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  <a:extLst/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 rot="-900000">
              <a:off x="3416" y="1134"/>
              <a:ext cx="1054" cy="572"/>
            </a:xfrm>
            <a:custGeom>
              <a:avLst/>
              <a:gdLst>
                <a:gd name="T0" fmla="*/ 268 w 1048"/>
                <a:gd name="T1" fmla="*/ 572 h 536"/>
                <a:gd name="T2" fmla="*/ 0 w 1048"/>
                <a:gd name="T3" fmla="*/ 0 h 536"/>
                <a:gd name="T4" fmla="*/ 784 w 1048"/>
                <a:gd name="T5" fmla="*/ 0 h 536"/>
                <a:gd name="T6" fmla="*/ 1054 w 1048"/>
                <a:gd name="T7" fmla="*/ 572 h 536"/>
                <a:gd name="T8" fmla="*/ 268 w 1048"/>
                <a:gd name="T9" fmla="*/ 572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8"/>
                <a:gd name="T16" fmla="*/ 0 h 536"/>
                <a:gd name="T17" fmla="*/ 1048 w 1048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8" h="536">
                  <a:moveTo>
                    <a:pt x="266" y="536"/>
                  </a:moveTo>
                  <a:lnTo>
                    <a:pt x="0" y="0"/>
                  </a:lnTo>
                  <a:lnTo>
                    <a:pt x="780" y="0"/>
                  </a:lnTo>
                  <a:lnTo>
                    <a:pt x="1048" y="536"/>
                  </a:lnTo>
                  <a:lnTo>
                    <a:pt x="266" y="5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 rot="20700000">
              <a:off x="3471" y="1518"/>
              <a:ext cx="1157" cy="40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      ADD</a:t>
              </a:r>
            </a:p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      CONTENTS</a:t>
              </a:r>
              <a:endParaRPr lang="en-US" altLang="ko-KR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Text Box 21"/>
          <p:cNvSpPr txBox="1">
            <a:spLocks noChangeArrowheads="1"/>
          </p:cNvSpPr>
          <p:nvPr/>
        </p:nvSpPr>
        <p:spPr bwMode="auto">
          <a:xfrm rot="-900000">
            <a:off x="6506085" y="4811080"/>
            <a:ext cx="196085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latinLnBrk="1" hangingPunct="1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  <a:endParaRPr lang="en-US" altLang="ko-KR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 algn="r" eaLnBrk="1" latinLnBrk="1" hangingPunct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HERE TO TEXT</a:t>
            </a:r>
            <a:endParaRPr lang="en-US" altLang="ko-KR" sz="1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 rot="-900000">
            <a:off x="825289" y="4455136"/>
            <a:ext cx="916141" cy="2006891"/>
          </a:xfrm>
          <a:custGeom>
            <a:avLst/>
            <a:gdLst>
              <a:gd name="connsiteX0" fmla="*/ 0 w 1619251"/>
              <a:gd name="connsiteY0" fmla="*/ 0 h 1981200"/>
              <a:gd name="connsiteX1" fmla="*/ 1619251 w 1619251"/>
              <a:gd name="connsiteY1" fmla="*/ 0 h 1981200"/>
              <a:gd name="connsiteX2" fmla="*/ 1619251 w 1619251"/>
              <a:gd name="connsiteY2" fmla="*/ 1981200 h 1981200"/>
              <a:gd name="connsiteX3" fmla="*/ 0 w 1619251"/>
              <a:gd name="connsiteY3" fmla="*/ 1981200 h 1981200"/>
              <a:gd name="connsiteX4" fmla="*/ 0 w 1619251"/>
              <a:gd name="connsiteY4" fmla="*/ 0 h 1981200"/>
              <a:gd name="connsiteX0" fmla="*/ 0 w 1619251"/>
              <a:gd name="connsiteY0" fmla="*/ 0 h 1981997"/>
              <a:gd name="connsiteX1" fmla="*/ 1619251 w 1619251"/>
              <a:gd name="connsiteY1" fmla="*/ 0 h 1981997"/>
              <a:gd name="connsiteX2" fmla="*/ 1619251 w 1619251"/>
              <a:gd name="connsiteY2" fmla="*/ 1981200 h 1981997"/>
              <a:gd name="connsiteX3" fmla="*/ 665405 w 1619251"/>
              <a:gd name="connsiteY3" fmla="*/ 1981997 h 1981997"/>
              <a:gd name="connsiteX4" fmla="*/ 0 w 1619251"/>
              <a:gd name="connsiteY4" fmla="*/ 0 h 1981997"/>
              <a:gd name="connsiteX0" fmla="*/ 592703 w 953846"/>
              <a:gd name="connsiteY0" fmla="*/ 0 h 1985094"/>
              <a:gd name="connsiteX1" fmla="*/ 953846 w 953846"/>
              <a:gd name="connsiteY1" fmla="*/ 3097 h 1985094"/>
              <a:gd name="connsiteX2" fmla="*/ 953846 w 953846"/>
              <a:gd name="connsiteY2" fmla="*/ 1984297 h 1985094"/>
              <a:gd name="connsiteX3" fmla="*/ 0 w 953846"/>
              <a:gd name="connsiteY3" fmla="*/ 1985094 h 1985094"/>
              <a:gd name="connsiteX4" fmla="*/ 592703 w 953846"/>
              <a:gd name="connsiteY4" fmla="*/ 0 h 1985094"/>
              <a:gd name="connsiteX0" fmla="*/ 585307 w 953846"/>
              <a:gd name="connsiteY0" fmla="*/ 24505 h 1981997"/>
              <a:gd name="connsiteX1" fmla="*/ 953846 w 953846"/>
              <a:gd name="connsiteY1" fmla="*/ 0 h 1981997"/>
              <a:gd name="connsiteX2" fmla="*/ 953846 w 953846"/>
              <a:gd name="connsiteY2" fmla="*/ 1981200 h 1981997"/>
              <a:gd name="connsiteX3" fmla="*/ 0 w 953846"/>
              <a:gd name="connsiteY3" fmla="*/ 1981997 h 1981997"/>
              <a:gd name="connsiteX4" fmla="*/ 585307 w 953846"/>
              <a:gd name="connsiteY4" fmla="*/ 24505 h 1981997"/>
              <a:gd name="connsiteX0" fmla="*/ 547602 w 916141"/>
              <a:gd name="connsiteY0" fmla="*/ 24505 h 2006891"/>
              <a:gd name="connsiteX1" fmla="*/ 916141 w 916141"/>
              <a:gd name="connsiteY1" fmla="*/ 0 h 2006891"/>
              <a:gd name="connsiteX2" fmla="*/ 916141 w 916141"/>
              <a:gd name="connsiteY2" fmla="*/ 1981200 h 2006891"/>
              <a:gd name="connsiteX3" fmla="*/ 0 w 916141"/>
              <a:gd name="connsiteY3" fmla="*/ 2006891 h 2006891"/>
              <a:gd name="connsiteX4" fmla="*/ 547602 w 916141"/>
              <a:gd name="connsiteY4" fmla="*/ 24505 h 200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141" h="2006891">
                <a:moveTo>
                  <a:pt x="547602" y="24505"/>
                </a:moveTo>
                <a:lnTo>
                  <a:pt x="916141" y="0"/>
                </a:lnTo>
                <a:lnTo>
                  <a:pt x="916141" y="1981200"/>
                </a:lnTo>
                <a:lnTo>
                  <a:pt x="0" y="2006891"/>
                </a:lnTo>
                <a:lnTo>
                  <a:pt x="547602" y="24505"/>
                </a:lnTo>
                <a:close/>
              </a:path>
            </a:pathLst>
          </a:custGeom>
          <a:solidFill>
            <a:srgbClr val="00B050">
              <a:alpha val="25098"/>
            </a:srgbClr>
          </a:solidFill>
          <a:ln>
            <a:solidFill>
              <a:srgbClr val="00B050"/>
            </a:solidFill>
          </a:ln>
          <a:extLst/>
        </p:spPr>
        <p:txBody>
          <a:bodyPr wrap="none" anchor="ctr"/>
          <a:lstStyle/>
          <a:p>
            <a:pPr algn="ctr" latinLnBrk="1"/>
            <a:endParaRPr lang="ko-KR" altLang="ko-KR">
              <a:latin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6" name="Freeform 23"/>
          <p:cNvSpPr>
            <a:spLocks/>
          </p:cNvSpPr>
          <p:nvPr/>
        </p:nvSpPr>
        <p:spPr bwMode="auto">
          <a:xfrm rot="-900000">
            <a:off x="8078481" y="2273537"/>
            <a:ext cx="2471738" cy="1997906"/>
          </a:xfrm>
          <a:custGeom>
            <a:avLst/>
            <a:gdLst>
              <a:gd name="T0" fmla="*/ 526519 w 2304"/>
              <a:gd name="T1" fmla="*/ 1055168 h 1152"/>
              <a:gd name="T2" fmla="*/ 0 w 2304"/>
              <a:gd name="T3" fmla="*/ 0 h 1152"/>
              <a:gd name="T4" fmla="*/ 3687335 w 2304"/>
              <a:gd name="T5" fmla="*/ 0 h 1152"/>
              <a:gd name="T6" fmla="*/ 4213854 w 2304"/>
              <a:gd name="T7" fmla="*/ 1055168 h 1152"/>
              <a:gd name="T8" fmla="*/ 3687335 w 2304"/>
              <a:gd name="T9" fmla="*/ 2108631 h 1152"/>
              <a:gd name="T10" fmla="*/ 0 w 2304"/>
              <a:gd name="T11" fmla="*/ 2108631 h 1152"/>
              <a:gd name="T12" fmla="*/ 526519 w 2304"/>
              <a:gd name="T13" fmla="*/ 1055168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4"/>
              <a:gd name="T22" fmla="*/ 0 h 1152"/>
              <a:gd name="T23" fmla="*/ 2304 w 2304"/>
              <a:gd name="T24" fmla="*/ 1152 h 1152"/>
              <a:gd name="connsiteX0" fmla="*/ 1250 w 10000"/>
              <a:gd name="connsiteY0" fmla="*/ 5000 h 10203"/>
              <a:gd name="connsiteX1" fmla="*/ 0 w 10000"/>
              <a:gd name="connsiteY1" fmla="*/ 0 h 10203"/>
              <a:gd name="connsiteX2" fmla="*/ 8750 w 10000"/>
              <a:gd name="connsiteY2" fmla="*/ 0 h 10203"/>
              <a:gd name="connsiteX3" fmla="*/ 10000 w 10000"/>
              <a:gd name="connsiteY3" fmla="*/ 5000 h 10203"/>
              <a:gd name="connsiteX4" fmla="*/ 5332 w 10000"/>
              <a:gd name="connsiteY4" fmla="*/ 10203 h 10203"/>
              <a:gd name="connsiteX5" fmla="*/ 0 w 10000"/>
              <a:gd name="connsiteY5" fmla="*/ 10000 h 10203"/>
              <a:gd name="connsiteX6" fmla="*/ 1250 w 10000"/>
              <a:gd name="connsiteY6" fmla="*/ 5000 h 10203"/>
              <a:gd name="connsiteX0" fmla="*/ 1250 w 10000"/>
              <a:gd name="connsiteY0" fmla="*/ 5000 h 10174"/>
              <a:gd name="connsiteX1" fmla="*/ 0 w 10000"/>
              <a:gd name="connsiteY1" fmla="*/ 0 h 10174"/>
              <a:gd name="connsiteX2" fmla="*/ 8750 w 10000"/>
              <a:gd name="connsiteY2" fmla="*/ 0 h 10174"/>
              <a:gd name="connsiteX3" fmla="*/ 10000 w 10000"/>
              <a:gd name="connsiteY3" fmla="*/ 5000 h 10174"/>
              <a:gd name="connsiteX4" fmla="*/ 4997 w 10000"/>
              <a:gd name="connsiteY4" fmla="*/ 10174 h 10174"/>
              <a:gd name="connsiteX5" fmla="*/ 0 w 10000"/>
              <a:gd name="connsiteY5" fmla="*/ 10000 h 10174"/>
              <a:gd name="connsiteX6" fmla="*/ 1250 w 10000"/>
              <a:gd name="connsiteY6" fmla="*/ 5000 h 10174"/>
              <a:gd name="connsiteX0" fmla="*/ 1250 w 10000"/>
              <a:gd name="connsiteY0" fmla="*/ 5000 h 10174"/>
              <a:gd name="connsiteX1" fmla="*/ 0 w 10000"/>
              <a:gd name="connsiteY1" fmla="*/ 0 h 10174"/>
              <a:gd name="connsiteX2" fmla="*/ 6296 w 10000"/>
              <a:gd name="connsiteY2" fmla="*/ 41 h 10174"/>
              <a:gd name="connsiteX3" fmla="*/ 10000 w 10000"/>
              <a:gd name="connsiteY3" fmla="*/ 5000 h 10174"/>
              <a:gd name="connsiteX4" fmla="*/ 4997 w 10000"/>
              <a:gd name="connsiteY4" fmla="*/ 10174 h 10174"/>
              <a:gd name="connsiteX5" fmla="*/ 0 w 10000"/>
              <a:gd name="connsiteY5" fmla="*/ 10000 h 10174"/>
              <a:gd name="connsiteX6" fmla="*/ 1250 w 10000"/>
              <a:gd name="connsiteY6" fmla="*/ 5000 h 10174"/>
              <a:gd name="connsiteX0" fmla="*/ 1250 w 6296"/>
              <a:gd name="connsiteY0" fmla="*/ 5000 h 10174"/>
              <a:gd name="connsiteX1" fmla="*/ 0 w 6296"/>
              <a:gd name="connsiteY1" fmla="*/ 0 h 10174"/>
              <a:gd name="connsiteX2" fmla="*/ 6296 w 6296"/>
              <a:gd name="connsiteY2" fmla="*/ 41 h 10174"/>
              <a:gd name="connsiteX3" fmla="*/ 5699 w 6296"/>
              <a:gd name="connsiteY3" fmla="*/ 4202 h 10174"/>
              <a:gd name="connsiteX4" fmla="*/ 4997 w 6296"/>
              <a:gd name="connsiteY4" fmla="*/ 10174 h 10174"/>
              <a:gd name="connsiteX5" fmla="*/ 0 w 6296"/>
              <a:gd name="connsiteY5" fmla="*/ 10000 h 10174"/>
              <a:gd name="connsiteX6" fmla="*/ 1250 w 6296"/>
              <a:gd name="connsiteY6" fmla="*/ 5000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96" h="10174">
                <a:moveTo>
                  <a:pt x="1250" y="5000"/>
                </a:moveTo>
                <a:lnTo>
                  <a:pt x="0" y="0"/>
                </a:lnTo>
                <a:lnTo>
                  <a:pt x="6296" y="41"/>
                </a:lnTo>
                <a:lnTo>
                  <a:pt x="5699" y="4202"/>
                </a:lnTo>
                <a:lnTo>
                  <a:pt x="4997" y="10174"/>
                </a:lnTo>
                <a:lnTo>
                  <a:pt x="0" y="10000"/>
                </a:lnTo>
                <a:lnTo>
                  <a:pt x="1250" y="5000"/>
                </a:lnTo>
                <a:close/>
              </a:path>
            </a:pathLst>
          </a:custGeom>
          <a:solidFill>
            <a:srgbClr val="00B050">
              <a:alpha val="25098"/>
            </a:srgbClr>
          </a:solidFill>
          <a:ln>
            <a:solidFill>
              <a:srgbClr val="00B050"/>
            </a:solidFill>
          </a:ln>
          <a:extLst/>
        </p:spPr>
        <p:txBody>
          <a:bodyPr wrap="none" anchor="ctr"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1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9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4" grpId="0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3075920" cy="1122035"/>
            <a:chOff x="0" y="0"/>
            <a:chExt cx="12192000" cy="11220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807" y="0"/>
              <a:ext cx="810193" cy="112203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0" y="0"/>
              <a:ext cx="11381807" cy="89965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4B5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4207" y="280549"/>
            <a:ext cx="479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 YOUR CONTENTS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 rot="5400000">
            <a:off x="5362575" y="-763012"/>
            <a:ext cx="1079500" cy="8096250"/>
          </a:xfrm>
          <a:prstGeom prst="can">
            <a:avLst>
              <a:gd name="adj" fmla="val 23229"/>
            </a:avLst>
          </a:prstGeom>
          <a:gradFill rotWithShape="0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7227888" y="2854900"/>
            <a:ext cx="1911350" cy="833438"/>
          </a:xfrm>
          <a:prstGeom prst="homePlate">
            <a:avLst>
              <a:gd name="adj" fmla="val 37192"/>
            </a:avLst>
          </a:prstGeom>
          <a:solidFill>
            <a:schemeClr val="tx1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kumimoji="1" lang="en-GB" altLang="zh-CN" sz="2000" b="1" i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  <a:endParaRPr kumimoji="1" lang="en-GB" altLang="ko-KR" sz="2000" b="1" i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572125" y="2854900"/>
            <a:ext cx="1909763" cy="833438"/>
          </a:xfrm>
          <a:prstGeom prst="homePlate">
            <a:avLst>
              <a:gd name="adj" fmla="val 37161"/>
            </a:avLst>
          </a:prstGeom>
          <a:solidFill>
            <a:srgbClr val="00B050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kumimoji="1" lang="en-GB" altLang="zh-CN" sz="2000" b="1" i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  <a:endParaRPr kumimoji="1" lang="en-GB" altLang="ko-KR" sz="2000" b="1" i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3856038" y="2854900"/>
            <a:ext cx="1906587" cy="833438"/>
          </a:xfrm>
          <a:prstGeom prst="homePlate">
            <a:avLst>
              <a:gd name="adj" fmla="val 32493"/>
            </a:avLst>
          </a:prstGeom>
          <a:solidFill>
            <a:srgbClr val="00B050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latinLnBrk="1"/>
            <a:r>
              <a:rPr kumimoji="1" lang="en-GB" altLang="zh-CN" sz="2000" b="1" i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  <a:endParaRPr kumimoji="1" lang="en-US" altLang="ko-KR" sz="2000" b="1" i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2165350" y="2854900"/>
            <a:ext cx="1906588" cy="833438"/>
          </a:xfrm>
          <a:prstGeom prst="homePlate">
            <a:avLst>
              <a:gd name="adj" fmla="val 32493"/>
            </a:avLst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  <a:effectLst/>
          <a:extLst/>
        </p:spPr>
        <p:txBody>
          <a:bodyPr wrap="none" anchor="ctr"/>
          <a:lstStyle/>
          <a:p>
            <a:pPr algn="ctr" latinLnBrk="1"/>
            <a:r>
              <a:rPr kumimoji="1" lang="en-GB" altLang="zh-CN" sz="2000" b="1" i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  <a:endParaRPr kumimoji="1" lang="en-US" altLang="ko-KR" sz="2000" b="1" i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2093913" y="2624713"/>
            <a:ext cx="7685087" cy="0"/>
          </a:xfrm>
          <a:prstGeom prst="line">
            <a:avLst/>
          </a:prstGeom>
          <a:noFill/>
          <a:ln w="28575">
            <a:solidFill>
              <a:srgbClr val="969696"/>
            </a:solidFill>
            <a:prstDash val="sysDot"/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2171700" y="2883475"/>
            <a:ext cx="7461250" cy="280988"/>
          </a:xfrm>
          <a:prstGeom prst="ellipse">
            <a:avLst/>
          </a:prstGeom>
          <a:gradFill rotWithShape="1">
            <a:gsLst>
              <a:gs pos="0">
                <a:srgbClr val="FFFFFF">
                  <a:alpha val="70000"/>
                </a:srgbClr>
              </a:gs>
              <a:gs pos="100000">
                <a:srgbClr val="7676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3856038" y="2950150"/>
            <a:ext cx="4664075" cy="138113"/>
          </a:xfrm>
          <a:prstGeom prst="ellipse">
            <a:avLst/>
          </a:prstGeom>
          <a:gradFill rotWithShape="1">
            <a:gsLst>
              <a:gs pos="0">
                <a:srgbClr val="FFFFFF">
                  <a:alpha val="70000"/>
                </a:srgbClr>
              </a:gs>
              <a:gs pos="100000">
                <a:srgbClr val="7676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1960563" y="3531175"/>
            <a:ext cx="4664075" cy="138113"/>
          </a:xfrm>
          <a:prstGeom prst="ellipse">
            <a:avLst/>
          </a:prstGeom>
          <a:gradFill rotWithShape="1">
            <a:gsLst>
              <a:gs pos="0">
                <a:srgbClr val="FFFFFF">
                  <a:alpha val="70000"/>
                </a:srgbClr>
              </a:gs>
              <a:gs pos="100000">
                <a:srgbClr val="7676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2127250" y="3918525"/>
            <a:ext cx="2592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ADD CONTENTS</a:t>
            </a:r>
            <a:endParaRPr kumimoji="1"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206313" y="2134175"/>
            <a:ext cx="3221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 CONTENTS</a:t>
            </a:r>
            <a:endParaRPr kumimoji="1" lang="en-GB" altLang="ko-KR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93913" y="4811251"/>
            <a:ext cx="77681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THIS IS A SUMMARY PART.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HERE TO ADD YOUR DESCRIPTION SENTENCES ABOUT THIS PART.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39321" y="4961379"/>
            <a:ext cx="98123" cy="64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00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/>
      <p:bldP spid="17" grpId="0"/>
      <p:bldP spid="18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3075920" cy="1122035"/>
            <a:chOff x="0" y="0"/>
            <a:chExt cx="12192000" cy="11220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807" y="0"/>
              <a:ext cx="810193" cy="112203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0" y="0"/>
              <a:ext cx="11381807" cy="89965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4B5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4207" y="280549"/>
            <a:ext cx="479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 YOUR CONTENTS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1388346" y="2199149"/>
            <a:ext cx="3313112" cy="3421062"/>
            <a:chOff x="0" y="0"/>
            <a:chExt cx="2087" cy="2155"/>
          </a:xfrm>
          <a:solidFill>
            <a:srgbClr val="00B050"/>
          </a:solidFill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726" y="771"/>
              <a:ext cx="635" cy="658"/>
              <a:chOff x="0" y="0"/>
              <a:chExt cx="2960" cy="2960"/>
            </a:xfrm>
            <a:grpFill/>
          </p:grpSpPr>
          <p:sp>
            <p:nvSpPr>
              <p:cNvPr id="110" name="Freeform 8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1" name="Freeform 9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2" name="Freeform 10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726" y="386"/>
              <a:ext cx="635" cy="658"/>
              <a:chOff x="0" y="0"/>
              <a:chExt cx="2960" cy="2960"/>
            </a:xfrm>
            <a:grpFill/>
          </p:grpSpPr>
          <p:sp>
            <p:nvSpPr>
              <p:cNvPr id="107" name="Freeform 12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8" name="Freeform 13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9" name="Freeform 14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726" y="0"/>
              <a:ext cx="635" cy="658"/>
              <a:chOff x="0" y="0"/>
              <a:chExt cx="2960" cy="2960"/>
            </a:xfrm>
            <a:grpFill/>
          </p:grpSpPr>
          <p:sp>
            <p:nvSpPr>
              <p:cNvPr id="104" name="Freeform 16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5" name="Freeform 17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6" name="Freeform 18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1089" y="952"/>
              <a:ext cx="635" cy="658"/>
              <a:chOff x="0" y="0"/>
              <a:chExt cx="2960" cy="2960"/>
            </a:xfrm>
            <a:grpFill/>
          </p:grpSpPr>
          <p:sp>
            <p:nvSpPr>
              <p:cNvPr id="101" name="Freeform 20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2" name="Freeform 21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3" name="Freeform 22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1089" y="567"/>
              <a:ext cx="635" cy="658"/>
              <a:chOff x="0" y="0"/>
              <a:chExt cx="2960" cy="2960"/>
            </a:xfrm>
            <a:grpFill/>
          </p:grpSpPr>
          <p:sp>
            <p:nvSpPr>
              <p:cNvPr id="98" name="Freeform 24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9" name="Freeform 25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0" name="Freeform 26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1089" y="181"/>
              <a:ext cx="635" cy="658"/>
              <a:chOff x="0" y="0"/>
              <a:chExt cx="2960" cy="2960"/>
            </a:xfrm>
            <a:grpFill/>
          </p:grpSpPr>
          <p:sp>
            <p:nvSpPr>
              <p:cNvPr id="95" name="Freeform 28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6" name="Freeform 29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7" name="Freeform 30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37"/>
            <p:cNvGrpSpPr>
              <a:grpSpLocks/>
            </p:cNvGrpSpPr>
            <p:nvPr/>
          </p:nvGrpSpPr>
          <p:grpSpPr bwMode="auto">
            <a:xfrm>
              <a:off x="1452" y="1134"/>
              <a:ext cx="635" cy="658"/>
              <a:chOff x="0" y="0"/>
              <a:chExt cx="2960" cy="2960"/>
            </a:xfrm>
            <a:grpFill/>
          </p:grpSpPr>
          <p:sp>
            <p:nvSpPr>
              <p:cNvPr id="92" name="Freeform 32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3" name="Freeform 33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4" name="Freeform 34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41"/>
            <p:cNvGrpSpPr>
              <a:grpSpLocks/>
            </p:cNvGrpSpPr>
            <p:nvPr/>
          </p:nvGrpSpPr>
          <p:grpSpPr bwMode="auto">
            <a:xfrm>
              <a:off x="1452" y="749"/>
              <a:ext cx="635" cy="658"/>
              <a:chOff x="0" y="0"/>
              <a:chExt cx="2960" cy="2960"/>
            </a:xfrm>
            <a:grpFill/>
          </p:grpSpPr>
          <p:sp>
            <p:nvSpPr>
              <p:cNvPr id="89" name="Freeform 36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0" name="Freeform 37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1" name="Freeform 38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6" name="Freeform 41"/>
            <p:cNvSpPr>
              <a:spLocks/>
            </p:cNvSpPr>
            <p:nvPr/>
          </p:nvSpPr>
          <p:spPr bwMode="auto">
            <a:xfrm>
              <a:off x="1452" y="528"/>
              <a:ext cx="318" cy="494"/>
            </a:xfrm>
            <a:custGeom>
              <a:avLst/>
              <a:gdLst>
                <a:gd name="T0" fmla="*/ 1480 w 1480"/>
                <a:gd name="T1" fmla="*/ 740 h 2220"/>
                <a:gd name="T2" fmla="*/ 1480 w 1480"/>
                <a:gd name="T3" fmla="*/ 2220 h 2220"/>
                <a:gd name="T4" fmla="*/ 0 w 1480"/>
                <a:gd name="T5" fmla="*/ 1480 h 2220"/>
                <a:gd name="T6" fmla="*/ 0 w 1480"/>
                <a:gd name="T7" fmla="*/ 0 h 2220"/>
                <a:gd name="T8" fmla="*/ 1480 w 1480"/>
                <a:gd name="T9" fmla="*/ 740 h 2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2220"/>
                <a:gd name="T17" fmla="*/ 1480 w 1480"/>
                <a:gd name="T18" fmla="*/ 2220 h 22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2220">
                  <a:moveTo>
                    <a:pt x="1480" y="740"/>
                  </a:moveTo>
                  <a:lnTo>
                    <a:pt x="1480" y="2220"/>
                  </a:lnTo>
                  <a:lnTo>
                    <a:pt x="0" y="1480"/>
                  </a:lnTo>
                  <a:lnTo>
                    <a:pt x="0" y="0"/>
                  </a:lnTo>
                  <a:lnTo>
                    <a:pt x="1480" y="740"/>
                  </a:lnTo>
                  <a:close/>
                </a:path>
              </a:pathLst>
            </a:custGeom>
            <a:grpFill/>
            <a:ln w="19050" cap="rnd" cmpd="sng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grpSp>
          <p:nvGrpSpPr>
            <p:cNvPr id="17" name="Group 49"/>
            <p:cNvGrpSpPr>
              <a:grpSpLocks/>
            </p:cNvGrpSpPr>
            <p:nvPr/>
          </p:nvGrpSpPr>
          <p:grpSpPr bwMode="auto">
            <a:xfrm>
              <a:off x="363" y="952"/>
              <a:ext cx="635" cy="658"/>
              <a:chOff x="0" y="0"/>
              <a:chExt cx="2960" cy="2960"/>
            </a:xfrm>
            <a:grpFill/>
          </p:grpSpPr>
          <p:sp>
            <p:nvSpPr>
              <p:cNvPr id="86" name="Freeform 44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7" name="Freeform 45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8" name="Freeform 46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53"/>
            <p:cNvGrpSpPr>
              <a:grpSpLocks/>
            </p:cNvGrpSpPr>
            <p:nvPr/>
          </p:nvGrpSpPr>
          <p:grpSpPr bwMode="auto">
            <a:xfrm>
              <a:off x="363" y="567"/>
              <a:ext cx="635" cy="658"/>
              <a:chOff x="0" y="0"/>
              <a:chExt cx="2960" cy="2960"/>
            </a:xfrm>
            <a:grpFill/>
          </p:grpSpPr>
          <p:sp>
            <p:nvSpPr>
              <p:cNvPr id="83" name="Freeform 48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4" name="Freeform 49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5" name="Freeform 50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57"/>
            <p:cNvGrpSpPr>
              <a:grpSpLocks/>
            </p:cNvGrpSpPr>
            <p:nvPr/>
          </p:nvGrpSpPr>
          <p:grpSpPr bwMode="auto">
            <a:xfrm>
              <a:off x="363" y="181"/>
              <a:ext cx="635" cy="658"/>
              <a:chOff x="0" y="0"/>
              <a:chExt cx="2960" cy="2960"/>
            </a:xfrm>
            <a:grpFill/>
          </p:grpSpPr>
          <p:sp>
            <p:nvSpPr>
              <p:cNvPr id="80" name="Freeform 52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1" name="Freeform 53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2" name="Freeform 54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61"/>
            <p:cNvGrpSpPr>
              <a:grpSpLocks/>
            </p:cNvGrpSpPr>
            <p:nvPr/>
          </p:nvGrpSpPr>
          <p:grpSpPr bwMode="auto">
            <a:xfrm>
              <a:off x="726" y="1133"/>
              <a:ext cx="635" cy="658"/>
              <a:chOff x="0" y="0"/>
              <a:chExt cx="2960" cy="2960"/>
            </a:xfrm>
            <a:grpFill/>
          </p:grpSpPr>
          <p:sp>
            <p:nvSpPr>
              <p:cNvPr id="77" name="Freeform 56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8" name="Freeform 57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9" name="Freeform 58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65"/>
            <p:cNvGrpSpPr>
              <a:grpSpLocks/>
            </p:cNvGrpSpPr>
            <p:nvPr/>
          </p:nvGrpSpPr>
          <p:grpSpPr bwMode="auto">
            <a:xfrm>
              <a:off x="726" y="748"/>
              <a:ext cx="635" cy="658"/>
              <a:chOff x="0" y="0"/>
              <a:chExt cx="2960" cy="2960"/>
            </a:xfrm>
            <a:grpFill/>
          </p:grpSpPr>
          <p:sp>
            <p:nvSpPr>
              <p:cNvPr id="74" name="Freeform 60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5" name="Freeform 61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6" name="Freeform 62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726" y="362"/>
              <a:ext cx="635" cy="658"/>
              <a:chOff x="0" y="0"/>
              <a:chExt cx="2960" cy="2960"/>
            </a:xfrm>
            <a:grpFill/>
          </p:grpSpPr>
          <p:sp>
            <p:nvSpPr>
              <p:cNvPr id="71" name="Freeform 64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2" name="Freeform 65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3" name="Freeform 66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73"/>
            <p:cNvGrpSpPr>
              <a:grpSpLocks/>
            </p:cNvGrpSpPr>
            <p:nvPr/>
          </p:nvGrpSpPr>
          <p:grpSpPr bwMode="auto">
            <a:xfrm>
              <a:off x="1089" y="1315"/>
              <a:ext cx="635" cy="658"/>
              <a:chOff x="0" y="0"/>
              <a:chExt cx="2960" cy="2960"/>
            </a:xfrm>
            <a:grpFill/>
          </p:grpSpPr>
          <p:sp>
            <p:nvSpPr>
              <p:cNvPr id="68" name="Freeform 68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9" name="Freeform 69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0" name="Freeform 70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77"/>
            <p:cNvGrpSpPr>
              <a:grpSpLocks/>
            </p:cNvGrpSpPr>
            <p:nvPr/>
          </p:nvGrpSpPr>
          <p:grpSpPr bwMode="auto">
            <a:xfrm>
              <a:off x="1089" y="930"/>
              <a:ext cx="635" cy="658"/>
              <a:chOff x="0" y="0"/>
              <a:chExt cx="2960" cy="2960"/>
            </a:xfrm>
            <a:grpFill/>
          </p:grpSpPr>
          <p:sp>
            <p:nvSpPr>
              <p:cNvPr id="65" name="Freeform 72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6" name="Freeform 73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7" name="Freeform 74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Group 81"/>
            <p:cNvGrpSpPr>
              <a:grpSpLocks/>
            </p:cNvGrpSpPr>
            <p:nvPr/>
          </p:nvGrpSpPr>
          <p:grpSpPr bwMode="auto">
            <a:xfrm>
              <a:off x="1089" y="544"/>
              <a:ext cx="635" cy="658"/>
              <a:chOff x="0" y="0"/>
              <a:chExt cx="2960" cy="2960"/>
            </a:xfrm>
            <a:grpFill/>
          </p:grpSpPr>
          <p:sp>
            <p:nvSpPr>
              <p:cNvPr id="62" name="Freeform 76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3" name="Freeform 77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4" name="Freeform 78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Group 85"/>
            <p:cNvGrpSpPr>
              <a:grpSpLocks/>
            </p:cNvGrpSpPr>
            <p:nvPr/>
          </p:nvGrpSpPr>
          <p:grpSpPr bwMode="auto">
            <a:xfrm>
              <a:off x="0" y="1134"/>
              <a:ext cx="635" cy="658"/>
              <a:chOff x="0" y="0"/>
              <a:chExt cx="2960" cy="2960"/>
            </a:xfrm>
            <a:grpFill/>
          </p:grpSpPr>
          <p:sp>
            <p:nvSpPr>
              <p:cNvPr id="59" name="Freeform 80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81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1" name="Freeform 82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Group 89"/>
            <p:cNvGrpSpPr>
              <a:grpSpLocks/>
            </p:cNvGrpSpPr>
            <p:nvPr/>
          </p:nvGrpSpPr>
          <p:grpSpPr bwMode="auto">
            <a:xfrm>
              <a:off x="0" y="749"/>
              <a:ext cx="635" cy="658"/>
              <a:chOff x="0" y="0"/>
              <a:chExt cx="2960" cy="2960"/>
            </a:xfrm>
            <a:grpFill/>
          </p:grpSpPr>
          <p:sp>
            <p:nvSpPr>
              <p:cNvPr id="56" name="Freeform 84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7" name="Freeform 85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8" name="Freeform 86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Group 93"/>
            <p:cNvGrpSpPr>
              <a:grpSpLocks/>
            </p:cNvGrpSpPr>
            <p:nvPr/>
          </p:nvGrpSpPr>
          <p:grpSpPr bwMode="auto">
            <a:xfrm>
              <a:off x="0" y="363"/>
              <a:ext cx="635" cy="658"/>
              <a:chOff x="0" y="0"/>
              <a:chExt cx="2960" cy="2960"/>
            </a:xfrm>
            <a:grpFill/>
          </p:grpSpPr>
          <p:sp>
            <p:nvSpPr>
              <p:cNvPr id="53" name="Freeform 88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4" name="Freeform 89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5" name="Freeform 90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97"/>
            <p:cNvGrpSpPr>
              <a:grpSpLocks/>
            </p:cNvGrpSpPr>
            <p:nvPr/>
          </p:nvGrpSpPr>
          <p:grpSpPr bwMode="auto">
            <a:xfrm>
              <a:off x="363" y="1315"/>
              <a:ext cx="635" cy="658"/>
              <a:chOff x="0" y="0"/>
              <a:chExt cx="2960" cy="2960"/>
            </a:xfrm>
            <a:grpFill/>
          </p:grpSpPr>
          <p:sp>
            <p:nvSpPr>
              <p:cNvPr id="50" name="Freeform 92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1" name="Freeform 93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2" name="Freeform 94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Group 101"/>
            <p:cNvGrpSpPr>
              <a:grpSpLocks/>
            </p:cNvGrpSpPr>
            <p:nvPr/>
          </p:nvGrpSpPr>
          <p:grpSpPr bwMode="auto">
            <a:xfrm>
              <a:off x="363" y="930"/>
              <a:ext cx="635" cy="658"/>
              <a:chOff x="0" y="0"/>
              <a:chExt cx="2960" cy="2960"/>
            </a:xfrm>
            <a:grpFill/>
          </p:grpSpPr>
          <p:sp>
            <p:nvSpPr>
              <p:cNvPr id="47" name="Freeform 96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8" name="Freeform 97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9" name="Freeform 98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Group 105"/>
            <p:cNvGrpSpPr>
              <a:grpSpLocks/>
            </p:cNvGrpSpPr>
            <p:nvPr/>
          </p:nvGrpSpPr>
          <p:grpSpPr bwMode="auto">
            <a:xfrm>
              <a:off x="363" y="544"/>
              <a:ext cx="635" cy="658"/>
              <a:chOff x="0" y="0"/>
              <a:chExt cx="2960" cy="2960"/>
            </a:xfrm>
            <a:grpFill/>
          </p:grpSpPr>
          <p:sp>
            <p:nvSpPr>
              <p:cNvPr id="44" name="Freeform 100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5" name="Freeform 101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" name="Freeform 102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Group 109"/>
            <p:cNvGrpSpPr>
              <a:grpSpLocks/>
            </p:cNvGrpSpPr>
            <p:nvPr/>
          </p:nvGrpSpPr>
          <p:grpSpPr bwMode="auto">
            <a:xfrm>
              <a:off x="726" y="1497"/>
              <a:ext cx="635" cy="658"/>
              <a:chOff x="0" y="0"/>
              <a:chExt cx="2960" cy="2960"/>
            </a:xfrm>
            <a:grpFill/>
          </p:grpSpPr>
          <p:sp>
            <p:nvSpPr>
              <p:cNvPr id="41" name="Freeform 104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" name="Freeform 105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" name="Freeform 106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Group 113"/>
            <p:cNvGrpSpPr>
              <a:grpSpLocks/>
            </p:cNvGrpSpPr>
            <p:nvPr/>
          </p:nvGrpSpPr>
          <p:grpSpPr bwMode="auto">
            <a:xfrm>
              <a:off x="726" y="1112"/>
              <a:ext cx="635" cy="658"/>
              <a:chOff x="0" y="0"/>
              <a:chExt cx="2960" cy="2960"/>
            </a:xfrm>
            <a:grpFill/>
          </p:grpSpPr>
          <p:sp>
            <p:nvSpPr>
              <p:cNvPr id="38" name="Freeform 108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" name="Freeform 109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0" name="Freeform 110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Group 117"/>
            <p:cNvGrpSpPr>
              <a:grpSpLocks/>
            </p:cNvGrpSpPr>
            <p:nvPr/>
          </p:nvGrpSpPr>
          <p:grpSpPr bwMode="auto">
            <a:xfrm>
              <a:off x="726" y="726"/>
              <a:ext cx="635" cy="658"/>
              <a:chOff x="0" y="0"/>
              <a:chExt cx="2960" cy="2960"/>
            </a:xfrm>
            <a:grpFill/>
          </p:grpSpPr>
          <p:sp>
            <p:nvSpPr>
              <p:cNvPr id="35" name="Freeform 112"/>
              <p:cNvSpPr>
                <a:spLocks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6" name="Freeform 113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7" name="Freeform 114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113" name="Arc 115"/>
          <p:cNvSpPr>
            <a:spLocks/>
          </p:cNvSpPr>
          <p:nvPr/>
        </p:nvSpPr>
        <p:spPr bwMode="auto">
          <a:xfrm>
            <a:off x="4953871" y="3027824"/>
            <a:ext cx="792162" cy="792162"/>
          </a:xfrm>
          <a:custGeom>
            <a:avLst/>
            <a:gdLst>
              <a:gd name="T0" fmla="*/ -37 w 21600"/>
              <a:gd name="T1" fmla="*/ 0 h 21600"/>
              <a:gd name="T2" fmla="*/ 792162 w 21600"/>
              <a:gd name="T3" fmla="*/ 792162 h 21600"/>
              <a:gd name="T4" fmla="*/ -37 w 21600"/>
              <a:gd name="T5" fmla="*/ 0 h 21600"/>
              <a:gd name="T6" fmla="*/ 792162 w 21600"/>
              <a:gd name="T7" fmla="*/ 792162 h 21600"/>
              <a:gd name="T8" fmla="*/ 0 w 21600"/>
              <a:gd name="T9" fmla="*/ 792162 h 21600"/>
              <a:gd name="T10" fmla="*/ -37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0 h 21600"/>
              <a:gd name="T20" fmla="*/ 216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rnd" cmpd="sng">
            <a:solidFill>
              <a:srgbClr val="80808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114" name="Group 122"/>
          <p:cNvGrpSpPr>
            <a:grpSpLocks/>
          </p:cNvGrpSpPr>
          <p:nvPr/>
        </p:nvGrpSpPr>
        <p:grpSpPr bwMode="auto">
          <a:xfrm>
            <a:off x="5242796" y="3985258"/>
            <a:ext cx="1022366" cy="1058691"/>
            <a:chOff x="0" y="-40"/>
            <a:chExt cx="3002" cy="3000"/>
          </a:xfrm>
          <a:solidFill>
            <a:schemeClr val="tx1"/>
          </a:solidFill>
        </p:grpSpPr>
        <p:sp>
          <p:nvSpPr>
            <p:cNvPr id="115" name="Freeform 117"/>
            <p:cNvSpPr>
              <a:spLocks/>
            </p:cNvSpPr>
            <p:nvPr/>
          </p:nvSpPr>
          <p:spPr bwMode="auto">
            <a:xfrm>
              <a:off x="0" y="-40"/>
              <a:ext cx="2960" cy="1480"/>
            </a:xfrm>
            <a:custGeom>
              <a:avLst/>
              <a:gdLst>
                <a:gd name="T0" fmla="*/ 1480 w 2960"/>
                <a:gd name="T1" fmla="*/ 1480 h 1480"/>
                <a:gd name="T2" fmla="*/ 0 w 2960"/>
                <a:gd name="T3" fmla="*/ 740 h 1480"/>
                <a:gd name="T4" fmla="*/ 1480 w 2960"/>
                <a:gd name="T5" fmla="*/ 0 h 1480"/>
                <a:gd name="T6" fmla="*/ 2960 w 2960"/>
                <a:gd name="T7" fmla="*/ 740 h 1480"/>
                <a:gd name="T8" fmla="*/ 1480 w 2960"/>
                <a:gd name="T9" fmla="*/ 1480 h 1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0"/>
                <a:gd name="T16" fmla="*/ 0 h 1480"/>
                <a:gd name="T17" fmla="*/ 2960 w 2960"/>
                <a:gd name="T18" fmla="*/ 1480 h 1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0" h="1480">
                  <a:moveTo>
                    <a:pt x="1480" y="1480"/>
                  </a:moveTo>
                  <a:lnTo>
                    <a:pt x="0" y="740"/>
                  </a:lnTo>
                  <a:lnTo>
                    <a:pt x="1480" y="0"/>
                  </a:lnTo>
                  <a:lnTo>
                    <a:pt x="2960" y="740"/>
                  </a:lnTo>
                  <a:lnTo>
                    <a:pt x="1480" y="14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6" name="Freeform 118"/>
            <p:cNvSpPr>
              <a:spLocks/>
            </p:cNvSpPr>
            <p:nvPr/>
          </p:nvSpPr>
          <p:spPr bwMode="auto">
            <a:xfrm>
              <a:off x="0" y="740"/>
              <a:ext cx="1480" cy="2220"/>
            </a:xfrm>
            <a:custGeom>
              <a:avLst/>
              <a:gdLst>
                <a:gd name="T0" fmla="*/ 1480 w 1480"/>
                <a:gd name="T1" fmla="*/ 740 h 2220"/>
                <a:gd name="T2" fmla="*/ 1480 w 1480"/>
                <a:gd name="T3" fmla="*/ 2220 h 2220"/>
                <a:gd name="T4" fmla="*/ 0 w 1480"/>
                <a:gd name="T5" fmla="*/ 1480 h 2220"/>
                <a:gd name="T6" fmla="*/ 0 w 1480"/>
                <a:gd name="T7" fmla="*/ 0 h 2220"/>
                <a:gd name="T8" fmla="*/ 1480 w 1480"/>
                <a:gd name="T9" fmla="*/ 740 h 2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2220"/>
                <a:gd name="T17" fmla="*/ 1480 w 1480"/>
                <a:gd name="T18" fmla="*/ 2220 h 22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2220">
                  <a:moveTo>
                    <a:pt x="1480" y="740"/>
                  </a:moveTo>
                  <a:lnTo>
                    <a:pt x="1480" y="2220"/>
                  </a:lnTo>
                  <a:lnTo>
                    <a:pt x="0" y="1480"/>
                  </a:lnTo>
                  <a:lnTo>
                    <a:pt x="0" y="0"/>
                  </a:lnTo>
                  <a:lnTo>
                    <a:pt x="1480" y="7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7" name="Freeform 119"/>
            <p:cNvSpPr>
              <a:spLocks/>
            </p:cNvSpPr>
            <p:nvPr/>
          </p:nvSpPr>
          <p:spPr bwMode="auto">
            <a:xfrm>
              <a:off x="1522" y="740"/>
              <a:ext cx="1480" cy="2220"/>
            </a:xfrm>
            <a:custGeom>
              <a:avLst/>
              <a:gdLst>
                <a:gd name="T0" fmla="*/ 1480 w 1480"/>
                <a:gd name="T1" fmla="*/ 0 h 2220"/>
                <a:gd name="T2" fmla="*/ 1480 w 1480"/>
                <a:gd name="T3" fmla="*/ 1480 h 2220"/>
                <a:gd name="T4" fmla="*/ 0 w 1480"/>
                <a:gd name="T5" fmla="*/ 2220 h 2220"/>
                <a:gd name="T6" fmla="*/ 0 w 1480"/>
                <a:gd name="T7" fmla="*/ 740 h 2220"/>
                <a:gd name="T8" fmla="*/ 1480 w 1480"/>
                <a:gd name="T9" fmla="*/ 0 h 2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2220"/>
                <a:gd name="T17" fmla="*/ 1480 w 1480"/>
                <a:gd name="T18" fmla="*/ 2220 h 22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2220">
                  <a:moveTo>
                    <a:pt x="1480" y="0"/>
                  </a:moveTo>
                  <a:lnTo>
                    <a:pt x="1480" y="1480"/>
                  </a:lnTo>
                  <a:lnTo>
                    <a:pt x="0" y="2220"/>
                  </a:lnTo>
                  <a:lnTo>
                    <a:pt x="0" y="740"/>
                  </a:lnTo>
                  <a:lnTo>
                    <a:pt x="14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118" name="Text Box 120"/>
          <p:cNvSpPr txBox="1">
            <a:spLocks noChangeArrowheads="1"/>
          </p:cNvSpPr>
          <p:nvPr/>
        </p:nvSpPr>
        <p:spPr bwMode="auto">
          <a:xfrm>
            <a:off x="6250857" y="4005566"/>
            <a:ext cx="3445285" cy="145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 HERE</a:t>
            </a:r>
            <a:endParaRPr lang="en-US" altLang="ko-KR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 algn="r"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HERE TO ADD  YOUR CONTENTS ABOUT THIS PAGE</a:t>
            </a:r>
            <a:endParaRPr lang="en-US" altLang="zh-CN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88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3" grpId="0" animBg="1"/>
      <p:bldP spid="1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3075920" cy="1122035"/>
            <a:chOff x="0" y="0"/>
            <a:chExt cx="12192000" cy="11220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807" y="0"/>
              <a:ext cx="810193" cy="112203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0" y="0"/>
              <a:ext cx="11381807" cy="89965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4B5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4207" y="280549"/>
            <a:ext cx="479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 YOUR CONTENTS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" name="Line 35"/>
          <p:cNvSpPr>
            <a:spLocks noChangeShapeType="1"/>
          </p:cNvSpPr>
          <p:nvPr/>
        </p:nvSpPr>
        <p:spPr bwMode="auto">
          <a:xfrm>
            <a:off x="4601335" y="3776684"/>
            <a:ext cx="682625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 flipV="1">
            <a:off x="4515610" y="2570184"/>
            <a:ext cx="792163" cy="758825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Line 37"/>
          <p:cNvSpPr>
            <a:spLocks noChangeShapeType="1"/>
          </p:cNvSpPr>
          <p:nvPr/>
        </p:nvSpPr>
        <p:spPr bwMode="auto">
          <a:xfrm>
            <a:off x="4515610" y="4214834"/>
            <a:ext cx="792163" cy="758825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5283961" y="1778022"/>
            <a:ext cx="4146550" cy="12065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1080000" tIns="0" rIns="0" bIns="0"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CONTENTS HERE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ADD YOUR SENTENTS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283960" y="3173436"/>
            <a:ext cx="4146550" cy="12065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1116000"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CONTENTS HERE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ADD 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YOUR </a:t>
            </a:r>
            <a:r>
              <a:rPr lang="en-US" altLang="zh-CN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SENTENTS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" name="AutoShape 27"/>
          <p:cNvSpPr>
            <a:spLocks noChangeArrowheads="1"/>
          </p:cNvSpPr>
          <p:nvPr/>
        </p:nvSpPr>
        <p:spPr bwMode="auto">
          <a:xfrm>
            <a:off x="5283960" y="4514872"/>
            <a:ext cx="4146550" cy="12065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1116000"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CONTENTS HERE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ADD 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YOUR </a:t>
            </a:r>
            <a:r>
              <a:rPr lang="en-US" altLang="zh-CN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SENTENTS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2549491" y="2717089"/>
            <a:ext cx="2154238" cy="2111375"/>
          </a:xfrm>
          <a:prstGeom prst="ellipse">
            <a:avLst/>
          </a:prstGeom>
          <a:solidFill>
            <a:srgbClr val="00B050"/>
          </a:solidFill>
          <a:ln w="76200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wrap="squar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 HERE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 CONTENTS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5387131" y="1861000"/>
            <a:ext cx="1081105" cy="1059594"/>
          </a:xfrm>
          <a:prstGeom prst="ellipse">
            <a:avLst/>
          </a:prstGeom>
          <a:solidFill>
            <a:srgbClr val="00B050"/>
          </a:solidFill>
          <a:ln w="76200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wrap="squar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 HERE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5387131" y="3247205"/>
            <a:ext cx="1081105" cy="1059594"/>
          </a:xfrm>
          <a:prstGeom prst="ellipse">
            <a:avLst/>
          </a:prstGeom>
          <a:solidFill>
            <a:srgbClr val="00B050"/>
          </a:solidFill>
          <a:ln w="76200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wrap="squar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 HERE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5387131" y="4594246"/>
            <a:ext cx="1081105" cy="1059594"/>
          </a:xfrm>
          <a:prstGeom prst="ellipse">
            <a:avLst/>
          </a:prstGeom>
          <a:solidFill>
            <a:srgbClr val="00B050"/>
          </a:solidFill>
          <a:ln w="76200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wrap="squar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13279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3075920" cy="1122035"/>
            <a:chOff x="0" y="0"/>
            <a:chExt cx="12192000" cy="1122035"/>
          </a:xfrm>
          <a:solidFill>
            <a:srgbClr val="00B050"/>
          </a:solidFill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807" y="0"/>
              <a:ext cx="810193" cy="1122035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</p:pic>
        <p:sp>
          <p:nvSpPr>
            <p:cNvPr id="5" name="矩形 4"/>
            <p:cNvSpPr/>
            <p:nvPr/>
          </p:nvSpPr>
          <p:spPr>
            <a:xfrm>
              <a:off x="0" y="0"/>
              <a:ext cx="11381807" cy="899652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4B5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4207" y="280549"/>
            <a:ext cx="479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 YOUR CONTENTS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5940322" y="2280008"/>
            <a:ext cx="3213100" cy="3214687"/>
            <a:chOff x="3008" y="1269"/>
            <a:chExt cx="2024" cy="2025"/>
          </a:xfrm>
          <a:solidFill>
            <a:schemeClr val="bg1">
              <a:lumMod val="85000"/>
            </a:schemeClr>
          </a:solidFill>
        </p:grpSpPr>
        <p:sp>
          <p:nvSpPr>
            <p:cNvPr id="8" name="空心弧 7"/>
            <p:cNvSpPr/>
            <p:nvPr/>
          </p:nvSpPr>
          <p:spPr bwMode="auto">
            <a:xfrm>
              <a:off x="3008" y="1269"/>
              <a:ext cx="2024" cy="2025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1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" name="空心弧 8"/>
            <p:cNvSpPr/>
            <p:nvPr/>
          </p:nvSpPr>
          <p:spPr bwMode="auto">
            <a:xfrm>
              <a:off x="3008" y="1269"/>
              <a:ext cx="2024" cy="2025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1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" name="空心弧 9"/>
            <p:cNvSpPr/>
            <p:nvPr/>
          </p:nvSpPr>
          <p:spPr bwMode="auto">
            <a:xfrm>
              <a:off x="3008" y="1269"/>
              <a:ext cx="2024" cy="2025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1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" name="空心弧 10"/>
            <p:cNvSpPr/>
            <p:nvPr/>
          </p:nvSpPr>
          <p:spPr bwMode="auto">
            <a:xfrm>
              <a:off x="3008" y="1269"/>
              <a:ext cx="2024" cy="2025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1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016647" y="4937483"/>
            <a:ext cx="1038225" cy="1039812"/>
            <a:chOff x="3686" y="2943"/>
            <a:chExt cx="654" cy="655"/>
          </a:xfrm>
        </p:grpSpPr>
        <p:grpSp>
          <p:nvGrpSpPr>
            <p:cNvPr id="13" name="组合 7"/>
            <p:cNvGrpSpPr>
              <a:grpSpLocks/>
            </p:cNvGrpSpPr>
            <p:nvPr/>
          </p:nvGrpSpPr>
          <p:grpSpPr bwMode="auto">
            <a:xfrm rot="-202676">
              <a:off x="3686" y="2943"/>
              <a:ext cx="654" cy="655"/>
              <a:chOff x="2213675" y="1470831"/>
              <a:chExt cx="2790094" cy="2795325"/>
            </a:xfrm>
          </p:grpSpPr>
          <p:sp>
            <p:nvSpPr>
              <p:cNvPr id="15" name="椭圆 48"/>
              <p:cNvSpPr>
                <a:spLocks noChangeArrowheads="1"/>
              </p:cNvSpPr>
              <p:nvPr/>
            </p:nvSpPr>
            <p:spPr bwMode="auto">
              <a:xfrm>
                <a:off x="2213675" y="1476484"/>
                <a:ext cx="2790094" cy="2789669"/>
              </a:xfrm>
              <a:prstGeom prst="ellipse">
                <a:avLst/>
              </a:prstGeom>
              <a:solidFill>
                <a:srgbClr val="00B050"/>
              </a:solidFill>
              <a:ln w="6350" algn="ctr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" name="椭圆 49"/>
              <p:cNvSpPr>
                <a:spLocks noChangeArrowheads="1"/>
              </p:cNvSpPr>
              <p:nvPr/>
            </p:nvSpPr>
            <p:spPr bwMode="auto">
              <a:xfrm>
                <a:off x="2563119" y="1469435"/>
                <a:ext cx="2073373" cy="1796689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alpha val="59999"/>
                    </a:srgbClr>
                  </a:gs>
                  <a:gs pos="100000">
                    <a:srgbClr val="00FF0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4" name="TextBox 47"/>
            <p:cNvSpPr txBox="1">
              <a:spLocks noChangeArrowheads="1"/>
            </p:cNvSpPr>
            <p:nvPr/>
          </p:nvSpPr>
          <p:spPr bwMode="auto">
            <a:xfrm>
              <a:off x="3707" y="3170"/>
              <a:ext cx="5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</a:p>
          </p:txBody>
        </p: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5445022" y="3362683"/>
            <a:ext cx="1036638" cy="1038225"/>
            <a:chOff x="2696" y="1951"/>
            <a:chExt cx="653" cy="654"/>
          </a:xfrm>
        </p:grpSpPr>
        <p:grpSp>
          <p:nvGrpSpPr>
            <p:cNvPr id="18" name="组合 7"/>
            <p:cNvGrpSpPr>
              <a:grpSpLocks/>
            </p:cNvGrpSpPr>
            <p:nvPr/>
          </p:nvGrpSpPr>
          <p:grpSpPr bwMode="auto">
            <a:xfrm rot="-202676">
              <a:off x="2696" y="1951"/>
              <a:ext cx="653" cy="654"/>
              <a:chOff x="2212898" y="1475132"/>
              <a:chExt cx="2785826" cy="2790813"/>
            </a:xfrm>
          </p:grpSpPr>
          <p:sp>
            <p:nvSpPr>
              <p:cNvPr id="20" name="椭圆 53"/>
              <p:cNvSpPr>
                <a:spLocks noChangeArrowheads="1"/>
              </p:cNvSpPr>
              <p:nvPr/>
            </p:nvSpPr>
            <p:spPr bwMode="auto">
              <a:xfrm>
                <a:off x="2213150" y="1476404"/>
                <a:ext cx="2785826" cy="2785281"/>
              </a:xfrm>
              <a:prstGeom prst="ellipse">
                <a:avLst/>
              </a:prstGeom>
              <a:solidFill>
                <a:srgbClr val="00B050"/>
              </a:solidFill>
              <a:ln w="6350" algn="ctr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椭圆 54"/>
              <p:cNvSpPr>
                <a:spLocks noChangeArrowheads="1"/>
              </p:cNvSpPr>
              <p:nvPr/>
            </p:nvSpPr>
            <p:spPr bwMode="auto">
              <a:xfrm>
                <a:off x="2562337" y="1473862"/>
                <a:ext cx="2073370" cy="1792265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alpha val="59999"/>
                    </a:srgbClr>
                  </a:gs>
                  <a:gs pos="100000">
                    <a:srgbClr val="00FF0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9" name="TextBox 52"/>
            <p:cNvSpPr txBox="1">
              <a:spLocks noChangeArrowheads="1"/>
            </p:cNvSpPr>
            <p:nvPr/>
          </p:nvSpPr>
          <p:spPr bwMode="auto">
            <a:xfrm>
              <a:off x="2717" y="2178"/>
              <a:ext cx="5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</a:p>
          </p:txBody>
        </p:sp>
      </p:grp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8588272" y="3362683"/>
            <a:ext cx="1036638" cy="1041400"/>
            <a:chOff x="4676" y="1951"/>
            <a:chExt cx="653" cy="656"/>
          </a:xfrm>
        </p:grpSpPr>
        <p:grpSp>
          <p:nvGrpSpPr>
            <p:cNvPr id="23" name="组合 7"/>
            <p:cNvGrpSpPr>
              <a:grpSpLocks/>
            </p:cNvGrpSpPr>
            <p:nvPr/>
          </p:nvGrpSpPr>
          <p:grpSpPr bwMode="auto">
            <a:xfrm rot="-202676">
              <a:off x="4676" y="1951"/>
              <a:ext cx="653" cy="656"/>
              <a:chOff x="2214929" y="1468836"/>
              <a:chExt cx="2785826" cy="2799323"/>
            </a:xfrm>
          </p:grpSpPr>
          <p:sp>
            <p:nvSpPr>
              <p:cNvPr id="25" name="椭圆 61"/>
              <p:cNvSpPr>
                <a:spLocks noChangeArrowheads="1"/>
              </p:cNvSpPr>
              <p:nvPr/>
            </p:nvSpPr>
            <p:spPr bwMode="auto">
              <a:xfrm>
                <a:off x="2215182" y="1474365"/>
                <a:ext cx="2785826" cy="2789535"/>
              </a:xfrm>
              <a:prstGeom prst="ellipse">
                <a:avLst/>
              </a:prstGeom>
              <a:solidFill>
                <a:srgbClr val="00B050"/>
              </a:solidFill>
              <a:ln w="6350" algn="ctr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椭圆 62"/>
              <p:cNvSpPr>
                <a:spLocks noChangeArrowheads="1"/>
              </p:cNvSpPr>
              <p:nvPr/>
            </p:nvSpPr>
            <p:spPr bwMode="auto">
              <a:xfrm>
                <a:off x="2564494" y="1467570"/>
                <a:ext cx="2073370" cy="1796515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alpha val="59999"/>
                    </a:srgbClr>
                  </a:gs>
                  <a:gs pos="100000">
                    <a:srgbClr val="00FF0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4" name="TextBox 60"/>
            <p:cNvSpPr txBox="1">
              <a:spLocks noChangeArrowheads="1"/>
            </p:cNvSpPr>
            <p:nvPr/>
          </p:nvSpPr>
          <p:spPr bwMode="auto">
            <a:xfrm>
              <a:off x="4697" y="2180"/>
              <a:ext cx="5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</a:p>
          </p:txBody>
        </p:sp>
      </p:grpSp>
      <p:grpSp>
        <p:nvGrpSpPr>
          <p:cNvPr id="27" name="Group 28"/>
          <p:cNvGrpSpPr>
            <a:grpSpLocks/>
          </p:cNvGrpSpPr>
          <p:nvPr/>
        </p:nvGrpSpPr>
        <p:grpSpPr bwMode="auto">
          <a:xfrm>
            <a:off x="6832497" y="3186470"/>
            <a:ext cx="1538288" cy="1497013"/>
            <a:chOff x="3570" y="1840"/>
            <a:chExt cx="969" cy="943"/>
          </a:xfrm>
        </p:grpSpPr>
        <p:sp>
          <p:nvSpPr>
            <p:cNvPr id="28" name="TextBox 8"/>
            <p:cNvSpPr txBox="1">
              <a:spLocks noChangeArrowheads="1"/>
            </p:cNvSpPr>
            <p:nvPr/>
          </p:nvSpPr>
          <p:spPr bwMode="auto">
            <a:xfrm>
              <a:off x="3634" y="2169"/>
              <a:ext cx="9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pic>
          <p:nvPicPr>
            <p:cNvPr id="29" name="Picture 15" descr="light_shadow"/>
            <p:cNvPicPr>
              <a:picLocks noChangeAspect="1" noChangeArrowheads="1"/>
            </p:cNvPicPr>
            <p:nvPr/>
          </p:nvPicPr>
          <p:blipFill>
            <a:blip r:embed="rId4">
              <a:lum bright="-30000" contrast="-4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675" y="2651"/>
              <a:ext cx="69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椭圆 9"/>
            <p:cNvSpPr>
              <a:spLocks noChangeArrowheads="1"/>
            </p:cNvSpPr>
            <p:nvPr/>
          </p:nvSpPr>
          <p:spPr bwMode="auto">
            <a:xfrm>
              <a:off x="3570" y="1843"/>
              <a:ext cx="889" cy="890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zh-CN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1" name="椭圆 10"/>
            <p:cNvSpPr>
              <a:spLocks noChangeArrowheads="1"/>
            </p:cNvSpPr>
            <p:nvPr/>
          </p:nvSpPr>
          <p:spPr bwMode="auto">
            <a:xfrm>
              <a:off x="3690" y="1840"/>
              <a:ext cx="662" cy="571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alpha val="59999"/>
                  </a:srgb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2" name="TextBox 6"/>
            <p:cNvSpPr txBox="1">
              <a:spLocks noChangeArrowheads="1"/>
            </p:cNvSpPr>
            <p:nvPr/>
          </p:nvSpPr>
          <p:spPr bwMode="auto">
            <a:xfrm>
              <a:off x="3591" y="2144"/>
              <a:ext cx="8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</a:p>
          </p:txBody>
        </p:sp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7062685" y="1800583"/>
            <a:ext cx="1089025" cy="1071562"/>
            <a:chOff x="3715" y="967"/>
            <a:chExt cx="686" cy="675"/>
          </a:xfrm>
        </p:grpSpPr>
        <p:grpSp>
          <p:nvGrpSpPr>
            <p:cNvPr id="34" name="组合 2"/>
            <p:cNvGrpSpPr>
              <a:grpSpLocks/>
            </p:cNvGrpSpPr>
            <p:nvPr/>
          </p:nvGrpSpPr>
          <p:grpSpPr bwMode="auto">
            <a:xfrm>
              <a:off x="3740" y="967"/>
              <a:ext cx="661" cy="568"/>
              <a:chOff x="2028846" y="523907"/>
              <a:chExt cx="1714108" cy="1473146"/>
            </a:xfrm>
          </p:grpSpPr>
          <p:sp>
            <p:nvSpPr>
              <p:cNvPr id="39" name="椭圆 6"/>
              <p:cNvSpPr>
                <a:spLocks noChangeArrowheads="1"/>
              </p:cNvSpPr>
              <p:nvPr/>
            </p:nvSpPr>
            <p:spPr bwMode="auto">
              <a:xfrm>
                <a:off x="2132572" y="523907"/>
                <a:ext cx="1255110" cy="1084111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alpha val="59999"/>
                    </a:srgbClr>
                  </a:gs>
                  <a:gs pos="100000">
                    <a:srgbClr val="00FF0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0" name="TextBox 3"/>
              <p:cNvSpPr txBox="1">
                <a:spLocks noChangeArrowheads="1"/>
              </p:cNvSpPr>
              <p:nvPr/>
            </p:nvSpPr>
            <p:spPr bwMode="auto">
              <a:xfrm>
                <a:off x="2028844" y="1148956"/>
                <a:ext cx="1714108" cy="8480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35" name="组合 7"/>
            <p:cNvGrpSpPr>
              <a:grpSpLocks/>
            </p:cNvGrpSpPr>
            <p:nvPr/>
          </p:nvGrpSpPr>
          <p:grpSpPr bwMode="auto">
            <a:xfrm rot="-202676">
              <a:off x="3715" y="988"/>
              <a:ext cx="654" cy="654"/>
              <a:chOff x="2211569" y="1474932"/>
              <a:chExt cx="2790094" cy="2791063"/>
            </a:xfrm>
          </p:grpSpPr>
          <p:sp>
            <p:nvSpPr>
              <p:cNvPr id="37" name="椭圆 72"/>
              <p:cNvSpPr>
                <a:spLocks noChangeArrowheads="1"/>
              </p:cNvSpPr>
              <p:nvPr/>
            </p:nvSpPr>
            <p:spPr bwMode="auto">
              <a:xfrm>
                <a:off x="2211820" y="1476331"/>
                <a:ext cx="2790094" cy="2785407"/>
              </a:xfrm>
              <a:prstGeom prst="ellipse">
                <a:avLst/>
              </a:prstGeom>
              <a:solidFill>
                <a:srgbClr val="00B050"/>
              </a:solidFill>
              <a:ln w="6350" algn="ctr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椭圆 73"/>
              <p:cNvSpPr>
                <a:spLocks noChangeArrowheads="1"/>
              </p:cNvSpPr>
              <p:nvPr/>
            </p:nvSpPr>
            <p:spPr bwMode="auto">
              <a:xfrm>
                <a:off x="2561010" y="1473536"/>
                <a:ext cx="2073373" cy="1792426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alpha val="59999"/>
                    </a:srgbClr>
                  </a:gs>
                  <a:gs pos="100000">
                    <a:srgbClr val="00FF0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36" name="TextBox 71"/>
            <p:cNvSpPr txBox="1">
              <a:spLocks noChangeArrowheads="1"/>
            </p:cNvSpPr>
            <p:nvPr/>
          </p:nvSpPr>
          <p:spPr bwMode="auto">
            <a:xfrm>
              <a:off x="3736" y="1215"/>
              <a:ext cx="5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</a:p>
          </p:txBody>
        </p:sp>
      </p:grpSp>
      <p:sp>
        <p:nvSpPr>
          <p:cNvPr id="41" name="圆角矩形 40"/>
          <p:cNvSpPr/>
          <p:nvPr/>
        </p:nvSpPr>
        <p:spPr bwMode="auto">
          <a:xfrm>
            <a:off x="1920772" y="2541945"/>
            <a:ext cx="3000375" cy="3286125"/>
          </a:xfrm>
          <a:prstGeom prst="roundRect">
            <a:avLst>
              <a:gd name="adj" fmla="val 70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indent="269875" algn="ctr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ADD CONTENTS</a:t>
            </a:r>
          </a:p>
          <a:p>
            <a:pPr indent="269875" algn="ctr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ADD CONTENTS</a:t>
            </a:r>
          </a:p>
          <a:p>
            <a:pPr indent="269875" algn="ctr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ADD CONTENTS</a:t>
            </a:r>
          </a:p>
          <a:p>
            <a:pPr indent="269875" algn="ctr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ADD CONTENTS</a:t>
            </a:r>
          </a:p>
          <a:p>
            <a:pPr indent="269875" algn="ctr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ADD CONTENTS</a:t>
            </a:r>
          </a:p>
          <a:p>
            <a:pPr indent="269875" algn="ctr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ADD 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CONTENTS</a:t>
            </a:r>
            <a:endParaRPr lang="en-US" altLang="zh-CN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2" name="圆角矩形 40"/>
          <p:cNvSpPr>
            <a:spLocks noChangeArrowheads="1"/>
          </p:cNvSpPr>
          <p:nvPr/>
        </p:nvSpPr>
        <p:spPr bwMode="auto">
          <a:xfrm>
            <a:off x="1920772" y="2014895"/>
            <a:ext cx="3000375" cy="490538"/>
          </a:xfrm>
          <a:prstGeom prst="roundRect">
            <a:avLst>
              <a:gd name="adj" fmla="val 699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66106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C 0.00013 -0.125 0.07617 -0.22708 0.16979 -0.22708 C 0.26328 -0.22708 0.33985 -0.125 0.33985 -0.00023 C 0.33985 0.12454 0.26328 0.22593 0.16979 0.22593 C 0.07617 0.22593 0.00013 0.12454 0.00013 -0.00023 Z " pathEditMode="relative" rAng="16200000" ptsTypes="AAAAA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-2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7.40741E-7 C 0.08893 7.40741E-7 0.16549 0.10139 0.16549 0.22616 C 0.16549 0.35093 0.08893 0.45301 -0.00469 0.45301 C -0.09831 0.45301 -0.17435 0.35093 -0.17435 0.22616 C -0.17435 0.10139 -0.09831 7.40741E-7 -0.00469 7.40741E-7 Z " pathEditMode="relative" rAng="0" ptsTypes="AAA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263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208 C -0.00013 0.12269 -0.07617 0.22477 -0.1698 0.22477 C -0.26329 0.22477 -0.33985 0.12269 -0.33985 -0.00208 C -0.33985 -0.12685 -0.26329 -0.22824 -0.1698 -0.22824 C -0.07617 -0.22824 -0.00013 -0.12685 -0.00013 -0.00208 Z " pathEditMode="relative" rAng="5400000" ptsTypes="AAA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2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46 C -0.0944 -0.00046 -0.17096 -0.10185 -0.17096 -0.22662 C -0.17096 -0.35139 -0.0944 -0.45347 -0.00078 -0.45347 C 0.09284 -0.45347 0.16888 -0.35139 0.16888 -0.22662 C 0.16888 -0.10185 0.09284 -0.00046 -0.00078 -0.00046 Z " pathEditMode="relative" rAng="10800000" ptsTypes="AAAAA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1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29512" y="2739784"/>
            <a:ext cx="6156077" cy="1219200"/>
            <a:chOff x="4247076" y="2735232"/>
            <a:chExt cx="6156077" cy="1219200"/>
          </a:xfrm>
          <a:solidFill>
            <a:srgbClr val="00B050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4247076" y="2735232"/>
              <a:ext cx="6156077" cy="1219200"/>
              <a:chOff x="2798352" y="2739784"/>
              <a:chExt cx="6156077" cy="1219200"/>
            </a:xfrm>
            <a:grpFill/>
          </p:grpSpPr>
          <p:sp>
            <p:nvSpPr>
              <p:cNvPr id="6" name="燕尾形 5"/>
              <p:cNvSpPr/>
              <p:nvPr/>
            </p:nvSpPr>
            <p:spPr>
              <a:xfrm rot="10800000">
                <a:off x="3153411" y="2921618"/>
                <a:ext cx="5801018" cy="85450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798352" y="2739784"/>
                <a:ext cx="1219200" cy="1219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243828" y="3164204"/>
                <a:ext cx="31557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 、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Here to fill in the title</a:t>
                </a:r>
                <a:endPara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  <a:p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655" y="2933113"/>
              <a:ext cx="438049" cy="764272"/>
            </a:xfrm>
            <a:prstGeom prst="rect">
              <a:avLst/>
            </a:prstGeom>
            <a:grpFill/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035" y="2863119"/>
            <a:ext cx="868932" cy="11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0.60221 4.44444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0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250"/>
                            </p:stCondLst>
                            <p:childTnLst>
                              <p:par>
                                <p:cTn id="16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3075920" cy="1122035"/>
            <a:chOff x="0" y="0"/>
            <a:chExt cx="12192000" cy="1122035"/>
          </a:xfrm>
          <a:solidFill>
            <a:schemeClr val="tx1"/>
          </a:solidFill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807" y="0"/>
              <a:ext cx="810193" cy="1122035"/>
            </a:xfrm>
            <a:prstGeom prst="rect">
              <a:avLst/>
            </a:prstGeom>
            <a:grpFill/>
          </p:spPr>
        </p:pic>
        <p:sp>
          <p:nvSpPr>
            <p:cNvPr id="5" name="矩形 4"/>
            <p:cNvSpPr/>
            <p:nvPr/>
          </p:nvSpPr>
          <p:spPr>
            <a:xfrm>
              <a:off x="0" y="0"/>
              <a:ext cx="11381807" cy="89965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4B5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4207" y="280549"/>
            <a:ext cx="479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 YOUR CONTENTS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148422" y="5436931"/>
            <a:ext cx="3629025" cy="511175"/>
          </a:xfrm>
          <a:prstGeom prst="ellipse">
            <a:avLst/>
          </a:prstGeom>
          <a:gradFill rotWithShape="1">
            <a:gsLst>
              <a:gs pos="0">
                <a:srgbClr val="333333"/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938873" y="1653920"/>
            <a:ext cx="4025900" cy="40243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4D4D4D"/>
              </a:gs>
            </a:gsLst>
            <a:lin ang="2700000" scaled="1"/>
          </a:gradFill>
          <a:ln w="635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3789773" y="2057145"/>
            <a:ext cx="1150937" cy="1614488"/>
            <a:chOff x="815" y="1144"/>
            <a:chExt cx="725" cy="1017"/>
          </a:xfrm>
        </p:grpSpPr>
        <p:sp>
          <p:nvSpPr>
            <p:cNvPr id="10" name="未知"/>
            <p:cNvSpPr>
              <a:spLocks/>
            </p:cNvSpPr>
            <p:nvPr/>
          </p:nvSpPr>
          <p:spPr bwMode="auto">
            <a:xfrm>
              <a:off x="815" y="1144"/>
              <a:ext cx="725" cy="1017"/>
            </a:xfrm>
            <a:custGeom>
              <a:avLst/>
              <a:gdLst>
                <a:gd name="T0" fmla="*/ 123 w 124"/>
                <a:gd name="T1" fmla="*/ 0 h 174"/>
                <a:gd name="T2" fmla="*/ 0 w 124"/>
                <a:gd name="T3" fmla="*/ 50 h 174"/>
                <a:gd name="T4" fmla="*/ 124 w 124"/>
                <a:gd name="T5" fmla="*/ 174 h 174"/>
                <a:gd name="T6" fmla="*/ 123 w 124"/>
                <a:gd name="T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174">
                  <a:moveTo>
                    <a:pt x="123" y="0"/>
                  </a:moveTo>
                  <a:cubicBezTo>
                    <a:pt x="77" y="0"/>
                    <a:pt x="33" y="18"/>
                    <a:pt x="0" y="50"/>
                  </a:cubicBezTo>
                  <a:lnTo>
                    <a:pt x="124" y="17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969696"/>
            </a:solidFill>
            <a:ln w="6350" cmpd="sng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1054" y="1368"/>
              <a:ext cx="4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4940710" y="2057145"/>
            <a:ext cx="1139825" cy="1614488"/>
            <a:chOff x="1540" y="1144"/>
            <a:chExt cx="718" cy="1017"/>
          </a:xfrm>
        </p:grpSpPr>
        <p:sp>
          <p:nvSpPr>
            <p:cNvPr id="13" name="未知"/>
            <p:cNvSpPr>
              <a:spLocks/>
            </p:cNvSpPr>
            <p:nvPr/>
          </p:nvSpPr>
          <p:spPr bwMode="auto">
            <a:xfrm>
              <a:off x="1540" y="1144"/>
              <a:ext cx="718" cy="1017"/>
            </a:xfrm>
            <a:custGeom>
              <a:avLst/>
              <a:gdLst>
                <a:gd name="T0" fmla="*/ 123 w 123"/>
                <a:gd name="T1" fmla="*/ 50 h 174"/>
                <a:gd name="T2" fmla="*/ 0 w 123"/>
                <a:gd name="T3" fmla="*/ 0 h 174"/>
                <a:gd name="T4" fmla="*/ 0 w 123"/>
                <a:gd name="T5" fmla="*/ 174 h 174"/>
                <a:gd name="T6" fmla="*/ 123 w 123"/>
                <a:gd name="T7" fmla="*/ 5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74">
                  <a:moveTo>
                    <a:pt x="123" y="50"/>
                  </a:moveTo>
                  <a:cubicBezTo>
                    <a:pt x="90" y="18"/>
                    <a:pt x="46" y="0"/>
                    <a:pt x="0" y="0"/>
                  </a:cubicBezTo>
                  <a:lnTo>
                    <a:pt x="0" y="174"/>
                  </a:lnTo>
                  <a:lnTo>
                    <a:pt x="123" y="50"/>
                  </a:lnTo>
                  <a:close/>
                </a:path>
              </a:pathLst>
            </a:custGeom>
            <a:solidFill>
              <a:srgbClr val="969696"/>
            </a:solidFill>
            <a:ln w="6350" cmpd="sng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1655" y="1368"/>
              <a:ext cx="44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</a:p>
          </p:txBody>
        </p:sp>
      </p:grp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4940710" y="3671633"/>
            <a:ext cx="1139825" cy="1604962"/>
            <a:chOff x="1540" y="2161"/>
            <a:chExt cx="718" cy="1011"/>
          </a:xfrm>
          <a:solidFill>
            <a:srgbClr val="00B050"/>
          </a:solidFill>
        </p:grpSpPr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1540" y="2161"/>
              <a:ext cx="718" cy="1011"/>
            </a:xfrm>
            <a:custGeom>
              <a:avLst/>
              <a:gdLst>
                <a:gd name="T0" fmla="*/ 0 w 123"/>
                <a:gd name="T1" fmla="*/ 1255 h 173"/>
                <a:gd name="T2" fmla="*/ 892 w 123"/>
                <a:gd name="T3" fmla="*/ 892 h 173"/>
                <a:gd name="T4" fmla="*/ 0 w 123"/>
                <a:gd name="T5" fmla="*/ 0 h 173"/>
                <a:gd name="T6" fmla="*/ 0 w 123"/>
                <a:gd name="T7" fmla="*/ 1255 h 1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173"/>
                <a:gd name="T14" fmla="*/ 123 w 123"/>
                <a:gd name="T15" fmla="*/ 173 h 1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173">
                  <a:moveTo>
                    <a:pt x="0" y="173"/>
                  </a:moveTo>
                  <a:cubicBezTo>
                    <a:pt x="46" y="173"/>
                    <a:pt x="90" y="155"/>
                    <a:pt x="123" y="123"/>
                  </a:cubicBezTo>
                  <a:lnTo>
                    <a:pt x="0" y="0"/>
                  </a:lnTo>
                  <a:lnTo>
                    <a:pt x="0" y="17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1619" y="2809"/>
              <a:ext cx="444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789773" y="3671633"/>
            <a:ext cx="1150937" cy="1604962"/>
            <a:chOff x="815" y="2161"/>
            <a:chExt cx="725" cy="1011"/>
          </a:xfrm>
          <a:solidFill>
            <a:schemeClr val="tx1"/>
          </a:solidFill>
        </p:grpSpPr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815" y="2161"/>
              <a:ext cx="725" cy="1011"/>
            </a:xfrm>
            <a:custGeom>
              <a:avLst/>
              <a:gdLst>
                <a:gd name="T0" fmla="*/ 0 w 124"/>
                <a:gd name="T1" fmla="*/ 892 h 173"/>
                <a:gd name="T2" fmla="*/ 900 w 124"/>
                <a:gd name="T3" fmla="*/ 1255 h 173"/>
                <a:gd name="T4" fmla="*/ 900 w 124"/>
                <a:gd name="T5" fmla="*/ 0 h 173"/>
                <a:gd name="T6" fmla="*/ 0 w 124"/>
                <a:gd name="T7" fmla="*/ 892 h 1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"/>
                <a:gd name="T13" fmla="*/ 0 h 173"/>
                <a:gd name="T14" fmla="*/ 124 w 124"/>
                <a:gd name="T15" fmla="*/ 173 h 1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" h="173">
                  <a:moveTo>
                    <a:pt x="0" y="123"/>
                  </a:moveTo>
                  <a:cubicBezTo>
                    <a:pt x="33" y="155"/>
                    <a:pt x="77" y="173"/>
                    <a:pt x="124" y="173"/>
                  </a:cubicBezTo>
                  <a:lnTo>
                    <a:pt x="124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1067" y="2816"/>
              <a:ext cx="442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</a:p>
          </p:txBody>
        </p:sp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3327810" y="3671633"/>
            <a:ext cx="1612900" cy="1141412"/>
            <a:chOff x="524" y="2161"/>
            <a:chExt cx="1016" cy="719"/>
          </a:xfrm>
        </p:grpSpPr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524" y="2161"/>
              <a:ext cx="1016" cy="719"/>
            </a:xfrm>
            <a:custGeom>
              <a:avLst/>
              <a:gdLst>
                <a:gd name="T0" fmla="*/ 0 w 174"/>
                <a:gd name="T1" fmla="*/ 0 h 123"/>
                <a:gd name="T2" fmla="*/ 363 w 174"/>
                <a:gd name="T3" fmla="*/ 892 h 123"/>
                <a:gd name="T4" fmla="*/ 1262 w 174"/>
                <a:gd name="T5" fmla="*/ 0 h 123"/>
                <a:gd name="T6" fmla="*/ 0 w 174"/>
                <a:gd name="T7" fmla="*/ 0 h 1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4"/>
                <a:gd name="T13" fmla="*/ 0 h 123"/>
                <a:gd name="T14" fmla="*/ 174 w 174"/>
                <a:gd name="T15" fmla="*/ 123 h 1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4" h="123">
                  <a:moveTo>
                    <a:pt x="0" y="0"/>
                  </a:moveTo>
                  <a:cubicBezTo>
                    <a:pt x="0" y="46"/>
                    <a:pt x="18" y="90"/>
                    <a:pt x="50" y="123"/>
                  </a:cubicBezTo>
                  <a:lnTo>
                    <a:pt x="1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3" name="Text Box 30"/>
            <p:cNvSpPr txBox="1">
              <a:spLocks noChangeArrowheads="1"/>
            </p:cNvSpPr>
            <p:nvPr/>
          </p:nvSpPr>
          <p:spPr bwMode="auto">
            <a:xfrm>
              <a:off x="640" y="2350"/>
              <a:ext cx="44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</a:p>
          </p:txBody>
        </p:sp>
      </p:grpSp>
      <p:grpSp>
        <p:nvGrpSpPr>
          <p:cNvPr id="24" name="Group 26"/>
          <p:cNvGrpSpPr>
            <a:grpSpLocks/>
          </p:cNvGrpSpPr>
          <p:nvPr/>
        </p:nvGrpSpPr>
        <p:grpSpPr bwMode="auto">
          <a:xfrm>
            <a:off x="4940710" y="3671633"/>
            <a:ext cx="1612900" cy="1141412"/>
            <a:chOff x="1540" y="2161"/>
            <a:chExt cx="1016" cy="719"/>
          </a:xfrm>
          <a:solidFill>
            <a:srgbClr val="00B050"/>
          </a:solidFill>
        </p:grpSpPr>
        <p:sp>
          <p:nvSpPr>
            <p:cNvPr id="25" name="未知"/>
            <p:cNvSpPr>
              <a:spLocks/>
            </p:cNvSpPr>
            <p:nvPr/>
          </p:nvSpPr>
          <p:spPr bwMode="auto">
            <a:xfrm>
              <a:off x="1540" y="2161"/>
              <a:ext cx="1016" cy="719"/>
            </a:xfrm>
            <a:custGeom>
              <a:avLst/>
              <a:gdLst>
                <a:gd name="T0" fmla="*/ 892 w 174"/>
                <a:gd name="T1" fmla="*/ 892 h 123"/>
                <a:gd name="T2" fmla="*/ 1262 w 174"/>
                <a:gd name="T3" fmla="*/ 0 h 123"/>
                <a:gd name="T4" fmla="*/ 0 w 174"/>
                <a:gd name="T5" fmla="*/ 0 h 123"/>
                <a:gd name="T6" fmla="*/ 892 w 174"/>
                <a:gd name="T7" fmla="*/ 892 h 1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4"/>
                <a:gd name="T13" fmla="*/ 0 h 123"/>
                <a:gd name="T14" fmla="*/ 174 w 174"/>
                <a:gd name="T15" fmla="*/ 123 h 1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4" h="123">
                  <a:moveTo>
                    <a:pt x="123" y="123"/>
                  </a:moveTo>
                  <a:cubicBezTo>
                    <a:pt x="155" y="90"/>
                    <a:pt x="174" y="46"/>
                    <a:pt x="174" y="0"/>
                  </a:cubicBezTo>
                  <a:lnTo>
                    <a:pt x="0" y="0"/>
                  </a:lnTo>
                  <a:lnTo>
                    <a:pt x="123" y="12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2026" y="2350"/>
              <a:ext cx="443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</a:p>
          </p:txBody>
        </p:sp>
      </p:grpSp>
      <p:grpSp>
        <p:nvGrpSpPr>
          <p:cNvPr id="27" name="Group 29"/>
          <p:cNvGrpSpPr>
            <a:grpSpLocks/>
          </p:cNvGrpSpPr>
          <p:nvPr/>
        </p:nvGrpSpPr>
        <p:grpSpPr bwMode="auto">
          <a:xfrm>
            <a:off x="4940710" y="2520695"/>
            <a:ext cx="1612900" cy="1150938"/>
            <a:chOff x="1540" y="1436"/>
            <a:chExt cx="1016" cy="725"/>
          </a:xfrm>
          <a:solidFill>
            <a:srgbClr val="00B050"/>
          </a:solidFill>
        </p:grpSpPr>
        <p:sp>
          <p:nvSpPr>
            <p:cNvPr id="28" name="未知"/>
            <p:cNvSpPr>
              <a:spLocks/>
            </p:cNvSpPr>
            <p:nvPr/>
          </p:nvSpPr>
          <p:spPr bwMode="auto">
            <a:xfrm>
              <a:off x="1540" y="1436"/>
              <a:ext cx="1016" cy="725"/>
            </a:xfrm>
            <a:custGeom>
              <a:avLst/>
              <a:gdLst>
                <a:gd name="T0" fmla="*/ 1262 w 174"/>
                <a:gd name="T1" fmla="*/ 900 h 124"/>
                <a:gd name="T2" fmla="*/ 892 w 174"/>
                <a:gd name="T3" fmla="*/ 0 h 124"/>
                <a:gd name="T4" fmla="*/ 0 w 174"/>
                <a:gd name="T5" fmla="*/ 900 h 124"/>
                <a:gd name="T6" fmla="*/ 1262 w 174"/>
                <a:gd name="T7" fmla="*/ 900 h 1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4"/>
                <a:gd name="T13" fmla="*/ 0 h 124"/>
                <a:gd name="T14" fmla="*/ 174 w 174"/>
                <a:gd name="T15" fmla="*/ 124 h 1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4" h="124">
                  <a:moveTo>
                    <a:pt x="174" y="124"/>
                  </a:moveTo>
                  <a:cubicBezTo>
                    <a:pt x="174" y="77"/>
                    <a:pt x="155" y="33"/>
                    <a:pt x="123" y="0"/>
                  </a:cubicBezTo>
                  <a:lnTo>
                    <a:pt x="0" y="124"/>
                  </a:lnTo>
                  <a:lnTo>
                    <a:pt x="174" y="12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2040" y="1798"/>
              <a:ext cx="444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</a:p>
          </p:txBody>
        </p:sp>
      </p:grpSp>
      <p:grpSp>
        <p:nvGrpSpPr>
          <p:cNvPr id="30" name="Group 32"/>
          <p:cNvGrpSpPr>
            <a:grpSpLocks/>
          </p:cNvGrpSpPr>
          <p:nvPr/>
        </p:nvGrpSpPr>
        <p:grpSpPr bwMode="auto">
          <a:xfrm>
            <a:off x="3327810" y="2520695"/>
            <a:ext cx="1612900" cy="1150938"/>
            <a:chOff x="524" y="1436"/>
            <a:chExt cx="1016" cy="725"/>
          </a:xfrm>
        </p:grpSpPr>
        <p:sp>
          <p:nvSpPr>
            <p:cNvPr id="31" name="未知"/>
            <p:cNvSpPr>
              <a:spLocks/>
            </p:cNvSpPr>
            <p:nvPr/>
          </p:nvSpPr>
          <p:spPr bwMode="auto">
            <a:xfrm>
              <a:off x="524" y="1436"/>
              <a:ext cx="1016" cy="725"/>
            </a:xfrm>
            <a:custGeom>
              <a:avLst/>
              <a:gdLst>
                <a:gd name="T0" fmla="*/ 50 w 174"/>
                <a:gd name="T1" fmla="*/ 0 h 124"/>
                <a:gd name="T2" fmla="*/ 0 w 174"/>
                <a:gd name="T3" fmla="*/ 123 h 124"/>
                <a:gd name="T4" fmla="*/ 174 w 174"/>
                <a:gd name="T5" fmla="*/ 124 h 124"/>
                <a:gd name="T6" fmla="*/ 50 w 174"/>
                <a:gd name="T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4">
                  <a:moveTo>
                    <a:pt x="50" y="0"/>
                  </a:moveTo>
                  <a:cubicBezTo>
                    <a:pt x="18" y="33"/>
                    <a:pt x="0" y="77"/>
                    <a:pt x="0" y="123"/>
                  </a:cubicBezTo>
                  <a:lnTo>
                    <a:pt x="174" y="12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969696"/>
            </a:solidFill>
            <a:ln w="6350" cmpd="sng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612" y="1798"/>
              <a:ext cx="4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</a:p>
          </p:txBody>
        </p:sp>
      </p:grp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7774398" y="2137274"/>
            <a:ext cx="41021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3525" indent="-263525">
              <a:buClr>
                <a:srgbClr val="336699"/>
              </a:buClr>
              <a:buFont typeface="Wingdings" pitchFamily="2" charset="2"/>
              <a:buChar char="n"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>
                <a:solidFill>
                  <a:srgbClr val="96969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HERE TO ADD CONTENTS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>
                <a:solidFill>
                  <a:srgbClr val="96969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HERE TO ADD CONTENTS</a:t>
            </a:r>
          </a:p>
          <a:p>
            <a:pPr marL="263525" indent="-263525">
              <a:buClr>
                <a:schemeClr val="bg2"/>
              </a:buClr>
              <a:buFont typeface="Wingdings" pitchFamily="2" charset="2"/>
              <a:buChar char="n"/>
            </a:pPr>
            <a:endParaRPr lang="en-US" altLang="zh-CN" dirty="0">
              <a:solidFill>
                <a:srgbClr val="96969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 marL="263525" indent="-263525">
              <a:buClr>
                <a:srgbClr val="336699"/>
              </a:buClr>
              <a:buFont typeface="Wingdings" pitchFamily="2" charset="2"/>
              <a:buChar char="n"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HERE TO ADD CONTENTS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HERE TO ADD CONTENTS</a:t>
            </a:r>
          </a:p>
          <a:p>
            <a:pPr marL="263525" indent="-263525">
              <a:buClr>
                <a:schemeClr val="bg2"/>
              </a:buClr>
              <a:buFont typeface="Wingdings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 marL="263525" indent="-263525">
              <a:buClr>
                <a:srgbClr val="FF6600"/>
              </a:buClr>
              <a:buFont typeface="Wingdings" pitchFamily="2" charset="2"/>
              <a:buChar char="n"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buClr>
                <a:srgbClr val="8EA63A"/>
              </a:buClr>
            </a:pP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HERE TO ADD CONTENTS</a:t>
            </a:r>
          </a:p>
          <a:p>
            <a:pPr>
              <a:buClr>
                <a:srgbClr val="8EA63A"/>
              </a:buClr>
            </a:pP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HERE TO ADD CONTENTS</a:t>
            </a:r>
          </a:p>
        </p:txBody>
      </p:sp>
      <p:grpSp>
        <p:nvGrpSpPr>
          <p:cNvPr id="34" name="Group 36"/>
          <p:cNvGrpSpPr>
            <a:grpSpLocks/>
          </p:cNvGrpSpPr>
          <p:nvPr/>
        </p:nvGrpSpPr>
        <p:grpSpPr bwMode="auto">
          <a:xfrm>
            <a:off x="4085048" y="2812795"/>
            <a:ext cx="1709737" cy="1709738"/>
            <a:chOff x="1001" y="1620"/>
            <a:chExt cx="1077" cy="1077"/>
          </a:xfrm>
          <a:effectLst/>
        </p:grpSpPr>
        <p:grpSp>
          <p:nvGrpSpPr>
            <p:cNvPr id="35" name="Group 19"/>
            <p:cNvGrpSpPr>
              <a:grpSpLocks/>
            </p:cNvGrpSpPr>
            <p:nvPr/>
          </p:nvGrpSpPr>
          <p:grpSpPr bwMode="auto">
            <a:xfrm>
              <a:off x="1001" y="1620"/>
              <a:ext cx="1077" cy="1077"/>
              <a:chOff x="0" y="0"/>
              <a:chExt cx="487" cy="487"/>
            </a:xfrm>
          </p:grpSpPr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7" cy="487"/>
              </a:xfrm>
              <a:prstGeom prst="ellipse">
                <a:avLst/>
              </a:prstGeom>
              <a:solidFill>
                <a:srgbClr val="ECECEC"/>
              </a:solidFill>
              <a:ln w="6350">
                <a:solidFill>
                  <a:srgbClr val="FFFFFF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" name="Oval 21"/>
              <p:cNvSpPr>
                <a:spLocks noChangeArrowheads="1"/>
              </p:cNvSpPr>
              <p:nvPr/>
            </p:nvSpPr>
            <p:spPr bwMode="auto">
              <a:xfrm>
                <a:off x="202" y="202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rgbClr val="FFFFFF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36" name="Oval 23"/>
            <p:cNvSpPr>
              <a:spLocks noChangeArrowheads="1"/>
            </p:cNvSpPr>
            <p:nvPr/>
          </p:nvSpPr>
          <p:spPr bwMode="auto">
            <a:xfrm>
              <a:off x="1030" y="1649"/>
              <a:ext cx="1038" cy="1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1096" y="2003"/>
              <a:ext cx="91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35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6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3075920" cy="1122035"/>
            <a:chOff x="0" y="0"/>
            <a:chExt cx="12192000" cy="11220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807" y="0"/>
              <a:ext cx="810193" cy="112203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0" y="0"/>
              <a:ext cx="11381807" cy="89965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4B5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4207" y="280549"/>
            <a:ext cx="479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 YOUR CONTENTS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2456068" y="1846263"/>
            <a:ext cx="3429000" cy="3429000"/>
            <a:chOff x="522" y="1109"/>
            <a:chExt cx="2160" cy="2160"/>
          </a:xfrm>
        </p:grpSpPr>
        <p:sp>
          <p:nvSpPr>
            <p:cNvPr id="8" name="Freeform 675"/>
            <p:cNvSpPr>
              <a:spLocks noEditPoints="1"/>
            </p:cNvSpPr>
            <p:nvPr/>
          </p:nvSpPr>
          <p:spPr bwMode="auto">
            <a:xfrm rot="-324743">
              <a:off x="522" y="1109"/>
              <a:ext cx="2160" cy="2160"/>
            </a:xfrm>
            <a:custGeom>
              <a:avLst/>
              <a:gdLst>
                <a:gd name="T0" fmla="*/ 2706297 w 2622"/>
                <a:gd name="T1" fmla="*/ 1241105 h 2622"/>
                <a:gd name="T2" fmla="*/ 2650276 w 2622"/>
                <a:gd name="T3" fmla="*/ 1001934 h 2622"/>
                <a:gd name="T4" fmla="*/ 2598562 w 2622"/>
                <a:gd name="T5" fmla="*/ 639945 h 2622"/>
                <a:gd name="T6" fmla="*/ 2387402 w 2622"/>
                <a:gd name="T7" fmla="*/ 547292 h 2622"/>
                <a:gd name="T8" fmla="*/ 2206408 w 2622"/>
                <a:gd name="T9" fmla="*/ 379227 h 2622"/>
                <a:gd name="T10" fmla="*/ 1997403 w 2622"/>
                <a:gd name="T11" fmla="*/ 247790 h 2622"/>
                <a:gd name="T12" fmla="*/ 1704364 w 2622"/>
                <a:gd name="T13" fmla="*/ 28011 h 2622"/>
                <a:gd name="T14" fmla="*/ 1488894 w 2622"/>
                <a:gd name="T15" fmla="*/ 112044 h 2622"/>
                <a:gd name="T16" fmla="*/ 1243259 w 2622"/>
                <a:gd name="T17" fmla="*/ 120663 h 2622"/>
                <a:gd name="T18" fmla="*/ 1001934 w 2622"/>
                <a:gd name="T19" fmla="*/ 174530 h 2622"/>
                <a:gd name="T20" fmla="*/ 639945 w 2622"/>
                <a:gd name="T21" fmla="*/ 228397 h 2622"/>
                <a:gd name="T22" fmla="*/ 547292 w 2622"/>
                <a:gd name="T23" fmla="*/ 437403 h 2622"/>
                <a:gd name="T24" fmla="*/ 379227 w 2622"/>
                <a:gd name="T25" fmla="*/ 618398 h 2622"/>
                <a:gd name="T26" fmla="*/ 247790 w 2622"/>
                <a:gd name="T27" fmla="*/ 827403 h 2622"/>
                <a:gd name="T28" fmla="*/ 28011 w 2622"/>
                <a:gd name="T29" fmla="*/ 1120442 h 2622"/>
                <a:gd name="T30" fmla="*/ 112044 w 2622"/>
                <a:gd name="T31" fmla="*/ 1335911 h 2622"/>
                <a:gd name="T32" fmla="*/ 120663 w 2622"/>
                <a:gd name="T33" fmla="*/ 1583701 h 2622"/>
                <a:gd name="T34" fmla="*/ 176685 w 2622"/>
                <a:gd name="T35" fmla="*/ 1822872 h 2622"/>
                <a:gd name="T36" fmla="*/ 228397 w 2622"/>
                <a:gd name="T37" fmla="*/ 2184861 h 2622"/>
                <a:gd name="T38" fmla="*/ 439558 w 2622"/>
                <a:gd name="T39" fmla="*/ 2279667 h 2622"/>
                <a:gd name="T40" fmla="*/ 620552 w 2622"/>
                <a:gd name="T41" fmla="*/ 2447734 h 2622"/>
                <a:gd name="T42" fmla="*/ 829558 w 2622"/>
                <a:gd name="T43" fmla="*/ 2579170 h 2622"/>
                <a:gd name="T44" fmla="*/ 1122596 w 2622"/>
                <a:gd name="T45" fmla="*/ 2796795 h 2622"/>
                <a:gd name="T46" fmla="*/ 1335911 w 2622"/>
                <a:gd name="T47" fmla="*/ 2714916 h 2622"/>
                <a:gd name="T48" fmla="*/ 1583701 w 2622"/>
                <a:gd name="T49" fmla="*/ 2706297 h 2622"/>
                <a:gd name="T50" fmla="*/ 1825027 w 2622"/>
                <a:gd name="T51" fmla="*/ 2650276 h 2622"/>
                <a:gd name="T52" fmla="*/ 2184861 w 2622"/>
                <a:gd name="T53" fmla="*/ 2598562 h 2622"/>
                <a:gd name="T54" fmla="*/ 2279667 w 2622"/>
                <a:gd name="T55" fmla="*/ 2387402 h 2622"/>
                <a:gd name="T56" fmla="*/ 2447734 w 2622"/>
                <a:gd name="T57" fmla="*/ 2206408 h 2622"/>
                <a:gd name="T58" fmla="*/ 2579170 w 2622"/>
                <a:gd name="T59" fmla="*/ 1997403 h 2622"/>
                <a:gd name="T60" fmla="*/ 2796795 w 2622"/>
                <a:gd name="T61" fmla="*/ 1704364 h 2622"/>
                <a:gd name="T62" fmla="*/ 2714916 w 2622"/>
                <a:gd name="T63" fmla="*/ 1488894 h 2622"/>
                <a:gd name="T64" fmla="*/ 1230331 w 2622"/>
                <a:gd name="T65" fmla="*/ 2594253 h 2622"/>
                <a:gd name="T66" fmla="*/ 894199 w 2622"/>
                <a:gd name="T67" fmla="*/ 2490828 h 2622"/>
                <a:gd name="T68" fmla="*/ 609779 w 2622"/>
                <a:gd name="T69" fmla="*/ 2296905 h 2622"/>
                <a:gd name="T70" fmla="*/ 389999 w 2622"/>
                <a:gd name="T71" fmla="*/ 2031878 h 2622"/>
                <a:gd name="T72" fmla="*/ 256409 w 2622"/>
                <a:gd name="T73" fmla="*/ 1710828 h 2622"/>
                <a:gd name="T74" fmla="*/ 217625 w 2622"/>
                <a:gd name="T75" fmla="*/ 1413480 h 2622"/>
                <a:gd name="T76" fmla="*/ 271492 w 2622"/>
                <a:gd name="T77" fmla="*/ 1057955 h 2622"/>
                <a:gd name="T78" fmla="*/ 422320 w 2622"/>
                <a:gd name="T79" fmla="*/ 745525 h 2622"/>
                <a:gd name="T80" fmla="*/ 652873 w 2622"/>
                <a:gd name="T81" fmla="*/ 491271 h 2622"/>
                <a:gd name="T82" fmla="*/ 948066 w 2622"/>
                <a:gd name="T83" fmla="*/ 312431 h 2622"/>
                <a:gd name="T84" fmla="*/ 1290663 w 2622"/>
                <a:gd name="T85" fmla="*/ 224088 h 2622"/>
                <a:gd name="T86" fmla="*/ 1594475 w 2622"/>
                <a:gd name="T87" fmla="*/ 230552 h 2622"/>
                <a:gd name="T88" fmla="*/ 1930607 w 2622"/>
                <a:gd name="T89" fmla="*/ 336132 h 2622"/>
                <a:gd name="T90" fmla="*/ 2217182 w 2622"/>
                <a:gd name="T91" fmla="*/ 527900 h 2622"/>
                <a:gd name="T92" fmla="*/ 2434806 w 2622"/>
                <a:gd name="T93" fmla="*/ 792928 h 2622"/>
                <a:gd name="T94" fmla="*/ 2570552 w 2622"/>
                <a:gd name="T95" fmla="*/ 1113978 h 2622"/>
                <a:gd name="T96" fmla="*/ 2609336 w 2622"/>
                <a:gd name="T97" fmla="*/ 1413480 h 2622"/>
                <a:gd name="T98" fmla="*/ 2555469 w 2622"/>
                <a:gd name="T99" fmla="*/ 1769005 h 2622"/>
                <a:gd name="T100" fmla="*/ 2404640 w 2622"/>
                <a:gd name="T101" fmla="*/ 2081436 h 2622"/>
                <a:gd name="T102" fmla="*/ 2174088 w 2622"/>
                <a:gd name="T103" fmla="*/ 2335690 h 2622"/>
                <a:gd name="T104" fmla="*/ 1878894 w 2622"/>
                <a:gd name="T105" fmla="*/ 2514529 h 2622"/>
                <a:gd name="T106" fmla="*/ 1536298 w 2622"/>
                <a:gd name="T107" fmla="*/ 2602872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" name="Oval 676"/>
            <p:cNvSpPr>
              <a:spLocks noChangeArrowheads="1"/>
            </p:cNvSpPr>
            <p:nvPr/>
          </p:nvSpPr>
          <p:spPr bwMode="auto">
            <a:xfrm rot="-324743">
              <a:off x="748" y="1344"/>
              <a:ext cx="1698" cy="1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latinLnBrk="1"/>
              <a:endParaRPr kumimoji="1" lang="ko-KR" altLang="en-US" sz="2800"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 rot="-1201860">
              <a:off x="1020" y="1933"/>
              <a:ext cx="1088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4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  <a:endPara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  <a:p>
              <a:pPr algn="ctr"/>
              <a:r>
                <a:rPr lang="en-US" altLang="zh-CN" sz="24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5719968" y="1776413"/>
            <a:ext cx="2628900" cy="2630487"/>
            <a:chOff x="2578" y="1065"/>
            <a:chExt cx="1656" cy="1657"/>
          </a:xfrm>
        </p:grpSpPr>
        <p:sp>
          <p:nvSpPr>
            <p:cNvPr id="12" name="Freeform 673"/>
            <p:cNvSpPr>
              <a:spLocks noEditPoints="1"/>
            </p:cNvSpPr>
            <p:nvPr/>
          </p:nvSpPr>
          <p:spPr bwMode="auto">
            <a:xfrm rot="-324743">
              <a:off x="2578" y="1065"/>
              <a:ext cx="1656" cy="1657"/>
            </a:xfrm>
            <a:custGeom>
              <a:avLst/>
              <a:gdLst>
                <a:gd name="T0" fmla="*/ 2252069 w 1816"/>
                <a:gd name="T1" fmla="*/ 1046772 h 1816"/>
                <a:gd name="T2" fmla="*/ 2267910 w 1816"/>
                <a:gd name="T3" fmla="*/ 652911 h 1816"/>
                <a:gd name="T4" fmla="*/ 2048776 w 1816"/>
                <a:gd name="T5" fmla="*/ 560394 h 1816"/>
                <a:gd name="T6" fmla="*/ 1882444 w 1816"/>
                <a:gd name="T7" fmla="*/ 383288 h 1816"/>
                <a:gd name="T8" fmla="*/ 1742515 w 1816"/>
                <a:gd name="T9" fmla="*/ 126882 h 1816"/>
                <a:gd name="T10" fmla="*/ 1407213 w 1816"/>
                <a:gd name="T11" fmla="*/ 153315 h 1816"/>
                <a:gd name="T12" fmla="*/ 1103593 w 1816"/>
                <a:gd name="T13" fmla="*/ 137455 h 1816"/>
                <a:gd name="T14" fmla="*/ 879178 w 1816"/>
                <a:gd name="T15" fmla="*/ 182392 h 1816"/>
                <a:gd name="T16" fmla="*/ 654764 w 1816"/>
                <a:gd name="T17" fmla="*/ 282840 h 1816"/>
                <a:gd name="T18" fmla="*/ 285139 w 1816"/>
                <a:gd name="T19" fmla="*/ 417652 h 1816"/>
                <a:gd name="T20" fmla="*/ 282498 w 1816"/>
                <a:gd name="T21" fmla="*/ 655554 h 1816"/>
                <a:gd name="T22" fmla="*/ 182172 w 1816"/>
                <a:gd name="T23" fmla="*/ 880240 h 1816"/>
                <a:gd name="T24" fmla="*/ 0 w 1816"/>
                <a:gd name="T25" fmla="*/ 1104926 h 1816"/>
                <a:gd name="T26" fmla="*/ 153130 w 1816"/>
                <a:gd name="T27" fmla="*/ 1408913 h 1816"/>
                <a:gd name="T28" fmla="*/ 253456 w 1816"/>
                <a:gd name="T29" fmla="*/ 1691753 h 1816"/>
                <a:gd name="T30" fmla="*/ 380185 w 1816"/>
                <a:gd name="T31" fmla="*/ 1884719 h 1816"/>
                <a:gd name="T32" fmla="*/ 559717 w 1816"/>
                <a:gd name="T33" fmla="*/ 2053893 h 1816"/>
                <a:gd name="T34" fmla="*/ 826375 w 1816"/>
                <a:gd name="T35" fmla="*/ 2344664 h 1816"/>
                <a:gd name="T36" fmla="*/ 1045510 w 1816"/>
                <a:gd name="T37" fmla="*/ 2254789 h 1816"/>
                <a:gd name="T38" fmla="*/ 1291045 w 1816"/>
                <a:gd name="T39" fmla="*/ 2262719 h 1816"/>
                <a:gd name="T40" fmla="*/ 1568264 w 1816"/>
                <a:gd name="T41" fmla="*/ 2344664 h 1816"/>
                <a:gd name="T42" fmla="*/ 1790038 w 1816"/>
                <a:gd name="T43" fmla="*/ 2085615 h 1816"/>
                <a:gd name="T44" fmla="*/ 2014454 w 1816"/>
                <a:gd name="T45" fmla="*/ 1884719 h 1816"/>
                <a:gd name="T46" fmla="*/ 2141182 w 1816"/>
                <a:gd name="T47" fmla="*/ 1691753 h 1816"/>
                <a:gd name="T48" fmla="*/ 2228308 w 1816"/>
                <a:gd name="T49" fmla="*/ 1464424 h 1816"/>
                <a:gd name="T50" fmla="*/ 1198639 w 1816"/>
                <a:gd name="T51" fmla="*/ 2133195 h 1816"/>
                <a:gd name="T52" fmla="*/ 1011187 w 1816"/>
                <a:gd name="T53" fmla="*/ 2114692 h 1816"/>
                <a:gd name="T54" fmla="*/ 794693 w 1816"/>
                <a:gd name="T55" fmla="*/ 2040677 h 1816"/>
                <a:gd name="T56" fmla="*/ 604600 w 1816"/>
                <a:gd name="T57" fmla="*/ 1919082 h 1816"/>
                <a:gd name="T58" fmla="*/ 451470 w 1816"/>
                <a:gd name="T59" fmla="*/ 1757837 h 1816"/>
                <a:gd name="T60" fmla="*/ 337943 w 1816"/>
                <a:gd name="T61" fmla="*/ 1562228 h 1816"/>
                <a:gd name="T62" fmla="*/ 277219 w 1816"/>
                <a:gd name="T63" fmla="*/ 1342829 h 1816"/>
                <a:gd name="T64" fmla="*/ 266658 w 1816"/>
                <a:gd name="T65" fmla="*/ 1152506 h 1816"/>
                <a:gd name="T66" fmla="*/ 308901 w 1816"/>
                <a:gd name="T67" fmla="*/ 922534 h 1816"/>
                <a:gd name="T68" fmla="*/ 401306 w 1816"/>
                <a:gd name="T69" fmla="*/ 716351 h 1816"/>
                <a:gd name="T70" fmla="*/ 538596 w 1816"/>
                <a:gd name="T71" fmla="*/ 539246 h 1816"/>
                <a:gd name="T72" fmla="*/ 715488 w 1816"/>
                <a:gd name="T73" fmla="*/ 401791 h 1816"/>
                <a:gd name="T74" fmla="*/ 921421 w 1816"/>
                <a:gd name="T75" fmla="*/ 309273 h 1816"/>
                <a:gd name="T76" fmla="*/ 1151116 w 1816"/>
                <a:gd name="T77" fmla="*/ 266980 h 1816"/>
                <a:gd name="T78" fmla="*/ 1338569 w 1816"/>
                <a:gd name="T79" fmla="*/ 277553 h 1816"/>
                <a:gd name="T80" fmla="*/ 1560343 w 1816"/>
                <a:gd name="T81" fmla="*/ 340994 h 1816"/>
                <a:gd name="T82" fmla="*/ 1755717 w 1816"/>
                <a:gd name="T83" fmla="*/ 452015 h 1816"/>
                <a:gd name="T84" fmla="*/ 1916767 w 1816"/>
                <a:gd name="T85" fmla="*/ 605331 h 1816"/>
                <a:gd name="T86" fmla="*/ 2038215 w 1816"/>
                <a:gd name="T87" fmla="*/ 795653 h 1816"/>
                <a:gd name="T88" fmla="*/ 2109500 w 1816"/>
                <a:gd name="T89" fmla="*/ 1012409 h 1816"/>
                <a:gd name="T90" fmla="*/ 2130621 w 1816"/>
                <a:gd name="T91" fmla="*/ 1200088 h 1816"/>
                <a:gd name="T92" fmla="*/ 2101579 w 1816"/>
                <a:gd name="T93" fmla="*/ 1432704 h 1816"/>
                <a:gd name="T94" fmla="*/ 2017094 w 1816"/>
                <a:gd name="T95" fmla="*/ 1644173 h 1816"/>
                <a:gd name="T96" fmla="*/ 1887725 w 1816"/>
                <a:gd name="T97" fmla="*/ 1826564 h 1816"/>
                <a:gd name="T98" fmla="*/ 1718754 w 1816"/>
                <a:gd name="T99" fmla="*/ 1971950 h 1816"/>
                <a:gd name="T100" fmla="*/ 1518101 w 1816"/>
                <a:gd name="T101" fmla="*/ 2075041 h 1816"/>
                <a:gd name="T102" fmla="*/ 1293686 w 1816"/>
                <a:gd name="T103" fmla="*/ 2127908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3" name="Oval 677"/>
            <p:cNvSpPr>
              <a:spLocks noChangeArrowheads="1"/>
            </p:cNvSpPr>
            <p:nvPr/>
          </p:nvSpPr>
          <p:spPr bwMode="auto">
            <a:xfrm rot="-324743">
              <a:off x="2838" y="1326"/>
              <a:ext cx="1135" cy="1135"/>
            </a:xfrm>
            <a:prstGeom prst="ellipse">
              <a:avLst/>
            </a:prstGeom>
            <a:solidFill>
              <a:srgbClr val="00B050"/>
            </a:solidFill>
            <a:ln w="19050" algn="ctr">
              <a:solidFill>
                <a:srgbClr val="00B05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latinLnBrk="1"/>
              <a:endParaRPr kumimoji="1" lang="ko-KR" altLang="en-US" sz="2000"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1398530">
              <a:off x="2880" y="1616"/>
              <a:ext cx="1088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  <a:p>
              <a:pPr algn="ctr"/>
              <a:r>
                <a:rPr lang="en-US" altLang="zh-CN" sz="16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7209043" y="3873500"/>
            <a:ext cx="2303463" cy="2305050"/>
            <a:chOff x="3516" y="2386"/>
            <a:chExt cx="1451" cy="1452"/>
          </a:xfrm>
        </p:grpSpPr>
        <p:sp>
          <p:nvSpPr>
            <p:cNvPr id="16" name="Freeform 679"/>
            <p:cNvSpPr>
              <a:spLocks noEditPoints="1"/>
            </p:cNvSpPr>
            <p:nvPr/>
          </p:nvSpPr>
          <p:spPr bwMode="auto">
            <a:xfrm rot="-324743">
              <a:off x="3516" y="2386"/>
              <a:ext cx="1451" cy="1452"/>
            </a:xfrm>
            <a:custGeom>
              <a:avLst/>
              <a:gdLst>
                <a:gd name="T0" fmla="*/ 1729004 w 1816"/>
                <a:gd name="T1" fmla="*/ 803786 h 1816"/>
                <a:gd name="T2" fmla="*/ 1741166 w 1816"/>
                <a:gd name="T3" fmla="*/ 501352 h 1816"/>
                <a:gd name="T4" fmla="*/ 1572927 w 1816"/>
                <a:gd name="T5" fmla="*/ 430309 h 1816"/>
                <a:gd name="T6" fmla="*/ 1445229 w 1816"/>
                <a:gd name="T7" fmla="*/ 294315 h 1816"/>
                <a:gd name="T8" fmla="*/ 1337799 w 1816"/>
                <a:gd name="T9" fmla="*/ 97429 h 1816"/>
                <a:gd name="T10" fmla="*/ 1080374 w 1816"/>
                <a:gd name="T11" fmla="*/ 117726 h 1816"/>
                <a:gd name="T12" fmla="*/ 847273 w 1816"/>
                <a:gd name="T13" fmla="*/ 105547 h 1816"/>
                <a:gd name="T14" fmla="*/ 674980 w 1816"/>
                <a:gd name="T15" fmla="*/ 140053 h 1816"/>
                <a:gd name="T16" fmla="*/ 502688 w 1816"/>
                <a:gd name="T17" fmla="*/ 217184 h 1816"/>
                <a:gd name="T18" fmla="*/ 218912 w 1816"/>
                <a:gd name="T19" fmla="*/ 320703 h 1816"/>
                <a:gd name="T20" fmla="*/ 216885 w 1816"/>
                <a:gd name="T21" fmla="*/ 503381 h 1816"/>
                <a:gd name="T22" fmla="*/ 139861 w 1816"/>
                <a:gd name="T23" fmla="*/ 675911 h 1816"/>
                <a:gd name="T24" fmla="*/ 0 w 1816"/>
                <a:gd name="T25" fmla="*/ 848441 h 1816"/>
                <a:gd name="T26" fmla="*/ 117565 w 1816"/>
                <a:gd name="T27" fmla="*/ 1081864 h 1816"/>
                <a:gd name="T28" fmla="*/ 194589 w 1816"/>
                <a:gd name="T29" fmla="*/ 1299048 h 1816"/>
                <a:gd name="T30" fmla="*/ 291884 w 1816"/>
                <a:gd name="T31" fmla="*/ 1447221 h 1816"/>
                <a:gd name="T32" fmla="*/ 429717 w 1816"/>
                <a:gd name="T33" fmla="*/ 1577125 h 1816"/>
                <a:gd name="T34" fmla="*/ 634441 w 1816"/>
                <a:gd name="T35" fmla="*/ 1800399 h 1816"/>
                <a:gd name="T36" fmla="*/ 802679 w 1816"/>
                <a:gd name="T37" fmla="*/ 1731388 h 1816"/>
                <a:gd name="T38" fmla="*/ 991187 w 1816"/>
                <a:gd name="T39" fmla="*/ 1737477 h 1816"/>
                <a:gd name="T40" fmla="*/ 1204019 w 1816"/>
                <a:gd name="T41" fmla="*/ 1800399 h 1816"/>
                <a:gd name="T42" fmla="*/ 1374285 w 1816"/>
                <a:gd name="T43" fmla="*/ 1601482 h 1816"/>
                <a:gd name="T44" fmla="*/ 1546577 w 1816"/>
                <a:gd name="T45" fmla="*/ 1447221 h 1816"/>
                <a:gd name="T46" fmla="*/ 1643871 w 1816"/>
                <a:gd name="T47" fmla="*/ 1299048 h 1816"/>
                <a:gd name="T48" fmla="*/ 1710761 w 1816"/>
                <a:gd name="T49" fmla="*/ 1124488 h 1816"/>
                <a:gd name="T50" fmla="*/ 920244 w 1816"/>
                <a:gd name="T51" fmla="*/ 1638018 h 1816"/>
                <a:gd name="T52" fmla="*/ 776329 w 1816"/>
                <a:gd name="T53" fmla="*/ 1623810 h 1816"/>
                <a:gd name="T54" fmla="*/ 610118 w 1816"/>
                <a:gd name="T55" fmla="*/ 1566977 h 1816"/>
                <a:gd name="T56" fmla="*/ 464175 w 1816"/>
                <a:gd name="T57" fmla="*/ 1473608 h 1816"/>
                <a:gd name="T58" fmla="*/ 346612 w 1816"/>
                <a:gd name="T59" fmla="*/ 1349792 h 1816"/>
                <a:gd name="T60" fmla="*/ 259452 w 1816"/>
                <a:gd name="T61" fmla="*/ 1199589 h 1816"/>
                <a:gd name="T62" fmla="*/ 212832 w 1816"/>
                <a:gd name="T63" fmla="*/ 1031119 h 1816"/>
                <a:gd name="T64" fmla="*/ 204724 w 1816"/>
                <a:gd name="T65" fmla="*/ 884976 h 1816"/>
                <a:gd name="T66" fmla="*/ 237155 w 1816"/>
                <a:gd name="T67" fmla="*/ 708387 h 1816"/>
                <a:gd name="T68" fmla="*/ 308099 w 1816"/>
                <a:gd name="T69" fmla="*/ 550066 h 1816"/>
                <a:gd name="T70" fmla="*/ 413501 w 1816"/>
                <a:gd name="T71" fmla="*/ 414072 h 1816"/>
                <a:gd name="T72" fmla="*/ 549308 w 1816"/>
                <a:gd name="T73" fmla="*/ 308524 h 1816"/>
                <a:gd name="T74" fmla="*/ 707412 w 1816"/>
                <a:gd name="T75" fmla="*/ 237482 h 1816"/>
                <a:gd name="T76" fmla="*/ 883758 w 1816"/>
                <a:gd name="T77" fmla="*/ 205006 h 1816"/>
                <a:gd name="T78" fmla="*/ 1027673 w 1816"/>
                <a:gd name="T79" fmla="*/ 213125 h 1816"/>
                <a:gd name="T80" fmla="*/ 1197938 w 1816"/>
                <a:gd name="T81" fmla="*/ 261840 h 1816"/>
                <a:gd name="T82" fmla="*/ 1347934 w 1816"/>
                <a:gd name="T83" fmla="*/ 347090 h 1816"/>
                <a:gd name="T84" fmla="*/ 1471579 w 1816"/>
                <a:gd name="T85" fmla="*/ 464816 h 1816"/>
                <a:gd name="T86" fmla="*/ 1564820 w 1816"/>
                <a:gd name="T87" fmla="*/ 610959 h 1816"/>
                <a:gd name="T88" fmla="*/ 1619548 w 1816"/>
                <a:gd name="T89" fmla="*/ 777399 h 1816"/>
                <a:gd name="T90" fmla="*/ 1635764 w 1816"/>
                <a:gd name="T91" fmla="*/ 921512 h 1816"/>
                <a:gd name="T92" fmla="*/ 1613466 w 1816"/>
                <a:gd name="T93" fmla="*/ 1100131 h 1816"/>
                <a:gd name="T94" fmla="*/ 1548604 w 1816"/>
                <a:gd name="T95" fmla="*/ 1262512 h 1816"/>
                <a:gd name="T96" fmla="*/ 1449282 w 1816"/>
                <a:gd name="T97" fmla="*/ 1402566 h 1816"/>
                <a:gd name="T98" fmla="*/ 1319557 w 1816"/>
                <a:gd name="T99" fmla="*/ 1514203 h 1816"/>
                <a:gd name="T100" fmla="*/ 1165507 w 1816"/>
                <a:gd name="T101" fmla="*/ 1593364 h 1816"/>
                <a:gd name="T102" fmla="*/ 993214 w 1816"/>
                <a:gd name="T103" fmla="*/ 1633959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7" name="Oval 680"/>
            <p:cNvSpPr>
              <a:spLocks noChangeArrowheads="1"/>
            </p:cNvSpPr>
            <p:nvPr/>
          </p:nvSpPr>
          <p:spPr bwMode="auto">
            <a:xfrm rot="-324743">
              <a:off x="3744" y="2615"/>
              <a:ext cx="994" cy="9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latinLnBrk="1">
                <a:defRPr/>
              </a:pPr>
              <a:endParaRPr kumimoji="1" lang="ko-KR" altLang="en-US"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 rot="-1383078">
              <a:off x="3697" y="2931"/>
              <a:ext cx="1088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  <a:p>
              <a:pPr algn="ctr"/>
              <a:r>
                <a:rPr lang="en-US" altLang="zh-CN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9" name="Group 35"/>
          <p:cNvGrpSpPr>
            <a:grpSpLocks/>
          </p:cNvGrpSpPr>
          <p:nvPr/>
        </p:nvGrpSpPr>
        <p:grpSpPr bwMode="auto">
          <a:xfrm>
            <a:off x="4975431" y="1311275"/>
            <a:ext cx="1223962" cy="1014413"/>
            <a:chOff x="2109" y="772"/>
            <a:chExt cx="771" cy="639"/>
          </a:xfrm>
        </p:grpSpPr>
        <p:sp>
          <p:nvSpPr>
            <p:cNvPr id="20" name="Arc 682"/>
            <p:cNvSpPr>
              <a:spLocks/>
            </p:cNvSpPr>
            <p:nvPr/>
          </p:nvSpPr>
          <p:spPr bwMode="auto">
            <a:xfrm rot="-2853595">
              <a:off x="2168" y="776"/>
              <a:ext cx="639" cy="632"/>
            </a:xfrm>
            <a:custGeom>
              <a:avLst/>
              <a:gdLst>
                <a:gd name="T0" fmla="*/ 211209 w 21600"/>
                <a:gd name="T1" fmla="*/ 0 h 21356"/>
                <a:gd name="T2" fmla="*/ 1409363 w 21600"/>
                <a:gd name="T3" fmla="*/ 1394887 h 21356"/>
                <a:gd name="T4" fmla="*/ 0 w 21600"/>
                <a:gd name="T5" fmla="*/ 139488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 rot="-265992">
              <a:off x="2109" y="1026"/>
              <a:ext cx="7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TXTE</a:t>
              </a:r>
            </a:p>
          </p:txBody>
        </p:sp>
      </p:grpSp>
      <p:grpSp>
        <p:nvGrpSpPr>
          <p:cNvPr id="22" name="Group 36"/>
          <p:cNvGrpSpPr>
            <a:grpSpLocks/>
          </p:cNvGrpSpPr>
          <p:nvPr/>
        </p:nvGrpSpPr>
        <p:grpSpPr bwMode="auto">
          <a:xfrm>
            <a:off x="5767593" y="3627438"/>
            <a:ext cx="1617663" cy="1906587"/>
            <a:chOff x="2608" y="2231"/>
            <a:chExt cx="1019" cy="1201"/>
          </a:xfrm>
        </p:grpSpPr>
        <p:sp>
          <p:nvSpPr>
            <p:cNvPr id="23" name="Arc 681"/>
            <p:cNvSpPr>
              <a:spLocks/>
            </p:cNvSpPr>
            <p:nvPr/>
          </p:nvSpPr>
          <p:spPr bwMode="auto">
            <a:xfrm rot="7501686">
              <a:off x="2538" y="2344"/>
              <a:ext cx="1201" cy="976"/>
            </a:xfrm>
            <a:custGeom>
              <a:avLst/>
              <a:gdLst>
                <a:gd name="T0" fmla="*/ 6428786 w 21600"/>
                <a:gd name="T1" fmla="*/ 0 h 15695"/>
                <a:gd name="T2" fmla="*/ 9357261 w 21600"/>
                <a:gd name="T3" fmla="*/ 9511615 h 15695"/>
                <a:gd name="T4" fmla="*/ 0 w 21600"/>
                <a:gd name="T5" fmla="*/ 9511615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 rot="929340">
              <a:off x="2608" y="2886"/>
              <a:ext cx="7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TXTE</a:t>
              </a:r>
            </a:p>
          </p:txBody>
        </p:sp>
      </p:grpSp>
      <p:grpSp>
        <p:nvGrpSpPr>
          <p:cNvPr id="25" name="Group 37"/>
          <p:cNvGrpSpPr>
            <a:grpSpLocks/>
          </p:cNvGrpSpPr>
          <p:nvPr/>
        </p:nvGrpSpPr>
        <p:grpSpPr bwMode="auto">
          <a:xfrm>
            <a:off x="8504443" y="2794000"/>
            <a:ext cx="650875" cy="1223963"/>
            <a:chOff x="4332" y="1706"/>
            <a:chExt cx="410" cy="771"/>
          </a:xfrm>
        </p:grpSpPr>
        <p:sp>
          <p:nvSpPr>
            <p:cNvPr id="26" name="Arc 683"/>
            <p:cNvSpPr>
              <a:spLocks/>
            </p:cNvSpPr>
            <p:nvPr/>
          </p:nvSpPr>
          <p:spPr bwMode="auto">
            <a:xfrm rot="256945">
              <a:off x="4351" y="1799"/>
              <a:ext cx="391" cy="566"/>
            </a:xfrm>
            <a:custGeom>
              <a:avLst/>
              <a:gdLst>
                <a:gd name="T0" fmla="*/ 48388 w 21600"/>
                <a:gd name="T1" fmla="*/ 0 h 31203"/>
                <a:gd name="T2" fmla="*/ 287383 w 21600"/>
                <a:gd name="T3" fmla="*/ 469336 h 31203"/>
                <a:gd name="T4" fmla="*/ 0 w 21600"/>
                <a:gd name="T5" fmla="*/ 321224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 rot="3729580">
              <a:off x="4062" y="1976"/>
              <a:ext cx="7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TXTE</a:t>
              </a:r>
            </a:p>
          </p:txBody>
        </p:sp>
      </p:grp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765538" y="5679257"/>
            <a:ext cx="548005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HERE TO ADD YOUR CONTENTS ABOUT TIS PART</a:t>
            </a:r>
          </a:p>
        </p:txBody>
      </p:sp>
    </p:spTree>
    <p:extLst>
      <p:ext uri="{BB962C8B-B14F-4D97-AF65-F5344CB8AC3E}">
        <p14:creationId xmlns:p14="http://schemas.microsoft.com/office/powerpoint/2010/main" val="156909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50"/>
                            </p:stCondLst>
                            <p:childTnLst>
                              <p:par>
                                <p:cTn id="50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3075920" cy="1122035"/>
            <a:chOff x="0" y="0"/>
            <a:chExt cx="12192000" cy="11220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807" y="0"/>
              <a:ext cx="810193" cy="112203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0" y="0"/>
              <a:ext cx="11381807" cy="89965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4B5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4207" y="280549"/>
            <a:ext cx="479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 YOUR CONTENTS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4614709" y="2490788"/>
            <a:ext cx="5256213" cy="287337"/>
          </a:xfrm>
          <a:prstGeom prst="flowChartAlternateProcess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流程图: 可选过程 7"/>
          <p:cNvSpPr>
            <a:spLocks noChangeArrowheads="1"/>
          </p:cNvSpPr>
          <p:nvPr/>
        </p:nvSpPr>
        <p:spPr bwMode="auto">
          <a:xfrm>
            <a:off x="4614709" y="2508250"/>
            <a:ext cx="3667125" cy="252413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xtLst/>
        </p:spPr>
        <p:txBody>
          <a:bodyPr anchor="ctr"/>
          <a:lstStyle/>
          <a:p>
            <a:pPr algn="ctr"/>
            <a:endParaRPr lang="zh-CN" altLang="zh-CN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7099147" y="2959100"/>
            <a:ext cx="504825" cy="250825"/>
          </a:xfrm>
          <a:prstGeom prst="wedgeRoundRectCallout">
            <a:avLst>
              <a:gd name="adj1" fmla="val -24569"/>
              <a:gd name="adj2" fmla="val 69972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50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4614709" y="3282950"/>
            <a:ext cx="5256213" cy="287338"/>
          </a:xfrm>
          <a:prstGeom prst="flowChartAlternateProcess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" name="流程图: 可选过程 10"/>
          <p:cNvSpPr>
            <a:spLocks noChangeArrowheads="1"/>
          </p:cNvSpPr>
          <p:nvPr/>
        </p:nvSpPr>
        <p:spPr bwMode="auto">
          <a:xfrm>
            <a:off x="4614709" y="3300413"/>
            <a:ext cx="2628900" cy="252412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xtLst/>
        </p:spPr>
        <p:txBody>
          <a:bodyPr anchor="ctr"/>
          <a:lstStyle/>
          <a:p>
            <a:pPr algn="ctr"/>
            <a:endParaRPr lang="zh-CN" altLang="zh-CN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4651222" y="4002088"/>
            <a:ext cx="5256212" cy="288925"/>
          </a:xfrm>
          <a:prstGeom prst="flowChartAlternateProcess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流程图: 可选过程 12"/>
          <p:cNvSpPr>
            <a:spLocks noChangeArrowheads="1"/>
          </p:cNvSpPr>
          <p:nvPr/>
        </p:nvSpPr>
        <p:spPr bwMode="auto">
          <a:xfrm>
            <a:off x="4651222" y="4021138"/>
            <a:ext cx="1797050" cy="250825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xtLst/>
        </p:spPr>
        <p:txBody>
          <a:bodyPr anchor="ctr"/>
          <a:lstStyle/>
          <a:p>
            <a:pPr algn="ctr"/>
            <a:endParaRPr lang="zh-CN" altLang="zh-CN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4651222" y="4794250"/>
            <a:ext cx="5256212" cy="288925"/>
          </a:xfrm>
          <a:prstGeom prst="flowChartAlternateProcess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" name="流程图: 可选过程 14"/>
          <p:cNvSpPr>
            <a:spLocks noChangeArrowheads="1"/>
          </p:cNvSpPr>
          <p:nvPr/>
        </p:nvSpPr>
        <p:spPr bwMode="auto">
          <a:xfrm>
            <a:off x="4651222" y="4813300"/>
            <a:ext cx="4464050" cy="250825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xtLst/>
        </p:spPr>
        <p:txBody>
          <a:bodyPr anchor="ctr"/>
          <a:lstStyle/>
          <a:p>
            <a:pPr algn="ctr"/>
            <a:endParaRPr lang="zh-CN" altLang="zh-CN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6" name="圆角矩形标注 15"/>
          <p:cNvSpPr>
            <a:spLocks noChangeArrowheads="1"/>
          </p:cNvSpPr>
          <p:nvPr/>
        </p:nvSpPr>
        <p:spPr bwMode="auto">
          <a:xfrm>
            <a:off x="6306984" y="3678238"/>
            <a:ext cx="504825" cy="252412"/>
          </a:xfrm>
          <a:prstGeom prst="wedgeRoundRectCallout">
            <a:avLst>
              <a:gd name="adj1" fmla="val -24569"/>
              <a:gd name="adj2" fmla="val 69972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30</a:t>
            </a:r>
          </a:p>
        </p:txBody>
      </p:sp>
      <p:sp>
        <p:nvSpPr>
          <p:cNvPr id="17" name="圆角矩形标注 16"/>
          <p:cNvSpPr>
            <a:spLocks noChangeArrowheads="1"/>
          </p:cNvSpPr>
          <p:nvPr/>
        </p:nvSpPr>
        <p:spPr bwMode="auto">
          <a:xfrm>
            <a:off x="8107209" y="2166938"/>
            <a:ext cx="504825" cy="250825"/>
          </a:xfrm>
          <a:prstGeom prst="wedgeRoundRectCallout">
            <a:avLst>
              <a:gd name="adj1" fmla="val -24569"/>
              <a:gd name="adj2" fmla="val 69972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65</a:t>
            </a:r>
          </a:p>
        </p:txBody>
      </p:sp>
      <p:sp>
        <p:nvSpPr>
          <p:cNvPr id="18" name="圆角矩形标注 17"/>
          <p:cNvSpPr>
            <a:spLocks noChangeArrowheads="1"/>
          </p:cNvSpPr>
          <p:nvPr/>
        </p:nvSpPr>
        <p:spPr bwMode="auto">
          <a:xfrm>
            <a:off x="8970809" y="4433888"/>
            <a:ext cx="504825" cy="252412"/>
          </a:xfrm>
          <a:prstGeom prst="wedgeRoundRectCallout">
            <a:avLst>
              <a:gd name="adj1" fmla="val -24569"/>
              <a:gd name="adj2" fmla="val 69972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80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4278159" y="2382838"/>
            <a:ext cx="0" cy="277495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841350" y="3084512"/>
            <a:ext cx="1992309" cy="2115759"/>
            <a:chOff x="1518466" y="5186492"/>
            <a:chExt cx="1992508" cy="2115656"/>
          </a:xfrm>
        </p:grpSpPr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1518466" y="5186492"/>
              <a:ext cx="1992508" cy="418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 HERE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2" name="TextBox 17"/>
            <p:cNvSpPr txBox="1">
              <a:spLocks noChangeArrowheads="1"/>
            </p:cNvSpPr>
            <p:nvPr/>
          </p:nvSpPr>
          <p:spPr bwMode="auto">
            <a:xfrm>
              <a:off x="1520050" y="5732564"/>
              <a:ext cx="1990924" cy="1569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285750" indent="-285750" algn="ctr" eaLnBrk="1" hangingPunct="1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CONTENTS</a:t>
              </a:r>
            </a:p>
            <a:p>
              <a:pPr marL="285750" indent="-285750" algn="ctr" eaLnBrk="1" hangingPunct="1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CONTENTS</a:t>
              </a:r>
            </a:p>
            <a:p>
              <a:pPr marL="285750" indent="-285750" algn="ctr" eaLnBrk="1" hangingPunct="1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CONTENTS</a:t>
              </a:r>
            </a:p>
            <a:p>
              <a:pPr marL="285750" indent="-285750" algn="ctr" eaLnBrk="1" hangingPunct="1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CONTENTS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914372" y="2465386"/>
            <a:ext cx="1871662" cy="3667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6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3075920" cy="1122035"/>
            <a:chOff x="0" y="0"/>
            <a:chExt cx="12192000" cy="11220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807" y="0"/>
              <a:ext cx="810193" cy="112203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0" y="0"/>
              <a:ext cx="11381807" cy="89965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4B5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4207" y="280549"/>
            <a:ext cx="479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 YOUR CONTENTS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" name="Freeform 45"/>
          <p:cNvSpPr>
            <a:spLocks/>
          </p:cNvSpPr>
          <p:nvPr/>
        </p:nvSpPr>
        <p:spPr bwMode="gray">
          <a:xfrm flipH="1">
            <a:off x="3581657" y="1656019"/>
            <a:ext cx="2341562" cy="1962150"/>
          </a:xfrm>
          <a:custGeom>
            <a:avLst/>
            <a:gdLst>
              <a:gd name="T0" fmla="*/ 546184 w 1299"/>
              <a:gd name="T1" fmla="*/ 1962150 h 1008"/>
              <a:gd name="T2" fmla="*/ 2341562 w 1299"/>
              <a:gd name="T3" fmla="*/ 1962150 h 1008"/>
              <a:gd name="T4" fmla="*/ 2336154 w 1299"/>
              <a:gd name="T5" fmla="*/ 613172 h 1008"/>
              <a:gd name="T6" fmla="*/ 1698038 w 1299"/>
              <a:gd name="T7" fmla="*/ 0 h 1008"/>
              <a:gd name="T8" fmla="*/ 5408 w 1299"/>
              <a:gd name="T9" fmla="*/ 0 h 1008"/>
              <a:gd name="T10" fmla="*/ 0 w 1299"/>
              <a:gd name="T11" fmla="*/ 1407376 h 1008"/>
              <a:gd name="T12" fmla="*/ 546184 w 1299"/>
              <a:gd name="T13" fmla="*/ 1962150 h 10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99"/>
              <a:gd name="T22" fmla="*/ 0 h 1008"/>
              <a:gd name="T23" fmla="*/ 1299 w 1299"/>
              <a:gd name="T24" fmla="*/ 1008 h 10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360000" tIns="36000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CONTENTS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Freeform 46"/>
          <p:cNvSpPr>
            <a:spLocks/>
          </p:cNvSpPr>
          <p:nvPr/>
        </p:nvSpPr>
        <p:spPr bwMode="gray">
          <a:xfrm>
            <a:off x="6074032" y="1656019"/>
            <a:ext cx="2341562" cy="1962150"/>
          </a:xfrm>
          <a:custGeom>
            <a:avLst/>
            <a:gdLst>
              <a:gd name="T0" fmla="*/ 546184 w 1299"/>
              <a:gd name="T1" fmla="*/ 1962150 h 1008"/>
              <a:gd name="T2" fmla="*/ 2341562 w 1299"/>
              <a:gd name="T3" fmla="*/ 1962150 h 1008"/>
              <a:gd name="T4" fmla="*/ 2336154 w 1299"/>
              <a:gd name="T5" fmla="*/ 613172 h 1008"/>
              <a:gd name="T6" fmla="*/ 1698038 w 1299"/>
              <a:gd name="T7" fmla="*/ 0 h 1008"/>
              <a:gd name="T8" fmla="*/ 5408 w 1299"/>
              <a:gd name="T9" fmla="*/ 0 h 1008"/>
              <a:gd name="T10" fmla="*/ 0 w 1299"/>
              <a:gd name="T11" fmla="*/ 1407376 h 1008"/>
              <a:gd name="T12" fmla="*/ 546184 w 1299"/>
              <a:gd name="T13" fmla="*/ 1962150 h 10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99"/>
              <a:gd name="T22" fmla="*/ 0 h 1008"/>
              <a:gd name="T23" fmla="*/ 1299 w 1299"/>
              <a:gd name="T24" fmla="*/ 1008 h 10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  <a:extLst/>
        </p:spPr>
        <p:txBody>
          <a:bodyPr lIns="0" tIns="360000" rIns="360000" b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CONTENTS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Freeform 47"/>
          <p:cNvSpPr>
            <a:spLocks/>
          </p:cNvSpPr>
          <p:nvPr/>
        </p:nvSpPr>
        <p:spPr bwMode="gray">
          <a:xfrm>
            <a:off x="3581657" y="3775332"/>
            <a:ext cx="2341562" cy="1962150"/>
          </a:xfrm>
          <a:custGeom>
            <a:avLst/>
            <a:gdLst>
              <a:gd name="T0" fmla="*/ 546184 w 1299"/>
              <a:gd name="T1" fmla="*/ 1962150 h 1008"/>
              <a:gd name="T2" fmla="*/ 2341562 w 1299"/>
              <a:gd name="T3" fmla="*/ 1962150 h 1008"/>
              <a:gd name="T4" fmla="*/ 2336154 w 1299"/>
              <a:gd name="T5" fmla="*/ 613172 h 1008"/>
              <a:gd name="T6" fmla="*/ 1698038 w 1299"/>
              <a:gd name="T7" fmla="*/ 0 h 1008"/>
              <a:gd name="T8" fmla="*/ 5408 w 1299"/>
              <a:gd name="T9" fmla="*/ 0 h 1008"/>
              <a:gd name="T10" fmla="*/ 0 w 1299"/>
              <a:gd name="T11" fmla="*/ 1407376 h 1008"/>
              <a:gd name="T12" fmla="*/ 546184 w 1299"/>
              <a:gd name="T13" fmla="*/ 1962150 h 10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99"/>
              <a:gd name="T22" fmla="*/ 0 h 1008"/>
              <a:gd name="T23" fmla="*/ 1299 w 1299"/>
              <a:gd name="T24" fmla="*/ 1008 h 10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  <a:extLst/>
        </p:spPr>
        <p:txBody>
          <a:bodyPr lIns="360000" tIns="0" rIns="0" bIns="360000" anchor="b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CONTENTS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Freeform 48"/>
          <p:cNvSpPr>
            <a:spLocks/>
          </p:cNvSpPr>
          <p:nvPr/>
        </p:nvSpPr>
        <p:spPr bwMode="gray">
          <a:xfrm flipH="1">
            <a:off x="6074032" y="3775332"/>
            <a:ext cx="2341562" cy="1962150"/>
          </a:xfrm>
          <a:custGeom>
            <a:avLst/>
            <a:gdLst>
              <a:gd name="T0" fmla="*/ 546184 w 1299"/>
              <a:gd name="T1" fmla="*/ 1962150 h 1008"/>
              <a:gd name="T2" fmla="*/ 2341562 w 1299"/>
              <a:gd name="T3" fmla="*/ 1962150 h 1008"/>
              <a:gd name="T4" fmla="*/ 2336154 w 1299"/>
              <a:gd name="T5" fmla="*/ 613172 h 1008"/>
              <a:gd name="T6" fmla="*/ 1698038 w 1299"/>
              <a:gd name="T7" fmla="*/ 0 h 1008"/>
              <a:gd name="T8" fmla="*/ 5408 w 1299"/>
              <a:gd name="T9" fmla="*/ 0 h 1008"/>
              <a:gd name="T10" fmla="*/ 0 w 1299"/>
              <a:gd name="T11" fmla="*/ 1407376 h 1008"/>
              <a:gd name="T12" fmla="*/ 546184 w 1299"/>
              <a:gd name="T13" fmla="*/ 1962150 h 10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99"/>
              <a:gd name="T22" fmla="*/ 0 h 1008"/>
              <a:gd name="T23" fmla="*/ 1299 w 1299"/>
              <a:gd name="T24" fmla="*/ 1008 h 10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0" tIns="0" rIns="360000" bIns="360000" anchor="b" anchorCtr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CONTENTS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" name="Text Box 51"/>
          <p:cNvSpPr txBox="1">
            <a:spLocks noChangeArrowheads="1"/>
          </p:cNvSpPr>
          <p:nvPr/>
        </p:nvSpPr>
        <p:spPr bwMode="gray">
          <a:xfrm>
            <a:off x="2487281" y="5891470"/>
            <a:ext cx="69957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HERE TO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ADD YOUR CONTENTS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HERE</a:t>
            </a:r>
          </a:p>
        </p:txBody>
      </p:sp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48469" y="2494219"/>
            <a:ext cx="2362200" cy="2362200"/>
            <a:chOff x="2090" y="1534"/>
            <a:chExt cx="1488" cy="1488"/>
          </a:xfrm>
        </p:grpSpPr>
        <p:sp>
          <p:nvSpPr>
            <p:cNvPr id="13" name="Oval 49"/>
            <p:cNvSpPr>
              <a:spLocks noChangeArrowheads="1"/>
            </p:cNvSpPr>
            <p:nvPr/>
          </p:nvSpPr>
          <p:spPr bwMode="gray">
            <a:xfrm>
              <a:off x="2090" y="1534"/>
              <a:ext cx="1488" cy="148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4" name="Rectangle 55"/>
            <p:cNvSpPr>
              <a:spLocks noChangeArrowheads="1"/>
            </p:cNvSpPr>
            <p:nvPr/>
          </p:nvSpPr>
          <p:spPr bwMode="auto">
            <a:xfrm>
              <a:off x="2363" y="1918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15" name="Rectangle 56"/>
            <p:cNvSpPr>
              <a:spLocks noChangeArrowheads="1"/>
            </p:cNvSpPr>
            <p:nvPr/>
          </p:nvSpPr>
          <p:spPr bwMode="auto">
            <a:xfrm>
              <a:off x="3076" y="1918"/>
              <a:ext cx="273" cy="23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W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6" name="Rectangle 57"/>
            <p:cNvSpPr>
              <a:spLocks noChangeArrowheads="1"/>
            </p:cNvSpPr>
            <p:nvPr/>
          </p:nvSpPr>
          <p:spPr bwMode="auto">
            <a:xfrm>
              <a:off x="2363" y="2488"/>
              <a:ext cx="235" cy="23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O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7" name="Rectangle 58"/>
            <p:cNvSpPr>
              <a:spLocks noChangeArrowheads="1"/>
            </p:cNvSpPr>
            <p:nvPr/>
          </p:nvSpPr>
          <p:spPr bwMode="auto">
            <a:xfrm>
              <a:off x="3076" y="2488"/>
              <a:ext cx="207" cy="23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685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13075920" cy="1122035"/>
            <a:chOff x="0" y="0"/>
            <a:chExt cx="12192000" cy="1122035"/>
          </a:xfrm>
          <a:solidFill>
            <a:srgbClr val="00B050"/>
          </a:solidFill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807" y="0"/>
              <a:ext cx="810193" cy="1122035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3" name="矩形 2"/>
            <p:cNvSpPr/>
            <p:nvPr/>
          </p:nvSpPr>
          <p:spPr>
            <a:xfrm>
              <a:off x="0" y="0"/>
              <a:ext cx="11381807" cy="899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4B5"/>
                </a:solidFill>
              </a:endParaRPr>
            </a:p>
          </p:txBody>
        </p:sp>
      </p:grpSp>
      <p:sp>
        <p:nvSpPr>
          <p:cNvPr id="5" name="椭圆 4"/>
          <p:cNvSpPr>
            <a:spLocks noChangeAspect="1"/>
          </p:cNvSpPr>
          <p:nvPr/>
        </p:nvSpPr>
        <p:spPr>
          <a:xfrm>
            <a:off x="6259711" y="191273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2434225" y="284175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524225" y="2452454"/>
            <a:ext cx="7423604" cy="431801"/>
            <a:chOff x="2600098" y="2679700"/>
            <a:chExt cx="7423604" cy="431801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035300" y="2679700"/>
              <a:ext cx="655320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2600098" y="2679701"/>
              <a:ext cx="435202" cy="4318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588500" y="2679701"/>
              <a:ext cx="435202" cy="4318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5131127" y="2452454"/>
            <a:ext cx="0" cy="44972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582227" y="2452454"/>
            <a:ext cx="0" cy="44972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椭圆 12"/>
          <p:cNvSpPr>
            <a:spLocks noChangeAspect="1"/>
          </p:cNvSpPr>
          <p:nvPr/>
        </p:nvSpPr>
        <p:spPr>
          <a:xfrm>
            <a:off x="5041127" y="284233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7492227" y="2902174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9878727" y="288425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730775" y="3181922"/>
            <a:ext cx="1394905" cy="1394650"/>
            <a:chOff x="1413564" y="3271621"/>
            <a:chExt cx="1394905" cy="1394650"/>
          </a:xfrm>
          <a:solidFill>
            <a:srgbClr val="00B050"/>
          </a:solidFill>
        </p:grpSpPr>
        <p:sp>
          <p:nvSpPr>
            <p:cNvPr id="17" name="弧形 16"/>
            <p:cNvSpPr>
              <a:spLocks noChangeAspect="1"/>
            </p:cNvSpPr>
            <p:nvPr/>
          </p:nvSpPr>
          <p:spPr>
            <a:xfrm>
              <a:off x="1425558" y="3271621"/>
              <a:ext cx="1382911" cy="1382911"/>
            </a:xfrm>
            <a:prstGeom prst="arc">
              <a:avLst>
                <a:gd name="adj1" fmla="val 9426457"/>
                <a:gd name="adj2" fmla="val 3484146"/>
              </a:avLst>
            </a:prstGeom>
            <a:grpFill/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/>
            <p:cNvSpPr>
              <a:spLocks noChangeAspect="1"/>
            </p:cNvSpPr>
            <p:nvPr/>
          </p:nvSpPr>
          <p:spPr>
            <a:xfrm>
              <a:off x="1413564" y="3283360"/>
              <a:ext cx="1382911" cy="1382911"/>
            </a:xfrm>
            <a:prstGeom prst="arc">
              <a:avLst>
                <a:gd name="adj1" fmla="val 4638672"/>
                <a:gd name="adj2" fmla="val 8548402"/>
              </a:avLst>
            </a:prstGeom>
            <a:grpFill/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973452" y="3435930"/>
            <a:ext cx="886021" cy="910530"/>
            <a:chOff x="1656241" y="3525629"/>
            <a:chExt cx="886021" cy="910530"/>
          </a:xfrm>
        </p:grpSpPr>
        <p:sp>
          <p:nvSpPr>
            <p:cNvPr id="20" name="弧形 19"/>
            <p:cNvSpPr>
              <a:spLocks noChangeAspect="1"/>
            </p:cNvSpPr>
            <p:nvPr/>
          </p:nvSpPr>
          <p:spPr>
            <a:xfrm rot="994705">
              <a:off x="1757462" y="3651359"/>
              <a:ext cx="784800" cy="784800"/>
            </a:xfrm>
            <a:prstGeom prst="arc">
              <a:avLst>
                <a:gd name="adj1" fmla="val 21459844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弧形 20"/>
            <p:cNvSpPr>
              <a:spLocks noChangeAspect="1"/>
            </p:cNvSpPr>
            <p:nvPr/>
          </p:nvSpPr>
          <p:spPr>
            <a:xfrm rot="1516979">
              <a:off x="1656241" y="3525629"/>
              <a:ext cx="783253" cy="783253"/>
            </a:xfrm>
            <a:prstGeom prst="arc">
              <a:avLst>
                <a:gd name="adj1" fmla="val 8782317"/>
                <a:gd name="adj2" fmla="val 16135012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70547" y="3633433"/>
            <a:ext cx="503366" cy="503366"/>
            <a:chOff x="1853336" y="3723132"/>
            <a:chExt cx="503366" cy="503366"/>
          </a:xfrm>
        </p:grpSpPr>
        <p:sp>
          <p:nvSpPr>
            <p:cNvPr id="23" name="椭圆 22"/>
            <p:cNvSpPr/>
            <p:nvPr/>
          </p:nvSpPr>
          <p:spPr>
            <a:xfrm>
              <a:off x="1853336" y="3723132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16"/>
            <p:cNvSpPr txBox="1">
              <a:spLocks noChangeArrowheads="1"/>
            </p:cNvSpPr>
            <p:nvPr/>
          </p:nvSpPr>
          <p:spPr bwMode="auto">
            <a:xfrm>
              <a:off x="1948538" y="3774760"/>
              <a:ext cx="4081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39672" y="3181868"/>
            <a:ext cx="1394905" cy="1394650"/>
            <a:chOff x="4122461" y="3271567"/>
            <a:chExt cx="1394905" cy="1394650"/>
          </a:xfrm>
          <a:solidFill>
            <a:srgbClr val="00B050"/>
          </a:solidFill>
        </p:grpSpPr>
        <p:sp>
          <p:nvSpPr>
            <p:cNvPr id="26" name="弧形 25"/>
            <p:cNvSpPr>
              <a:spLocks noChangeAspect="1"/>
            </p:cNvSpPr>
            <p:nvPr/>
          </p:nvSpPr>
          <p:spPr>
            <a:xfrm>
              <a:off x="4134455" y="3271567"/>
              <a:ext cx="1382911" cy="1382911"/>
            </a:xfrm>
            <a:prstGeom prst="arc">
              <a:avLst>
                <a:gd name="adj1" fmla="val 9426457"/>
                <a:gd name="adj2" fmla="val 16701161"/>
              </a:avLst>
            </a:prstGeom>
            <a:grpFill/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弧形 26"/>
            <p:cNvSpPr>
              <a:spLocks noChangeAspect="1"/>
            </p:cNvSpPr>
            <p:nvPr/>
          </p:nvSpPr>
          <p:spPr>
            <a:xfrm>
              <a:off x="4122461" y="3283306"/>
              <a:ext cx="1382911" cy="1382911"/>
            </a:xfrm>
            <a:prstGeom prst="arc">
              <a:avLst>
                <a:gd name="adj1" fmla="val 17548902"/>
                <a:gd name="adj2" fmla="val 7654801"/>
              </a:avLst>
            </a:prstGeom>
            <a:grpFill/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725213" y="3407300"/>
            <a:ext cx="786005" cy="981970"/>
            <a:chOff x="4408002" y="3496999"/>
            <a:chExt cx="786005" cy="981970"/>
          </a:xfrm>
        </p:grpSpPr>
        <p:sp>
          <p:nvSpPr>
            <p:cNvPr id="29" name="弧形 28"/>
            <p:cNvSpPr>
              <a:spLocks noChangeAspect="1"/>
            </p:cNvSpPr>
            <p:nvPr/>
          </p:nvSpPr>
          <p:spPr>
            <a:xfrm rot="4208376">
              <a:off x="4409207" y="3694169"/>
              <a:ext cx="784800" cy="784800"/>
            </a:xfrm>
            <a:prstGeom prst="arc">
              <a:avLst>
                <a:gd name="adj1" fmla="val 21459844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弧形 29"/>
            <p:cNvSpPr>
              <a:spLocks noChangeAspect="1"/>
            </p:cNvSpPr>
            <p:nvPr/>
          </p:nvSpPr>
          <p:spPr>
            <a:xfrm rot="3502640">
              <a:off x="4408002" y="3496999"/>
              <a:ext cx="783253" cy="783253"/>
            </a:xfrm>
            <a:prstGeom prst="arc">
              <a:avLst>
                <a:gd name="adj1" fmla="val 8782317"/>
                <a:gd name="adj2" fmla="val 16135012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879444" y="3633379"/>
            <a:ext cx="616984" cy="503366"/>
            <a:chOff x="4562233" y="3723078"/>
            <a:chExt cx="616984" cy="503366"/>
          </a:xfrm>
        </p:grpSpPr>
        <p:sp>
          <p:nvSpPr>
            <p:cNvPr id="32" name="椭圆 31"/>
            <p:cNvSpPr/>
            <p:nvPr/>
          </p:nvSpPr>
          <p:spPr>
            <a:xfrm>
              <a:off x="4562233" y="3723078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16"/>
            <p:cNvSpPr txBox="1">
              <a:spLocks noChangeArrowheads="1"/>
            </p:cNvSpPr>
            <p:nvPr/>
          </p:nvSpPr>
          <p:spPr bwMode="auto">
            <a:xfrm>
              <a:off x="4657435" y="3774706"/>
              <a:ext cx="521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876362" y="3181868"/>
            <a:ext cx="1394905" cy="1394650"/>
            <a:chOff x="6559151" y="3271567"/>
            <a:chExt cx="1394905" cy="1394650"/>
          </a:xfrm>
          <a:solidFill>
            <a:srgbClr val="00B050"/>
          </a:solidFill>
        </p:grpSpPr>
        <p:sp>
          <p:nvSpPr>
            <p:cNvPr id="35" name="弧形 34"/>
            <p:cNvSpPr>
              <a:spLocks noChangeAspect="1"/>
            </p:cNvSpPr>
            <p:nvPr/>
          </p:nvSpPr>
          <p:spPr>
            <a:xfrm>
              <a:off x="6571145" y="3271567"/>
              <a:ext cx="1382911" cy="1382911"/>
            </a:xfrm>
            <a:prstGeom prst="arc">
              <a:avLst>
                <a:gd name="adj1" fmla="val 12752577"/>
                <a:gd name="adj2" fmla="val 21265572"/>
              </a:avLst>
            </a:prstGeom>
            <a:grpFill/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弧形 35"/>
            <p:cNvSpPr>
              <a:spLocks noChangeAspect="1"/>
            </p:cNvSpPr>
            <p:nvPr/>
          </p:nvSpPr>
          <p:spPr>
            <a:xfrm>
              <a:off x="6559151" y="3283306"/>
              <a:ext cx="1382911" cy="1382911"/>
            </a:xfrm>
            <a:prstGeom prst="arc">
              <a:avLst>
                <a:gd name="adj1" fmla="val 608243"/>
                <a:gd name="adj2" fmla="val 11643495"/>
              </a:avLst>
            </a:prstGeom>
            <a:grpFill/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161903" y="3407300"/>
            <a:ext cx="814141" cy="996038"/>
            <a:chOff x="6844692" y="3496999"/>
            <a:chExt cx="814141" cy="996038"/>
          </a:xfrm>
        </p:grpSpPr>
        <p:sp>
          <p:nvSpPr>
            <p:cNvPr id="38" name="弧形 37"/>
            <p:cNvSpPr>
              <a:spLocks noChangeAspect="1"/>
            </p:cNvSpPr>
            <p:nvPr/>
          </p:nvSpPr>
          <p:spPr>
            <a:xfrm rot="5831309">
              <a:off x="6874033" y="3708237"/>
              <a:ext cx="784800" cy="784800"/>
            </a:xfrm>
            <a:prstGeom prst="arc">
              <a:avLst>
                <a:gd name="adj1" fmla="val 17901263"/>
                <a:gd name="adj2" fmla="val 2227793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/>
            <p:cNvSpPr>
              <a:spLocks noChangeAspect="1"/>
            </p:cNvSpPr>
            <p:nvPr/>
          </p:nvSpPr>
          <p:spPr>
            <a:xfrm rot="3502640">
              <a:off x="6844692" y="3496999"/>
              <a:ext cx="783253" cy="783253"/>
            </a:xfrm>
            <a:prstGeom prst="arc">
              <a:avLst>
                <a:gd name="adj1" fmla="val 8782317"/>
                <a:gd name="adj2" fmla="val 1455986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16134" y="3633379"/>
            <a:ext cx="616984" cy="503366"/>
            <a:chOff x="6998923" y="3723078"/>
            <a:chExt cx="616984" cy="503366"/>
          </a:xfrm>
        </p:grpSpPr>
        <p:sp>
          <p:nvSpPr>
            <p:cNvPr id="41" name="椭圆 40"/>
            <p:cNvSpPr/>
            <p:nvPr/>
          </p:nvSpPr>
          <p:spPr>
            <a:xfrm>
              <a:off x="6998923" y="3723078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16"/>
            <p:cNvSpPr txBox="1">
              <a:spLocks noChangeArrowheads="1"/>
            </p:cNvSpPr>
            <p:nvPr/>
          </p:nvSpPr>
          <p:spPr bwMode="auto">
            <a:xfrm>
              <a:off x="7094125" y="3774706"/>
              <a:ext cx="521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412855" y="3196473"/>
            <a:ext cx="1394905" cy="1394650"/>
            <a:chOff x="9095644" y="3286172"/>
            <a:chExt cx="1394905" cy="1394650"/>
          </a:xfrm>
          <a:solidFill>
            <a:srgbClr val="00B050"/>
          </a:solidFill>
        </p:grpSpPr>
        <p:sp>
          <p:nvSpPr>
            <p:cNvPr id="44" name="弧形 43"/>
            <p:cNvSpPr>
              <a:spLocks noChangeAspect="1"/>
            </p:cNvSpPr>
            <p:nvPr/>
          </p:nvSpPr>
          <p:spPr>
            <a:xfrm>
              <a:off x="9107638" y="3286172"/>
              <a:ext cx="1382911" cy="1382911"/>
            </a:xfrm>
            <a:prstGeom prst="arc">
              <a:avLst>
                <a:gd name="adj1" fmla="val 16371837"/>
                <a:gd name="adj2" fmla="val 8386983"/>
              </a:avLst>
            </a:prstGeom>
            <a:grpFill/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弧形 44"/>
            <p:cNvSpPr>
              <a:spLocks noChangeAspect="1"/>
            </p:cNvSpPr>
            <p:nvPr/>
          </p:nvSpPr>
          <p:spPr>
            <a:xfrm>
              <a:off x="9095644" y="3297911"/>
              <a:ext cx="1382911" cy="1382911"/>
            </a:xfrm>
            <a:prstGeom prst="arc">
              <a:avLst>
                <a:gd name="adj1" fmla="val 9050479"/>
                <a:gd name="adj2" fmla="val 15035785"/>
              </a:avLst>
            </a:prstGeom>
            <a:grpFill/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852627" y="3647984"/>
            <a:ext cx="616984" cy="503366"/>
            <a:chOff x="9535416" y="3737683"/>
            <a:chExt cx="616984" cy="503366"/>
          </a:xfrm>
        </p:grpSpPr>
        <p:sp>
          <p:nvSpPr>
            <p:cNvPr id="47" name="椭圆 46"/>
            <p:cNvSpPr/>
            <p:nvPr/>
          </p:nvSpPr>
          <p:spPr>
            <a:xfrm>
              <a:off x="9535416" y="3737683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16"/>
            <p:cNvSpPr txBox="1">
              <a:spLocks noChangeArrowheads="1"/>
            </p:cNvSpPr>
            <p:nvPr/>
          </p:nvSpPr>
          <p:spPr bwMode="auto">
            <a:xfrm>
              <a:off x="9630618" y="3789311"/>
              <a:ext cx="521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TextBox 16"/>
          <p:cNvSpPr txBox="1">
            <a:spLocks noChangeArrowheads="1"/>
          </p:cNvSpPr>
          <p:nvPr/>
        </p:nvSpPr>
        <p:spPr bwMode="auto">
          <a:xfrm>
            <a:off x="1668035" y="4833121"/>
            <a:ext cx="1712380" cy="400110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16"/>
          <p:cNvSpPr txBox="1">
            <a:spLocks noChangeArrowheads="1"/>
          </p:cNvSpPr>
          <p:nvPr/>
        </p:nvSpPr>
        <p:spPr bwMode="auto">
          <a:xfrm>
            <a:off x="4274937" y="4833121"/>
            <a:ext cx="1712380" cy="400110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16"/>
          <p:cNvSpPr txBox="1">
            <a:spLocks noChangeArrowheads="1"/>
          </p:cNvSpPr>
          <p:nvPr/>
        </p:nvSpPr>
        <p:spPr bwMode="auto">
          <a:xfrm>
            <a:off x="6729657" y="4833121"/>
            <a:ext cx="1712380" cy="400110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9155401" y="4833121"/>
            <a:ext cx="1712380" cy="400110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9656737" y="3436193"/>
            <a:ext cx="882064" cy="939106"/>
            <a:chOff x="9339526" y="3525892"/>
            <a:chExt cx="882064" cy="939106"/>
          </a:xfrm>
        </p:grpSpPr>
        <p:sp>
          <p:nvSpPr>
            <p:cNvPr id="54" name="弧形 53"/>
            <p:cNvSpPr>
              <a:spLocks noChangeAspect="1"/>
            </p:cNvSpPr>
            <p:nvPr/>
          </p:nvSpPr>
          <p:spPr>
            <a:xfrm rot="7224135">
              <a:off x="9339526" y="3680198"/>
              <a:ext cx="784800" cy="784800"/>
            </a:xfrm>
            <a:prstGeom prst="arc">
              <a:avLst>
                <a:gd name="adj1" fmla="val 18145030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弧形 54"/>
            <p:cNvSpPr>
              <a:spLocks noChangeAspect="1"/>
            </p:cNvSpPr>
            <p:nvPr/>
          </p:nvSpPr>
          <p:spPr>
            <a:xfrm rot="5611229">
              <a:off x="9438337" y="3525892"/>
              <a:ext cx="783253" cy="783253"/>
            </a:xfrm>
            <a:prstGeom prst="arc">
              <a:avLst>
                <a:gd name="adj1" fmla="val 8782317"/>
                <a:gd name="adj2" fmla="val 15490306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TextBox 16"/>
          <p:cNvSpPr txBox="1">
            <a:spLocks noChangeArrowheads="1"/>
          </p:cNvSpPr>
          <p:nvPr/>
        </p:nvSpPr>
        <p:spPr bwMode="auto">
          <a:xfrm>
            <a:off x="5491722" y="1357148"/>
            <a:ext cx="1712380" cy="400110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52021" y="316443"/>
            <a:ext cx="51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 YOUR CONTENTS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662136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4" grpId="0" animBg="1"/>
      <p:bldP spid="15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3075920" cy="1122035"/>
            <a:chOff x="0" y="0"/>
            <a:chExt cx="12192000" cy="11220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807" y="0"/>
              <a:ext cx="810193" cy="112203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0" y="0"/>
              <a:ext cx="11381807" cy="89965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4B5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4207" y="280549"/>
            <a:ext cx="479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 YOUR CONTENTS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1" name="AutoShape 11"/>
          <p:cNvSpPr>
            <a:spLocks noChangeArrowheads="1"/>
          </p:cNvSpPr>
          <p:nvPr/>
        </p:nvSpPr>
        <p:spPr bwMode="auto">
          <a:xfrm>
            <a:off x="2561815" y="3135883"/>
            <a:ext cx="1141413" cy="5207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/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  <a:endParaRPr kumimoji="1" lang="en-US" altLang="ko-KR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>
            <a:off x="9041990" y="3137471"/>
            <a:ext cx="1309688" cy="5207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/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  <a:endParaRPr kumimoji="1" lang="en-US" altLang="ko-KR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3" name="AutoShape 22"/>
          <p:cNvSpPr>
            <a:spLocks noChangeArrowheads="1"/>
          </p:cNvSpPr>
          <p:nvPr/>
        </p:nvSpPr>
        <p:spPr bwMode="auto">
          <a:xfrm>
            <a:off x="8670515" y="3615308"/>
            <a:ext cx="323850" cy="373063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00B050"/>
          </a:solidFill>
          <a:ln>
            <a:solidFill>
              <a:srgbClr val="00B050"/>
            </a:solidFill>
          </a:ln>
          <a:effectLst/>
          <a:extLst/>
        </p:spPr>
        <p:txBody>
          <a:bodyPr wrap="none" anchor="ctr"/>
          <a:lstStyle/>
          <a:p>
            <a:pPr latinLnBrk="1"/>
            <a:endParaRPr kumimoji="1" lang="zh-CN" altLang="zh-CN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4" name="AutoShape 23"/>
          <p:cNvSpPr>
            <a:spLocks noChangeArrowheads="1"/>
          </p:cNvSpPr>
          <p:nvPr/>
        </p:nvSpPr>
        <p:spPr bwMode="auto">
          <a:xfrm>
            <a:off x="3741328" y="3537521"/>
            <a:ext cx="323850" cy="373062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00B050"/>
          </a:solidFill>
          <a:ln>
            <a:solidFill>
              <a:srgbClr val="00B050"/>
            </a:solidFill>
          </a:ln>
          <a:effectLst/>
          <a:extLst/>
        </p:spPr>
        <p:txBody>
          <a:bodyPr wrap="none" anchor="ctr"/>
          <a:lstStyle/>
          <a:p>
            <a:pPr latinLnBrk="1"/>
            <a:endParaRPr kumimoji="1" lang="zh-CN" altLang="zh-CN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5" name="AutoShape 24"/>
          <p:cNvSpPr>
            <a:spLocks noChangeArrowheads="1"/>
          </p:cNvSpPr>
          <p:nvPr/>
        </p:nvSpPr>
        <p:spPr bwMode="auto">
          <a:xfrm>
            <a:off x="2563403" y="3739133"/>
            <a:ext cx="1141412" cy="5207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/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  <a:endParaRPr kumimoji="1" lang="en-US" altLang="ko-KR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6" name="AutoShape 34"/>
          <p:cNvSpPr>
            <a:spLocks noChangeArrowheads="1"/>
          </p:cNvSpPr>
          <p:nvPr/>
        </p:nvSpPr>
        <p:spPr bwMode="auto">
          <a:xfrm>
            <a:off x="9051515" y="3732783"/>
            <a:ext cx="1309688" cy="5207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/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  <a:endParaRPr kumimoji="1" lang="en-US" altLang="ko-KR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448803" y="2800643"/>
            <a:ext cx="2012190" cy="1990351"/>
            <a:chOff x="3531513" y="3036610"/>
            <a:chExt cx="2012190" cy="1990351"/>
          </a:xfrm>
        </p:grpSpPr>
        <p:sp>
          <p:nvSpPr>
            <p:cNvPr id="48" name="Freeform 44"/>
            <p:cNvSpPr>
              <a:spLocks/>
            </p:cNvSpPr>
            <p:nvPr/>
          </p:nvSpPr>
          <p:spPr bwMode="auto">
            <a:xfrm rot="1800000">
              <a:off x="4566193" y="3522003"/>
              <a:ext cx="977510" cy="1166497"/>
            </a:xfrm>
            <a:custGeom>
              <a:avLst/>
              <a:gdLst>
                <a:gd name="T0" fmla="*/ 66 w 1475"/>
                <a:gd name="T1" fmla="*/ 127 h 1760"/>
                <a:gd name="T2" fmla="*/ 65 w 1475"/>
                <a:gd name="T3" fmla="*/ 120 h 1760"/>
                <a:gd name="T4" fmla="*/ 64 w 1475"/>
                <a:gd name="T5" fmla="*/ 114 h 1760"/>
                <a:gd name="T6" fmla="*/ 62 w 1475"/>
                <a:gd name="T7" fmla="*/ 108 h 1760"/>
                <a:gd name="T8" fmla="*/ 60 w 1475"/>
                <a:gd name="T9" fmla="*/ 102 h 1760"/>
                <a:gd name="T10" fmla="*/ 56 w 1475"/>
                <a:gd name="T11" fmla="*/ 96 h 1760"/>
                <a:gd name="T12" fmla="*/ 53 w 1475"/>
                <a:gd name="T13" fmla="*/ 91 h 1760"/>
                <a:gd name="T14" fmla="*/ 49 w 1475"/>
                <a:gd name="T15" fmla="*/ 86 h 1760"/>
                <a:gd name="T16" fmla="*/ 45 w 1475"/>
                <a:gd name="T17" fmla="*/ 82 h 1760"/>
                <a:gd name="T18" fmla="*/ 40 w 1475"/>
                <a:gd name="T19" fmla="*/ 78 h 1760"/>
                <a:gd name="T20" fmla="*/ 35 w 1475"/>
                <a:gd name="T21" fmla="*/ 74 h 1760"/>
                <a:gd name="T22" fmla="*/ 29 w 1475"/>
                <a:gd name="T23" fmla="*/ 71 h 1760"/>
                <a:gd name="T24" fmla="*/ 23 w 1475"/>
                <a:gd name="T25" fmla="*/ 69 h 1760"/>
                <a:gd name="T26" fmla="*/ 17 w 1475"/>
                <a:gd name="T27" fmla="*/ 67 h 1760"/>
                <a:gd name="T28" fmla="*/ 11 w 1475"/>
                <a:gd name="T29" fmla="*/ 66 h 1760"/>
                <a:gd name="T30" fmla="*/ 4 w 1475"/>
                <a:gd name="T31" fmla="*/ 65 h 1760"/>
                <a:gd name="T32" fmla="*/ 1 w 1475"/>
                <a:gd name="T33" fmla="*/ 65 h 1760"/>
                <a:gd name="T34" fmla="*/ 1 w 1475"/>
                <a:gd name="T35" fmla="*/ 0 h 1760"/>
                <a:gd name="T36" fmla="*/ 7 w 1475"/>
                <a:gd name="T37" fmla="*/ 0 h 1760"/>
                <a:gd name="T38" fmla="*/ 14 w 1475"/>
                <a:gd name="T39" fmla="*/ 0 h 1760"/>
                <a:gd name="T40" fmla="*/ 21 w 1475"/>
                <a:gd name="T41" fmla="*/ 1 h 1760"/>
                <a:gd name="T42" fmla="*/ 27 w 1475"/>
                <a:gd name="T43" fmla="*/ 2 h 1760"/>
                <a:gd name="T44" fmla="*/ 33 w 1475"/>
                <a:gd name="T45" fmla="*/ 4 h 1760"/>
                <a:gd name="T46" fmla="*/ 39 w 1475"/>
                <a:gd name="T47" fmla="*/ 6 h 1760"/>
                <a:gd name="T48" fmla="*/ 46 w 1475"/>
                <a:gd name="T49" fmla="*/ 8 h 1760"/>
                <a:gd name="T50" fmla="*/ 52 w 1475"/>
                <a:gd name="T51" fmla="*/ 10 h 1760"/>
                <a:gd name="T52" fmla="*/ 57 w 1475"/>
                <a:gd name="T53" fmla="*/ 13 h 1760"/>
                <a:gd name="T54" fmla="*/ 63 w 1475"/>
                <a:gd name="T55" fmla="*/ 16 h 1760"/>
                <a:gd name="T56" fmla="*/ 68 w 1475"/>
                <a:gd name="T57" fmla="*/ 19 h 1760"/>
                <a:gd name="T58" fmla="*/ 74 w 1475"/>
                <a:gd name="T59" fmla="*/ 22 h 1760"/>
                <a:gd name="T60" fmla="*/ 79 w 1475"/>
                <a:gd name="T61" fmla="*/ 26 h 1760"/>
                <a:gd name="T62" fmla="*/ 89 w 1475"/>
                <a:gd name="T63" fmla="*/ 34 h 1760"/>
                <a:gd name="T64" fmla="*/ 97 w 1475"/>
                <a:gd name="T65" fmla="*/ 42 h 1760"/>
                <a:gd name="T66" fmla="*/ 105 w 1475"/>
                <a:gd name="T67" fmla="*/ 52 h 1760"/>
                <a:gd name="T68" fmla="*/ 109 w 1475"/>
                <a:gd name="T69" fmla="*/ 57 h 1760"/>
                <a:gd name="T70" fmla="*/ 112 w 1475"/>
                <a:gd name="T71" fmla="*/ 63 h 1760"/>
                <a:gd name="T72" fmla="*/ 115 w 1475"/>
                <a:gd name="T73" fmla="*/ 68 h 1760"/>
                <a:gd name="T74" fmla="*/ 118 w 1475"/>
                <a:gd name="T75" fmla="*/ 74 h 1760"/>
                <a:gd name="T76" fmla="*/ 121 w 1475"/>
                <a:gd name="T77" fmla="*/ 80 h 1760"/>
                <a:gd name="T78" fmla="*/ 123 w 1475"/>
                <a:gd name="T79" fmla="*/ 85 h 1760"/>
                <a:gd name="T80" fmla="*/ 125 w 1475"/>
                <a:gd name="T81" fmla="*/ 91 h 1760"/>
                <a:gd name="T82" fmla="*/ 127 w 1475"/>
                <a:gd name="T83" fmla="*/ 98 h 1760"/>
                <a:gd name="T84" fmla="*/ 128 w 1475"/>
                <a:gd name="T85" fmla="*/ 104 h 1760"/>
                <a:gd name="T86" fmla="*/ 130 w 1475"/>
                <a:gd name="T87" fmla="*/ 111 h 1760"/>
                <a:gd name="T88" fmla="*/ 131 w 1475"/>
                <a:gd name="T89" fmla="*/ 117 h 1760"/>
                <a:gd name="T90" fmla="*/ 131 w 1475"/>
                <a:gd name="T91" fmla="*/ 124 h 1760"/>
                <a:gd name="T92" fmla="*/ 131 w 1475"/>
                <a:gd name="T93" fmla="*/ 130 h 1760"/>
                <a:gd name="T94" fmla="*/ 164 w 1475"/>
                <a:gd name="T95" fmla="*/ 130 h 1760"/>
                <a:gd name="T96" fmla="*/ 34 w 1475"/>
                <a:gd name="T97" fmla="*/ 130 h 17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475" h="1760">
                  <a:moveTo>
                    <a:pt x="595" y="1173"/>
                  </a:moveTo>
                  <a:lnTo>
                    <a:pt x="593" y="1142"/>
                  </a:lnTo>
                  <a:lnTo>
                    <a:pt x="592" y="1112"/>
                  </a:lnTo>
                  <a:lnTo>
                    <a:pt x="585" y="1083"/>
                  </a:lnTo>
                  <a:lnTo>
                    <a:pt x="581" y="1054"/>
                  </a:lnTo>
                  <a:lnTo>
                    <a:pt x="575" y="1027"/>
                  </a:lnTo>
                  <a:lnTo>
                    <a:pt x="567" y="998"/>
                  </a:lnTo>
                  <a:lnTo>
                    <a:pt x="559" y="969"/>
                  </a:lnTo>
                  <a:lnTo>
                    <a:pt x="547" y="944"/>
                  </a:lnTo>
                  <a:lnTo>
                    <a:pt x="537" y="918"/>
                  </a:lnTo>
                  <a:lnTo>
                    <a:pt x="522" y="891"/>
                  </a:lnTo>
                  <a:lnTo>
                    <a:pt x="508" y="867"/>
                  </a:lnTo>
                  <a:lnTo>
                    <a:pt x="494" y="843"/>
                  </a:lnTo>
                  <a:lnTo>
                    <a:pt x="478" y="822"/>
                  </a:lnTo>
                  <a:lnTo>
                    <a:pt x="461" y="798"/>
                  </a:lnTo>
                  <a:lnTo>
                    <a:pt x="440" y="777"/>
                  </a:lnTo>
                  <a:lnTo>
                    <a:pt x="421" y="756"/>
                  </a:lnTo>
                  <a:lnTo>
                    <a:pt x="402" y="737"/>
                  </a:lnTo>
                  <a:lnTo>
                    <a:pt x="380" y="720"/>
                  </a:lnTo>
                  <a:lnTo>
                    <a:pt x="358" y="702"/>
                  </a:lnTo>
                  <a:lnTo>
                    <a:pt x="334" y="685"/>
                  </a:lnTo>
                  <a:lnTo>
                    <a:pt x="312" y="669"/>
                  </a:lnTo>
                  <a:lnTo>
                    <a:pt x="286" y="657"/>
                  </a:lnTo>
                  <a:lnTo>
                    <a:pt x="261" y="643"/>
                  </a:lnTo>
                  <a:lnTo>
                    <a:pt x="237" y="630"/>
                  </a:lnTo>
                  <a:lnTo>
                    <a:pt x="208" y="622"/>
                  </a:lnTo>
                  <a:lnTo>
                    <a:pt x="182" y="610"/>
                  </a:lnTo>
                  <a:lnTo>
                    <a:pt x="153" y="604"/>
                  </a:lnTo>
                  <a:lnTo>
                    <a:pt x="126" y="598"/>
                  </a:lnTo>
                  <a:lnTo>
                    <a:pt x="97" y="592"/>
                  </a:lnTo>
                  <a:lnTo>
                    <a:pt x="66" y="589"/>
                  </a:lnTo>
                  <a:lnTo>
                    <a:pt x="37" y="588"/>
                  </a:lnTo>
                  <a:lnTo>
                    <a:pt x="8" y="585"/>
                  </a:lnTo>
                  <a:lnTo>
                    <a:pt x="7" y="585"/>
                  </a:lnTo>
                  <a:lnTo>
                    <a:pt x="0" y="0"/>
                  </a:lnTo>
                  <a:lnTo>
                    <a:pt x="8" y="0"/>
                  </a:lnTo>
                  <a:lnTo>
                    <a:pt x="37" y="0"/>
                  </a:lnTo>
                  <a:lnTo>
                    <a:pt x="66" y="0"/>
                  </a:lnTo>
                  <a:lnTo>
                    <a:pt x="97" y="2"/>
                  </a:lnTo>
                  <a:lnTo>
                    <a:pt x="127" y="4"/>
                  </a:lnTo>
                  <a:lnTo>
                    <a:pt x="156" y="8"/>
                  </a:lnTo>
                  <a:lnTo>
                    <a:pt x="186" y="12"/>
                  </a:lnTo>
                  <a:lnTo>
                    <a:pt x="214" y="16"/>
                  </a:lnTo>
                  <a:lnTo>
                    <a:pt x="243" y="21"/>
                  </a:lnTo>
                  <a:lnTo>
                    <a:pt x="272" y="27"/>
                  </a:lnTo>
                  <a:lnTo>
                    <a:pt x="299" y="37"/>
                  </a:lnTo>
                  <a:lnTo>
                    <a:pt x="327" y="44"/>
                  </a:lnTo>
                  <a:lnTo>
                    <a:pt x="355" y="51"/>
                  </a:lnTo>
                  <a:lnTo>
                    <a:pt x="384" y="59"/>
                  </a:lnTo>
                  <a:lnTo>
                    <a:pt x="410" y="70"/>
                  </a:lnTo>
                  <a:lnTo>
                    <a:pt x="439" y="80"/>
                  </a:lnTo>
                  <a:lnTo>
                    <a:pt x="465" y="91"/>
                  </a:lnTo>
                  <a:lnTo>
                    <a:pt x="490" y="102"/>
                  </a:lnTo>
                  <a:lnTo>
                    <a:pt x="516" y="114"/>
                  </a:lnTo>
                  <a:lnTo>
                    <a:pt x="541" y="128"/>
                  </a:lnTo>
                  <a:lnTo>
                    <a:pt x="567" y="141"/>
                  </a:lnTo>
                  <a:lnTo>
                    <a:pt x="592" y="153"/>
                  </a:lnTo>
                  <a:lnTo>
                    <a:pt x="616" y="169"/>
                  </a:lnTo>
                  <a:lnTo>
                    <a:pt x="640" y="182"/>
                  </a:lnTo>
                  <a:lnTo>
                    <a:pt x="662" y="200"/>
                  </a:lnTo>
                  <a:lnTo>
                    <a:pt x="686" y="215"/>
                  </a:lnTo>
                  <a:lnTo>
                    <a:pt x="710" y="233"/>
                  </a:lnTo>
                  <a:lnTo>
                    <a:pt x="755" y="267"/>
                  </a:lnTo>
                  <a:lnTo>
                    <a:pt x="798" y="305"/>
                  </a:lnTo>
                  <a:lnTo>
                    <a:pt x="836" y="341"/>
                  </a:lnTo>
                  <a:lnTo>
                    <a:pt x="875" y="382"/>
                  </a:lnTo>
                  <a:lnTo>
                    <a:pt x="911" y="426"/>
                  </a:lnTo>
                  <a:lnTo>
                    <a:pt x="947" y="469"/>
                  </a:lnTo>
                  <a:lnTo>
                    <a:pt x="965" y="494"/>
                  </a:lnTo>
                  <a:lnTo>
                    <a:pt x="979" y="515"/>
                  </a:lnTo>
                  <a:lnTo>
                    <a:pt x="995" y="538"/>
                  </a:lnTo>
                  <a:lnTo>
                    <a:pt x="1009" y="563"/>
                  </a:lnTo>
                  <a:lnTo>
                    <a:pt x="1025" y="588"/>
                  </a:lnTo>
                  <a:lnTo>
                    <a:pt x="1038" y="613"/>
                  </a:lnTo>
                  <a:lnTo>
                    <a:pt x="1052" y="636"/>
                  </a:lnTo>
                  <a:lnTo>
                    <a:pt x="1064" y="662"/>
                  </a:lnTo>
                  <a:lnTo>
                    <a:pt x="1077" y="690"/>
                  </a:lnTo>
                  <a:lnTo>
                    <a:pt x="1089" y="716"/>
                  </a:lnTo>
                  <a:lnTo>
                    <a:pt x="1099" y="741"/>
                  </a:lnTo>
                  <a:lnTo>
                    <a:pt x="1110" y="767"/>
                  </a:lnTo>
                  <a:lnTo>
                    <a:pt x="1119" y="796"/>
                  </a:lnTo>
                  <a:lnTo>
                    <a:pt x="1128" y="822"/>
                  </a:lnTo>
                  <a:lnTo>
                    <a:pt x="1136" y="850"/>
                  </a:lnTo>
                  <a:lnTo>
                    <a:pt x="1142" y="879"/>
                  </a:lnTo>
                  <a:lnTo>
                    <a:pt x="1152" y="907"/>
                  </a:lnTo>
                  <a:lnTo>
                    <a:pt x="1155" y="934"/>
                  </a:lnTo>
                  <a:lnTo>
                    <a:pt x="1162" y="963"/>
                  </a:lnTo>
                  <a:lnTo>
                    <a:pt x="1166" y="994"/>
                  </a:lnTo>
                  <a:lnTo>
                    <a:pt x="1171" y="1021"/>
                  </a:lnTo>
                  <a:lnTo>
                    <a:pt x="1175" y="1053"/>
                  </a:lnTo>
                  <a:lnTo>
                    <a:pt x="1176" y="1082"/>
                  </a:lnTo>
                  <a:lnTo>
                    <a:pt x="1180" y="1112"/>
                  </a:lnTo>
                  <a:lnTo>
                    <a:pt x="1180" y="1142"/>
                  </a:lnTo>
                  <a:lnTo>
                    <a:pt x="1180" y="1173"/>
                  </a:lnTo>
                  <a:lnTo>
                    <a:pt x="1183" y="1173"/>
                  </a:lnTo>
                  <a:lnTo>
                    <a:pt x="1475" y="1173"/>
                  </a:lnTo>
                  <a:lnTo>
                    <a:pt x="889" y="1760"/>
                  </a:lnTo>
                  <a:lnTo>
                    <a:pt x="302" y="1173"/>
                  </a:lnTo>
                  <a:lnTo>
                    <a:pt x="595" y="1173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auto">
            <a:xfrm rot="1800000">
              <a:off x="4026542" y="3036610"/>
              <a:ext cx="1166257" cy="973737"/>
            </a:xfrm>
            <a:custGeom>
              <a:avLst/>
              <a:gdLst>
                <a:gd name="T0" fmla="*/ 127 w 1760"/>
                <a:gd name="T1" fmla="*/ 98 h 1470"/>
                <a:gd name="T2" fmla="*/ 120 w 1760"/>
                <a:gd name="T3" fmla="*/ 98 h 1470"/>
                <a:gd name="T4" fmla="*/ 114 w 1760"/>
                <a:gd name="T5" fmla="*/ 100 h 1470"/>
                <a:gd name="T6" fmla="*/ 108 w 1760"/>
                <a:gd name="T7" fmla="*/ 102 h 1470"/>
                <a:gd name="T8" fmla="*/ 102 w 1760"/>
                <a:gd name="T9" fmla="*/ 104 h 1470"/>
                <a:gd name="T10" fmla="*/ 96 w 1760"/>
                <a:gd name="T11" fmla="*/ 107 h 1470"/>
                <a:gd name="T12" fmla="*/ 91 w 1760"/>
                <a:gd name="T13" fmla="*/ 111 h 1470"/>
                <a:gd name="T14" fmla="*/ 86 w 1760"/>
                <a:gd name="T15" fmla="*/ 115 h 1470"/>
                <a:gd name="T16" fmla="*/ 82 w 1760"/>
                <a:gd name="T17" fmla="*/ 119 h 1470"/>
                <a:gd name="T18" fmla="*/ 78 w 1760"/>
                <a:gd name="T19" fmla="*/ 124 h 1470"/>
                <a:gd name="T20" fmla="*/ 75 w 1760"/>
                <a:gd name="T21" fmla="*/ 129 h 1470"/>
                <a:gd name="T22" fmla="*/ 71 w 1760"/>
                <a:gd name="T23" fmla="*/ 135 h 1470"/>
                <a:gd name="T24" fmla="*/ 69 w 1760"/>
                <a:gd name="T25" fmla="*/ 140 h 1470"/>
                <a:gd name="T26" fmla="*/ 67 w 1760"/>
                <a:gd name="T27" fmla="*/ 146 h 1470"/>
                <a:gd name="T28" fmla="*/ 66 w 1760"/>
                <a:gd name="T29" fmla="*/ 153 h 1470"/>
                <a:gd name="T30" fmla="*/ 65 w 1760"/>
                <a:gd name="T31" fmla="*/ 160 h 1470"/>
                <a:gd name="T32" fmla="*/ 65 w 1760"/>
                <a:gd name="T33" fmla="*/ 163 h 1470"/>
                <a:gd name="T34" fmla="*/ 0 w 1760"/>
                <a:gd name="T35" fmla="*/ 163 h 1470"/>
                <a:gd name="T36" fmla="*/ 0 w 1760"/>
                <a:gd name="T37" fmla="*/ 156 h 1470"/>
                <a:gd name="T38" fmla="*/ 0 w 1760"/>
                <a:gd name="T39" fmla="*/ 150 h 1470"/>
                <a:gd name="T40" fmla="*/ 1 w 1760"/>
                <a:gd name="T41" fmla="*/ 143 h 1470"/>
                <a:gd name="T42" fmla="*/ 2 w 1760"/>
                <a:gd name="T43" fmla="*/ 137 h 1470"/>
                <a:gd name="T44" fmla="*/ 4 w 1760"/>
                <a:gd name="T45" fmla="*/ 130 h 1470"/>
                <a:gd name="T46" fmla="*/ 6 w 1760"/>
                <a:gd name="T47" fmla="*/ 124 h 1470"/>
                <a:gd name="T48" fmla="*/ 8 w 1760"/>
                <a:gd name="T49" fmla="*/ 118 h 1470"/>
                <a:gd name="T50" fmla="*/ 10 w 1760"/>
                <a:gd name="T51" fmla="*/ 112 h 1470"/>
                <a:gd name="T52" fmla="*/ 13 w 1760"/>
                <a:gd name="T53" fmla="*/ 106 h 1470"/>
                <a:gd name="T54" fmla="*/ 16 w 1760"/>
                <a:gd name="T55" fmla="*/ 101 h 1470"/>
                <a:gd name="T56" fmla="*/ 19 w 1760"/>
                <a:gd name="T57" fmla="*/ 95 h 1470"/>
                <a:gd name="T58" fmla="*/ 22 w 1760"/>
                <a:gd name="T59" fmla="*/ 90 h 1470"/>
                <a:gd name="T60" fmla="*/ 26 w 1760"/>
                <a:gd name="T61" fmla="*/ 85 h 1470"/>
                <a:gd name="T62" fmla="*/ 34 w 1760"/>
                <a:gd name="T63" fmla="*/ 75 h 1470"/>
                <a:gd name="T64" fmla="*/ 42 w 1760"/>
                <a:gd name="T65" fmla="*/ 66 h 1470"/>
                <a:gd name="T66" fmla="*/ 52 w 1760"/>
                <a:gd name="T67" fmla="*/ 58 h 1470"/>
                <a:gd name="T68" fmla="*/ 57 w 1760"/>
                <a:gd name="T69" fmla="*/ 55 h 1470"/>
                <a:gd name="T70" fmla="*/ 62 w 1760"/>
                <a:gd name="T71" fmla="*/ 52 h 1470"/>
                <a:gd name="T72" fmla="*/ 68 w 1760"/>
                <a:gd name="T73" fmla="*/ 48 h 1470"/>
                <a:gd name="T74" fmla="*/ 73 w 1760"/>
                <a:gd name="T75" fmla="*/ 46 h 1470"/>
                <a:gd name="T76" fmla="*/ 79 w 1760"/>
                <a:gd name="T77" fmla="*/ 43 h 1470"/>
                <a:gd name="T78" fmla="*/ 85 w 1760"/>
                <a:gd name="T79" fmla="*/ 40 h 1470"/>
                <a:gd name="T80" fmla="*/ 91 w 1760"/>
                <a:gd name="T81" fmla="*/ 38 h 1470"/>
                <a:gd name="T82" fmla="*/ 98 w 1760"/>
                <a:gd name="T83" fmla="*/ 36 h 1470"/>
                <a:gd name="T84" fmla="*/ 104 w 1760"/>
                <a:gd name="T85" fmla="*/ 35 h 1470"/>
                <a:gd name="T86" fmla="*/ 110 w 1760"/>
                <a:gd name="T87" fmla="*/ 34 h 1470"/>
                <a:gd name="T88" fmla="*/ 117 w 1760"/>
                <a:gd name="T89" fmla="*/ 33 h 1470"/>
                <a:gd name="T90" fmla="*/ 124 w 1760"/>
                <a:gd name="T91" fmla="*/ 33 h 1470"/>
                <a:gd name="T92" fmla="*/ 130 w 1760"/>
                <a:gd name="T93" fmla="*/ 32 h 1470"/>
                <a:gd name="T94" fmla="*/ 130 w 1760"/>
                <a:gd name="T95" fmla="*/ 0 h 1470"/>
                <a:gd name="T96" fmla="*/ 130 w 1760"/>
                <a:gd name="T97" fmla="*/ 130 h 147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760" h="1470">
                  <a:moveTo>
                    <a:pt x="1173" y="879"/>
                  </a:moveTo>
                  <a:lnTo>
                    <a:pt x="1143" y="879"/>
                  </a:lnTo>
                  <a:lnTo>
                    <a:pt x="1112" y="883"/>
                  </a:lnTo>
                  <a:lnTo>
                    <a:pt x="1082" y="885"/>
                  </a:lnTo>
                  <a:lnTo>
                    <a:pt x="1053" y="892"/>
                  </a:lnTo>
                  <a:lnTo>
                    <a:pt x="1024" y="898"/>
                  </a:lnTo>
                  <a:lnTo>
                    <a:pt x="997" y="905"/>
                  </a:lnTo>
                  <a:lnTo>
                    <a:pt x="971" y="915"/>
                  </a:lnTo>
                  <a:lnTo>
                    <a:pt x="943" y="924"/>
                  </a:lnTo>
                  <a:lnTo>
                    <a:pt x="917" y="937"/>
                  </a:lnTo>
                  <a:lnTo>
                    <a:pt x="892" y="951"/>
                  </a:lnTo>
                  <a:lnTo>
                    <a:pt x="868" y="964"/>
                  </a:lnTo>
                  <a:lnTo>
                    <a:pt x="846" y="979"/>
                  </a:lnTo>
                  <a:lnTo>
                    <a:pt x="821" y="996"/>
                  </a:lnTo>
                  <a:lnTo>
                    <a:pt x="799" y="1013"/>
                  </a:lnTo>
                  <a:lnTo>
                    <a:pt x="778" y="1031"/>
                  </a:lnTo>
                  <a:lnTo>
                    <a:pt x="758" y="1050"/>
                  </a:lnTo>
                  <a:lnTo>
                    <a:pt x="737" y="1071"/>
                  </a:lnTo>
                  <a:lnTo>
                    <a:pt x="719" y="1093"/>
                  </a:lnTo>
                  <a:lnTo>
                    <a:pt x="701" y="1114"/>
                  </a:lnTo>
                  <a:lnTo>
                    <a:pt x="686" y="1137"/>
                  </a:lnTo>
                  <a:lnTo>
                    <a:pt x="671" y="1162"/>
                  </a:lnTo>
                  <a:lnTo>
                    <a:pt x="656" y="1186"/>
                  </a:lnTo>
                  <a:lnTo>
                    <a:pt x="642" y="1212"/>
                  </a:lnTo>
                  <a:lnTo>
                    <a:pt x="631" y="1238"/>
                  </a:lnTo>
                  <a:lnTo>
                    <a:pt x="621" y="1264"/>
                  </a:lnTo>
                  <a:lnTo>
                    <a:pt x="612" y="1293"/>
                  </a:lnTo>
                  <a:lnTo>
                    <a:pt x="603" y="1317"/>
                  </a:lnTo>
                  <a:lnTo>
                    <a:pt x="598" y="1346"/>
                  </a:lnTo>
                  <a:lnTo>
                    <a:pt x="592" y="1376"/>
                  </a:lnTo>
                  <a:lnTo>
                    <a:pt x="588" y="1405"/>
                  </a:lnTo>
                  <a:lnTo>
                    <a:pt x="587" y="1436"/>
                  </a:lnTo>
                  <a:lnTo>
                    <a:pt x="587" y="1466"/>
                  </a:lnTo>
                  <a:lnTo>
                    <a:pt x="587" y="1469"/>
                  </a:lnTo>
                  <a:lnTo>
                    <a:pt x="0" y="1470"/>
                  </a:lnTo>
                  <a:lnTo>
                    <a:pt x="0" y="1466"/>
                  </a:lnTo>
                  <a:lnTo>
                    <a:pt x="0" y="1436"/>
                  </a:lnTo>
                  <a:lnTo>
                    <a:pt x="0" y="1405"/>
                  </a:lnTo>
                  <a:lnTo>
                    <a:pt x="1" y="1375"/>
                  </a:lnTo>
                  <a:lnTo>
                    <a:pt x="4" y="1346"/>
                  </a:lnTo>
                  <a:lnTo>
                    <a:pt x="8" y="1316"/>
                  </a:lnTo>
                  <a:lnTo>
                    <a:pt x="11" y="1289"/>
                  </a:lnTo>
                  <a:lnTo>
                    <a:pt x="17" y="1257"/>
                  </a:lnTo>
                  <a:lnTo>
                    <a:pt x="21" y="1230"/>
                  </a:lnTo>
                  <a:lnTo>
                    <a:pt x="28" y="1201"/>
                  </a:lnTo>
                  <a:lnTo>
                    <a:pt x="36" y="1172"/>
                  </a:lnTo>
                  <a:lnTo>
                    <a:pt x="43" y="1144"/>
                  </a:lnTo>
                  <a:lnTo>
                    <a:pt x="51" y="1115"/>
                  </a:lnTo>
                  <a:lnTo>
                    <a:pt x="61" y="1089"/>
                  </a:lnTo>
                  <a:lnTo>
                    <a:pt x="69" y="1062"/>
                  </a:lnTo>
                  <a:lnTo>
                    <a:pt x="79" y="1035"/>
                  </a:lnTo>
                  <a:lnTo>
                    <a:pt x="90" y="1009"/>
                  </a:lnTo>
                  <a:lnTo>
                    <a:pt x="101" y="983"/>
                  </a:lnTo>
                  <a:lnTo>
                    <a:pt x="115" y="957"/>
                  </a:lnTo>
                  <a:lnTo>
                    <a:pt x="128" y="931"/>
                  </a:lnTo>
                  <a:lnTo>
                    <a:pt x="141" y="907"/>
                  </a:lnTo>
                  <a:lnTo>
                    <a:pt x="152" y="881"/>
                  </a:lnTo>
                  <a:lnTo>
                    <a:pt x="169" y="857"/>
                  </a:lnTo>
                  <a:lnTo>
                    <a:pt x="184" y="834"/>
                  </a:lnTo>
                  <a:lnTo>
                    <a:pt x="199" y="810"/>
                  </a:lnTo>
                  <a:lnTo>
                    <a:pt x="214" y="787"/>
                  </a:lnTo>
                  <a:lnTo>
                    <a:pt x="232" y="763"/>
                  </a:lnTo>
                  <a:lnTo>
                    <a:pt x="266" y="719"/>
                  </a:lnTo>
                  <a:lnTo>
                    <a:pt x="304" y="676"/>
                  </a:lnTo>
                  <a:lnTo>
                    <a:pt x="342" y="636"/>
                  </a:lnTo>
                  <a:lnTo>
                    <a:pt x="381" y="598"/>
                  </a:lnTo>
                  <a:lnTo>
                    <a:pt x="425" y="561"/>
                  </a:lnTo>
                  <a:lnTo>
                    <a:pt x="468" y="526"/>
                  </a:lnTo>
                  <a:lnTo>
                    <a:pt x="493" y="509"/>
                  </a:lnTo>
                  <a:lnTo>
                    <a:pt x="517" y="494"/>
                  </a:lnTo>
                  <a:lnTo>
                    <a:pt x="537" y="477"/>
                  </a:lnTo>
                  <a:lnTo>
                    <a:pt x="562" y="464"/>
                  </a:lnTo>
                  <a:lnTo>
                    <a:pt x="588" y="448"/>
                  </a:lnTo>
                  <a:lnTo>
                    <a:pt x="612" y="435"/>
                  </a:lnTo>
                  <a:lnTo>
                    <a:pt x="638" y="420"/>
                  </a:lnTo>
                  <a:lnTo>
                    <a:pt x="661" y="410"/>
                  </a:lnTo>
                  <a:lnTo>
                    <a:pt x="689" y="396"/>
                  </a:lnTo>
                  <a:lnTo>
                    <a:pt x="715" y="385"/>
                  </a:lnTo>
                  <a:lnTo>
                    <a:pt x="740" y="375"/>
                  </a:lnTo>
                  <a:lnTo>
                    <a:pt x="768" y="363"/>
                  </a:lnTo>
                  <a:lnTo>
                    <a:pt x="795" y="355"/>
                  </a:lnTo>
                  <a:lnTo>
                    <a:pt x="823" y="346"/>
                  </a:lnTo>
                  <a:lnTo>
                    <a:pt x="852" y="337"/>
                  </a:lnTo>
                  <a:lnTo>
                    <a:pt x="879" y="328"/>
                  </a:lnTo>
                  <a:lnTo>
                    <a:pt x="908" y="323"/>
                  </a:lnTo>
                  <a:lnTo>
                    <a:pt x="936" y="316"/>
                  </a:lnTo>
                  <a:lnTo>
                    <a:pt x="964" y="312"/>
                  </a:lnTo>
                  <a:lnTo>
                    <a:pt x="993" y="306"/>
                  </a:lnTo>
                  <a:lnTo>
                    <a:pt x="1023" y="302"/>
                  </a:lnTo>
                  <a:lnTo>
                    <a:pt x="1052" y="298"/>
                  </a:lnTo>
                  <a:lnTo>
                    <a:pt x="1082" y="295"/>
                  </a:lnTo>
                  <a:lnTo>
                    <a:pt x="1112" y="294"/>
                  </a:lnTo>
                  <a:lnTo>
                    <a:pt x="1143" y="294"/>
                  </a:lnTo>
                  <a:lnTo>
                    <a:pt x="1172" y="291"/>
                  </a:lnTo>
                  <a:lnTo>
                    <a:pt x="1173" y="291"/>
                  </a:lnTo>
                  <a:lnTo>
                    <a:pt x="1173" y="0"/>
                  </a:lnTo>
                  <a:lnTo>
                    <a:pt x="1760" y="585"/>
                  </a:lnTo>
                  <a:lnTo>
                    <a:pt x="1173" y="1172"/>
                  </a:lnTo>
                  <a:lnTo>
                    <a:pt x="1173" y="8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 rot="1800000">
              <a:off x="3531513" y="3382411"/>
              <a:ext cx="973537" cy="1166497"/>
            </a:xfrm>
            <a:custGeom>
              <a:avLst/>
              <a:gdLst>
                <a:gd name="T0" fmla="*/ 98 w 1471"/>
                <a:gd name="T1" fmla="*/ 69 h 1760"/>
                <a:gd name="T2" fmla="*/ 98 w 1471"/>
                <a:gd name="T3" fmla="*/ 75 h 1760"/>
                <a:gd name="T4" fmla="*/ 100 w 1471"/>
                <a:gd name="T5" fmla="*/ 81 h 1760"/>
                <a:gd name="T6" fmla="*/ 102 w 1471"/>
                <a:gd name="T7" fmla="*/ 88 h 1760"/>
                <a:gd name="T8" fmla="*/ 104 w 1471"/>
                <a:gd name="T9" fmla="*/ 94 h 1760"/>
                <a:gd name="T10" fmla="*/ 107 w 1471"/>
                <a:gd name="T11" fmla="*/ 99 h 1760"/>
                <a:gd name="T12" fmla="*/ 110 w 1471"/>
                <a:gd name="T13" fmla="*/ 104 h 1760"/>
                <a:gd name="T14" fmla="*/ 114 w 1471"/>
                <a:gd name="T15" fmla="*/ 109 h 1760"/>
                <a:gd name="T16" fmla="*/ 119 w 1471"/>
                <a:gd name="T17" fmla="*/ 113 h 1760"/>
                <a:gd name="T18" fmla="*/ 124 w 1471"/>
                <a:gd name="T19" fmla="*/ 117 h 1760"/>
                <a:gd name="T20" fmla="*/ 129 w 1471"/>
                <a:gd name="T21" fmla="*/ 121 h 1760"/>
                <a:gd name="T22" fmla="*/ 134 w 1471"/>
                <a:gd name="T23" fmla="*/ 124 h 1760"/>
                <a:gd name="T24" fmla="*/ 140 w 1471"/>
                <a:gd name="T25" fmla="*/ 127 h 1760"/>
                <a:gd name="T26" fmla="*/ 146 w 1471"/>
                <a:gd name="T27" fmla="*/ 128 h 1760"/>
                <a:gd name="T28" fmla="*/ 153 w 1471"/>
                <a:gd name="T29" fmla="*/ 130 h 1760"/>
                <a:gd name="T30" fmla="*/ 160 w 1471"/>
                <a:gd name="T31" fmla="*/ 130 h 1760"/>
                <a:gd name="T32" fmla="*/ 163 w 1471"/>
                <a:gd name="T33" fmla="*/ 130 h 1760"/>
                <a:gd name="T34" fmla="*/ 163 w 1471"/>
                <a:gd name="T35" fmla="*/ 196 h 1760"/>
                <a:gd name="T36" fmla="*/ 156 w 1471"/>
                <a:gd name="T37" fmla="*/ 195 h 1760"/>
                <a:gd name="T38" fmla="*/ 149 w 1471"/>
                <a:gd name="T39" fmla="*/ 195 h 1760"/>
                <a:gd name="T40" fmla="*/ 143 w 1471"/>
                <a:gd name="T41" fmla="*/ 194 h 1760"/>
                <a:gd name="T42" fmla="*/ 137 w 1471"/>
                <a:gd name="T43" fmla="*/ 193 h 1760"/>
                <a:gd name="T44" fmla="*/ 130 w 1471"/>
                <a:gd name="T45" fmla="*/ 192 h 1760"/>
                <a:gd name="T46" fmla="*/ 124 w 1471"/>
                <a:gd name="T47" fmla="*/ 190 h 1760"/>
                <a:gd name="T48" fmla="*/ 118 w 1471"/>
                <a:gd name="T49" fmla="*/ 188 h 1760"/>
                <a:gd name="T50" fmla="*/ 112 w 1471"/>
                <a:gd name="T51" fmla="*/ 185 h 1760"/>
                <a:gd name="T52" fmla="*/ 106 w 1471"/>
                <a:gd name="T53" fmla="*/ 183 h 1760"/>
                <a:gd name="T54" fmla="*/ 101 w 1471"/>
                <a:gd name="T55" fmla="*/ 180 h 1760"/>
                <a:gd name="T56" fmla="*/ 95 w 1471"/>
                <a:gd name="T57" fmla="*/ 177 h 1760"/>
                <a:gd name="T58" fmla="*/ 90 w 1471"/>
                <a:gd name="T59" fmla="*/ 173 h 1760"/>
                <a:gd name="T60" fmla="*/ 85 w 1471"/>
                <a:gd name="T61" fmla="*/ 170 h 1760"/>
                <a:gd name="T62" fmla="*/ 75 w 1471"/>
                <a:gd name="T63" fmla="*/ 162 h 1760"/>
                <a:gd name="T64" fmla="*/ 66 w 1471"/>
                <a:gd name="T65" fmla="*/ 153 h 1760"/>
                <a:gd name="T66" fmla="*/ 58 w 1471"/>
                <a:gd name="T67" fmla="*/ 143 h 1760"/>
                <a:gd name="T68" fmla="*/ 55 w 1471"/>
                <a:gd name="T69" fmla="*/ 138 h 1760"/>
                <a:gd name="T70" fmla="*/ 51 w 1471"/>
                <a:gd name="T71" fmla="*/ 133 h 1760"/>
                <a:gd name="T72" fmla="*/ 48 w 1471"/>
                <a:gd name="T73" fmla="*/ 127 h 1760"/>
                <a:gd name="T74" fmla="*/ 45 w 1471"/>
                <a:gd name="T75" fmla="*/ 122 h 1760"/>
                <a:gd name="T76" fmla="*/ 43 w 1471"/>
                <a:gd name="T77" fmla="*/ 116 h 1760"/>
                <a:gd name="T78" fmla="*/ 40 w 1471"/>
                <a:gd name="T79" fmla="*/ 110 h 1760"/>
                <a:gd name="T80" fmla="*/ 38 w 1471"/>
                <a:gd name="T81" fmla="*/ 104 h 1760"/>
                <a:gd name="T82" fmla="*/ 37 w 1471"/>
                <a:gd name="T83" fmla="*/ 98 h 1760"/>
                <a:gd name="T84" fmla="*/ 35 w 1471"/>
                <a:gd name="T85" fmla="*/ 92 h 1760"/>
                <a:gd name="T86" fmla="*/ 34 w 1471"/>
                <a:gd name="T87" fmla="*/ 85 h 1760"/>
                <a:gd name="T88" fmla="*/ 33 w 1471"/>
                <a:gd name="T89" fmla="*/ 79 h 1760"/>
                <a:gd name="T90" fmla="*/ 33 w 1471"/>
                <a:gd name="T91" fmla="*/ 72 h 1760"/>
                <a:gd name="T92" fmla="*/ 33 w 1471"/>
                <a:gd name="T93" fmla="*/ 65 h 1760"/>
                <a:gd name="T94" fmla="*/ 65 w 1471"/>
                <a:gd name="T95" fmla="*/ 0 h 1760"/>
                <a:gd name="T96" fmla="*/ 98 w 1471"/>
                <a:gd name="T97" fmla="*/ 65 h 17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471" h="1760">
                  <a:moveTo>
                    <a:pt x="881" y="587"/>
                  </a:moveTo>
                  <a:lnTo>
                    <a:pt x="881" y="617"/>
                  </a:lnTo>
                  <a:lnTo>
                    <a:pt x="882" y="646"/>
                  </a:lnTo>
                  <a:lnTo>
                    <a:pt x="886" y="676"/>
                  </a:lnTo>
                  <a:lnTo>
                    <a:pt x="892" y="705"/>
                  </a:lnTo>
                  <a:lnTo>
                    <a:pt x="897" y="732"/>
                  </a:lnTo>
                  <a:lnTo>
                    <a:pt x="906" y="761"/>
                  </a:lnTo>
                  <a:lnTo>
                    <a:pt x="915" y="790"/>
                  </a:lnTo>
                  <a:lnTo>
                    <a:pt x="925" y="816"/>
                  </a:lnTo>
                  <a:lnTo>
                    <a:pt x="936" y="842"/>
                  </a:lnTo>
                  <a:lnTo>
                    <a:pt x="950" y="867"/>
                  </a:lnTo>
                  <a:lnTo>
                    <a:pt x="965" y="892"/>
                  </a:lnTo>
                  <a:lnTo>
                    <a:pt x="980" y="915"/>
                  </a:lnTo>
                  <a:lnTo>
                    <a:pt x="995" y="937"/>
                  </a:lnTo>
                  <a:lnTo>
                    <a:pt x="1013" y="958"/>
                  </a:lnTo>
                  <a:lnTo>
                    <a:pt x="1031" y="980"/>
                  </a:lnTo>
                  <a:lnTo>
                    <a:pt x="1052" y="1001"/>
                  </a:lnTo>
                  <a:lnTo>
                    <a:pt x="1072" y="1019"/>
                  </a:lnTo>
                  <a:lnTo>
                    <a:pt x="1093" y="1040"/>
                  </a:lnTo>
                  <a:lnTo>
                    <a:pt x="1115" y="1056"/>
                  </a:lnTo>
                  <a:lnTo>
                    <a:pt x="1140" y="1073"/>
                  </a:lnTo>
                  <a:lnTo>
                    <a:pt x="1162" y="1087"/>
                  </a:lnTo>
                  <a:lnTo>
                    <a:pt x="1186" y="1103"/>
                  </a:lnTo>
                  <a:lnTo>
                    <a:pt x="1211" y="1116"/>
                  </a:lnTo>
                  <a:lnTo>
                    <a:pt x="1237" y="1128"/>
                  </a:lnTo>
                  <a:lnTo>
                    <a:pt x="1265" y="1138"/>
                  </a:lnTo>
                  <a:lnTo>
                    <a:pt x="1291" y="1146"/>
                  </a:lnTo>
                  <a:lnTo>
                    <a:pt x="1318" y="1154"/>
                  </a:lnTo>
                  <a:lnTo>
                    <a:pt x="1347" y="1162"/>
                  </a:lnTo>
                  <a:lnTo>
                    <a:pt x="1376" y="1166"/>
                  </a:lnTo>
                  <a:lnTo>
                    <a:pt x="1406" y="1171"/>
                  </a:lnTo>
                  <a:lnTo>
                    <a:pt x="1437" y="1172"/>
                  </a:lnTo>
                  <a:lnTo>
                    <a:pt x="1467" y="1172"/>
                  </a:lnTo>
                  <a:lnTo>
                    <a:pt x="1470" y="1172"/>
                  </a:lnTo>
                  <a:lnTo>
                    <a:pt x="1471" y="1760"/>
                  </a:lnTo>
                  <a:lnTo>
                    <a:pt x="1467" y="1760"/>
                  </a:lnTo>
                  <a:lnTo>
                    <a:pt x="1437" y="1760"/>
                  </a:lnTo>
                  <a:lnTo>
                    <a:pt x="1406" y="1757"/>
                  </a:lnTo>
                  <a:lnTo>
                    <a:pt x="1376" y="1757"/>
                  </a:lnTo>
                  <a:lnTo>
                    <a:pt x="1346" y="1753"/>
                  </a:lnTo>
                  <a:lnTo>
                    <a:pt x="1317" y="1752"/>
                  </a:lnTo>
                  <a:lnTo>
                    <a:pt x="1287" y="1745"/>
                  </a:lnTo>
                  <a:lnTo>
                    <a:pt x="1258" y="1741"/>
                  </a:lnTo>
                  <a:lnTo>
                    <a:pt x="1230" y="1735"/>
                  </a:lnTo>
                  <a:lnTo>
                    <a:pt x="1202" y="1730"/>
                  </a:lnTo>
                  <a:lnTo>
                    <a:pt x="1173" y="1723"/>
                  </a:lnTo>
                  <a:lnTo>
                    <a:pt x="1146" y="1717"/>
                  </a:lnTo>
                  <a:lnTo>
                    <a:pt x="1117" y="1708"/>
                  </a:lnTo>
                  <a:lnTo>
                    <a:pt x="1089" y="1698"/>
                  </a:lnTo>
                  <a:lnTo>
                    <a:pt x="1062" y="1688"/>
                  </a:lnTo>
                  <a:lnTo>
                    <a:pt x="1036" y="1679"/>
                  </a:lnTo>
                  <a:lnTo>
                    <a:pt x="1009" y="1668"/>
                  </a:lnTo>
                  <a:lnTo>
                    <a:pt x="983" y="1658"/>
                  </a:lnTo>
                  <a:lnTo>
                    <a:pt x="955" y="1644"/>
                  </a:lnTo>
                  <a:lnTo>
                    <a:pt x="932" y="1632"/>
                  </a:lnTo>
                  <a:lnTo>
                    <a:pt x="906" y="1619"/>
                  </a:lnTo>
                  <a:lnTo>
                    <a:pt x="882" y="1604"/>
                  </a:lnTo>
                  <a:lnTo>
                    <a:pt x="859" y="1590"/>
                  </a:lnTo>
                  <a:lnTo>
                    <a:pt x="834" y="1574"/>
                  </a:lnTo>
                  <a:lnTo>
                    <a:pt x="811" y="1560"/>
                  </a:lnTo>
                  <a:lnTo>
                    <a:pt x="787" y="1544"/>
                  </a:lnTo>
                  <a:lnTo>
                    <a:pt x="762" y="1527"/>
                  </a:lnTo>
                  <a:lnTo>
                    <a:pt x="719" y="1492"/>
                  </a:lnTo>
                  <a:lnTo>
                    <a:pt x="677" y="1456"/>
                  </a:lnTo>
                  <a:lnTo>
                    <a:pt x="636" y="1415"/>
                  </a:lnTo>
                  <a:lnTo>
                    <a:pt x="598" y="1375"/>
                  </a:lnTo>
                  <a:lnTo>
                    <a:pt x="560" y="1333"/>
                  </a:lnTo>
                  <a:lnTo>
                    <a:pt x="526" y="1288"/>
                  </a:lnTo>
                  <a:lnTo>
                    <a:pt x="508" y="1266"/>
                  </a:lnTo>
                  <a:lnTo>
                    <a:pt x="493" y="1241"/>
                  </a:lnTo>
                  <a:lnTo>
                    <a:pt x="478" y="1219"/>
                  </a:lnTo>
                  <a:lnTo>
                    <a:pt x="463" y="1194"/>
                  </a:lnTo>
                  <a:lnTo>
                    <a:pt x="446" y="1171"/>
                  </a:lnTo>
                  <a:lnTo>
                    <a:pt x="435" y="1146"/>
                  </a:lnTo>
                  <a:lnTo>
                    <a:pt x="422" y="1120"/>
                  </a:lnTo>
                  <a:lnTo>
                    <a:pt x="409" y="1096"/>
                  </a:lnTo>
                  <a:lnTo>
                    <a:pt x="395" y="1070"/>
                  </a:lnTo>
                  <a:lnTo>
                    <a:pt x="384" y="1044"/>
                  </a:lnTo>
                  <a:lnTo>
                    <a:pt x="373" y="1018"/>
                  </a:lnTo>
                  <a:lnTo>
                    <a:pt x="363" y="989"/>
                  </a:lnTo>
                  <a:lnTo>
                    <a:pt x="355" y="965"/>
                  </a:lnTo>
                  <a:lnTo>
                    <a:pt x="345" y="936"/>
                  </a:lnTo>
                  <a:lnTo>
                    <a:pt x="337" y="907"/>
                  </a:lnTo>
                  <a:lnTo>
                    <a:pt x="330" y="881"/>
                  </a:lnTo>
                  <a:lnTo>
                    <a:pt x="322" y="852"/>
                  </a:lnTo>
                  <a:lnTo>
                    <a:pt x="316" y="824"/>
                  </a:lnTo>
                  <a:lnTo>
                    <a:pt x="311" y="794"/>
                  </a:lnTo>
                  <a:lnTo>
                    <a:pt x="305" y="765"/>
                  </a:lnTo>
                  <a:lnTo>
                    <a:pt x="302" y="736"/>
                  </a:lnTo>
                  <a:lnTo>
                    <a:pt x="298" y="707"/>
                  </a:lnTo>
                  <a:lnTo>
                    <a:pt x="295" y="676"/>
                  </a:lnTo>
                  <a:lnTo>
                    <a:pt x="294" y="649"/>
                  </a:lnTo>
                  <a:lnTo>
                    <a:pt x="294" y="617"/>
                  </a:lnTo>
                  <a:lnTo>
                    <a:pt x="294" y="587"/>
                  </a:lnTo>
                  <a:lnTo>
                    <a:pt x="0" y="587"/>
                  </a:lnTo>
                  <a:lnTo>
                    <a:pt x="587" y="0"/>
                  </a:lnTo>
                  <a:lnTo>
                    <a:pt x="1173" y="587"/>
                  </a:lnTo>
                  <a:lnTo>
                    <a:pt x="881" y="587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1" name="Freeform 47"/>
            <p:cNvSpPr>
              <a:spLocks/>
            </p:cNvSpPr>
            <p:nvPr/>
          </p:nvSpPr>
          <p:spPr bwMode="auto">
            <a:xfrm rot="1800000">
              <a:off x="3841254" y="4206240"/>
              <a:ext cx="1146389" cy="820721"/>
            </a:xfrm>
            <a:custGeom>
              <a:avLst/>
              <a:gdLst>
                <a:gd name="T0" fmla="*/ 206 w 1730"/>
                <a:gd name="T1" fmla="*/ 120 h 1238"/>
                <a:gd name="T2" fmla="*/ 226 w 1730"/>
                <a:gd name="T3" fmla="*/ 118 h 1238"/>
                <a:gd name="T4" fmla="*/ 245 w 1730"/>
                <a:gd name="T5" fmla="*/ 113 h 1238"/>
                <a:gd name="T6" fmla="*/ 263 w 1730"/>
                <a:gd name="T7" fmla="*/ 108 h 1238"/>
                <a:gd name="T8" fmla="*/ 281 w 1730"/>
                <a:gd name="T9" fmla="*/ 100 h 1238"/>
                <a:gd name="T10" fmla="*/ 298 w 1730"/>
                <a:gd name="T11" fmla="*/ 92 h 1238"/>
                <a:gd name="T12" fmla="*/ 314 w 1730"/>
                <a:gd name="T13" fmla="*/ 81 h 1238"/>
                <a:gd name="T14" fmla="*/ 328 w 1730"/>
                <a:gd name="T15" fmla="*/ 69 h 1238"/>
                <a:gd name="T16" fmla="*/ 341 w 1730"/>
                <a:gd name="T17" fmla="*/ 56 h 1238"/>
                <a:gd name="T18" fmla="*/ 353 w 1730"/>
                <a:gd name="T19" fmla="*/ 42 h 1238"/>
                <a:gd name="T20" fmla="*/ 363 w 1730"/>
                <a:gd name="T21" fmla="*/ 25 h 1238"/>
                <a:gd name="T22" fmla="*/ 376 w 1730"/>
                <a:gd name="T23" fmla="*/ 0 h 1238"/>
                <a:gd name="T24" fmla="*/ 577 w 1730"/>
                <a:gd name="T25" fmla="*/ 31 h 1238"/>
                <a:gd name="T26" fmla="*/ 564 w 1730"/>
                <a:gd name="T27" fmla="*/ 59 h 1238"/>
                <a:gd name="T28" fmla="*/ 557 w 1730"/>
                <a:gd name="T29" fmla="*/ 76 h 1238"/>
                <a:gd name="T30" fmla="*/ 549 w 1730"/>
                <a:gd name="T31" fmla="*/ 94 h 1238"/>
                <a:gd name="T32" fmla="*/ 540 w 1730"/>
                <a:gd name="T33" fmla="*/ 110 h 1238"/>
                <a:gd name="T34" fmla="*/ 530 w 1730"/>
                <a:gd name="T35" fmla="*/ 127 h 1238"/>
                <a:gd name="T36" fmla="*/ 521 w 1730"/>
                <a:gd name="T37" fmla="*/ 143 h 1238"/>
                <a:gd name="T38" fmla="*/ 510 w 1730"/>
                <a:gd name="T39" fmla="*/ 158 h 1238"/>
                <a:gd name="T40" fmla="*/ 486 w 1730"/>
                <a:gd name="T41" fmla="*/ 187 h 1238"/>
                <a:gd name="T42" fmla="*/ 460 w 1730"/>
                <a:gd name="T43" fmla="*/ 214 h 1238"/>
                <a:gd name="T44" fmla="*/ 431 w 1730"/>
                <a:gd name="T45" fmla="*/ 238 h 1238"/>
                <a:gd name="T46" fmla="*/ 415 w 1730"/>
                <a:gd name="T47" fmla="*/ 249 h 1238"/>
                <a:gd name="T48" fmla="*/ 399 w 1730"/>
                <a:gd name="T49" fmla="*/ 259 h 1238"/>
                <a:gd name="T50" fmla="*/ 383 w 1730"/>
                <a:gd name="T51" fmla="*/ 268 h 1238"/>
                <a:gd name="T52" fmla="*/ 366 w 1730"/>
                <a:gd name="T53" fmla="*/ 276 h 1238"/>
                <a:gd name="T54" fmla="*/ 349 w 1730"/>
                <a:gd name="T55" fmla="*/ 285 h 1238"/>
                <a:gd name="T56" fmla="*/ 331 w 1730"/>
                <a:gd name="T57" fmla="*/ 292 h 1238"/>
                <a:gd name="T58" fmla="*/ 312 w 1730"/>
                <a:gd name="T59" fmla="*/ 298 h 1238"/>
                <a:gd name="T60" fmla="*/ 294 w 1730"/>
                <a:gd name="T61" fmla="*/ 304 h 1238"/>
                <a:gd name="T62" fmla="*/ 275 w 1730"/>
                <a:gd name="T63" fmla="*/ 308 h 1238"/>
                <a:gd name="T64" fmla="*/ 256 w 1730"/>
                <a:gd name="T65" fmla="*/ 311 h 1238"/>
                <a:gd name="T66" fmla="*/ 236 w 1730"/>
                <a:gd name="T67" fmla="*/ 314 h 1238"/>
                <a:gd name="T68" fmla="*/ 216 w 1730"/>
                <a:gd name="T69" fmla="*/ 315 h 1238"/>
                <a:gd name="T70" fmla="*/ 196 w 1730"/>
                <a:gd name="T71" fmla="*/ 316 h 1238"/>
                <a:gd name="T72" fmla="*/ 196 w 1730"/>
                <a:gd name="T73" fmla="*/ 413 h 1238"/>
                <a:gd name="T74" fmla="*/ 196 w 1730"/>
                <a:gd name="T75" fmla="*/ 22 h 123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730" h="1238">
                  <a:moveTo>
                    <a:pt x="588" y="360"/>
                  </a:moveTo>
                  <a:lnTo>
                    <a:pt x="618" y="360"/>
                  </a:lnTo>
                  <a:lnTo>
                    <a:pt x="649" y="356"/>
                  </a:lnTo>
                  <a:lnTo>
                    <a:pt x="679" y="353"/>
                  </a:lnTo>
                  <a:lnTo>
                    <a:pt x="707" y="346"/>
                  </a:lnTo>
                  <a:lnTo>
                    <a:pt x="735" y="340"/>
                  </a:lnTo>
                  <a:lnTo>
                    <a:pt x="763" y="333"/>
                  </a:lnTo>
                  <a:lnTo>
                    <a:pt x="789" y="323"/>
                  </a:lnTo>
                  <a:lnTo>
                    <a:pt x="817" y="314"/>
                  </a:lnTo>
                  <a:lnTo>
                    <a:pt x="844" y="301"/>
                  </a:lnTo>
                  <a:lnTo>
                    <a:pt x="867" y="288"/>
                  </a:lnTo>
                  <a:lnTo>
                    <a:pt x="892" y="275"/>
                  </a:lnTo>
                  <a:lnTo>
                    <a:pt x="915" y="259"/>
                  </a:lnTo>
                  <a:lnTo>
                    <a:pt x="940" y="242"/>
                  </a:lnTo>
                  <a:lnTo>
                    <a:pt x="961" y="225"/>
                  </a:lnTo>
                  <a:lnTo>
                    <a:pt x="983" y="207"/>
                  </a:lnTo>
                  <a:lnTo>
                    <a:pt x="1002" y="188"/>
                  </a:lnTo>
                  <a:lnTo>
                    <a:pt x="1022" y="168"/>
                  </a:lnTo>
                  <a:lnTo>
                    <a:pt x="1042" y="145"/>
                  </a:lnTo>
                  <a:lnTo>
                    <a:pt x="1059" y="125"/>
                  </a:lnTo>
                  <a:lnTo>
                    <a:pt x="1075" y="101"/>
                  </a:lnTo>
                  <a:lnTo>
                    <a:pt x="1089" y="76"/>
                  </a:lnTo>
                  <a:lnTo>
                    <a:pt x="1105" y="53"/>
                  </a:lnTo>
                  <a:lnTo>
                    <a:pt x="1128" y="0"/>
                  </a:lnTo>
                  <a:lnTo>
                    <a:pt x="1460" y="344"/>
                  </a:lnTo>
                  <a:lnTo>
                    <a:pt x="1730" y="92"/>
                  </a:lnTo>
                  <a:lnTo>
                    <a:pt x="1705" y="140"/>
                  </a:lnTo>
                  <a:lnTo>
                    <a:pt x="1692" y="177"/>
                  </a:lnTo>
                  <a:lnTo>
                    <a:pt x="1680" y="203"/>
                  </a:lnTo>
                  <a:lnTo>
                    <a:pt x="1670" y="229"/>
                  </a:lnTo>
                  <a:lnTo>
                    <a:pt x="1659" y="255"/>
                  </a:lnTo>
                  <a:lnTo>
                    <a:pt x="1645" y="281"/>
                  </a:lnTo>
                  <a:lnTo>
                    <a:pt x="1633" y="307"/>
                  </a:lnTo>
                  <a:lnTo>
                    <a:pt x="1619" y="331"/>
                  </a:lnTo>
                  <a:lnTo>
                    <a:pt x="1607" y="357"/>
                  </a:lnTo>
                  <a:lnTo>
                    <a:pt x="1590" y="382"/>
                  </a:lnTo>
                  <a:lnTo>
                    <a:pt x="1576" y="404"/>
                  </a:lnTo>
                  <a:lnTo>
                    <a:pt x="1561" y="429"/>
                  </a:lnTo>
                  <a:lnTo>
                    <a:pt x="1546" y="451"/>
                  </a:lnTo>
                  <a:lnTo>
                    <a:pt x="1529" y="474"/>
                  </a:lnTo>
                  <a:lnTo>
                    <a:pt x="1495" y="519"/>
                  </a:lnTo>
                  <a:lnTo>
                    <a:pt x="1456" y="562"/>
                  </a:lnTo>
                  <a:lnTo>
                    <a:pt x="1418" y="602"/>
                  </a:lnTo>
                  <a:lnTo>
                    <a:pt x="1379" y="640"/>
                  </a:lnTo>
                  <a:lnTo>
                    <a:pt x="1336" y="677"/>
                  </a:lnTo>
                  <a:lnTo>
                    <a:pt x="1291" y="712"/>
                  </a:lnTo>
                  <a:lnTo>
                    <a:pt x="1268" y="729"/>
                  </a:lnTo>
                  <a:lnTo>
                    <a:pt x="1244" y="745"/>
                  </a:lnTo>
                  <a:lnTo>
                    <a:pt x="1222" y="762"/>
                  </a:lnTo>
                  <a:lnTo>
                    <a:pt x="1197" y="775"/>
                  </a:lnTo>
                  <a:lnTo>
                    <a:pt x="1172" y="790"/>
                  </a:lnTo>
                  <a:lnTo>
                    <a:pt x="1148" y="803"/>
                  </a:lnTo>
                  <a:lnTo>
                    <a:pt x="1122" y="818"/>
                  </a:lnTo>
                  <a:lnTo>
                    <a:pt x="1098" y="828"/>
                  </a:lnTo>
                  <a:lnTo>
                    <a:pt x="1072" y="843"/>
                  </a:lnTo>
                  <a:lnTo>
                    <a:pt x="1046" y="853"/>
                  </a:lnTo>
                  <a:lnTo>
                    <a:pt x="1020" y="864"/>
                  </a:lnTo>
                  <a:lnTo>
                    <a:pt x="991" y="875"/>
                  </a:lnTo>
                  <a:lnTo>
                    <a:pt x="965" y="883"/>
                  </a:lnTo>
                  <a:lnTo>
                    <a:pt x="936" y="892"/>
                  </a:lnTo>
                  <a:lnTo>
                    <a:pt x="909" y="901"/>
                  </a:lnTo>
                  <a:lnTo>
                    <a:pt x="881" y="911"/>
                  </a:lnTo>
                  <a:lnTo>
                    <a:pt x="853" y="916"/>
                  </a:lnTo>
                  <a:lnTo>
                    <a:pt x="824" y="922"/>
                  </a:lnTo>
                  <a:lnTo>
                    <a:pt x="795" y="926"/>
                  </a:lnTo>
                  <a:lnTo>
                    <a:pt x="767" y="931"/>
                  </a:lnTo>
                  <a:lnTo>
                    <a:pt x="737" y="937"/>
                  </a:lnTo>
                  <a:lnTo>
                    <a:pt x="708" y="941"/>
                  </a:lnTo>
                  <a:lnTo>
                    <a:pt x="679" y="943"/>
                  </a:lnTo>
                  <a:lnTo>
                    <a:pt x="649" y="944"/>
                  </a:lnTo>
                  <a:lnTo>
                    <a:pt x="618" y="944"/>
                  </a:lnTo>
                  <a:lnTo>
                    <a:pt x="589" y="947"/>
                  </a:lnTo>
                  <a:lnTo>
                    <a:pt x="588" y="947"/>
                  </a:lnTo>
                  <a:lnTo>
                    <a:pt x="588" y="1238"/>
                  </a:lnTo>
                  <a:lnTo>
                    <a:pt x="0" y="653"/>
                  </a:lnTo>
                  <a:lnTo>
                    <a:pt x="588" y="66"/>
                  </a:lnTo>
                  <a:lnTo>
                    <a:pt x="588" y="36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52" name="Arc 50"/>
          <p:cNvSpPr>
            <a:spLocks/>
          </p:cNvSpPr>
          <p:nvPr/>
        </p:nvSpPr>
        <p:spPr bwMode="auto">
          <a:xfrm rot="-9031761">
            <a:off x="3988978" y="1853183"/>
            <a:ext cx="4603750" cy="4140200"/>
          </a:xfrm>
          <a:custGeom>
            <a:avLst/>
            <a:gdLst>
              <a:gd name="T0" fmla="*/ 22838543 w 43200"/>
              <a:gd name="T1" fmla="*/ 348615006 h 38853"/>
              <a:gd name="T2" fmla="*/ 392899797 w 43200"/>
              <a:gd name="T3" fmla="*/ 441182304 h 38853"/>
              <a:gd name="T4" fmla="*/ 245306876 w 43200"/>
              <a:gd name="T5" fmla="*/ 245271658 h 388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8853" fill="none" extrusionOk="0">
                <a:moveTo>
                  <a:pt x="2010" y="30701"/>
                </a:moveTo>
                <a:cubicBezTo>
                  <a:pt x="686" y="27849"/>
                  <a:pt x="0" y="2474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8382"/>
                  <a:pt x="40013" y="34771"/>
                  <a:pt x="34595" y="38852"/>
                </a:cubicBezTo>
              </a:path>
              <a:path w="43200" h="38853" stroke="0" extrusionOk="0">
                <a:moveTo>
                  <a:pt x="2010" y="30701"/>
                </a:moveTo>
                <a:cubicBezTo>
                  <a:pt x="686" y="27849"/>
                  <a:pt x="0" y="2474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8382"/>
                  <a:pt x="40013" y="34771"/>
                  <a:pt x="34595" y="38852"/>
                </a:cubicBezTo>
                <a:lnTo>
                  <a:pt x="21600" y="21600"/>
                </a:lnTo>
                <a:lnTo>
                  <a:pt x="2010" y="30701"/>
                </a:ln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53" name="Group 58"/>
          <p:cNvGrpSpPr>
            <a:grpSpLocks/>
          </p:cNvGrpSpPr>
          <p:nvPr/>
        </p:nvGrpSpPr>
        <p:grpSpPr bwMode="auto">
          <a:xfrm>
            <a:off x="4544603" y="1680146"/>
            <a:ext cx="3816350" cy="4106862"/>
            <a:chOff x="1655" y="1207"/>
            <a:chExt cx="2404" cy="2587"/>
          </a:xfrm>
        </p:grpSpPr>
        <p:grpSp>
          <p:nvGrpSpPr>
            <p:cNvPr id="54" name="Group 56"/>
            <p:cNvGrpSpPr>
              <a:grpSpLocks/>
            </p:cNvGrpSpPr>
            <p:nvPr/>
          </p:nvGrpSpPr>
          <p:grpSpPr bwMode="auto">
            <a:xfrm>
              <a:off x="1655" y="1207"/>
              <a:ext cx="2404" cy="2495"/>
              <a:chOff x="1655" y="1207"/>
              <a:chExt cx="2404" cy="2495"/>
            </a:xfrm>
          </p:grpSpPr>
          <p:sp>
            <p:nvSpPr>
              <p:cNvPr id="58" name="AutoShape 52"/>
              <p:cNvSpPr>
                <a:spLocks noChangeArrowheads="1"/>
              </p:cNvSpPr>
              <p:nvPr/>
            </p:nvSpPr>
            <p:spPr bwMode="auto">
              <a:xfrm rot="3448264">
                <a:off x="1655" y="1298"/>
                <a:ext cx="2404" cy="2404"/>
              </a:xfrm>
              <a:custGeom>
                <a:avLst/>
                <a:gdLst>
                  <a:gd name="T0" fmla="*/ 1202 w 21600"/>
                  <a:gd name="T1" fmla="*/ 0 h 21600"/>
                  <a:gd name="T2" fmla="*/ 312 w 21600"/>
                  <a:gd name="T3" fmla="*/ 848 h 21600"/>
                  <a:gd name="T4" fmla="*/ 1202 w 21600"/>
                  <a:gd name="T5" fmla="*/ 489 h 21600"/>
                  <a:gd name="T6" fmla="*/ 2092 w 21600"/>
                  <a:gd name="T7" fmla="*/ 848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81 w 21600"/>
                  <a:gd name="T13" fmla="*/ 0 h 21600"/>
                  <a:gd name="T14" fmla="*/ 21519 w 21600"/>
                  <a:gd name="T15" fmla="*/ 1000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849" y="8433"/>
                    </a:moveTo>
                    <a:cubicBezTo>
                      <a:pt x="5818" y="5995"/>
                      <a:pt x="8176" y="4395"/>
                      <a:pt x="10800" y="4396"/>
                    </a:cubicBezTo>
                    <a:cubicBezTo>
                      <a:pt x="13423" y="4396"/>
                      <a:pt x="15781" y="5995"/>
                      <a:pt x="16750" y="8433"/>
                    </a:cubicBezTo>
                    <a:lnTo>
                      <a:pt x="20835" y="6808"/>
                    </a:lnTo>
                    <a:cubicBezTo>
                      <a:pt x="19200" y="2697"/>
                      <a:pt x="15223" y="-1"/>
                      <a:pt x="10799" y="0"/>
                    </a:cubicBezTo>
                    <a:cubicBezTo>
                      <a:pt x="6376" y="0"/>
                      <a:pt x="2399" y="2697"/>
                      <a:pt x="764" y="6808"/>
                    </a:cubicBezTo>
                    <a:lnTo>
                      <a:pt x="4849" y="843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9" name="Text Box 54"/>
              <p:cNvSpPr txBox="1">
                <a:spLocks noChangeArrowheads="1"/>
              </p:cNvSpPr>
              <p:nvPr/>
            </p:nvSpPr>
            <p:spPr bwMode="auto">
              <a:xfrm rot="3600000">
                <a:off x="2791" y="1931"/>
                <a:ext cx="16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微软雅黑" panose="020B0503020204020204" pitchFamily="34" charset="-122"/>
                  </a:rPr>
                  <a:t>TEXT HERE</a:t>
                </a:r>
              </a:p>
            </p:txBody>
          </p:sp>
        </p:grpSp>
        <p:grpSp>
          <p:nvGrpSpPr>
            <p:cNvPr id="55" name="Group 57"/>
            <p:cNvGrpSpPr>
              <a:grpSpLocks/>
            </p:cNvGrpSpPr>
            <p:nvPr/>
          </p:nvGrpSpPr>
          <p:grpSpPr bwMode="auto">
            <a:xfrm>
              <a:off x="1655" y="1298"/>
              <a:ext cx="2404" cy="2496"/>
              <a:chOff x="1655" y="1298"/>
              <a:chExt cx="2404" cy="2496"/>
            </a:xfrm>
          </p:grpSpPr>
          <p:sp>
            <p:nvSpPr>
              <p:cNvPr id="56" name="AutoShape 51"/>
              <p:cNvSpPr>
                <a:spLocks noChangeArrowheads="1"/>
              </p:cNvSpPr>
              <p:nvPr/>
            </p:nvSpPr>
            <p:spPr bwMode="auto">
              <a:xfrm rot="14245393">
                <a:off x="1655" y="1298"/>
                <a:ext cx="2404" cy="2404"/>
              </a:xfrm>
              <a:custGeom>
                <a:avLst/>
                <a:gdLst>
                  <a:gd name="T0" fmla="*/ 1202 w 21600"/>
                  <a:gd name="T1" fmla="*/ 0 h 21600"/>
                  <a:gd name="T2" fmla="*/ 310 w 21600"/>
                  <a:gd name="T3" fmla="*/ 1558 h 21600"/>
                  <a:gd name="T4" fmla="*/ 1202 w 21600"/>
                  <a:gd name="T5" fmla="*/ 483 h 21600"/>
                  <a:gd name="T6" fmla="*/ 2094 w 21600"/>
                  <a:gd name="T7" fmla="*/ 1558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1214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802" y="13193"/>
                    </a:moveTo>
                    <a:cubicBezTo>
                      <a:pt x="4498" y="12432"/>
                      <a:pt x="4342" y="11619"/>
                      <a:pt x="4342" y="10800"/>
                    </a:cubicBezTo>
                    <a:cubicBezTo>
                      <a:pt x="4342" y="7233"/>
                      <a:pt x="7233" y="4342"/>
                      <a:pt x="10800" y="4342"/>
                    </a:cubicBezTo>
                    <a:cubicBezTo>
                      <a:pt x="14366" y="4342"/>
                      <a:pt x="17258" y="7233"/>
                      <a:pt x="17258" y="10800"/>
                    </a:cubicBezTo>
                    <a:cubicBezTo>
                      <a:pt x="17258" y="11619"/>
                      <a:pt x="17101" y="12432"/>
                      <a:pt x="16797" y="13193"/>
                    </a:cubicBezTo>
                    <a:lnTo>
                      <a:pt x="20830" y="14803"/>
                    </a:lnTo>
                    <a:cubicBezTo>
                      <a:pt x="21338" y="13529"/>
                      <a:pt x="21600" y="12171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2171"/>
                      <a:pt x="261" y="13529"/>
                      <a:pt x="769" y="14803"/>
                    </a:cubicBezTo>
                    <a:lnTo>
                      <a:pt x="4802" y="13193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7" name="Text Box 55"/>
              <p:cNvSpPr txBox="1">
                <a:spLocks noChangeArrowheads="1"/>
              </p:cNvSpPr>
              <p:nvPr/>
            </p:nvSpPr>
            <p:spPr bwMode="auto">
              <a:xfrm rot="3600000">
                <a:off x="1203" y="2839"/>
                <a:ext cx="16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微软雅黑" panose="020B0503020204020204" pitchFamily="34" charset="-122"/>
                  </a:rPr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02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3075920" cy="1122035"/>
            <a:chOff x="0" y="0"/>
            <a:chExt cx="12192000" cy="11220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807" y="0"/>
              <a:ext cx="810193" cy="112203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0" y="0"/>
              <a:ext cx="11381807" cy="89965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4B5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4207" y="280549"/>
            <a:ext cx="479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 YOUR CONTENTS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" name="矩形 7"/>
          <p:cNvSpPr/>
          <p:nvPr/>
        </p:nvSpPr>
        <p:spPr>
          <a:xfrm rot="20921778">
            <a:off x="2370796" y="4308013"/>
            <a:ext cx="1675370" cy="544258"/>
          </a:xfrm>
          <a:custGeom>
            <a:avLst/>
            <a:gdLst>
              <a:gd name="connsiteX0" fmla="*/ 0 w 2412000"/>
              <a:gd name="connsiteY0" fmla="*/ 0 h 642938"/>
              <a:gd name="connsiteX1" fmla="*/ 2412000 w 2412000"/>
              <a:gd name="connsiteY1" fmla="*/ 0 h 642938"/>
              <a:gd name="connsiteX2" fmla="*/ 2412000 w 2412000"/>
              <a:gd name="connsiteY2" fmla="*/ 642938 h 642938"/>
              <a:gd name="connsiteX3" fmla="*/ 0 w 2412000"/>
              <a:gd name="connsiteY3" fmla="*/ 642938 h 642938"/>
              <a:gd name="connsiteX4" fmla="*/ 0 w 2412000"/>
              <a:gd name="connsiteY4" fmla="*/ 0 h 642938"/>
              <a:gd name="connsiteX0" fmla="*/ 0 w 2412000"/>
              <a:gd name="connsiteY0" fmla="*/ 0 h 642938"/>
              <a:gd name="connsiteX1" fmla="*/ 2411025 w 2412000"/>
              <a:gd name="connsiteY1" fmla="*/ 641824 h 642938"/>
              <a:gd name="connsiteX2" fmla="*/ 2412000 w 2412000"/>
              <a:gd name="connsiteY2" fmla="*/ 642938 h 642938"/>
              <a:gd name="connsiteX3" fmla="*/ 0 w 2412000"/>
              <a:gd name="connsiteY3" fmla="*/ 642938 h 642938"/>
              <a:gd name="connsiteX4" fmla="*/ 0 w 2412000"/>
              <a:gd name="connsiteY4" fmla="*/ 0 h 64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2000" h="642938">
                <a:moveTo>
                  <a:pt x="0" y="0"/>
                </a:moveTo>
                <a:lnTo>
                  <a:pt x="2411025" y="641824"/>
                </a:lnTo>
                <a:lnTo>
                  <a:pt x="2412000" y="642938"/>
                </a:lnTo>
                <a:lnTo>
                  <a:pt x="0" y="64293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34291" y="4229063"/>
            <a:ext cx="1736711" cy="54425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 HERE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7"/>
          <p:cNvSpPr/>
          <p:nvPr/>
        </p:nvSpPr>
        <p:spPr>
          <a:xfrm rot="20921778">
            <a:off x="4397725" y="4308013"/>
            <a:ext cx="1675370" cy="544258"/>
          </a:xfrm>
          <a:custGeom>
            <a:avLst/>
            <a:gdLst>
              <a:gd name="connsiteX0" fmla="*/ 0 w 2412000"/>
              <a:gd name="connsiteY0" fmla="*/ 0 h 642938"/>
              <a:gd name="connsiteX1" fmla="*/ 2412000 w 2412000"/>
              <a:gd name="connsiteY1" fmla="*/ 0 h 642938"/>
              <a:gd name="connsiteX2" fmla="*/ 2412000 w 2412000"/>
              <a:gd name="connsiteY2" fmla="*/ 642938 h 642938"/>
              <a:gd name="connsiteX3" fmla="*/ 0 w 2412000"/>
              <a:gd name="connsiteY3" fmla="*/ 642938 h 642938"/>
              <a:gd name="connsiteX4" fmla="*/ 0 w 2412000"/>
              <a:gd name="connsiteY4" fmla="*/ 0 h 642938"/>
              <a:gd name="connsiteX0" fmla="*/ 0 w 2412000"/>
              <a:gd name="connsiteY0" fmla="*/ 0 h 642938"/>
              <a:gd name="connsiteX1" fmla="*/ 2411025 w 2412000"/>
              <a:gd name="connsiteY1" fmla="*/ 641824 h 642938"/>
              <a:gd name="connsiteX2" fmla="*/ 2412000 w 2412000"/>
              <a:gd name="connsiteY2" fmla="*/ 642938 h 642938"/>
              <a:gd name="connsiteX3" fmla="*/ 0 w 2412000"/>
              <a:gd name="connsiteY3" fmla="*/ 642938 h 642938"/>
              <a:gd name="connsiteX4" fmla="*/ 0 w 2412000"/>
              <a:gd name="connsiteY4" fmla="*/ 0 h 64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2000" h="642938">
                <a:moveTo>
                  <a:pt x="0" y="0"/>
                </a:moveTo>
                <a:lnTo>
                  <a:pt x="2411025" y="641824"/>
                </a:lnTo>
                <a:lnTo>
                  <a:pt x="2412000" y="642938"/>
                </a:lnTo>
                <a:lnTo>
                  <a:pt x="0" y="64293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61220" y="4229063"/>
            <a:ext cx="1736711" cy="54425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 HERE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" name="矩形 7"/>
          <p:cNvSpPr/>
          <p:nvPr/>
        </p:nvSpPr>
        <p:spPr>
          <a:xfrm rot="20921778">
            <a:off x="6424653" y="4308013"/>
            <a:ext cx="1675370" cy="544258"/>
          </a:xfrm>
          <a:custGeom>
            <a:avLst/>
            <a:gdLst>
              <a:gd name="connsiteX0" fmla="*/ 0 w 2412000"/>
              <a:gd name="connsiteY0" fmla="*/ 0 h 642938"/>
              <a:gd name="connsiteX1" fmla="*/ 2412000 w 2412000"/>
              <a:gd name="connsiteY1" fmla="*/ 0 h 642938"/>
              <a:gd name="connsiteX2" fmla="*/ 2412000 w 2412000"/>
              <a:gd name="connsiteY2" fmla="*/ 642938 h 642938"/>
              <a:gd name="connsiteX3" fmla="*/ 0 w 2412000"/>
              <a:gd name="connsiteY3" fmla="*/ 642938 h 642938"/>
              <a:gd name="connsiteX4" fmla="*/ 0 w 2412000"/>
              <a:gd name="connsiteY4" fmla="*/ 0 h 642938"/>
              <a:gd name="connsiteX0" fmla="*/ 0 w 2412000"/>
              <a:gd name="connsiteY0" fmla="*/ 0 h 642938"/>
              <a:gd name="connsiteX1" fmla="*/ 2411025 w 2412000"/>
              <a:gd name="connsiteY1" fmla="*/ 641824 h 642938"/>
              <a:gd name="connsiteX2" fmla="*/ 2412000 w 2412000"/>
              <a:gd name="connsiteY2" fmla="*/ 642938 h 642938"/>
              <a:gd name="connsiteX3" fmla="*/ 0 w 2412000"/>
              <a:gd name="connsiteY3" fmla="*/ 642938 h 642938"/>
              <a:gd name="connsiteX4" fmla="*/ 0 w 2412000"/>
              <a:gd name="connsiteY4" fmla="*/ 0 h 64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2000" h="642938">
                <a:moveTo>
                  <a:pt x="0" y="0"/>
                </a:moveTo>
                <a:lnTo>
                  <a:pt x="2411025" y="641824"/>
                </a:lnTo>
                <a:lnTo>
                  <a:pt x="2412000" y="642938"/>
                </a:lnTo>
                <a:lnTo>
                  <a:pt x="0" y="64293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88148" y="4229063"/>
            <a:ext cx="1736711" cy="54425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 HERE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矩形 7"/>
          <p:cNvSpPr/>
          <p:nvPr/>
        </p:nvSpPr>
        <p:spPr>
          <a:xfrm rot="20921778">
            <a:off x="8450995" y="4308013"/>
            <a:ext cx="1675370" cy="544258"/>
          </a:xfrm>
          <a:custGeom>
            <a:avLst/>
            <a:gdLst>
              <a:gd name="connsiteX0" fmla="*/ 0 w 2412000"/>
              <a:gd name="connsiteY0" fmla="*/ 0 h 642938"/>
              <a:gd name="connsiteX1" fmla="*/ 2412000 w 2412000"/>
              <a:gd name="connsiteY1" fmla="*/ 0 h 642938"/>
              <a:gd name="connsiteX2" fmla="*/ 2412000 w 2412000"/>
              <a:gd name="connsiteY2" fmla="*/ 642938 h 642938"/>
              <a:gd name="connsiteX3" fmla="*/ 0 w 2412000"/>
              <a:gd name="connsiteY3" fmla="*/ 642938 h 642938"/>
              <a:gd name="connsiteX4" fmla="*/ 0 w 2412000"/>
              <a:gd name="connsiteY4" fmla="*/ 0 h 642938"/>
              <a:gd name="connsiteX0" fmla="*/ 0 w 2412000"/>
              <a:gd name="connsiteY0" fmla="*/ 0 h 642938"/>
              <a:gd name="connsiteX1" fmla="*/ 2411025 w 2412000"/>
              <a:gd name="connsiteY1" fmla="*/ 641824 h 642938"/>
              <a:gd name="connsiteX2" fmla="*/ 2412000 w 2412000"/>
              <a:gd name="connsiteY2" fmla="*/ 642938 h 642938"/>
              <a:gd name="connsiteX3" fmla="*/ 0 w 2412000"/>
              <a:gd name="connsiteY3" fmla="*/ 642938 h 642938"/>
              <a:gd name="connsiteX4" fmla="*/ 0 w 2412000"/>
              <a:gd name="connsiteY4" fmla="*/ 0 h 64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2000" h="642938">
                <a:moveTo>
                  <a:pt x="0" y="0"/>
                </a:moveTo>
                <a:lnTo>
                  <a:pt x="2411025" y="641824"/>
                </a:lnTo>
                <a:lnTo>
                  <a:pt x="2412000" y="642938"/>
                </a:lnTo>
                <a:lnTo>
                  <a:pt x="0" y="64293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14490" y="4229063"/>
            <a:ext cx="1736711" cy="54425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 HERE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62867" y="2574331"/>
            <a:ext cx="789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HERE TO ADD YOUR DESCRIPTION SENTENTS ABOUT THIS PART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62867" y="2140672"/>
            <a:ext cx="7627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YOUR SUNTITLE HERE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62041" y="4229064"/>
            <a:ext cx="298005" cy="544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88970" y="4229063"/>
            <a:ext cx="298005" cy="544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15898" y="4229063"/>
            <a:ext cx="298005" cy="544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33705" y="3740872"/>
            <a:ext cx="172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81850" y="3740872"/>
            <a:ext cx="172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96523" y="3740872"/>
            <a:ext cx="172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11196" y="3740872"/>
            <a:ext cx="172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362867" y="3240809"/>
            <a:ext cx="78005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4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6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4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1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6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29512" y="2739784"/>
            <a:ext cx="6156077" cy="1219200"/>
            <a:chOff x="4247076" y="2735232"/>
            <a:chExt cx="6156077" cy="1219200"/>
          </a:xfrm>
        </p:grpSpPr>
        <p:grpSp>
          <p:nvGrpSpPr>
            <p:cNvPr id="4" name="组合 3"/>
            <p:cNvGrpSpPr/>
            <p:nvPr/>
          </p:nvGrpSpPr>
          <p:grpSpPr>
            <a:xfrm>
              <a:off x="4247076" y="2735232"/>
              <a:ext cx="6156077" cy="1219200"/>
              <a:chOff x="2798352" y="2739784"/>
              <a:chExt cx="6156077" cy="1219200"/>
            </a:xfrm>
          </p:grpSpPr>
          <p:sp>
            <p:nvSpPr>
              <p:cNvPr id="6" name="燕尾形 5"/>
              <p:cNvSpPr/>
              <p:nvPr/>
            </p:nvSpPr>
            <p:spPr>
              <a:xfrm rot="10800000">
                <a:off x="3153411" y="2921618"/>
                <a:ext cx="5801018" cy="854505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798352" y="2739784"/>
                <a:ext cx="1219200" cy="12192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243828" y="3164204"/>
                <a:ext cx="3155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四 、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Here to fill in the title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0109" y="2933113"/>
              <a:ext cx="503141" cy="764272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035" y="2863119"/>
            <a:ext cx="868932" cy="11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0.60221 4.44444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0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250"/>
                            </p:stCondLst>
                            <p:childTnLst>
                              <p:par>
                                <p:cTn id="16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3075920" cy="1122035"/>
            <a:chOff x="0" y="0"/>
            <a:chExt cx="12192000" cy="11220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807" y="0"/>
              <a:ext cx="810193" cy="112203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0" y="0"/>
              <a:ext cx="11381807" cy="89965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4B5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4207" y="280549"/>
            <a:ext cx="479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 YOUR CONTENTS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" name="Freeform 748"/>
          <p:cNvSpPr>
            <a:spLocks/>
          </p:cNvSpPr>
          <p:nvPr/>
        </p:nvSpPr>
        <p:spPr bwMode="auto">
          <a:xfrm>
            <a:off x="2709956" y="1554885"/>
            <a:ext cx="4534111" cy="2801304"/>
          </a:xfrm>
          <a:custGeom>
            <a:avLst/>
            <a:gdLst>
              <a:gd name="T0" fmla="*/ 311 w 2433"/>
              <a:gd name="T1" fmla="*/ 44 h 1833"/>
              <a:gd name="T2" fmla="*/ 286 w 2433"/>
              <a:gd name="T3" fmla="*/ 68 h 1833"/>
              <a:gd name="T4" fmla="*/ 289 w 2433"/>
              <a:gd name="T5" fmla="*/ 46 h 1833"/>
              <a:gd name="T6" fmla="*/ 257 w 2433"/>
              <a:gd name="T7" fmla="*/ 50 h 1833"/>
              <a:gd name="T8" fmla="*/ 260 w 2433"/>
              <a:gd name="T9" fmla="*/ 74 h 1833"/>
              <a:gd name="T10" fmla="*/ 247 w 2433"/>
              <a:gd name="T11" fmla="*/ 93 h 1833"/>
              <a:gd name="T12" fmla="*/ 230 w 2433"/>
              <a:gd name="T13" fmla="*/ 89 h 1833"/>
              <a:gd name="T14" fmla="*/ 228 w 2433"/>
              <a:gd name="T15" fmla="*/ 111 h 1833"/>
              <a:gd name="T16" fmla="*/ 211 w 2433"/>
              <a:gd name="T17" fmla="*/ 132 h 1833"/>
              <a:gd name="T18" fmla="*/ 204 w 2433"/>
              <a:gd name="T19" fmla="*/ 142 h 1833"/>
              <a:gd name="T20" fmla="*/ 198 w 2433"/>
              <a:gd name="T21" fmla="*/ 146 h 1833"/>
              <a:gd name="T22" fmla="*/ 187 w 2433"/>
              <a:gd name="T23" fmla="*/ 127 h 1833"/>
              <a:gd name="T24" fmla="*/ 167 w 2433"/>
              <a:gd name="T25" fmla="*/ 139 h 1833"/>
              <a:gd name="T26" fmla="*/ 155 w 2433"/>
              <a:gd name="T27" fmla="*/ 131 h 1833"/>
              <a:gd name="T28" fmla="*/ 124 w 2433"/>
              <a:gd name="T29" fmla="*/ 110 h 1833"/>
              <a:gd name="T30" fmla="*/ 113 w 2433"/>
              <a:gd name="T31" fmla="*/ 110 h 1833"/>
              <a:gd name="T32" fmla="*/ 120 w 2433"/>
              <a:gd name="T33" fmla="*/ 130 h 1833"/>
              <a:gd name="T34" fmla="*/ 97 w 2433"/>
              <a:gd name="T35" fmla="*/ 119 h 1833"/>
              <a:gd name="T36" fmla="*/ 88 w 2433"/>
              <a:gd name="T37" fmla="*/ 119 h 1833"/>
              <a:gd name="T38" fmla="*/ 108 w 2433"/>
              <a:gd name="T39" fmla="*/ 139 h 1833"/>
              <a:gd name="T40" fmla="*/ 99 w 2433"/>
              <a:gd name="T41" fmla="*/ 156 h 1833"/>
              <a:gd name="T42" fmla="*/ 96 w 2433"/>
              <a:gd name="T43" fmla="*/ 185 h 1833"/>
              <a:gd name="T44" fmla="*/ 79 w 2433"/>
              <a:gd name="T45" fmla="*/ 210 h 1833"/>
              <a:gd name="T46" fmla="*/ 53 w 2433"/>
              <a:gd name="T47" fmla="*/ 222 h 1833"/>
              <a:gd name="T48" fmla="*/ 49 w 2433"/>
              <a:gd name="T49" fmla="*/ 197 h 1833"/>
              <a:gd name="T50" fmla="*/ 50 w 2433"/>
              <a:gd name="T51" fmla="*/ 168 h 1833"/>
              <a:gd name="T52" fmla="*/ 36 w 2433"/>
              <a:gd name="T53" fmla="*/ 147 h 1833"/>
              <a:gd name="T54" fmla="*/ 10 w 2433"/>
              <a:gd name="T55" fmla="*/ 148 h 1833"/>
              <a:gd name="T56" fmla="*/ 2 w 2433"/>
              <a:gd name="T57" fmla="*/ 109 h 1833"/>
              <a:gd name="T58" fmla="*/ 24 w 2433"/>
              <a:gd name="T59" fmla="*/ 90 h 1833"/>
              <a:gd name="T60" fmla="*/ 48 w 2433"/>
              <a:gd name="T61" fmla="*/ 93 h 1833"/>
              <a:gd name="T62" fmla="*/ 85 w 2433"/>
              <a:gd name="T63" fmla="*/ 103 h 1833"/>
              <a:gd name="T64" fmla="*/ 74 w 2433"/>
              <a:gd name="T65" fmla="*/ 90 h 1833"/>
              <a:gd name="T66" fmla="*/ 64 w 2433"/>
              <a:gd name="T67" fmla="*/ 83 h 1833"/>
              <a:gd name="T68" fmla="*/ 57 w 2433"/>
              <a:gd name="T69" fmla="*/ 82 h 1833"/>
              <a:gd name="T70" fmla="*/ 45 w 2433"/>
              <a:gd name="T71" fmla="*/ 74 h 1833"/>
              <a:gd name="T72" fmla="*/ 22 w 2433"/>
              <a:gd name="T73" fmla="*/ 89 h 1833"/>
              <a:gd name="T74" fmla="*/ 28 w 2433"/>
              <a:gd name="T75" fmla="*/ 74 h 1833"/>
              <a:gd name="T76" fmla="*/ 47 w 2433"/>
              <a:gd name="T77" fmla="*/ 50 h 1833"/>
              <a:gd name="T78" fmla="*/ 76 w 2433"/>
              <a:gd name="T79" fmla="*/ 38 h 1833"/>
              <a:gd name="T80" fmla="*/ 61 w 2433"/>
              <a:gd name="T81" fmla="*/ 32 h 1833"/>
              <a:gd name="T82" fmla="*/ 50 w 2433"/>
              <a:gd name="T83" fmla="*/ 44 h 1833"/>
              <a:gd name="T84" fmla="*/ 57 w 2433"/>
              <a:gd name="T85" fmla="*/ 19 h 1833"/>
              <a:gd name="T86" fmla="*/ 82 w 2433"/>
              <a:gd name="T87" fmla="*/ 15 h 1833"/>
              <a:gd name="T88" fmla="*/ 87 w 2433"/>
              <a:gd name="T89" fmla="*/ 29 h 1833"/>
              <a:gd name="T90" fmla="*/ 116 w 2433"/>
              <a:gd name="T91" fmla="*/ 24 h 1833"/>
              <a:gd name="T92" fmla="*/ 132 w 2433"/>
              <a:gd name="T93" fmla="*/ 20 h 1833"/>
              <a:gd name="T94" fmla="*/ 146 w 2433"/>
              <a:gd name="T95" fmla="*/ 19 h 1833"/>
              <a:gd name="T96" fmla="*/ 170 w 2433"/>
              <a:gd name="T97" fmla="*/ 5 h 1833"/>
              <a:gd name="T98" fmla="*/ 199 w 2433"/>
              <a:gd name="T99" fmla="*/ 6 h 1833"/>
              <a:gd name="T100" fmla="*/ 225 w 2433"/>
              <a:gd name="T101" fmla="*/ 11 h 1833"/>
              <a:gd name="T102" fmla="*/ 247 w 2433"/>
              <a:gd name="T103" fmla="*/ 14 h 1833"/>
              <a:gd name="T104" fmla="*/ 282 w 2433"/>
              <a:gd name="T105" fmla="*/ 24 h 1833"/>
              <a:gd name="T106" fmla="*/ 314 w 2433"/>
              <a:gd name="T107" fmla="*/ 29 h 1833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433" h="1833">
                <a:moveTo>
                  <a:pt x="2432" y="296"/>
                </a:moveTo>
                <a:lnTo>
                  <a:pt x="2392" y="320"/>
                </a:lnTo>
                <a:lnTo>
                  <a:pt x="2352" y="312"/>
                </a:lnTo>
                <a:lnTo>
                  <a:pt x="2368" y="352"/>
                </a:lnTo>
                <a:lnTo>
                  <a:pt x="2328" y="368"/>
                </a:lnTo>
                <a:lnTo>
                  <a:pt x="2288" y="376"/>
                </a:lnTo>
                <a:lnTo>
                  <a:pt x="2208" y="408"/>
                </a:lnTo>
                <a:lnTo>
                  <a:pt x="2208" y="488"/>
                </a:lnTo>
                <a:lnTo>
                  <a:pt x="2192" y="528"/>
                </a:lnTo>
                <a:lnTo>
                  <a:pt x="2152" y="560"/>
                </a:lnTo>
                <a:lnTo>
                  <a:pt x="2112" y="544"/>
                </a:lnTo>
                <a:lnTo>
                  <a:pt x="2112" y="504"/>
                </a:lnTo>
                <a:lnTo>
                  <a:pt x="2128" y="464"/>
                </a:lnTo>
                <a:lnTo>
                  <a:pt x="2152" y="424"/>
                </a:lnTo>
                <a:lnTo>
                  <a:pt x="2168" y="384"/>
                </a:lnTo>
                <a:lnTo>
                  <a:pt x="2128" y="376"/>
                </a:lnTo>
                <a:lnTo>
                  <a:pt x="2088" y="384"/>
                </a:lnTo>
                <a:lnTo>
                  <a:pt x="2048" y="416"/>
                </a:lnTo>
                <a:lnTo>
                  <a:pt x="2008" y="408"/>
                </a:lnTo>
                <a:lnTo>
                  <a:pt x="1928" y="408"/>
                </a:lnTo>
                <a:lnTo>
                  <a:pt x="1904" y="448"/>
                </a:lnTo>
                <a:lnTo>
                  <a:pt x="1928" y="488"/>
                </a:lnTo>
                <a:lnTo>
                  <a:pt x="1936" y="528"/>
                </a:lnTo>
                <a:lnTo>
                  <a:pt x="1952" y="560"/>
                </a:lnTo>
                <a:lnTo>
                  <a:pt x="1952" y="608"/>
                </a:lnTo>
                <a:lnTo>
                  <a:pt x="1936" y="648"/>
                </a:lnTo>
                <a:lnTo>
                  <a:pt x="1896" y="672"/>
                </a:lnTo>
                <a:lnTo>
                  <a:pt x="1856" y="688"/>
                </a:lnTo>
                <a:lnTo>
                  <a:pt x="1840" y="728"/>
                </a:lnTo>
                <a:lnTo>
                  <a:pt x="1848" y="768"/>
                </a:lnTo>
                <a:lnTo>
                  <a:pt x="1848" y="808"/>
                </a:lnTo>
                <a:lnTo>
                  <a:pt x="1808" y="816"/>
                </a:lnTo>
                <a:lnTo>
                  <a:pt x="1784" y="776"/>
                </a:lnTo>
                <a:lnTo>
                  <a:pt x="1768" y="736"/>
                </a:lnTo>
                <a:lnTo>
                  <a:pt x="1728" y="736"/>
                </a:lnTo>
                <a:lnTo>
                  <a:pt x="1720" y="776"/>
                </a:lnTo>
                <a:lnTo>
                  <a:pt x="1728" y="816"/>
                </a:lnTo>
                <a:lnTo>
                  <a:pt x="1776" y="896"/>
                </a:lnTo>
                <a:lnTo>
                  <a:pt x="1752" y="936"/>
                </a:lnTo>
                <a:lnTo>
                  <a:pt x="1712" y="920"/>
                </a:lnTo>
                <a:lnTo>
                  <a:pt x="1712" y="1000"/>
                </a:lnTo>
                <a:lnTo>
                  <a:pt x="1672" y="1024"/>
                </a:lnTo>
                <a:lnTo>
                  <a:pt x="1640" y="1064"/>
                </a:lnTo>
                <a:lnTo>
                  <a:pt x="1600" y="1048"/>
                </a:lnTo>
                <a:lnTo>
                  <a:pt x="1584" y="1088"/>
                </a:lnTo>
                <a:lnTo>
                  <a:pt x="1600" y="1128"/>
                </a:lnTo>
                <a:lnTo>
                  <a:pt x="1600" y="1168"/>
                </a:lnTo>
                <a:lnTo>
                  <a:pt x="1608" y="1208"/>
                </a:lnTo>
                <a:lnTo>
                  <a:pt x="1560" y="1208"/>
                </a:lnTo>
                <a:lnTo>
                  <a:pt x="1528" y="1176"/>
                </a:lnTo>
                <a:lnTo>
                  <a:pt x="1504" y="1216"/>
                </a:lnTo>
                <a:lnTo>
                  <a:pt x="1520" y="1256"/>
                </a:lnTo>
                <a:lnTo>
                  <a:pt x="1552" y="1296"/>
                </a:lnTo>
                <a:lnTo>
                  <a:pt x="1512" y="1320"/>
                </a:lnTo>
                <a:lnTo>
                  <a:pt x="1488" y="1200"/>
                </a:lnTo>
                <a:lnTo>
                  <a:pt x="1472" y="1160"/>
                </a:lnTo>
                <a:lnTo>
                  <a:pt x="1472" y="1120"/>
                </a:lnTo>
                <a:lnTo>
                  <a:pt x="1432" y="1128"/>
                </a:lnTo>
                <a:lnTo>
                  <a:pt x="1424" y="1080"/>
                </a:lnTo>
                <a:lnTo>
                  <a:pt x="1400" y="1048"/>
                </a:lnTo>
                <a:lnTo>
                  <a:pt x="1360" y="1016"/>
                </a:lnTo>
                <a:lnTo>
                  <a:pt x="1320" y="1032"/>
                </a:lnTo>
                <a:lnTo>
                  <a:pt x="1280" y="1064"/>
                </a:lnTo>
                <a:lnTo>
                  <a:pt x="1264" y="1104"/>
                </a:lnTo>
                <a:lnTo>
                  <a:pt x="1256" y="1144"/>
                </a:lnTo>
                <a:lnTo>
                  <a:pt x="1224" y="1184"/>
                </a:lnTo>
                <a:lnTo>
                  <a:pt x="1184" y="1208"/>
                </a:lnTo>
                <a:lnTo>
                  <a:pt x="1160" y="1168"/>
                </a:lnTo>
                <a:lnTo>
                  <a:pt x="1168" y="1128"/>
                </a:lnTo>
                <a:lnTo>
                  <a:pt x="1160" y="1080"/>
                </a:lnTo>
                <a:lnTo>
                  <a:pt x="1096" y="1008"/>
                </a:lnTo>
                <a:lnTo>
                  <a:pt x="1088" y="968"/>
                </a:lnTo>
                <a:lnTo>
                  <a:pt x="1048" y="952"/>
                </a:lnTo>
                <a:lnTo>
                  <a:pt x="1008" y="960"/>
                </a:lnTo>
                <a:lnTo>
                  <a:pt x="928" y="912"/>
                </a:lnTo>
                <a:lnTo>
                  <a:pt x="888" y="896"/>
                </a:lnTo>
                <a:lnTo>
                  <a:pt x="848" y="864"/>
                </a:lnTo>
                <a:lnTo>
                  <a:pt x="808" y="848"/>
                </a:lnTo>
                <a:lnTo>
                  <a:pt x="816" y="888"/>
                </a:lnTo>
                <a:lnTo>
                  <a:pt x="848" y="912"/>
                </a:lnTo>
                <a:lnTo>
                  <a:pt x="896" y="920"/>
                </a:lnTo>
                <a:lnTo>
                  <a:pt x="936" y="952"/>
                </a:lnTo>
                <a:lnTo>
                  <a:pt x="968" y="992"/>
                </a:lnTo>
                <a:lnTo>
                  <a:pt x="920" y="1032"/>
                </a:lnTo>
                <a:lnTo>
                  <a:pt x="896" y="1072"/>
                </a:lnTo>
                <a:lnTo>
                  <a:pt x="856" y="1096"/>
                </a:lnTo>
                <a:lnTo>
                  <a:pt x="776" y="1096"/>
                </a:lnTo>
                <a:lnTo>
                  <a:pt x="760" y="1056"/>
                </a:lnTo>
                <a:lnTo>
                  <a:pt x="752" y="1016"/>
                </a:lnTo>
                <a:lnTo>
                  <a:pt x="728" y="976"/>
                </a:lnTo>
                <a:lnTo>
                  <a:pt x="712" y="928"/>
                </a:lnTo>
                <a:lnTo>
                  <a:pt x="688" y="896"/>
                </a:lnTo>
                <a:lnTo>
                  <a:pt x="648" y="896"/>
                </a:lnTo>
                <a:lnTo>
                  <a:pt x="648" y="936"/>
                </a:lnTo>
                <a:lnTo>
                  <a:pt x="664" y="976"/>
                </a:lnTo>
                <a:lnTo>
                  <a:pt x="680" y="1016"/>
                </a:lnTo>
                <a:lnTo>
                  <a:pt x="688" y="1056"/>
                </a:lnTo>
                <a:lnTo>
                  <a:pt x="728" y="1088"/>
                </a:lnTo>
                <a:lnTo>
                  <a:pt x="768" y="1112"/>
                </a:lnTo>
                <a:lnTo>
                  <a:pt x="808" y="1144"/>
                </a:lnTo>
                <a:lnTo>
                  <a:pt x="848" y="1152"/>
                </a:lnTo>
                <a:lnTo>
                  <a:pt x="840" y="1184"/>
                </a:lnTo>
                <a:lnTo>
                  <a:pt x="824" y="1232"/>
                </a:lnTo>
                <a:lnTo>
                  <a:pt x="784" y="1256"/>
                </a:lnTo>
                <a:lnTo>
                  <a:pt x="744" y="1288"/>
                </a:lnTo>
                <a:lnTo>
                  <a:pt x="728" y="1328"/>
                </a:lnTo>
                <a:lnTo>
                  <a:pt x="720" y="1360"/>
                </a:lnTo>
                <a:lnTo>
                  <a:pt x="704" y="1408"/>
                </a:lnTo>
                <a:lnTo>
                  <a:pt x="704" y="1488"/>
                </a:lnTo>
                <a:lnTo>
                  <a:pt x="720" y="1528"/>
                </a:lnTo>
                <a:lnTo>
                  <a:pt x="704" y="1568"/>
                </a:lnTo>
                <a:lnTo>
                  <a:pt x="664" y="1576"/>
                </a:lnTo>
                <a:lnTo>
                  <a:pt x="640" y="1616"/>
                </a:lnTo>
                <a:lnTo>
                  <a:pt x="640" y="1656"/>
                </a:lnTo>
                <a:lnTo>
                  <a:pt x="592" y="1736"/>
                </a:lnTo>
                <a:lnTo>
                  <a:pt x="560" y="1776"/>
                </a:lnTo>
                <a:lnTo>
                  <a:pt x="520" y="1800"/>
                </a:lnTo>
                <a:lnTo>
                  <a:pt x="480" y="1800"/>
                </a:lnTo>
                <a:lnTo>
                  <a:pt x="440" y="1832"/>
                </a:lnTo>
                <a:lnTo>
                  <a:pt x="400" y="1832"/>
                </a:lnTo>
                <a:lnTo>
                  <a:pt x="384" y="1792"/>
                </a:lnTo>
                <a:lnTo>
                  <a:pt x="384" y="1744"/>
                </a:lnTo>
                <a:lnTo>
                  <a:pt x="392" y="1712"/>
                </a:lnTo>
                <a:lnTo>
                  <a:pt x="384" y="1664"/>
                </a:lnTo>
                <a:lnTo>
                  <a:pt x="368" y="1632"/>
                </a:lnTo>
                <a:lnTo>
                  <a:pt x="344" y="1592"/>
                </a:lnTo>
                <a:lnTo>
                  <a:pt x="336" y="1552"/>
                </a:lnTo>
                <a:lnTo>
                  <a:pt x="352" y="1464"/>
                </a:lnTo>
                <a:lnTo>
                  <a:pt x="368" y="1432"/>
                </a:lnTo>
                <a:lnTo>
                  <a:pt x="376" y="1392"/>
                </a:lnTo>
                <a:lnTo>
                  <a:pt x="336" y="1368"/>
                </a:lnTo>
                <a:lnTo>
                  <a:pt x="328" y="1328"/>
                </a:lnTo>
                <a:lnTo>
                  <a:pt x="328" y="1288"/>
                </a:lnTo>
                <a:lnTo>
                  <a:pt x="312" y="1248"/>
                </a:lnTo>
                <a:lnTo>
                  <a:pt x="272" y="1216"/>
                </a:lnTo>
                <a:lnTo>
                  <a:pt x="232" y="1208"/>
                </a:lnTo>
                <a:lnTo>
                  <a:pt x="192" y="1208"/>
                </a:lnTo>
                <a:lnTo>
                  <a:pt x="152" y="1216"/>
                </a:lnTo>
                <a:lnTo>
                  <a:pt x="112" y="1216"/>
                </a:lnTo>
                <a:lnTo>
                  <a:pt x="72" y="1224"/>
                </a:lnTo>
                <a:lnTo>
                  <a:pt x="0" y="1104"/>
                </a:lnTo>
                <a:lnTo>
                  <a:pt x="32" y="1056"/>
                </a:lnTo>
                <a:lnTo>
                  <a:pt x="0" y="1024"/>
                </a:lnTo>
                <a:lnTo>
                  <a:pt x="0" y="984"/>
                </a:lnTo>
                <a:lnTo>
                  <a:pt x="16" y="904"/>
                </a:lnTo>
                <a:lnTo>
                  <a:pt x="56" y="888"/>
                </a:lnTo>
                <a:lnTo>
                  <a:pt x="96" y="856"/>
                </a:lnTo>
                <a:lnTo>
                  <a:pt x="112" y="816"/>
                </a:lnTo>
                <a:lnTo>
                  <a:pt x="144" y="776"/>
                </a:lnTo>
                <a:lnTo>
                  <a:pt x="184" y="744"/>
                </a:lnTo>
                <a:lnTo>
                  <a:pt x="224" y="744"/>
                </a:lnTo>
                <a:lnTo>
                  <a:pt x="264" y="736"/>
                </a:lnTo>
                <a:lnTo>
                  <a:pt x="304" y="736"/>
                </a:lnTo>
                <a:lnTo>
                  <a:pt x="344" y="728"/>
                </a:lnTo>
                <a:lnTo>
                  <a:pt x="360" y="768"/>
                </a:lnTo>
                <a:lnTo>
                  <a:pt x="392" y="808"/>
                </a:lnTo>
                <a:lnTo>
                  <a:pt x="432" y="840"/>
                </a:lnTo>
                <a:lnTo>
                  <a:pt x="472" y="840"/>
                </a:lnTo>
                <a:lnTo>
                  <a:pt x="512" y="824"/>
                </a:lnTo>
                <a:lnTo>
                  <a:pt x="632" y="848"/>
                </a:lnTo>
                <a:lnTo>
                  <a:pt x="672" y="800"/>
                </a:lnTo>
                <a:lnTo>
                  <a:pt x="680" y="768"/>
                </a:lnTo>
                <a:lnTo>
                  <a:pt x="640" y="752"/>
                </a:lnTo>
                <a:lnTo>
                  <a:pt x="600" y="744"/>
                </a:lnTo>
                <a:lnTo>
                  <a:pt x="560" y="744"/>
                </a:lnTo>
                <a:lnTo>
                  <a:pt x="552" y="704"/>
                </a:lnTo>
                <a:lnTo>
                  <a:pt x="512" y="680"/>
                </a:lnTo>
                <a:lnTo>
                  <a:pt x="520" y="720"/>
                </a:lnTo>
                <a:lnTo>
                  <a:pt x="480" y="736"/>
                </a:lnTo>
                <a:lnTo>
                  <a:pt x="480" y="688"/>
                </a:lnTo>
                <a:lnTo>
                  <a:pt x="464" y="656"/>
                </a:lnTo>
                <a:lnTo>
                  <a:pt x="440" y="616"/>
                </a:lnTo>
                <a:lnTo>
                  <a:pt x="400" y="600"/>
                </a:lnTo>
                <a:lnTo>
                  <a:pt x="400" y="640"/>
                </a:lnTo>
                <a:lnTo>
                  <a:pt x="424" y="680"/>
                </a:lnTo>
                <a:lnTo>
                  <a:pt x="432" y="720"/>
                </a:lnTo>
                <a:lnTo>
                  <a:pt x="392" y="736"/>
                </a:lnTo>
                <a:lnTo>
                  <a:pt x="384" y="696"/>
                </a:lnTo>
                <a:lnTo>
                  <a:pt x="368" y="656"/>
                </a:lnTo>
                <a:lnTo>
                  <a:pt x="336" y="616"/>
                </a:lnTo>
                <a:lnTo>
                  <a:pt x="296" y="616"/>
                </a:lnTo>
                <a:lnTo>
                  <a:pt x="248" y="640"/>
                </a:lnTo>
                <a:lnTo>
                  <a:pt x="240" y="680"/>
                </a:lnTo>
                <a:lnTo>
                  <a:pt x="200" y="696"/>
                </a:lnTo>
                <a:lnTo>
                  <a:pt x="160" y="736"/>
                </a:lnTo>
                <a:lnTo>
                  <a:pt x="128" y="696"/>
                </a:lnTo>
                <a:lnTo>
                  <a:pt x="136" y="656"/>
                </a:lnTo>
                <a:lnTo>
                  <a:pt x="128" y="616"/>
                </a:lnTo>
                <a:lnTo>
                  <a:pt x="168" y="608"/>
                </a:lnTo>
                <a:lnTo>
                  <a:pt x="208" y="616"/>
                </a:lnTo>
                <a:lnTo>
                  <a:pt x="216" y="576"/>
                </a:lnTo>
                <a:lnTo>
                  <a:pt x="200" y="536"/>
                </a:lnTo>
                <a:lnTo>
                  <a:pt x="280" y="488"/>
                </a:lnTo>
                <a:lnTo>
                  <a:pt x="312" y="448"/>
                </a:lnTo>
                <a:lnTo>
                  <a:pt x="352" y="416"/>
                </a:lnTo>
                <a:lnTo>
                  <a:pt x="384" y="432"/>
                </a:lnTo>
                <a:lnTo>
                  <a:pt x="432" y="440"/>
                </a:lnTo>
                <a:lnTo>
                  <a:pt x="512" y="376"/>
                </a:lnTo>
                <a:lnTo>
                  <a:pt x="552" y="360"/>
                </a:lnTo>
                <a:lnTo>
                  <a:pt x="568" y="320"/>
                </a:lnTo>
                <a:lnTo>
                  <a:pt x="528" y="320"/>
                </a:lnTo>
                <a:lnTo>
                  <a:pt x="520" y="280"/>
                </a:lnTo>
                <a:lnTo>
                  <a:pt x="528" y="240"/>
                </a:lnTo>
                <a:lnTo>
                  <a:pt x="488" y="232"/>
                </a:lnTo>
                <a:lnTo>
                  <a:pt x="456" y="272"/>
                </a:lnTo>
                <a:lnTo>
                  <a:pt x="416" y="304"/>
                </a:lnTo>
                <a:lnTo>
                  <a:pt x="432" y="336"/>
                </a:lnTo>
                <a:lnTo>
                  <a:pt x="440" y="384"/>
                </a:lnTo>
                <a:lnTo>
                  <a:pt x="400" y="400"/>
                </a:lnTo>
                <a:lnTo>
                  <a:pt x="376" y="360"/>
                </a:lnTo>
                <a:lnTo>
                  <a:pt x="336" y="352"/>
                </a:lnTo>
                <a:lnTo>
                  <a:pt x="304" y="272"/>
                </a:lnTo>
                <a:lnTo>
                  <a:pt x="344" y="264"/>
                </a:lnTo>
                <a:lnTo>
                  <a:pt x="424" y="200"/>
                </a:lnTo>
                <a:lnTo>
                  <a:pt x="432" y="160"/>
                </a:lnTo>
                <a:lnTo>
                  <a:pt x="456" y="120"/>
                </a:lnTo>
                <a:lnTo>
                  <a:pt x="488" y="112"/>
                </a:lnTo>
                <a:lnTo>
                  <a:pt x="536" y="112"/>
                </a:lnTo>
                <a:lnTo>
                  <a:pt x="576" y="104"/>
                </a:lnTo>
                <a:lnTo>
                  <a:pt x="616" y="120"/>
                </a:lnTo>
                <a:lnTo>
                  <a:pt x="656" y="152"/>
                </a:lnTo>
                <a:lnTo>
                  <a:pt x="696" y="152"/>
                </a:lnTo>
                <a:lnTo>
                  <a:pt x="688" y="192"/>
                </a:lnTo>
                <a:lnTo>
                  <a:pt x="648" y="200"/>
                </a:lnTo>
                <a:lnTo>
                  <a:pt x="656" y="240"/>
                </a:lnTo>
                <a:lnTo>
                  <a:pt x="696" y="232"/>
                </a:lnTo>
                <a:lnTo>
                  <a:pt x="736" y="208"/>
                </a:lnTo>
                <a:lnTo>
                  <a:pt x="752" y="168"/>
                </a:lnTo>
                <a:lnTo>
                  <a:pt x="792" y="192"/>
                </a:lnTo>
                <a:lnTo>
                  <a:pt x="872" y="192"/>
                </a:lnTo>
                <a:lnTo>
                  <a:pt x="912" y="184"/>
                </a:lnTo>
                <a:lnTo>
                  <a:pt x="904" y="136"/>
                </a:lnTo>
                <a:lnTo>
                  <a:pt x="944" y="104"/>
                </a:lnTo>
                <a:lnTo>
                  <a:pt x="952" y="152"/>
                </a:lnTo>
                <a:lnTo>
                  <a:pt x="992" y="168"/>
                </a:lnTo>
                <a:lnTo>
                  <a:pt x="1024" y="88"/>
                </a:lnTo>
                <a:lnTo>
                  <a:pt x="1064" y="72"/>
                </a:lnTo>
                <a:lnTo>
                  <a:pt x="1048" y="144"/>
                </a:lnTo>
                <a:lnTo>
                  <a:pt x="1056" y="192"/>
                </a:lnTo>
                <a:lnTo>
                  <a:pt x="1096" y="160"/>
                </a:lnTo>
                <a:lnTo>
                  <a:pt x="1112" y="120"/>
                </a:lnTo>
                <a:lnTo>
                  <a:pt x="1152" y="112"/>
                </a:lnTo>
                <a:lnTo>
                  <a:pt x="1192" y="72"/>
                </a:lnTo>
                <a:lnTo>
                  <a:pt x="1232" y="64"/>
                </a:lnTo>
                <a:lnTo>
                  <a:pt x="1272" y="40"/>
                </a:lnTo>
                <a:lnTo>
                  <a:pt x="1352" y="8"/>
                </a:lnTo>
                <a:lnTo>
                  <a:pt x="1392" y="0"/>
                </a:lnTo>
                <a:lnTo>
                  <a:pt x="1432" y="16"/>
                </a:lnTo>
                <a:lnTo>
                  <a:pt x="1472" y="16"/>
                </a:lnTo>
                <a:lnTo>
                  <a:pt x="1496" y="56"/>
                </a:lnTo>
                <a:lnTo>
                  <a:pt x="1536" y="88"/>
                </a:lnTo>
                <a:lnTo>
                  <a:pt x="1576" y="88"/>
                </a:lnTo>
                <a:lnTo>
                  <a:pt x="1608" y="128"/>
                </a:lnTo>
                <a:lnTo>
                  <a:pt x="1648" y="120"/>
                </a:lnTo>
                <a:lnTo>
                  <a:pt x="1688" y="88"/>
                </a:lnTo>
                <a:lnTo>
                  <a:pt x="1720" y="128"/>
                </a:lnTo>
                <a:lnTo>
                  <a:pt x="1752" y="136"/>
                </a:lnTo>
                <a:lnTo>
                  <a:pt x="1800" y="152"/>
                </a:lnTo>
                <a:lnTo>
                  <a:pt x="1840" y="152"/>
                </a:lnTo>
                <a:lnTo>
                  <a:pt x="1848" y="112"/>
                </a:lnTo>
                <a:lnTo>
                  <a:pt x="1888" y="96"/>
                </a:lnTo>
                <a:lnTo>
                  <a:pt x="1912" y="136"/>
                </a:lnTo>
                <a:lnTo>
                  <a:pt x="1952" y="136"/>
                </a:lnTo>
                <a:lnTo>
                  <a:pt x="2064" y="184"/>
                </a:lnTo>
                <a:lnTo>
                  <a:pt x="2112" y="192"/>
                </a:lnTo>
                <a:lnTo>
                  <a:pt x="2152" y="184"/>
                </a:lnTo>
                <a:lnTo>
                  <a:pt x="2192" y="200"/>
                </a:lnTo>
                <a:lnTo>
                  <a:pt x="2272" y="200"/>
                </a:lnTo>
                <a:lnTo>
                  <a:pt x="2312" y="224"/>
                </a:lnTo>
                <a:lnTo>
                  <a:pt x="2352" y="240"/>
                </a:lnTo>
                <a:lnTo>
                  <a:pt x="2392" y="264"/>
                </a:lnTo>
                <a:lnTo>
                  <a:pt x="2432" y="296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  <a:effectLst/>
          <a:ex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Freeform 749"/>
          <p:cNvSpPr>
            <a:spLocks/>
          </p:cNvSpPr>
          <p:nvPr/>
        </p:nvSpPr>
        <p:spPr bwMode="auto">
          <a:xfrm>
            <a:off x="7284164" y="1700003"/>
            <a:ext cx="2671116" cy="3350681"/>
          </a:xfrm>
          <a:custGeom>
            <a:avLst/>
            <a:gdLst>
              <a:gd name="T0" fmla="*/ 116 w 1433"/>
              <a:gd name="T1" fmla="*/ 41 h 2193"/>
              <a:gd name="T2" fmla="*/ 132 w 1433"/>
              <a:gd name="T3" fmla="*/ 52 h 2193"/>
              <a:gd name="T4" fmla="*/ 140 w 1433"/>
              <a:gd name="T5" fmla="*/ 32 h 2193"/>
              <a:gd name="T6" fmla="*/ 152 w 1433"/>
              <a:gd name="T7" fmla="*/ 37 h 2193"/>
              <a:gd name="T8" fmla="*/ 163 w 1433"/>
              <a:gd name="T9" fmla="*/ 44 h 2193"/>
              <a:gd name="T10" fmla="*/ 171 w 1433"/>
              <a:gd name="T11" fmla="*/ 60 h 2193"/>
              <a:gd name="T12" fmla="*/ 167 w 1433"/>
              <a:gd name="T13" fmla="*/ 62 h 2193"/>
              <a:gd name="T14" fmla="*/ 160 w 1433"/>
              <a:gd name="T15" fmla="*/ 67 h 2193"/>
              <a:gd name="T16" fmla="*/ 147 w 1433"/>
              <a:gd name="T17" fmla="*/ 71 h 2193"/>
              <a:gd name="T18" fmla="*/ 137 w 1433"/>
              <a:gd name="T19" fmla="*/ 81 h 2193"/>
              <a:gd name="T20" fmla="*/ 126 w 1433"/>
              <a:gd name="T21" fmla="*/ 89 h 2193"/>
              <a:gd name="T22" fmla="*/ 114 w 1433"/>
              <a:gd name="T23" fmla="*/ 98 h 2193"/>
              <a:gd name="T24" fmla="*/ 99 w 1433"/>
              <a:gd name="T25" fmla="*/ 96 h 2193"/>
              <a:gd name="T26" fmla="*/ 85 w 1433"/>
              <a:gd name="T27" fmla="*/ 106 h 2193"/>
              <a:gd name="T28" fmla="*/ 96 w 1433"/>
              <a:gd name="T29" fmla="*/ 114 h 2193"/>
              <a:gd name="T30" fmla="*/ 105 w 1433"/>
              <a:gd name="T31" fmla="*/ 121 h 2193"/>
              <a:gd name="T32" fmla="*/ 116 w 1433"/>
              <a:gd name="T33" fmla="*/ 134 h 2193"/>
              <a:gd name="T34" fmla="*/ 132 w 1433"/>
              <a:gd name="T35" fmla="*/ 131 h 2193"/>
              <a:gd name="T36" fmla="*/ 148 w 1433"/>
              <a:gd name="T37" fmla="*/ 139 h 2193"/>
              <a:gd name="T38" fmla="*/ 160 w 1433"/>
              <a:gd name="T39" fmla="*/ 148 h 2193"/>
              <a:gd name="T40" fmla="*/ 187 w 1433"/>
              <a:gd name="T41" fmla="*/ 166 h 2193"/>
              <a:gd name="T42" fmla="*/ 183 w 1433"/>
              <a:gd name="T43" fmla="*/ 179 h 2193"/>
              <a:gd name="T44" fmla="*/ 161 w 1433"/>
              <a:gd name="T45" fmla="*/ 213 h 2193"/>
              <a:gd name="T46" fmla="*/ 148 w 1433"/>
              <a:gd name="T47" fmla="*/ 223 h 2193"/>
              <a:gd name="T48" fmla="*/ 132 w 1433"/>
              <a:gd name="T49" fmla="*/ 241 h 2193"/>
              <a:gd name="T50" fmla="*/ 132 w 1433"/>
              <a:gd name="T51" fmla="*/ 265 h 2193"/>
              <a:gd name="T52" fmla="*/ 123 w 1433"/>
              <a:gd name="T53" fmla="*/ 254 h 2193"/>
              <a:gd name="T54" fmla="*/ 118 w 1433"/>
              <a:gd name="T55" fmla="*/ 239 h 2193"/>
              <a:gd name="T56" fmla="*/ 121 w 1433"/>
              <a:gd name="T57" fmla="*/ 224 h 2193"/>
              <a:gd name="T58" fmla="*/ 126 w 1433"/>
              <a:gd name="T59" fmla="*/ 200 h 2193"/>
              <a:gd name="T60" fmla="*/ 126 w 1433"/>
              <a:gd name="T61" fmla="*/ 186 h 2193"/>
              <a:gd name="T62" fmla="*/ 114 w 1433"/>
              <a:gd name="T63" fmla="*/ 173 h 2193"/>
              <a:gd name="T64" fmla="*/ 110 w 1433"/>
              <a:gd name="T65" fmla="*/ 159 h 2193"/>
              <a:gd name="T66" fmla="*/ 118 w 1433"/>
              <a:gd name="T67" fmla="*/ 144 h 2193"/>
              <a:gd name="T68" fmla="*/ 106 w 1433"/>
              <a:gd name="T69" fmla="*/ 131 h 2193"/>
              <a:gd name="T70" fmla="*/ 92 w 1433"/>
              <a:gd name="T71" fmla="*/ 123 h 2193"/>
              <a:gd name="T72" fmla="*/ 78 w 1433"/>
              <a:gd name="T73" fmla="*/ 117 h 2193"/>
              <a:gd name="T74" fmla="*/ 63 w 1433"/>
              <a:gd name="T75" fmla="*/ 98 h 2193"/>
              <a:gd name="T76" fmla="*/ 61 w 1433"/>
              <a:gd name="T77" fmla="*/ 103 h 2193"/>
              <a:gd name="T78" fmla="*/ 51 w 1433"/>
              <a:gd name="T79" fmla="*/ 73 h 2193"/>
              <a:gd name="T80" fmla="*/ 54 w 1433"/>
              <a:gd name="T81" fmla="*/ 54 h 2193"/>
              <a:gd name="T82" fmla="*/ 44 w 1433"/>
              <a:gd name="T83" fmla="*/ 35 h 2193"/>
              <a:gd name="T84" fmla="*/ 28 w 1433"/>
              <a:gd name="T85" fmla="*/ 28 h 2193"/>
              <a:gd name="T86" fmla="*/ 14 w 1433"/>
              <a:gd name="T87" fmla="*/ 34 h 2193"/>
              <a:gd name="T88" fmla="*/ 0 w 1433"/>
              <a:gd name="T89" fmla="*/ 25 h 2193"/>
              <a:gd name="T90" fmla="*/ 8 w 1433"/>
              <a:gd name="T91" fmla="*/ 12 h 2193"/>
              <a:gd name="T92" fmla="*/ 24 w 1433"/>
              <a:gd name="T93" fmla="*/ 0 h 2193"/>
              <a:gd name="T94" fmla="*/ 40 w 1433"/>
              <a:gd name="T95" fmla="*/ 3 h 2193"/>
              <a:gd name="T96" fmla="*/ 57 w 1433"/>
              <a:gd name="T97" fmla="*/ 6 h 2193"/>
              <a:gd name="T98" fmla="*/ 78 w 1433"/>
              <a:gd name="T99" fmla="*/ 6 h 2193"/>
              <a:gd name="T100" fmla="*/ 92 w 1433"/>
              <a:gd name="T101" fmla="*/ 15 h 2193"/>
              <a:gd name="T102" fmla="*/ 115 w 1433"/>
              <a:gd name="T103" fmla="*/ 14 h 2193"/>
              <a:gd name="T104" fmla="*/ 126 w 1433"/>
              <a:gd name="T105" fmla="*/ 10 h 2193"/>
              <a:gd name="T106" fmla="*/ 142 w 1433"/>
              <a:gd name="T107" fmla="*/ 14 h 2193"/>
              <a:gd name="T108" fmla="*/ 126 w 1433"/>
              <a:gd name="T109" fmla="*/ 22 h 2193"/>
              <a:gd name="T110" fmla="*/ 112 w 1433"/>
              <a:gd name="T111" fmla="*/ 31 h 219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433" h="2193">
                <a:moveTo>
                  <a:pt x="840" y="256"/>
                </a:moveTo>
                <a:lnTo>
                  <a:pt x="848" y="296"/>
                </a:lnTo>
                <a:lnTo>
                  <a:pt x="872" y="336"/>
                </a:lnTo>
                <a:lnTo>
                  <a:pt x="912" y="360"/>
                </a:lnTo>
                <a:lnTo>
                  <a:pt x="952" y="392"/>
                </a:lnTo>
                <a:lnTo>
                  <a:pt x="984" y="432"/>
                </a:lnTo>
                <a:lnTo>
                  <a:pt x="1048" y="352"/>
                </a:lnTo>
                <a:lnTo>
                  <a:pt x="1056" y="312"/>
                </a:lnTo>
                <a:lnTo>
                  <a:pt x="1048" y="272"/>
                </a:lnTo>
                <a:lnTo>
                  <a:pt x="1088" y="248"/>
                </a:lnTo>
                <a:lnTo>
                  <a:pt x="1128" y="264"/>
                </a:lnTo>
                <a:lnTo>
                  <a:pt x="1136" y="304"/>
                </a:lnTo>
                <a:lnTo>
                  <a:pt x="1168" y="328"/>
                </a:lnTo>
                <a:lnTo>
                  <a:pt x="1216" y="336"/>
                </a:lnTo>
                <a:lnTo>
                  <a:pt x="1224" y="368"/>
                </a:lnTo>
                <a:lnTo>
                  <a:pt x="1240" y="416"/>
                </a:lnTo>
                <a:lnTo>
                  <a:pt x="1280" y="448"/>
                </a:lnTo>
                <a:lnTo>
                  <a:pt x="1280" y="496"/>
                </a:lnTo>
                <a:lnTo>
                  <a:pt x="1288" y="528"/>
                </a:lnTo>
                <a:lnTo>
                  <a:pt x="1248" y="552"/>
                </a:lnTo>
                <a:lnTo>
                  <a:pt x="1248" y="512"/>
                </a:lnTo>
                <a:lnTo>
                  <a:pt x="1208" y="480"/>
                </a:lnTo>
                <a:lnTo>
                  <a:pt x="1184" y="520"/>
                </a:lnTo>
                <a:lnTo>
                  <a:pt x="1200" y="552"/>
                </a:lnTo>
                <a:lnTo>
                  <a:pt x="1184" y="600"/>
                </a:lnTo>
                <a:lnTo>
                  <a:pt x="1144" y="592"/>
                </a:lnTo>
                <a:lnTo>
                  <a:pt x="1104" y="592"/>
                </a:lnTo>
                <a:lnTo>
                  <a:pt x="1064" y="600"/>
                </a:lnTo>
                <a:lnTo>
                  <a:pt x="1064" y="640"/>
                </a:lnTo>
                <a:lnTo>
                  <a:pt x="1024" y="672"/>
                </a:lnTo>
                <a:lnTo>
                  <a:pt x="984" y="688"/>
                </a:lnTo>
                <a:lnTo>
                  <a:pt x="984" y="728"/>
                </a:lnTo>
                <a:lnTo>
                  <a:pt x="944" y="736"/>
                </a:lnTo>
                <a:lnTo>
                  <a:pt x="920" y="776"/>
                </a:lnTo>
                <a:lnTo>
                  <a:pt x="888" y="856"/>
                </a:lnTo>
                <a:lnTo>
                  <a:pt x="856" y="816"/>
                </a:lnTo>
                <a:lnTo>
                  <a:pt x="816" y="800"/>
                </a:lnTo>
                <a:lnTo>
                  <a:pt x="776" y="832"/>
                </a:lnTo>
                <a:lnTo>
                  <a:pt x="744" y="792"/>
                </a:lnTo>
                <a:lnTo>
                  <a:pt x="704" y="824"/>
                </a:lnTo>
                <a:lnTo>
                  <a:pt x="664" y="832"/>
                </a:lnTo>
                <a:lnTo>
                  <a:pt x="640" y="872"/>
                </a:lnTo>
                <a:lnTo>
                  <a:pt x="640" y="912"/>
                </a:lnTo>
                <a:lnTo>
                  <a:pt x="680" y="944"/>
                </a:lnTo>
                <a:lnTo>
                  <a:pt x="720" y="944"/>
                </a:lnTo>
                <a:lnTo>
                  <a:pt x="760" y="928"/>
                </a:lnTo>
                <a:lnTo>
                  <a:pt x="784" y="968"/>
                </a:lnTo>
                <a:lnTo>
                  <a:pt x="784" y="1008"/>
                </a:lnTo>
                <a:lnTo>
                  <a:pt x="800" y="1048"/>
                </a:lnTo>
                <a:lnTo>
                  <a:pt x="824" y="1088"/>
                </a:lnTo>
                <a:lnTo>
                  <a:pt x="872" y="1112"/>
                </a:lnTo>
                <a:lnTo>
                  <a:pt x="912" y="1112"/>
                </a:lnTo>
                <a:lnTo>
                  <a:pt x="952" y="1088"/>
                </a:lnTo>
                <a:lnTo>
                  <a:pt x="992" y="1088"/>
                </a:lnTo>
                <a:lnTo>
                  <a:pt x="1032" y="1104"/>
                </a:lnTo>
                <a:lnTo>
                  <a:pt x="1072" y="1128"/>
                </a:lnTo>
                <a:lnTo>
                  <a:pt x="1112" y="1144"/>
                </a:lnTo>
                <a:lnTo>
                  <a:pt x="1152" y="1176"/>
                </a:lnTo>
                <a:lnTo>
                  <a:pt x="1160" y="1216"/>
                </a:lnTo>
                <a:lnTo>
                  <a:pt x="1200" y="1224"/>
                </a:lnTo>
                <a:lnTo>
                  <a:pt x="1224" y="1264"/>
                </a:lnTo>
                <a:lnTo>
                  <a:pt x="1240" y="1304"/>
                </a:lnTo>
                <a:lnTo>
                  <a:pt x="1400" y="1368"/>
                </a:lnTo>
                <a:lnTo>
                  <a:pt x="1432" y="1408"/>
                </a:lnTo>
                <a:lnTo>
                  <a:pt x="1408" y="1448"/>
                </a:lnTo>
                <a:lnTo>
                  <a:pt x="1368" y="1480"/>
                </a:lnTo>
                <a:lnTo>
                  <a:pt x="1352" y="1560"/>
                </a:lnTo>
                <a:lnTo>
                  <a:pt x="1224" y="1720"/>
                </a:lnTo>
                <a:lnTo>
                  <a:pt x="1208" y="1768"/>
                </a:lnTo>
                <a:lnTo>
                  <a:pt x="1184" y="1800"/>
                </a:lnTo>
                <a:lnTo>
                  <a:pt x="1144" y="1808"/>
                </a:lnTo>
                <a:lnTo>
                  <a:pt x="1112" y="1848"/>
                </a:lnTo>
                <a:lnTo>
                  <a:pt x="1072" y="1888"/>
                </a:lnTo>
                <a:lnTo>
                  <a:pt x="1032" y="1912"/>
                </a:lnTo>
                <a:lnTo>
                  <a:pt x="984" y="1992"/>
                </a:lnTo>
                <a:lnTo>
                  <a:pt x="976" y="2032"/>
                </a:lnTo>
                <a:lnTo>
                  <a:pt x="992" y="2104"/>
                </a:lnTo>
                <a:lnTo>
                  <a:pt x="992" y="2192"/>
                </a:lnTo>
                <a:lnTo>
                  <a:pt x="952" y="2176"/>
                </a:lnTo>
                <a:lnTo>
                  <a:pt x="928" y="2136"/>
                </a:lnTo>
                <a:lnTo>
                  <a:pt x="920" y="2096"/>
                </a:lnTo>
                <a:lnTo>
                  <a:pt x="896" y="2056"/>
                </a:lnTo>
                <a:lnTo>
                  <a:pt x="896" y="2008"/>
                </a:lnTo>
                <a:lnTo>
                  <a:pt x="888" y="1976"/>
                </a:lnTo>
                <a:lnTo>
                  <a:pt x="888" y="1936"/>
                </a:lnTo>
                <a:lnTo>
                  <a:pt x="896" y="1888"/>
                </a:lnTo>
                <a:lnTo>
                  <a:pt x="912" y="1856"/>
                </a:lnTo>
                <a:lnTo>
                  <a:pt x="912" y="1768"/>
                </a:lnTo>
                <a:lnTo>
                  <a:pt x="928" y="1696"/>
                </a:lnTo>
                <a:lnTo>
                  <a:pt x="944" y="1656"/>
                </a:lnTo>
                <a:lnTo>
                  <a:pt x="952" y="1616"/>
                </a:lnTo>
                <a:lnTo>
                  <a:pt x="944" y="1576"/>
                </a:lnTo>
                <a:lnTo>
                  <a:pt x="944" y="1536"/>
                </a:lnTo>
                <a:lnTo>
                  <a:pt x="904" y="1512"/>
                </a:lnTo>
                <a:lnTo>
                  <a:pt x="872" y="1472"/>
                </a:lnTo>
                <a:lnTo>
                  <a:pt x="856" y="1432"/>
                </a:lnTo>
                <a:lnTo>
                  <a:pt x="848" y="1392"/>
                </a:lnTo>
                <a:lnTo>
                  <a:pt x="832" y="1344"/>
                </a:lnTo>
                <a:lnTo>
                  <a:pt x="824" y="1312"/>
                </a:lnTo>
                <a:lnTo>
                  <a:pt x="832" y="1272"/>
                </a:lnTo>
                <a:lnTo>
                  <a:pt x="864" y="1232"/>
                </a:lnTo>
                <a:lnTo>
                  <a:pt x="880" y="1192"/>
                </a:lnTo>
                <a:lnTo>
                  <a:pt x="856" y="1152"/>
                </a:lnTo>
                <a:lnTo>
                  <a:pt x="816" y="1128"/>
                </a:lnTo>
                <a:lnTo>
                  <a:pt x="792" y="1088"/>
                </a:lnTo>
                <a:lnTo>
                  <a:pt x="752" y="1064"/>
                </a:lnTo>
                <a:lnTo>
                  <a:pt x="728" y="1024"/>
                </a:lnTo>
                <a:lnTo>
                  <a:pt x="688" y="1016"/>
                </a:lnTo>
                <a:lnTo>
                  <a:pt x="648" y="1016"/>
                </a:lnTo>
                <a:lnTo>
                  <a:pt x="624" y="976"/>
                </a:lnTo>
                <a:lnTo>
                  <a:pt x="584" y="968"/>
                </a:lnTo>
                <a:lnTo>
                  <a:pt x="520" y="808"/>
                </a:lnTo>
                <a:lnTo>
                  <a:pt x="488" y="768"/>
                </a:lnTo>
                <a:lnTo>
                  <a:pt x="472" y="808"/>
                </a:lnTo>
                <a:lnTo>
                  <a:pt x="480" y="840"/>
                </a:lnTo>
                <a:lnTo>
                  <a:pt x="480" y="888"/>
                </a:lnTo>
                <a:lnTo>
                  <a:pt x="456" y="848"/>
                </a:lnTo>
                <a:lnTo>
                  <a:pt x="424" y="688"/>
                </a:lnTo>
                <a:lnTo>
                  <a:pt x="392" y="648"/>
                </a:lnTo>
                <a:lnTo>
                  <a:pt x="384" y="608"/>
                </a:lnTo>
                <a:lnTo>
                  <a:pt x="392" y="576"/>
                </a:lnTo>
                <a:lnTo>
                  <a:pt x="392" y="528"/>
                </a:lnTo>
                <a:lnTo>
                  <a:pt x="408" y="448"/>
                </a:lnTo>
                <a:lnTo>
                  <a:pt x="408" y="408"/>
                </a:lnTo>
                <a:lnTo>
                  <a:pt x="392" y="368"/>
                </a:lnTo>
                <a:lnTo>
                  <a:pt x="328" y="288"/>
                </a:lnTo>
                <a:lnTo>
                  <a:pt x="288" y="248"/>
                </a:lnTo>
                <a:lnTo>
                  <a:pt x="248" y="216"/>
                </a:lnTo>
                <a:lnTo>
                  <a:pt x="208" y="232"/>
                </a:lnTo>
                <a:lnTo>
                  <a:pt x="168" y="224"/>
                </a:lnTo>
                <a:lnTo>
                  <a:pt x="144" y="264"/>
                </a:lnTo>
                <a:lnTo>
                  <a:pt x="104" y="280"/>
                </a:lnTo>
                <a:lnTo>
                  <a:pt x="64" y="280"/>
                </a:lnTo>
                <a:lnTo>
                  <a:pt x="40" y="240"/>
                </a:lnTo>
                <a:lnTo>
                  <a:pt x="0" y="208"/>
                </a:lnTo>
                <a:lnTo>
                  <a:pt x="16" y="168"/>
                </a:lnTo>
                <a:lnTo>
                  <a:pt x="56" y="144"/>
                </a:lnTo>
                <a:lnTo>
                  <a:pt x="56" y="104"/>
                </a:lnTo>
                <a:lnTo>
                  <a:pt x="96" y="72"/>
                </a:lnTo>
                <a:lnTo>
                  <a:pt x="104" y="32"/>
                </a:lnTo>
                <a:lnTo>
                  <a:pt x="184" y="0"/>
                </a:lnTo>
                <a:lnTo>
                  <a:pt x="216" y="8"/>
                </a:lnTo>
                <a:lnTo>
                  <a:pt x="264" y="8"/>
                </a:lnTo>
                <a:lnTo>
                  <a:pt x="304" y="24"/>
                </a:lnTo>
                <a:lnTo>
                  <a:pt x="344" y="24"/>
                </a:lnTo>
                <a:lnTo>
                  <a:pt x="384" y="16"/>
                </a:lnTo>
                <a:lnTo>
                  <a:pt x="424" y="48"/>
                </a:lnTo>
                <a:lnTo>
                  <a:pt x="464" y="40"/>
                </a:lnTo>
                <a:lnTo>
                  <a:pt x="504" y="8"/>
                </a:lnTo>
                <a:lnTo>
                  <a:pt x="584" y="56"/>
                </a:lnTo>
                <a:lnTo>
                  <a:pt x="624" y="64"/>
                </a:lnTo>
                <a:lnTo>
                  <a:pt x="664" y="96"/>
                </a:lnTo>
                <a:lnTo>
                  <a:pt x="696" y="120"/>
                </a:lnTo>
                <a:lnTo>
                  <a:pt x="744" y="128"/>
                </a:lnTo>
                <a:lnTo>
                  <a:pt x="824" y="128"/>
                </a:lnTo>
                <a:lnTo>
                  <a:pt x="864" y="112"/>
                </a:lnTo>
                <a:lnTo>
                  <a:pt x="888" y="72"/>
                </a:lnTo>
                <a:lnTo>
                  <a:pt x="928" y="40"/>
                </a:lnTo>
                <a:lnTo>
                  <a:pt x="944" y="80"/>
                </a:lnTo>
                <a:lnTo>
                  <a:pt x="984" y="104"/>
                </a:lnTo>
                <a:lnTo>
                  <a:pt x="1024" y="104"/>
                </a:lnTo>
                <a:lnTo>
                  <a:pt x="1064" y="112"/>
                </a:lnTo>
                <a:lnTo>
                  <a:pt x="1024" y="144"/>
                </a:lnTo>
                <a:lnTo>
                  <a:pt x="984" y="168"/>
                </a:lnTo>
                <a:lnTo>
                  <a:pt x="944" y="184"/>
                </a:lnTo>
                <a:lnTo>
                  <a:pt x="920" y="224"/>
                </a:lnTo>
                <a:lnTo>
                  <a:pt x="880" y="232"/>
                </a:lnTo>
                <a:lnTo>
                  <a:pt x="840" y="256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  <a:effectLst/>
          <a:ex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Freeform 750"/>
          <p:cNvSpPr>
            <a:spLocks/>
          </p:cNvSpPr>
          <p:nvPr/>
        </p:nvSpPr>
        <p:spPr bwMode="auto">
          <a:xfrm>
            <a:off x="3083172" y="2018746"/>
            <a:ext cx="194319" cy="246183"/>
          </a:xfrm>
          <a:custGeom>
            <a:avLst/>
            <a:gdLst>
              <a:gd name="T0" fmla="*/ 4 w 105"/>
              <a:gd name="T1" fmla="*/ 0 h 161"/>
              <a:gd name="T2" fmla="*/ 5 w 105"/>
              <a:gd name="T3" fmla="*/ 3 h 161"/>
              <a:gd name="T4" fmla="*/ 6 w 105"/>
              <a:gd name="T5" fmla="*/ 5 h 161"/>
              <a:gd name="T6" fmla="*/ 8 w 105"/>
              <a:gd name="T7" fmla="*/ 6 h 161"/>
              <a:gd name="T8" fmla="*/ 10 w 105"/>
              <a:gd name="T9" fmla="*/ 10 h 161"/>
              <a:gd name="T10" fmla="*/ 13 w 105"/>
              <a:gd name="T11" fmla="*/ 11 h 161"/>
              <a:gd name="T12" fmla="*/ 13 w 105"/>
              <a:gd name="T13" fmla="*/ 14 h 161"/>
              <a:gd name="T14" fmla="*/ 10 w 105"/>
              <a:gd name="T15" fmla="*/ 15 h 161"/>
              <a:gd name="T16" fmla="*/ 8 w 105"/>
              <a:gd name="T17" fmla="*/ 16 h 161"/>
              <a:gd name="T18" fmla="*/ 5 w 105"/>
              <a:gd name="T19" fmla="*/ 19 h 161"/>
              <a:gd name="T20" fmla="*/ 3 w 105"/>
              <a:gd name="T21" fmla="*/ 18 h 161"/>
              <a:gd name="T22" fmla="*/ 5 w 105"/>
              <a:gd name="T23" fmla="*/ 15 h 161"/>
              <a:gd name="T24" fmla="*/ 3 w 105"/>
              <a:gd name="T25" fmla="*/ 14 h 161"/>
              <a:gd name="T26" fmla="*/ 3 w 105"/>
              <a:gd name="T27" fmla="*/ 12 h 161"/>
              <a:gd name="T28" fmla="*/ 4 w 105"/>
              <a:gd name="T29" fmla="*/ 11 h 161"/>
              <a:gd name="T30" fmla="*/ 3 w 105"/>
              <a:gd name="T31" fmla="*/ 8 h 161"/>
              <a:gd name="T32" fmla="*/ 0 w 105"/>
              <a:gd name="T33" fmla="*/ 3 h 161"/>
              <a:gd name="T34" fmla="*/ 0 w 105"/>
              <a:gd name="T35" fmla="*/ 0 h 161"/>
              <a:gd name="T36" fmla="*/ 5 w 105"/>
              <a:gd name="T37" fmla="*/ 0 h 16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5" h="161">
                <a:moveTo>
                  <a:pt x="32" y="0"/>
                </a:moveTo>
                <a:lnTo>
                  <a:pt x="40" y="24"/>
                </a:lnTo>
                <a:lnTo>
                  <a:pt x="48" y="40"/>
                </a:lnTo>
                <a:lnTo>
                  <a:pt x="64" y="48"/>
                </a:lnTo>
                <a:lnTo>
                  <a:pt x="72" y="80"/>
                </a:lnTo>
                <a:lnTo>
                  <a:pt x="104" y="88"/>
                </a:lnTo>
                <a:lnTo>
                  <a:pt x="104" y="112"/>
                </a:lnTo>
                <a:lnTo>
                  <a:pt x="80" y="120"/>
                </a:lnTo>
                <a:lnTo>
                  <a:pt x="64" y="128"/>
                </a:lnTo>
                <a:lnTo>
                  <a:pt x="40" y="160"/>
                </a:lnTo>
                <a:lnTo>
                  <a:pt x="24" y="144"/>
                </a:lnTo>
                <a:lnTo>
                  <a:pt x="40" y="120"/>
                </a:lnTo>
                <a:lnTo>
                  <a:pt x="24" y="112"/>
                </a:lnTo>
                <a:lnTo>
                  <a:pt x="24" y="104"/>
                </a:lnTo>
                <a:lnTo>
                  <a:pt x="32" y="88"/>
                </a:lnTo>
                <a:lnTo>
                  <a:pt x="24" y="64"/>
                </a:lnTo>
                <a:lnTo>
                  <a:pt x="0" y="24"/>
                </a:lnTo>
                <a:lnTo>
                  <a:pt x="0" y="0"/>
                </a:lnTo>
                <a:lnTo>
                  <a:pt x="40" y="0"/>
                </a:lnTo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  <a:effectLst/>
          <a:ex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436591" y="2594037"/>
            <a:ext cx="1640916" cy="2311528"/>
            <a:chOff x="3563234" y="3097904"/>
            <a:chExt cx="1640916" cy="2311528"/>
          </a:xfrm>
          <a:solidFill>
            <a:srgbClr val="00B050"/>
          </a:solidFill>
        </p:grpSpPr>
        <p:sp>
          <p:nvSpPr>
            <p:cNvPr id="11" name="Freeform 751"/>
            <p:cNvSpPr>
              <a:spLocks/>
            </p:cNvSpPr>
            <p:nvPr/>
          </p:nvSpPr>
          <p:spPr bwMode="auto">
            <a:xfrm>
              <a:off x="4519407" y="3097904"/>
              <a:ext cx="120293" cy="121796"/>
            </a:xfrm>
            <a:custGeom>
              <a:avLst/>
              <a:gdLst>
                <a:gd name="T0" fmla="*/ 8 w 65"/>
                <a:gd name="T1" fmla="*/ 1 h 81"/>
                <a:gd name="T2" fmla="*/ 7 w 65"/>
                <a:gd name="T3" fmla="*/ 3 h 81"/>
                <a:gd name="T4" fmla="*/ 6 w 65"/>
                <a:gd name="T5" fmla="*/ 8 h 81"/>
                <a:gd name="T6" fmla="*/ 1 w 65"/>
                <a:gd name="T7" fmla="*/ 9 h 81"/>
                <a:gd name="T8" fmla="*/ 0 w 65"/>
                <a:gd name="T9" fmla="*/ 5 h 81"/>
                <a:gd name="T10" fmla="*/ 3 w 65"/>
                <a:gd name="T11" fmla="*/ 0 h 81"/>
                <a:gd name="T12" fmla="*/ 8 w 6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5" h="81">
                  <a:moveTo>
                    <a:pt x="64" y="8"/>
                  </a:moveTo>
                  <a:lnTo>
                    <a:pt x="56" y="32"/>
                  </a:lnTo>
                  <a:lnTo>
                    <a:pt x="48" y="72"/>
                  </a:lnTo>
                  <a:lnTo>
                    <a:pt x="8" y="80"/>
                  </a:lnTo>
                  <a:lnTo>
                    <a:pt x="0" y="40"/>
                  </a:lnTo>
                  <a:lnTo>
                    <a:pt x="24" y="0"/>
                  </a:lnTo>
                  <a:lnTo>
                    <a:pt x="64" y="8"/>
                  </a:lnTo>
                  <a:close/>
                </a:path>
              </a:pathLst>
            </a:custGeom>
            <a:grp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2" name="Freeform 752"/>
            <p:cNvSpPr>
              <a:spLocks/>
            </p:cNvSpPr>
            <p:nvPr/>
          </p:nvSpPr>
          <p:spPr bwMode="auto">
            <a:xfrm>
              <a:off x="4368270" y="3243022"/>
              <a:ext cx="197403" cy="137344"/>
            </a:xfrm>
            <a:custGeom>
              <a:avLst/>
              <a:gdLst>
                <a:gd name="T0" fmla="*/ 12 w 105"/>
                <a:gd name="T1" fmla="*/ 0 h 89"/>
                <a:gd name="T2" fmla="*/ 14 w 105"/>
                <a:gd name="T3" fmla="*/ 3 h 89"/>
                <a:gd name="T4" fmla="*/ 14 w 105"/>
                <a:gd name="T5" fmla="*/ 8 h 89"/>
                <a:gd name="T6" fmla="*/ 9 w 105"/>
                <a:gd name="T7" fmla="*/ 8 h 89"/>
                <a:gd name="T8" fmla="*/ 3 w 105"/>
                <a:gd name="T9" fmla="*/ 11 h 89"/>
                <a:gd name="T10" fmla="*/ 0 w 105"/>
                <a:gd name="T11" fmla="*/ 6 h 89"/>
                <a:gd name="T12" fmla="*/ 5 w 105"/>
                <a:gd name="T13" fmla="*/ 5 h 89"/>
                <a:gd name="T14" fmla="*/ 7 w 105"/>
                <a:gd name="T15" fmla="*/ 0 h 89"/>
                <a:gd name="T16" fmla="*/ 12 w 105"/>
                <a:gd name="T17" fmla="*/ 0 h 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5" h="89">
                  <a:moveTo>
                    <a:pt x="88" y="0"/>
                  </a:moveTo>
                  <a:lnTo>
                    <a:pt x="104" y="24"/>
                  </a:lnTo>
                  <a:lnTo>
                    <a:pt x="104" y="64"/>
                  </a:lnTo>
                  <a:lnTo>
                    <a:pt x="64" y="64"/>
                  </a:lnTo>
                  <a:lnTo>
                    <a:pt x="24" y="88"/>
                  </a:lnTo>
                  <a:lnTo>
                    <a:pt x="0" y="48"/>
                  </a:lnTo>
                  <a:lnTo>
                    <a:pt x="40" y="40"/>
                  </a:lnTo>
                  <a:lnTo>
                    <a:pt x="48" y="0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3" name="Freeform 753"/>
            <p:cNvSpPr>
              <a:spLocks/>
            </p:cNvSpPr>
            <p:nvPr/>
          </p:nvSpPr>
          <p:spPr bwMode="auto">
            <a:xfrm>
              <a:off x="4266484" y="3354452"/>
              <a:ext cx="178897" cy="134753"/>
            </a:xfrm>
            <a:custGeom>
              <a:avLst/>
              <a:gdLst>
                <a:gd name="T0" fmla="*/ 4 w 97"/>
                <a:gd name="T1" fmla="*/ 1 h 89"/>
                <a:gd name="T2" fmla="*/ 10 w 97"/>
                <a:gd name="T3" fmla="*/ 5 h 89"/>
                <a:gd name="T4" fmla="*/ 12 w 97"/>
                <a:gd name="T5" fmla="*/ 6 h 89"/>
                <a:gd name="T6" fmla="*/ 10 w 97"/>
                <a:gd name="T7" fmla="*/ 11 h 89"/>
                <a:gd name="T8" fmla="*/ 4 w 97"/>
                <a:gd name="T9" fmla="*/ 11 h 89"/>
                <a:gd name="T10" fmla="*/ 0 w 97"/>
                <a:gd name="T11" fmla="*/ 5 h 89"/>
                <a:gd name="T12" fmla="*/ 4 w 97"/>
                <a:gd name="T13" fmla="*/ 0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89">
                  <a:moveTo>
                    <a:pt x="32" y="8"/>
                  </a:moveTo>
                  <a:lnTo>
                    <a:pt x="72" y="40"/>
                  </a:lnTo>
                  <a:lnTo>
                    <a:pt x="96" y="56"/>
                  </a:lnTo>
                  <a:lnTo>
                    <a:pt x="72" y="88"/>
                  </a:lnTo>
                  <a:lnTo>
                    <a:pt x="32" y="88"/>
                  </a:lnTo>
                  <a:lnTo>
                    <a:pt x="0" y="48"/>
                  </a:lnTo>
                  <a:lnTo>
                    <a:pt x="32" y="0"/>
                  </a:lnTo>
                </a:path>
              </a:pathLst>
            </a:custGeom>
            <a:grpFill/>
            <a:ln w="12700">
              <a:solidFill>
                <a:srgbClr val="00B050"/>
              </a:solidFill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4" name="Freeform 754"/>
            <p:cNvSpPr>
              <a:spLocks/>
            </p:cNvSpPr>
            <p:nvPr/>
          </p:nvSpPr>
          <p:spPr bwMode="auto">
            <a:xfrm>
              <a:off x="4025899" y="3647280"/>
              <a:ext cx="77111" cy="75151"/>
            </a:xfrm>
            <a:custGeom>
              <a:avLst/>
              <a:gdLst>
                <a:gd name="T0" fmla="*/ 4 w 41"/>
                <a:gd name="T1" fmla="*/ 0 h 49"/>
                <a:gd name="T2" fmla="*/ 0 w 41"/>
                <a:gd name="T3" fmla="*/ 6 h 49"/>
                <a:gd name="T4" fmla="*/ 5 w 41"/>
                <a:gd name="T5" fmla="*/ 6 h 49"/>
                <a:gd name="T6" fmla="*/ 4 w 41"/>
                <a:gd name="T7" fmla="*/ 0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" h="49">
                  <a:moveTo>
                    <a:pt x="32" y="0"/>
                  </a:moveTo>
                  <a:lnTo>
                    <a:pt x="0" y="48"/>
                  </a:lnTo>
                  <a:lnTo>
                    <a:pt x="40" y="4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5" name="Freeform 755"/>
            <p:cNvSpPr>
              <a:spLocks/>
            </p:cNvSpPr>
            <p:nvPr/>
          </p:nvSpPr>
          <p:spPr bwMode="auto">
            <a:xfrm>
              <a:off x="4266484" y="3831270"/>
              <a:ext cx="151137" cy="147710"/>
            </a:xfrm>
            <a:custGeom>
              <a:avLst/>
              <a:gdLst>
                <a:gd name="T0" fmla="*/ 5 w 81"/>
                <a:gd name="T1" fmla="*/ 0 h 97"/>
                <a:gd name="T2" fmla="*/ 8 w 81"/>
                <a:gd name="T3" fmla="*/ 5 h 97"/>
                <a:gd name="T4" fmla="*/ 11 w 81"/>
                <a:gd name="T5" fmla="*/ 9 h 97"/>
                <a:gd name="T6" fmla="*/ 5 w 81"/>
                <a:gd name="T7" fmla="*/ 11 h 97"/>
                <a:gd name="T8" fmla="*/ 0 w 81"/>
                <a:gd name="T9" fmla="*/ 11 h 97"/>
                <a:gd name="T10" fmla="*/ 0 w 81"/>
                <a:gd name="T11" fmla="*/ 4 h 97"/>
                <a:gd name="T12" fmla="*/ 2 w 81"/>
                <a:gd name="T13" fmla="*/ 0 h 97"/>
                <a:gd name="T14" fmla="*/ 4 w 81"/>
                <a:gd name="T15" fmla="*/ 0 h 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1" h="97">
                  <a:moveTo>
                    <a:pt x="40" y="0"/>
                  </a:moveTo>
                  <a:lnTo>
                    <a:pt x="56" y="40"/>
                  </a:lnTo>
                  <a:lnTo>
                    <a:pt x="80" y="80"/>
                  </a:lnTo>
                  <a:lnTo>
                    <a:pt x="40" y="96"/>
                  </a:lnTo>
                  <a:lnTo>
                    <a:pt x="0" y="88"/>
                  </a:lnTo>
                  <a:lnTo>
                    <a:pt x="0" y="32"/>
                  </a:lnTo>
                  <a:lnTo>
                    <a:pt x="16" y="0"/>
                  </a:lnTo>
                  <a:lnTo>
                    <a:pt x="32" y="0"/>
                  </a:lnTo>
                </a:path>
              </a:pathLst>
            </a:custGeom>
            <a:grpFill/>
            <a:ln w="12700">
              <a:solidFill>
                <a:srgbClr val="00B050"/>
              </a:solidFill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6" name="Freeform 756"/>
            <p:cNvSpPr>
              <a:spLocks/>
            </p:cNvSpPr>
            <p:nvPr/>
          </p:nvSpPr>
          <p:spPr bwMode="auto">
            <a:xfrm>
              <a:off x="4235640" y="4002302"/>
              <a:ext cx="151137" cy="62194"/>
            </a:xfrm>
            <a:custGeom>
              <a:avLst/>
              <a:gdLst>
                <a:gd name="T0" fmla="*/ 4 w 81"/>
                <a:gd name="T1" fmla="*/ 0 h 41"/>
                <a:gd name="T2" fmla="*/ 7 w 81"/>
                <a:gd name="T3" fmla="*/ 2 h 41"/>
                <a:gd name="T4" fmla="*/ 11 w 81"/>
                <a:gd name="T5" fmla="*/ 4 h 41"/>
                <a:gd name="T6" fmla="*/ 7 w 81"/>
                <a:gd name="T7" fmla="*/ 5 h 41"/>
                <a:gd name="T8" fmla="*/ 0 w 81"/>
                <a:gd name="T9" fmla="*/ 2 h 41"/>
                <a:gd name="T10" fmla="*/ 4 w 81"/>
                <a:gd name="T11" fmla="*/ 0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" h="41">
                  <a:moveTo>
                    <a:pt x="32" y="0"/>
                  </a:moveTo>
                  <a:lnTo>
                    <a:pt x="48" y="16"/>
                  </a:lnTo>
                  <a:lnTo>
                    <a:pt x="80" y="32"/>
                  </a:lnTo>
                  <a:lnTo>
                    <a:pt x="48" y="40"/>
                  </a:lnTo>
                  <a:lnTo>
                    <a:pt x="0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757"/>
            <p:cNvSpPr>
              <a:spLocks/>
            </p:cNvSpPr>
            <p:nvPr/>
          </p:nvSpPr>
          <p:spPr bwMode="auto">
            <a:xfrm>
              <a:off x="4294244" y="4098184"/>
              <a:ext cx="77111" cy="64785"/>
            </a:xfrm>
            <a:custGeom>
              <a:avLst/>
              <a:gdLst>
                <a:gd name="T0" fmla="*/ 0 w 41"/>
                <a:gd name="T1" fmla="*/ 0 h 41"/>
                <a:gd name="T2" fmla="*/ 5 w 41"/>
                <a:gd name="T3" fmla="*/ 1 h 41"/>
                <a:gd name="T4" fmla="*/ 5 w 41"/>
                <a:gd name="T5" fmla="*/ 2 h 41"/>
                <a:gd name="T6" fmla="*/ 0 w 41"/>
                <a:gd name="T7" fmla="*/ 5 h 41"/>
                <a:gd name="T8" fmla="*/ 0 w 41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41">
                  <a:moveTo>
                    <a:pt x="0" y="0"/>
                  </a:moveTo>
                  <a:lnTo>
                    <a:pt x="40" y="8"/>
                  </a:lnTo>
                  <a:lnTo>
                    <a:pt x="40" y="16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8" name="Freeform 758"/>
            <p:cNvSpPr>
              <a:spLocks/>
            </p:cNvSpPr>
            <p:nvPr/>
          </p:nvSpPr>
          <p:spPr bwMode="auto">
            <a:xfrm>
              <a:off x="3563234" y="4074861"/>
              <a:ext cx="151137" cy="259140"/>
            </a:xfrm>
            <a:custGeom>
              <a:avLst/>
              <a:gdLst>
                <a:gd name="T0" fmla="*/ 2 w 81"/>
                <a:gd name="T1" fmla="*/ 0 h 169"/>
                <a:gd name="T2" fmla="*/ 5 w 81"/>
                <a:gd name="T3" fmla="*/ 4 h 169"/>
                <a:gd name="T4" fmla="*/ 7 w 81"/>
                <a:gd name="T5" fmla="*/ 9 h 169"/>
                <a:gd name="T6" fmla="*/ 11 w 81"/>
                <a:gd name="T7" fmla="*/ 15 h 169"/>
                <a:gd name="T8" fmla="*/ 11 w 81"/>
                <a:gd name="T9" fmla="*/ 21 h 169"/>
                <a:gd name="T10" fmla="*/ 7 w 81"/>
                <a:gd name="T11" fmla="*/ 20 h 169"/>
                <a:gd name="T12" fmla="*/ 5 w 81"/>
                <a:gd name="T13" fmla="*/ 15 h 169"/>
                <a:gd name="T14" fmla="*/ 1 w 81"/>
                <a:gd name="T15" fmla="*/ 10 h 169"/>
                <a:gd name="T16" fmla="*/ 0 w 81"/>
                <a:gd name="T17" fmla="*/ 5 h 169"/>
                <a:gd name="T18" fmla="*/ 1 w 81"/>
                <a:gd name="T19" fmla="*/ 0 h 1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69">
                  <a:moveTo>
                    <a:pt x="16" y="0"/>
                  </a:moveTo>
                  <a:lnTo>
                    <a:pt x="40" y="32"/>
                  </a:lnTo>
                  <a:lnTo>
                    <a:pt x="48" y="72"/>
                  </a:lnTo>
                  <a:lnTo>
                    <a:pt x="80" y="120"/>
                  </a:lnTo>
                  <a:lnTo>
                    <a:pt x="80" y="168"/>
                  </a:lnTo>
                  <a:lnTo>
                    <a:pt x="48" y="160"/>
                  </a:lnTo>
                  <a:lnTo>
                    <a:pt x="40" y="120"/>
                  </a:lnTo>
                  <a:lnTo>
                    <a:pt x="8" y="80"/>
                  </a:lnTo>
                  <a:lnTo>
                    <a:pt x="0" y="40"/>
                  </a:lnTo>
                  <a:lnTo>
                    <a:pt x="8" y="0"/>
                  </a:lnTo>
                </a:path>
              </a:pathLst>
            </a:custGeom>
            <a:grpFill/>
            <a:ln w="12700">
              <a:solidFill>
                <a:srgbClr val="00B050"/>
              </a:solidFill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9" name="Freeform 759"/>
            <p:cNvSpPr>
              <a:spLocks/>
            </p:cNvSpPr>
            <p:nvPr/>
          </p:nvSpPr>
          <p:spPr bwMode="auto">
            <a:xfrm>
              <a:off x="3757553" y="4295130"/>
              <a:ext cx="256008" cy="111430"/>
            </a:xfrm>
            <a:custGeom>
              <a:avLst/>
              <a:gdLst>
                <a:gd name="T0" fmla="*/ 0 w 137"/>
                <a:gd name="T1" fmla="*/ 1 h 73"/>
                <a:gd name="T2" fmla="*/ 11 w 137"/>
                <a:gd name="T3" fmla="*/ 4 h 73"/>
                <a:gd name="T4" fmla="*/ 16 w 137"/>
                <a:gd name="T5" fmla="*/ 4 h 73"/>
                <a:gd name="T6" fmla="*/ 18 w 137"/>
                <a:gd name="T7" fmla="*/ 9 h 73"/>
                <a:gd name="T8" fmla="*/ 13 w 137"/>
                <a:gd name="T9" fmla="*/ 8 h 73"/>
                <a:gd name="T10" fmla="*/ 7 w 137"/>
                <a:gd name="T11" fmla="*/ 9 h 73"/>
                <a:gd name="T12" fmla="*/ 1 w 137"/>
                <a:gd name="T13" fmla="*/ 5 h 73"/>
                <a:gd name="T14" fmla="*/ 0 w 137"/>
                <a:gd name="T15" fmla="*/ 0 h 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7" h="73">
                  <a:moveTo>
                    <a:pt x="0" y="8"/>
                  </a:moveTo>
                  <a:lnTo>
                    <a:pt x="80" y="32"/>
                  </a:lnTo>
                  <a:lnTo>
                    <a:pt x="120" y="32"/>
                  </a:lnTo>
                  <a:lnTo>
                    <a:pt x="136" y="72"/>
                  </a:lnTo>
                  <a:lnTo>
                    <a:pt x="96" y="64"/>
                  </a:lnTo>
                  <a:lnTo>
                    <a:pt x="48" y="72"/>
                  </a:lnTo>
                  <a:lnTo>
                    <a:pt x="8" y="48"/>
                  </a:lnTo>
                  <a:lnTo>
                    <a:pt x="0" y="0"/>
                  </a:lnTo>
                </a:path>
              </a:pathLst>
            </a:custGeom>
            <a:grpFill/>
            <a:ln w="12700">
              <a:solidFill>
                <a:srgbClr val="00B050"/>
              </a:solidFill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760"/>
            <p:cNvSpPr>
              <a:spLocks/>
            </p:cNvSpPr>
            <p:nvPr/>
          </p:nvSpPr>
          <p:spPr bwMode="auto">
            <a:xfrm>
              <a:off x="4041321" y="4344367"/>
              <a:ext cx="107955" cy="62194"/>
            </a:xfrm>
            <a:custGeom>
              <a:avLst/>
              <a:gdLst>
                <a:gd name="T0" fmla="*/ 1 w 57"/>
                <a:gd name="T1" fmla="*/ 0 h 41"/>
                <a:gd name="T2" fmla="*/ 8 w 57"/>
                <a:gd name="T3" fmla="*/ 1 h 41"/>
                <a:gd name="T4" fmla="*/ 6 w 57"/>
                <a:gd name="T5" fmla="*/ 5 h 41"/>
                <a:gd name="T6" fmla="*/ 0 w 57"/>
                <a:gd name="T7" fmla="*/ 5 h 41"/>
                <a:gd name="T8" fmla="*/ 1 w 57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" h="41">
                  <a:moveTo>
                    <a:pt x="8" y="0"/>
                  </a:moveTo>
                  <a:lnTo>
                    <a:pt x="56" y="8"/>
                  </a:lnTo>
                  <a:lnTo>
                    <a:pt x="40" y="40"/>
                  </a:lnTo>
                  <a:lnTo>
                    <a:pt x="0" y="4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1" name="Freeform 761"/>
            <p:cNvSpPr>
              <a:spLocks/>
            </p:cNvSpPr>
            <p:nvPr/>
          </p:nvSpPr>
          <p:spPr bwMode="auto">
            <a:xfrm>
              <a:off x="4414537" y="4245894"/>
              <a:ext cx="373216" cy="124387"/>
            </a:xfrm>
            <a:custGeom>
              <a:avLst/>
              <a:gdLst>
                <a:gd name="T0" fmla="*/ 0 w 201"/>
                <a:gd name="T1" fmla="*/ 1 h 81"/>
                <a:gd name="T2" fmla="*/ 3 w 201"/>
                <a:gd name="T3" fmla="*/ 0 h 81"/>
                <a:gd name="T4" fmla="*/ 7 w 201"/>
                <a:gd name="T5" fmla="*/ 3 h 81"/>
                <a:gd name="T6" fmla="*/ 11 w 201"/>
                <a:gd name="T7" fmla="*/ 3 h 81"/>
                <a:gd name="T8" fmla="*/ 11 w 201"/>
                <a:gd name="T9" fmla="*/ 5 h 81"/>
                <a:gd name="T10" fmla="*/ 14 w 201"/>
                <a:gd name="T11" fmla="*/ 7 h 81"/>
                <a:gd name="T12" fmla="*/ 25 w 201"/>
                <a:gd name="T13" fmla="*/ 7 h 81"/>
                <a:gd name="T14" fmla="*/ 26 w 201"/>
                <a:gd name="T15" fmla="*/ 9 h 81"/>
                <a:gd name="T16" fmla="*/ 23 w 201"/>
                <a:gd name="T17" fmla="*/ 10 h 81"/>
                <a:gd name="T18" fmla="*/ 21 w 201"/>
                <a:gd name="T19" fmla="*/ 9 h 81"/>
                <a:gd name="T20" fmla="*/ 17 w 201"/>
                <a:gd name="T21" fmla="*/ 9 h 81"/>
                <a:gd name="T22" fmla="*/ 16 w 201"/>
                <a:gd name="T23" fmla="*/ 10 h 81"/>
                <a:gd name="T24" fmla="*/ 3 w 201"/>
                <a:gd name="T25" fmla="*/ 10 h 81"/>
                <a:gd name="T26" fmla="*/ 1 w 201"/>
                <a:gd name="T27" fmla="*/ 9 h 81"/>
                <a:gd name="T28" fmla="*/ 0 w 201"/>
                <a:gd name="T29" fmla="*/ 7 h 81"/>
                <a:gd name="T30" fmla="*/ 0 w 201"/>
                <a:gd name="T31" fmla="*/ 5 h 81"/>
                <a:gd name="T32" fmla="*/ 3 w 201"/>
                <a:gd name="T33" fmla="*/ 5 h 81"/>
                <a:gd name="T34" fmla="*/ 0 w 201"/>
                <a:gd name="T35" fmla="*/ 3 h 81"/>
                <a:gd name="T36" fmla="*/ 0 w 201"/>
                <a:gd name="T37" fmla="*/ 1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1" h="81">
                  <a:moveTo>
                    <a:pt x="0" y="8"/>
                  </a:moveTo>
                  <a:lnTo>
                    <a:pt x="24" y="0"/>
                  </a:lnTo>
                  <a:lnTo>
                    <a:pt x="56" y="24"/>
                  </a:lnTo>
                  <a:lnTo>
                    <a:pt x="88" y="24"/>
                  </a:lnTo>
                  <a:lnTo>
                    <a:pt x="88" y="40"/>
                  </a:lnTo>
                  <a:lnTo>
                    <a:pt x="104" y="56"/>
                  </a:lnTo>
                  <a:lnTo>
                    <a:pt x="192" y="56"/>
                  </a:lnTo>
                  <a:lnTo>
                    <a:pt x="200" y="72"/>
                  </a:lnTo>
                  <a:lnTo>
                    <a:pt x="176" y="80"/>
                  </a:lnTo>
                  <a:lnTo>
                    <a:pt x="160" y="72"/>
                  </a:lnTo>
                  <a:lnTo>
                    <a:pt x="128" y="72"/>
                  </a:lnTo>
                  <a:lnTo>
                    <a:pt x="120" y="80"/>
                  </a:lnTo>
                  <a:lnTo>
                    <a:pt x="24" y="80"/>
                  </a:lnTo>
                  <a:lnTo>
                    <a:pt x="8" y="72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24" y="40"/>
                  </a:lnTo>
                  <a:lnTo>
                    <a:pt x="0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2" name="Freeform 762"/>
            <p:cNvSpPr>
              <a:spLocks/>
            </p:cNvSpPr>
            <p:nvPr/>
          </p:nvSpPr>
          <p:spPr bwMode="auto">
            <a:xfrm>
              <a:off x="3862424" y="4429883"/>
              <a:ext cx="1002439" cy="684130"/>
            </a:xfrm>
            <a:custGeom>
              <a:avLst/>
              <a:gdLst>
                <a:gd name="T0" fmla="*/ 57 w 537"/>
                <a:gd name="T1" fmla="*/ 1 h 449"/>
                <a:gd name="T2" fmla="*/ 61 w 537"/>
                <a:gd name="T3" fmla="*/ 5 h 449"/>
                <a:gd name="T4" fmla="*/ 61 w 537"/>
                <a:gd name="T5" fmla="*/ 11 h 449"/>
                <a:gd name="T6" fmla="*/ 62 w 537"/>
                <a:gd name="T7" fmla="*/ 15 h 449"/>
                <a:gd name="T8" fmla="*/ 65 w 537"/>
                <a:gd name="T9" fmla="*/ 20 h 449"/>
                <a:gd name="T10" fmla="*/ 71 w 537"/>
                <a:gd name="T11" fmla="*/ 24 h 449"/>
                <a:gd name="T12" fmla="*/ 72 w 537"/>
                <a:gd name="T13" fmla="*/ 29 h 449"/>
                <a:gd name="T14" fmla="*/ 72 w 537"/>
                <a:gd name="T15" fmla="*/ 34 h 449"/>
                <a:gd name="T16" fmla="*/ 69 w 537"/>
                <a:gd name="T17" fmla="*/ 38 h 449"/>
                <a:gd name="T18" fmla="*/ 65 w 537"/>
                <a:gd name="T19" fmla="*/ 43 h 449"/>
                <a:gd name="T20" fmla="*/ 59 w 537"/>
                <a:gd name="T21" fmla="*/ 45 h 449"/>
                <a:gd name="T22" fmla="*/ 57 w 537"/>
                <a:gd name="T23" fmla="*/ 50 h 449"/>
                <a:gd name="T24" fmla="*/ 51 w 537"/>
                <a:gd name="T25" fmla="*/ 54 h 449"/>
                <a:gd name="T26" fmla="*/ 46 w 537"/>
                <a:gd name="T27" fmla="*/ 51 h 449"/>
                <a:gd name="T28" fmla="*/ 39 w 537"/>
                <a:gd name="T29" fmla="*/ 49 h 449"/>
                <a:gd name="T30" fmla="*/ 38 w 537"/>
                <a:gd name="T31" fmla="*/ 44 h 449"/>
                <a:gd name="T32" fmla="*/ 32 w 537"/>
                <a:gd name="T33" fmla="*/ 40 h 449"/>
                <a:gd name="T34" fmla="*/ 27 w 537"/>
                <a:gd name="T35" fmla="*/ 38 h 449"/>
                <a:gd name="T36" fmla="*/ 16 w 537"/>
                <a:gd name="T37" fmla="*/ 40 h 449"/>
                <a:gd name="T38" fmla="*/ 11 w 537"/>
                <a:gd name="T39" fmla="*/ 42 h 449"/>
                <a:gd name="T40" fmla="*/ 4 w 537"/>
                <a:gd name="T41" fmla="*/ 43 h 449"/>
                <a:gd name="T42" fmla="*/ 2 w 537"/>
                <a:gd name="T43" fmla="*/ 43 h 449"/>
                <a:gd name="T44" fmla="*/ 2 w 537"/>
                <a:gd name="T45" fmla="*/ 38 h 449"/>
                <a:gd name="T46" fmla="*/ 4 w 537"/>
                <a:gd name="T47" fmla="*/ 29 h 449"/>
                <a:gd name="T48" fmla="*/ 0 w 537"/>
                <a:gd name="T49" fmla="*/ 24 h 449"/>
                <a:gd name="T50" fmla="*/ 3 w 537"/>
                <a:gd name="T51" fmla="*/ 19 h 449"/>
                <a:gd name="T52" fmla="*/ 9 w 537"/>
                <a:gd name="T53" fmla="*/ 16 h 449"/>
                <a:gd name="T54" fmla="*/ 14 w 537"/>
                <a:gd name="T55" fmla="*/ 16 h 449"/>
                <a:gd name="T56" fmla="*/ 17 w 537"/>
                <a:gd name="T57" fmla="*/ 11 h 449"/>
                <a:gd name="T58" fmla="*/ 23 w 537"/>
                <a:gd name="T59" fmla="*/ 9 h 449"/>
                <a:gd name="T60" fmla="*/ 25 w 537"/>
                <a:gd name="T61" fmla="*/ 5 h 449"/>
                <a:gd name="T62" fmla="*/ 31 w 537"/>
                <a:gd name="T63" fmla="*/ 2 h 449"/>
                <a:gd name="T64" fmla="*/ 36 w 537"/>
                <a:gd name="T65" fmla="*/ 2 h 449"/>
                <a:gd name="T66" fmla="*/ 42 w 537"/>
                <a:gd name="T67" fmla="*/ 0 h 449"/>
                <a:gd name="T68" fmla="*/ 47 w 537"/>
                <a:gd name="T69" fmla="*/ 1 h 449"/>
                <a:gd name="T70" fmla="*/ 44 w 537"/>
                <a:gd name="T71" fmla="*/ 5 h 449"/>
                <a:gd name="T72" fmla="*/ 46 w 537"/>
                <a:gd name="T73" fmla="*/ 11 h 449"/>
                <a:gd name="T74" fmla="*/ 51 w 537"/>
                <a:gd name="T75" fmla="*/ 11 h 449"/>
                <a:gd name="T76" fmla="*/ 56 w 537"/>
                <a:gd name="T77" fmla="*/ 5 h 449"/>
                <a:gd name="T78" fmla="*/ 57 w 537"/>
                <a:gd name="T79" fmla="*/ 1 h 44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37" h="449">
                  <a:moveTo>
                    <a:pt x="424" y="8"/>
                  </a:moveTo>
                  <a:lnTo>
                    <a:pt x="456" y="48"/>
                  </a:lnTo>
                  <a:lnTo>
                    <a:pt x="456" y="88"/>
                  </a:lnTo>
                  <a:lnTo>
                    <a:pt x="464" y="128"/>
                  </a:lnTo>
                  <a:lnTo>
                    <a:pt x="488" y="168"/>
                  </a:lnTo>
                  <a:lnTo>
                    <a:pt x="528" y="200"/>
                  </a:lnTo>
                  <a:lnTo>
                    <a:pt x="536" y="240"/>
                  </a:lnTo>
                  <a:lnTo>
                    <a:pt x="536" y="280"/>
                  </a:lnTo>
                  <a:lnTo>
                    <a:pt x="512" y="320"/>
                  </a:lnTo>
                  <a:lnTo>
                    <a:pt x="480" y="360"/>
                  </a:lnTo>
                  <a:lnTo>
                    <a:pt x="440" y="376"/>
                  </a:lnTo>
                  <a:lnTo>
                    <a:pt x="424" y="416"/>
                  </a:lnTo>
                  <a:lnTo>
                    <a:pt x="384" y="448"/>
                  </a:lnTo>
                  <a:lnTo>
                    <a:pt x="344" y="424"/>
                  </a:lnTo>
                  <a:lnTo>
                    <a:pt x="296" y="408"/>
                  </a:lnTo>
                  <a:lnTo>
                    <a:pt x="280" y="368"/>
                  </a:lnTo>
                  <a:lnTo>
                    <a:pt x="240" y="336"/>
                  </a:lnTo>
                  <a:lnTo>
                    <a:pt x="200" y="320"/>
                  </a:lnTo>
                  <a:lnTo>
                    <a:pt x="120" y="336"/>
                  </a:lnTo>
                  <a:lnTo>
                    <a:pt x="80" y="352"/>
                  </a:lnTo>
                  <a:lnTo>
                    <a:pt x="32" y="360"/>
                  </a:lnTo>
                  <a:lnTo>
                    <a:pt x="16" y="360"/>
                  </a:lnTo>
                  <a:lnTo>
                    <a:pt x="16" y="320"/>
                  </a:lnTo>
                  <a:lnTo>
                    <a:pt x="32" y="240"/>
                  </a:lnTo>
                  <a:lnTo>
                    <a:pt x="0" y="200"/>
                  </a:lnTo>
                  <a:lnTo>
                    <a:pt x="24" y="160"/>
                  </a:lnTo>
                  <a:lnTo>
                    <a:pt x="64" y="136"/>
                  </a:lnTo>
                  <a:lnTo>
                    <a:pt x="104" y="136"/>
                  </a:lnTo>
                  <a:lnTo>
                    <a:pt x="128" y="96"/>
                  </a:lnTo>
                  <a:lnTo>
                    <a:pt x="168" y="80"/>
                  </a:lnTo>
                  <a:lnTo>
                    <a:pt x="192" y="40"/>
                  </a:lnTo>
                  <a:lnTo>
                    <a:pt x="232" y="16"/>
                  </a:lnTo>
                  <a:lnTo>
                    <a:pt x="264" y="16"/>
                  </a:lnTo>
                  <a:lnTo>
                    <a:pt x="312" y="0"/>
                  </a:lnTo>
                  <a:lnTo>
                    <a:pt x="352" y="8"/>
                  </a:lnTo>
                  <a:lnTo>
                    <a:pt x="328" y="48"/>
                  </a:lnTo>
                  <a:lnTo>
                    <a:pt x="344" y="88"/>
                  </a:lnTo>
                  <a:lnTo>
                    <a:pt x="376" y="88"/>
                  </a:lnTo>
                  <a:lnTo>
                    <a:pt x="416" y="48"/>
                  </a:lnTo>
                  <a:lnTo>
                    <a:pt x="424" y="8"/>
                  </a:lnTo>
                  <a:close/>
                </a:path>
              </a:pathLst>
            </a:custGeom>
            <a:grp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3" name="Freeform 763"/>
            <p:cNvSpPr>
              <a:spLocks/>
            </p:cNvSpPr>
            <p:nvPr/>
          </p:nvSpPr>
          <p:spPr bwMode="auto">
            <a:xfrm>
              <a:off x="4547167" y="5126970"/>
              <a:ext cx="92533" cy="98473"/>
            </a:xfrm>
            <a:custGeom>
              <a:avLst/>
              <a:gdLst>
                <a:gd name="T0" fmla="*/ 6 w 49"/>
                <a:gd name="T1" fmla="*/ 0 h 65"/>
                <a:gd name="T2" fmla="*/ 7 w 49"/>
                <a:gd name="T3" fmla="*/ 4 h 65"/>
                <a:gd name="T4" fmla="*/ 2 w 49"/>
                <a:gd name="T5" fmla="*/ 8 h 65"/>
                <a:gd name="T6" fmla="*/ 0 w 49"/>
                <a:gd name="T7" fmla="*/ 3 h 65"/>
                <a:gd name="T8" fmla="*/ 6 w 49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65">
                  <a:moveTo>
                    <a:pt x="40" y="0"/>
                  </a:moveTo>
                  <a:lnTo>
                    <a:pt x="48" y="32"/>
                  </a:lnTo>
                  <a:lnTo>
                    <a:pt x="16" y="64"/>
                  </a:lnTo>
                  <a:lnTo>
                    <a:pt x="0" y="24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4" name="Freeform 764"/>
            <p:cNvSpPr>
              <a:spLocks/>
            </p:cNvSpPr>
            <p:nvPr/>
          </p:nvSpPr>
          <p:spPr bwMode="auto">
            <a:xfrm>
              <a:off x="4963565" y="5038862"/>
              <a:ext cx="240585" cy="246183"/>
            </a:xfrm>
            <a:custGeom>
              <a:avLst/>
              <a:gdLst>
                <a:gd name="T0" fmla="*/ 9 w 129"/>
                <a:gd name="T1" fmla="*/ 1 h 161"/>
                <a:gd name="T2" fmla="*/ 13 w 129"/>
                <a:gd name="T3" fmla="*/ 0 h 161"/>
                <a:gd name="T4" fmla="*/ 17 w 129"/>
                <a:gd name="T5" fmla="*/ 2 h 161"/>
                <a:gd name="T6" fmla="*/ 15 w 129"/>
                <a:gd name="T7" fmla="*/ 6 h 161"/>
                <a:gd name="T8" fmla="*/ 11 w 129"/>
                <a:gd name="T9" fmla="*/ 11 h 161"/>
                <a:gd name="T10" fmla="*/ 9 w 129"/>
                <a:gd name="T11" fmla="*/ 15 h 161"/>
                <a:gd name="T12" fmla="*/ 5 w 129"/>
                <a:gd name="T13" fmla="*/ 17 h 161"/>
                <a:gd name="T14" fmla="*/ 3 w 129"/>
                <a:gd name="T15" fmla="*/ 19 h 161"/>
                <a:gd name="T16" fmla="*/ 0 w 129"/>
                <a:gd name="T17" fmla="*/ 16 h 161"/>
                <a:gd name="T18" fmla="*/ 2 w 129"/>
                <a:gd name="T19" fmla="*/ 12 h 161"/>
                <a:gd name="T20" fmla="*/ 5 w 129"/>
                <a:gd name="T21" fmla="*/ 9 h 161"/>
                <a:gd name="T22" fmla="*/ 10 w 129"/>
                <a:gd name="T23" fmla="*/ 5 h 161"/>
                <a:gd name="T24" fmla="*/ 9 w 129"/>
                <a:gd name="T25" fmla="*/ 1 h 1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9" h="161">
                  <a:moveTo>
                    <a:pt x="64" y="8"/>
                  </a:moveTo>
                  <a:lnTo>
                    <a:pt x="96" y="0"/>
                  </a:lnTo>
                  <a:lnTo>
                    <a:pt x="128" y="16"/>
                  </a:lnTo>
                  <a:lnTo>
                    <a:pt x="112" y="48"/>
                  </a:lnTo>
                  <a:lnTo>
                    <a:pt x="80" y="88"/>
                  </a:lnTo>
                  <a:lnTo>
                    <a:pt x="64" y="120"/>
                  </a:lnTo>
                  <a:lnTo>
                    <a:pt x="40" y="136"/>
                  </a:lnTo>
                  <a:lnTo>
                    <a:pt x="24" y="160"/>
                  </a:lnTo>
                  <a:lnTo>
                    <a:pt x="0" y="128"/>
                  </a:lnTo>
                  <a:lnTo>
                    <a:pt x="16" y="96"/>
                  </a:lnTo>
                  <a:lnTo>
                    <a:pt x="40" y="72"/>
                  </a:lnTo>
                  <a:lnTo>
                    <a:pt x="72" y="40"/>
                  </a:lnTo>
                  <a:lnTo>
                    <a:pt x="64" y="8"/>
                  </a:lnTo>
                  <a:close/>
                </a:path>
              </a:pathLst>
            </a:custGeom>
            <a:grp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5" name="Freeform 765"/>
            <p:cNvSpPr>
              <a:spLocks/>
            </p:cNvSpPr>
            <p:nvPr/>
          </p:nvSpPr>
          <p:spPr bwMode="auto">
            <a:xfrm>
              <a:off x="4803175" y="5272088"/>
              <a:ext cx="209741" cy="137344"/>
            </a:xfrm>
            <a:custGeom>
              <a:avLst/>
              <a:gdLst>
                <a:gd name="T0" fmla="*/ 10 w 113"/>
                <a:gd name="T1" fmla="*/ 0 h 89"/>
                <a:gd name="T2" fmla="*/ 14 w 113"/>
                <a:gd name="T3" fmla="*/ 1 h 89"/>
                <a:gd name="T4" fmla="*/ 10 w 113"/>
                <a:gd name="T5" fmla="*/ 5 h 89"/>
                <a:gd name="T6" fmla="*/ 6 w 113"/>
                <a:gd name="T7" fmla="*/ 9 h 89"/>
                <a:gd name="T8" fmla="*/ 0 w 113"/>
                <a:gd name="T9" fmla="*/ 11 h 89"/>
                <a:gd name="T10" fmla="*/ 1 w 113"/>
                <a:gd name="T11" fmla="*/ 6 h 89"/>
                <a:gd name="T12" fmla="*/ 6 w 113"/>
                <a:gd name="T13" fmla="*/ 5 h 89"/>
                <a:gd name="T14" fmla="*/ 10 w 113"/>
                <a:gd name="T15" fmla="*/ 0 h 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3" h="89">
                  <a:moveTo>
                    <a:pt x="72" y="0"/>
                  </a:moveTo>
                  <a:lnTo>
                    <a:pt x="112" y="8"/>
                  </a:lnTo>
                  <a:lnTo>
                    <a:pt x="72" y="40"/>
                  </a:lnTo>
                  <a:lnTo>
                    <a:pt x="48" y="72"/>
                  </a:lnTo>
                  <a:lnTo>
                    <a:pt x="0" y="88"/>
                  </a:lnTo>
                  <a:lnTo>
                    <a:pt x="8" y="48"/>
                  </a:lnTo>
                  <a:lnTo>
                    <a:pt x="48" y="40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26" name="TextBox 2"/>
          <p:cNvSpPr txBox="1"/>
          <p:nvPr/>
        </p:nvSpPr>
        <p:spPr>
          <a:xfrm>
            <a:off x="2322506" y="2497638"/>
            <a:ext cx="7632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HERE TO ADD YOUR CONTENTS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35340" y="5249704"/>
            <a:ext cx="77681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THIS IS A SUMMARY PART.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HERE TO ADD YOUR DESCRIPTION SENTENCES ABOUT THIS PART.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486279" y="5304829"/>
            <a:ext cx="98123" cy="64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5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26" grpId="0"/>
      <p:bldP spid="27" grpId="0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3075920" cy="1122035"/>
            <a:chOff x="0" y="0"/>
            <a:chExt cx="12192000" cy="11220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807" y="0"/>
              <a:ext cx="810193" cy="112203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0" y="0"/>
              <a:ext cx="11381807" cy="89965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4B5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4207" y="280549"/>
            <a:ext cx="479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 YOUR CONTENTS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cxnSp>
        <p:nvCxnSpPr>
          <p:cNvPr id="7" name="직선 화살표 연결선 380"/>
          <p:cNvCxnSpPr>
            <a:cxnSpLocks noChangeShapeType="1"/>
          </p:cNvCxnSpPr>
          <p:nvPr/>
        </p:nvCxnSpPr>
        <p:spPr bwMode="auto">
          <a:xfrm flipV="1">
            <a:off x="6073571" y="3781937"/>
            <a:ext cx="3175" cy="4492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화살표 연결선 382"/>
          <p:cNvCxnSpPr>
            <a:cxnSpLocks noChangeShapeType="1"/>
          </p:cNvCxnSpPr>
          <p:nvPr/>
        </p:nvCxnSpPr>
        <p:spPr bwMode="auto">
          <a:xfrm flipV="1">
            <a:off x="4503533" y="3415224"/>
            <a:ext cx="3175" cy="8159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직선 화살표 연결선 383"/>
          <p:cNvCxnSpPr>
            <a:cxnSpLocks noChangeShapeType="1"/>
          </p:cNvCxnSpPr>
          <p:nvPr/>
        </p:nvCxnSpPr>
        <p:spPr bwMode="auto">
          <a:xfrm flipV="1">
            <a:off x="2896983" y="3415224"/>
            <a:ext cx="3175" cy="8159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384"/>
          <p:cNvCxnSpPr>
            <a:cxnSpLocks noChangeShapeType="1"/>
          </p:cNvCxnSpPr>
          <p:nvPr/>
        </p:nvCxnSpPr>
        <p:spPr bwMode="auto">
          <a:xfrm flipV="1">
            <a:off x="9286671" y="3415224"/>
            <a:ext cx="3175" cy="8159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직선 화살표 연결선 385"/>
          <p:cNvCxnSpPr>
            <a:cxnSpLocks noChangeShapeType="1"/>
          </p:cNvCxnSpPr>
          <p:nvPr/>
        </p:nvCxnSpPr>
        <p:spPr bwMode="auto">
          <a:xfrm flipV="1">
            <a:off x="7680121" y="3415224"/>
            <a:ext cx="3175" cy="8159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직선 연결선 391"/>
          <p:cNvCxnSpPr>
            <a:cxnSpLocks noChangeShapeType="1"/>
          </p:cNvCxnSpPr>
          <p:nvPr/>
        </p:nvCxnSpPr>
        <p:spPr bwMode="auto">
          <a:xfrm flipV="1">
            <a:off x="7649958" y="3400937"/>
            <a:ext cx="1663700" cy="63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6721271" y="2465899"/>
            <a:ext cx="31051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  <a:endParaRPr kumimoji="1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 eaLnBrk="1" hangingPunct="1"/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ADD CONTENTS HERE</a:t>
            </a:r>
          </a:p>
          <a:p>
            <a:pPr eaLnBrk="1" hangingPunct="1"/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ADD CONTENTS HERE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 algn="r" eaLnBrk="1" latinLnBrk="1" hangingPunct="1"/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285795" y="2432562"/>
            <a:ext cx="303212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latinLnBrk="1" hangingPunct="1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  <a:endParaRPr kumimoji="1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 algn="r" eaLnBrk="1" latinLnBrk="1" hangingPunct="1"/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ADD CONTENTS HERE</a:t>
            </a:r>
          </a:p>
          <a:p>
            <a:pPr algn="r" eaLnBrk="1" latinLnBrk="1" hangingPunct="1"/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ADD CONTENTS HERE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 algn="r" eaLnBrk="1" latinLnBrk="1" hangingPunct="1"/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" name="AutoShape 85"/>
          <p:cNvSpPr>
            <a:spLocks noChangeArrowheads="1"/>
          </p:cNvSpPr>
          <p:nvPr/>
        </p:nvSpPr>
        <p:spPr bwMode="auto">
          <a:xfrm>
            <a:off x="5425871" y="2465899"/>
            <a:ext cx="1295400" cy="1295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  <a:extLst/>
        </p:spPr>
        <p:txBody>
          <a:bodyPr wrap="none" anchor="ctr"/>
          <a:lstStyle/>
          <a:p>
            <a:pPr algn="ctr" latinLnBrk="1"/>
            <a:r>
              <a:rPr kumimoji="1"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</a:p>
          <a:p>
            <a:pPr algn="ctr" latinLnBrk="1"/>
            <a:r>
              <a:rPr kumimoji="1"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CONTENTS</a:t>
            </a:r>
            <a:endParaRPr kumimoji="1"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cxnSp>
        <p:nvCxnSpPr>
          <p:cNvPr id="16" name="직선 연결선 391"/>
          <p:cNvCxnSpPr>
            <a:cxnSpLocks noChangeShapeType="1"/>
          </p:cNvCxnSpPr>
          <p:nvPr/>
        </p:nvCxnSpPr>
        <p:spPr bwMode="auto">
          <a:xfrm flipV="1">
            <a:off x="4489246" y="3416812"/>
            <a:ext cx="863600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391"/>
          <p:cNvCxnSpPr>
            <a:cxnSpLocks noChangeShapeType="1"/>
          </p:cNvCxnSpPr>
          <p:nvPr/>
        </p:nvCxnSpPr>
        <p:spPr bwMode="auto">
          <a:xfrm flipV="1">
            <a:off x="2896983" y="3413637"/>
            <a:ext cx="1663700" cy="63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직선 연결선 391"/>
          <p:cNvCxnSpPr>
            <a:cxnSpLocks noChangeShapeType="1"/>
          </p:cNvCxnSpPr>
          <p:nvPr/>
        </p:nvCxnSpPr>
        <p:spPr bwMode="auto">
          <a:xfrm flipV="1">
            <a:off x="6792708" y="3400937"/>
            <a:ext cx="863600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AutoShape 85"/>
          <p:cNvSpPr>
            <a:spLocks noChangeArrowheads="1"/>
          </p:cNvSpPr>
          <p:nvPr/>
        </p:nvSpPr>
        <p:spPr bwMode="auto">
          <a:xfrm>
            <a:off x="5425871" y="4251837"/>
            <a:ext cx="1295400" cy="1295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  <a:extLst/>
        </p:spPr>
        <p:txBody>
          <a:bodyPr wrap="none" anchor="ctr"/>
          <a:lstStyle/>
          <a:p>
            <a:pPr algn="ctr" latinLnBrk="1"/>
            <a:r>
              <a:rPr kumimoji="1"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</a:p>
          <a:p>
            <a:pPr algn="ctr" latinLnBrk="1"/>
            <a:r>
              <a:rPr kumimoji="1"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CONTENTS</a:t>
            </a:r>
            <a:endParaRPr kumimoji="1"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AutoShape 85"/>
          <p:cNvSpPr>
            <a:spLocks noChangeArrowheads="1"/>
          </p:cNvSpPr>
          <p:nvPr/>
        </p:nvSpPr>
        <p:spPr bwMode="auto">
          <a:xfrm>
            <a:off x="3855833" y="4251837"/>
            <a:ext cx="1295400" cy="1295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  <a:extLst/>
        </p:spPr>
        <p:txBody>
          <a:bodyPr wrap="none" anchor="ctr"/>
          <a:lstStyle/>
          <a:p>
            <a:pPr algn="ctr" latinLnBrk="1"/>
            <a:r>
              <a:rPr kumimoji="1"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</a:p>
          <a:p>
            <a:pPr algn="ctr" latinLnBrk="1"/>
            <a:r>
              <a:rPr kumimoji="1"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CONTENTS</a:t>
            </a:r>
            <a:endParaRPr kumimoji="1"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1" name="AutoShape 85"/>
          <p:cNvSpPr>
            <a:spLocks noChangeArrowheads="1"/>
          </p:cNvSpPr>
          <p:nvPr/>
        </p:nvSpPr>
        <p:spPr bwMode="auto">
          <a:xfrm>
            <a:off x="2285795" y="4251837"/>
            <a:ext cx="1295400" cy="1295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  <a:extLst/>
        </p:spPr>
        <p:txBody>
          <a:bodyPr wrap="none" anchor="ctr"/>
          <a:lstStyle/>
          <a:p>
            <a:pPr algn="ctr" latinLnBrk="1"/>
            <a:r>
              <a:rPr kumimoji="1"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</a:p>
          <a:p>
            <a:pPr algn="ctr" latinLnBrk="1"/>
            <a:r>
              <a:rPr kumimoji="1"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CONTENTS</a:t>
            </a:r>
            <a:endParaRPr kumimoji="1"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2" name="AutoShape 85"/>
          <p:cNvSpPr>
            <a:spLocks noChangeArrowheads="1"/>
          </p:cNvSpPr>
          <p:nvPr/>
        </p:nvSpPr>
        <p:spPr bwMode="auto">
          <a:xfrm>
            <a:off x="7032421" y="4251837"/>
            <a:ext cx="1295400" cy="1295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  <a:extLst/>
        </p:spPr>
        <p:txBody>
          <a:bodyPr wrap="none" anchor="ctr"/>
          <a:lstStyle/>
          <a:p>
            <a:pPr algn="ctr" latinLnBrk="1"/>
            <a:r>
              <a:rPr kumimoji="1"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</a:p>
          <a:p>
            <a:pPr algn="ctr" latinLnBrk="1"/>
            <a:r>
              <a:rPr kumimoji="1"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CONTENTS</a:t>
            </a:r>
            <a:endParaRPr kumimoji="1"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AutoShape 85"/>
          <p:cNvSpPr>
            <a:spLocks noChangeArrowheads="1"/>
          </p:cNvSpPr>
          <p:nvPr/>
        </p:nvSpPr>
        <p:spPr bwMode="auto">
          <a:xfrm>
            <a:off x="8638971" y="4251837"/>
            <a:ext cx="1295400" cy="1295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  <a:extLst/>
        </p:spPr>
        <p:txBody>
          <a:bodyPr wrap="none" anchor="ctr"/>
          <a:lstStyle/>
          <a:p>
            <a:pPr algn="ctr" latinLnBrk="1"/>
            <a:r>
              <a:rPr kumimoji="1"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</a:p>
          <a:p>
            <a:pPr algn="ctr" latinLnBrk="1"/>
            <a:r>
              <a:rPr kumimoji="1"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CONTENTS</a:t>
            </a:r>
            <a:endParaRPr kumimoji="1"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667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2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3075920" cy="1122035"/>
            <a:chOff x="0" y="0"/>
            <a:chExt cx="12192000" cy="11220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807" y="0"/>
              <a:ext cx="810193" cy="112203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0" y="0"/>
              <a:ext cx="11381807" cy="89965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4B5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4207" y="280549"/>
            <a:ext cx="479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 YOUR CONTENTS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33100" y="2352887"/>
            <a:ext cx="828092" cy="3743062"/>
            <a:chOff x="1640651" y="1748994"/>
            <a:chExt cx="828092" cy="3467112"/>
          </a:xfrm>
        </p:grpSpPr>
        <p:sp>
          <p:nvSpPr>
            <p:cNvPr id="8" name="文本框 7"/>
            <p:cNvSpPr txBox="1"/>
            <p:nvPr/>
          </p:nvSpPr>
          <p:spPr>
            <a:xfrm>
              <a:off x="1892679" y="4874002"/>
              <a:ext cx="576064" cy="34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0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84667" y="4294410"/>
              <a:ext cx="684076" cy="34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100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784667" y="3714818"/>
              <a:ext cx="684076" cy="34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300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84667" y="3135226"/>
              <a:ext cx="684076" cy="34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500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784667" y="2555634"/>
              <a:ext cx="684076" cy="34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700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40651" y="1748994"/>
              <a:ext cx="828092" cy="598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gradFill flip="none" rotWithShape="1">
                    <a:gsLst>
                      <a:gs pos="42000">
                        <a:schemeClr val="bg1">
                          <a:lumMod val="75000"/>
                          <a:alpha val="70000"/>
                        </a:schemeClr>
                      </a:gs>
                      <a:gs pos="0">
                        <a:schemeClr val="bg1">
                          <a:alpha val="65000"/>
                        </a:schemeClr>
                      </a:gs>
                      <a:gs pos="100000">
                        <a:schemeClr val="bg1">
                          <a:alpha val="65000"/>
                        </a:schemeClr>
                      </a:gs>
                    </a:gsLst>
                    <a:lin ang="13500000" scaled="1"/>
                    <a:tileRect/>
                  </a:gra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 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1000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04209" y="5694350"/>
            <a:ext cx="7653827" cy="584775"/>
            <a:chOff x="1904209" y="4411960"/>
            <a:chExt cx="7653827" cy="584775"/>
          </a:xfrm>
        </p:grpSpPr>
        <p:sp>
          <p:nvSpPr>
            <p:cNvPr id="15" name="文本框 14"/>
            <p:cNvSpPr txBox="1"/>
            <p:nvPr/>
          </p:nvSpPr>
          <p:spPr>
            <a:xfrm>
              <a:off x="1904209" y="4411960"/>
              <a:ext cx="5970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1</a:t>
              </a: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月</a:t>
              </a:r>
              <a:endParaRPr lang="zh-CN" altLang="en-US" sz="1600" dirty="0"/>
            </a:p>
            <a:p>
              <a:endParaRPr lang="zh-CN" altLang="en-US" sz="16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532303" y="4411960"/>
              <a:ext cx="5970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2</a:t>
              </a: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月</a:t>
              </a:r>
              <a:endParaRPr lang="zh-CN" altLang="en-US" sz="1600" dirty="0"/>
            </a:p>
            <a:p>
              <a:endParaRPr lang="zh-CN" altLang="en-US" sz="16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160397" y="4411960"/>
              <a:ext cx="5970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3</a:t>
              </a: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月</a:t>
              </a:r>
              <a:endParaRPr lang="zh-CN" altLang="en-US" sz="1600" dirty="0"/>
            </a:p>
            <a:p>
              <a:endParaRPr lang="zh-CN" altLang="en-US" sz="16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88491" y="4411960"/>
              <a:ext cx="5970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4</a:t>
              </a: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月</a:t>
              </a:r>
              <a:endParaRPr lang="zh-CN" altLang="en-US" sz="1600" dirty="0"/>
            </a:p>
            <a:p>
              <a:endParaRPr lang="zh-CN" altLang="en-US" sz="16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416585" y="4411960"/>
              <a:ext cx="5970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5</a:t>
              </a: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月</a:t>
              </a:r>
              <a:endParaRPr lang="zh-CN" altLang="en-US" sz="1600" dirty="0"/>
            </a:p>
            <a:p>
              <a:endParaRPr lang="zh-CN" altLang="en-US" sz="16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044679" y="4411960"/>
              <a:ext cx="5970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6</a:t>
              </a: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月</a:t>
              </a:r>
              <a:endParaRPr lang="zh-CN" altLang="en-US" sz="1600" dirty="0"/>
            </a:p>
            <a:p>
              <a:endParaRPr lang="zh-CN" altLang="en-US" sz="16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657248" y="4411960"/>
              <a:ext cx="5970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7</a:t>
              </a: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月</a:t>
              </a:r>
              <a:endParaRPr lang="zh-CN" altLang="en-US" sz="1600" dirty="0"/>
            </a:p>
            <a:p>
              <a:endParaRPr lang="zh-CN" altLang="en-US" sz="16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300867" y="4411960"/>
              <a:ext cx="5970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8</a:t>
              </a: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月</a:t>
              </a:r>
              <a:endParaRPr lang="zh-CN" altLang="en-US" sz="1600" dirty="0"/>
            </a:p>
            <a:p>
              <a:endParaRPr lang="zh-CN" altLang="en-US" sz="16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928961" y="4411960"/>
              <a:ext cx="5970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9</a:t>
              </a: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月</a:t>
              </a:r>
              <a:endParaRPr lang="zh-CN" altLang="en-US" sz="1600" dirty="0"/>
            </a:p>
            <a:p>
              <a:endParaRPr lang="zh-CN" altLang="en-US" sz="16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557054" y="4411960"/>
              <a:ext cx="704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10</a:t>
              </a: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月</a:t>
              </a:r>
              <a:endParaRPr lang="zh-CN" altLang="en-US" sz="1600" dirty="0"/>
            </a:p>
            <a:p>
              <a:endParaRPr lang="zh-CN" altLang="en-US" sz="16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257157" y="4411960"/>
              <a:ext cx="724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11</a:t>
              </a: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月</a:t>
              </a:r>
              <a:endParaRPr lang="zh-CN" altLang="en-US" sz="1600" dirty="0"/>
            </a:p>
            <a:p>
              <a:endParaRPr lang="zh-CN" altLang="en-US" sz="16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854202" y="4411960"/>
              <a:ext cx="7038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12</a:t>
              </a: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月</a:t>
              </a:r>
              <a:endParaRPr lang="zh-CN" altLang="en-US" sz="1600" dirty="0"/>
            </a:p>
            <a:p>
              <a:endParaRPr lang="zh-CN" altLang="en-US" sz="1600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802626" y="1677164"/>
            <a:ext cx="552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2014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年与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2015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年每月销售额对比情况（万元）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130730" y="521369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A4B5"/>
              </a:solidFill>
            </a:endParaRPr>
          </a:p>
        </p:txBody>
      </p:sp>
      <p:cxnSp>
        <p:nvCxnSpPr>
          <p:cNvPr id="29" name="直接连接符 28"/>
          <p:cNvCxnSpPr>
            <a:stCxn id="28" idx="7"/>
          </p:cNvCxnSpPr>
          <p:nvPr/>
        </p:nvCxnSpPr>
        <p:spPr>
          <a:xfrm flipV="1">
            <a:off x="2253642" y="4806079"/>
            <a:ext cx="555801" cy="428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758824" y="4683167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30" idx="5"/>
          </p:cNvCxnSpPr>
          <p:nvPr/>
        </p:nvCxnSpPr>
        <p:spPr>
          <a:xfrm>
            <a:off x="2881736" y="4806079"/>
            <a:ext cx="492835" cy="5516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376032" y="5346813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A4B5"/>
              </a:solidFill>
            </a:endParaRPr>
          </a:p>
        </p:txBody>
      </p:sp>
      <p:cxnSp>
        <p:nvCxnSpPr>
          <p:cNvPr id="33" name="直接连接符 32"/>
          <p:cNvCxnSpPr>
            <a:endCxn id="34" idx="2"/>
          </p:cNvCxnSpPr>
          <p:nvPr/>
        </p:nvCxnSpPr>
        <p:spPr>
          <a:xfrm>
            <a:off x="3488466" y="5431079"/>
            <a:ext cx="526546" cy="1334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4015012" y="549253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A4B5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643106" y="386933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A4B5"/>
              </a:solidFill>
            </a:endParaRPr>
          </a:p>
        </p:txBody>
      </p:sp>
      <p:cxnSp>
        <p:nvCxnSpPr>
          <p:cNvPr id="36" name="直接连接符 35"/>
          <p:cNvCxnSpPr>
            <a:stCxn id="34" idx="0"/>
          </p:cNvCxnSpPr>
          <p:nvPr/>
        </p:nvCxnSpPr>
        <p:spPr>
          <a:xfrm flipV="1">
            <a:off x="4087012" y="4013337"/>
            <a:ext cx="628094" cy="14791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7"/>
            <a:endCxn id="38" idx="3"/>
          </p:cNvCxnSpPr>
          <p:nvPr/>
        </p:nvCxnSpPr>
        <p:spPr>
          <a:xfrm flipV="1">
            <a:off x="4766018" y="3567364"/>
            <a:ext cx="532286" cy="3230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277216" y="3444452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A4B5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883769" y="417361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527388" y="3151728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A4B5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155482" y="4594442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A4B5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837472" y="3858832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A4B5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547564" y="3298887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A4B5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9134119" y="431667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A4B5"/>
              </a:solidFill>
            </a:endParaRPr>
          </a:p>
        </p:txBody>
      </p:sp>
      <p:cxnSp>
        <p:nvCxnSpPr>
          <p:cNvPr id="45" name="直接连接符 44"/>
          <p:cNvCxnSpPr>
            <a:stCxn id="38" idx="6"/>
            <a:endCxn id="39" idx="1"/>
          </p:cNvCxnSpPr>
          <p:nvPr/>
        </p:nvCxnSpPr>
        <p:spPr>
          <a:xfrm>
            <a:off x="5421216" y="3516452"/>
            <a:ext cx="483641" cy="678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0" idx="5"/>
            <a:endCxn id="41" idx="0"/>
          </p:cNvCxnSpPr>
          <p:nvPr/>
        </p:nvCxnSpPr>
        <p:spPr>
          <a:xfrm>
            <a:off x="6650300" y="3274640"/>
            <a:ext cx="577182" cy="13198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1" idx="6"/>
            <a:endCxn id="42" idx="3"/>
          </p:cNvCxnSpPr>
          <p:nvPr/>
        </p:nvCxnSpPr>
        <p:spPr>
          <a:xfrm flipV="1">
            <a:off x="7299482" y="3981744"/>
            <a:ext cx="559078" cy="684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2" idx="7"/>
            <a:endCxn id="43" idx="3"/>
          </p:cNvCxnSpPr>
          <p:nvPr/>
        </p:nvCxnSpPr>
        <p:spPr>
          <a:xfrm flipV="1">
            <a:off x="7960384" y="3421799"/>
            <a:ext cx="608268" cy="458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3" idx="5"/>
            <a:endCxn id="44" idx="0"/>
          </p:cNvCxnSpPr>
          <p:nvPr/>
        </p:nvCxnSpPr>
        <p:spPr>
          <a:xfrm>
            <a:off x="8670476" y="3421799"/>
            <a:ext cx="535643" cy="8948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2130730" y="4421754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758824" y="5224243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386918" y="4666442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015012" y="4277754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643106" y="4809956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271200" y="4012850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5883769" y="3020053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527388" y="2455112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155482" y="3868850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7837472" y="4316193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8547564" y="3786832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9134119" y="3662672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50" idx="5"/>
            <a:endCxn id="51" idx="1"/>
          </p:cNvCxnSpPr>
          <p:nvPr/>
        </p:nvCxnSpPr>
        <p:spPr>
          <a:xfrm>
            <a:off x="2253642" y="4544666"/>
            <a:ext cx="526270" cy="7006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1" idx="7"/>
            <a:endCxn id="52" idx="3"/>
          </p:cNvCxnSpPr>
          <p:nvPr/>
        </p:nvCxnSpPr>
        <p:spPr>
          <a:xfrm flipV="1">
            <a:off x="2881736" y="4789354"/>
            <a:ext cx="526270" cy="45597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2" idx="7"/>
            <a:endCxn id="53" idx="2"/>
          </p:cNvCxnSpPr>
          <p:nvPr/>
        </p:nvCxnSpPr>
        <p:spPr>
          <a:xfrm flipV="1">
            <a:off x="3509830" y="4349754"/>
            <a:ext cx="505182" cy="3377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3" idx="5"/>
            <a:endCxn id="54" idx="0"/>
          </p:cNvCxnSpPr>
          <p:nvPr/>
        </p:nvCxnSpPr>
        <p:spPr>
          <a:xfrm>
            <a:off x="4137924" y="4400666"/>
            <a:ext cx="577182" cy="4092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4" idx="7"/>
            <a:endCxn id="55" idx="4"/>
          </p:cNvCxnSpPr>
          <p:nvPr/>
        </p:nvCxnSpPr>
        <p:spPr>
          <a:xfrm flipV="1">
            <a:off x="4766018" y="4156850"/>
            <a:ext cx="577182" cy="67419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5" idx="7"/>
            <a:endCxn id="56" idx="4"/>
          </p:cNvCxnSpPr>
          <p:nvPr/>
        </p:nvCxnSpPr>
        <p:spPr>
          <a:xfrm flipV="1">
            <a:off x="5394112" y="3164053"/>
            <a:ext cx="561657" cy="86988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6" idx="7"/>
            <a:endCxn id="57" idx="3"/>
          </p:cNvCxnSpPr>
          <p:nvPr/>
        </p:nvCxnSpPr>
        <p:spPr>
          <a:xfrm flipV="1">
            <a:off x="6006681" y="2578024"/>
            <a:ext cx="541795" cy="4631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7" idx="5"/>
            <a:endCxn id="58" idx="1"/>
          </p:cNvCxnSpPr>
          <p:nvPr/>
        </p:nvCxnSpPr>
        <p:spPr>
          <a:xfrm>
            <a:off x="6650300" y="2578024"/>
            <a:ext cx="526270" cy="131191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58" idx="5"/>
            <a:endCxn id="59" idx="1"/>
          </p:cNvCxnSpPr>
          <p:nvPr/>
        </p:nvCxnSpPr>
        <p:spPr>
          <a:xfrm>
            <a:off x="7278394" y="3991762"/>
            <a:ext cx="580166" cy="3455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9" idx="7"/>
            <a:endCxn id="60" idx="3"/>
          </p:cNvCxnSpPr>
          <p:nvPr/>
        </p:nvCxnSpPr>
        <p:spPr>
          <a:xfrm flipV="1">
            <a:off x="7960384" y="3909744"/>
            <a:ext cx="608268" cy="42753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0" idx="7"/>
            <a:endCxn id="61" idx="1"/>
          </p:cNvCxnSpPr>
          <p:nvPr/>
        </p:nvCxnSpPr>
        <p:spPr>
          <a:xfrm flipV="1">
            <a:off x="8670476" y="3683760"/>
            <a:ext cx="484731" cy="1241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8915400" y="2046496"/>
            <a:ext cx="2228220" cy="369332"/>
            <a:chOff x="8915400" y="764106"/>
            <a:chExt cx="2228220" cy="369332"/>
          </a:xfrm>
        </p:grpSpPr>
        <p:cxnSp>
          <p:nvCxnSpPr>
            <p:cNvPr id="74" name="直接连接符 73"/>
            <p:cNvCxnSpPr/>
            <p:nvPr/>
          </p:nvCxnSpPr>
          <p:spPr>
            <a:xfrm>
              <a:off x="8915400" y="926767"/>
              <a:ext cx="75764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9684935" y="764106"/>
              <a:ext cx="1458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2014</a:t>
              </a:r>
              <a:endPara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8915400" y="2393823"/>
            <a:ext cx="2228220" cy="369332"/>
            <a:chOff x="8915400" y="1111433"/>
            <a:chExt cx="2228220" cy="369332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8915400" y="1268507"/>
              <a:ext cx="75764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9684935" y="1111433"/>
              <a:ext cx="1458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9" name="直接连接符 78"/>
          <p:cNvCxnSpPr/>
          <p:nvPr/>
        </p:nvCxnSpPr>
        <p:spPr>
          <a:xfrm>
            <a:off x="2120483" y="6243964"/>
            <a:ext cx="78488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39" idx="7"/>
            <a:endCxn id="40" idx="3"/>
          </p:cNvCxnSpPr>
          <p:nvPr/>
        </p:nvCxnSpPr>
        <p:spPr>
          <a:xfrm flipV="1">
            <a:off x="6006681" y="3274640"/>
            <a:ext cx="541795" cy="920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71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1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2000"/>
                            </p:stCondLst>
                            <p:childTnLst>
                              <p:par>
                                <p:cTn id="1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3000"/>
                            </p:stCondLst>
                            <p:childTnLst>
                              <p:par>
                                <p:cTn id="1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35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4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5000"/>
                            </p:stCondLst>
                            <p:childTnLst>
                              <p:par>
                                <p:cTn id="2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5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6000"/>
                            </p:stCondLst>
                            <p:childTnLst>
                              <p:par>
                                <p:cTn id="2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6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7000"/>
                            </p:stCondLst>
                            <p:childTnLst>
                              <p:par>
                                <p:cTn id="2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/>
      <p:bldP spid="28" grpId="0" animBg="1"/>
      <p:bldP spid="30" grpId="0" animBg="1"/>
      <p:bldP spid="32" grpId="0" animBg="1"/>
      <p:bldP spid="34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3075920" cy="1122035"/>
            <a:chOff x="0" y="0"/>
            <a:chExt cx="12192000" cy="11220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807" y="0"/>
              <a:ext cx="810193" cy="112203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0" y="0"/>
              <a:ext cx="11381807" cy="89965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4B5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4207" y="280549"/>
            <a:ext cx="479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 YOUR CONTENTS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47080" y="2429740"/>
            <a:ext cx="6829425" cy="44291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9733" y="2429740"/>
            <a:ext cx="3923325" cy="4429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7080" y="3229840"/>
            <a:ext cx="6829425" cy="44291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9734" y="3229840"/>
            <a:ext cx="1765912" cy="4429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47080" y="4029939"/>
            <a:ext cx="6829425" cy="44291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49734" y="4029939"/>
            <a:ext cx="2480287" cy="4429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47080" y="4830037"/>
            <a:ext cx="6829425" cy="44291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49733" y="4830037"/>
            <a:ext cx="5737837" cy="4429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547080" y="5515840"/>
            <a:ext cx="74835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376505" y="5515839"/>
            <a:ext cx="0" cy="1571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547080" y="5515839"/>
            <a:ext cx="0" cy="1571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912965" y="5515839"/>
            <a:ext cx="0" cy="1571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278850" y="5515839"/>
            <a:ext cx="0" cy="1571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644735" y="5515839"/>
            <a:ext cx="0" cy="1571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010620" y="5515839"/>
            <a:ext cx="0" cy="1571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239898" y="5673002"/>
            <a:ext cx="614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05782" y="5673002"/>
            <a:ext cx="614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71667" y="5673002"/>
            <a:ext cx="614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40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38948" y="5673002"/>
            <a:ext cx="614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60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704832" y="5673002"/>
            <a:ext cx="614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80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070716" y="5673002"/>
            <a:ext cx="614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100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71850" y="1662084"/>
            <a:ext cx="6418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HERE TO ADD YOUR CONTENTS ABOUT THIS PART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47079" y="1693242"/>
            <a:ext cx="307181" cy="323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547080" y="2158277"/>
            <a:ext cx="67436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0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72" y="2523744"/>
            <a:ext cx="868932" cy="11220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64992" y="2523744"/>
            <a:ext cx="6644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   观   看</a:t>
            </a:r>
            <a:endParaRPr lang="zh-CN" altLang="en-US" sz="6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991" y="5603526"/>
            <a:ext cx="551027" cy="702672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70" y="4833257"/>
            <a:ext cx="510709" cy="600891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26" y="5042262"/>
            <a:ext cx="350447" cy="783771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5" y="5133702"/>
            <a:ext cx="838089" cy="702672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163" y="5070564"/>
            <a:ext cx="1240426" cy="1051633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59919" y="5496187"/>
            <a:ext cx="391295" cy="1031967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699" y="5154840"/>
            <a:ext cx="407187" cy="72280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720" y="5072180"/>
            <a:ext cx="655198" cy="15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0.55365 1.48148E-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82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829512" y="2739784"/>
            <a:ext cx="6156077" cy="1219200"/>
            <a:chOff x="4247076" y="2735232"/>
            <a:chExt cx="6156077" cy="1219200"/>
          </a:xfrm>
          <a:solidFill>
            <a:srgbClr val="00B050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4247076" y="2735232"/>
              <a:ext cx="6156077" cy="1219200"/>
              <a:chOff x="2798352" y="2739784"/>
              <a:chExt cx="6156077" cy="1219200"/>
            </a:xfrm>
            <a:grpFill/>
          </p:grpSpPr>
          <p:sp>
            <p:nvSpPr>
              <p:cNvPr id="6" name="燕尾形 5"/>
              <p:cNvSpPr/>
              <p:nvPr/>
            </p:nvSpPr>
            <p:spPr>
              <a:xfrm rot="10800000">
                <a:off x="3153411" y="2921618"/>
                <a:ext cx="5801018" cy="854505"/>
              </a:xfrm>
              <a:prstGeom prst="chevron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2798352" y="2739784"/>
                <a:ext cx="1219200" cy="121920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243828" y="3164204"/>
                <a:ext cx="3155795" cy="369332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 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Here to fill in the title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001" y="2933113"/>
              <a:ext cx="735358" cy="764272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035" y="2863119"/>
            <a:ext cx="868932" cy="11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4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0.60221 4.44444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0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250"/>
                            </p:stCondLst>
                            <p:childTnLst>
                              <p:par>
                                <p:cTn id="16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3075920" cy="1122035"/>
            <a:chOff x="0" y="0"/>
            <a:chExt cx="12192000" cy="11220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807" y="0"/>
              <a:ext cx="810193" cy="1122035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矩形 4"/>
            <p:cNvSpPr/>
            <p:nvPr/>
          </p:nvSpPr>
          <p:spPr>
            <a:xfrm>
              <a:off x="0" y="0"/>
              <a:ext cx="11381807" cy="8996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4B5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4207" y="280549"/>
            <a:ext cx="479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 YOUR CONTENTS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7" name="Group 242"/>
          <p:cNvGrpSpPr>
            <a:grpSpLocks/>
          </p:cNvGrpSpPr>
          <p:nvPr/>
        </p:nvGrpSpPr>
        <p:grpSpPr bwMode="auto">
          <a:xfrm>
            <a:off x="2293528" y="4586020"/>
            <a:ext cx="1731963" cy="1387476"/>
            <a:chOff x="517" y="2868"/>
            <a:chExt cx="1091" cy="874"/>
          </a:xfrm>
        </p:grpSpPr>
        <p:sp>
          <p:nvSpPr>
            <p:cNvPr id="8" name="Line 58"/>
            <p:cNvSpPr>
              <a:spLocks noChangeShapeType="1"/>
            </p:cNvSpPr>
            <p:nvPr/>
          </p:nvSpPr>
          <p:spPr bwMode="gray">
            <a:xfrm>
              <a:off x="1038" y="2868"/>
              <a:ext cx="0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" name="Line 59"/>
            <p:cNvSpPr>
              <a:spLocks noChangeShapeType="1"/>
            </p:cNvSpPr>
            <p:nvPr/>
          </p:nvSpPr>
          <p:spPr bwMode="gray">
            <a:xfrm flipH="1">
              <a:off x="562" y="3085"/>
              <a:ext cx="9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" name="Text Box 60"/>
            <p:cNvSpPr txBox="1">
              <a:spLocks noChangeArrowheads="1"/>
            </p:cNvSpPr>
            <p:nvPr/>
          </p:nvSpPr>
          <p:spPr bwMode="gray">
            <a:xfrm>
              <a:off x="517" y="3079"/>
              <a:ext cx="1091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buClr>
                  <a:schemeClr val="accent2"/>
                </a:buClr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CLICK HERE TO ADD YOUR CONTENTS</a:t>
              </a:r>
            </a:p>
          </p:txBody>
        </p:sp>
      </p:grpSp>
      <p:grpSp>
        <p:nvGrpSpPr>
          <p:cNvPr id="11" name="Group 245"/>
          <p:cNvGrpSpPr>
            <a:grpSpLocks/>
          </p:cNvGrpSpPr>
          <p:nvPr/>
        </p:nvGrpSpPr>
        <p:grpSpPr bwMode="auto">
          <a:xfrm>
            <a:off x="8124415" y="1753122"/>
            <a:ext cx="1714500" cy="1422401"/>
            <a:chOff x="4190" y="1191"/>
            <a:chExt cx="1080" cy="896"/>
          </a:xfrm>
        </p:grpSpPr>
        <p:sp>
          <p:nvSpPr>
            <p:cNvPr id="12" name="Line 65"/>
            <p:cNvSpPr>
              <a:spLocks noChangeShapeType="1"/>
            </p:cNvSpPr>
            <p:nvPr/>
          </p:nvSpPr>
          <p:spPr bwMode="gray">
            <a:xfrm>
              <a:off x="4734" y="1876"/>
              <a:ext cx="0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3" name="Line 66"/>
            <p:cNvSpPr>
              <a:spLocks noChangeShapeType="1"/>
            </p:cNvSpPr>
            <p:nvPr/>
          </p:nvSpPr>
          <p:spPr bwMode="gray">
            <a:xfrm flipH="1">
              <a:off x="4190" y="1875"/>
              <a:ext cx="10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4" name="Text Box 67"/>
            <p:cNvSpPr txBox="1">
              <a:spLocks noChangeArrowheads="1"/>
            </p:cNvSpPr>
            <p:nvPr/>
          </p:nvSpPr>
          <p:spPr bwMode="gray">
            <a:xfrm>
              <a:off x="4190" y="1191"/>
              <a:ext cx="1080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buClr>
                  <a:schemeClr val="accent2"/>
                </a:buClr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CLICK HERE TO ADD YOUR CONTENTS</a:t>
              </a:r>
            </a:p>
          </p:txBody>
        </p:sp>
      </p:grpSp>
      <p:grpSp>
        <p:nvGrpSpPr>
          <p:cNvPr id="15" name="Group 243"/>
          <p:cNvGrpSpPr>
            <a:grpSpLocks/>
          </p:cNvGrpSpPr>
          <p:nvPr/>
        </p:nvGrpSpPr>
        <p:grpSpPr bwMode="auto">
          <a:xfrm>
            <a:off x="4165190" y="1775347"/>
            <a:ext cx="1774825" cy="1400176"/>
            <a:chOff x="1696" y="1205"/>
            <a:chExt cx="1118" cy="882"/>
          </a:xfrm>
        </p:grpSpPr>
        <p:sp>
          <p:nvSpPr>
            <p:cNvPr id="16" name="Line 68"/>
            <p:cNvSpPr>
              <a:spLocks noChangeShapeType="1"/>
            </p:cNvSpPr>
            <p:nvPr/>
          </p:nvSpPr>
          <p:spPr bwMode="gray">
            <a:xfrm>
              <a:off x="2278" y="1876"/>
              <a:ext cx="0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7" name="Line 69"/>
            <p:cNvSpPr>
              <a:spLocks noChangeShapeType="1"/>
            </p:cNvSpPr>
            <p:nvPr/>
          </p:nvSpPr>
          <p:spPr bwMode="gray">
            <a:xfrm flipH="1">
              <a:off x="1696" y="1875"/>
              <a:ext cx="1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8" name="Text Box 70"/>
            <p:cNvSpPr txBox="1">
              <a:spLocks noChangeArrowheads="1"/>
            </p:cNvSpPr>
            <p:nvPr/>
          </p:nvSpPr>
          <p:spPr bwMode="gray">
            <a:xfrm>
              <a:off x="1696" y="1205"/>
              <a:ext cx="1118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buClr>
                  <a:schemeClr val="accent2"/>
                </a:buClr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CLICK HERE TO ADD YOUR CONTENTS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9" name="Group 244"/>
          <p:cNvGrpSpPr>
            <a:grpSpLocks/>
          </p:cNvGrpSpPr>
          <p:nvPr/>
        </p:nvGrpSpPr>
        <p:grpSpPr bwMode="auto">
          <a:xfrm>
            <a:off x="6192428" y="4586020"/>
            <a:ext cx="1666875" cy="1387476"/>
            <a:chOff x="2973" y="2868"/>
            <a:chExt cx="1050" cy="874"/>
          </a:xfrm>
        </p:grpSpPr>
        <p:sp>
          <p:nvSpPr>
            <p:cNvPr id="20" name="Line 71"/>
            <p:cNvSpPr>
              <a:spLocks noChangeShapeType="1"/>
            </p:cNvSpPr>
            <p:nvPr/>
          </p:nvSpPr>
          <p:spPr bwMode="gray">
            <a:xfrm>
              <a:off x="3484" y="2868"/>
              <a:ext cx="0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1" name="Line 72"/>
            <p:cNvSpPr>
              <a:spLocks noChangeShapeType="1"/>
            </p:cNvSpPr>
            <p:nvPr/>
          </p:nvSpPr>
          <p:spPr bwMode="gray">
            <a:xfrm flipH="1">
              <a:off x="2973" y="3079"/>
              <a:ext cx="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2" name="Text Box 73"/>
            <p:cNvSpPr txBox="1">
              <a:spLocks noChangeArrowheads="1"/>
            </p:cNvSpPr>
            <p:nvPr/>
          </p:nvSpPr>
          <p:spPr bwMode="gray">
            <a:xfrm>
              <a:off x="2973" y="3079"/>
              <a:ext cx="1050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buClr>
                  <a:schemeClr val="accent2"/>
                </a:buClr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CLICK HERE TO ADD YOUR CONTENTS</a:t>
              </a:r>
            </a:p>
          </p:txBody>
        </p:sp>
      </p:grpSp>
      <p:grpSp>
        <p:nvGrpSpPr>
          <p:cNvPr id="23" name="Group 74"/>
          <p:cNvGrpSpPr>
            <a:grpSpLocks/>
          </p:cNvGrpSpPr>
          <p:nvPr/>
        </p:nvGrpSpPr>
        <p:grpSpPr bwMode="auto">
          <a:xfrm>
            <a:off x="1460090" y="3278711"/>
            <a:ext cx="9144001" cy="1247775"/>
            <a:chOff x="-8" y="2010"/>
            <a:chExt cx="5760" cy="786"/>
          </a:xfrm>
          <a:effectLst/>
        </p:grpSpPr>
        <p:sp>
          <p:nvSpPr>
            <p:cNvPr id="24" name="Line 75"/>
            <p:cNvSpPr>
              <a:spLocks noChangeShapeType="1"/>
            </p:cNvSpPr>
            <p:nvPr/>
          </p:nvSpPr>
          <p:spPr bwMode="gray">
            <a:xfrm flipH="1">
              <a:off x="-8" y="2405"/>
              <a:ext cx="660" cy="0"/>
            </a:xfrm>
            <a:prstGeom prst="lin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5" name="Line 76"/>
            <p:cNvSpPr>
              <a:spLocks noChangeShapeType="1"/>
            </p:cNvSpPr>
            <p:nvPr/>
          </p:nvSpPr>
          <p:spPr bwMode="gray">
            <a:xfrm flipH="1">
              <a:off x="3839" y="2405"/>
              <a:ext cx="510" cy="0"/>
            </a:xfrm>
            <a:prstGeom prst="lin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6" name="Arc 77"/>
            <p:cNvSpPr>
              <a:spLocks/>
            </p:cNvSpPr>
            <p:nvPr/>
          </p:nvSpPr>
          <p:spPr bwMode="gray">
            <a:xfrm rot="16200000" flipV="1">
              <a:off x="2052" y="1833"/>
              <a:ext cx="412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0 h 43200"/>
                <a:gd name="T4" fmla="*/ 0 w 22794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762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7" name="Arc 78"/>
            <p:cNvSpPr>
              <a:spLocks/>
            </p:cNvSpPr>
            <p:nvPr/>
          </p:nvSpPr>
          <p:spPr bwMode="gray">
            <a:xfrm rot="16200000" flipV="1">
              <a:off x="4503" y="1834"/>
              <a:ext cx="418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0 h 43200"/>
                <a:gd name="T4" fmla="*/ 0 w 22794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762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8" name="Line 79"/>
            <p:cNvSpPr>
              <a:spLocks noChangeShapeType="1"/>
            </p:cNvSpPr>
            <p:nvPr/>
          </p:nvSpPr>
          <p:spPr bwMode="gray">
            <a:xfrm flipH="1">
              <a:off x="2619" y="2405"/>
              <a:ext cx="496" cy="0"/>
            </a:xfrm>
            <a:prstGeom prst="lin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9" name="Arc 80"/>
            <p:cNvSpPr>
              <a:spLocks/>
            </p:cNvSpPr>
            <p:nvPr/>
          </p:nvSpPr>
          <p:spPr bwMode="gray">
            <a:xfrm rot="5400000">
              <a:off x="3278" y="2211"/>
              <a:ext cx="400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0 h 43200"/>
                <a:gd name="T4" fmla="*/ 0 w 22794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762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0" name="Line 81"/>
            <p:cNvSpPr>
              <a:spLocks noChangeShapeType="1"/>
            </p:cNvSpPr>
            <p:nvPr/>
          </p:nvSpPr>
          <p:spPr bwMode="gray">
            <a:xfrm flipH="1">
              <a:off x="5071" y="2405"/>
              <a:ext cx="681" cy="0"/>
            </a:xfrm>
            <a:prstGeom prst="lin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1" name="Line 82"/>
            <p:cNvSpPr>
              <a:spLocks noChangeShapeType="1"/>
            </p:cNvSpPr>
            <p:nvPr/>
          </p:nvSpPr>
          <p:spPr bwMode="gray">
            <a:xfrm flipH="1">
              <a:off x="1377" y="2405"/>
              <a:ext cx="523" cy="0"/>
            </a:xfrm>
            <a:prstGeom prst="lin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2" name="Arc 83"/>
            <p:cNvSpPr>
              <a:spLocks/>
            </p:cNvSpPr>
            <p:nvPr/>
          </p:nvSpPr>
          <p:spPr bwMode="gray">
            <a:xfrm rot="5400000">
              <a:off x="815" y="2211"/>
              <a:ext cx="400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0 h 43200"/>
                <a:gd name="T4" fmla="*/ 0 w 22794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762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33" name="椭圆​​ 3"/>
          <p:cNvSpPr>
            <a:spLocks noChangeArrowheads="1"/>
          </p:cNvSpPr>
          <p:nvPr/>
        </p:nvSpPr>
        <p:spPr bwMode="auto">
          <a:xfrm>
            <a:off x="2547528" y="3390632"/>
            <a:ext cx="1081087" cy="1081087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  <a:b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b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HERE</a:t>
            </a:r>
          </a:p>
        </p:txBody>
      </p:sp>
      <p:sp>
        <p:nvSpPr>
          <p:cNvPr id="34" name="椭圆​​ 3"/>
          <p:cNvSpPr>
            <a:spLocks noChangeArrowheads="1"/>
          </p:cNvSpPr>
          <p:nvPr/>
        </p:nvSpPr>
        <p:spPr bwMode="auto">
          <a:xfrm>
            <a:off x="6460715" y="3376344"/>
            <a:ext cx="1081088" cy="108108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  <a:b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b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HERE</a:t>
            </a:r>
          </a:p>
        </p:txBody>
      </p:sp>
      <p:sp>
        <p:nvSpPr>
          <p:cNvPr id="35" name="椭圆​​ 3"/>
          <p:cNvSpPr>
            <a:spLocks noChangeArrowheads="1"/>
          </p:cNvSpPr>
          <p:nvPr/>
        </p:nvSpPr>
        <p:spPr bwMode="auto">
          <a:xfrm>
            <a:off x="4531903" y="3343005"/>
            <a:ext cx="1081087" cy="108108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  <a:b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b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HERE</a:t>
            </a:r>
          </a:p>
        </p:txBody>
      </p:sp>
      <p:sp>
        <p:nvSpPr>
          <p:cNvPr id="36" name="椭圆​​ 3"/>
          <p:cNvSpPr>
            <a:spLocks noChangeArrowheads="1"/>
          </p:cNvSpPr>
          <p:nvPr/>
        </p:nvSpPr>
        <p:spPr bwMode="auto">
          <a:xfrm>
            <a:off x="8421278" y="3349355"/>
            <a:ext cx="1081087" cy="1081087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r>
              <a: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  <a:br>
              <a: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br>
            <a:r>
              <a: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33429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3075920" cy="1122035"/>
            <a:chOff x="0" y="0"/>
            <a:chExt cx="12192000" cy="11220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807" y="0"/>
              <a:ext cx="810193" cy="112203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0" y="0"/>
              <a:ext cx="11381807" cy="8996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4B5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4207" y="280549"/>
            <a:ext cx="479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 YOUR CONTENTS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9" name="Oval 3"/>
          <p:cNvSpPr>
            <a:spLocks noChangeArrowheads="1"/>
          </p:cNvSpPr>
          <p:nvPr/>
        </p:nvSpPr>
        <p:spPr bwMode="auto">
          <a:xfrm>
            <a:off x="4360915" y="1996817"/>
            <a:ext cx="3455988" cy="3455987"/>
          </a:xfrm>
          <a:prstGeom prst="ellipse">
            <a:avLst/>
          </a:prstGeom>
          <a:noFill/>
          <a:ln w="28575">
            <a:solidFill>
              <a:srgbClr val="FFFFFF">
                <a:lumMod val="75000"/>
              </a:srgbClr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70" name="Group 26"/>
          <p:cNvGrpSpPr>
            <a:grpSpLocks/>
          </p:cNvGrpSpPr>
          <p:nvPr/>
        </p:nvGrpSpPr>
        <p:grpSpPr bwMode="auto">
          <a:xfrm>
            <a:off x="3856090" y="1780917"/>
            <a:ext cx="4394200" cy="3816350"/>
            <a:chOff x="1428" y="1117"/>
            <a:chExt cx="2768" cy="2404"/>
          </a:xfrm>
        </p:grpSpPr>
        <p:sp>
          <p:nvSpPr>
            <p:cNvPr id="71" name="Oval 9"/>
            <p:cNvSpPr>
              <a:spLocks noChangeArrowheads="1"/>
            </p:cNvSpPr>
            <p:nvPr/>
          </p:nvSpPr>
          <p:spPr bwMode="auto">
            <a:xfrm>
              <a:off x="1429" y="2568"/>
              <a:ext cx="953" cy="953"/>
            </a:xfrm>
            <a:prstGeom prst="ellipse">
              <a:avLst/>
            </a:prstGeom>
            <a:solidFill>
              <a:srgbClr val="00B050"/>
            </a:solidFill>
            <a:ln w="571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 HERE</a:t>
              </a:r>
            </a:p>
          </p:txBody>
        </p:sp>
        <p:sp>
          <p:nvSpPr>
            <p:cNvPr id="72" name="Oval 10"/>
            <p:cNvSpPr>
              <a:spLocks noChangeArrowheads="1"/>
            </p:cNvSpPr>
            <p:nvPr/>
          </p:nvSpPr>
          <p:spPr bwMode="auto">
            <a:xfrm>
              <a:off x="1428" y="1117"/>
              <a:ext cx="953" cy="953"/>
            </a:xfrm>
            <a:prstGeom prst="ellipse">
              <a:avLst/>
            </a:prstGeom>
            <a:solidFill>
              <a:schemeClr val="tx1"/>
            </a:solidFill>
            <a:ln w="571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 HERE</a:t>
              </a:r>
            </a:p>
          </p:txBody>
        </p:sp>
        <p:sp>
          <p:nvSpPr>
            <p:cNvPr id="73" name="Oval 11"/>
            <p:cNvSpPr>
              <a:spLocks noChangeArrowheads="1"/>
            </p:cNvSpPr>
            <p:nvPr/>
          </p:nvSpPr>
          <p:spPr bwMode="auto">
            <a:xfrm>
              <a:off x="3243" y="2568"/>
              <a:ext cx="953" cy="953"/>
            </a:xfrm>
            <a:prstGeom prst="ellipse">
              <a:avLst/>
            </a:prstGeom>
            <a:solidFill>
              <a:schemeClr val="tx1"/>
            </a:solidFill>
            <a:ln w="571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 HERE</a:t>
              </a:r>
            </a:p>
          </p:txBody>
        </p:sp>
        <p:sp>
          <p:nvSpPr>
            <p:cNvPr id="74" name="Oval 12"/>
            <p:cNvSpPr>
              <a:spLocks noChangeArrowheads="1"/>
            </p:cNvSpPr>
            <p:nvPr/>
          </p:nvSpPr>
          <p:spPr bwMode="auto">
            <a:xfrm>
              <a:off x="3242" y="1117"/>
              <a:ext cx="953" cy="953"/>
            </a:xfrm>
            <a:prstGeom prst="ellipse">
              <a:avLst/>
            </a:prstGeom>
            <a:solidFill>
              <a:srgbClr val="00B050"/>
            </a:solidFill>
            <a:ln w="571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 HERE</a:t>
              </a:r>
            </a:p>
          </p:txBody>
        </p:sp>
      </p:grpSp>
      <p:sp>
        <p:nvSpPr>
          <p:cNvPr id="75" name="Oval 19"/>
          <p:cNvSpPr>
            <a:spLocks noChangeArrowheads="1"/>
          </p:cNvSpPr>
          <p:nvPr/>
        </p:nvSpPr>
        <p:spPr bwMode="auto">
          <a:xfrm>
            <a:off x="3929115" y="5236904"/>
            <a:ext cx="288925" cy="288925"/>
          </a:xfrm>
          <a:prstGeom prst="ellipse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6" name="Oval 20"/>
          <p:cNvSpPr>
            <a:spLocks noChangeArrowheads="1"/>
          </p:cNvSpPr>
          <p:nvPr/>
        </p:nvSpPr>
        <p:spPr bwMode="auto">
          <a:xfrm>
            <a:off x="3927528" y="1852354"/>
            <a:ext cx="288925" cy="288925"/>
          </a:xfrm>
          <a:prstGeom prst="ellipse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7" name="Oval 24"/>
          <p:cNvSpPr>
            <a:spLocks noChangeArrowheads="1"/>
          </p:cNvSpPr>
          <p:nvPr/>
        </p:nvSpPr>
        <p:spPr bwMode="auto">
          <a:xfrm>
            <a:off x="7816903" y="1852354"/>
            <a:ext cx="288925" cy="288925"/>
          </a:xfrm>
          <a:prstGeom prst="ellipse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8" name="Oval 25"/>
          <p:cNvSpPr>
            <a:spLocks noChangeArrowheads="1"/>
          </p:cNvSpPr>
          <p:nvPr/>
        </p:nvSpPr>
        <p:spPr bwMode="auto">
          <a:xfrm>
            <a:off x="7888340" y="5236904"/>
            <a:ext cx="288925" cy="288925"/>
          </a:xfrm>
          <a:prstGeom prst="ellipse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480396" y="1535151"/>
            <a:ext cx="2375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HERE TO ADD YOUR SENTENCES ABOUT THIS PAGE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.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480396" y="4991139"/>
            <a:ext cx="2375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HERE TO ADD YOUR SENTENCES ABOUT THIS PAGE.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225289" y="1535151"/>
            <a:ext cx="2375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HERE TO ADD YOUR SENTENCES ABOUT THIS PAGE.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225289" y="4991139"/>
            <a:ext cx="2375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HERE TO ADD YOUR SENTENCES ABOUT THIS PAGE.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38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9 -0.00069 C 0.02761 -0.04398 0.08047 -0.0449 0.11303 -0.00324 C 0.14519 0.03936 0.14636 0.10903 0.11472 0.15255 C 0.08321 0.1963 0.03047 0.19653 -0.00182 0.15556 C -0.03502 0.1132 -0.0358 0.04329 -0.00429 -0.00069 Z " pathEditMode="relative" rAng="18840000" ptsTypes="AAAAA">
                                      <p:cBhvr>
                                        <p:cTn id="3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766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1157 C 0.03464 0.02709 0.04024 0.09653 0.01146 0.14306 C -0.01718 0.19051 -0.0694 0.19792 -0.10507 0.16019 C -0.14062 0.12107 -0.14544 0.05209 -0.11731 0.0044 C -0.08854 -0.04236 -0.03645 -0.04953 -0.00078 -0.01157 Z " pathEditMode="relative" rAng="2340000" ptsTypes="AAAAA">
                                      <p:cBhvr>
                                        <p:cTn id="35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1" y="854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-0.01967 C -0.0263 0.02662 -0.07877 0.03125 -0.11302 -0.00879 C -0.14739 -0.04838 -0.15078 -0.11828 -0.12109 -0.16389 C -0.09088 -0.20972 -0.03854 -0.21504 -0.00442 -0.17546 C 0.03008 -0.13565 0.0336 -0.0662 0.00391 -0.01967 Z " pathEditMode="relative" rAng="7860000" ptsTypes="AAAAA">
                                      <p:cBhvr>
                                        <p:cTn id="3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7" y="-722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2 -0.01227 C -0.03802 -0.05625 -0.03802 -0.12569 -0.00585 -0.16828 C 0.02644 -0.21134 0.07891 -0.2118 0.11094 -0.16875 C 0.14323 -0.12569 0.14323 -0.05532 0.11107 -0.01319 C 0.07891 0.03009 0.02631 0.03079 -0.00572 -0.01227 Z " pathEditMode="relative" rAng="13500000" ptsTypes="AAAAA">
                                      <p:cBhvr>
                                        <p:cTn id="3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9" grpId="0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/>
      <p:bldP spid="80" grpId="0"/>
      <p:bldP spid="81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3075920" cy="1122035"/>
            <a:chOff x="0" y="0"/>
            <a:chExt cx="12192000" cy="11220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807" y="0"/>
              <a:ext cx="810193" cy="112203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0" y="0"/>
              <a:ext cx="11381807" cy="8996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4B5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9598" y="300929"/>
            <a:ext cx="496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 YOUR CONTENTS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841748" y="6110702"/>
            <a:ext cx="78488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33936" y="193578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两大产品上半年销量对比图（万元）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337691" y="2582311"/>
            <a:ext cx="965947" cy="3497943"/>
            <a:chOff x="1640650" y="1976042"/>
            <a:chExt cx="965947" cy="3240064"/>
          </a:xfrm>
        </p:grpSpPr>
        <p:sp>
          <p:nvSpPr>
            <p:cNvPr id="10" name="文本框 9"/>
            <p:cNvSpPr txBox="1"/>
            <p:nvPr/>
          </p:nvSpPr>
          <p:spPr>
            <a:xfrm>
              <a:off x="1892679" y="4874002"/>
              <a:ext cx="576064" cy="34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0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84667" y="4294410"/>
              <a:ext cx="684076" cy="34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100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784667" y="3714818"/>
              <a:ext cx="684076" cy="34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300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784667" y="3135226"/>
              <a:ext cx="684076" cy="34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500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784667" y="2555634"/>
              <a:ext cx="684076" cy="34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700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0650" y="1976042"/>
              <a:ext cx="965947" cy="34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1A4B5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 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1000</a:t>
              </a:r>
              <a:endParaRPr lang="zh-CN" altLang="en-US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3508966" y="5030702"/>
            <a:ext cx="36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25914" y="3590702"/>
            <a:ext cx="360000" cy="252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338203" y="4310702"/>
            <a:ext cx="360000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67440" y="3770702"/>
            <a:ext cx="360000" cy="23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96677" y="3590702"/>
            <a:ext cx="360000" cy="25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655151" y="3770702"/>
            <a:ext cx="360000" cy="23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484388" y="4310702"/>
            <a:ext cx="360000" cy="180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313623" y="5030702"/>
            <a:ext cx="360000" cy="10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810498" y="3260782"/>
            <a:ext cx="732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产品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663876" y="3260782"/>
            <a:ext cx="6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产品</a:t>
            </a:r>
            <a:r>
              <a:rPr lang="en-US" altLang="zh-CN" sz="1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B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9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3075920" cy="1122035"/>
            <a:chOff x="0" y="0"/>
            <a:chExt cx="12192000" cy="11220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807" y="0"/>
              <a:ext cx="810193" cy="112203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0" y="0"/>
              <a:ext cx="11381807" cy="8996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4B5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9598" y="300929"/>
            <a:ext cx="496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 YOUR CONTENTS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7828218" y="2402553"/>
            <a:ext cx="1184275" cy="1068388"/>
            <a:chOff x="3742" y="1532"/>
            <a:chExt cx="746" cy="673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>
              <a:lum brigh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2089"/>
              <a:ext cx="74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3814" y="1532"/>
              <a:ext cx="613" cy="612"/>
              <a:chOff x="703" y="2024"/>
              <a:chExt cx="1089" cy="1089"/>
            </a:xfrm>
          </p:grpSpPr>
          <p:sp>
            <p:nvSpPr>
              <p:cNvPr id="10" name="Oval 378"/>
              <p:cNvSpPr>
                <a:spLocks noChangeArrowheads="1"/>
              </p:cNvSpPr>
              <p:nvPr/>
            </p:nvSpPr>
            <p:spPr bwMode="auto">
              <a:xfrm>
                <a:off x="703" y="2024"/>
                <a:ext cx="1089" cy="1089"/>
              </a:xfrm>
              <a:prstGeom prst="ellipse">
                <a:avLst/>
              </a:prstGeom>
              <a:solidFill>
                <a:srgbClr val="00B050"/>
              </a:solidFill>
              <a:ln w="57150" algn="ctr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45791" dir="3378596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solidFill>
                    <a:srgbClr val="000000"/>
                  </a:solidFill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" name="AutoShape 383"/>
              <p:cNvSpPr>
                <a:spLocks noChangeArrowheads="1"/>
              </p:cNvSpPr>
              <p:nvPr/>
            </p:nvSpPr>
            <p:spPr bwMode="auto">
              <a:xfrm>
                <a:off x="735" y="2056"/>
                <a:ext cx="1025" cy="1025"/>
              </a:xfrm>
              <a:custGeom>
                <a:avLst/>
                <a:gdLst>
                  <a:gd name="T0" fmla="*/ 3 w 21600"/>
                  <a:gd name="T1" fmla="*/ 0 h 21600"/>
                  <a:gd name="T2" fmla="*/ 1 w 21600"/>
                  <a:gd name="T3" fmla="*/ 1 h 21600"/>
                  <a:gd name="T4" fmla="*/ 3 w 21600"/>
                  <a:gd name="T5" fmla="*/ 1 h 21600"/>
                  <a:gd name="T6" fmla="*/ 5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25 w 21600"/>
                  <a:gd name="T13" fmla="*/ 0 h 21600"/>
                  <a:gd name="T14" fmla="*/ 19175 w 21600"/>
                  <a:gd name="T15" fmla="*/ 529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311" y="4017"/>
                    </a:moveTo>
                    <a:cubicBezTo>
                      <a:pt x="6864" y="2760"/>
                      <a:pt x="8802" y="2074"/>
                      <a:pt x="10800" y="2075"/>
                    </a:cubicBezTo>
                    <a:cubicBezTo>
                      <a:pt x="12797" y="2075"/>
                      <a:pt x="14735" y="2760"/>
                      <a:pt x="16288" y="4017"/>
                    </a:cubicBezTo>
                    <a:lnTo>
                      <a:pt x="17593" y="2404"/>
                    </a:lnTo>
                    <a:cubicBezTo>
                      <a:pt x="15671" y="848"/>
                      <a:pt x="13273" y="-1"/>
                      <a:pt x="10799" y="0"/>
                    </a:cubicBezTo>
                    <a:cubicBezTo>
                      <a:pt x="8326" y="0"/>
                      <a:pt x="5928" y="848"/>
                      <a:pt x="4006" y="2404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kern="0">
                  <a:solidFill>
                    <a:sysClr val="windowText" lastClr="000000"/>
                  </a:solidFill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" name="AutoShape 384"/>
              <p:cNvSpPr>
                <a:spLocks noChangeArrowheads="1"/>
              </p:cNvSpPr>
              <p:nvPr/>
            </p:nvSpPr>
            <p:spPr bwMode="auto">
              <a:xfrm rot="3527902">
                <a:off x="735" y="2056"/>
                <a:ext cx="1025" cy="1025"/>
              </a:xfrm>
              <a:custGeom>
                <a:avLst/>
                <a:gdLst>
                  <a:gd name="T0" fmla="*/ 3 w 21600"/>
                  <a:gd name="T1" fmla="*/ 0 h 21600"/>
                  <a:gd name="T2" fmla="*/ 2 w 21600"/>
                  <a:gd name="T3" fmla="*/ 0 h 21600"/>
                  <a:gd name="T4" fmla="*/ 3 w 21600"/>
                  <a:gd name="T5" fmla="*/ 1 h 21600"/>
                  <a:gd name="T6" fmla="*/ 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6144 w 21600"/>
                  <a:gd name="T13" fmla="*/ 0 h 21600"/>
                  <a:gd name="T14" fmla="*/ 15456 w 21600"/>
                  <a:gd name="T15" fmla="*/ 28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8403" y="2334"/>
                    </a:moveTo>
                    <a:cubicBezTo>
                      <a:pt x="9183" y="2113"/>
                      <a:pt x="9989" y="2001"/>
                      <a:pt x="10800" y="2002"/>
                    </a:cubicBezTo>
                    <a:cubicBezTo>
                      <a:pt x="11610" y="2002"/>
                      <a:pt x="12416" y="2113"/>
                      <a:pt x="13196" y="2334"/>
                    </a:cubicBezTo>
                    <a:lnTo>
                      <a:pt x="13742" y="408"/>
                    </a:lnTo>
                    <a:cubicBezTo>
                      <a:pt x="12784" y="137"/>
                      <a:pt x="11794" y="-1"/>
                      <a:pt x="10799" y="0"/>
                    </a:cubicBezTo>
                    <a:cubicBezTo>
                      <a:pt x="9805" y="0"/>
                      <a:pt x="8815" y="137"/>
                      <a:pt x="7857" y="408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/>
            </p:spPr>
            <p:txBody>
              <a:bodyPr rot="10800000"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kern="0">
                  <a:solidFill>
                    <a:sysClr val="windowText" lastClr="000000"/>
                  </a:solidFill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Oval 60"/>
              <p:cNvSpPr>
                <a:spLocks noChangeArrowheads="1"/>
              </p:cNvSpPr>
              <p:nvPr/>
            </p:nvSpPr>
            <p:spPr bwMode="auto">
              <a:xfrm>
                <a:off x="975" y="2296"/>
                <a:ext cx="544" cy="5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微软雅黑" panose="020B0503020204020204" pitchFamily="34" charset="-122"/>
                  </a:rPr>
                  <a:t>4</a:t>
                </a:r>
              </a:p>
            </p:txBody>
          </p:sp>
        </p:grpSp>
      </p:grpSp>
      <p:sp>
        <p:nvSpPr>
          <p:cNvPr id="14" name="Text Box 61"/>
          <p:cNvSpPr txBox="1">
            <a:spLocks noChangeArrowheads="1"/>
          </p:cNvSpPr>
          <p:nvPr/>
        </p:nvSpPr>
        <p:spPr bwMode="auto">
          <a:xfrm>
            <a:off x="7828218" y="1727866"/>
            <a:ext cx="11890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 HERE</a:t>
            </a:r>
          </a:p>
        </p:txBody>
      </p:sp>
      <p:grpSp>
        <p:nvGrpSpPr>
          <p:cNvPr id="15" name="Group 66"/>
          <p:cNvGrpSpPr>
            <a:grpSpLocks/>
          </p:cNvGrpSpPr>
          <p:nvPr/>
        </p:nvGrpSpPr>
        <p:grpSpPr bwMode="auto">
          <a:xfrm>
            <a:off x="6567743" y="2548603"/>
            <a:ext cx="1577975" cy="1427163"/>
            <a:chOff x="2948" y="1624"/>
            <a:chExt cx="994" cy="899"/>
          </a:xfrm>
        </p:grpSpPr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5" cstate="print">
              <a:lum brigh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" y="2369"/>
              <a:ext cx="99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3043" y="1624"/>
              <a:ext cx="817" cy="817"/>
              <a:chOff x="703" y="2024"/>
              <a:chExt cx="1089" cy="1089"/>
            </a:xfrm>
          </p:grpSpPr>
          <p:sp>
            <p:nvSpPr>
              <p:cNvPr id="18" name="Oval 378"/>
              <p:cNvSpPr>
                <a:spLocks noChangeArrowheads="1"/>
              </p:cNvSpPr>
              <p:nvPr/>
            </p:nvSpPr>
            <p:spPr bwMode="auto">
              <a:xfrm>
                <a:off x="703" y="2024"/>
                <a:ext cx="1089" cy="1089"/>
              </a:xfrm>
              <a:prstGeom prst="ellipse">
                <a:avLst/>
              </a:prstGeom>
              <a:solidFill>
                <a:schemeClr val="tx1"/>
              </a:solidFill>
              <a:ln w="57150" algn="ctr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45791" dir="3378596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solidFill>
                    <a:srgbClr val="000000"/>
                  </a:solidFill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AutoShape 383"/>
              <p:cNvSpPr>
                <a:spLocks noChangeArrowheads="1"/>
              </p:cNvSpPr>
              <p:nvPr/>
            </p:nvSpPr>
            <p:spPr bwMode="auto">
              <a:xfrm>
                <a:off x="735" y="2056"/>
                <a:ext cx="1025" cy="1025"/>
              </a:xfrm>
              <a:custGeom>
                <a:avLst/>
                <a:gdLst>
                  <a:gd name="T0" fmla="*/ 3 w 21600"/>
                  <a:gd name="T1" fmla="*/ 0 h 21600"/>
                  <a:gd name="T2" fmla="*/ 1 w 21600"/>
                  <a:gd name="T3" fmla="*/ 1 h 21600"/>
                  <a:gd name="T4" fmla="*/ 3 w 21600"/>
                  <a:gd name="T5" fmla="*/ 1 h 21600"/>
                  <a:gd name="T6" fmla="*/ 5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25 w 21600"/>
                  <a:gd name="T13" fmla="*/ 0 h 21600"/>
                  <a:gd name="T14" fmla="*/ 19175 w 21600"/>
                  <a:gd name="T15" fmla="*/ 529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311" y="4017"/>
                    </a:moveTo>
                    <a:cubicBezTo>
                      <a:pt x="6864" y="2760"/>
                      <a:pt x="8802" y="2074"/>
                      <a:pt x="10800" y="2075"/>
                    </a:cubicBezTo>
                    <a:cubicBezTo>
                      <a:pt x="12797" y="2075"/>
                      <a:pt x="14735" y="2760"/>
                      <a:pt x="16288" y="4017"/>
                    </a:cubicBezTo>
                    <a:lnTo>
                      <a:pt x="17593" y="2404"/>
                    </a:lnTo>
                    <a:cubicBezTo>
                      <a:pt x="15671" y="848"/>
                      <a:pt x="13273" y="-1"/>
                      <a:pt x="10799" y="0"/>
                    </a:cubicBezTo>
                    <a:cubicBezTo>
                      <a:pt x="8326" y="0"/>
                      <a:pt x="5928" y="848"/>
                      <a:pt x="4006" y="2404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kern="0">
                  <a:solidFill>
                    <a:sysClr val="windowText" lastClr="000000"/>
                  </a:solidFill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" name="AutoShape 384"/>
              <p:cNvSpPr>
                <a:spLocks noChangeArrowheads="1"/>
              </p:cNvSpPr>
              <p:nvPr/>
            </p:nvSpPr>
            <p:spPr bwMode="auto">
              <a:xfrm rot="3527902">
                <a:off x="735" y="2056"/>
                <a:ext cx="1025" cy="1025"/>
              </a:xfrm>
              <a:custGeom>
                <a:avLst/>
                <a:gdLst>
                  <a:gd name="T0" fmla="*/ 3 w 21600"/>
                  <a:gd name="T1" fmla="*/ 0 h 21600"/>
                  <a:gd name="T2" fmla="*/ 2 w 21600"/>
                  <a:gd name="T3" fmla="*/ 0 h 21600"/>
                  <a:gd name="T4" fmla="*/ 3 w 21600"/>
                  <a:gd name="T5" fmla="*/ 1 h 21600"/>
                  <a:gd name="T6" fmla="*/ 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6144 w 21600"/>
                  <a:gd name="T13" fmla="*/ 0 h 21600"/>
                  <a:gd name="T14" fmla="*/ 15456 w 21600"/>
                  <a:gd name="T15" fmla="*/ 28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8403" y="2334"/>
                    </a:moveTo>
                    <a:cubicBezTo>
                      <a:pt x="9183" y="2113"/>
                      <a:pt x="9989" y="2001"/>
                      <a:pt x="10800" y="2002"/>
                    </a:cubicBezTo>
                    <a:cubicBezTo>
                      <a:pt x="11610" y="2002"/>
                      <a:pt x="12416" y="2113"/>
                      <a:pt x="13196" y="2334"/>
                    </a:cubicBezTo>
                    <a:lnTo>
                      <a:pt x="13742" y="408"/>
                    </a:lnTo>
                    <a:cubicBezTo>
                      <a:pt x="12784" y="137"/>
                      <a:pt x="11794" y="-1"/>
                      <a:pt x="10799" y="0"/>
                    </a:cubicBezTo>
                    <a:cubicBezTo>
                      <a:pt x="9805" y="0"/>
                      <a:pt x="8815" y="137"/>
                      <a:pt x="7857" y="408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/>
            </p:spPr>
            <p:txBody>
              <a:bodyPr rot="10800000"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kern="0">
                  <a:solidFill>
                    <a:sysClr val="windowText" lastClr="000000"/>
                  </a:solidFill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Oval 52"/>
              <p:cNvSpPr>
                <a:spLocks noChangeArrowheads="1"/>
              </p:cNvSpPr>
              <p:nvPr/>
            </p:nvSpPr>
            <p:spPr bwMode="auto">
              <a:xfrm>
                <a:off x="975" y="2296"/>
                <a:ext cx="544" cy="5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微软雅黑" panose="020B0503020204020204" pitchFamily="34" charset="-122"/>
                  </a:rPr>
                  <a:t>3</a:t>
                </a:r>
              </a:p>
            </p:txBody>
          </p:sp>
        </p:grpSp>
      </p:grpSp>
      <p:sp>
        <p:nvSpPr>
          <p:cNvPr id="22" name="Text Box 53"/>
          <p:cNvSpPr txBox="1">
            <a:spLocks noChangeArrowheads="1"/>
          </p:cNvSpPr>
          <p:nvPr/>
        </p:nvSpPr>
        <p:spPr bwMode="auto">
          <a:xfrm>
            <a:off x="6640768" y="1713578"/>
            <a:ext cx="1419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 HERE</a:t>
            </a:r>
          </a:p>
        </p:txBody>
      </p:sp>
      <p:grpSp>
        <p:nvGrpSpPr>
          <p:cNvPr id="23" name="Group 65"/>
          <p:cNvGrpSpPr>
            <a:grpSpLocks/>
          </p:cNvGrpSpPr>
          <p:nvPr/>
        </p:nvGrpSpPr>
        <p:grpSpPr bwMode="auto">
          <a:xfrm>
            <a:off x="4911981" y="2734341"/>
            <a:ext cx="2170112" cy="1960562"/>
            <a:chOff x="1905" y="1741"/>
            <a:chExt cx="1367" cy="1235"/>
          </a:xfrm>
        </p:grpSpPr>
        <p:pic>
          <p:nvPicPr>
            <p:cNvPr id="24" name="Picture 5"/>
            <p:cNvPicPr>
              <a:picLocks noChangeAspect="1" noChangeArrowheads="1"/>
            </p:cNvPicPr>
            <p:nvPr/>
          </p:nvPicPr>
          <p:blipFill>
            <a:blip r:embed="rId5">
              <a:lum brigh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" y="2764"/>
              <a:ext cx="13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" name="Group 40"/>
            <p:cNvGrpSpPr>
              <a:grpSpLocks/>
            </p:cNvGrpSpPr>
            <p:nvPr/>
          </p:nvGrpSpPr>
          <p:grpSpPr bwMode="auto">
            <a:xfrm>
              <a:off x="2036" y="1741"/>
              <a:ext cx="1124" cy="1123"/>
              <a:chOff x="703" y="2024"/>
              <a:chExt cx="1089" cy="1089"/>
            </a:xfrm>
          </p:grpSpPr>
          <p:sp>
            <p:nvSpPr>
              <p:cNvPr id="26" name="Oval 378"/>
              <p:cNvSpPr>
                <a:spLocks noChangeArrowheads="1"/>
              </p:cNvSpPr>
              <p:nvPr/>
            </p:nvSpPr>
            <p:spPr bwMode="auto">
              <a:xfrm>
                <a:off x="703" y="2024"/>
                <a:ext cx="1089" cy="1089"/>
              </a:xfrm>
              <a:prstGeom prst="ellipse">
                <a:avLst/>
              </a:prstGeom>
              <a:solidFill>
                <a:srgbClr val="00B050"/>
              </a:solidFill>
              <a:ln w="57150" algn="ctr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45791" dir="3378596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>
                  <a:solidFill>
                    <a:srgbClr val="000000"/>
                  </a:solidFill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7" name="AutoShape 383"/>
              <p:cNvSpPr>
                <a:spLocks noChangeArrowheads="1"/>
              </p:cNvSpPr>
              <p:nvPr/>
            </p:nvSpPr>
            <p:spPr bwMode="auto">
              <a:xfrm>
                <a:off x="735" y="2056"/>
                <a:ext cx="1025" cy="1025"/>
              </a:xfrm>
              <a:custGeom>
                <a:avLst/>
                <a:gdLst>
                  <a:gd name="T0" fmla="*/ 3 w 21600"/>
                  <a:gd name="T1" fmla="*/ 0 h 21600"/>
                  <a:gd name="T2" fmla="*/ 1 w 21600"/>
                  <a:gd name="T3" fmla="*/ 1 h 21600"/>
                  <a:gd name="T4" fmla="*/ 3 w 21600"/>
                  <a:gd name="T5" fmla="*/ 1 h 21600"/>
                  <a:gd name="T6" fmla="*/ 5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25 w 21600"/>
                  <a:gd name="T13" fmla="*/ 0 h 21600"/>
                  <a:gd name="T14" fmla="*/ 19175 w 21600"/>
                  <a:gd name="T15" fmla="*/ 529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311" y="4017"/>
                    </a:moveTo>
                    <a:cubicBezTo>
                      <a:pt x="6864" y="2760"/>
                      <a:pt x="8802" y="2074"/>
                      <a:pt x="10800" y="2075"/>
                    </a:cubicBezTo>
                    <a:cubicBezTo>
                      <a:pt x="12797" y="2075"/>
                      <a:pt x="14735" y="2760"/>
                      <a:pt x="16288" y="4017"/>
                    </a:cubicBezTo>
                    <a:lnTo>
                      <a:pt x="17593" y="2404"/>
                    </a:lnTo>
                    <a:cubicBezTo>
                      <a:pt x="15671" y="848"/>
                      <a:pt x="13273" y="-1"/>
                      <a:pt x="10799" y="0"/>
                    </a:cubicBezTo>
                    <a:cubicBezTo>
                      <a:pt x="8326" y="0"/>
                      <a:pt x="5928" y="848"/>
                      <a:pt x="4006" y="2404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kern="0">
                  <a:solidFill>
                    <a:sysClr val="windowText" lastClr="000000"/>
                  </a:solidFill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AutoShape 384"/>
              <p:cNvSpPr>
                <a:spLocks noChangeArrowheads="1"/>
              </p:cNvSpPr>
              <p:nvPr/>
            </p:nvSpPr>
            <p:spPr bwMode="auto">
              <a:xfrm rot="3527902">
                <a:off x="735" y="2056"/>
                <a:ext cx="1025" cy="1025"/>
              </a:xfrm>
              <a:custGeom>
                <a:avLst/>
                <a:gdLst>
                  <a:gd name="T0" fmla="*/ 3 w 21600"/>
                  <a:gd name="T1" fmla="*/ 0 h 21600"/>
                  <a:gd name="T2" fmla="*/ 2 w 21600"/>
                  <a:gd name="T3" fmla="*/ 0 h 21600"/>
                  <a:gd name="T4" fmla="*/ 3 w 21600"/>
                  <a:gd name="T5" fmla="*/ 1 h 21600"/>
                  <a:gd name="T6" fmla="*/ 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6144 w 21600"/>
                  <a:gd name="T13" fmla="*/ 0 h 21600"/>
                  <a:gd name="T14" fmla="*/ 15456 w 21600"/>
                  <a:gd name="T15" fmla="*/ 28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8403" y="2334"/>
                    </a:moveTo>
                    <a:cubicBezTo>
                      <a:pt x="9183" y="2113"/>
                      <a:pt x="9989" y="2001"/>
                      <a:pt x="10800" y="2002"/>
                    </a:cubicBezTo>
                    <a:cubicBezTo>
                      <a:pt x="11610" y="2002"/>
                      <a:pt x="12416" y="2113"/>
                      <a:pt x="13196" y="2334"/>
                    </a:cubicBezTo>
                    <a:lnTo>
                      <a:pt x="13742" y="408"/>
                    </a:lnTo>
                    <a:cubicBezTo>
                      <a:pt x="12784" y="137"/>
                      <a:pt x="11794" y="-1"/>
                      <a:pt x="10799" y="0"/>
                    </a:cubicBezTo>
                    <a:cubicBezTo>
                      <a:pt x="9805" y="0"/>
                      <a:pt x="8815" y="137"/>
                      <a:pt x="7857" y="408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/>
            </p:spPr>
            <p:txBody>
              <a:bodyPr rot="10800000"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kern="0">
                  <a:solidFill>
                    <a:sysClr val="windowText" lastClr="000000"/>
                  </a:solidFill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9" name="Oval 44"/>
              <p:cNvSpPr>
                <a:spLocks noChangeArrowheads="1"/>
              </p:cNvSpPr>
              <p:nvPr/>
            </p:nvSpPr>
            <p:spPr bwMode="auto">
              <a:xfrm>
                <a:off x="975" y="2296"/>
                <a:ext cx="544" cy="5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400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微软雅黑" panose="020B0503020204020204" pitchFamily="34" charset="-122"/>
                  </a:rPr>
                  <a:t>2</a:t>
                </a:r>
              </a:p>
            </p:txBody>
          </p:sp>
        </p:grpSp>
      </p:grpSp>
      <p:sp>
        <p:nvSpPr>
          <p:cNvPr id="30" name="Text Box 45"/>
          <p:cNvSpPr txBox="1">
            <a:spLocks noChangeArrowheads="1"/>
          </p:cNvSpPr>
          <p:nvPr/>
        </p:nvSpPr>
        <p:spPr bwMode="auto">
          <a:xfrm>
            <a:off x="5239006" y="1670716"/>
            <a:ext cx="1546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 HERE</a:t>
            </a:r>
          </a:p>
        </p:txBody>
      </p:sp>
      <p:grpSp>
        <p:nvGrpSpPr>
          <p:cNvPr id="31" name="Group 64"/>
          <p:cNvGrpSpPr>
            <a:grpSpLocks/>
          </p:cNvGrpSpPr>
          <p:nvPr/>
        </p:nvGrpSpPr>
        <p:grpSpPr bwMode="auto">
          <a:xfrm>
            <a:off x="2859343" y="3039141"/>
            <a:ext cx="2628900" cy="2376487"/>
            <a:chOff x="612" y="1933"/>
            <a:chExt cx="1656" cy="1497"/>
          </a:xfrm>
        </p:grpSpPr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5">
              <a:lum brigh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3173"/>
              <a:ext cx="165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" name="Group 18"/>
            <p:cNvGrpSpPr>
              <a:grpSpLocks/>
            </p:cNvGrpSpPr>
            <p:nvPr/>
          </p:nvGrpSpPr>
          <p:grpSpPr bwMode="auto">
            <a:xfrm>
              <a:off x="771" y="1933"/>
              <a:ext cx="1361" cy="1361"/>
              <a:chOff x="703" y="2024"/>
              <a:chExt cx="1089" cy="1089"/>
            </a:xfrm>
          </p:grpSpPr>
          <p:sp>
            <p:nvSpPr>
              <p:cNvPr id="34" name="Oval 378"/>
              <p:cNvSpPr>
                <a:spLocks noChangeArrowheads="1"/>
              </p:cNvSpPr>
              <p:nvPr/>
            </p:nvSpPr>
            <p:spPr bwMode="auto">
              <a:xfrm>
                <a:off x="703" y="2024"/>
                <a:ext cx="1089" cy="1089"/>
              </a:xfrm>
              <a:prstGeom prst="ellipse">
                <a:avLst/>
              </a:prstGeom>
              <a:solidFill>
                <a:schemeClr val="tx1"/>
              </a:solidFill>
              <a:ln w="57150" algn="ctr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45791" dir="3378596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solidFill>
                    <a:srgbClr val="000000"/>
                  </a:solidFill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5" name="AutoShape 383"/>
              <p:cNvSpPr>
                <a:spLocks noChangeArrowheads="1"/>
              </p:cNvSpPr>
              <p:nvPr/>
            </p:nvSpPr>
            <p:spPr bwMode="auto">
              <a:xfrm>
                <a:off x="735" y="2056"/>
                <a:ext cx="1025" cy="1025"/>
              </a:xfrm>
              <a:custGeom>
                <a:avLst/>
                <a:gdLst>
                  <a:gd name="T0" fmla="*/ 3 w 21600"/>
                  <a:gd name="T1" fmla="*/ 0 h 21600"/>
                  <a:gd name="T2" fmla="*/ 1 w 21600"/>
                  <a:gd name="T3" fmla="*/ 1 h 21600"/>
                  <a:gd name="T4" fmla="*/ 3 w 21600"/>
                  <a:gd name="T5" fmla="*/ 1 h 21600"/>
                  <a:gd name="T6" fmla="*/ 5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25 w 21600"/>
                  <a:gd name="T13" fmla="*/ 0 h 21600"/>
                  <a:gd name="T14" fmla="*/ 19175 w 21600"/>
                  <a:gd name="T15" fmla="*/ 529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311" y="4017"/>
                    </a:moveTo>
                    <a:cubicBezTo>
                      <a:pt x="6864" y="2760"/>
                      <a:pt x="8802" y="2074"/>
                      <a:pt x="10800" y="2075"/>
                    </a:cubicBezTo>
                    <a:cubicBezTo>
                      <a:pt x="12797" y="2075"/>
                      <a:pt x="14735" y="2760"/>
                      <a:pt x="16288" y="4017"/>
                    </a:cubicBezTo>
                    <a:lnTo>
                      <a:pt x="17593" y="2404"/>
                    </a:lnTo>
                    <a:cubicBezTo>
                      <a:pt x="15671" y="848"/>
                      <a:pt x="13273" y="-1"/>
                      <a:pt x="10799" y="0"/>
                    </a:cubicBezTo>
                    <a:cubicBezTo>
                      <a:pt x="8326" y="0"/>
                      <a:pt x="5928" y="848"/>
                      <a:pt x="4006" y="2404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kern="0">
                  <a:solidFill>
                    <a:sysClr val="windowText" lastClr="000000"/>
                  </a:solidFill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6" name="AutoShape 384"/>
              <p:cNvSpPr>
                <a:spLocks noChangeArrowheads="1"/>
              </p:cNvSpPr>
              <p:nvPr/>
            </p:nvSpPr>
            <p:spPr bwMode="auto">
              <a:xfrm rot="3527902">
                <a:off x="735" y="2056"/>
                <a:ext cx="1025" cy="1025"/>
              </a:xfrm>
              <a:custGeom>
                <a:avLst/>
                <a:gdLst>
                  <a:gd name="T0" fmla="*/ 3 w 21600"/>
                  <a:gd name="T1" fmla="*/ 0 h 21600"/>
                  <a:gd name="T2" fmla="*/ 2 w 21600"/>
                  <a:gd name="T3" fmla="*/ 0 h 21600"/>
                  <a:gd name="T4" fmla="*/ 3 w 21600"/>
                  <a:gd name="T5" fmla="*/ 1 h 21600"/>
                  <a:gd name="T6" fmla="*/ 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6144 w 21600"/>
                  <a:gd name="T13" fmla="*/ 0 h 21600"/>
                  <a:gd name="T14" fmla="*/ 15456 w 21600"/>
                  <a:gd name="T15" fmla="*/ 28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8403" y="2334"/>
                    </a:moveTo>
                    <a:cubicBezTo>
                      <a:pt x="9183" y="2113"/>
                      <a:pt x="9989" y="2001"/>
                      <a:pt x="10800" y="2002"/>
                    </a:cubicBezTo>
                    <a:cubicBezTo>
                      <a:pt x="11610" y="2002"/>
                      <a:pt x="12416" y="2113"/>
                      <a:pt x="13196" y="2334"/>
                    </a:cubicBezTo>
                    <a:lnTo>
                      <a:pt x="13742" y="408"/>
                    </a:lnTo>
                    <a:cubicBezTo>
                      <a:pt x="12784" y="137"/>
                      <a:pt x="11794" y="-1"/>
                      <a:pt x="10799" y="0"/>
                    </a:cubicBezTo>
                    <a:cubicBezTo>
                      <a:pt x="9805" y="0"/>
                      <a:pt x="8815" y="137"/>
                      <a:pt x="7857" y="408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/>
            </p:spPr>
            <p:txBody>
              <a:bodyPr rot="10800000"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kern="0">
                  <a:solidFill>
                    <a:sysClr val="windowText" lastClr="000000"/>
                  </a:solidFill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7" name="Oval 13"/>
              <p:cNvSpPr>
                <a:spLocks noChangeArrowheads="1"/>
              </p:cNvSpPr>
              <p:nvPr/>
            </p:nvSpPr>
            <p:spPr bwMode="auto">
              <a:xfrm>
                <a:off x="975" y="2296"/>
                <a:ext cx="544" cy="5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微软雅黑" panose="020B0503020204020204" pitchFamily="34" charset="-122"/>
                  </a:rPr>
                  <a:t>1</a:t>
                </a:r>
              </a:p>
            </p:txBody>
          </p:sp>
        </p:grpSp>
      </p:grpSp>
      <p:sp>
        <p:nvSpPr>
          <p:cNvPr id="38" name="Text Box 62"/>
          <p:cNvSpPr txBox="1">
            <a:spLocks noChangeArrowheads="1"/>
          </p:cNvSpPr>
          <p:nvPr/>
        </p:nvSpPr>
        <p:spPr bwMode="auto">
          <a:xfrm>
            <a:off x="3256218" y="1642141"/>
            <a:ext cx="187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 HERE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7539293" y="5055266"/>
            <a:ext cx="2952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HERE TO ADD CONTENTS</a:t>
            </a:r>
          </a:p>
        </p:txBody>
      </p:sp>
    </p:spTree>
    <p:extLst>
      <p:ext uri="{BB962C8B-B14F-4D97-AF65-F5344CB8AC3E}">
        <p14:creationId xmlns:p14="http://schemas.microsoft.com/office/powerpoint/2010/main" val="354445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600"/>
                            </p:stCondLst>
                            <p:childTnLst>
                              <p:par>
                                <p:cTn id="3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22" grpId="0"/>
      <p:bldP spid="30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3075920" cy="1122035"/>
            <a:chOff x="0" y="0"/>
            <a:chExt cx="12192000" cy="11220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807" y="0"/>
              <a:ext cx="810193" cy="112203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0" y="0"/>
              <a:ext cx="11381807" cy="8996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4B5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4207" y="280549"/>
            <a:ext cx="479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TITLE HERE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CLICK TO ADD YOUR CONTENTS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7" name="Picture 4" descr="66"/>
          <p:cNvPicPr>
            <a:picLocks noChangeAspect="1" noChangeArrowheads="1"/>
          </p:cNvPicPr>
          <p:nvPr/>
        </p:nvPicPr>
        <p:blipFill>
          <a:blip r:embed="rId4">
            <a:lum bright="4000"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083" y="2547038"/>
            <a:ext cx="9144000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2815623" y="4504623"/>
            <a:ext cx="1358827" cy="1360290"/>
            <a:chOff x="1957" y="1934"/>
            <a:chExt cx="1225" cy="1227"/>
          </a:xfrm>
          <a:solidFill>
            <a:schemeClr val="tx1"/>
          </a:solidFill>
        </p:grpSpPr>
        <p:sp>
          <p:nvSpPr>
            <p:cNvPr id="9" name="Oval 17"/>
            <p:cNvSpPr>
              <a:spLocks noChangeArrowheads="1"/>
            </p:cNvSpPr>
            <p:nvPr/>
          </p:nvSpPr>
          <p:spPr bwMode="auto">
            <a:xfrm>
              <a:off x="1957" y="1937"/>
              <a:ext cx="1225" cy="122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" name="Oval 60"/>
            <p:cNvSpPr>
              <a:spLocks noChangeArrowheads="1"/>
            </p:cNvSpPr>
            <p:nvPr/>
          </p:nvSpPr>
          <p:spPr bwMode="auto">
            <a:xfrm>
              <a:off x="2414" y="1934"/>
              <a:ext cx="322" cy="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1"/>
              <a:endParaRPr kumimoji="1" lang="ko-KR" altLang="ko-KR"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" name="Text Box 63"/>
            <p:cNvSpPr txBox="1">
              <a:spLocks noChangeArrowheads="1"/>
            </p:cNvSpPr>
            <p:nvPr/>
          </p:nvSpPr>
          <p:spPr bwMode="auto">
            <a:xfrm>
              <a:off x="2034" y="2265"/>
              <a:ext cx="1034" cy="3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latinLnBrk="1" hangingPunct="1"/>
              <a:r>
                <a:rPr kumimoji="1" lang="en-US" altLang="ko-KR" sz="20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</a:p>
          </p:txBody>
        </p:sp>
        <p:sp>
          <p:nvSpPr>
            <p:cNvPr id="12" name="Text Box 64"/>
            <p:cNvSpPr txBox="1">
              <a:spLocks noChangeArrowheads="1"/>
            </p:cNvSpPr>
            <p:nvPr/>
          </p:nvSpPr>
          <p:spPr bwMode="auto">
            <a:xfrm>
              <a:off x="2321" y="2571"/>
              <a:ext cx="458" cy="2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latinLnBrk="1" hangingPunct="1"/>
              <a:r>
                <a:rPr kumimoji="1" lang="en-US" altLang="ko-KR" sz="10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</a:p>
          </p:txBody>
        </p:sp>
      </p:grpSp>
      <p:grpSp>
        <p:nvGrpSpPr>
          <p:cNvPr id="13" name="Group 24"/>
          <p:cNvGrpSpPr>
            <a:grpSpLocks/>
          </p:cNvGrpSpPr>
          <p:nvPr/>
        </p:nvGrpSpPr>
        <p:grpSpPr bwMode="auto">
          <a:xfrm>
            <a:off x="3959823" y="3614510"/>
            <a:ext cx="1667094" cy="1669377"/>
            <a:chOff x="1957" y="1934"/>
            <a:chExt cx="1225" cy="1227"/>
          </a:xfrm>
          <a:solidFill>
            <a:schemeClr val="tx1"/>
          </a:solidFill>
        </p:grpSpPr>
        <p:sp>
          <p:nvSpPr>
            <p:cNvPr id="14" name="Oval 25"/>
            <p:cNvSpPr>
              <a:spLocks noChangeArrowheads="1"/>
            </p:cNvSpPr>
            <p:nvPr/>
          </p:nvSpPr>
          <p:spPr bwMode="auto">
            <a:xfrm>
              <a:off x="1957" y="1936"/>
              <a:ext cx="1225" cy="1225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5" name="Oval 60"/>
            <p:cNvSpPr>
              <a:spLocks noChangeArrowheads="1"/>
            </p:cNvSpPr>
            <p:nvPr/>
          </p:nvSpPr>
          <p:spPr bwMode="auto">
            <a:xfrm>
              <a:off x="2414" y="1934"/>
              <a:ext cx="322" cy="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1"/>
              <a:endParaRPr kumimoji="1" lang="ko-KR" altLang="ko-KR"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6" name="Text Box 63"/>
            <p:cNvSpPr txBox="1">
              <a:spLocks noChangeArrowheads="1"/>
            </p:cNvSpPr>
            <p:nvPr/>
          </p:nvSpPr>
          <p:spPr bwMode="auto">
            <a:xfrm>
              <a:off x="2193" y="2264"/>
              <a:ext cx="715" cy="33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latinLnBrk="1" hangingPunct="1"/>
              <a:r>
                <a:rPr kumimoji="1" lang="en-US" altLang="ko-KR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</a:p>
          </p:txBody>
        </p:sp>
        <p:sp>
          <p:nvSpPr>
            <p:cNvPr id="17" name="Text Box 64"/>
            <p:cNvSpPr txBox="1">
              <a:spLocks noChangeArrowheads="1"/>
            </p:cNvSpPr>
            <p:nvPr/>
          </p:nvSpPr>
          <p:spPr bwMode="auto">
            <a:xfrm>
              <a:off x="2336" y="2571"/>
              <a:ext cx="425" cy="2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latinLnBrk="1" hangingPunct="1"/>
              <a:r>
                <a:rPr kumimoji="1" lang="en-US" altLang="ko-KR" sz="12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</a:p>
          </p:txBody>
        </p:sp>
      </p:grpSp>
      <p:grpSp>
        <p:nvGrpSpPr>
          <p:cNvPr id="18" name="Group 30"/>
          <p:cNvGrpSpPr>
            <a:grpSpLocks/>
          </p:cNvGrpSpPr>
          <p:nvPr/>
        </p:nvGrpSpPr>
        <p:grpSpPr bwMode="auto">
          <a:xfrm>
            <a:off x="5404793" y="2834969"/>
            <a:ext cx="1874142" cy="1879006"/>
            <a:chOff x="1957" y="1934"/>
            <a:chExt cx="1224" cy="1227"/>
          </a:xfrm>
          <a:solidFill>
            <a:schemeClr val="tx1"/>
          </a:solidFill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957" y="1936"/>
              <a:ext cx="1224" cy="1225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0" name="Oval 60"/>
            <p:cNvSpPr>
              <a:spLocks noChangeArrowheads="1"/>
            </p:cNvSpPr>
            <p:nvPr/>
          </p:nvSpPr>
          <p:spPr bwMode="auto">
            <a:xfrm>
              <a:off x="2414" y="1934"/>
              <a:ext cx="322" cy="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1"/>
              <a:endParaRPr kumimoji="1" lang="ko-KR" altLang="ko-KR"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1" name="Text Box 63"/>
            <p:cNvSpPr txBox="1">
              <a:spLocks noChangeArrowheads="1"/>
            </p:cNvSpPr>
            <p:nvPr/>
          </p:nvSpPr>
          <p:spPr bwMode="auto">
            <a:xfrm>
              <a:off x="2189" y="2264"/>
              <a:ext cx="721" cy="3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latinLnBrk="1" hangingPunct="1"/>
              <a:r>
                <a:rPr kumimoji="1" lang="en-US" altLang="ko-KR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</a:p>
          </p:txBody>
        </p:sp>
        <p:sp>
          <p:nvSpPr>
            <p:cNvPr id="22" name="Text Box 64"/>
            <p:cNvSpPr txBox="1">
              <a:spLocks noChangeArrowheads="1"/>
            </p:cNvSpPr>
            <p:nvPr/>
          </p:nvSpPr>
          <p:spPr bwMode="auto">
            <a:xfrm>
              <a:off x="2340" y="2571"/>
              <a:ext cx="420" cy="2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latinLnBrk="1" hangingPunct="1"/>
              <a:r>
                <a:rPr kumimoji="1" lang="en-US" altLang="ko-KR" sz="1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TEXT</a:t>
              </a:r>
            </a:p>
          </p:txBody>
        </p:sp>
      </p:grpSp>
      <p:sp>
        <p:nvSpPr>
          <p:cNvPr id="23" name="Oval 9"/>
          <p:cNvSpPr>
            <a:spLocks noChangeArrowheads="1"/>
          </p:cNvSpPr>
          <p:nvPr/>
        </p:nvSpPr>
        <p:spPr bwMode="auto">
          <a:xfrm>
            <a:off x="7138447" y="2264464"/>
            <a:ext cx="1944688" cy="194468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/>
        </p:spPr>
        <p:txBody>
          <a:bodyPr wrap="square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CONTENTS HERE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4" name="Line 54"/>
          <p:cNvSpPr>
            <a:spLocks noChangeShapeType="1"/>
          </p:cNvSpPr>
          <p:nvPr/>
        </p:nvSpPr>
        <p:spPr bwMode="auto">
          <a:xfrm flipV="1">
            <a:off x="8098883" y="1540563"/>
            <a:ext cx="0" cy="719138"/>
          </a:xfrm>
          <a:prstGeom prst="line">
            <a:avLst/>
          </a:prstGeom>
          <a:noFill/>
          <a:ln w="9525">
            <a:solidFill>
              <a:srgbClr val="00B050"/>
            </a:solidFill>
            <a:prstDash val="dash"/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5" name="Text Box 65"/>
          <p:cNvSpPr txBox="1">
            <a:spLocks noChangeArrowheads="1"/>
          </p:cNvSpPr>
          <p:nvPr/>
        </p:nvSpPr>
        <p:spPr bwMode="auto">
          <a:xfrm>
            <a:off x="7778588" y="1180201"/>
            <a:ext cx="64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</a:p>
        </p:txBody>
      </p:sp>
      <p:sp>
        <p:nvSpPr>
          <p:cNvPr id="26" name="Line 54"/>
          <p:cNvSpPr>
            <a:spLocks noChangeShapeType="1"/>
          </p:cNvSpPr>
          <p:nvPr/>
        </p:nvSpPr>
        <p:spPr bwMode="auto">
          <a:xfrm flipV="1">
            <a:off x="6295483" y="2115238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7" name="Text Box 65"/>
          <p:cNvSpPr txBox="1">
            <a:spLocks noChangeArrowheads="1"/>
          </p:cNvSpPr>
          <p:nvPr/>
        </p:nvSpPr>
        <p:spPr bwMode="auto">
          <a:xfrm>
            <a:off x="5975188" y="1754876"/>
            <a:ext cx="64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</a:p>
        </p:txBody>
      </p:sp>
      <p:sp>
        <p:nvSpPr>
          <p:cNvPr id="28" name="Line 54"/>
          <p:cNvSpPr>
            <a:spLocks noChangeShapeType="1"/>
          </p:cNvSpPr>
          <p:nvPr/>
        </p:nvSpPr>
        <p:spPr bwMode="auto">
          <a:xfrm flipV="1">
            <a:off x="4782596" y="2907401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9" name="Text Box 65"/>
          <p:cNvSpPr txBox="1">
            <a:spLocks noChangeArrowheads="1"/>
          </p:cNvSpPr>
          <p:nvPr/>
        </p:nvSpPr>
        <p:spPr bwMode="auto">
          <a:xfrm>
            <a:off x="4462301" y="2547038"/>
            <a:ext cx="64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</a:p>
        </p:txBody>
      </p:sp>
      <p:sp>
        <p:nvSpPr>
          <p:cNvPr id="30" name="Line 54"/>
          <p:cNvSpPr>
            <a:spLocks noChangeShapeType="1"/>
          </p:cNvSpPr>
          <p:nvPr/>
        </p:nvSpPr>
        <p:spPr bwMode="auto">
          <a:xfrm flipV="1">
            <a:off x="3490371" y="3772588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3170076" y="3412226"/>
            <a:ext cx="64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29512" y="2739784"/>
            <a:ext cx="6156077" cy="1219200"/>
            <a:chOff x="4247076" y="2735232"/>
            <a:chExt cx="6156077" cy="1219200"/>
          </a:xfrm>
          <a:solidFill>
            <a:srgbClr val="00B050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4247076" y="2735232"/>
              <a:ext cx="6156077" cy="1219200"/>
              <a:chOff x="2798352" y="2739784"/>
              <a:chExt cx="6156077" cy="1219200"/>
            </a:xfrm>
            <a:grpFill/>
          </p:grpSpPr>
          <p:sp>
            <p:nvSpPr>
              <p:cNvPr id="6" name="燕尾形 5"/>
              <p:cNvSpPr/>
              <p:nvPr/>
            </p:nvSpPr>
            <p:spPr>
              <a:xfrm rot="10800000">
                <a:off x="3153411" y="2921618"/>
                <a:ext cx="5801018" cy="854505"/>
              </a:xfrm>
              <a:prstGeom prst="chevron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798352" y="2739784"/>
                <a:ext cx="1219200" cy="121920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243828" y="3164204"/>
                <a:ext cx="3155795" cy="369332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 、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Here to fill in the title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001" y="3008661"/>
              <a:ext cx="735358" cy="613175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035" y="2863119"/>
            <a:ext cx="868932" cy="11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9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0.60221 4.44444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0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250"/>
                            </p:stCondLst>
                            <p:childTnLst>
                              <p:par>
                                <p:cTn id="16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674</Words>
  <Application>Microsoft Office PowerPoint</Application>
  <PresentationFormat>宽屏</PresentationFormat>
  <Paragraphs>255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 Unicode MS</vt:lpstr>
      <vt:lpstr>맑은 고딕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35</cp:revision>
  <dcterms:created xsi:type="dcterms:W3CDTF">2015-03-11T06:18:28Z</dcterms:created>
  <dcterms:modified xsi:type="dcterms:W3CDTF">2015-03-12T03:43:25Z</dcterms:modified>
</cp:coreProperties>
</file>