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3" r:id="rId3"/>
  </p:sldMasterIdLst>
  <p:notesMasterIdLst>
    <p:notesMasterId r:id="rId31"/>
  </p:notesMasterIdLst>
  <p:sldIdLst>
    <p:sldId id="256" r:id="rId4"/>
    <p:sldId id="404" r:id="rId5"/>
    <p:sldId id="368" r:id="rId6"/>
    <p:sldId id="369" r:id="rId7"/>
    <p:sldId id="394" r:id="rId8"/>
    <p:sldId id="396" r:id="rId9"/>
    <p:sldId id="370" r:id="rId10"/>
    <p:sldId id="395" r:id="rId11"/>
    <p:sldId id="371" r:id="rId12"/>
    <p:sldId id="399" r:id="rId13"/>
    <p:sldId id="373" r:id="rId14"/>
    <p:sldId id="374" r:id="rId15"/>
    <p:sldId id="375" r:id="rId16"/>
    <p:sldId id="376" r:id="rId17"/>
    <p:sldId id="377" r:id="rId18"/>
    <p:sldId id="400" r:id="rId19"/>
    <p:sldId id="378" r:id="rId20"/>
    <p:sldId id="379" r:id="rId21"/>
    <p:sldId id="380" r:id="rId22"/>
    <p:sldId id="381" r:id="rId23"/>
    <p:sldId id="401" r:id="rId24"/>
    <p:sldId id="403" r:id="rId25"/>
    <p:sldId id="402" r:id="rId26"/>
    <p:sldId id="382" r:id="rId27"/>
    <p:sldId id="384" r:id="rId28"/>
    <p:sldId id="386" r:id="rId29"/>
    <p:sldId id="405" r:id="rId30"/>
  </p:sldIdLst>
  <p:sldSz cx="12196763" cy="6858000"/>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D01C63"/>
    <a:srgbClr val="0067AC"/>
    <a:srgbClr val="21A3D0"/>
    <a:srgbClr val="DDDDDD"/>
    <a:srgbClr val="A9BECB"/>
    <a:srgbClr val="F595D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p:scale>
          <a:sx n="116" d="100"/>
          <a:sy n="116" d="100"/>
        </p:scale>
        <p:origin x="-354" y="-30"/>
      </p:cViewPr>
      <p:guideLst>
        <p:guide orient="horz" pos="2159"/>
        <p:guide pos="38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3A93C214-0B12-46AB-8A79-327EE726E8C2}" type="datetimeFigureOut">
              <a:rPr lang="zh-CN" altLang="en-US"/>
              <a:pPr/>
              <a:t>2015/10/21</a:t>
            </a:fld>
            <a:endParaRPr lang="en-US"/>
          </a:p>
        </p:txBody>
      </p:sp>
      <p:sp>
        <p:nvSpPr>
          <p:cNvPr id="4100" name="Rectangle 4"/>
          <p:cNvSpPr>
            <a:spLocks noGrp="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B36EE78B-84D8-412F-BC69-ACC7C447BAFC}" type="slidenum">
              <a:rPr lang="zh-CN" altLang="en-US"/>
              <a:pPr/>
              <a:t>‹#›</a:t>
            </a:fld>
            <a:endParaRPr lang="en-US"/>
          </a:p>
        </p:txBody>
      </p:sp>
    </p:spTree>
    <p:extLst>
      <p:ext uri="{BB962C8B-B14F-4D97-AF65-F5344CB8AC3E}">
        <p14:creationId xmlns:p14="http://schemas.microsoft.com/office/powerpoint/2010/main" val="39605988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75005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92634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93752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111399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19585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011293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75254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209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7514145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323402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6354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04434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761105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974024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805113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7963"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916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9348995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5948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2430616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9502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273552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4971364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752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5167593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316834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79981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592466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01448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7310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72899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320767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389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691827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59294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itchFamily="34" charset="0"/>
          <a:ea typeface="微软雅黑" pitchFamily="34" charset="-122"/>
        </a:defRPr>
      </a:lvl2pPr>
      <a:lvl3pPr algn="l" rtl="0" eaLnBrk="0" fontAlgn="base" hangingPunct="0">
        <a:spcBef>
          <a:spcPct val="0"/>
        </a:spcBef>
        <a:spcAft>
          <a:spcPct val="0"/>
        </a:spcAft>
        <a:defRPr sz="2400">
          <a:solidFill>
            <a:schemeClr val="tx2"/>
          </a:solidFill>
          <a:latin typeface="Arial" pitchFamily="34" charset="0"/>
          <a:ea typeface="微软雅黑" pitchFamily="34" charset="-122"/>
        </a:defRPr>
      </a:lvl3pPr>
      <a:lvl4pPr algn="l" rtl="0" eaLnBrk="0" fontAlgn="base" hangingPunct="0">
        <a:spcBef>
          <a:spcPct val="0"/>
        </a:spcBef>
        <a:spcAft>
          <a:spcPct val="0"/>
        </a:spcAft>
        <a:defRPr sz="2400">
          <a:solidFill>
            <a:schemeClr val="tx2"/>
          </a:solidFill>
          <a:latin typeface="Arial" pitchFamily="34" charset="0"/>
          <a:ea typeface="微软雅黑" pitchFamily="34" charset="-122"/>
        </a:defRPr>
      </a:lvl4pPr>
      <a:lvl5pPr algn="l" rtl="0" eaLnBrk="0" fontAlgn="base" hangingPunct="0">
        <a:spcBef>
          <a:spcPct val="0"/>
        </a:spcBef>
        <a:spcAft>
          <a:spcPct val="0"/>
        </a:spcAft>
        <a:defRPr sz="2400">
          <a:solidFill>
            <a:schemeClr val="tx2"/>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tx2"/>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tx2"/>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tx2"/>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tx2"/>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E9EAEB"/>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2051"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itchFamily="34" charset="0"/>
          <a:ea typeface="微软雅黑" pitchFamily="34" charset="-122"/>
        </a:defRPr>
      </a:lvl2pPr>
      <a:lvl3pPr algn="l" rtl="0" eaLnBrk="0" fontAlgn="base" hangingPunct="0">
        <a:spcBef>
          <a:spcPct val="0"/>
        </a:spcBef>
        <a:spcAft>
          <a:spcPct val="0"/>
        </a:spcAft>
        <a:defRPr sz="2400">
          <a:solidFill>
            <a:schemeClr val="tx2"/>
          </a:solidFill>
          <a:latin typeface="Arial" pitchFamily="34" charset="0"/>
          <a:ea typeface="微软雅黑" pitchFamily="34" charset="-122"/>
        </a:defRPr>
      </a:lvl3pPr>
      <a:lvl4pPr algn="l" rtl="0" eaLnBrk="0" fontAlgn="base" hangingPunct="0">
        <a:spcBef>
          <a:spcPct val="0"/>
        </a:spcBef>
        <a:spcAft>
          <a:spcPct val="0"/>
        </a:spcAft>
        <a:defRPr sz="2400">
          <a:solidFill>
            <a:schemeClr val="tx2"/>
          </a:solidFill>
          <a:latin typeface="Arial" pitchFamily="34" charset="0"/>
          <a:ea typeface="微软雅黑" pitchFamily="34" charset="-122"/>
        </a:defRPr>
      </a:lvl4pPr>
      <a:lvl5pPr algn="l" rtl="0" eaLnBrk="0" fontAlgn="base" hangingPunct="0">
        <a:spcBef>
          <a:spcPct val="0"/>
        </a:spcBef>
        <a:spcAft>
          <a:spcPct val="0"/>
        </a:spcAft>
        <a:defRPr sz="2400">
          <a:solidFill>
            <a:schemeClr val="tx2"/>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tx2"/>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tx2"/>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tx2"/>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tx2"/>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3075"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Arial" pitchFamily="34" charset="0"/>
          <a:ea typeface="微软雅黑" pitchFamily="34" charset="-122"/>
        </a:defRPr>
      </a:lvl2pPr>
      <a:lvl3pPr algn="l" rtl="0" eaLnBrk="0" fontAlgn="base" hangingPunct="0">
        <a:spcBef>
          <a:spcPct val="0"/>
        </a:spcBef>
        <a:spcAft>
          <a:spcPct val="0"/>
        </a:spcAft>
        <a:defRPr sz="2400">
          <a:solidFill>
            <a:schemeClr val="tx2"/>
          </a:solidFill>
          <a:latin typeface="Arial" pitchFamily="34" charset="0"/>
          <a:ea typeface="微软雅黑" pitchFamily="34" charset="-122"/>
        </a:defRPr>
      </a:lvl3pPr>
      <a:lvl4pPr algn="l" rtl="0" eaLnBrk="0" fontAlgn="base" hangingPunct="0">
        <a:spcBef>
          <a:spcPct val="0"/>
        </a:spcBef>
        <a:spcAft>
          <a:spcPct val="0"/>
        </a:spcAft>
        <a:defRPr sz="2400">
          <a:solidFill>
            <a:schemeClr val="tx2"/>
          </a:solidFill>
          <a:latin typeface="Arial" pitchFamily="34" charset="0"/>
          <a:ea typeface="微软雅黑" pitchFamily="34" charset="-122"/>
        </a:defRPr>
      </a:lvl4pPr>
      <a:lvl5pPr algn="l" rtl="0" eaLnBrk="0" fontAlgn="base" hangingPunct="0">
        <a:spcBef>
          <a:spcPct val="0"/>
        </a:spcBef>
        <a:spcAft>
          <a:spcPct val="0"/>
        </a:spcAft>
        <a:defRPr sz="2400">
          <a:solidFill>
            <a:schemeClr val="tx2"/>
          </a:solidFill>
          <a:latin typeface="Arial" pitchFamily="34" charset="0"/>
          <a:ea typeface="微软雅黑" pitchFamily="34" charset="-122"/>
        </a:defRPr>
      </a:lvl5pPr>
      <a:lvl6pPr marL="457200" algn="l" rtl="0" eaLnBrk="0" fontAlgn="base" hangingPunct="0">
        <a:spcBef>
          <a:spcPct val="0"/>
        </a:spcBef>
        <a:spcAft>
          <a:spcPct val="0"/>
        </a:spcAft>
        <a:defRPr sz="2400">
          <a:solidFill>
            <a:schemeClr val="tx2"/>
          </a:solidFill>
          <a:latin typeface="Arial" pitchFamily="34" charset="0"/>
          <a:ea typeface="微软雅黑" pitchFamily="34" charset="-122"/>
        </a:defRPr>
      </a:lvl6pPr>
      <a:lvl7pPr marL="914400" algn="l" rtl="0" eaLnBrk="0" fontAlgn="base" hangingPunct="0">
        <a:spcBef>
          <a:spcPct val="0"/>
        </a:spcBef>
        <a:spcAft>
          <a:spcPct val="0"/>
        </a:spcAft>
        <a:defRPr sz="2400">
          <a:solidFill>
            <a:schemeClr val="tx2"/>
          </a:solidFill>
          <a:latin typeface="Arial" pitchFamily="34" charset="0"/>
          <a:ea typeface="微软雅黑" pitchFamily="34" charset="-122"/>
        </a:defRPr>
      </a:lvl7pPr>
      <a:lvl8pPr marL="1371600" algn="l" rtl="0" eaLnBrk="0" fontAlgn="base" hangingPunct="0">
        <a:spcBef>
          <a:spcPct val="0"/>
        </a:spcBef>
        <a:spcAft>
          <a:spcPct val="0"/>
        </a:spcAft>
        <a:defRPr sz="2400">
          <a:solidFill>
            <a:schemeClr val="tx2"/>
          </a:solidFill>
          <a:latin typeface="Arial" pitchFamily="34" charset="0"/>
          <a:ea typeface="微软雅黑" pitchFamily="34" charset="-122"/>
        </a:defRPr>
      </a:lvl8pPr>
      <a:lvl9pPr marL="1828800" algn="l" rtl="0" eaLnBrk="0" fontAlgn="base" hangingPunct="0">
        <a:spcBef>
          <a:spcPct val="0"/>
        </a:spcBef>
        <a:spcAft>
          <a:spcPct val="0"/>
        </a:spcAft>
        <a:defRPr sz="2400">
          <a:solidFill>
            <a:schemeClr val="tx2"/>
          </a:solidFill>
          <a:latin typeface="Arial" pitchFamily="34" charset="0"/>
          <a:ea typeface="微软雅黑" pitchFamily="34"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ea typeface="仿宋_GB2312" pitchFamily="1"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9.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9.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7.jpeg"/><Relationship Id="rId7" Type="http://schemas.openxmlformats.org/officeDocument/2006/relationships/image" Target="../media/image31.jpeg"/><Relationship Id="rId2" Type="http://schemas.openxmlformats.org/officeDocument/2006/relationships/image" Target="../media/image26.jpeg"/><Relationship Id="rId1" Type="http://schemas.openxmlformats.org/officeDocument/2006/relationships/slideLayout" Target="../slideLayouts/slideLayout29.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 Id="rId9" Type="http://schemas.openxmlformats.org/officeDocument/2006/relationships/image" Target="../media/image33.jpe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3"/>
          <p:cNvSpPr>
            <a:spLocks noGrp="1" noChangeArrowheads="1"/>
          </p:cNvSpPr>
          <p:nvPr>
            <p:ph type="ctrTitle" idx="4294967295"/>
          </p:nvPr>
        </p:nvSpPr>
        <p:spPr>
          <a:xfrm>
            <a:off x="3840163" y="2846388"/>
            <a:ext cx="6872287" cy="866775"/>
          </a:xfrm>
        </p:spPr>
        <p:txBody>
          <a:bodyPr/>
          <a:lstStyle/>
          <a:p>
            <a:pPr algn="dist" eaLnBrk="1" hangingPunct="1"/>
            <a:r>
              <a:rPr lang="zh-CN" altLang="en-US" sz="5200" b="1">
                <a:solidFill>
                  <a:srgbClr val="2B2E30"/>
                </a:solidFill>
              </a:rPr>
              <a:t>蓝灰时间主题动态模板</a:t>
            </a:r>
          </a:p>
        </p:txBody>
      </p:sp>
      <p:sp>
        <p:nvSpPr>
          <p:cNvPr id="5123" name="Rectangle 4"/>
          <p:cNvSpPr>
            <a:spLocks noGrp="1" noChangeArrowheads="1"/>
          </p:cNvSpPr>
          <p:nvPr>
            <p:ph type="subTitle" idx="4294967295"/>
          </p:nvPr>
        </p:nvSpPr>
        <p:spPr>
          <a:xfrm>
            <a:off x="4298950" y="3752850"/>
            <a:ext cx="6335713" cy="428625"/>
          </a:xfrm>
        </p:spPr>
        <p:txBody>
          <a:bodyPr/>
          <a:lstStyle/>
          <a:p>
            <a:pPr marL="0" indent="0" algn="r" eaLnBrk="1" hangingPunct="1">
              <a:buFontTx/>
              <a:buNone/>
            </a:pPr>
            <a:r>
              <a:rPr lang="zh-CN" altLang="en-US" sz="2400">
                <a:solidFill>
                  <a:srgbClr val="2B2E30"/>
                </a:solidFill>
                <a:latin typeface="微软雅黑" pitchFamily="34" charset="-122"/>
              </a:rPr>
              <a:t>简约双色，版式工整，通用实用，动态页面</a:t>
            </a:r>
          </a:p>
        </p:txBody>
      </p:sp>
      <p:pic>
        <p:nvPicPr>
          <p:cNvPr id="5124" name="Group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1150" y="3724275"/>
            <a:ext cx="6588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4"/>
          <p:cNvSpPr txBox="1">
            <a:spLocks noChangeArrowheads="1"/>
          </p:cNvSpPr>
          <p:nvPr/>
        </p:nvSpPr>
        <p:spPr bwMode="auto">
          <a:xfrm>
            <a:off x="5197475" y="2565400"/>
            <a:ext cx="53721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dist" eaLnBrk="1" hangingPunct="1">
              <a:spcBef>
                <a:spcPct val="20000"/>
              </a:spcBef>
            </a:pPr>
            <a:r>
              <a:rPr lang="zh-CN" altLang="en-US" sz="2000">
                <a:solidFill>
                  <a:srgbClr val="2B2E30"/>
                </a:solidFill>
                <a:ea typeface="微软雅黑" pitchFamily="34" charset="-122"/>
              </a:rPr>
              <a:t>职场培训●工作计划●汇报总结●项目策划</a:t>
            </a:r>
          </a:p>
        </p:txBody>
      </p:sp>
      <p:sp>
        <p:nvSpPr>
          <p:cNvPr id="5126" name="Freeform 5"/>
          <p:cNvSpPr>
            <a:spLocks noEditPoints="1"/>
          </p:cNvSpPr>
          <p:nvPr/>
        </p:nvSpPr>
        <p:spPr bwMode="auto">
          <a:xfrm>
            <a:off x="1322388" y="1628775"/>
            <a:ext cx="3454400" cy="3598863"/>
          </a:xfrm>
          <a:custGeom>
            <a:avLst/>
            <a:gdLst>
              <a:gd name="T0" fmla="*/ 2671 w 4891"/>
              <a:gd name="T1" fmla="*/ 2538 h 5077"/>
              <a:gd name="T2" fmla="*/ 2996 w 4891"/>
              <a:gd name="T3" fmla="*/ 4260 h 5077"/>
              <a:gd name="T4" fmla="*/ 2562 w 4891"/>
              <a:gd name="T5" fmla="*/ 2663 h 5077"/>
              <a:gd name="T6" fmla="*/ 2420 w 4891"/>
              <a:gd name="T7" fmla="*/ 2538 h 5077"/>
              <a:gd name="T8" fmla="*/ 930 w 4891"/>
              <a:gd name="T9" fmla="*/ 1883 h 5077"/>
              <a:gd name="T10" fmla="*/ 2451 w 4891"/>
              <a:gd name="T11" fmla="*/ 2456 h 5077"/>
              <a:gd name="T12" fmla="*/ 2435 w 4891"/>
              <a:gd name="T13" fmla="*/ 1374 h 5077"/>
              <a:gd name="T14" fmla="*/ 2598 w 4891"/>
              <a:gd name="T15" fmla="*/ 2424 h 5077"/>
              <a:gd name="T16" fmla="*/ 4342 w 4891"/>
              <a:gd name="T17" fmla="*/ 3769 h 5077"/>
              <a:gd name="T18" fmla="*/ 355 w 4891"/>
              <a:gd name="T19" fmla="*/ 2538 h 5077"/>
              <a:gd name="T20" fmla="*/ 4394 w 4891"/>
              <a:gd name="T21" fmla="*/ 1387 h 5077"/>
              <a:gd name="T22" fmla="*/ 4258 w 4891"/>
              <a:gd name="T23" fmla="*/ 1584 h 5077"/>
              <a:gd name="T24" fmla="*/ 4891 w 4891"/>
              <a:gd name="T25" fmla="*/ 1189 h 5077"/>
              <a:gd name="T26" fmla="*/ 4695 w 4891"/>
              <a:gd name="T27" fmla="*/ 1200 h 5077"/>
              <a:gd name="T28" fmla="*/ 0 w 4891"/>
              <a:gd name="T29" fmla="*/ 2538 h 5077"/>
              <a:gd name="T30" fmla="*/ 4644 w 4891"/>
              <a:gd name="T31" fmla="*/ 3956 h 5077"/>
              <a:gd name="T32" fmla="*/ 462 w 4891"/>
              <a:gd name="T33" fmla="*/ 2480 h 5077"/>
              <a:gd name="T34" fmla="*/ 707 w 4891"/>
              <a:gd name="T35" fmla="*/ 2538 h 5077"/>
              <a:gd name="T36" fmla="*/ 462 w 4891"/>
              <a:gd name="T37" fmla="*/ 2597 h 5077"/>
              <a:gd name="T38" fmla="*/ 712 w 4891"/>
              <a:gd name="T39" fmla="*/ 1547 h 5077"/>
              <a:gd name="T40" fmla="*/ 983 w 4891"/>
              <a:gd name="T41" fmla="*/ 1569 h 5077"/>
              <a:gd name="T42" fmla="*/ 1576 w 4891"/>
              <a:gd name="T43" fmla="*/ 976 h 5077"/>
              <a:gd name="T44" fmla="*/ 1554 w 4891"/>
              <a:gd name="T45" fmla="*/ 705 h 5077"/>
              <a:gd name="T46" fmla="*/ 1576 w 4891"/>
              <a:gd name="T47" fmla="*/ 976 h 5077"/>
              <a:gd name="T48" fmla="*/ 2487 w 4891"/>
              <a:gd name="T49" fmla="*/ 455 h 5077"/>
              <a:gd name="T50" fmla="*/ 2604 w 4891"/>
              <a:gd name="T51" fmla="*/ 701 h 5077"/>
              <a:gd name="T52" fmla="*/ 2487 w 4891"/>
              <a:gd name="T53" fmla="*/ 701 h 5077"/>
              <a:gd name="T54" fmla="*/ 3536 w 4891"/>
              <a:gd name="T55" fmla="*/ 705 h 5077"/>
              <a:gd name="T56" fmla="*/ 3515 w 4891"/>
              <a:gd name="T57" fmla="*/ 976 h 5077"/>
              <a:gd name="T58" fmla="*/ 3515 w 4891"/>
              <a:gd name="T59" fmla="*/ 4101 h 5077"/>
              <a:gd name="T60" fmla="*/ 3536 w 4891"/>
              <a:gd name="T61" fmla="*/ 4372 h 5077"/>
              <a:gd name="T62" fmla="*/ 3515 w 4891"/>
              <a:gd name="T63" fmla="*/ 4101 h 5077"/>
              <a:gd name="T64" fmla="*/ 2604 w 4891"/>
              <a:gd name="T65" fmla="*/ 4621 h 5077"/>
              <a:gd name="T66" fmla="*/ 2487 w 4891"/>
              <a:gd name="T67" fmla="*/ 4376 h 5077"/>
              <a:gd name="T68" fmla="*/ 2604 w 4891"/>
              <a:gd name="T69" fmla="*/ 4376 h 5077"/>
              <a:gd name="T70" fmla="*/ 1554 w 4891"/>
              <a:gd name="T71" fmla="*/ 4372 h 5077"/>
              <a:gd name="T72" fmla="*/ 1576 w 4891"/>
              <a:gd name="T73" fmla="*/ 4101 h 5077"/>
              <a:gd name="T74" fmla="*/ 983 w 4891"/>
              <a:gd name="T75" fmla="*/ 3508 h 5077"/>
              <a:gd name="T76" fmla="*/ 712 w 4891"/>
              <a:gd name="T77" fmla="*/ 3529 h 5077"/>
              <a:gd name="T78" fmla="*/ 983 w 4891"/>
              <a:gd name="T79" fmla="*/ 3508 h 5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91" h="5077">
                <a:moveTo>
                  <a:pt x="2598" y="2424"/>
                </a:moveTo>
                <a:cubicBezTo>
                  <a:pt x="2641" y="2444"/>
                  <a:pt x="2671" y="2488"/>
                  <a:pt x="2671" y="2538"/>
                </a:cubicBezTo>
                <a:cubicBezTo>
                  <a:pt x="2671" y="2591"/>
                  <a:pt x="2638" y="2636"/>
                  <a:pt x="2592" y="2655"/>
                </a:cubicBezTo>
                <a:lnTo>
                  <a:pt x="2996" y="4260"/>
                </a:lnTo>
                <a:lnTo>
                  <a:pt x="2971" y="4266"/>
                </a:lnTo>
                <a:lnTo>
                  <a:pt x="2562" y="2663"/>
                </a:lnTo>
                <a:cubicBezTo>
                  <a:pt x="2557" y="2663"/>
                  <a:pt x="2551" y="2664"/>
                  <a:pt x="2546" y="2664"/>
                </a:cubicBezTo>
                <a:cubicBezTo>
                  <a:pt x="2476" y="2664"/>
                  <a:pt x="2420" y="2608"/>
                  <a:pt x="2420" y="2538"/>
                </a:cubicBezTo>
                <a:lnTo>
                  <a:pt x="2420" y="2535"/>
                </a:lnTo>
                <a:lnTo>
                  <a:pt x="930" y="1883"/>
                </a:lnTo>
                <a:lnTo>
                  <a:pt x="952" y="1831"/>
                </a:lnTo>
                <a:lnTo>
                  <a:pt x="2451" y="2456"/>
                </a:lnTo>
                <a:cubicBezTo>
                  <a:pt x="2459" y="2447"/>
                  <a:pt x="2469" y="2438"/>
                  <a:pt x="2480" y="2432"/>
                </a:cubicBezTo>
                <a:lnTo>
                  <a:pt x="2435" y="1374"/>
                </a:lnTo>
                <a:lnTo>
                  <a:pt x="2509" y="1369"/>
                </a:lnTo>
                <a:lnTo>
                  <a:pt x="2598" y="2424"/>
                </a:lnTo>
                <a:close/>
                <a:moveTo>
                  <a:pt x="4644" y="3956"/>
                </a:moveTo>
                <a:lnTo>
                  <a:pt x="4342" y="3769"/>
                </a:lnTo>
                <a:cubicBezTo>
                  <a:pt x="3936" y="4363"/>
                  <a:pt x="3264" y="4722"/>
                  <a:pt x="2538" y="4722"/>
                </a:cubicBezTo>
                <a:cubicBezTo>
                  <a:pt x="1333" y="4722"/>
                  <a:pt x="355" y="3744"/>
                  <a:pt x="355" y="2538"/>
                </a:cubicBezTo>
                <a:cubicBezTo>
                  <a:pt x="355" y="1333"/>
                  <a:pt x="1333" y="355"/>
                  <a:pt x="2538" y="355"/>
                </a:cubicBezTo>
                <a:cubicBezTo>
                  <a:pt x="3296" y="355"/>
                  <a:pt x="3995" y="746"/>
                  <a:pt x="4394" y="1387"/>
                </a:cubicBezTo>
                <a:lnTo>
                  <a:pt x="4443" y="1467"/>
                </a:lnTo>
                <a:lnTo>
                  <a:pt x="4258" y="1584"/>
                </a:lnTo>
                <a:lnTo>
                  <a:pt x="4747" y="1638"/>
                </a:lnTo>
                <a:lnTo>
                  <a:pt x="4891" y="1189"/>
                </a:lnTo>
                <a:lnTo>
                  <a:pt x="4745" y="1280"/>
                </a:lnTo>
                <a:lnTo>
                  <a:pt x="4695" y="1200"/>
                </a:lnTo>
                <a:cubicBezTo>
                  <a:pt x="4232" y="454"/>
                  <a:pt x="3419" y="0"/>
                  <a:pt x="2538" y="0"/>
                </a:cubicBezTo>
                <a:cubicBezTo>
                  <a:pt x="1137" y="0"/>
                  <a:pt x="0" y="1137"/>
                  <a:pt x="0" y="2538"/>
                </a:cubicBezTo>
                <a:cubicBezTo>
                  <a:pt x="0" y="3940"/>
                  <a:pt x="1137" y="5077"/>
                  <a:pt x="2538" y="5077"/>
                </a:cubicBezTo>
                <a:cubicBezTo>
                  <a:pt x="3388" y="5077"/>
                  <a:pt x="4173" y="4655"/>
                  <a:pt x="4644" y="3956"/>
                </a:cubicBezTo>
                <a:close/>
                <a:moveTo>
                  <a:pt x="462" y="2597"/>
                </a:moveTo>
                <a:lnTo>
                  <a:pt x="462" y="2480"/>
                </a:lnTo>
                <a:lnTo>
                  <a:pt x="708" y="2480"/>
                </a:lnTo>
                <a:cubicBezTo>
                  <a:pt x="707" y="2499"/>
                  <a:pt x="707" y="2519"/>
                  <a:pt x="707" y="2538"/>
                </a:cubicBezTo>
                <a:cubicBezTo>
                  <a:pt x="707" y="2558"/>
                  <a:pt x="707" y="2577"/>
                  <a:pt x="708" y="2597"/>
                </a:cubicBezTo>
                <a:lnTo>
                  <a:pt x="462" y="2597"/>
                </a:lnTo>
                <a:close/>
                <a:moveTo>
                  <a:pt x="924" y="1670"/>
                </a:moveTo>
                <a:lnTo>
                  <a:pt x="712" y="1547"/>
                </a:lnTo>
                <a:lnTo>
                  <a:pt x="771" y="1446"/>
                </a:lnTo>
                <a:lnTo>
                  <a:pt x="983" y="1569"/>
                </a:lnTo>
                <a:cubicBezTo>
                  <a:pt x="962" y="1602"/>
                  <a:pt x="943" y="1636"/>
                  <a:pt x="924" y="1670"/>
                </a:cubicBezTo>
                <a:close/>
                <a:moveTo>
                  <a:pt x="1576" y="976"/>
                </a:moveTo>
                <a:lnTo>
                  <a:pt x="1453" y="764"/>
                </a:lnTo>
                <a:lnTo>
                  <a:pt x="1554" y="705"/>
                </a:lnTo>
                <a:lnTo>
                  <a:pt x="1677" y="917"/>
                </a:lnTo>
                <a:cubicBezTo>
                  <a:pt x="1643" y="936"/>
                  <a:pt x="1609" y="955"/>
                  <a:pt x="1576" y="976"/>
                </a:cubicBezTo>
                <a:close/>
                <a:moveTo>
                  <a:pt x="2487" y="701"/>
                </a:moveTo>
                <a:lnTo>
                  <a:pt x="2487" y="455"/>
                </a:lnTo>
                <a:lnTo>
                  <a:pt x="2604" y="455"/>
                </a:lnTo>
                <a:lnTo>
                  <a:pt x="2604" y="701"/>
                </a:lnTo>
                <a:cubicBezTo>
                  <a:pt x="2584" y="700"/>
                  <a:pt x="2565" y="700"/>
                  <a:pt x="2546" y="700"/>
                </a:cubicBezTo>
                <a:cubicBezTo>
                  <a:pt x="2526" y="700"/>
                  <a:pt x="2507" y="700"/>
                  <a:pt x="2487" y="701"/>
                </a:cubicBezTo>
                <a:close/>
                <a:moveTo>
                  <a:pt x="3414" y="917"/>
                </a:moveTo>
                <a:lnTo>
                  <a:pt x="3536" y="705"/>
                </a:lnTo>
                <a:lnTo>
                  <a:pt x="3637" y="764"/>
                </a:lnTo>
                <a:lnTo>
                  <a:pt x="3515" y="976"/>
                </a:lnTo>
                <a:cubicBezTo>
                  <a:pt x="3482" y="955"/>
                  <a:pt x="3448" y="936"/>
                  <a:pt x="3414" y="917"/>
                </a:cubicBezTo>
                <a:close/>
                <a:moveTo>
                  <a:pt x="3515" y="4101"/>
                </a:moveTo>
                <a:lnTo>
                  <a:pt x="3638" y="4313"/>
                </a:lnTo>
                <a:lnTo>
                  <a:pt x="3536" y="4372"/>
                </a:lnTo>
                <a:lnTo>
                  <a:pt x="3414" y="4159"/>
                </a:lnTo>
                <a:cubicBezTo>
                  <a:pt x="3448" y="4141"/>
                  <a:pt x="3482" y="4121"/>
                  <a:pt x="3515" y="4101"/>
                </a:cubicBezTo>
                <a:close/>
                <a:moveTo>
                  <a:pt x="2604" y="4376"/>
                </a:moveTo>
                <a:lnTo>
                  <a:pt x="2604" y="4621"/>
                </a:lnTo>
                <a:lnTo>
                  <a:pt x="2487" y="4621"/>
                </a:lnTo>
                <a:lnTo>
                  <a:pt x="2487" y="4376"/>
                </a:lnTo>
                <a:cubicBezTo>
                  <a:pt x="2507" y="4377"/>
                  <a:pt x="2526" y="4377"/>
                  <a:pt x="2546" y="4377"/>
                </a:cubicBezTo>
                <a:cubicBezTo>
                  <a:pt x="2565" y="4377"/>
                  <a:pt x="2584" y="4377"/>
                  <a:pt x="2604" y="4376"/>
                </a:cubicBezTo>
                <a:close/>
                <a:moveTo>
                  <a:pt x="1677" y="4159"/>
                </a:moveTo>
                <a:lnTo>
                  <a:pt x="1554" y="4372"/>
                </a:lnTo>
                <a:lnTo>
                  <a:pt x="1453" y="4313"/>
                </a:lnTo>
                <a:lnTo>
                  <a:pt x="1576" y="4101"/>
                </a:lnTo>
                <a:cubicBezTo>
                  <a:pt x="1609" y="4121"/>
                  <a:pt x="1643" y="4141"/>
                  <a:pt x="1677" y="4159"/>
                </a:cubicBezTo>
                <a:close/>
                <a:moveTo>
                  <a:pt x="983" y="3508"/>
                </a:moveTo>
                <a:lnTo>
                  <a:pt x="771" y="3630"/>
                </a:lnTo>
                <a:lnTo>
                  <a:pt x="712" y="3529"/>
                </a:lnTo>
                <a:lnTo>
                  <a:pt x="924" y="3407"/>
                </a:lnTo>
                <a:cubicBezTo>
                  <a:pt x="943" y="3441"/>
                  <a:pt x="962" y="3475"/>
                  <a:pt x="983" y="3508"/>
                </a:cubicBezTo>
                <a:close/>
              </a:path>
            </a:pathLst>
          </a:custGeom>
          <a:solidFill>
            <a:srgbClr val="009A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27" name="矩形 15"/>
          <p:cNvSpPr>
            <a:spLocks noChangeArrowheads="1"/>
          </p:cNvSpPr>
          <p:nvPr/>
        </p:nvSpPr>
        <p:spPr bwMode="auto">
          <a:xfrm>
            <a:off x="10923588" y="2565400"/>
            <a:ext cx="1273175" cy="2090738"/>
          </a:xfrm>
          <a:prstGeom prst="rect">
            <a:avLst/>
          </a:prstGeom>
          <a:solidFill>
            <a:srgbClr val="2B2E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0.25004 -4.44444E-6 L 2.68115E-6 -4.44444E-6 " pathEditMode="relative" rAng="0" ptsTypes="AA">
                                      <p:cBhvr>
                                        <p:cTn id="6" dur="2000" fill="hold"/>
                                        <p:tgtEl>
                                          <p:spTgt spid="5126"/>
                                        </p:tgtEl>
                                        <p:attrNameLst>
                                          <p:attrName>ppt_x,ppt_y</p:attrName>
                                        </p:attrNameLst>
                                      </p:cBhvr>
                                      <p:rCtr x="12500" y="0"/>
                                    </p:animMotion>
                                  </p:childTnLst>
                                </p:cTn>
                              </p:par>
                              <p:par>
                                <p:cTn id="7" presetID="8" presetClass="emph" presetSubtype="0" fill="hold" grpId="1" nodeType="withEffect">
                                  <p:stCondLst>
                                    <p:cond delay="0"/>
                                  </p:stCondLst>
                                  <p:childTnLst>
                                    <p:animRot by="21600000">
                                      <p:cBhvr>
                                        <p:cTn id="8" dur="2000" fill="hold"/>
                                        <p:tgtEl>
                                          <p:spTgt spid="5126"/>
                                        </p:tgtEl>
                                        <p:attrNameLst>
                                          <p:attrName>r</p:attrName>
                                        </p:attrNameLst>
                                      </p:cBhvr>
                                    </p:animRot>
                                  </p:childTnLst>
                                </p:cTn>
                              </p:par>
                            </p:childTnLst>
                          </p:cTn>
                        </p:par>
                        <p:par>
                          <p:cTn id="9" fill="hold" nodeType="afterGroup">
                            <p:stCondLst>
                              <p:cond delay="20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5122"/>
                                        </p:tgtEl>
                                        <p:attrNameLst>
                                          <p:attrName>style.visibility</p:attrName>
                                        </p:attrNameLst>
                                      </p:cBhvr>
                                      <p:to>
                                        <p:strVal val="visible"/>
                                      </p:to>
                                    </p:set>
                                    <p:anim calcmode="lin" valueType="num">
                                      <p:cBhvr>
                                        <p:cTn id="12" dur="500" fill="hold"/>
                                        <p:tgtEl>
                                          <p:spTgt spid="5122"/>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5122"/>
                                        </p:tgtEl>
                                        <p:attrNameLst>
                                          <p:attrName>ppt_y</p:attrName>
                                        </p:attrNameLst>
                                      </p:cBhvr>
                                      <p:tavLst>
                                        <p:tav tm="0">
                                          <p:val>
                                            <p:strVal val="#ppt_y"/>
                                          </p:val>
                                        </p:tav>
                                        <p:tav tm="100000">
                                          <p:val>
                                            <p:strVal val="#ppt_y"/>
                                          </p:val>
                                        </p:tav>
                                      </p:tavLst>
                                    </p:anim>
                                    <p:anim calcmode="lin" valueType="num">
                                      <p:cBhvr>
                                        <p:cTn id="14" dur="500" fill="hold"/>
                                        <p:tgtEl>
                                          <p:spTgt spid="5122"/>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5122"/>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5122"/>
                                        </p:tgtEl>
                                      </p:cBhvr>
                                    </p:animEffect>
                                  </p:childTnLst>
                                </p:cTn>
                              </p:par>
                            </p:childTnLst>
                          </p:cTn>
                        </p:par>
                        <p:par>
                          <p:cTn id="17" fill="hold" nodeType="afterGroup">
                            <p:stCondLst>
                              <p:cond delay="2950"/>
                            </p:stCondLst>
                            <p:childTnLst>
                              <p:par>
                                <p:cTn id="18" presetID="2" presetClass="entr" presetSubtype="8" fill="hold" grpId="0" nodeType="afterEffect">
                                  <p:stCondLst>
                                    <p:cond delay="0"/>
                                  </p:stCondLst>
                                  <p:childTnLst>
                                    <p:set>
                                      <p:cBhvr>
                                        <p:cTn id="19" dur="1" fill="hold">
                                          <p:stCondLst>
                                            <p:cond delay="0"/>
                                          </p:stCondLst>
                                        </p:cTn>
                                        <p:tgtEl>
                                          <p:spTgt spid="5125"/>
                                        </p:tgtEl>
                                        <p:attrNameLst>
                                          <p:attrName>style.visibility</p:attrName>
                                        </p:attrNameLst>
                                      </p:cBhvr>
                                      <p:to>
                                        <p:strVal val="visible"/>
                                      </p:to>
                                    </p:set>
                                    <p:anim calcmode="lin" valueType="num">
                                      <p:cBhvr additive="base">
                                        <p:cTn id="20" dur="500" fill="hold"/>
                                        <p:tgtEl>
                                          <p:spTgt spid="5125"/>
                                        </p:tgtEl>
                                        <p:attrNameLst>
                                          <p:attrName>ppt_x</p:attrName>
                                        </p:attrNameLst>
                                      </p:cBhvr>
                                      <p:tavLst>
                                        <p:tav tm="0">
                                          <p:val>
                                            <p:strVal val="0-#ppt_w/2"/>
                                          </p:val>
                                        </p:tav>
                                        <p:tav tm="100000">
                                          <p:val>
                                            <p:strVal val="#ppt_x"/>
                                          </p:val>
                                        </p:tav>
                                      </p:tavLst>
                                    </p:anim>
                                    <p:anim calcmode="lin" valueType="num">
                                      <p:cBhvr additive="base">
                                        <p:cTn id="21" dur="500" fill="hold"/>
                                        <p:tgtEl>
                                          <p:spTgt spid="5125"/>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5123">
                                            <p:txEl>
                                              <p:pRg st="0" end="0"/>
                                            </p:txEl>
                                          </p:spTgt>
                                        </p:tgtEl>
                                        <p:attrNameLst>
                                          <p:attrName>style.visibility</p:attrName>
                                        </p:attrNameLst>
                                      </p:cBhvr>
                                      <p:to>
                                        <p:strVal val="visible"/>
                                      </p:to>
                                    </p:set>
                                    <p:anim calcmode="lin" valueType="num">
                                      <p:cBhvr additive="base">
                                        <p:cTn id="24" dur="500" fill="hold"/>
                                        <p:tgtEl>
                                          <p:spTgt spid="5123">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5123">
                                            <p:txEl>
                                              <p:pRg st="0" end="0"/>
                                            </p:txEl>
                                          </p:spTgt>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3450"/>
                            </p:stCondLst>
                            <p:childTnLst>
                              <p:par>
                                <p:cTn id="27" presetID="26" presetClass="entr" presetSubtype="0" fill="hold" nodeType="afterEffect">
                                  <p:stCondLst>
                                    <p:cond delay="0"/>
                                  </p:stCondLst>
                                  <p:childTnLst>
                                    <p:set>
                                      <p:cBhvr>
                                        <p:cTn id="28" dur="1" fill="hold">
                                          <p:stCondLst>
                                            <p:cond delay="0"/>
                                          </p:stCondLst>
                                        </p:cTn>
                                        <p:tgtEl>
                                          <p:spTgt spid="5124"/>
                                        </p:tgtEl>
                                        <p:attrNameLst>
                                          <p:attrName>style.visibility</p:attrName>
                                        </p:attrNameLst>
                                      </p:cBhvr>
                                      <p:to>
                                        <p:strVal val="visible"/>
                                      </p:to>
                                    </p:set>
                                    <p:animEffect transition="in" filter="wipe(down)">
                                      <p:cBhvr>
                                        <p:cTn id="29" dur="290">
                                          <p:stCondLst>
                                            <p:cond delay="0"/>
                                          </p:stCondLst>
                                        </p:cTn>
                                        <p:tgtEl>
                                          <p:spTgt spid="5124"/>
                                        </p:tgtEl>
                                      </p:cBhvr>
                                    </p:animEffect>
                                    <p:anim calcmode="lin" valueType="num">
                                      <p:cBhvr>
                                        <p:cTn id="30" dur="911" tmFilter="0,0; 0.14,0.36; 0.43,0.73; 0.71,0.91; 1.0,1.0">
                                          <p:stCondLst>
                                            <p:cond delay="0"/>
                                          </p:stCondLst>
                                        </p:cTn>
                                        <p:tgtEl>
                                          <p:spTgt spid="5124"/>
                                        </p:tgtEl>
                                        <p:attrNameLst>
                                          <p:attrName>ppt_x</p:attrName>
                                        </p:attrNameLst>
                                      </p:cBhvr>
                                      <p:tavLst>
                                        <p:tav tm="0">
                                          <p:val>
                                            <p:strVal val="#ppt_x-0.25"/>
                                          </p:val>
                                        </p:tav>
                                        <p:tav tm="100000">
                                          <p:val>
                                            <p:strVal val="#ppt_x"/>
                                          </p:val>
                                        </p:tav>
                                      </p:tavLst>
                                    </p:anim>
                                    <p:anim calcmode="lin" valueType="num">
                                      <p:cBhvr>
                                        <p:cTn id="31" dur="332" tmFilter="0.0,0.0; 0.25,0.07; 0.50,0.2; 0.75,0.467; 1.0,1.0">
                                          <p:stCondLst>
                                            <p:cond delay="0"/>
                                          </p:stCondLst>
                                        </p:cTn>
                                        <p:tgtEl>
                                          <p:spTgt spid="5124"/>
                                        </p:tgtEl>
                                        <p:attrNameLst>
                                          <p:attrName>ppt_y</p:attrName>
                                        </p:attrNameLst>
                                      </p:cBhvr>
                                      <p:tavLst>
                                        <p:tav tm="0" fmla="#ppt_y-sin(pi*$)/3">
                                          <p:val>
                                            <p:fltVal val="0.5"/>
                                          </p:val>
                                        </p:tav>
                                        <p:tav tm="100000">
                                          <p:val>
                                            <p:fltVal val="1"/>
                                          </p:val>
                                        </p:tav>
                                      </p:tavLst>
                                    </p:anim>
                                    <p:anim calcmode="lin" valueType="num">
                                      <p:cBhvr>
                                        <p:cTn id="32" dur="332" tmFilter="0, 0; 0.125,0.2665; 0.25,0.4; 0.375,0.465; 0.5,0.5;  0.625,0.535; 0.75,0.6; 0.875,0.7335; 1,1">
                                          <p:stCondLst>
                                            <p:cond delay="332"/>
                                          </p:stCondLst>
                                        </p:cTn>
                                        <p:tgtEl>
                                          <p:spTgt spid="5124"/>
                                        </p:tgtEl>
                                        <p:attrNameLst>
                                          <p:attrName>ppt_y</p:attrName>
                                        </p:attrNameLst>
                                      </p:cBhvr>
                                      <p:tavLst>
                                        <p:tav tm="0" fmla="#ppt_y-sin(pi*$)/9">
                                          <p:val>
                                            <p:fltVal val="0"/>
                                          </p:val>
                                        </p:tav>
                                        <p:tav tm="100000">
                                          <p:val>
                                            <p:fltVal val="1"/>
                                          </p:val>
                                        </p:tav>
                                      </p:tavLst>
                                    </p:anim>
                                    <p:anim calcmode="lin" valueType="num">
                                      <p:cBhvr>
                                        <p:cTn id="33" dur="166" tmFilter="0, 0; 0.125,0.2665; 0.25,0.4; 0.375,0.465; 0.5,0.5;  0.625,0.535; 0.75,0.6; 0.875,0.7335; 1,1">
                                          <p:stCondLst>
                                            <p:cond delay="662"/>
                                          </p:stCondLst>
                                        </p:cTn>
                                        <p:tgtEl>
                                          <p:spTgt spid="5124"/>
                                        </p:tgtEl>
                                        <p:attrNameLst>
                                          <p:attrName>ppt_y</p:attrName>
                                        </p:attrNameLst>
                                      </p:cBhvr>
                                      <p:tavLst>
                                        <p:tav tm="0" fmla="#ppt_y-sin(pi*$)/27">
                                          <p:val>
                                            <p:fltVal val="0"/>
                                          </p:val>
                                        </p:tav>
                                        <p:tav tm="100000">
                                          <p:val>
                                            <p:fltVal val="1"/>
                                          </p:val>
                                        </p:tav>
                                      </p:tavLst>
                                    </p:anim>
                                    <p:anim calcmode="lin" valueType="num">
                                      <p:cBhvr>
                                        <p:cTn id="34" dur="82" tmFilter="0, 0; 0.125,0.2665; 0.25,0.4; 0.375,0.465; 0.5,0.5;  0.625,0.535; 0.75,0.6; 0.875,0.7335; 1,1">
                                          <p:stCondLst>
                                            <p:cond delay="828"/>
                                          </p:stCondLst>
                                        </p:cTn>
                                        <p:tgtEl>
                                          <p:spTgt spid="5124"/>
                                        </p:tgtEl>
                                        <p:attrNameLst>
                                          <p:attrName>ppt_y</p:attrName>
                                        </p:attrNameLst>
                                      </p:cBhvr>
                                      <p:tavLst>
                                        <p:tav tm="0" fmla="#ppt_y-sin(pi*$)/81">
                                          <p:val>
                                            <p:fltVal val="0"/>
                                          </p:val>
                                        </p:tav>
                                        <p:tav tm="100000">
                                          <p:val>
                                            <p:fltVal val="1"/>
                                          </p:val>
                                        </p:tav>
                                      </p:tavLst>
                                    </p:anim>
                                    <p:animScale>
                                      <p:cBhvr>
                                        <p:cTn id="35" dur="13">
                                          <p:stCondLst>
                                            <p:cond delay="325"/>
                                          </p:stCondLst>
                                        </p:cTn>
                                        <p:tgtEl>
                                          <p:spTgt spid="5124"/>
                                        </p:tgtEl>
                                      </p:cBhvr>
                                      <p:to x="100000" y="60000"/>
                                    </p:animScale>
                                    <p:animScale>
                                      <p:cBhvr>
                                        <p:cTn id="36" dur="83" decel="50000">
                                          <p:stCondLst>
                                            <p:cond delay="338"/>
                                          </p:stCondLst>
                                        </p:cTn>
                                        <p:tgtEl>
                                          <p:spTgt spid="5124"/>
                                        </p:tgtEl>
                                      </p:cBhvr>
                                      <p:to x="100000" y="100000"/>
                                    </p:animScale>
                                    <p:animScale>
                                      <p:cBhvr>
                                        <p:cTn id="37" dur="13">
                                          <p:stCondLst>
                                            <p:cond delay="656"/>
                                          </p:stCondLst>
                                        </p:cTn>
                                        <p:tgtEl>
                                          <p:spTgt spid="5124"/>
                                        </p:tgtEl>
                                      </p:cBhvr>
                                      <p:to x="100000" y="80000"/>
                                    </p:animScale>
                                    <p:animScale>
                                      <p:cBhvr>
                                        <p:cTn id="38" dur="83" decel="50000">
                                          <p:stCondLst>
                                            <p:cond delay="669"/>
                                          </p:stCondLst>
                                        </p:cTn>
                                        <p:tgtEl>
                                          <p:spTgt spid="5124"/>
                                        </p:tgtEl>
                                      </p:cBhvr>
                                      <p:to x="100000" y="100000"/>
                                    </p:animScale>
                                    <p:animScale>
                                      <p:cBhvr>
                                        <p:cTn id="39" dur="13">
                                          <p:stCondLst>
                                            <p:cond delay="821"/>
                                          </p:stCondLst>
                                        </p:cTn>
                                        <p:tgtEl>
                                          <p:spTgt spid="5124"/>
                                        </p:tgtEl>
                                      </p:cBhvr>
                                      <p:to x="100000" y="90000"/>
                                    </p:animScale>
                                    <p:animScale>
                                      <p:cBhvr>
                                        <p:cTn id="40" dur="83" decel="50000">
                                          <p:stCondLst>
                                            <p:cond delay="834"/>
                                          </p:stCondLst>
                                        </p:cTn>
                                        <p:tgtEl>
                                          <p:spTgt spid="5124"/>
                                        </p:tgtEl>
                                      </p:cBhvr>
                                      <p:to x="100000" y="100000"/>
                                    </p:animScale>
                                    <p:animScale>
                                      <p:cBhvr>
                                        <p:cTn id="41" dur="13">
                                          <p:stCondLst>
                                            <p:cond delay="904"/>
                                          </p:stCondLst>
                                        </p:cTn>
                                        <p:tgtEl>
                                          <p:spTgt spid="5124"/>
                                        </p:tgtEl>
                                      </p:cBhvr>
                                      <p:to x="100000" y="95000"/>
                                    </p:animScale>
                                    <p:animScale>
                                      <p:cBhvr>
                                        <p:cTn id="42" dur="83" decel="50000">
                                          <p:stCondLst>
                                            <p:cond delay="917"/>
                                          </p:stCondLst>
                                        </p:cTn>
                                        <p:tgtEl>
                                          <p:spTgt spid="5124"/>
                                        </p:tgtEl>
                                      </p:cBhvr>
                                      <p:to x="100000" y="100000"/>
                                    </p:animScale>
                                  </p:childTnLst>
                                </p:cTn>
                              </p:par>
                            </p:childTnLst>
                          </p:cTn>
                        </p:par>
                        <p:par>
                          <p:cTn id="43" fill="hold" nodeType="afterGroup">
                            <p:stCondLst>
                              <p:cond delay="4450"/>
                            </p:stCondLst>
                            <p:childTnLst>
                              <p:par>
                                <p:cTn id="44" presetID="26" presetClass="emph" presetSubtype="0" fill="hold" nodeType="afterEffect">
                                  <p:stCondLst>
                                    <p:cond delay="0"/>
                                  </p:stCondLst>
                                  <p:childTnLst>
                                    <p:animEffect transition="out" filter="fade">
                                      <p:cBhvr>
                                        <p:cTn id="45" dur="500" tmFilter="0, 0; .2, .5; .8, .5; 1, 0"/>
                                        <p:tgtEl>
                                          <p:spTgt spid="5124"/>
                                        </p:tgtEl>
                                      </p:cBhvr>
                                    </p:animEffect>
                                    <p:animScale>
                                      <p:cBhvr>
                                        <p:cTn id="46" dur="250" autoRev="1" fill="hold"/>
                                        <p:tgtEl>
                                          <p:spTgt spid="5124"/>
                                        </p:tgtEl>
                                      </p:cBhvr>
                                      <p:by x="105000" y="105000"/>
                                    </p:animScale>
                                  </p:childTnLst>
                                </p:cTn>
                              </p:par>
                            </p:childTnLst>
                          </p:cTn>
                        </p:par>
                        <p:par>
                          <p:cTn id="47" fill="hold" nodeType="afterGroup">
                            <p:stCondLst>
                              <p:cond delay="4950"/>
                            </p:stCondLst>
                            <p:childTnLst>
                              <p:par>
                                <p:cTn id="48" presetID="22" presetClass="entr" presetSubtype="2" fill="hold" grpId="0" nodeType="afterEffect">
                                  <p:stCondLst>
                                    <p:cond delay="0"/>
                                  </p:stCondLst>
                                  <p:childTnLst>
                                    <p:set>
                                      <p:cBhvr>
                                        <p:cTn id="49" dur="1" fill="hold">
                                          <p:stCondLst>
                                            <p:cond delay="0"/>
                                          </p:stCondLst>
                                        </p:cTn>
                                        <p:tgtEl>
                                          <p:spTgt spid="5127"/>
                                        </p:tgtEl>
                                        <p:attrNameLst>
                                          <p:attrName>style.visibility</p:attrName>
                                        </p:attrNameLst>
                                      </p:cBhvr>
                                      <p:to>
                                        <p:strVal val="visible"/>
                                      </p:to>
                                    </p:set>
                                    <p:animEffect transition="in" filter="wipe(right)">
                                      <p:cBhvr>
                                        <p:cTn id="50" dur="500"/>
                                        <p:tgtEl>
                                          <p:spTgt spid="5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utoUpdateAnimBg="0"/>
      <p:bldP spid="5123" grpId="0" build="p" autoUpdateAnimBg="0"/>
      <p:bldP spid="5125" grpId="0" autoUpdateAnimBg="0"/>
      <p:bldP spid="5126" grpId="0" animBg="1"/>
      <p:bldP spid="5126" grpId="1" animBg="1"/>
      <p:bldP spid="5127"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4"/>
          <p:cNvSpPr txBox="1">
            <a:spLocks noChangeArrowheads="1"/>
          </p:cNvSpPr>
          <p:nvPr/>
        </p:nvSpPr>
        <p:spPr bwMode="auto">
          <a:xfrm>
            <a:off x="2433638" y="1855788"/>
            <a:ext cx="11334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12000" b="1">
                <a:solidFill>
                  <a:srgbClr val="21A3D0"/>
                </a:solidFill>
                <a:latin typeface="微软雅黑" pitchFamily="34" charset="-122"/>
                <a:ea typeface="微软雅黑" pitchFamily="34" charset="-122"/>
              </a:rPr>
              <a:t>2</a:t>
            </a:r>
            <a:endParaRPr lang="zh-CN" altLang="en-US" sz="12000" b="1">
              <a:solidFill>
                <a:srgbClr val="21A3D0"/>
              </a:solidFill>
              <a:latin typeface="微软雅黑" pitchFamily="34" charset="-122"/>
              <a:ea typeface="微软雅黑" pitchFamily="34" charset="-122"/>
            </a:endParaRPr>
          </a:p>
        </p:txBody>
      </p:sp>
      <p:sp>
        <p:nvSpPr>
          <p:cNvPr id="14339" name="TextBox 5"/>
          <p:cNvSpPr txBox="1">
            <a:spLocks noChangeArrowheads="1"/>
          </p:cNvSpPr>
          <p:nvPr/>
        </p:nvSpPr>
        <p:spPr bwMode="auto">
          <a:xfrm>
            <a:off x="1768475" y="2846388"/>
            <a:ext cx="8477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3000">
                <a:solidFill>
                  <a:srgbClr val="21A3D0"/>
                </a:solidFill>
              </a:rPr>
              <a:t>part</a:t>
            </a:r>
            <a:endParaRPr lang="zh-CN" altLang="en-US" sz="3000">
              <a:solidFill>
                <a:srgbClr val="21A3D0"/>
              </a:solidFill>
            </a:endParaRPr>
          </a:p>
        </p:txBody>
      </p:sp>
      <p:grpSp>
        <p:nvGrpSpPr>
          <p:cNvPr id="14340" name="Group 4"/>
          <p:cNvGrpSpPr>
            <a:grpSpLocks/>
          </p:cNvGrpSpPr>
          <p:nvPr/>
        </p:nvGrpSpPr>
        <p:grpSpPr bwMode="auto">
          <a:xfrm>
            <a:off x="3416300" y="2465388"/>
            <a:ext cx="7270750" cy="1611312"/>
            <a:chOff x="0" y="0"/>
            <a:chExt cx="7270359" cy="1612134"/>
          </a:xfrm>
        </p:grpSpPr>
        <p:sp>
          <p:nvSpPr>
            <p:cNvPr id="14341" name="TextBox 6"/>
            <p:cNvSpPr txBox="1">
              <a:spLocks noChangeArrowheads="1"/>
            </p:cNvSpPr>
            <p:nvPr/>
          </p:nvSpPr>
          <p:spPr bwMode="auto">
            <a:xfrm>
              <a:off x="20397" y="0"/>
              <a:ext cx="306993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600" b="1">
                  <a:solidFill>
                    <a:srgbClr val="2B2E30"/>
                  </a:solidFill>
                  <a:latin typeface="微软雅黑" pitchFamily="34" charset="-122"/>
                  <a:ea typeface="微软雅黑" pitchFamily="34" charset="-122"/>
                </a:rPr>
                <a:t>存在的问题</a:t>
              </a:r>
            </a:p>
          </p:txBody>
        </p:sp>
        <p:sp>
          <p:nvSpPr>
            <p:cNvPr id="14342" name="TextBox 7"/>
            <p:cNvSpPr txBox="1">
              <a:spLocks noChangeArrowheads="1"/>
            </p:cNvSpPr>
            <p:nvPr/>
          </p:nvSpPr>
          <p:spPr bwMode="auto">
            <a:xfrm>
              <a:off x="0" y="407518"/>
              <a:ext cx="5608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solidFill>
                    <a:srgbClr val="2B2E30"/>
                  </a:solidFill>
                  <a:ea typeface="微软雅黑" pitchFamily="34" charset="-122"/>
                </a:rPr>
                <a:t>●</a:t>
              </a:r>
              <a:r>
                <a:rPr lang="zh-CN" altLang="en-US">
                  <a:solidFill>
                    <a:srgbClr val="2B2E30"/>
                  </a:solidFill>
                  <a:ea typeface="微软雅黑" pitchFamily="34" charset="-122"/>
                </a:rPr>
                <a:t>区域发展不均 </a:t>
              </a:r>
              <a:r>
                <a:rPr lang="en-US">
                  <a:solidFill>
                    <a:srgbClr val="2B2E30"/>
                  </a:solidFill>
                  <a:ea typeface="微软雅黑" pitchFamily="34" charset="-122"/>
                </a:rPr>
                <a:t>●</a:t>
              </a:r>
              <a:r>
                <a:rPr lang="zh-CN" altLang="en-US">
                  <a:solidFill>
                    <a:srgbClr val="2B2E30"/>
                  </a:solidFill>
                  <a:ea typeface="微软雅黑" pitchFamily="34" charset="-122"/>
                </a:rPr>
                <a:t>新措施落实不到位</a:t>
              </a:r>
              <a:r>
                <a:rPr lang="en-US">
                  <a:solidFill>
                    <a:srgbClr val="2B2E30"/>
                  </a:solidFill>
                  <a:ea typeface="微软雅黑" pitchFamily="34" charset="-122"/>
                </a:rPr>
                <a:t>●</a:t>
              </a:r>
              <a:r>
                <a:rPr lang="zh-CN" altLang="en-US">
                  <a:solidFill>
                    <a:srgbClr val="2B2E30"/>
                  </a:solidFill>
                  <a:ea typeface="微软雅黑" pitchFamily="34" charset="-122"/>
                </a:rPr>
                <a:t>管理存在漏洞</a:t>
              </a:r>
              <a:endParaRPr lang="zh-CN" altLang="en-US">
                <a:solidFill>
                  <a:srgbClr val="2B2E30"/>
                </a:solidFill>
              </a:endParaRPr>
            </a:p>
          </p:txBody>
        </p:sp>
        <p:sp>
          <p:nvSpPr>
            <p:cNvPr id="14343" name="TextBox 15"/>
            <p:cNvSpPr txBox="1">
              <a:spLocks noChangeArrowheads="1"/>
            </p:cNvSpPr>
            <p:nvPr/>
          </p:nvSpPr>
          <p:spPr bwMode="auto">
            <a:xfrm>
              <a:off x="29785" y="965803"/>
              <a:ext cx="72405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rgbClr val="2B2E30"/>
                  </a:solidFill>
                  <a:latin typeface="微软雅黑" pitchFamily="34" charset="-122"/>
                  <a:ea typeface="微软雅黑" pitchFamily="34" charset="-122"/>
                </a:rPr>
                <a:t>章节导语。这里可以用几句话描述本章的主要内容，也能给观众思维一个缓冲的时间。</a:t>
              </a:r>
            </a:p>
          </p:txBody>
        </p:sp>
      </p:grpSp>
      <p:cxnSp>
        <p:nvCxnSpPr>
          <p:cNvPr id="14344" name="直接连接符 10"/>
          <p:cNvCxnSpPr>
            <a:cxnSpLocks noChangeShapeType="1"/>
          </p:cNvCxnSpPr>
          <p:nvPr/>
        </p:nvCxnSpPr>
        <p:spPr bwMode="auto">
          <a:xfrm flipH="1">
            <a:off x="3576638" y="3328988"/>
            <a:ext cx="862012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45" name="Freeform 10"/>
          <p:cNvSpPr>
            <a:spLocks/>
          </p:cNvSpPr>
          <p:nvPr/>
        </p:nvSpPr>
        <p:spPr bwMode="auto">
          <a:xfrm>
            <a:off x="1150938" y="2205038"/>
            <a:ext cx="1849437" cy="1944687"/>
          </a:xfrm>
          <a:custGeom>
            <a:avLst/>
            <a:gdLst>
              <a:gd name="T0" fmla="*/ 3233 w 3480"/>
              <a:gd name="T1" fmla="*/ 2268 h 3657"/>
              <a:gd name="T2" fmla="*/ 3033 w 3480"/>
              <a:gd name="T3" fmla="*/ 2634 h 3657"/>
              <a:gd name="T4" fmla="*/ 1023 w 3480"/>
              <a:gd name="T5" fmla="*/ 2915 h 3657"/>
              <a:gd name="T6" fmla="*/ 741 w 3480"/>
              <a:gd name="T7" fmla="*/ 905 h 3657"/>
              <a:gd name="T8" fmla="*/ 2017 w 3480"/>
              <a:gd name="T9" fmla="*/ 340 h 3657"/>
              <a:gd name="T10" fmla="*/ 2079 w 3480"/>
              <a:gd name="T11" fmla="*/ 345 h 3657"/>
              <a:gd name="T12" fmla="*/ 2067 w 3480"/>
              <a:gd name="T13" fmla="*/ 489 h 3657"/>
              <a:gd name="T14" fmla="*/ 2289 w 3480"/>
              <a:gd name="T15" fmla="*/ 254 h 3657"/>
              <a:gd name="T16" fmla="*/ 2110 w 3480"/>
              <a:gd name="T17" fmla="*/ 0 h 3657"/>
              <a:gd name="T18" fmla="*/ 2100 w 3480"/>
              <a:gd name="T19" fmla="*/ 113 h 3657"/>
              <a:gd name="T20" fmla="*/ 2038 w 3480"/>
              <a:gd name="T21" fmla="*/ 107 h 3657"/>
              <a:gd name="T22" fmla="*/ 554 w 3480"/>
              <a:gd name="T23" fmla="*/ 764 h 3657"/>
              <a:gd name="T24" fmla="*/ 882 w 3480"/>
              <a:gd name="T25" fmla="*/ 3102 h 3657"/>
              <a:gd name="T26" fmla="*/ 3219 w 3480"/>
              <a:gd name="T27" fmla="*/ 2774 h 3657"/>
              <a:gd name="T28" fmla="*/ 3480 w 3480"/>
              <a:gd name="T29" fmla="*/ 2268 h 3657"/>
              <a:gd name="T30" fmla="*/ 3233 w 3480"/>
              <a:gd name="T31" fmla="*/ 2268 h 3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80" h="3657">
                <a:moveTo>
                  <a:pt x="3233" y="2268"/>
                </a:moveTo>
                <a:cubicBezTo>
                  <a:pt x="3185" y="2397"/>
                  <a:pt x="3118" y="2521"/>
                  <a:pt x="3033" y="2634"/>
                </a:cubicBezTo>
                <a:cubicBezTo>
                  <a:pt x="2556" y="3266"/>
                  <a:pt x="1655" y="3393"/>
                  <a:pt x="1023" y="2915"/>
                </a:cubicBezTo>
                <a:cubicBezTo>
                  <a:pt x="390" y="2438"/>
                  <a:pt x="264" y="1538"/>
                  <a:pt x="741" y="905"/>
                </a:cubicBezTo>
                <a:cubicBezTo>
                  <a:pt x="1041" y="507"/>
                  <a:pt x="1523" y="295"/>
                  <a:pt x="2017" y="340"/>
                </a:cubicBezTo>
                <a:lnTo>
                  <a:pt x="2079" y="345"/>
                </a:lnTo>
                <a:lnTo>
                  <a:pt x="2067" y="489"/>
                </a:lnTo>
                <a:lnTo>
                  <a:pt x="2289" y="254"/>
                </a:lnTo>
                <a:lnTo>
                  <a:pt x="2110" y="0"/>
                </a:lnTo>
                <a:lnTo>
                  <a:pt x="2100" y="113"/>
                </a:lnTo>
                <a:lnTo>
                  <a:pt x="2038" y="107"/>
                </a:lnTo>
                <a:cubicBezTo>
                  <a:pt x="1463" y="55"/>
                  <a:pt x="903" y="302"/>
                  <a:pt x="554" y="764"/>
                </a:cubicBezTo>
                <a:cubicBezTo>
                  <a:pt x="0" y="1500"/>
                  <a:pt x="146" y="2547"/>
                  <a:pt x="882" y="3102"/>
                </a:cubicBezTo>
                <a:cubicBezTo>
                  <a:pt x="1618" y="3657"/>
                  <a:pt x="2664" y="3510"/>
                  <a:pt x="3219" y="2774"/>
                </a:cubicBezTo>
                <a:cubicBezTo>
                  <a:pt x="3336" y="2619"/>
                  <a:pt x="3423" y="2448"/>
                  <a:pt x="3480" y="2268"/>
                </a:cubicBezTo>
                <a:lnTo>
                  <a:pt x="3233" y="226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0.25004 -4.44444E-6 L 2.68115E-6 -4.44444E-6 " pathEditMode="relative" rAng="0" ptsTypes="AA">
                                      <p:cBhvr>
                                        <p:cTn id="6" dur="2000" fill="hold"/>
                                        <p:tgtEl>
                                          <p:spTgt spid="14345"/>
                                        </p:tgtEl>
                                        <p:attrNameLst>
                                          <p:attrName>ppt_x,ppt_y</p:attrName>
                                        </p:attrNameLst>
                                      </p:cBhvr>
                                      <p:rCtr x="12500" y="0"/>
                                    </p:animMotion>
                                  </p:childTnLst>
                                </p:cTn>
                              </p:par>
                              <p:par>
                                <p:cTn id="7" presetID="8" presetClass="emph" presetSubtype="0" fill="hold" grpId="1" nodeType="withEffect">
                                  <p:stCondLst>
                                    <p:cond delay="0"/>
                                  </p:stCondLst>
                                  <p:childTnLst>
                                    <p:animRot by="21600000">
                                      <p:cBhvr>
                                        <p:cTn id="8" dur="2000" fill="hold"/>
                                        <p:tgtEl>
                                          <p:spTgt spid="14345"/>
                                        </p:tgtEl>
                                        <p:attrNameLst>
                                          <p:attrName>r</p:attrName>
                                        </p:attrNameLst>
                                      </p:cBhvr>
                                    </p:animRot>
                                  </p:childTnLst>
                                </p:cTn>
                              </p:par>
                            </p:childTnLst>
                          </p:cTn>
                        </p:par>
                        <p:par>
                          <p:cTn id="9" fill="hold" nodeType="afterGroup">
                            <p:stCondLst>
                              <p:cond delay="2000"/>
                            </p:stCondLst>
                            <p:childTnLst>
                              <p:par>
                                <p:cTn id="10" presetID="47" presetClass="entr" presetSubtype="0" fill="hold" grpId="0" nodeType="after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fade">
                                      <p:cBhvr>
                                        <p:cTn id="12" dur="1000"/>
                                        <p:tgtEl>
                                          <p:spTgt spid="14339"/>
                                        </p:tgtEl>
                                      </p:cBhvr>
                                    </p:animEffect>
                                    <p:anim calcmode="lin" valueType="num">
                                      <p:cBhvr>
                                        <p:cTn id="13" dur="1000" fill="hold"/>
                                        <p:tgtEl>
                                          <p:spTgt spid="14339"/>
                                        </p:tgtEl>
                                        <p:attrNameLst>
                                          <p:attrName>ppt_x</p:attrName>
                                        </p:attrNameLst>
                                      </p:cBhvr>
                                      <p:tavLst>
                                        <p:tav tm="0">
                                          <p:val>
                                            <p:strVal val="#ppt_x"/>
                                          </p:val>
                                        </p:tav>
                                        <p:tav tm="100000">
                                          <p:val>
                                            <p:strVal val="#ppt_x"/>
                                          </p:val>
                                        </p:tav>
                                      </p:tavLst>
                                    </p:anim>
                                    <p:anim calcmode="lin" valueType="num">
                                      <p:cBhvr>
                                        <p:cTn id="14" dur="1000" fill="hold"/>
                                        <p:tgtEl>
                                          <p:spTgt spid="1433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4338"/>
                                        </p:tgtEl>
                                        <p:attrNameLst>
                                          <p:attrName>style.visibility</p:attrName>
                                        </p:attrNameLst>
                                      </p:cBhvr>
                                      <p:to>
                                        <p:strVal val="visible"/>
                                      </p:to>
                                    </p:set>
                                    <p:animEffect transition="in" filter="fade">
                                      <p:cBhvr>
                                        <p:cTn id="17" dur="1000"/>
                                        <p:tgtEl>
                                          <p:spTgt spid="14338"/>
                                        </p:tgtEl>
                                      </p:cBhvr>
                                    </p:animEffect>
                                    <p:anim calcmode="lin" valueType="num">
                                      <p:cBhvr>
                                        <p:cTn id="18" dur="1000" fill="hold"/>
                                        <p:tgtEl>
                                          <p:spTgt spid="14338"/>
                                        </p:tgtEl>
                                        <p:attrNameLst>
                                          <p:attrName>ppt_x</p:attrName>
                                        </p:attrNameLst>
                                      </p:cBhvr>
                                      <p:tavLst>
                                        <p:tav tm="0">
                                          <p:val>
                                            <p:strVal val="#ppt_x"/>
                                          </p:val>
                                        </p:tav>
                                        <p:tav tm="100000">
                                          <p:val>
                                            <p:strVal val="#ppt_x"/>
                                          </p:val>
                                        </p:tav>
                                      </p:tavLst>
                                    </p:anim>
                                    <p:anim calcmode="lin" valueType="num">
                                      <p:cBhvr>
                                        <p:cTn id="19" dur="1000" fill="hold"/>
                                        <p:tgtEl>
                                          <p:spTgt spid="14338"/>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3000"/>
                            </p:stCondLst>
                            <p:childTnLst>
                              <p:par>
                                <p:cTn id="21" presetID="22" presetClass="entr" presetSubtype="8" fill="hold" nodeType="afterEffect">
                                  <p:stCondLst>
                                    <p:cond delay="0"/>
                                  </p:stCondLst>
                                  <p:childTnLst>
                                    <p:set>
                                      <p:cBhvr>
                                        <p:cTn id="22" dur="1" fill="hold">
                                          <p:stCondLst>
                                            <p:cond delay="0"/>
                                          </p:stCondLst>
                                        </p:cTn>
                                        <p:tgtEl>
                                          <p:spTgt spid="14344"/>
                                        </p:tgtEl>
                                        <p:attrNameLst>
                                          <p:attrName>style.visibility</p:attrName>
                                        </p:attrNameLst>
                                      </p:cBhvr>
                                      <p:to>
                                        <p:strVal val="visible"/>
                                      </p:to>
                                    </p:set>
                                    <p:animEffect transition="in" filter="wipe(left)">
                                      <p:cBhvr>
                                        <p:cTn id="23" dur="2000"/>
                                        <p:tgtEl>
                                          <p:spTgt spid="14344"/>
                                        </p:tgtEl>
                                      </p:cBhvr>
                                    </p:animEffect>
                                  </p:childTnLst>
                                </p:cTn>
                              </p:par>
                            </p:childTnLst>
                          </p:cTn>
                        </p:par>
                        <p:par>
                          <p:cTn id="24" fill="hold" nodeType="afterGroup">
                            <p:stCondLst>
                              <p:cond delay="5000"/>
                            </p:stCondLst>
                            <p:childTnLst>
                              <p:par>
                                <p:cTn id="25" presetID="16" presetClass="entr" presetSubtype="42" fill="hold" nodeType="afterEffect">
                                  <p:stCondLst>
                                    <p:cond delay="0"/>
                                  </p:stCondLst>
                                  <p:childTnLst>
                                    <p:set>
                                      <p:cBhvr>
                                        <p:cTn id="26" dur="1" fill="hold">
                                          <p:stCondLst>
                                            <p:cond delay="0"/>
                                          </p:stCondLst>
                                        </p:cTn>
                                        <p:tgtEl>
                                          <p:spTgt spid="14340"/>
                                        </p:tgtEl>
                                        <p:attrNameLst>
                                          <p:attrName>style.visibility</p:attrName>
                                        </p:attrNameLst>
                                      </p:cBhvr>
                                      <p:to>
                                        <p:strVal val="visible"/>
                                      </p:to>
                                    </p:set>
                                    <p:animEffect transition="in" filter="barn(outHorizontal)">
                                      <p:cBhvr>
                                        <p:cTn id="27" dur="10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autoUpdateAnimBg="0"/>
      <p:bldP spid="14345" grpId="0" animBg="1"/>
      <p:bldP spid="1434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ChangeArrowheads="1"/>
          </p:cNvSpPr>
          <p:nvPr/>
        </p:nvSpPr>
        <p:spPr bwMode="auto">
          <a:xfrm>
            <a:off x="6088063" y="2035175"/>
            <a:ext cx="3970337" cy="3727450"/>
          </a:xfrm>
          <a:prstGeom prst="roundRect">
            <a:avLst>
              <a:gd name="adj" fmla="val 2259"/>
            </a:avLst>
          </a:prstGeom>
          <a:solidFill>
            <a:schemeClr val="bg1"/>
          </a:solidFill>
          <a:ln w="3175" cmpd="sng">
            <a:solidFill>
              <a:srgbClr val="D7D7D7"/>
            </a:solidFill>
            <a:round/>
            <a:headEnd/>
            <a:tailEnd/>
          </a:ln>
        </p:spPr>
        <p:txBody>
          <a:bodyPr lIns="180000" anchor="ctr"/>
          <a:lstStyle/>
          <a:p>
            <a:pPr algn="ctr">
              <a:lnSpc>
                <a:spcPct val="150000"/>
              </a:lnSpc>
            </a:pPr>
            <a:r>
              <a:rPr lang="zh-CN" altLang="en-US">
                <a:solidFill>
                  <a:srgbClr val="F8F8F8"/>
                </a:solidFill>
                <a:latin typeface="微软雅黑" pitchFamily="34" charset="-122"/>
                <a:ea typeface="微软雅黑" pitchFamily="34" charset="-122"/>
              </a:rPr>
              <a:t>单击此处添加段落文字</a:t>
            </a:r>
            <a:endParaRPr lang="en-US">
              <a:solidFill>
                <a:srgbClr val="F8F8F8"/>
              </a:solidFill>
              <a:latin typeface="微软雅黑" pitchFamily="34" charset="-122"/>
              <a:ea typeface="微软雅黑" pitchFamily="34" charset="-122"/>
            </a:endParaRPr>
          </a:p>
          <a:p>
            <a:pPr algn="ctr">
              <a:lnSpc>
                <a:spcPct val="150000"/>
              </a:lnSpc>
            </a:pPr>
            <a:r>
              <a:rPr lang="zh-CN" altLang="en-US">
                <a:solidFill>
                  <a:srgbClr val="F8F8F8"/>
                </a:solidFill>
                <a:latin typeface="微软雅黑" pitchFamily="34" charset="-122"/>
                <a:ea typeface="微软雅黑" pitchFamily="34" charset="-122"/>
              </a:rPr>
              <a:t>单击此处添加段落文字</a:t>
            </a:r>
            <a:endParaRPr lang="en-US">
              <a:solidFill>
                <a:srgbClr val="F8F8F8"/>
              </a:solidFill>
              <a:latin typeface="微软雅黑" pitchFamily="34" charset="-122"/>
              <a:ea typeface="微软雅黑" pitchFamily="34" charset="-122"/>
            </a:endParaRPr>
          </a:p>
          <a:p>
            <a:pPr algn="ctr">
              <a:lnSpc>
                <a:spcPct val="150000"/>
              </a:lnSpc>
            </a:pPr>
            <a:r>
              <a:rPr lang="zh-CN" altLang="en-US">
                <a:solidFill>
                  <a:srgbClr val="F8F8F8"/>
                </a:solidFill>
                <a:latin typeface="微软雅黑" pitchFamily="34" charset="-122"/>
                <a:ea typeface="微软雅黑" pitchFamily="34" charset="-122"/>
              </a:rPr>
              <a:t>单击此处添加段落文字</a:t>
            </a:r>
            <a:endParaRPr lang="en-US">
              <a:solidFill>
                <a:srgbClr val="F8F8F8"/>
              </a:solidFill>
              <a:latin typeface="微软雅黑" pitchFamily="34" charset="-122"/>
              <a:ea typeface="微软雅黑" pitchFamily="34" charset="-122"/>
            </a:endParaRPr>
          </a:p>
          <a:p>
            <a:pPr algn="ctr">
              <a:lnSpc>
                <a:spcPct val="150000"/>
              </a:lnSpc>
            </a:pPr>
            <a:r>
              <a:rPr lang="zh-CN" altLang="en-US">
                <a:solidFill>
                  <a:srgbClr val="F8F8F8"/>
                </a:solidFill>
                <a:latin typeface="微软雅黑" pitchFamily="34" charset="-122"/>
                <a:ea typeface="微软雅黑" pitchFamily="34" charset="-122"/>
              </a:rPr>
              <a:t>单击此处添加段落文字</a:t>
            </a:r>
            <a:endParaRPr lang="en-US">
              <a:solidFill>
                <a:srgbClr val="F8F8F8"/>
              </a:solidFill>
              <a:latin typeface="微软雅黑" pitchFamily="34" charset="-122"/>
              <a:ea typeface="微软雅黑" pitchFamily="34" charset="-122"/>
            </a:endParaRPr>
          </a:p>
          <a:p>
            <a:pPr algn="ctr">
              <a:lnSpc>
                <a:spcPct val="150000"/>
              </a:lnSpc>
            </a:pPr>
            <a:r>
              <a:rPr lang="zh-CN" altLang="en-US">
                <a:solidFill>
                  <a:srgbClr val="F8F8F8"/>
                </a:solidFill>
                <a:latin typeface="微软雅黑" pitchFamily="34" charset="-122"/>
                <a:ea typeface="微软雅黑" pitchFamily="34" charset="-122"/>
              </a:rPr>
              <a:t>单击此处添加段落文字</a:t>
            </a:r>
          </a:p>
        </p:txBody>
      </p:sp>
      <p:sp>
        <p:nvSpPr>
          <p:cNvPr id="15363" name="Oval 4"/>
          <p:cNvSpPr>
            <a:spLocks noChangeArrowheads="1"/>
          </p:cNvSpPr>
          <p:nvPr/>
        </p:nvSpPr>
        <p:spPr bwMode="auto">
          <a:xfrm>
            <a:off x="1779588" y="1925638"/>
            <a:ext cx="3355975" cy="3355975"/>
          </a:xfrm>
          <a:prstGeom prst="ellipse">
            <a:avLst/>
          </a:prstGeom>
          <a:noFill/>
          <a:ln w="12700" cmpd="sng">
            <a:solidFill>
              <a:srgbClr val="2B2E3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latin typeface="Impact" pitchFamily="34" charset="0"/>
              <a:ea typeface="微软雅黑" pitchFamily="34" charset="-122"/>
            </a:endParaRPr>
          </a:p>
        </p:txBody>
      </p:sp>
      <p:sp>
        <p:nvSpPr>
          <p:cNvPr id="15364" name="Oval 5"/>
          <p:cNvSpPr>
            <a:spLocks noChangeArrowheads="1"/>
          </p:cNvSpPr>
          <p:nvPr/>
        </p:nvSpPr>
        <p:spPr bwMode="auto">
          <a:xfrm>
            <a:off x="1466850" y="2173288"/>
            <a:ext cx="1143000" cy="1143000"/>
          </a:xfrm>
          <a:prstGeom prst="ellipse">
            <a:avLst/>
          </a:prstGeom>
          <a:solidFill>
            <a:schemeClr val="accent1"/>
          </a:solidFill>
          <a:ln w="38100" cmpd="sng">
            <a:solidFill>
              <a:srgbClr val="EBF5FF"/>
            </a:solidFill>
            <a:round/>
            <a:headEnd/>
            <a:tailEnd/>
          </a:ln>
        </p:spPr>
        <p:txBody>
          <a:bodyPr anchor="ctr"/>
          <a:lstStyle/>
          <a:p>
            <a:pPr algn="ctr"/>
            <a:r>
              <a:rPr lang="zh-CN" altLang="en-US">
                <a:solidFill>
                  <a:srgbClr val="FFFFFF"/>
                </a:solidFill>
                <a:latin typeface="微软雅黑" pitchFamily="34" charset="-122"/>
                <a:ea typeface="微软雅黑" pitchFamily="34" charset="-122"/>
              </a:rPr>
              <a:t>添加文本</a:t>
            </a:r>
            <a:r>
              <a:rPr lang="en-US">
                <a:solidFill>
                  <a:srgbClr val="FFFFFF"/>
                </a:solidFill>
                <a:latin typeface="微软雅黑" pitchFamily="34" charset="-122"/>
                <a:ea typeface="微软雅黑" pitchFamily="34" charset="-122"/>
              </a:rPr>
              <a:t>3</a:t>
            </a:r>
            <a:endParaRPr lang="zh-CN" altLang="en-US">
              <a:solidFill>
                <a:srgbClr val="FFFFFF"/>
              </a:solidFill>
              <a:latin typeface="微软雅黑" pitchFamily="34" charset="-122"/>
              <a:ea typeface="微软雅黑" pitchFamily="34" charset="-122"/>
            </a:endParaRPr>
          </a:p>
        </p:txBody>
      </p:sp>
      <p:sp>
        <p:nvSpPr>
          <p:cNvPr id="15365" name="Oval 6"/>
          <p:cNvSpPr>
            <a:spLocks noChangeArrowheads="1"/>
          </p:cNvSpPr>
          <p:nvPr/>
        </p:nvSpPr>
        <p:spPr bwMode="auto">
          <a:xfrm>
            <a:off x="4262438" y="2173288"/>
            <a:ext cx="1143000" cy="1143000"/>
          </a:xfrm>
          <a:prstGeom prst="ellipse">
            <a:avLst/>
          </a:prstGeom>
          <a:solidFill>
            <a:schemeClr val="accent1"/>
          </a:solidFill>
          <a:ln w="38100" cmpd="sng">
            <a:solidFill>
              <a:srgbClr val="EBF5FF"/>
            </a:solidFill>
            <a:round/>
            <a:headEnd/>
            <a:tailEnd/>
          </a:ln>
        </p:spPr>
        <p:txBody>
          <a:bodyPr anchor="ctr"/>
          <a:lstStyle/>
          <a:p>
            <a:pPr algn="ctr"/>
            <a:r>
              <a:rPr lang="zh-CN" altLang="en-US">
                <a:solidFill>
                  <a:srgbClr val="FFFFFF"/>
                </a:solidFill>
                <a:latin typeface="微软雅黑" pitchFamily="34" charset="-122"/>
                <a:ea typeface="微软雅黑" pitchFamily="34" charset="-122"/>
              </a:rPr>
              <a:t>添加文本</a:t>
            </a:r>
            <a:r>
              <a:rPr lang="en-US">
                <a:solidFill>
                  <a:srgbClr val="FFFFFF"/>
                </a:solidFill>
                <a:latin typeface="微软雅黑" pitchFamily="34" charset="-122"/>
                <a:ea typeface="微软雅黑" pitchFamily="34" charset="-122"/>
              </a:rPr>
              <a:t>1</a:t>
            </a:r>
            <a:endParaRPr lang="zh-CN" altLang="en-US">
              <a:solidFill>
                <a:srgbClr val="FFFFFF"/>
              </a:solidFill>
              <a:latin typeface="微软雅黑" pitchFamily="34" charset="-122"/>
              <a:ea typeface="微软雅黑" pitchFamily="34" charset="-122"/>
            </a:endParaRPr>
          </a:p>
        </p:txBody>
      </p:sp>
      <p:sp>
        <p:nvSpPr>
          <p:cNvPr id="15366" name="Oval 7"/>
          <p:cNvSpPr>
            <a:spLocks noChangeArrowheads="1"/>
          </p:cNvSpPr>
          <p:nvPr/>
        </p:nvSpPr>
        <p:spPr bwMode="auto">
          <a:xfrm>
            <a:off x="2916238" y="4686300"/>
            <a:ext cx="1143000" cy="1143000"/>
          </a:xfrm>
          <a:prstGeom prst="ellipse">
            <a:avLst/>
          </a:prstGeom>
          <a:solidFill>
            <a:schemeClr val="accent1"/>
          </a:solidFill>
          <a:ln w="38100" cmpd="sng">
            <a:solidFill>
              <a:srgbClr val="EBF5FF"/>
            </a:solidFill>
            <a:round/>
            <a:headEnd/>
            <a:tailEnd/>
          </a:ln>
        </p:spPr>
        <p:txBody>
          <a:bodyPr anchor="ctr"/>
          <a:lstStyle/>
          <a:p>
            <a:pPr algn="ctr"/>
            <a:r>
              <a:rPr lang="zh-CN" altLang="en-US">
                <a:solidFill>
                  <a:srgbClr val="FFFFFF"/>
                </a:solidFill>
                <a:latin typeface="微软雅黑" pitchFamily="34" charset="-122"/>
                <a:ea typeface="微软雅黑" pitchFamily="34" charset="-122"/>
              </a:rPr>
              <a:t>添加文本</a:t>
            </a:r>
            <a:r>
              <a:rPr lang="en-US">
                <a:solidFill>
                  <a:srgbClr val="FFFFFF"/>
                </a:solidFill>
                <a:latin typeface="微软雅黑" pitchFamily="34" charset="-122"/>
                <a:ea typeface="微软雅黑" pitchFamily="34" charset="-122"/>
              </a:rPr>
              <a:t>2</a:t>
            </a:r>
            <a:endParaRPr lang="zh-CN" altLang="en-US">
              <a:solidFill>
                <a:srgbClr val="FFFFFF"/>
              </a:solidFill>
              <a:latin typeface="微软雅黑" pitchFamily="34" charset="-122"/>
              <a:ea typeface="微软雅黑" pitchFamily="34" charset="-122"/>
            </a:endParaRPr>
          </a:p>
        </p:txBody>
      </p:sp>
      <p:sp>
        <p:nvSpPr>
          <p:cNvPr id="15367" name="Oval 8"/>
          <p:cNvSpPr>
            <a:spLocks noChangeArrowheads="1"/>
          </p:cNvSpPr>
          <p:nvPr/>
        </p:nvSpPr>
        <p:spPr bwMode="auto">
          <a:xfrm>
            <a:off x="3049588" y="1584325"/>
            <a:ext cx="777875" cy="7778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1600">
                <a:solidFill>
                  <a:srgbClr val="FFFFFF"/>
                </a:solidFill>
                <a:latin typeface="微软雅黑" pitchFamily="34" charset="-122"/>
                <a:ea typeface="微软雅黑" pitchFamily="34" charset="-122"/>
              </a:rPr>
              <a:t>文本</a:t>
            </a:r>
            <a:r>
              <a:rPr lang="en-US" sz="1600">
                <a:solidFill>
                  <a:srgbClr val="FFFFFF"/>
                </a:solidFill>
                <a:latin typeface="微软雅黑" pitchFamily="34" charset="-122"/>
                <a:ea typeface="微软雅黑" pitchFamily="34" charset="-122"/>
              </a:rPr>
              <a:t>1</a:t>
            </a:r>
            <a:endParaRPr lang="zh-CN" altLang="en-US" sz="1600">
              <a:solidFill>
                <a:srgbClr val="FFFFFF"/>
              </a:solidFill>
              <a:latin typeface="微软雅黑" pitchFamily="34" charset="-122"/>
              <a:ea typeface="微软雅黑" pitchFamily="34" charset="-122"/>
            </a:endParaRPr>
          </a:p>
        </p:txBody>
      </p:sp>
      <p:sp>
        <p:nvSpPr>
          <p:cNvPr id="15368" name="Oval 9"/>
          <p:cNvSpPr>
            <a:spLocks noChangeArrowheads="1"/>
          </p:cNvSpPr>
          <p:nvPr/>
        </p:nvSpPr>
        <p:spPr bwMode="auto">
          <a:xfrm>
            <a:off x="4506913" y="3956050"/>
            <a:ext cx="777875" cy="7778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1600">
                <a:solidFill>
                  <a:srgbClr val="FFFFFF"/>
                </a:solidFill>
                <a:latin typeface="微软雅黑" pitchFamily="34" charset="-122"/>
                <a:ea typeface="微软雅黑" pitchFamily="34" charset="-122"/>
              </a:rPr>
              <a:t>文本</a:t>
            </a:r>
            <a:r>
              <a:rPr lang="en-US" sz="1600">
                <a:solidFill>
                  <a:srgbClr val="FFFFFF"/>
                </a:solidFill>
                <a:latin typeface="微软雅黑" pitchFamily="34" charset="-122"/>
                <a:ea typeface="微软雅黑" pitchFamily="34" charset="-122"/>
              </a:rPr>
              <a:t>2</a:t>
            </a:r>
            <a:endParaRPr lang="zh-CN" altLang="en-US" sz="1600">
              <a:solidFill>
                <a:srgbClr val="FFFFFF"/>
              </a:solidFill>
              <a:latin typeface="微软雅黑" pitchFamily="34" charset="-122"/>
              <a:ea typeface="微软雅黑" pitchFamily="34" charset="-122"/>
            </a:endParaRPr>
          </a:p>
        </p:txBody>
      </p:sp>
      <p:sp>
        <p:nvSpPr>
          <p:cNvPr id="15369" name="Oval 10"/>
          <p:cNvSpPr>
            <a:spLocks noChangeArrowheads="1"/>
          </p:cNvSpPr>
          <p:nvPr/>
        </p:nvSpPr>
        <p:spPr bwMode="auto">
          <a:xfrm>
            <a:off x="1584325" y="3994150"/>
            <a:ext cx="777875" cy="777875"/>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1600">
                <a:solidFill>
                  <a:srgbClr val="FFFFFF"/>
                </a:solidFill>
                <a:latin typeface="微软雅黑" pitchFamily="34" charset="-122"/>
                <a:ea typeface="微软雅黑" pitchFamily="34" charset="-122"/>
              </a:rPr>
              <a:t>文本</a:t>
            </a:r>
            <a:r>
              <a:rPr lang="en-US" sz="1600">
                <a:solidFill>
                  <a:srgbClr val="FFFFFF"/>
                </a:solidFill>
                <a:latin typeface="微软雅黑" pitchFamily="34" charset="-122"/>
                <a:ea typeface="微软雅黑" pitchFamily="34" charset="-122"/>
              </a:rPr>
              <a:t>3</a:t>
            </a:r>
            <a:endParaRPr lang="zh-CN" altLang="en-US" sz="1600">
              <a:solidFill>
                <a:srgbClr val="FFFFFF"/>
              </a:solidFill>
              <a:latin typeface="微软雅黑" pitchFamily="34" charset="-122"/>
              <a:ea typeface="微软雅黑" pitchFamily="34" charset="-122"/>
            </a:endParaRPr>
          </a:p>
        </p:txBody>
      </p:sp>
      <p:cxnSp>
        <p:nvCxnSpPr>
          <p:cNvPr id="15370" name="AutoShape 11"/>
          <p:cNvCxnSpPr>
            <a:cxnSpLocks noChangeShapeType="1"/>
            <a:stCxn id="15366" idx="0"/>
          </p:cNvCxnSpPr>
          <p:nvPr/>
        </p:nvCxnSpPr>
        <p:spPr bwMode="auto">
          <a:xfrm flipH="1" flipV="1">
            <a:off x="3478213" y="4214813"/>
            <a:ext cx="9525" cy="452437"/>
          </a:xfrm>
          <a:prstGeom prst="straightConnector1">
            <a:avLst/>
          </a:prstGeom>
          <a:noFill/>
          <a:ln w="9525" cmpd="sng">
            <a:solidFill>
              <a:srgbClr val="2B2E30"/>
            </a:solidFill>
            <a:round/>
            <a:headEnd/>
            <a:tailEnd/>
          </a:ln>
          <a:extLst>
            <a:ext uri="{909E8E84-426E-40DD-AFC4-6F175D3DCCD1}">
              <a14:hiddenFill xmlns:a14="http://schemas.microsoft.com/office/drawing/2010/main">
                <a:noFill/>
              </a14:hiddenFill>
            </a:ext>
          </a:extLst>
        </p:spPr>
      </p:cxnSp>
      <p:cxnSp>
        <p:nvCxnSpPr>
          <p:cNvPr id="15371" name="AutoShape 12"/>
          <p:cNvCxnSpPr>
            <a:cxnSpLocks noChangeShapeType="1"/>
          </p:cNvCxnSpPr>
          <p:nvPr/>
        </p:nvCxnSpPr>
        <p:spPr bwMode="auto">
          <a:xfrm flipH="1">
            <a:off x="4017963" y="3033713"/>
            <a:ext cx="357187" cy="244475"/>
          </a:xfrm>
          <a:prstGeom prst="straightConnector1">
            <a:avLst/>
          </a:prstGeom>
          <a:noFill/>
          <a:ln w="9525" cmpd="sng">
            <a:solidFill>
              <a:srgbClr val="2B2E30"/>
            </a:solidFill>
            <a:round/>
            <a:headEnd/>
            <a:tailEnd/>
          </a:ln>
          <a:extLst>
            <a:ext uri="{909E8E84-426E-40DD-AFC4-6F175D3DCCD1}">
              <a14:hiddenFill xmlns:a14="http://schemas.microsoft.com/office/drawing/2010/main">
                <a:noFill/>
              </a14:hiddenFill>
            </a:ext>
          </a:extLst>
        </p:spPr>
      </p:cxnSp>
      <p:cxnSp>
        <p:nvCxnSpPr>
          <p:cNvPr id="15372" name="AutoShape 13"/>
          <p:cNvCxnSpPr>
            <a:cxnSpLocks noChangeShapeType="1"/>
          </p:cNvCxnSpPr>
          <p:nvPr/>
        </p:nvCxnSpPr>
        <p:spPr bwMode="auto">
          <a:xfrm>
            <a:off x="2524125" y="3033713"/>
            <a:ext cx="414338" cy="244475"/>
          </a:xfrm>
          <a:prstGeom prst="straightConnector1">
            <a:avLst/>
          </a:prstGeom>
          <a:noFill/>
          <a:ln w="9525" cmpd="sng">
            <a:solidFill>
              <a:srgbClr val="2B2E30"/>
            </a:solidFill>
            <a:round/>
            <a:headEnd/>
            <a:tailEnd/>
          </a:ln>
          <a:extLst>
            <a:ext uri="{909E8E84-426E-40DD-AFC4-6F175D3DCCD1}">
              <a14:hiddenFill xmlns:a14="http://schemas.microsoft.com/office/drawing/2010/main">
                <a:noFill/>
              </a14:hiddenFill>
            </a:ext>
          </a:extLst>
        </p:spPr>
      </p:cxnSp>
      <p:sp>
        <p:nvSpPr>
          <p:cNvPr id="15373" name="AutoShape 22"/>
          <p:cNvSpPr>
            <a:spLocks noChangeArrowheads="1"/>
          </p:cNvSpPr>
          <p:nvPr/>
        </p:nvSpPr>
        <p:spPr bwMode="auto">
          <a:xfrm>
            <a:off x="6229350" y="1757363"/>
            <a:ext cx="3686175" cy="501650"/>
          </a:xfrm>
          <a:prstGeom prst="roundRect">
            <a:avLst>
              <a:gd name="adj" fmla="val 0"/>
            </a:avLst>
          </a:prstGeom>
          <a:solidFill>
            <a:schemeClr val="accent1"/>
          </a:solidFill>
          <a:ln w="3175" cmpd="sng">
            <a:solidFill>
              <a:srgbClr val="D7D7D7"/>
            </a:solidFill>
            <a:round/>
            <a:headEnd/>
            <a:tailEnd/>
          </a:ln>
        </p:spPr>
        <p:txBody>
          <a:bodyPr anchor="ctr"/>
          <a:lstStyle/>
          <a:p>
            <a:pPr algn="ctr">
              <a:lnSpc>
                <a:spcPct val="120000"/>
              </a:lnSpc>
            </a:pPr>
            <a:r>
              <a:rPr lang="zh-CN" altLang="en-US" b="1">
                <a:solidFill>
                  <a:srgbClr val="FFFFFF"/>
                </a:solidFill>
                <a:latin typeface="微软雅黑" pitchFamily="34" charset="-122"/>
                <a:ea typeface="微软雅黑" pitchFamily="34" charset="-122"/>
              </a:rPr>
              <a:t>单击此处添加文本</a:t>
            </a:r>
          </a:p>
        </p:txBody>
      </p:sp>
      <p:sp>
        <p:nvSpPr>
          <p:cNvPr id="15374" name="Oval 16"/>
          <p:cNvSpPr>
            <a:spLocks noChangeArrowheads="1"/>
          </p:cNvSpPr>
          <p:nvPr/>
        </p:nvSpPr>
        <p:spPr bwMode="auto">
          <a:xfrm>
            <a:off x="2722563" y="2792413"/>
            <a:ext cx="1471612" cy="1439862"/>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400" b="1">
                <a:solidFill>
                  <a:srgbClr val="FFFFFF"/>
                </a:solidFill>
                <a:latin typeface="Impact" pitchFamily="34" charset="0"/>
                <a:ea typeface="微软雅黑" pitchFamily="34" charset="-122"/>
              </a:rPr>
              <a:t>标题</a:t>
            </a:r>
            <a:endParaRPr lang="zh-CN" altLang="en-US" b="1">
              <a:solidFill>
                <a:srgbClr val="FFFFFF"/>
              </a:solidFill>
              <a:latin typeface="Impact" pitchFamily="34" charset="0"/>
              <a:ea typeface="微软雅黑" pitchFamily="34" charset="-122"/>
            </a:endParaRPr>
          </a:p>
        </p:txBody>
      </p:sp>
      <p:sp>
        <p:nvSpPr>
          <p:cNvPr id="15375" name="TextBox 18"/>
          <p:cNvSpPr txBox="1">
            <a:spLocks noChangeArrowheads="1"/>
          </p:cNvSpPr>
          <p:nvPr/>
        </p:nvSpPr>
        <p:spPr bwMode="auto">
          <a:xfrm>
            <a:off x="1147763" y="388938"/>
            <a:ext cx="2343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000">
                <a:latin typeface="微软雅黑" pitchFamily="34" charset="-122"/>
                <a:ea typeface="微软雅黑" pitchFamily="34" charset="-122"/>
              </a:rPr>
              <a:t>2.1</a:t>
            </a:r>
            <a:r>
              <a:rPr lang="zh-CN" altLang="en-US" sz="2000">
                <a:latin typeface="微软雅黑" pitchFamily="34" charset="-122"/>
                <a:ea typeface="微软雅黑" pitchFamily="34" charset="-122"/>
              </a:rPr>
              <a:t>请输入您的标题</a:t>
            </a:r>
          </a:p>
        </p:txBody>
      </p:sp>
      <p:sp>
        <p:nvSpPr>
          <p:cNvPr id="15376" name="五边形 22"/>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377" name="燕尾形 23"/>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76"/>
                                        </p:tgtEl>
                                        <p:attrNameLst>
                                          <p:attrName>style.visibility</p:attrName>
                                        </p:attrNameLst>
                                      </p:cBhvr>
                                      <p:to>
                                        <p:strVal val="visible"/>
                                      </p:to>
                                    </p:set>
                                    <p:anim calcmode="lin" valueType="num">
                                      <p:cBhvr additive="base">
                                        <p:cTn id="7" dur="300" fill="hold"/>
                                        <p:tgtEl>
                                          <p:spTgt spid="15376"/>
                                        </p:tgtEl>
                                        <p:attrNameLst>
                                          <p:attrName>ppt_x</p:attrName>
                                        </p:attrNameLst>
                                      </p:cBhvr>
                                      <p:tavLst>
                                        <p:tav tm="0">
                                          <p:val>
                                            <p:strVal val="0-#ppt_w/2"/>
                                          </p:val>
                                        </p:tav>
                                        <p:tav tm="100000">
                                          <p:val>
                                            <p:strVal val="#ppt_x"/>
                                          </p:val>
                                        </p:tav>
                                      </p:tavLst>
                                    </p:anim>
                                    <p:anim calcmode="lin" valueType="num">
                                      <p:cBhvr additive="base">
                                        <p:cTn id="8" dur="300" fill="hold"/>
                                        <p:tgtEl>
                                          <p:spTgt spid="1537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15377"/>
                                        </p:tgtEl>
                                        <p:attrNameLst>
                                          <p:attrName>style.visibility</p:attrName>
                                        </p:attrNameLst>
                                      </p:cBhvr>
                                      <p:to>
                                        <p:strVal val="visible"/>
                                      </p:to>
                                    </p:set>
                                    <p:anim calcmode="lin" valueType="num">
                                      <p:cBhvr additive="base">
                                        <p:cTn id="12" dur="500" fill="hold"/>
                                        <p:tgtEl>
                                          <p:spTgt spid="15377"/>
                                        </p:tgtEl>
                                        <p:attrNameLst>
                                          <p:attrName>ppt_x</p:attrName>
                                        </p:attrNameLst>
                                      </p:cBhvr>
                                      <p:tavLst>
                                        <p:tav tm="0">
                                          <p:val>
                                            <p:strVal val="1+#ppt_w/2"/>
                                          </p:val>
                                        </p:tav>
                                        <p:tav tm="100000">
                                          <p:val>
                                            <p:strVal val="#ppt_x"/>
                                          </p:val>
                                        </p:tav>
                                      </p:tavLst>
                                    </p:anim>
                                    <p:anim calcmode="lin" valueType="num">
                                      <p:cBhvr additive="base">
                                        <p:cTn id="13" dur="500" fill="hold"/>
                                        <p:tgtEl>
                                          <p:spTgt spid="1537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5375"/>
                                        </p:tgtEl>
                                        <p:attrNameLst>
                                          <p:attrName>style.visibility</p:attrName>
                                        </p:attrNameLst>
                                      </p:cBhvr>
                                      <p:to>
                                        <p:strVal val="visible"/>
                                      </p:to>
                                    </p:set>
                                    <p:anim calcmode="lin" valueType="num">
                                      <p:cBhvr>
                                        <p:cTn id="17" dur="300" fill="hold"/>
                                        <p:tgtEl>
                                          <p:spTgt spid="15375"/>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15375"/>
                                        </p:tgtEl>
                                        <p:attrNameLst>
                                          <p:attrName>ppt_y</p:attrName>
                                        </p:attrNameLst>
                                      </p:cBhvr>
                                      <p:tavLst>
                                        <p:tav tm="0">
                                          <p:val>
                                            <p:strVal val="#ppt_y"/>
                                          </p:val>
                                        </p:tav>
                                        <p:tav tm="100000">
                                          <p:val>
                                            <p:strVal val="#ppt_y"/>
                                          </p:val>
                                        </p:tav>
                                      </p:tavLst>
                                    </p:anim>
                                    <p:anim calcmode="lin" valueType="num">
                                      <p:cBhvr>
                                        <p:cTn id="19" dur="300" fill="hold"/>
                                        <p:tgtEl>
                                          <p:spTgt spid="15375"/>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1537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15375"/>
                                        </p:tgtEl>
                                      </p:cBhvr>
                                    </p:animEffect>
                                  </p:childTnLst>
                                </p:cTn>
                              </p:par>
                            </p:childTnLst>
                          </p:cTn>
                        </p:par>
                        <p:par>
                          <p:cTn id="22" fill="hold" nodeType="afterGroup">
                            <p:stCondLst>
                              <p:cond delay="1370"/>
                            </p:stCondLst>
                            <p:childTnLst>
                              <p:par>
                                <p:cTn id="23" presetID="21" presetClass="entr" presetSubtype="1" fill="hold" grpId="0" nodeType="afterEffect">
                                  <p:stCondLst>
                                    <p:cond delay="0"/>
                                  </p:stCondLst>
                                  <p:childTnLst>
                                    <p:set>
                                      <p:cBhvr>
                                        <p:cTn id="24" dur="1" fill="hold">
                                          <p:stCondLst>
                                            <p:cond delay="0"/>
                                          </p:stCondLst>
                                        </p:cTn>
                                        <p:tgtEl>
                                          <p:spTgt spid="15363"/>
                                        </p:tgtEl>
                                        <p:attrNameLst>
                                          <p:attrName>style.visibility</p:attrName>
                                        </p:attrNameLst>
                                      </p:cBhvr>
                                      <p:to>
                                        <p:strVal val="visible"/>
                                      </p:to>
                                    </p:set>
                                    <p:animEffect transition="in" filter="wheel(1)">
                                      <p:cBhvr>
                                        <p:cTn id="25" dur="1000"/>
                                        <p:tgtEl>
                                          <p:spTgt spid="15363"/>
                                        </p:tgtEl>
                                      </p:cBhvr>
                                    </p:animEffect>
                                  </p:childTnLst>
                                </p:cTn>
                              </p:par>
                            </p:childTnLst>
                          </p:cTn>
                        </p:par>
                        <p:par>
                          <p:cTn id="26" fill="hold" nodeType="afterGroup">
                            <p:stCondLst>
                              <p:cond delay="2370"/>
                            </p:stCondLst>
                            <p:childTnLst>
                              <p:par>
                                <p:cTn id="27" presetID="1" presetClass="entr" presetSubtype="0" fill="hold" grpId="1" nodeType="afterEffect">
                                  <p:stCondLst>
                                    <p:cond delay="0"/>
                                  </p:stCondLst>
                                  <p:childTnLst>
                                    <p:set>
                                      <p:cBhvr>
                                        <p:cTn id="28" dur="1" fill="hold">
                                          <p:stCondLst>
                                            <p:cond delay="0"/>
                                          </p:stCondLst>
                                        </p:cTn>
                                        <p:tgtEl>
                                          <p:spTgt spid="15368"/>
                                        </p:tgtEl>
                                        <p:attrNameLst>
                                          <p:attrName>style.visibility</p:attrName>
                                        </p:attrNameLst>
                                      </p:cBhvr>
                                      <p:to>
                                        <p:strVal val="visible"/>
                                      </p:to>
                                    </p:set>
                                  </p:childTnLst>
                                </p:cTn>
                              </p:par>
                              <p:par>
                                <p:cTn id="29" presetID="56" presetClass="path" presetSubtype="0" accel="50000" decel="50000" fill="hold" grpId="0" nodeType="withEffect">
                                  <p:stCondLst>
                                    <p:cond delay="0"/>
                                  </p:stCondLst>
                                  <p:childTnLst>
                                    <p:animMotion origin="layout" path="M 1.5873E-6 3.395E-6 L 0.34088 0.44889 " pathEditMode="relative" rAng="0" ptsTypes="AA">
                                      <p:cBhvr>
                                        <p:cTn id="30" dur="500" spd="-99800" fill="hold"/>
                                        <p:tgtEl>
                                          <p:spTgt spid="15368"/>
                                        </p:tgtEl>
                                        <p:attrNameLst>
                                          <p:attrName>ppt_x,ppt_y</p:attrName>
                                        </p:attrNameLst>
                                      </p:cBhvr>
                                      <p:rCtr x="17000" y="22400"/>
                                    </p:animMotion>
                                  </p:childTnLst>
                                </p:cTn>
                              </p:par>
                              <p:par>
                                <p:cTn id="31" presetID="1" presetClass="entr" presetSubtype="0" fill="hold" grpId="1" nodeType="withEffect">
                                  <p:stCondLst>
                                    <p:cond delay="0"/>
                                  </p:stCondLst>
                                  <p:childTnLst>
                                    <p:set>
                                      <p:cBhvr>
                                        <p:cTn id="32" dur="1" fill="hold">
                                          <p:stCondLst>
                                            <p:cond delay="0"/>
                                          </p:stCondLst>
                                        </p:cTn>
                                        <p:tgtEl>
                                          <p:spTgt spid="15367"/>
                                        </p:tgtEl>
                                        <p:attrNameLst>
                                          <p:attrName>style.visibility</p:attrName>
                                        </p:attrNameLst>
                                      </p:cBhvr>
                                      <p:to>
                                        <p:strVal val="visible"/>
                                      </p:to>
                                    </p:set>
                                  </p:childTnLst>
                                </p:cTn>
                              </p:par>
                              <p:par>
                                <p:cTn id="33" presetID="42" presetClass="path" presetSubtype="0" accel="50000" decel="50000" fill="hold" grpId="0" nodeType="withEffect">
                                  <p:stCondLst>
                                    <p:cond delay="0"/>
                                  </p:stCondLst>
                                  <p:childTnLst>
                                    <p:animMotion origin="layout" path="M -4.73588E-7 -0.39871 L -4.73588E-7 2.01665E-6 " pathEditMode="relative" rAng="0" ptsTypes="AA">
                                      <p:cBhvr>
                                        <p:cTn id="34" dur="500" fill="hold"/>
                                        <p:tgtEl>
                                          <p:spTgt spid="15367"/>
                                        </p:tgtEl>
                                        <p:attrNameLst>
                                          <p:attrName>ppt_x,ppt_y</p:attrName>
                                        </p:attrNameLst>
                                      </p:cBhvr>
                                      <p:rCtr x="0" y="19900"/>
                                    </p:animMotion>
                                  </p:childTnLst>
                                </p:cTn>
                              </p:par>
                              <p:par>
                                <p:cTn id="35" presetID="1" presetClass="entr" presetSubtype="0" fill="hold" grpId="1" nodeType="withEffect">
                                  <p:stCondLst>
                                    <p:cond delay="0"/>
                                  </p:stCondLst>
                                  <p:childTnLst>
                                    <p:set>
                                      <p:cBhvr>
                                        <p:cTn id="36" dur="1" fill="hold">
                                          <p:stCondLst>
                                            <p:cond delay="0"/>
                                          </p:stCondLst>
                                        </p:cTn>
                                        <p:tgtEl>
                                          <p:spTgt spid="15369"/>
                                        </p:tgtEl>
                                        <p:attrNameLst>
                                          <p:attrName>style.visibility</p:attrName>
                                        </p:attrNameLst>
                                      </p:cBhvr>
                                      <p:to>
                                        <p:strVal val="visible"/>
                                      </p:to>
                                    </p:set>
                                  </p:childTnLst>
                                </p:cTn>
                              </p:par>
                              <p:par>
                                <p:cTn id="37" presetID="42" presetClass="path" presetSubtype="0" accel="50000" decel="50000" fill="hold" grpId="0" nodeType="withEffect">
                                  <p:stCondLst>
                                    <p:cond delay="0"/>
                                  </p:stCondLst>
                                  <p:childTnLst>
                                    <p:animMotion origin="layout" path="M -0.24577 0.40703 L -2.00104E-6 2.97872E-6 " pathEditMode="relative" rAng="0" ptsTypes="AA">
                                      <p:cBhvr>
                                        <p:cTn id="38" dur="500" fill="hold"/>
                                        <p:tgtEl>
                                          <p:spTgt spid="15369"/>
                                        </p:tgtEl>
                                        <p:attrNameLst>
                                          <p:attrName>ppt_x,ppt_y</p:attrName>
                                        </p:attrNameLst>
                                      </p:cBhvr>
                                      <p:rCtr x="12300" y="-20200"/>
                                    </p:animMotion>
                                  </p:childTnLst>
                                </p:cTn>
                              </p:par>
                            </p:childTnLst>
                          </p:cTn>
                        </p:par>
                        <p:par>
                          <p:cTn id="39" fill="hold" nodeType="afterGroup">
                            <p:stCondLst>
                              <p:cond delay="2870"/>
                            </p:stCondLst>
                            <p:childTnLst>
                              <p:par>
                                <p:cTn id="40" presetID="31" presetClass="entr" presetSubtype="0" fill="hold" grpId="0" nodeType="afterEffect">
                                  <p:stCondLst>
                                    <p:cond delay="0"/>
                                  </p:stCondLst>
                                  <p:childTnLst>
                                    <p:set>
                                      <p:cBhvr>
                                        <p:cTn id="41" dur="1" fill="hold">
                                          <p:stCondLst>
                                            <p:cond delay="0"/>
                                          </p:stCondLst>
                                        </p:cTn>
                                        <p:tgtEl>
                                          <p:spTgt spid="15374"/>
                                        </p:tgtEl>
                                        <p:attrNameLst>
                                          <p:attrName>style.visibility</p:attrName>
                                        </p:attrNameLst>
                                      </p:cBhvr>
                                      <p:to>
                                        <p:strVal val="visible"/>
                                      </p:to>
                                    </p:set>
                                    <p:anim calcmode="lin" valueType="num">
                                      <p:cBhvr>
                                        <p:cTn id="42" dur="1000" fill="hold"/>
                                        <p:tgtEl>
                                          <p:spTgt spid="15374"/>
                                        </p:tgtEl>
                                        <p:attrNameLst>
                                          <p:attrName>ppt_w</p:attrName>
                                        </p:attrNameLst>
                                      </p:cBhvr>
                                      <p:tavLst>
                                        <p:tav tm="0">
                                          <p:val>
                                            <p:fltVal val="0"/>
                                          </p:val>
                                        </p:tav>
                                        <p:tav tm="100000">
                                          <p:val>
                                            <p:strVal val="#ppt_w"/>
                                          </p:val>
                                        </p:tav>
                                      </p:tavLst>
                                    </p:anim>
                                    <p:anim calcmode="lin" valueType="num">
                                      <p:cBhvr>
                                        <p:cTn id="43" dur="1000" fill="hold"/>
                                        <p:tgtEl>
                                          <p:spTgt spid="15374"/>
                                        </p:tgtEl>
                                        <p:attrNameLst>
                                          <p:attrName>ppt_h</p:attrName>
                                        </p:attrNameLst>
                                      </p:cBhvr>
                                      <p:tavLst>
                                        <p:tav tm="0">
                                          <p:val>
                                            <p:fltVal val="0"/>
                                          </p:val>
                                        </p:tav>
                                        <p:tav tm="100000">
                                          <p:val>
                                            <p:strVal val="#ppt_h"/>
                                          </p:val>
                                        </p:tav>
                                      </p:tavLst>
                                    </p:anim>
                                    <p:anim calcmode="lin" valueType="num">
                                      <p:cBhvr>
                                        <p:cTn id="44" dur="1000" fill="hold"/>
                                        <p:tgtEl>
                                          <p:spTgt spid="15374"/>
                                        </p:tgtEl>
                                        <p:attrNameLst>
                                          <p:attrName>style.rotation</p:attrName>
                                        </p:attrNameLst>
                                      </p:cBhvr>
                                      <p:tavLst>
                                        <p:tav tm="0">
                                          <p:val>
                                            <p:fltVal val="90"/>
                                          </p:val>
                                        </p:tav>
                                        <p:tav tm="100000">
                                          <p:val>
                                            <p:fltVal val="0"/>
                                          </p:val>
                                        </p:tav>
                                      </p:tavLst>
                                    </p:anim>
                                    <p:animEffect transition="in" filter="fade">
                                      <p:cBhvr>
                                        <p:cTn id="45" dur="1000"/>
                                        <p:tgtEl>
                                          <p:spTgt spid="15374"/>
                                        </p:tgtEl>
                                      </p:cBhvr>
                                    </p:animEffect>
                                  </p:childTnLst>
                                </p:cTn>
                              </p:par>
                            </p:childTnLst>
                          </p:cTn>
                        </p:par>
                        <p:par>
                          <p:cTn id="46" fill="hold" nodeType="afterGroup">
                            <p:stCondLst>
                              <p:cond delay="3870"/>
                            </p:stCondLst>
                            <p:childTnLst>
                              <p:par>
                                <p:cTn id="47" presetID="22" presetClass="entr" presetSubtype="4" fill="hold" nodeType="afterEffect">
                                  <p:stCondLst>
                                    <p:cond delay="0"/>
                                  </p:stCondLst>
                                  <p:childTnLst>
                                    <p:set>
                                      <p:cBhvr>
                                        <p:cTn id="48" dur="1" fill="hold">
                                          <p:stCondLst>
                                            <p:cond delay="0"/>
                                          </p:stCondLst>
                                        </p:cTn>
                                        <p:tgtEl>
                                          <p:spTgt spid="15372"/>
                                        </p:tgtEl>
                                        <p:attrNameLst>
                                          <p:attrName>style.visibility</p:attrName>
                                        </p:attrNameLst>
                                      </p:cBhvr>
                                      <p:to>
                                        <p:strVal val="visible"/>
                                      </p:to>
                                    </p:set>
                                    <p:animEffect transition="in" filter="wipe(down)">
                                      <p:cBhvr>
                                        <p:cTn id="49" dur="500"/>
                                        <p:tgtEl>
                                          <p:spTgt spid="15372"/>
                                        </p:tgtEl>
                                      </p:cBhvr>
                                    </p:animEffect>
                                  </p:childTnLst>
                                </p:cTn>
                              </p:par>
                            </p:childTnLst>
                          </p:cTn>
                        </p:par>
                        <p:par>
                          <p:cTn id="50" fill="hold" nodeType="afterGroup">
                            <p:stCondLst>
                              <p:cond delay="4370"/>
                            </p:stCondLst>
                            <p:childTnLst>
                              <p:par>
                                <p:cTn id="51" presetID="21" presetClass="entr" presetSubtype="1" fill="hold" grpId="0" nodeType="afterEffect">
                                  <p:stCondLst>
                                    <p:cond delay="0"/>
                                  </p:stCondLst>
                                  <p:childTnLst>
                                    <p:set>
                                      <p:cBhvr>
                                        <p:cTn id="52" dur="1" fill="hold">
                                          <p:stCondLst>
                                            <p:cond delay="0"/>
                                          </p:stCondLst>
                                        </p:cTn>
                                        <p:tgtEl>
                                          <p:spTgt spid="15364"/>
                                        </p:tgtEl>
                                        <p:attrNameLst>
                                          <p:attrName>style.visibility</p:attrName>
                                        </p:attrNameLst>
                                      </p:cBhvr>
                                      <p:to>
                                        <p:strVal val="visible"/>
                                      </p:to>
                                    </p:set>
                                    <p:animEffect transition="in" filter="wheel(1)">
                                      <p:cBhvr>
                                        <p:cTn id="53" dur="500"/>
                                        <p:tgtEl>
                                          <p:spTgt spid="15364"/>
                                        </p:tgtEl>
                                      </p:cBhvr>
                                    </p:animEffect>
                                  </p:childTnLst>
                                </p:cTn>
                              </p:par>
                            </p:childTnLst>
                          </p:cTn>
                        </p:par>
                        <p:par>
                          <p:cTn id="54" fill="hold" nodeType="afterGroup">
                            <p:stCondLst>
                              <p:cond delay="4870"/>
                            </p:stCondLst>
                            <p:childTnLst>
                              <p:par>
                                <p:cTn id="55" presetID="22" presetClass="entr" presetSubtype="4" fill="hold" nodeType="afterEffect">
                                  <p:stCondLst>
                                    <p:cond delay="0"/>
                                  </p:stCondLst>
                                  <p:childTnLst>
                                    <p:set>
                                      <p:cBhvr>
                                        <p:cTn id="56" dur="1" fill="hold">
                                          <p:stCondLst>
                                            <p:cond delay="0"/>
                                          </p:stCondLst>
                                        </p:cTn>
                                        <p:tgtEl>
                                          <p:spTgt spid="15371"/>
                                        </p:tgtEl>
                                        <p:attrNameLst>
                                          <p:attrName>style.visibility</p:attrName>
                                        </p:attrNameLst>
                                      </p:cBhvr>
                                      <p:to>
                                        <p:strVal val="visible"/>
                                      </p:to>
                                    </p:set>
                                    <p:animEffect transition="in" filter="wipe(down)">
                                      <p:cBhvr>
                                        <p:cTn id="57" dur="500"/>
                                        <p:tgtEl>
                                          <p:spTgt spid="15371"/>
                                        </p:tgtEl>
                                      </p:cBhvr>
                                    </p:animEffect>
                                  </p:childTnLst>
                                </p:cTn>
                              </p:par>
                            </p:childTnLst>
                          </p:cTn>
                        </p:par>
                        <p:par>
                          <p:cTn id="58" fill="hold" nodeType="afterGroup">
                            <p:stCondLst>
                              <p:cond delay="5370"/>
                            </p:stCondLst>
                            <p:childTnLst>
                              <p:par>
                                <p:cTn id="59" presetID="21" presetClass="entr" presetSubtype="1" fill="hold" grpId="0" nodeType="afterEffect">
                                  <p:stCondLst>
                                    <p:cond delay="0"/>
                                  </p:stCondLst>
                                  <p:childTnLst>
                                    <p:set>
                                      <p:cBhvr>
                                        <p:cTn id="60" dur="1" fill="hold">
                                          <p:stCondLst>
                                            <p:cond delay="0"/>
                                          </p:stCondLst>
                                        </p:cTn>
                                        <p:tgtEl>
                                          <p:spTgt spid="15365"/>
                                        </p:tgtEl>
                                        <p:attrNameLst>
                                          <p:attrName>style.visibility</p:attrName>
                                        </p:attrNameLst>
                                      </p:cBhvr>
                                      <p:to>
                                        <p:strVal val="visible"/>
                                      </p:to>
                                    </p:set>
                                    <p:animEffect transition="in" filter="wheel(1)">
                                      <p:cBhvr>
                                        <p:cTn id="61" dur="500"/>
                                        <p:tgtEl>
                                          <p:spTgt spid="15365"/>
                                        </p:tgtEl>
                                      </p:cBhvr>
                                    </p:animEffect>
                                  </p:childTnLst>
                                </p:cTn>
                              </p:par>
                            </p:childTnLst>
                          </p:cTn>
                        </p:par>
                        <p:par>
                          <p:cTn id="62" fill="hold" nodeType="afterGroup">
                            <p:stCondLst>
                              <p:cond delay="5870"/>
                            </p:stCondLst>
                            <p:childTnLst>
                              <p:par>
                                <p:cTn id="63" presetID="22" presetClass="entr" presetSubtype="1" fill="hold" nodeType="afterEffect">
                                  <p:stCondLst>
                                    <p:cond delay="0"/>
                                  </p:stCondLst>
                                  <p:childTnLst>
                                    <p:set>
                                      <p:cBhvr>
                                        <p:cTn id="64" dur="1" fill="hold">
                                          <p:stCondLst>
                                            <p:cond delay="0"/>
                                          </p:stCondLst>
                                        </p:cTn>
                                        <p:tgtEl>
                                          <p:spTgt spid="15370"/>
                                        </p:tgtEl>
                                        <p:attrNameLst>
                                          <p:attrName>style.visibility</p:attrName>
                                        </p:attrNameLst>
                                      </p:cBhvr>
                                      <p:to>
                                        <p:strVal val="visible"/>
                                      </p:to>
                                    </p:set>
                                    <p:animEffect transition="in" filter="wipe(up)">
                                      <p:cBhvr>
                                        <p:cTn id="65" dur="500"/>
                                        <p:tgtEl>
                                          <p:spTgt spid="15370"/>
                                        </p:tgtEl>
                                      </p:cBhvr>
                                    </p:animEffect>
                                  </p:childTnLst>
                                </p:cTn>
                              </p:par>
                            </p:childTnLst>
                          </p:cTn>
                        </p:par>
                        <p:par>
                          <p:cTn id="66" fill="hold" nodeType="afterGroup">
                            <p:stCondLst>
                              <p:cond delay="6370"/>
                            </p:stCondLst>
                            <p:childTnLst>
                              <p:par>
                                <p:cTn id="67" presetID="21" presetClass="entr" presetSubtype="1" fill="hold" grpId="0" nodeType="afterEffect">
                                  <p:stCondLst>
                                    <p:cond delay="0"/>
                                  </p:stCondLst>
                                  <p:childTnLst>
                                    <p:set>
                                      <p:cBhvr>
                                        <p:cTn id="68" dur="1" fill="hold">
                                          <p:stCondLst>
                                            <p:cond delay="0"/>
                                          </p:stCondLst>
                                        </p:cTn>
                                        <p:tgtEl>
                                          <p:spTgt spid="15366"/>
                                        </p:tgtEl>
                                        <p:attrNameLst>
                                          <p:attrName>style.visibility</p:attrName>
                                        </p:attrNameLst>
                                      </p:cBhvr>
                                      <p:to>
                                        <p:strVal val="visible"/>
                                      </p:to>
                                    </p:set>
                                    <p:animEffect transition="in" filter="wheel(1)">
                                      <p:cBhvr>
                                        <p:cTn id="69" dur="500"/>
                                        <p:tgtEl>
                                          <p:spTgt spid="15366"/>
                                        </p:tgtEl>
                                      </p:cBhvr>
                                    </p:animEffect>
                                  </p:childTnLst>
                                </p:cTn>
                              </p:par>
                            </p:childTnLst>
                          </p:cTn>
                        </p:par>
                        <p:par>
                          <p:cTn id="70" fill="hold" nodeType="afterGroup">
                            <p:stCondLst>
                              <p:cond delay="6870"/>
                            </p:stCondLst>
                            <p:childTnLst>
                              <p:par>
                                <p:cTn id="71" presetID="22" presetClass="entr" presetSubtype="1" fill="hold" grpId="0" nodeType="afterEffect">
                                  <p:stCondLst>
                                    <p:cond delay="0"/>
                                  </p:stCondLst>
                                  <p:childTnLst>
                                    <p:set>
                                      <p:cBhvr>
                                        <p:cTn id="72" dur="1" fill="hold">
                                          <p:stCondLst>
                                            <p:cond delay="0"/>
                                          </p:stCondLst>
                                        </p:cTn>
                                        <p:tgtEl>
                                          <p:spTgt spid="15373"/>
                                        </p:tgtEl>
                                        <p:attrNameLst>
                                          <p:attrName>style.visibility</p:attrName>
                                        </p:attrNameLst>
                                      </p:cBhvr>
                                      <p:to>
                                        <p:strVal val="visible"/>
                                      </p:to>
                                    </p:set>
                                    <p:animEffect transition="in" filter="wipe(up)">
                                      <p:cBhvr>
                                        <p:cTn id="73" dur="500"/>
                                        <p:tgtEl>
                                          <p:spTgt spid="15373"/>
                                        </p:tgtEl>
                                      </p:cBhvr>
                                    </p:animEffect>
                                  </p:childTnLst>
                                </p:cTn>
                              </p:par>
                            </p:childTnLst>
                          </p:cTn>
                        </p:par>
                        <p:par>
                          <p:cTn id="74" fill="hold" nodeType="afterGroup">
                            <p:stCondLst>
                              <p:cond delay="7370"/>
                            </p:stCondLst>
                            <p:childTnLst>
                              <p:par>
                                <p:cTn id="75" presetID="22" presetClass="entr" presetSubtype="1" fill="hold" grpId="0" nodeType="afterEffect">
                                  <p:stCondLst>
                                    <p:cond delay="0"/>
                                  </p:stCondLst>
                                  <p:childTnLst>
                                    <p:set>
                                      <p:cBhvr>
                                        <p:cTn id="76" dur="1" fill="hold">
                                          <p:stCondLst>
                                            <p:cond delay="0"/>
                                          </p:stCondLst>
                                        </p:cTn>
                                        <p:tgtEl>
                                          <p:spTgt spid="15362"/>
                                        </p:tgtEl>
                                        <p:attrNameLst>
                                          <p:attrName>style.visibility</p:attrName>
                                        </p:attrNameLst>
                                      </p:cBhvr>
                                      <p:to>
                                        <p:strVal val="visible"/>
                                      </p:to>
                                    </p:set>
                                    <p:animEffect transition="in" filter="wipe(up)">
                                      <p:cBhvr>
                                        <p:cTn id="77" dur="1000"/>
                                        <p:tgtEl>
                                          <p:spTgt spid="15362"/>
                                        </p:tgtEl>
                                      </p:cBhvr>
                                    </p:animEffect>
                                  </p:childTnLst>
                                </p:cTn>
                              </p:par>
                            </p:childTnLst>
                          </p:cTn>
                        </p:par>
                        <p:par>
                          <p:cTn id="78" fill="hold" nodeType="afterGroup">
                            <p:stCondLst>
                              <p:cond delay="8370"/>
                            </p:stCondLst>
                            <p:childTnLst>
                              <p:par>
                                <p:cTn id="79" presetID="41" presetClass="entr" presetSubtype="0" fill="hold" nodeType="afterEffect">
                                  <p:stCondLst>
                                    <p:cond delay="0"/>
                                  </p:stCondLst>
                                  <p:iterate type="lt">
                                    <p:tmPct val="10000"/>
                                  </p:iterate>
                                  <p:childTnLst>
                                    <p:set>
                                      <p:cBhvr>
                                        <p:cTn id="80" dur="1" fill="hold">
                                          <p:stCondLst>
                                            <p:cond delay="0"/>
                                          </p:stCondLst>
                                        </p:cTn>
                                        <p:tgtEl>
                                          <p:spTgt spid="15362">
                                            <p:txEl>
                                              <p:pRg st="0" end="0"/>
                                            </p:txEl>
                                          </p:spTgt>
                                        </p:tgtEl>
                                        <p:attrNameLst>
                                          <p:attrName>style.visibility</p:attrName>
                                        </p:attrNameLst>
                                      </p:cBhvr>
                                      <p:to>
                                        <p:strVal val="visible"/>
                                      </p:to>
                                    </p:set>
                                    <p:anim calcmode="lin" valueType="num">
                                      <p:cBhvr>
                                        <p:cTn id="81" dur="500" fill="hold"/>
                                        <p:tgtEl>
                                          <p:spTgt spid="15362">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2" dur="500" fill="hold"/>
                                        <p:tgtEl>
                                          <p:spTgt spid="15362">
                                            <p:txEl>
                                              <p:pRg st="0" end="0"/>
                                            </p:txEl>
                                          </p:spTgt>
                                        </p:tgtEl>
                                        <p:attrNameLst>
                                          <p:attrName>ppt_y</p:attrName>
                                        </p:attrNameLst>
                                      </p:cBhvr>
                                      <p:tavLst>
                                        <p:tav tm="0">
                                          <p:val>
                                            <p:strVal val="#ppt_y"/>
                                          </p:val>
                                        </p:tav>
                                        <p:tav tm="100000">
                                          <p:val>
                                            <p:strVal val="#ppt_y"/>
                                          </p:val>
                                        </p:tav>
                                      </p:tavLst>
                                    </p:anim>
                                    <p:anim calcmode="lin" valueType="num">
                                      <p:cBhvr>
                                        <p:cTn id="83" dur="500" fill="hold"/>
                                        <p:tgtEl>
                                          <p:spTgt spid="15362">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4" dur="500" fill="hold"/>
                                        <p:tgtEl>
                                          <p:spTgt spid="15362">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5" dur="500" tmFilter="0,0; .5, 1; 1, 1"/>
                                        <p:tgtEl>
                                          <p:spTgt spid="15362">
                                            <p:txEl>
                                              <p:pRg st="0" end="0"/>
                                            </p:txEl>
                                          </p:spTgt>
                                        </p:tgtEl>
                                      </p:cBhvr>
                                    </p:animEffect>
                                  </p:childTnLst>
                                </p:cTn>
                              </p:par>
                              <p:par>
                                <p:cTn id="86" presetID="41" presetClass="entr" presetSubtype="0" fill="hold" nodeType="withEffect">
                                  <p:stCondLst>
                                    <p:cond delay="200"/>
                                  </p:stCondLst>
                                  <p:iterate type="lt">
                                    <p:tmPct val="10000"/>
                                  </p:iterate>
                                  <p:childTnLst>
                                    <p:set>
                                      <p:cBhvr>
                                        <p:cTn id="87" dur="1" fill="hold">
                                          <p:stCondLst>
                                            <p:cond delay="0"/>
                                          </p:stCondLst>
                                        </p:cTn>
                                        <p:tgtEl>
                                          <p:spTgt spid="15362">
                                            <p:txEl>
                                              <p:pRg st="1" end="1"/>
                                            </p:txEl>
                                          </p:spTgt>
                                        </p:tgtEl>
                                        <p:attrNameLst>
                                          <p:attrName>style.visibility</p:attrName>
                                        </p:attrNameLst>
                                      </p:cBhvr>
                                      <p:to>
                                        <p:strVal val="visible"/>
                                      </p:to>
                                    </p:set>
                                    <p:anim calcmode="lin" valueType="num">
                                      <p:cBhvr>
                                        <p:cTn id="88" dur="500" fill="hold"/>
                                        <p:tgtEl>
                                          <p:spTgt spid="15362">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500" fill="hold"/>
                                        <p:tgtEl>
                                          <p:spTgt spid="15362">
                                            <p:txEl>
                                              <p:pRg st="1" end="1"/>
                                            </p:txEl>
                                          </p:spTgt>
                                        </p:tgtEl>
                                        <p:attrNameLst>
                                          <p:attrName>ppt_y</p:attrName>
                                        </p:attrNameLst>
                                      </p:cBhvr>
                                      <p:tavLst>
                                        <p:tav tm="0">
                                          <p:val>
                                            <p:strVal val="#ppt_y"/>
                                          </p:val>
                                        </p:tav>
                                        <p:tav tm="100000">
                                          <p:val>
                                            <p:strVal val="#ppt_y"/>
                                          </p:val>
                                        </p:tav>
                                      </p:tavLst>
                                    </p:anim>
                                    <p:anim calcmode="lin" valueType="num">
                                      <p:cBhvr>
                                        <p:cTn id="90" dur="500" fill="hold"/>
                                        <p:tgtEl>
                                          <p:spTgt spid="15362">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500" fill="hold"/>
                                        <p:tgtEl>
                                          <p:spTgt spid="15362">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500" tmFilter="0,0; .5, 1; 1, 1"/>
                                        <p:tgtEl>
                                          <p:spTgt spid="15362">
                                            <p:txEl>
                                              <p:pRg st="1" end="1"/>
                                            </p:txEl>
                                          </p:spTgt>
                                        </p:tgtEl>
                                      </p:cBhvr>
                                    </p:animEffect>
                                  </p:childTnLst>
                                </p:cTn>
                              </p:par>
                              <p:par>
                                <p:cTn id="93" presetID="41" presetClass="entr" presetSubtype="0" fill="hold" nodeType="withEffect">
                                  <p:stCondLst>
                                    <p:cond delay="400"/>
                                  </p:stCondLst>
                                  <p:iterate type="lt">
                                    <p:tmPct val="10000"/>
                                  </p:iterate>
                                  <p:childTnLst>
                                    <p:set>
                                      <p:cBhvr>
                                        <p:cTn id="94" dur="1" fill="hold">
                                          <p:stCondLst>
                                            <p:cond delay="0"/>
                                          </p:stCondLst>
                                        </p:cTn>
                                        <p:tgtEl>
                                          <p:spTgt spid="15362">
                                            <p:txEl>
                                              <p:pRg st="2" end="2"/>
                                            </p:txEl>
                                          </p:spTgt>
                                        </p:tgtEl>
                                        <p:attrNameLst>
                                          <p:attrName>style.visibility</p:attrName>
                                        </p:attrNameLst>
                                      </p:cBhvr>
                                      <p:to>
                                        <p:strVal val="visible"/>
                                      </p:to>
                                    </p:set>
                                    <p:anim calcmode="lin" valueType="num">
                                      <p:cBhvr>
                                        <p:cTn id="95" dur="500" fill="hold"/>
                                        <p:tgtEl>
                                          <p:spTgt spid="15362">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96" dur="500" fill="hold"/>
                                        <p:tgtEl>
                                          <p:spTgt spid="15362">
                                            <p:txEl>
                                              <p:pRg st="2" end="2"/>
                                            </p:txEl>
                                          </p:spTgt>
                                        </p:tgtEl>
                                        <p:attrNameLst>
                                          <p:attrName>ppt_y</p:attrName>
                                        </p:attrNameLst>
                                      </p:cBhvr>
                                      <p:tavLst>
                                        <p:tav tm="0">
                                          <p:val>
                                            <p:strVal val="#ppt_y"/>
                                          </p:val>
                                        </p:tav>
                                        <p:tav tm="100000">
                                          <p:val>
                                            <p:strVal val="#ppt_y"/>
                                          </p:val>
                                        </p:tav>
                                      </p:tavLst>
                                    </p:anim>
                                    <p:anim calcmode="lin" valueType="num">
                                      <p:cBhvr>
                                        <p:cTn id="97" dur="500" fill="hold"/>
                                        <p:tgtEl>
                                          <p:spTgt spid="15362">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8" dur="500" fill="hold"/>
                                        <p:tgtEl>
                                          <p:spTgt spid="15362">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9" dur="500" tmFilter="0,0; .5, 1; 1, 1"/>
                                        <p:tgtEl>
                                          <p:spTgt spid="15362">
                                            <p:txEl>
                                              <p:pRg st="2" end="2"/>
                                            </p:txEl>
                                          </p:spTgt>
                                        </p:tgtEl>
                                      </p:cBhvr>
                                    </p:animEffect>
                                  </p:childTnLst>
                                </p:cTn>
                              </p:par>
                              <p:par>
                                <p:cTn id="100" presetID="41" presetClass="entr" presetSubtype="0" fill="hold" nodeType="withEffect">
                                  <p:stCondLst>
                                    <p:cond delay="600"/>
                                  </p:stCondLst>
                                  <p:iterate type="lt">
                                    <p:tmPct val="10000"/>
                                  </p:iterate>
                                  <p:childTnLst>
                                    <p:set>
                                      <p:cBhvr>
                                        <p:cTn id="101" dur="1" fill="hold">
                                          <p:stCondLst>
                                            <p:cond delay="0"/>
                                          </p:stCondLst>
                                        </p:cTn>
                                        <p:tgtEl>
                                          <p:spTgt spid="15362">
                                            <p:txEl>
                                              <p:pRg st="3" end="3"/>
                                            </p:txEl>
                                          </p:spTgt>
                                        </p:tgtEl>
                                        <p:attrNameLst>
                                          <p:attrName>style.visibility</p:attrName>
                                        </p:attrNameLst>
                                      </p:cBhvr>
                                      <p:to>
                                        <p:strVal val="visible"/>
                                      </p:to>
                                    </p:set>
                                    <p:anim calcmode="lin" valueType="num">
                                      <p:cBhvr>
                                        <p:cTn id="102" dur="500" fill="hold"/>
                                        <p:tgtEl>
                                          <p:spTgt spid="15362">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3" dur="500" fill="hold"/>
                                        <p:tgtEl>
                                          <p:spTgt spid="15362">
                                            <p:txEl>
                                              <p:pRg st="3" end="3"/>
                                            </p:txEl>
                                          </p:spTgt>
                                        </p:tgtEl>
                                        <p:attrNameLst>
                                          <p:attrName>ppt_y</p:attrName>
                                        </p:attrNameLst>
                                      </p:cBhvr>
                                      <p:tavLst>
                                        <p:tav tm="0">
                                          <p:val>
                                            <p:strVal val="#ppt_y"/>
                                          </p:val>
                                        </p:tav>
                                        <p:tav tm="100000">
                                          <p:val>
                                            <p:strVal val="#ppt_y"/>
                                          </p:val>
                                        </p:tav>
                                      </p:tavLst>
                                    </p:anim>
                                    <p:anim calcmode="lin" valueType="num">
                                      <p:cBhvr>
                                        <p:cTn id="104" dur="500" fill="hold"/>
                                        <p:tgtEl>
                                          <p:spTgt spid="15362">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5" dur="500" fill="hold"/>
                                        <p:tgtEl>
                                          <p:spTgt spid="15362">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6" dur="500" tmFilter="0,0; .5, 1; 1, 1"/>
                                        <p:tgtEl>
                                          <p:spTgt spid="15362">
                                            <p:txEl>
                                              <p:pRg st="3" end="3"/>
                                            </p:txEl>
                                          </p:spTgt>
                                        </p:tgtEl>
                                      </p:cBhvr>
                                    </p:animEffect>
                                  </p:childTnLst>
                                </p:cTn>
                              </p:par>
                              <p:par>
                                <p:cTn id="107" presetID="41" presetClass="entr" presetSubtype="0" fill="hold" nodeType="withEffect">
                                  <p:stCondLst>
                                    <p:cond delay="800"/>
                                  </p:stCondLst>
                                  <p:iterate type="lt">
                                    <p:tmPct val="10000"/>
                                  </p:iterate>
                                  <p:childTnLst>
                                    <p:set>
                                      <p:cBhvr>
                                        <p:cTn id="108" dur="1" fill="hold">
                                          <p:stCondLst>
                                            <p:cond delay="0"/>
                                          </p:stCondLst>
                                        </p:cTn>
                                        <p:tgtEl>
                                          <p:spTgt spid="15362">
                                            <p:txEl>
                                              <p:pRg st="4" end="4"/>
                                            </p:txEl>
                                          </p:spTgt>
                                        </p:tgtEl>
                                        <p:attrNameLst>
                                          <p:attrName>style.visibility</p:attrName>
                                        </p:attrNameLst>
                                      </p:cBhvr>
                                      <p:to>
                                        <p:strVal val="visible"/>
                                      </p:to>
                                    </p:set>
                                    <p:anim calcmode="lin" valueType="num">
                                      <p:cBhvr>
                                        <p:cTn id="109" dur="500" fill="hold"/>
                                        <p:tgtEl>
                                          <p:spTgt spid="15362">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0" dur="500" fill="hold"/>
                                        <p:tgtEl>
                                          <p:spTgt spid="15362">
                                            <p:txEl>
                                              <p:pRg st="4" end="4"/>
                                            </p:txEl>
                                          </p:spTgt>
                                        </p:tgtEl>
                                        <p:attrNameLst>
                                          <p:attrName>ppt_y</p:attrName>
                                        </p:attrNameLst>
                                      </p:cBhvr>
                                      <p:tavLst>
                                        <p:tav tm="0">
                                          <p:val>
                                            <p:strVal val="#ppt_y"/>
                                          </p:val>
                                        </p:tav>
                                        <p:tav tm="100000">
                                          <p:val>
                                            <p:strVal val="#ppt_y"/>
                                          </p:val>
                                        </p:tav>
                                      </p:tavLst>
                                    </p:anim>
                                    <p:anim calcmode="lin" valueType="num">
                                      <p:cBhvr>
                                        <p:cTn id="111" dur="500" fill="hold"/>
                                        <p:tgtEl>
                                          <p:spTgt spid="15362">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2" dur="500" fill="hold"/>
                                        <p:tgtEl>
                                          <p:spTgt spid="15362">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3" dur="500" tmFilter="0,0; .5, 1; 1, 1"/>
                                        <p:tgtEl>
                                          <p:spTgt spid="153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autoUpdateAnimBg="0"/>
      <p:bldP spid="15363" grpId="0" animBg="1" autoUpdateAnimBg="0"/>
      <p:bldP spid="15364" grpId="0" animBg="1" autoUpdateAnimBg="0"/>
      <p:bldP spid="15365" grpId="0" animBg="1" autoUpdateAnimBg="0"/>
      <p:bldP spid="15366" grpId="0" animBg="1" autoUpdateAnimBg="0"/>
      <p:bldP spid="15367" grpId="0" animBg="1" autoUpdateAnimBg="0"/>
      <p:bldP spid="15367" grpId="1" animBg="1" autoUpdateAnimBg="0"/>
      <p:bldP spid="15368" grpId="0" animBg="1" autoUpdateAnimBg="0"/>
      <p:bldP spid="15368" grpId="1" animBg="1" autoUpdateAnimBg="0"/>
      <p:bldP spid="15369" grpId="0" animBg="1" autoUpdateAnimBg="0"/>
      <p:bldP spid="15369" grpId="1" animBg="1" autoUpdateAnimBg="0"/>
      <p:bldP spid="15373" grpId="0" animBg="1" autoUpdateAnimBg="0"/>
      <p:bldP spid="15374" grpId="0" animBg="1" autoUpdateAnimBg="0"/>
      <p:bldP spid="15375" grpId="0" autoUpdateAnimBg="0"/>
      <p:bldP spid="15376" grpId="0" animBg="1" autoUpdateAnimBg="0"/>
      <p:bldP spid="15377"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flipH="1">
            <a:off x="7927975" y="731838"/>
            <a:ext cx="2736850" cy="5299075"/>
            <a:chOff x="0" y="0"/>
            <a:chExt cx="1718" cy="3327"/>
          </a:xfrm>
        </p:grpSpPr>
        <p:sp>
          <p:nvSpPr>
            <p:cNvPr id="16387" name="Freeform 29"/>
            <p:cNvSpPr>
              <a:spLocks/>
            </p:cNvSpPr>
            <p:nvPr/>
          </p:nvSpPr>
          <p:spPr bwMode="auto">
            <a:xfrm flipH="1">
              <a:off x="0" y="0"/>
              <a:ext cx="1718" cy="3327"/>
            </a:xfrm>
            <a:custGeom>
              <a:avLst/>
              <a:gdLst>
                <a:gd name="T0" fmla="*/ 479 w 859"/>
                <a:gd name="T1" fmla="*/ 232 h 1663"/>
                <a:gd name="T2" fmla="*/ 338 w 859"/>
                <a:gd name="T3" fmla="*/ 284 h 1663"/>
                <a:gd name="T4" fmla="*/ 328 w 859"/>
                <a:gd name="T5" fmla="*/ 342 h 1663"/>
                <a:gd name="T6" fmla="*/ 247 w 859"/>
                <a:gd name="T7" fmla="*/ 487 h 1663"/>
                <a:gd name="T8" fmla="*/ 151 w 859"/>
                <a:gd name="T9" fmla="*/ 673 h 1663"/>
                <a:gd name="T10" fmla="*/ 54 w 859"/>
                <a:gd name="T11" fmla="*/ 741 h 1663"/>
                <a:gd name="T12" fmla="*/ 0 w 859"/>
                <a:gd name="T13" fmla="*/ 767 h 1663"/>
                <a:gd name="T14" fmla="*/ 171 w 859"/>
                <a:gd name="T15" fmla="*/ 771 h 1663"/>
                <a:gd name="T16" fmla="*/ 357 w 859"/>
                <a:gd name="T17" fmla="*/ 521 h 1663"/>
                <a:gd name="T18" fmla="*/ 348 w 859"/>
                <a:gd name="T19" fmla="*/ 787 h 1663"/>
                <a:gd name="T20" fmla="*/ 352 w 859"/>
                <a:gd name="T21" fmla="*/ 939 h 1663"/>
                <a:gd name="T22" fmla="*/ 469 w 859"/>
                <a:gd name="T23" fmla="*/ 901 h 1663"/>
                <a:gd name="T24" fmla="*/ 568 w 859"/>
                <a:gd name="T25" fmla="*/ 1176 h 1663"/>
                <a:gd name="T26" fmla="*/ 631 w 859"/>
                <a:gd name="T27" fmla="*/ 1401 h 1663"/>
                <a:gd name="T28" fmla="*/ 598 w 859"/>
                <a:gd name="T29" fmla="*/ 1466 h 1663"/>
                <a:gd name="T30" fmla="*/ 621 w 859"/>
                <a:gd name="T31" fmla="*/ 1560 h 1663"/>
                <a:gd name="T32" fmla="*/ 667 w 859"/>
                <a:gd name="T33" fmla="*/ 1640 h 1663"/>
                <a:gd name="T34" fmla="*/ 694 w 859"/>
                <a:gd name="T35" fmla="*/ 1564 h 1663"/>
                <a:gd name="T36" fmla="*/ 748 w 859"/>
                <a:gd name="T37" fmla="*/ 1610 h 1663"/>
                <a:gd name="T38" fmla="*/ 831 w 859"/>
                <a:gd name="T39" fmla="*/ 1598 h 1663"/>
                <a:gd name="T40" fmla="*/ 820 w 859"/>
                <a:gd name="T41" fmla="*/ 1528 h 1663"/>
                <a:gd name="T42" fmla="*/ 764 w 859"/>
                <a:gd name="T43" fmla="*/ 1351 h 1663"/>
                <a:gd name="T44" fmla="*/ 796 w 859"/>
                <a:gd name="T45" fmla="*/ 996 h 1663"/>
                <a:gd name="T46" fmla="*/ 845 w 859"/>
                <a:gd name="T47" fmla="*/ 940 h 1663"/>
                <a:gd name="T48" fmla="*/ 845 w 859"/>
                <a:gd name="T49" fmla="*/ 869 h 1663"/>
                <a:gd name="T50" fmla="*/ 792 w 859"/>
                <a:gd name="T51" fmla="*/ 314 h 1663"/>
                <a:gd name="T52" fmla="*/ 635 w 859"/>
                <a:gd name="T53" fmla="*/ 247 h 1663"/>
                <a:gd name="T54" fmla="*/ 616 w 859"/>
                <a:gd name="T55" fmla="*/ 199 h 1663"/>
                <a:gd name="T56" fmla="*/ 636 w 859"/>
                <a:gd name="T57" fmla="*/ 140 h 1663"/>
                <a:gd name="T58" fmla="*/ 535 w 859"/>
                <a:gd name="T59" fmla="*/ 23 h 1663"/>
                <a:gd name="T60" fmla="*/ 484 w 859"/>
                <a:gd name="T61" fmla="*/ 127 h 1663"/>
                <a:gd name="T62" fmla="*/ 490 w 859"/>
                <a:gd name="T63" fmla="*/ 182 h 1663"/>
                <a:gd name="T64" fmla="*/ 0 w 859"/>
                <a:gd name="T65" fmla="*/ 0 h 1663"/>
                <a:gd name="T66" fmla="*/ 859 w 859"/>
                <a:gd name="T67" fmla="*/ 1663 h 1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T64" t="T65" r="T66" b="T67"/>
              <a:pathLst>
                <a:path w="859" h="1663">
                  <a:moveTo>
                    <a:pt x="498" y="221"/>
                  </a:moveTo>
                  <a:cubicBezTo>
                    <a:pt x="498" y="221"/>
                    <a:pt x="495" y="230"/>
                    <a:pt x="479" y="232"/>
                  </a:cubicBezTo>
                  <a:cubicBezTo>
                    <a:pt x="358" y="267"/>
                    <a:pt x="358" y="267"/>
                    <a:pt x="358" y="267"/>
                  </a:cubicBezTo>
                  <a:cubicBezTo>
                    <a:pt x="358" y="267"/>
                    <a:pt x="343" y="268"/>
                    <a:pt x="338" y="284"/>
                  </a:cubicBezTo>
                  <a:cubicBezTo>
                    <a:pt x="338" y="284"/>
                    <a:pt x="330" y="327"/>
                    <a:pt x="330" y="333"/>
                  </a:cubicBezTo>
                  <a:cubicBezTo>
                    <a:pt x="328" y="342"/>
                    <a:pt x="328" y="342"/>
                    <a:pt x="328" y="342"/>
                  </a:cubicBezTo>
                  <a:cubicBezTo>
                    <a:pt x="328" y="342"/>
                    <a:pt x="273" y="438"/>
                    <a:pt x="262" y="449"/>
                  </a:cubicBezTo>
                  <a:cubicBezTo>
                    <a:pt x="262" y="449"/>
                    <a:pt x="249" y="469"/>
                    <a:pt x="247" y="487"/>
                  </a:cubicBezTo>
                  <a:cubicBezTo>
                    <a:pt x="247" y="487"/>
                    <a:pt x="180" y="585"/>
                    <a:pt x="177" y="619"/>
                  </a:cubicBezTo>
                  <a:cubicBezTo>
                    <a:pt x="177" y="619"/>
                    <a:pt x="154" y="635"/>
                    <a:pt x="151" y="673"/>
                  </a:cubicBezTo>
                  <a:cubicBezTo>
                    <a:pt x="151" y="673"/>
                    <a:pt x="117" y="702"/>
                    <a:pt x="102" y="731"/>
                  </a:cubicBezTo>
                  <a:cubicBezTo>
                    <a:pt x="102" y="731"/>
                    <a:pt x="66" y="736"/>
                    <a:pt x="54" y="741"/>
                  </a:cubicBezTo>
                  <a:cubicBezTo>
                    <a:pt x="54" y="741"/>
                    <a:pt x="20" y="746"/>
                    <a:pt x="13" y="759"/>
                  </a:cubicBezTo>
                  <a:cubicBezTo>
                    <a:pt x="0" y="767"/>
                    <a:pt x="0" y="767"/>
                    <a:pt x="0" y="767"/>
                  </a:cubicBezTo>
                  <a:cubicBezTo>
                    <a:pt x="0" y="770"/>
                    <a:pt x="0" y="770"/>
                    <a:pt x="0" y="770"/>
                  </a:cubicBezTo>
                  <a:cubicBezTo>
                    <a:pt x="171" y="771"/>
                    <a:pt x="171" y="771"/>
                    <a:pt x="171" y="771"/>
                  </a:cubicBezTo>
                  <a:cubicBezTo>
                    <a:pt x="171" y="771"/>
                    <a:pt x="233" y="715"/>
                    <a:pt x="230" y="703"/>
                  </a:cubicBezTo>
                  <a:cubicBezTo>
                    <a:pt x="230" y="703"/>
                    <a:pt x="291" y="636"/>
                    <a:pt x="357" y="521"/>
                  </a:cubicBezTo>
                  <a:cubicBezTo>
                    <a:pt x="366" y="519"/>
                    <a:pt x="366" y="519"/>
                    <a:pt x="366" y="519"/>
                  </a:cubicBezTo>
                  <a:cubicBezTo>
                    <a:pt x="366" y="519"/>
                    <a:pt x="373" y="663"/>
                    <a:pt x="348" y="787"/>
                  </a:cubicBezTo>
                  <a:cubicBezTo>
                    <a:pt x="351" y="789"/>
                    <a:pt x="351" y="789"/>
                    <a:pt x="351" y="789"/>
                  </a:cubicBezTo>
                  <a:cubicBezTo>
                    <a:pt x="352" y="939"/>
                    <a:pt x="352" y="939"/>
                    <a:pt x="352" y="939"/>
                  </a:cubicBezTo>
                  <a:cubicBezTo>
                    <a:pt x="352" y="939"/>
                    <a:pt x="425" y="981"/>
                    <a:pt x="442" y="955"/>
                  </a:cubicBezTo>
                  <a:cubicBezTo>
                    <a:pt x="469" y="901"/>
                    <a:pt x="469" y="901"/>
                    <a:pt x="469" y="901"/>
                  </a:cubicBezTo>
                  <a:cubicBezTo>
                    <a:pt x="484" y="900"/>
                    <a:pt x="484" y="900"/>
                    <a:pt x="484" y="900"/>
                  </a:cubicBezTo>
                  <a:cubicBezTo>
                    <a:pt x="484" y="900"/>
                    <a:pt x="517" y="1036"/>
                    <a:pt x="568" y="1176"/>
                  </a:cubicBezTo>
                  <a:cubicBezTo>
                    <a:pt x="571" y="1248"/>
                    <a:pt x="571" y="1248"/>
                    <a:pt x="571" y="1248"/>
                  </a:cubicBezTo>
                  <a:cubicBezTo>
                    <a:pt x="571" y="1248"/>
                    <a:pt x="600" y="1359"/>
                    <a:pt x="631" y="1401"/>
                  </a:cubicBezTo>
                  <a:cubicBezTo>
                    <a:pt x="631" y="1401"/>
                    <a:pt x="632" y="1416"/>
                    <a:pt x="616" y="1424"/>
                  </a:cubicBezTo>
                  <a:cubicBezTo>
                    <a:pt x="616" y="1424"/>
                    <a:pt x="600" y="1439"/>
                    <a:pt x="598" y="1466"/>
                  </a:cubicBezTo>
                  <a:cubicBezTo>
                    <a:pt x="598" y="1466"/>
                    <a:pt x="593" y="1535"/>
                    <a:pt x="621" y="1554"/>
                  </a:cubicBezTo>
                  <a:cubicBezTo>
                    <a:pt x="621" y="1554"/>
                    <a:pt x="624" y="1557"/>
                    <a:pt x="621" y="1560"/>
                  </a:cubicBezTo>
                  <a:cubicBezTo>
                    <a:pt x="621" y="1560"/>
                    <a:pt x="610" y="1585"/>
                    <a:pt x="618" y="1596"/>
                  </a:cubicBezTo>
                  <a:cubicBezTo>
                    <a:pt x="618" y="1596"/>
                    <a:pt x="616" y="1643"/>
                    <a:pt x="667" y="1640"/>
                  </a:cubicBezTo>
                  <a:cubicBezTo>
                    <a:pt x="667" y="1640"/>
                    <a:pt x="713" y="1639"/>
                    <a:pt x="707" y="1598"/>
                  </a:cubicBezTo>
                  <a:cubicBezTo>
                    <a:pt x="694" y="1564"/>
                    <a:pt x="694" y="1564"/>
                    <a:pt x="694" y="1564"/>
                  </a:cubicBezTo>
                  <a:cubicBezTo>
                    <a:pt x="694" y="1564"/>
                    <a:pt x="686" y="1530"/>
                    <a:pt x="726" y="1569"/>
                  </a:cubicBezTo>
                  <a:cubicBezTo>
                    <a:pt x="726" y="1569"/>
                    <a:pt x="746" y="1580"/>
                    <a:pt x="748" y="1610"/>
                  </a:cubicBezTo>
                  <a:cubicBezTo>
                    <a:pt x="748" y="1610"/>
                    <a:pt x="742" y="1663"/>
                    <a:pt x="765" y="1653"/>
                  </a:cubicBezTo>
                  <a:cubicBezTo>
                    <a:pt x="831" y="1598"/>
                    <a:pt x="831" y="1598"/>
                    <a:pt x="831" y="1598"/>
                  </a:cubicBezTo>
                  <a:cubicBezTo>
                    <a:pt x="831" y="1598"/>
                    <a:pt x="859" y="1577"/>
                    <a:pt x="850" y="1562"/>
                  </a:cubicBezTo>
                  <a:cubicBezTo>
                    <a:pt x="820" y="1528"/>
                    <a:pt x="820" y="1528"/>
                    <a:pt x="820" y="1528"/>
                  </a:cubicBezTo>
                  <a:cubicBezTo>
                    <a:pt x="820" y="1528"/>
                    <a:pt x="813" y="1527"/>
                    <a:pt x="810" y="1485"/>
                  </a:cubicBezTo>
                  <a:cubicBezTo>
                    <a:pt x="810" y="1485"/>
                    <a:pt x="789" y="1383"/>
                    <a:pt x="764" y="1351"/>
                  </a:cubicBezTo>
                  <a:cubicBezTo>
                    <a:pt x="764" y="1351"/>
                    <a:pt x="755" y="1335"/>
                    <a:pt x="766" y="1301"/>
                  </a:cubicBezTo>
                  <a:cubicBezTo>
                    <a:pt x="796" y="996"/>
                    <a:pt x="796" y="996"/>
                    <a:pt x="796" y="996"/>
                  </a:cubicBezTo>
                  <a:cubicBezTo>
                    <a:pt x="796" y="996"/>
                    <a:pt x="811" y="987"/>
                    <a:pt x="820" y="973"/>
                  </a:cubicBezTo>
                  <a:cubicBezTo>
                    <a:pt x="820" y="973"/>
                    <a:pt x="844" y="972"/>
                    <a:pt x="845" y="940"/>
                  </a:cubicBezTo>
                  <a:cubicBezTo>
                    <a:pt x="845" y="940"/>
                    <a:pt x="848" y="914"/>
                    <a:pt x="842" y="875"/>
                  </a:cubicBezTo>
                  <a:cubicBezTo>
                    <a:pt x="845" y="869"/>
                    <a:pt x="845" y="869"/>
                    <a:pt x="845" y="869"/>
                  </a:cubicBezTo>
                  <a:cubicBezTo>
                    <a:pt x="845" y="869"/>
                    <a:pt x="857" y="704"/>
                    <a:pt x="853" y="667"/>
                  </a:cubicBezTo>
                  <a:cubicBezTo>
                    <a:pt x="853" y="667"/>
                    <a:pt x="852" y="554"/>
                    <a:pt x="792" y="314"/>
                  </a:cubicBezTo>
                  <a:cubicBezTo>
                    <a:pt x="792" y="314"/>
                    <a:pt x="790" y="299"/>
                    <a:pt x="765" y="295"/>
                  </a:cubicBezTo>
                  <a:cubicBezTo>
                    <a:pt x="765" y="295"/>
                    <a:pt x="648" y="258"/>
                    <a:pt x="635" y="247"/>
                  </a:cubicBezTo>
                  <a:cubicBezTo>
                    <a:pt x="635" y="247"/>
                    <a:pt x="622" y="229"/>
                    <a:pt x="616" y="217"/>
                  </a:cubicBezTo>
                  <a:cubicBezTo>
                    <a:pt x="616" y="199"/>
                    <a:pt x="616" y="199"/>
                    <a:pt x="616" y="199"/>
                  </a:cubicBezTo>
                  <a:cubicBezTo>
                    <a:pt x="616" y="199"/>
                    <a:pt x="628" y="206"/>
                    <a:pt x="642" y="170"/>
                  </a:cubicBezTo>
                  <a:cubicBezTo>
                    <a:pt x="642" y="170"/>
                    <a:pt x="664" y="142"/>
                    <a:pt x="636" y="140"/>
                  </a:cubicBezTo>
                  <a:cubicBezTo>
                    <a:pt x="636" y="140"/>
                    <a:pt x="652" y="61"/>
                    <a:pt x="617" y="54"/>
                  </a:cubicBezTo>
                  <a:cubicBezTo>
                    <a:pt x="617" y="54"/>
                    <a:pt x="610" y="0"/>
                    <a:pt x="535" y="23"/>
                  </a:cubicBezTo>
                  <a:cubicBezTo>
                    <a:pt x="535" y="23"/>
                    <a:pt x="496" y="31"/>
                    <a:pt x="484" y="92"/>
                  </a:cubicBezTo>
                  <a:cubicBezTo>
                    <a:pt x="484" y="127"/>
                    <a:pt x="484" y="127"/>
                    <a:pt x="484" y="127"/>
                  </a:cubicBezTo>
                  <a:cubicBezTo>
                    <a:pt x="484" y="127"/>
                    <a:pt x="474" y="121"/>
                    <a:pt x="477" y="142"/>
                  </a:cubicBezTo>
                  <a:cubicBezTo>
                    <a:pt x="477" y="142"/>
                    <a:pt x="484" y="183"/>
                    <a:pt x="490" y="182"/>
                  </a:cubicBezTo>
                  <a:lnTo>
                    <a:pt x="498" y="22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88" name="Freeform 30"/>
            <p:cNvSpPr>
              <a:spLocks/>
            </p:cNvSpPr>
            <p:nvPr/>
          </p:nvSpPr>
          <p:spPr bwMode="auto">
            <a:xfrm flipH="1">
              <a:off x="476" y="440"/>
              <a:ext cx="248" cy="932"/>
            </a:xfrm>
            <a:custGeom>
              <a:avLst/>
              <a:gdLst>
                <a:gd name="T0" fmla="*/ 2 w 124"/>
                <a:gd name="T1" fmla="*/ 1 h 466"/>
                <a:gd name="T2" fmla="*/ 46 w 124"/>
                <a:gd name="T3" fmla="*/ 55 h 466"/>
                <a:gd name="T4" fmla="*/ 61 w 124"/>
                <a:gd name="T5" fmla="*/ 56 h 466"/>
                <a:gd name="T6" fmla="*/ 78 w 124"/>
                <a:gd name="T7" fmla="*/ 51 h 466"/>
                <a:gd name="T8" fmla="*/ 119 w 124"/>
                <a:gd name="T9" fmla="*/ 4 h 466"/>
                <a:gd name="T10" fmla="*/ 120 w 124"/>
                <a:gd name="T11" fmla="*/ 0 h 466"/>
                <a:gd name="T12" fmla="*/ 124 w 124"/>
                <a:gd name="T13" fmla="*/ 7 h 466"/>
                <a:gd name="T14" fmla="*/ 107 w 124"/>
                <a:gd name="T15" fmla="*/ 327 h 466"/>
                <a:gd name="T16" fmla="*/ 117 w 124"/>
                <a:gd name="T17" fmla="*/ 430 h 466"/>
                <a:gd name="T18" fmla="*/ 20 w 124"/>
                <a:gd name="T19" fmla="*/ 456 h 466"/>
                <a:gd name="T20" fmla="*/ 0 w 124"/>
                <a:gd name="T21" fmla="*/ 5 h 466"/>
                <a:gd name="T22" fmla="*/ 2 w 124"/>
                <a:gd name="T23" fmla="*/ 1 h 466"/>
                <a:gd name="T24" fmla="*/ 0 w 124"/>
                <a:gd name="T25" fmla="*/ 0 h 466"/>
                <a:gd name="T26" fmla="*/ 124 w 124"/>
                <a:gd name="T27" fmla="*/ 466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T24" t="T25" r="T26" b="T27"/>
              <a:pathLst>
                <a:path w="124" h="466">
                  <a:moveTo>
                    <a:pt x="2" y="1"/>
                  </a:moveTo>
                  <a:cubicBezTo>
                    <a:pt x="2" y="1"/>
                    <a:pt x="27" y="32"/>
                    <a:pt x="46" y="55"/>
                  </a:cubicBezTo>
                  <a:cubicBezTo>
                    <a:pt x="54" y="57"/>
                    <a:pt x="52" y="57"/>
                    <a:pt x="61" y="56"/>
                  </a:cubicBezTo>
                  <a:cubicBezTo>
                    <a:pt x="61" y="56"/>
                    <a:pt x="67" y="58"/>
                    <a:pt x="78" y="51"/>
                  </a:cubicBezTo>
                  <a:cubicBezTo>
                    <a:pt x="90" y="39"/>
                    <a:pt x="105" y="34"/>
                    <a:pt x="119" y="4"/>
                  </a:cubicBezTo>
                  <a:cubicBezTo>
                    <a:pt x="120" y="0"/>
                    <a:pt x="120" y="0"/>
                    <a:pt x="120" y="0"/>
                  </a:cubicBezTo>
                  <a:cubicBezTo>
                    <a:pt x="124" y="7"/>
                    <a:pt x="124" y="7"/>
                    <a:pt x="124" y="7"/>
                  </a:cubicBezTo>
                  <a:cubicBezTo>
                    <a:pt x="124" y="7"/>
                    <a:pt x="102" y="232"/>
                    <a:pt x="107" y="327"/>
                  </a:cubicBezTo>
                  <a:cubicBezTo>
                    <a:pt x="107" y="327"/>
                    <a:pt x="112" y="421"/>
                    <a:pt x="117" y="430"/>
                  </a:cubicBezTo>
                  <a:cubicBezTo>
                    <a:pt x="117" y="430"/>
                    <a:pt x="42" y="466"/>
                    <a:pt x="20" y="456"/>
                  </a:cubicBezTo>
                  <a:cubicBezTo>
                    <a:pt x="20" y="456"/>
                    <a:pt x="33" y="118"/>
                    <a:pt x="0" y="5"/>
                  </a:cubicBezTo>
                  <a:lnTo>
                    <a:pt x="2" y="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89" name="Freeform 31"/>
            <p:cNvSpPr>
              <a:spLocks/>
            </p:cNvSpPr>
            <p:nvPr/>
          </p:nvSpPr>
          <p:spPr bwMode="auto">
            <a:xfrm flipH="1">
              <a:off x="524" y="550"/>
              <a:ext cx="126" cy="776"/>
            </a:xfrm>
            <a:custGeom>
              <a:avLst/>
              <a:gdLst>
                <a:gd name="T0" fmla="*/ 9 w 63"/>
                <a:gd name="T1" fmla="*/ 0 h 388"/>
                <a:gd name="T2" fmla="*/ 36 w 63"/>
                <a:gd name="T3" fmla="*/ 0 h 388"/>
                <a:gd name="T4" fmla="*/ 47 w 63"/>
                <a:gd name="T5" fmla="*/ 16 h 388"/>
                <a:gd name="T6" fmla="*/ 40 w 63"/>
                <a:gd name="T7" fmla="*/ 34 h 388"/>
                <a:gd name="T8" fmla="*/ 58 w 63"/>
                <a:gd name="T9" fmla="*/ 362 h 388"/>
                <a:gd name="T10" fmla="*/ 33 w 63"/>
                <a:gd name="T11" fmla="*/ 388 h 388"/>
                <a:gd name="T12" fmla="*/ 0 w 63"/>
                <a:gd name="T13" fmla="*/ 370 h 388"/>
                <a:gd name="T14" fmla="*/ 17 w 63"/>
                <a:gd name="T15" fmla="*/ 38 h 388"/>
                <a:gd name="T16" fmla="*/ 3 w 63"/>
                <a:gd name="T17" fmla="*/ 19 h 388"/>
                <a:gd name="T18" fmla="*/ 9 w 63"/>
                <a:gd name="T19" fmla="*/ 0 h 388"/>
                <a:gd name="T20" fmla="*/ 0 w 63"/>
                <a:gd name="T21" fmla="*/ 0 h 388"/>
                <a:gd name="T22" fmla="*/ 63 w 63"/>
                <a:gd name="T23" fmla="*/ 388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63" h="388">
                  <a:moveTo>
                    <a:pt x="9" y="0"/>
                  </a:moveTo>
                  <a:cubicBezTo>
                    <a:pt x="36" y="0"/>
                    <a:pt x="36" y="0"/>
                    <a:pt x="36" y="0"/>
                  </a:cubicBezTo>
                  <a:cubicBezTo>
                    <a:pt x="36" y="0"/>
                    <a:pt x="46" y="12"/>
                    <a:pt x="47" y="16"/>
                  </a:cubicBezTo>
                  <a:cubicBezTo>
                    <a:pt x="47" y="19"/>
                    <a:pt x="43" y="29"/>
                    <a:pt x="40" y="34"/>
                  </a:cubicBezTo>
                  <a:cubicBezTo>
                    <a:pt x="40" y="34"/>
                    <a:pt x="63" y="138"/>
                    <a:pt x="58" y="362"/>
                  </a:cubicBezTo>
                  <a:cubicBezTo>
                    <a:pt x="33" y="388"/>
                    <a:pt x="33" y="388"/>
                    <a:pt x="33" y="388"/>
                  </a:cubicBezTo>
                  <a:cubicBezTo>
                    <a:pt x="0" y="370"/>
                    <a:pt x="0" y="370"/>
                    <a:pt x="0" y="370"/>
                  </a:cubicBezTo>
                  <a:cubicBezTo>
                    <a:pt x="0" y="370"/>
                    <a:pt x="4" y="98"/>
                    <a:pt x="17" y="38"/>
                  </a:cubicBezTo>
                  <a:cubicBezTo>
                    <a:pt x="17" y="38"/>
                    <a:pt x="2" y="22"/>
                    <a:pt x="3" y="19"/>
                  </a:cubicBezTo>
                  <a:lnTo>
                    <a:pt x="9" y="0"/>
                  </a:lnTo>
                  <a:close/>
                </a:path>
              </a:pathLst>
            </a:custGeom>
            <a:solidFill>
              <a:srgbClr val="99141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0" name="Line 32"/>
            <p:cNvSpPr>
              <a:spLocks noChangeShapeType="1"/>
            </p:cNvSpPr>
            <p:nvPr/>
          </p:nvSpPr>
          <p:spPr bwMode="auto">
            <a:xfrm flipH="1">
              <a:off x="1432" y="554"/>
              <a:ext cx="1" cy="1"/>
            </a:xfrm>
            <a:prstGeom prst="line">
              <a:avLst/>
            </a:prstGeom>
            <a:noFill/>
            <a:ln w="9525" cmpd="sng">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91" name="Line 33"/>
            <p:cNvSpPr>
              <a:spLocks noChangeShapeType="1"/>
            </p:cNvSpPr>
            <p:nvPr/>
          </p:nvSpPr>
          <p:spPr bwMode="auto">
            <a:xfrm flipH="1">
              <a:off x="1432" y="554"/>
              <a:ext cx="1" cy="1"/>
            </a:xfrm>
            <a:prstGeom prst="line">
              <a:avLst/>
            </a:prstGeom>
            <a:noFill/>
            <a:ln w="9525" cmpd="sng">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392" name="Group 8"/>
          <p:cNvGrpSpPr>
            <a:grpSpLocks/>
          </p:cNvGrpSpPr>
          <p:nvPr/>
        </p:nvGrpSpPr>
        <p:grpSpPr bwMode="auto">
          <a:xfrm>
            <a:off x="1600200" y="3176588"/>
            <a:ext cx="8110538" cy="2725737"/>
            <a:chOff x="0" y="0"/>
            <a:chExt cx="8111028" cy="2724686"/>
          </a:xfrm>
        </p:grpSpPr>
        <p:pic>
          <p:nvPicPr>
            <p:cNvPr id="16393" name="Picture 74"/>
            <p:cNvPicPr>
              <a:picLocks noChangeAspect="1" noChangeArrowheads="1"/>
            </p:cNvPicPr>
            <p:nvPr/>
          </p:nvPicPr>
          <p:blipFill>
            <a:blip r:embed="rId2" cstate="print">
              <a:lum bright="24000"/>
              <a:extLst>
                <a:ext uri="{28A0092B-C50C-407E-A947-70E740481C1C}">
                  <a14:useLocalDpi xmlns:a14="http://schemas.microsoft.com/office/drawing/2010/main" val="0"/>
                </a:ext>
              </a:extLst>
            </a:blip>
            <a:srcRect/>
            <a:stretch>
              <a:fillRect/>
            </a:stretch>
          </p:blipFill>
          <p:spPr bwMode="auto">
            <a:xfrm>
              <a:off x="6930366" y="1152524"/>
              <a:ext cx="1180662" cy="15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4" name="AutoShape 35" descr="Bild20"/>
            <p:cNvSpPr>
              <a:spLocks noChangeArrowheads="1"/>
            </p:cNvSpPr>
            <p:nvPr/>
          </p:nvSpPr>
          <p:spPr bwMode="auto">
            <a:xfrm>
              <a:off x="0" y="0"/>
              <a:ext cx="6953719" cy="2724686"/>
            </a:xfrm>
            <a:prstGeom prst="roundRect">
              <a:avLst>
                <a:gd name="adj" fmla="val 5556"/>
              </a:avLst>
            </a:prstGeom>
            <a:solidFill>
              <a:srgbClr val="FFFFFF"/>
            </a:solidFill>
            <a:ln w="25400" cmpd="sng">
              <a:solidFill>
                <a:schemeClr val="accent1"/>
              </a:solidFill>
              <a:round/>
              <a:headEnd/>
              <a:tailEnd/>
            </a:ln>
          </p:spPr>
          <p:txBody>
            <a:bodyPr lIns="108000" tIns="108000" rIns="36000" bIns="36000"/>
            <a:lstStyle/>
            <a:p>
              <a:endParaRPr lang="zh-CN" altLang="en-US">
                <a:solidFill>
                  <a:srgbClr val="000000"/>
                </a:solidFill>
              </a:endParaRPr>
            </a:p>
          </p:txBody>
        </p:sp>
      </p:grpSp>
      <p:sp>
        <p:nvSpPr>
          <p:cNvPr id="16395" name="Rectangle 18"/>
          <p:cNvSpPr>
            <a:spLocks noChangeArrowheads="1"/>
          </p:cNvSpPr>
          <p:nvPr/>
        </p:nvSpPr>
        <p:spPr bwMode="auto">
          <a:xfrm>
            <a:off x="1906588" y="3500438"/>
            <a:ext cx="587375" cy="6032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solidFill>
                  <a:srgbClr val="F8F8F8"/>
                </a:solidFill>
                <a:sym typeface="宋体" pitchFamily="2" charset="-122"/>
              </a:rPr>
              <a:t>1</a:t>
            </a:r>
            <a:endParaRPr lang="zh-CN" altLang="en-US">
              <a:solidFill>
                <a:srgbClr val="F8F8F8"/>
              </a:solidFill>
            </a:endParaRPr>
          </a:p>
        </p:txBody>
      </p:sp>
      <p:sp>
        <p:nvSpPr>
          <p:cNvPr id="16396" name="Rectangle 19"/>
          <p:cNvSpPr>
            <a:spLocks noChangeArrowheads="1"/>
          </p:cNvSpPr>
          <p:nvPr/>
        </p:nvSpPr>
        <p:spPr bwMode="auto">
          <a:xfrm>
            <a:off x="1906588" y="4237038"/>
            <a:ext cx="587375" cy="6032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solidFill>
                  <a:srgbClr val="F8F8F8"/>
                </a:solidFill>
                <a:sym typeface="宋体" pitchFamily="2" charset="-122"/>
              </a:rPr>
              <a:t>2</a:t>
            </a:r>
            <a:endParaRPr lang="zh-CN" altLang="en-US">
              <a:solidFill>
                <a:srgbClr val="F8F8F8"/>
              </a:solidFill>
            </a:endParaRPr>
          </a:p>
        </p:txBody>
      </p:sp>
      <p:sp>
        <p:nvSpPr>
          <p:cNvPr id="16397" name="Rectangle 20"/>
          <p:cNvSpPr>
            <a:spLocks noChangeArrowheads="1"/>
          </p:cNvSpPr>
          <p:nvPr/>
        </p:nvSpPr>
        <p:spPr bwMode="auto">
          <a:xfrm>
            <a:off x="1906588" y="4968875"/>
            <a:ext cx="587375" cy="6032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000" b="1">
                <a:solidFill>
                  <a:srgbClr val="F8F8F8"/>
                </a:solidFill>
                <a:sym typeface="宋体" pitchFamily="2" charset="-122"/>
              </a:rPr>
              <a:t>3</a:t>
            </a:r>
            <a:endParaRPr lang="zh-CN" altLang="en-US">
              <a:solidFill>
                <a:srgbClr val="F8F8F8"/>
              </a:solidFill>
            </a:endParaRPr>
          </a:p>
        </p:txBody>
      </p:sp>
      <p:sp>
        <p:nvSpPr>
          <p:cNvPr id="16398" name="Rectangle 27"/>
          <p:cNvSpPr>
            <a:spLocks noChangeArrowheads="1"/>
          </p:cNvSpPr>
          <p:nvPr/>
        </p:nvSpPr>
        <p:spPr bwMode="auto">
          <a:xfrm>
            <a:off x="2554288" y="3500438"/>
            <a:ext cx="5632450" cy="603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a:solidFill>
                  <a:srgbClr val="F8F8F8"/>
                </a:solidFill>
                <a:latin typeface="微软雅黑" pitchFamily="34" charset="-122"/>
                <a:ea typeface="微软雅黑" pitchFamily="34" charset="-122"/>
              </a:rPr>
              <a:t>请输入您的文字</a:t>
            </a:r>
          </a:p>
        </p:txBody>
      </p:sp>
      <p:sp>
        <p:nvSpPr>
          <p:cNvPr id="16399" name="Rectangle 28"/>
          <p:cNvSpPr>
            <a:spLocks noChangeArrowheads="1"/>
          </p:cNvSpPr>
          <p:nvPr/>
        </p:nvSpPr>
        <p:spPr bwMode="auto">
          <a:xfrm>
            <a:off x="2554288" y="4237038"/>
            <a:ext cx="5632450" cy="603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a:solidFill>
                  <a:srgbClr val="F8F8F8"/>
                </a:solidFill>
                <a:latin typeface="微软雅黑" pitchFamily="34" charset="-122"/>
                <a:ea typeface="微软雅黑" pitchFamily="34" charset="-122"/>
              </a:rPr>
              <a:t>请输入您的文字</a:t>
            </a:r>
          </a:p>
        </p:txBody>
      </p:sp>
      <p:sp>
        <p:nvSpPr>
          <p:cNvPr id="16400" name="Rectangle 29"/>
          <p:cNvSpPr>
            <a:spLocks noChangeArrowheads="1"/>
          </p:cNvSpPr>
          <p:nvPr/>
        </p:nvSpPr>
        <p:spPr bwMode="auto">
          <a:xfrm>
            <a:off x="2554288" y="4968875"/>
            <a:ext cx="5632450" cy="603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a:solidFill>
                  <a:srgbClr val="F8F8F8"/>
                </a:solidFill>
                <a:latin typeface="微软雅黑" pitchFamily="34" charset="-122"/>
                <a:ea typeface="微软雅黑" pitchFamily="34" charset="-122"/>
              </a:rPr>
              <a:t>请输入您的文字</a:t>
            </a:r>
          </a:p>
        </p:txBody>
      </p:sp>
      <p:sp>
        <p:nvSpPr>
          <p:cNvPr id="16401" name="Rectangle 37"/>
          <p:cNvSpPr>
            <a:spLocks noChangeArrowheads="1"/>
          </p:cNvSpPr>
          <p:nvPr/>
        </p:nvSpPr>
        <p:spPr bwMode="auto">
          <a:xfrm>
            <a:off x="911225" y="1716088"/>
            <a:ext cx="5262563" cy="153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30000"/>
              </a:lnSpc>
            </a:pPr>
            <a:r>
              <a:rPr lang="zh-CN" altLang="en-US">
                <a:solidFill>
                  <a:schemeClr val="bg1"/>
                </a:solidFill>
                <a:latin typeface="微软雅黑" pitchFamily="34" charset="-122"/>
                <a:ea typeface="微软雅黑" pitchFamily="34" charset="-122"/>
              </a:rPr>
              <a:t>这里输入文字这里输入文字这里输入文字这里输入</a:t>
            </a:r>
            <a:endParaRPr lang="en-US">
              <a:solidFill>
                <a:schemeClr val="bg1"/>
              </a:solidFill>
              <a:latin typeface="微软雅黑" pitchFamily="34" charset="-122"/>
              <a:ea typeface="微软雅黑" pitchFamily="34" charset="-122"/>
            </a:endParaRPr>
          </a:p>
          <a:p>
            <a:pPr>
              <a:lnSpc>
                <a:spcPct val="130000"/>
              </a:lnSpc>
            </a:pPr>
            <a:r>
              <a:rPr lang="zh-CN" altLang="en-US">
                <a:solidFill>
                  <a:schemeClr val="bg1"/>
                </a:solidFill>
                <a:latin typeface="微软雅黑" pitchFamily="34" charset="-122"/>
                <a:ea typeface="微软雅黑" pitchFamily="34" charset="-122"/>
              </a:rPr>
              <a:t>这里输入文字这里输入文字这里输入文字这里输入</a:t>
            </a:r>
            <a:endParaRPr lang="en-US">
              <a:solidFill>
                <a:schemeClr val="bg1"/>
              </a:solidFill>
              <a:latin typeface="微软雅黑" pitchFamily="34" charset="-122"/>
              <a:ea typeface="微软雅黑" pitchFamily="34" charset="-122"/>
            </a:endParaRPr>
          </a:p>
          <a:p>
            <a:pPr>
              <a:lnSpc>
                <a:spcPct val="130000"/>
              </a:lnSpc>
            </a:pPr>
            <a:r>
              <a:rPr lang="zh-CN" altLang="en-US">
                <a:solidFill>
                  <a:schemeClr val="bg1"/>
                </a:solidFill>
                <a:latin typeface="微软雅黑" pitchFamily="34" charset="-122"/>
                <a:ea typeface="微软雅黑" pitchFamily="34" charset="-122"/>
              </a:rPr>
              <a:t>文字这里输入文字</a:t>
            </a:r>
          </a:p>
          <a:p>
            <a:pPr>
              <a:lnSpc>
                <a:spcPct val="130000"/>
              </a:lnSpc>
            </a:pPr>
            <a:endParaRPr lang="zh-CN" altLang="en-US">
              <a:solidFill>
                <a:schemeClr val="bg1"/>
              </a:solidFill>
              <a:latin typeface="微软雅黑" pitchFamily="34" charset="-122"/>
              <a:ea typeface="微软雅黑" pitchFamily="34" charset="-122"/>
            </a:endParaRPr>
          </a:p>
        </p:txBody>
      </p:sp>
      <p:sp>
        <p:nvSpPr>
          <p:cNvPr id="16402" name="TextBox 22"/>
          <p:cNvSpPr txBox="1">
            <a:spLocks noChangeArrowheads="1"/>
          </p:cNvSpPr>
          <p:nvPr/>
        </p:nvSpPr>
        <p:spPr bwMode="auto">
          <a:xfrm>
            <a:off x="1147763" y="388938"/>
            <a:ext cx="2343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000">
                <a:latin typeface="微软雅黑" pitchFamily="34" charset="-122"/>
                <a:ea typeface="微软雅黑" pitchFamily="34" charset="-122"/>
              </a:rPr>
              <a:t>2.1</a:t>
            </a:r>
            <a:r>
              <a:rPr lang="zh-CN" altLang="en-US" sz="2000">
                <a:latin typeface="微软雅黑" pitchFamily="34" charset="-122"/>
                <a:ea typeface="微软雅黑" pitchFamily="34" charset="-122"/>
              </a:rPr>
              <a:t>请输入您的标题</a:t>
            </a:r>
          </a:p>
        </p:txBody>
      </p:sp>
      <p:sp>
        <p:nvSpPr>
          <p:cNvPr id="16403" name="五边形 23"/>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404" name="燕尾形 24"/>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403"/>
                                        </p:tgtEl>
                                        <p:attrNameLst>
                                          <p:attrName>style.visibility</p:attrName>
                                        </p:attrNameLst>
                                      </p:cBhvr>
                                      <p:to>
                                        <p:strVal val="visible"/>
                                      </p:to>
                                    </p:set>
                                    <p:anim calcmode="lin" valueType="num">
                                      <p:cBhvr additive="base">
                                        <p:cTn id="7" dur="300" fill="hold"/>
                                        <p:tgtEl>
                                          <p:spTgt spid="16403"/>
                                        </p:tgtEl>
                                        <p:attrNameLst>
                                          <p:attrName>ppt_x</p:attrName>
                                        </p:attrNameLst>
                                      </p:cBhvr>
                                      <p:tavLst>
                                        <p:tav tm="0">
                                          <p:val>
                                            <p:strVal val="0-#ppt_w/2"/>
                                          </p:val>
                                        </p:tav>
                                        <p:tav tm="100000">
                                          <p:val>
                                            <p:strVal val="#ppt_x"/>
                                          </p:val>
                                        </p:tav>
                                      </p:tavLst>
                                    </p:anim>
                                    <p:anim calcmode="lin" valueType="num">
                                      <p:cBhvr additive="base">
                                        <p:cTn id="8" dur="300" fill="hold"/>
                                        <p:tgtEl>
                                          <p:spTgt spid="1640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16404"/>
                                        </p:tgtEl>
                                        <p:attrNameLst>
                                          <p:attrName>style.visibility</p:attrName>
                                        </p:attrNameLst>
                                      </p:cBhvr>
                                      <p:to>
                                        <p:strVal val="visible"/>
                                      </p:to>
                                    </p:set>
                                    <p:anim calcmode="lin" valueType="num">
                                      <p:cBhvr additive="base">
                                        <p:cTn id="12" dur="500" fill="hold"/>
                                        <p:tgtEl>
                                          <p:spTgt spid="16404"/>
                                        </p:tgtEl>
                                        <p:attrNameLst>
                                          <p:attrName>ppt_x</p:attrName>
                                        </p:attrNameLst>
                                      </p:cBhvr>
                                      <p:tavLst>
                                        <p:tav tm="0">
                                          <p:val>
                                            <p:strVal val="1+#ppt_w/2"/>
                                          </p:val>
                                        </p:tav>
                                        <p:tav tm="100000">
                                          <p:val>
                                            <p:strVal val="#ppt_x"/>
                                          </p:val>
                                        </p:tav>
                                      </p:tavLst>
                                    </p:anim>
                                    <p:anim calcmode="lin" valueType="num">
                                      <p:cBhvr additive="base">
                                        <p:cTn id="13" dur="500" fill="hold"/>
                                        <p:tgtEl>
                                          <p:spTgt spid="1640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6402"/>
                                        </p:tgtEl>
                                        <p:attrNameLst>
                                          <p:attrName>style.visibility</p:attrName>
                                        </p:attrNameLst>
                                      </p:cBhvr>
                                      <p:to>
                                        <p:strVal val="visible"/>
                                      </p:to>
                                    </p:set>
                                    <p:anim calcmode="lin" valueType="num">
                                      <p:cBhvr>
                                        <p:cTn id="17" dur="300" fill="hold"/>
                                        <p:tgtEl>
                                          <p:spTgt spid="16402"/>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16402"/>
                                        </p:tgtEl>
                                        <p:attrNameLst>
                                          <p:attrName>ppt_y</p:attrName>
                                        </p:attrNameLst>
                                      </p:cBhvr>
                                      <p:tavLst>
                                        <p:tav tm="0">
                                          <p:val>
                                            <p:strVal val="#ppt_y"/>
                                          </p:val>
                                        </p:tav>
                                        <p:tav tm="100000">
                                          <p:val>
                                            <p:strVal val="#ppt_y"/>
                                          </p:val>
                                        </p:tav>
                                      </p:tavLst>
                                    </p:anim>
                                    <p:anim calcmode="lin" valueType="num">
                                      <p:cBhvr>
                                        <p:cTn id="19" dur="300" fill="hold"/>
                                        <p:tgtEl>
                                          <p:spTgt spid="16402"/>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1640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16402"/>
                                        </p:tgtEl>
                                      </p:cBhvr>
                                    </p:animEffect>
                                  </p:childTnLst>
                                </p:cTn>
                              </p:par>
                            </p:childTnLst>
                          </p:cTn>
                        </p:par>
                        <p:par>
                          <p:cTn id="22" fill="hold" nodeType="afterGroup">
                            <p:stCondLst>
                              <p:cond delay="1370"/>
                            </p:stCondLst>
                            <p:childTnLst>
                              <p:par>
                                <p:cTn id="23" presetID="2" presetClass="entr" presetSubtype="8" fill="hold" grpId="0" nodeType="afterEffect">
                                  <p:stCondLst>
                                    <p:cond delay="0"/>
                                  </p:stCondLst>
                                  <p:childTnLst>
                                    <p:set>
                                      <p:cBhvr>
                                        <p:cTn id="24" dur="1" fill="hold">
                                          <p:stCondLst>
                                            <p:cond delay="0"/>
                                          </p:stCondLst>
                                        </p:cTn>
                                        <p:tgtEl>
                                          <p:spTgt spid="16401"/>
                                        </p:tgtEl>
                                        <p:attrNameLst>
                                          <p:attrName>style.visibility</p:attrName>
                                        </p:attrNameLst>
                                      </p:cBhvr>
                                      <p:to>
                                        <p:strVal val="visible"/>
                                      </p:to>
                                    </p:set>
                                    <p:anim calcmode="lin" valueType="num">
                                      <p:cBhvr additive="base">
                                        <p:cTn id="25" dur="500" fill="hold"/>
                                        <p:tgtEl>
                                          <p:spTgt spid="16401"/>
                                        </p:tgtEl>
                                        <p:attrNameLst>
                                          <p:attrName>ppt_x</p:attrName>
                                        </p:attrNameLst>
                                      </p:cBhvr>
                                      <p:tavLst>
                                        <p:tav tm="0">
                                          <p:val>
                                            <p:strVal val="0-#ppt_w/2"/>
                                          </p:val>
                                        </p:tav>
                                        <p:tav tm="100000">
                                          <p:val>
                                            <p:strVal val="#ppt_x"/>
                                          </p:val>
                                        </p:tav>
                                      </p:tavLst>
                                    </p:anim>
                                    <p:anim calcmode="lin" valueType="num">
                                      <p:cBhvr additive="base">
                                        <p:cTn id="26" dur="500" fill="hold"/>
                                        <p:tgtEl>
                                          <p:spTgt spid="16401"/>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1870"/>
                            </p:stCondLst>
                            <p:childTnLst>
                              <p:par>
                                <p:cTn id="28" presetID="10" presetClass="entr" presetSubtype="0" fill="hold" nodeType="afterEffect">
                                  <p:stCondLst>
                                    <p:cond delay="0"/>
                                  </p:stCondLst>
                                  <p:childTnLst>
                                    <p:set>
                                      <p:cBhvr>
                                        <p:cTn id="29" dur="1" fill="hold">
                                          <p:stCondLst>
                                            <p:cond delay="0"/>
                                          </p:stCondLst>
                                        </p:cTn>
                                        <p:tgtEl>
                                          <p:spTgt spid="16386"/>
                                        </p:tgtEl>
                                        <p:attrNameLst>
                                          <p:attrName>style.visibility</p:attrName>
                                        </p:attrNameLst>
                                      </p:cBhvr>
                                      <p:to>
                                        <p:strVal val="visible"/>
                                      </p:to>
                                    </p:set>
                                    <p:anim calcmode="lin" valueType="num">
                                      <p:cBhvr>
                                        <p:cTn id="30" dur="500" fill="hold"/>
                                        <p:tgtEl>
                                          <p:spTgt spid="16386"/>
                                        </p:tgtEl>
                                        <p:attrNameLst>
                                          <p:attrName>ppt_w</p:attrName>
                                        </p:attrNameLst>
                                      </p:cBhvr>
                                      <p:tavLst>
                                        <p:tav tm="0">
                                          <p:val>
                                            <p:fltVal val="0"/>
                                          </p:val>
                                        </p:tav>
                                        <p:tav tm="100000">
                                          <p:val>
                                            <p:strVal val="#ppt_w"/>
                                          </p:val>
                                        </p:tav>
                                      </p:tavLst>
                                    </p:anim>
                                    <p:anim calcmode="lin" valueType="num">
                                      <p:cBhvr>
                                        <p:cTn id="31" dur="500" fill="hold"/>
                                        <p:tgtEl>
                                          <p:spTgt spid="16386"/>
                                        </p:tgtEl>
                                        <p:attrNameLst>
                                          <p:attrName>ppt_h</p:attrName>
                                        </p:attrNameLst>
                                      </p:cBhvr>
                                      <p:tavLst>
                                        <p:tav tm="0">
                                          <p:val>
                                            <p:fltVal val="0"/>
                                          </p:val>
                                        </p:tav>
                                        <p:tav tm="100000">
                                          <p:val>
                                            <p:strVal val="#ppt_h"/>
                                          </p:val>
                                        </p:tav>
                                      </p:tavLst>
                                    </p:anim>
                                    <p:animEffect transition="in" filter="fade">
                                      <p:cBhvr>
                                        <p:cTn id="32" dur="500"/>
                                        <p:tgtEl>
                                          <p:spTgt spid="16386"/>
                                        </p:tgtEl>
                                      </p:cBhvr>
                                    </p:animEffect>
                                  </p:childTnLst>
                                </p:cTn>
                              </p:par>
                            </p:childTnLst>
                          </p:cTn>
                        </p:par>
                        <p:par>
                          <p:cTn id="33" fill="hold" nodeType="afterGroup">
                            <p:stCondLst>
                              <p:cond delay="2370"/>
                            </p:stCondLst>
                            <p:childTnLst>
                              <p:par>
                                <p:cTn id="34" presetID="22" presetClass="entr" presetSubtype="8" fill="hold" nodeType="afterEffect">
                                  <p:stCondLst>
                                    <p:cond delay="0"/>
                                  </p:stCondLst>
                                  <p:childTnLst>
                                    <p:set>
                                      <p:cBhvr>
                                        <p:cTn id="35" dur="1" fill="hold">
                                          <p:stCondLst>
                                            <p:cond delay="0"/>
                                          </p:stCondLst>
                                        </p:cTn>
                                        <p:tgtEl>
                                          <p:spTgt spid="16392"/>
                                        </p:tgtEl>
                                        <p:attrNameLst>
                                          <p:attrName>style.visibility</p:attrName>
                                        </p:attrNameLst>
                                      </p:cBhvr>
                                      <p:to>
                                        <p:strVal val="visible"/>
                                      </p:to>
                                    </p:set>
                                    <p:animEffect transition="in" filter="wipe(left)">
                                      <p:cBhvr>
                                        <p:cTn id="36" dur="500"/>
                                        <p:tgtEl>
                                          <p:spTgt spid="16392"/>
                                        </p:tgtEl>
                                      </p:cBhvr>
                                    </p:animEffect>
                                  </p:childTnLst>
                                </p:cTn>
                              </p:par>
                            </p:childTnLst>
                          </p:cTn>
                        </p:par>
                        <p:par>
                          <p:cTn id="37" fill="hold" nodeType="afterGroup">
                            <p:stCondLst>
                              <p:cond delay="2870"/>
                            </p:stCondLst>
                            <p:childTnLst>
                              <p:par>
                                <p:cTn id="38" presetID="10" presetClass="entr" presetSubtype="0" fill="hold" grpId="0" nodeType="afterEffect">
                                  <p:stCondLst>
                                    <p:cond delay="0"/>
                                  </p:stCondLst>
                                  <p:childTnLst>
                                    <p:set>
                                      <p:cBhvr>
                                        <p:cTn id="39" dur="1" fill="hold">
                                          <p:stCondLst>
                                            <p:cond delay="0"/>
                                          </p:stCondLst>
                                        </p:cTn>
                                        <p:tgtEl>
                                          <p:spTgt spid="16395"/>
                                        </p:tgtEl>
                                        <p:attrNameLst>
                                          <p:attrName>style.visibility</p:attrName>
                                        </p:attrNameLst>
                                      </p:cBhvr>
                                      <p:to>
                                        <p:strVal val="visible"/>
                                      </p:to>
                                    </p:set>
                                    <p:animEffect transition="in" filter="fade">
                                      <p:cBhvr>
                                        <p:cTn id="40" dur="500"/>
                                        <p:tgtEl>
                                          <p:spTgt spid="16395"/>
                                        </p:tgtEl>
                                      </p:cBhvr>
                                    </p:animEffect>
                                  </p:childTnLst>
                                </p:cTn>
                              </p:par>
                            </p:childTnLst>
                          </p:cTn>
                        </p:par>
                        <p:par>
                          <p:cTn id="41" fill="hold" nodeType="afterGroup">
                            <p:stCondLst>
                              <p:cond delay="3370"/>
                            </p:stCondLst>
                            <p:childTnLst>
                              <p:par>
                                <p:cTn id="42" presetID="22" presetClass="entr" presetSubtype="8" fill="hold" grpId="0" nodeType="afterEffect">
                                  <p:stCondLst>
                                    <p:cond delay="0"/>
                                  </p:stCondLst>
                                  <p:childTnLst>
                                    <p:set>
                                      <p:cBhvr>
                                        <p:cTn id="43" dur="1" fill="hold">
                                          <p:stCondLst>
                                            <p:cond delay="0"/>
                                          </p:stCondLst>
                                        </p:cTn>
                                        <p:tgtEl>
                                          <p:spTgt spid="16398"/>
                                        </p:tgtEl>
                                        <p:attrNameLst>
                                          <p:attrName>style.visibility</p:attrName>
                                        </p:attrNameLst>
                                      </p:cBhvr>
                                      <p:to>
                                        <p:strVal val="visible"/>
                                      </p:to>
                                    </p:set>
                                    <p:animEffect transition="in" filter="wipe(left)">
                                      <p:cBhvr>
                                        <p:cTn id="44" dur="500"/>
                                        <p:tgtEl>
                                          <p:spTgt spid="16398"/>
                                        </p:tgtEl>
                                      </p:cBhvr>
                                    </p:animEffect>
                                  </p:childTnLst>
                                </p:cTn>
                              </p:par>
                            </p:childTnLst>
                          </p:cTn>
                        </p:par>
                        <p:par>
                          <p:cTn id="45" fill="hold" nodeType="afterGroup">
                            <p:stCondLst>
                              <p:cond delay="3870"/>
                            </p:stCondLst>
                            <p:childTnLst>
                              <p:par>
                                <p:cTn id="46" presetID="41" presetClass="entr" presetSubtype="0" fill="hold" nodeType="afterEffect">
                                  <p:stCondLst>
                                    <p:cond delay="0"/>
                                  </p:stCondLst>
                                  <p:iterate type="lt">
                                    <p:tmPct val="10000"/>
                                  </p:iterate>
                                  <p:childTnLst>
                                    <p:set>
                                      <p:cBhvr>
                                        <p:cTn id="47" dur="1" fill="hold">
                                          <p:stCondLst>
                                            <p:cond delay="0"/>
                                          </p:stCondLst>
                                        </p:cTn>
                                        <p:tgtEl>
                                          <p:spTgt spid="16398">
                                            <p:txEl>
                                              <p:pRg st="0" end="0"/>
                                            </p:txEl>
                                          </p:spTgt>
                                        </p:tgtEl>
                                        <p:attrNameLst>
                                          <p:attrName>style.visibility</p:attrName>
                                        </p:attrNameLst>
                                      </p:cBhvr>
                                      <p:to>
                                        <p:strVal val="visible"/>
                                      </p:to>
                                    </p:set>
                                    <p:anim calcmode="lin" valueType="num">
                                      <p:cBhvr>
                                        <p:cTn id="48" dur="500" fill="hold"/>
                                        <p:tgtEl>
                                          <p:spTgt spid="1639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49" dur="500" fill="hold"/>
                                        <p:tgtEl>
                                          <p:spTgt spid="16398">
                                            <p:txEl>
                                              <p:pRg st="0" end="0"/>
                                            </p:txEl>
                                          </p:spTgt>
                                        </p:tgtEl>
                                        <p:attrNameLst>
                                          <p:attrName>ppt_y</p:attrName>
                                        </p:attrNameLst>
                                      </p:cBhvr>
                                      <p:tavLst>
                                        <p:tav tm="0">
                                          <p:val>
                                            <p:strVal val="#ppt_y"/>
                                          </p:val>
                                        </p:tav>
                                        <p:tav tm="100000">
                                          <p:val>
                                            <p:strVal val="#ppt_y"/>
                                          </p:val>
                                        </p:tav>
                                      </p:tavLst>
                                    </p:anim>
                                    <p:anim calcmode="lin" valueType="num">
                                      <p:cBhvr>
                                        <p:cTn id="50" dur="500" fill="hold"/>
                                        <p:tgtEl>
                                          <p:spTgt spid="1639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1" dur="500" fill="hold"/>
                                        <p:tgtEl>
                                          <p:spTgt spid="1639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2" dur="500" tmFilter="0,0; .5, 1; 1, 1"/>
                                        <p:tgtEl>
                                          <p:spTgt spid="16398">
                                            <p:txEl>
                                              <p:pRg st="0" end="0"/>
                                            </p:txEl>
                                          </p:spTgt>
                                        </p:tgtEl>
                                      </p:cBhvr>
                                    </p:animEffect>
                                  </p:childTnLst>
                                </p:cTn>
                              </p:par>
                            </p:childTnLst>
                          </p:cTn>
                        </p:par>
                        <p:par>
                          <p:cTn id="53" fill="hold" nodeType="afterGroup">
                            <p:stCondLst>
                              <p:cond delay="4670"/>
                            </p:stCondLst>
                            <p:childTnLst>
                              <p:par>
                                <p:cTn id="54" presetID="10" presetClass="entr" presetSubtype="0" fill="hold" grpId="0" nodeType="afterEffect">
                                  <p:stCondLst>
                                    <p:cond delay="0"/>
                                  </p:stCondLst>
                                  <p:childTnLst>
                                    <p:set>
                                      <p:cBhvr>
                                        <p:cTn id="55" dur="1" fill="hold">
                                          <p:stCondLst>
                                            <p:cond delay="0"/>
                                          </p:stCondLst>
                                        </p:cTn>
                                        <p:tgtEl>
                                          <p:spTgt spid="16396"/>
                                        </p:tgtEl>
                                        <p:attrNameLst>
                                          <p:attrName>style.visibility</p:attrName>
                                        </p:attrNameLst>
                                      </p:cBhvr>
                                      <p:to>
                                        <p:strVal val="visible"/>
                                      </p:to>
                                    </p:set>
                                    <p:animEffect transition="in" filter="fade">
                                      <p:cBhvr>
                                        <p:cTn id="56" dur="500"/>
                                        <p:tgtEl>
                                          <p:spTgt spid="16396"/>
                                        </p:tgtEl>
                                      </p:cBhvr>
                                    </p:animEffect>
                                  </p:childTnLst>
                                </p:cTn>
                              </p:par>
                            </p:childTnLst>
                          </p:cTn>
                        </p:par>
                        <p:par>
                          <p:cTn id="57" fill="hold" nodeType="afterGroup">
                            <p:stCondLst>
                              <p:cond delay="5170"/>
                            </p:stCondLst>
                            <p:childTnLst>
                              <p:par>
                                <p:cTn id="58" presetID="22" presetClass="entr" presetSubtype="8" fill="hold" grpId="0" nodeType="afterEffect">
                                  <p:stCondLst>
                                    <p:cond delay="0"/>
                                  </p:stCondLst>
                                  <p:iterate type="lt">
                                    <p:tmAbs val="0"/>
                                  </p:iterate>
                                  <p:childTnLst>
                                    <p:set>
                                      <p:cBhvr>
                                        <p:cTn id="59" dur="1" fill="hold">
                                          <p:stCondLst>
                                            <p:cond delay="0"/>
                                          </p:stCondLst>
                                        </p:cTn>
                                        <p:tgtEl>
                                          <p:spTgt spid="16399"/>
                                        </p:tgtEl>
                                        <p:attrNameLst>
                                          <p:attrName>style.visibility</p:attrName>
                                        </p:attrNameLst>
                                      </p:cBhvr>
                                      <p:to>
                                        <p:strVal val="visible"/>
                                      </p:to>
                                    </p:set>
                                    <p:animEffect transition="in" filter="wipe(left)">
                                      <p:cBhvr>
                                        <p:cTn id="60" dur="500"/>
                                        <p:tgtEl>
                                          <p:spTgt spid="16399"/>
                                        </p:tgtEl>
                                      </p:cBhvr>
                                    </p:animEffect>
                                  </p:childTnLst>
                                </p:cTn>
                              </p:par>
                            </p:childTnLst>
                          </p:cTn>
                        </p:par>
                        <p:par>
                          <p:cTn id="61" fill="hold" nodeType="afterGroup">
                            <p:stCondLst>
                              <p:cond delay="5670"/>
                            </p:stCondLst>
                            <p:childTnLst>
                              <p:par>
                                <p:cTn id="62" presetID="41" presetClass="entr" presetSubtype="0" fill="hold" nodeType="afterEffect">
                                  <p:stCondLst>
                                    <p:cond delay="0"/>
                                  </p:stCondLst>
                                  <p:iterate type="lt">
                                    <p:tmPct val="10000"/>
                                  </p:iterate>
                                  <p:childTnLst>
                                    <p:set>
                                      <p:cBhvr>
                                        <p:cTn id="63" dur="1" fill="hold">
                                          <p:stCondLst>
                                            <p:cond delay="0"/>
                                          </p:stCondLst>
                                        </p:cTn>
                                        <p:tgtEl>
                                          <p:spTgt spid="16399">
                                            <p:txEl>
                                              <p:pRg st="0" end="0"/>
                                            </p:txEl>
                                          </p:spTgt>
                                        </p:tgtEl>
                                        <p:attrNameLst>
                                          <p:attrName>style.visibility</p:attrName>
                                        </p:attrNameLst>
                                      </p:cBhvr>
                                      <p:to>
                                        <p:strVal val="visible"/>
                                      </p:to>
                                    </p:set>
                                    <p:anim calcmode="lin" valueType="num">
                                      <p:cBhvr>
                                        <p:cTn id="64" dur="500" fill="hold"/>
                                        <p:tgtEl>
                                          <p:spTgt spid="16399">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65" dur="500" fill="hold"/>
                                        <p:tgtEl>
                                          <p:spTgt spid="16399">
                                            <p:txEl>
                                              <p:pRg st="0" end="0"/>
                                            </p:txEl>
                                          </p:spTgt>
                                        </p:tgtEl>
                                        <p:attrNameLst>
                                          <p:attrName>ppt_y</p:attrName>
                                        </p:attrNameLst>
                                      </p:cBhvr>
                                      <p:tavLst>
                                        <p:tav tm="0">
                                          <p:val>
                                            <p:strVal val="#ppt_y"/>
                                          </p:val>
                                        </p:tav>
                                        <p:tav tm="100000">
                                          <p:val>
                                            <p:strVal val="#ppt_y"/>
                                          </p:val>
                                        </p:tav>
                                      </p:tavLst>
                                    </p:anim>
                                    <p:anim calcmode="lin" valueType="num">
                                      <p:cBhvr>
                                        <p:cTn id="66" dur="500" fill="hold"/>
                                        <p:tgtEl>
                                          <p:spTgt spid="16399">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7" dur="500" fill="hold"/>
                                        <p:tgtEl>
                                          <p:spTgt spid="16399">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8" dur="500" tmFilter="0,0; .5, 1; 1, 1"/>
                                        <p:tgtEl>
                                          <p:spTgt spid="16399">
                                            <p:txEl>
                                              <p:pRg st="0" end="0"/>
                                            </p:txEl>
                                          </p:spTgt>
                                        </p:tgtEl>
                                      </p:cBhvr>
                                    </p:animEffect>
                                  </p:childTnLst>
                                </p:cTn>
                              </p:par>
                            </p:childTnLst>
                          </p:cTn>
                        </p:par>
                        <p:par>
                          <p:cTn id="69" fill="hold" nodeType="afterGroup">
                            <p:stCondLst>
                              <p:cond delay="6470"/>
                            </p:stCondLst>
                            <p:childTnLst>
                              <p:par>
                                <p:cTn id="70" presetID="10" presetClass="entr" presetSubtype="0" fill="hold" grpId="0" nodeType="afterEffect">
                                  <p:stCondLst>
                                    <p:cond delay="0"/>
                                  </p:stCondLst>
                                  <p:childTnLst>
                                    <p:set>
                                      <p:cBhvr>
                                        <p:cTn id="71" dur="1" fill="hold">
                                          <p:stCondLst>
                                            <p:cond delay="0"/>
                                          </p:stCondLst>
                                        </p:cTn>
                                        <p:tgtEl>
                                          <p:spTgt spid="16397"/>
                                        </p:tgtEl>
                                        <p:attrNameLst>
                                          <p:attrName>style.visibility</p:attrName>
                                        </p:attrNameLst>
                                      </p:cBhvr>
                                      <p:to>
                                        <p:strVal val="visible"/>
                                      </p:to>
                                    </p:set>
                                    <p:animEffect transition="in" filter="fade">
                                      <p:cBhvr>
                                        <p:cTn id="72" dur="500"/>
                                        <p:tgtEl>
                                          <p:spTgt spid="16397"/>
                                        </p:tgtEl>
                                      </p:cBhvr>
                                    </p:animEffect>
                                  </p:childTnLst>
                                </p:cTn>
                              </p:par>
                            </p:childTnLst>
                          </p:cTn>
                        </p:par>
                        <p:par>
                          <p:cTn id="73" fill="hold" nodeType="afterGroup">
                            <p:stCondLst>
                              <p:cond delay="6970"/>
                            </p:stCondLst>
                            <p:childTnLst>
                              <p:par>
                                <p:cTn id="74" presetID="22" presetClass="entr" presetSubtype="8" fill="hold" grpId="0" nodeType="afterEffect">
                                  <p:stCondLst>
                                    <p:cond delay="0"/>
                                  </p:stCondLst>
                                  <p:iterate type="lt">
                                    <p:tmAbs val="0"/>
                                  </p:iterate>
                                  <p:childTnLst>
                                    <p:set>
                                      <p:cBhvr>
                                        <p:cTn id="75" dur="1" fill="hold">
                                          <p:stCondLst>
                                            <p:cond delay="0"/>
                                          </p:stCondLst>
                                        </p:cTn>
                                        <p:tgtEl>
                                          <p:spTgt spid="16400"/>
                                        </p:tgtEl>
                                        <p:attrNameLst>
                                          <p:attrName>style.visibility</p:attrName>
                                        </p:attrNameLst>
                                      </p:cBhvr>
                                      <p:to>
                                        <p:strVal val="visible"/>
                                      </p:to>
                                    </p:set>
                                    <p:animEffect transition="in" filter="wipe(left)">
                                      <p:cBhvr>
                                        <p:cTn id="76" dur="500"/>
                                        <p:tgtEl>
                                          <p:spTgt spid="16400"/>
                                        </p:tgtEl>
                                      </p:cBhvr>
                                    </p:animEffect>
                                  </p:childTnLst>
                                </p:cTn>
                              </p:par>
                            </p:childTnLst>
                          </p:cTn>
                        </p:par>
                        <p:par>
                          <p:cTn id="77" fill="hold" nodeType="afterGroup">
                            <p:stCondLst>
                              <p:cond delay="7470"/>
                            </p:stCondLst>
                            <p:childTnLst>
                              <p:par>
                                <p:cTn id="78" presetID="41" presetClass="entr" presetSubtype="0" fill="hold" nodeType="afterEffect">
                                  <p:stCondLst>
                                    <p:cond delay="0"/>
                                  </p:stCondLst>
                                  <p:iterate type="lt">
                                    <p:tmPct val="10000"/>
                                  </p:iterate>
                                  <p:childTnLst>
                                    <p:set>
                                      <p:cBhvr>
                                        <p:cTn id="79" dur="1" fill="hold">
                                          <p:stCondLst>
                                            <p:cond delay="0"/>
                                          </p:stCondLst>
                                        </p:cTn>
                                        <p:tgtEl>
                                          <p:spTgt spid="16400">
                                            <p:txEl>
                                              <p:pRg st="0" end="0"/>
                                            </p:txEl>
                                          </p:spTgt>
                                        </p:tgtEl>
                                        <p:attrNameLst>
                                          <p:attrName>style.visibility</p:attrName>
                                        </p:attrNameLst>
                                      </p:cBhvr>
                                      <p:to>
                                        <p:strVal val="visible"/>
                                      </p:to>
                                    </p:set>
                                    <p:anim calcmode="lin" valueType="num">
                                      <p:cBhvr>
                                        <p:cTn id="80" dur="500" fill="hold"/>
                                        <p:tgtEl>
                                          <p:spTgt spid="16400">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1" dur="500" fill="hold"/>
                                        <p:tgtEl>
                                          <p:spTgt spid="16400">
                                            <p:txEl>
                                              <p:pRg st="0" end="0"/>
                                            </p:txEl>
                                          </p:spTgt>
                                        </p:tgtEl>
                                        <p:attrNameLst>
                                          <p:attrName>ppt_y</p:attrName>
                                        </p:attrNameLst>
                                      </p:cBhvr>
                                      <p:tavLst>
                                        <p:tav tm="0">
                                          <p:val>
                                            <p:strVal val="#ppt_y"/>
                                          </p:val>
                                        </p:tav>
                                        <p:tav tm="100000">
                                          <p:val>
                                            <p:strVal val="#ppt_y"/>
                                          </p:val>
                                        </p:tav>
                                      </p:tavLst>
                                    </p:anim>
                                    <p:anim calcmode="lin" valueType="num">
                                      <p:cBhvr>
                                        <p:cTn id="82" dur="500" fill="hold"/>
                                        <p:tgtEl>
                                          <p:spTgt spid="16400">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3" dur="500" fill="hold"/>
                                        <p:tgtEl>
                                          <p:spTgt spid="16400">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4" dur="500" tmFilter="0,0; .5, 1; 1, 1"/>
                                        <p:tgtEl>
                                          <p:spTgt spid="164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5" grpId="0" animBg="1" autoUpdateAnimBg="0"/>
      <p:bldP spid="16396" grpId="0" animBg="1" autoUpdateAnimBg="0"/>
      <p:bldP spid="16397" grpId="0" animBg="1" autoUpdateAnimBg="0"/>
      <p:bldP spid="16398" grpId="0" animBg="1" autoUpdateAnimBg="0"/>
      <p:bldP spid="16399" grpId="0" animBg="1" autoUpdateAnimBg="0"/>
      <p:bldP spid="16400" grpId="0" animBg="1" autoUpdateAnimBg="0"/>
      <p:bldP spid="16401" grpId="0" autoUpdateAnimBg="0"/>
      <p:bldP spid="16402" grpId="0" autoUpdateAnimBg="0"/>
      <p:bldP spid="16403" grpId="0" animBg="1" autoUpdateAnimBg="0"/>
      <p:bldP spid="16404"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p:cNvGrpSpPr>
            <a:grpSpLocks/>
          </p:cNvGrpSpPr>
          <p:nvPr/>
        </p:nvGrpSpPr>
        <p:grpSpPr bwMode="auto">
          <a:xfrm>
            <a:off x="1708150" y="3159125"/>
            <a:ext cx="2676525" cy="2566988"/>
            <a:chOff x="0" y="0"/>
            <a:chExt cx="2087747" cy="2002003"/>
          </a:xfrm>
        </p:grpSpPr>
        <p:grpSp>
          <p:nvGrpSpPr>
            <p:cNvPr id="17411" name="Group 3"/>
            <p:cNvGrpSpPr>
              <a:grpSpLocks/>
            </p:cNvGrpSpPr>
            <p:nvPr/>
          </p:nvGrpSpPr>
          <p:grpSpPr bwMode="auto">
            <a:xfrm>
              <a:off x="0" y="0"/>
              <a:ext cx="2087747" cy="2002003"/>
              <a:chOff x="0" y="0"/>
              <a:chExt cx="2087747" cy="2002003"/>
            </a:xfrm>
          </p:grpSpPr>
          <p:sp>
            <p:nvSpPr>
              <p:cNvPr id="17412" name="AutoShape 2"/>
              <p:cNvSpPr>
                <a:spLocks noChangeArrowheads="1"/>
              </p:cNvSpPr>
              <p:nvPr/>
            </p:nvSpPr>
            <p:spPr bwMode="auto">
              <a:xfrm>
                <a:off x="0" y="0"/>
                <a:ext cx="2087747" cy="1908463"/>
              </a:xfrm>
              <a:prstGeom prst="roundRect">
                <a:avLst>
                  <a:gd name="adj" fmla="val 894"/>
                </a:avLst>
              </a:prstGeom>
              <a:gradFill rotWithShape="1">
                <a:gsLst>
                  <a:gs pos="0">
                    <a:srgbClr val="FFFFFF"/>
                  </a:gs>
                  <a:gs pos="100000">
                    <a:srgbClr val="D8D8D8"/>
                  </a:gs>
                </a:gsLst>
                <a:lin ang="5400000" scaled="1"/>
              </a:gradFill>
              <a:ln w="6350" cmpd="sng">
                <a:solidFill>
                  <a:srgbClr val="808080"/>
                </a:solidFill>
                <a:round/>
                <a:headEnd/>
                <a:tailEnd/>
              </a:ln>
            </p:spPr>
            <p:txBody>
              <a:bodyPr wrap="none" anchor="ctr"/>
              <a:lstStyle/>
              <a:p>
                <a:pPr marL="92075" algn="ctr">
                  <a:spcBef>
                    <a:spcPct val="20000"/>
                  </a:spcBef>
                  <a:buClr>
                    <a:srgbClr val="E1B40C"/>
                  </a:buClr>
                  <a:buFont typeface="Wingdings" pitchFamily="2" charset="2"/>
                  <a:buNone/>
                </a:pPr>
                <a:endParaRPr lang="zh-CN" altLang="en-US" sz="2000">
                  <a:solidFill>
                    <a:srgbClr val="000000"/>
                  </a:solidFill>
                  <a:effectLst>
                    <a:outerShdw blurRad="38100" dist="38100" dir="2700000" algn="tl">
                      <a:srgbClr val="C0C0C0"/>
                    </a:outerShdw>
                  </a:effectLst>
                  <a:latin typeface="微软雅黑" pitchFamily="34" charset="-122"/>
                  <a:ea typeface="微软雅黑" pitchFamily="34" charset="-122"/>
                </a:endParaRPr>
              </a:p>
            </p:txBody>
          </p:sp>
          <p:pic>
            <p:nvPicPr>
              <p:cNvPr id="17413" name="Picture 27" descr="投影2"/>
              <p:cNvPicPr>
                <a:picLocks noChangeAspect="1" noChangeArrowheads="1"/>
              </p:cNvPicPr>
              <p:nvPr/>
            </p:nvPicPr>
            <p:blipFill>
              <a:blip r:embed="rId2">
                <a:extLst>
                  <a:ext uri="{28A0092B-C50C-407E-A947-70E740481C1C}">
                    <a14:useLocalDpi xmlns:a14="http://schemas.microsoft.com/office/drawing/2010/main" val="0"/>
                  </a:ext>
                </a:extLst>
              </a:blip>
              <a:srcRect l="2441" t="61200" r="8347" b="7201"/>
              <a:stretch>
                <a:fillRect/>
              </a:stretch>
            </p:blipFill>
            <p:spPr bwMode="auto">
              <a:xfrm>
                <a:off x="0" y="1920156"/>
                <a:ext cx="2087747" cy="81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14" name="Rectangle 9"/>
            <p:cNvSpPr>
              <a:spLocks noChangeArrowheads="1"/>
            </p:cNvSpPr>
            <p:nvPr/>
          </p:nvSpPr>
          <p:spPr bwMode="auto">
            <a:xfrm>
              <a:off x="59761" y="1117276"/>
              <a:ext cx="1972122"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1600">
                  <a:solidFill>
                    <a:srgbClr val="000000"/>
                  </a:solidFill>
                  <a:latin typeface="微软雅黑" pitchFamily="34" charset="-122"/>
                  <a:ea typeface="微软雅黑" pitchFamily="34" charset="-122"/>
                </a:rPr>
                <a:t>单击此处添加文字内容</a:t>
              </a:r>
            </a:p>
            <a:p>
              <a:pPr>
                <a:lnSpc>
                  <a:spcPct val="120000"/>
                </a:lnSpc>
              </a:pPr>
              <a:r>
                <a:rPr lang="zh-CN" altLang="en-US" sz="1600">
                  <a:solidFill>
                    <a:srgbClr val="000000"/>
                  </a:solidFill>
                  <a:latin typeface="微软雅黑" pitchFamily="34" charset="-122"/>
                  <a:ea typeface="微软雅黑" pitchFamily="34" charset="-122"/>
                </a:rPr>
                <a:t>单击此处添加文字内容</a:t>
              </a:r>
            </a:p>
            <a:p>
              <a:pPr>
                <a:lnSpc>
                  <a:spcPct val="120000"/>
                </a:lnSpc>
              </a:pPr>
              <a:r>
                <a:rPr lang="zh-CN" altLang="en-US" sz="1600">
                  <a:solidFill>
                    <a:srgbClr val="000000"/>
                  </a:solidFill>
                  <a:latin typeface="微软雅黑" pitchFamily="34" charset="-122"/>
                  <a:ea typeface="微软雅黑" pitchFamily="34" charset="-122"/>
                </a:rPr>
                <a:t>单击此处添加文字内容</a:t>
              </a:r>
            </a:p>
          </p:txBody>
        </p:sp>
        <p:pic>
          <p:nvPicPr>
            <p:cNvPr id="17415" name="Picture 14" descr="图片1"/>
            <p:cNvPicPr>
              <a:picLocks noChangeAspect="1" noChangeArrowheads="1"/>
            </p:cNvPicPr>
            <p:nvPr/>
          </p:nvPicPr>
          <p:blipFill>
            <a:blip r:embed="rId3">
              <a:extLst>
                <a:ext uri="{28A0092B-C50C-407E-A947-70E740481C1C}">
                  <a14:useLocalDpi xmlns:a14="http://schemas.microsoft.com/office/drawing/2010/main" val="0"/>
                </a:ext>
              </a:extLst>
            </a:blip>
            <a:srcRect l="7112" r="7730" b="73112"/>
            <a:stretch>
              <a:fillRect/>
            </a:stretch>
          </p:blipFill>
          <p:spPr bwMode="auto">
            <a:xfrm>
              <a:off x="1119874" y="162395"/>
              <a:ext cx="824966" cy="79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Rectangle 15"/>
            <p:cNvSpPr>
              <a:spLocks noChangeArrowheads="1"/>
            </p:cNvSpPr>
            <p:nvPr/>
          </p:nvSpPr>
          <p:spPr bwMode="auto">
            <a:xfrm>
              <a:off x="58463" y="456005"/>
              <a:ext cx="864163" cy="288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000000"/>
                  </a:solidFill>
                  <a:latin typeface="微软雅黑" pitchFamily="34" charset="-122"/>
                  <a:ea typeface="微软雅黑" pitchFamily="34" charset="-122"/>
                </a:rPr>
                <a:t>添加文字</a:t>
              </a:r>
            </a:p>
          </p:txBody>
        </p:sp>
        <p:sp>
          <p:nvSpPr>
            <p:cNvPr id="17417" name="Rectangle 16"/>
            <p:cNvSpPr>
              <a:spLocks noChangeArrowheads="1"/>
            </p:cNvSpPr>
            <p:nvPr/>
          </p:nvSpPr>
          <p:spPr bwMode="auto">
            <a:xfrm>
              <a:off x="1119874" y="136412"/>
              <a:ext cx="822367" cy="822367"/>
            </a:xfrm>
            <a:prstGeom prst="rect">
              <a:avLst/>
            </a:prstGeom>
            <a:noFill/>
            <a:ln w="9525" cmpd="sng">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latin typeface="微软雅黑" pitchFamily="34" charset="-122"/>
                <a:ea typeface="微软雅黑" pitchFamily="34" charset="-122"/>
              </a:endParaRPr>
            </a:p>
          </p:txBody>
        </p:sp>
      </p:grpSp>
      <p:grpSp>
        <p:nvGrpSpPr>
          <p:cNvPr id="17418" name="Group 10"/>
          <p:cNvGrpSpPr>
            <a:grpSpLocks/>
          </p:cNvGrpSpPr>
          <p:nvPr/>
        </p:nvGrpSpPr>
        <p:grpSpPr bwMode="auto">
          <a:xfrm>
            <a:off x="4760913" y="3159125"/>
            <a:ext cx="2676525" cy="2566988"/>
            <a:chOff x="0" y="0"/>
            <a:chExt cx="2087747" cy="2002003"/>
          </a:xfrm>
        </p:grpSpPr>
        <p:grpSp>
          <p:nvGrpSpPr>
            <p:cNvPr id="17419" name="Group 11"/>
            <p:cNvGrpSpPr>
              <a:grpSpLocks/>
            </p:cNvGrpSpPr>
            <p:nvPr/>
          </p:nvGrpSpPr>
          <p:grpSpPr bwMode="auto">
            <a:xfrm>
              <a:off x="0" y="0"/>
              <a:ext cx="2087747" cy="2002003"/>
              <a:chOff x="0" y="0"/>
              <a:chExt cx="2087747" cy="2002003"/>
            </a:xfrm>
          </p:grpSpPr>
          <p:pic>
            <p:nvPicPr>
              <p:cNvPr id="17420" name="Picture 3" descr="投影2"/>
              <p:cNvPicPr>
                <a:picLocks noChangeAspect="1" noChangeArrowheads="1"/>
              </p:cNvPicPr>
              <p:nvPr/>
            </p:nvPicPr>
            <p:blipFill>
              <a:blip r:embed="rId2">
                <a:extLst>
                  <a:ext uri="{28A0092B-C50C-407E-A947-70E740481C1C}">
                    <a14:useLocalDpi xmlns:a14="http://schemas.microsoft.com/office/drawing/2010/main" val="0"/>
                  </a:ext>
                </a:extLst>
              </a:blip>
              <a:srcRect l="2441" t="61200" r="8347" b="7201"/>
              <a:stretch>
                <a:fillRect/>
              </a:stretch>
            </p:blipFill>
            <p:spPr bwMode="auto">
              <a:xfrm>
                <a:off x="0" y="1920156"/>
                <a:ext cx="2087747" cy="81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1" name="AutoShape 4"/>
              <p:cNvSpPr>
                <a:spLocks noChangeArrowheads="1"/>
              </p:cNvSpPr>
              <p:nvPr/>
            </p:nvSpPr>
            <p:spPr bwMode="auto">
              <a:xfrm>
                <a:off x="0" y="0"/>
                <a:ext cx="2087747" cy="1908463"/>
              </a:xfrm>
              <a:prstGeom prst="roundRect">
                <a:avLst>
                  <a:gd name="adj" fmla="val 894"/>
                </a:avLst>
              </a:prstGeom>
              <a:gradFill rotWithShape="1">
                <a:gsLst>
                  <a:gs pos="0">
                    <a:srgbClr val="FFFFFF"/>
                  </a:gs>
                  <a:gs pos="100000">
                    <a:srgbClr val="D8D8D8"/>
                  </a:gs>
                </a:gsLst>
                <a:lin ang="5400000" scaled="1"/>
              </a:gradFill>
              <a:ln w="6350" cmpd="sng">
                <a:solidFill>
                  <a:srgbClr val="808080"/>
                </a:solidFill>
                <a:round/>
                <a:headEnd/>
                <a:tailEnd/>
              </a:ln>
            </p:spPr>
            <p:txBody>
              <a:bodyPr wrap="none" anchor="ctr"/>
              <a:lstStyle/>
              <a:p>
                <a:pPr algn="ctr">
                  <a:spcBef>
                    <a:spcPct val="20000"/>
                  </a:spcBef>
                  <a:buClr>
                    <a:srgbClr val="E1B40C"/>
                  </a:buClr>
                  <a:buFont typeface="Wingdings" pitchFamily="2" charset="2"/>
                  <a:buNone/>
                </a:pPr>
                <a:endParaRPr lang="zh-CN" altLang="en-US" sz="2000">
                  <a:solidFill>
                    <a:srgbClr val="000000"/>
                  </a:solidFill>
                  <a:effectLst>
                    <a:outerShdw blurRad="38100" dist="38100" dir="2700000" algn="tl">
                      <a:srgbClr val="C0C0C0"/>
                    </a:outerShdw>
                  </a:effectLst>
                  <a:latin typeface="微软雅黑" pitchFamily="34" charset="-122"/>
                  <a:ea typeface="微软雅黑" pitchFamily="34" charset="-122"/>
                </a:endParaRPr>
              </a:p>
            </p:txBody>
          </p:sp>
        </p:grpSp>
        <p:pic>
          <p:nvPicPr>
            <p:cNvPr id="17422" name="Picture 7" descr="图片2"/>
            <p:cNvPicPr>
              <a:picLocks noChangeAspect="1" noChangeArrowheads="1"/>
            </p:cNvPicPr>
            <p:nvPr/>
          </p:nvPicPr>
          <p:blipFill>
            <a:blip r:embed="rId4">
              <a:extLst>
                <a:ext uri="{28A0092B-C50C-407E-A947-70E740481C1C}">
                  <a14:useLocalDpi xmlns:a14="http://schemas.microsoft.com/office/drawing/2010/main" val="0"/>
                </a:ext>
              </a:extLst>
            </a:blip>
            <a:srcRect l="5891" r="2945" b="74030"/>
            <a:stretch>
              <a:fillRect/>
            </a:stretch>
          </p:blipFill>
          <p:spPr bwMode="auto">
            <a:xfrm>
              <a:off x="1112079" y="175387"/>
              <a:ext cx="804179" cy="765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3" name="Rectangle 10"/>
            <p:cNvSpPr>
              <a:spLocks noChangeArrowheads="1"/>
            </p:cNvSpPr>
            <p:nvPr/>
          </p:nvSpPr>
          <p:spPr bwMode="auto">
            <a:xfrm>
              <a:off x="36377" y="456005"/>
              <a:ext cx="864163" cy="288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000000"/>
                  </a:solidFill>
                  <a:latin typeface="微软雅黑" pitchFamily="34" charset="-122"/>
                  <a:ea typeface="微软雅黑" pitchFamily="34" charset="-122"/>
                </a:rPr>
                <a:t>添加文字</a:t>
              </a:r>
            </a:p>
          </p:txBody>
        </p:sp>
        <p:sp>
          <p:nvSpPr>
            <p:cNvPr id="17424" name="Rectangle 11"/>
            <p:cNvSpPr>
              <a:spLocks noChangeArrowheads="1"/>
            </p:cNvSpPr>
            <p:nvPr/>
          </p:nvSpPr>
          <p:spPr bwMode="auto">
            <a:xfrm>
              <a:off x="37676" y="1117276"/>
              <a:ext cx="1972122"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1600">
                  <a:solidFill>
                    <a:srgbClr val="000000"/>
                  </a:solidFill>
                  <a:latin typeface="微软雅黑" pitchFamily="34" charset="-122"/>
                  <a:ea typeface="微软雅黑" pitchFamily="34" charset="-122"/>
                </a:rPr>
                <a:t>单击此处添加文字内容</a:t>
              </a:r>
            </a:p>
            <a:p>
              <a:pPr>
                <a:lnSpc>
                  <a:spcPct val="120000"/>
                </a:lnSpc>
              </a:pPr>
              <a:r>
                <a:rPr lang="zh-CN" altLang="en-US" sz="1600">
                  <a:solidFill>
                    <a:srgbClr val="000000"/>
                  </a:solidFill>
                  <a:latin typeface="微软雅黑" pitchFamily="34" charset="-122"/>
                  <a:ea typeface="微软雅黑" pitchFamily="34" charset="-122"/>
                </a:rPr>
                <a:t>单击此处添加文字内容</a:t>
              </a:r>
            </a:p>
            <a:p>
              <a:pPr>
                <a:lnSpc>
                  <a:spcPct val="120000"/>
                </a:lnSpc>
              </a:pPr>
              <a:r>
                <a:rPr lang="zh-CN" altLang="en-US" sz="1600">
                  <a:solidFill>
                    <a:srgbClr val="000000"/>
                  </a:solidFill>
                  <a:latin typeface="微软雅黑" pitchFamily="34" charset="-122"/>
                  <a:ea typeface="微软雅黑" pitchFamily="34" charset="-122"/>
                </a:rPr>
                <a:t>单击此处添加文字内容</a:t>
              </a:r>
            </a:p>
          </p:txBody>
        </p:sp>
        <p:sp>
          <p:nvSpPr>
            <p:cNvPr id="17425" name="Rectangle 17"/>
            <p:cNvSpPr>
              <a:spLocks noChangeArrowheads="1"/>
            </p:cNvSpPr>
            <p:nvPr/>
          </p:nvSpPr>
          <p:spPr bwMode="auto">
            <a:xfrm>
              <a:off x="1110781" y="135113"/>
              <a:ext cx="808076" cy="808076"/>
            </a:xfrm>
            <a:prstGeom prst="rect">
              <a:avLst/>
            </a:prstGeom>
            <a:noFill/>
            <a:ln w="9525" cmpd="sng">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latin typeface="微软雅黑" pitchFamily="34" charset="-122"/>
                <a:ea typeface="微软雅黑" pitchFamily="34" charset="-122"/>
              </a:endParaRPr>
            </a:p>
          </p:txBody>
        </p:sp>
      </p:grpSp>
      <p:grpSp>
        <p:nvGrpSpPr>
          <p:cNvPr id="17426" name="Group 18"/>
          <p:cNvGrpSpPr>
            <a:grpSpLocks/>
          </p:cNvGrpSpPr>
          <p:nvPr/>
        </p:nvGrpSpPr>
        <p:grpSpPr bwMode="auto">
          <a:xfrm>
            <a:off x="7821613" y="3159125"/>
            <a:ext cx="2720975" cy="2566988"/>
            <a:chOff x="0" y="0"/>
            <a:chExt cx="2121524" cy="2002003"/>
          </a:xfrm>
        </p:grpSpPr>
        <p:grpSp>
          <p:nvGrpSpPr>
            <p:cNvPr id="17427" name="Group 19"/>
            <p:cNvGrpSpPr>
              <a:grpSpLocks/>
            </p:cNvGrpSpPr>
            <p:nvPr/>
          </p:nvGrpSpPr>
          <p:grpSpPr bwMode="auto">
            <a:xfrm>
              <a:off x="0" y="0"/>
              <a:ext cx="2121524" cy="2002003"/>
              <a:chOff x="0" y="0"/>
              <a:chExt cx="2121524" cy="2002003"/>
            </a:xfrm>
          </p:grpSpPr>
          <p:pic>
            <p:nvPicPr>
              <p:cNvPr id="17428" name="Picture 5" descr="投影2"/>
              <p:cNvPicPr>
                <a:picLocks noChangeAspect="1" noChangeArrowheads="1"/>
              </p:cNvPicPr>
              <p:nvPr/>
            </p:nvPicPr>
            <p:blipFill>
              <a:blip r:embed="rId2">
                <a:extLst>
                  <a:ext uri="{28A0092B-C50C-407E-A947-70E740481C1C}">
                    <a14:useLocalDpi xmlns:a14="http://schemas.microsoft.com/office/drawing/2010/main" val="0"/>
                  </a:ext>
                </a:extLst>
              </a:blip>
              <a:srcRect l="2441" t="61200" r="8347" b="7201"/>
              <a:stretch>
                <a:fillRect/>
              </a:stretch>
            </p:blipFill>
            <p:spPr bwMode="auto">
              <a:xfrm>
                <a:off x="0" y="1920156"/>
                <a:ext cx="2121524" cy="81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9" name="AutoShape 6"/>
              <p:cNvSpPr>
                <a:spLocks noChangeArrowheads="1"/>
              </p:cNvSpPr>
              <p:nvPr/>
            </p:nvSpPr>
            <p:spPr bwMode="auto">
              <a:xfrm>
                <a:off x="0" y="0"/>
                <a:ext cx="2121524" cy="1908463"/>
              </a:xfrm>
              <a:prstGeom prst="roundRect">
                <a:avLst>
                  <a:gd name="adj" fmla="val 894"/>
                </a:avLst>
              </a:prstGeom>
              <a:gradFill rotWithShape="1">
                <a:gsLst>
                  <a:gs pos="0">
                    <a:srgbClr val="FFFFFF"/>
                  </a:gs>
                  <a:gs pos="100000">
                    <a:srgbClr val="D8D8D8"/>
                  </a:gs>
                </a:gsLst>
                <a:lin ang="5400000" scaled="1"/>
              </a:gradFill>
              <a:ln w="6350" cmpd="sng">
                <a:solidFill>
                  <a:srgbClr val="808080"/>
                </a:solidFill>
                <a:round/>
                <a:headEnd/>
                <a:tailEnd/>
              </a:ln>
            </p:spPr>
            <p:txBody>
              <a:bodyPr wrap="none" anchor="ctr"/>
              <a:lstStyle/>
              <a:p>
                <a:pPr marL="92075" algn="ctr">
                  <a:spcBef>
                    <a:spcPct val="20000"/>
                  </a:spcBef>
                  <a:buClr>
                    <a:srgbClr val="E1B40C"/>
                  </a:buClr>
                  <a:buFont typeface="Wingdings" pitchFamily="2" charset="2"/>
                  <a:buNone/>
                </a:pPr>
                <a:endParaRPr lang="zh-CN" altLang="en-US" sz="2000">
                  <a:solidFill>
                    <a:srgbClr val="000000"/>
                  </a:solidFill>
                  <a:effectLst>
                    <a:outerShdw blurRad="38100" dist="38100" dir="2700000" algn="tl">
                      <a:srgbClr val="C0C0C0"/>
                    </a:outerShdw>
                  </a:effectLst>
                  <a:latin typeface="微软雅黑" pitchFamily="34" charset="-122"/>
                  <a:ea typeface="微软雅黑" pitchFamily="34" charset="-122"/>
                </a:endParaRPr>
              </a:p>
            </p:txBody>
          </p:sp>
        </p:grpSp>
        <p:pic>
          <p:nvPicPr>
            <p:cNvPr id="17430" name="Picture 8" descr="图片3"/>
            <p:cNvPicPr>
              <a:picLocks noChangeAspect="1" noChangeArrowheads="1"/>
            </p:cNvPicPr>
            <p:nvPr/>
          </p:nvPicPr>
          <p:blipFill>
            <a:blip r:embed="rId5">
              <a:extLst>
                <a:ext uri="{28A0092B-C50C-407E-A947-70E740481C1C}">
                  <a14:useLocalDpi xmlns:a14="http://schemas.microsoft.com/office/drawing/2010/main" val="0"/>
                </a:ext>
              </a:extLst>
            </a:blip>
            <a:srcRect l="6876" r="15500" b="73854"/>
            <a:stretch>
              <a:fillRect/>
            </a:stretch>
          </p:blipFill>
          <p:spPr bwMode="auto">
            <a:xfrm>
              <a:off x="1153652" y="170190"/>
              <a:ext cx="806777" cy="7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1" name="Rectangle 12"/>
            <p:cNvSpPr>
              <a:spLocks noChangeArrowheads="1"/>
            </p:cNvSpPr>
            <p:nvPr/>
          </p:nvSpPr>
          <p:spPr bwMode="auto">
            <a:xfrm>
              <a:off x="61060" y="456005"/>
              <a:ext cx="864163" cy="288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000000"/>
                  </a:solidFill>
                  <a:latin typeface="微软雅黑" pitchFamily="34" charset="-122"/>
                  <a:ea typeface="微软雅黑" pitchFamily="34" charset="-122"/>
                </a:rPr>
                <a:t>添加文字</a:t>
              </a:r>
            </a:p>
          </p:txBody>
        </p:sp>
        <p:sp>
          <p:nvSpPr>
            <p:cNvPr id="17432" name="Rectangle 13"/>
            <p:cNvSpPr>
              <a:spLocks noChangeArrowheads="1"/>
            </p:cNvSpPr>
            <p:nvPr/>
          </p:nvSpPr>
          <p:spPr bwMode="auto">
            <a:xfrm>
              <a:off x="62359" y="1117276"/>
              <a:ext cx="1972122"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0000"/>
                </a:lnSpc>
              </a:pPr>
              <a:r>
                <a:rPr lang="zh-CN" altLang="en-US" sz="1600">
                  <a:solidFill>
                    <a:srgbClr val="000000"/>
                  </a:solidFill>
                  <a:latin typeface="微软雅黑" pitchFamily="34" charset="-122"/>
                  <a:ea typeface="微软雅黑" pitchFamily="34" charset="-122"/>
                </a:rPr>
                <a:t>单击此处添加文字内容</a:t>
              </a:r>
            </a:p>
            <a:p>
              <a:pPr>
                <a:lnSpc>
                  <a:spcPct val="120000"/>
                </a:lnSpc>
              </a:pPr>
              <a:r>
                <a:rPr lang="zh-CN" altLang="en-US" sz="1600">
                  <a:solidFill>
                    <a:srgbClr val="000000"/>
                  </a:solidFill>
                  <a:latin typeface="微软雅黑" pitchFamily="34" charset="-122"/>
                  <a:ea typeface="微软雅黑" pitchFamily="34" charset="-122"/>
                </a:rPr>
                <a:t>单击此处添加文字内容</a:t>
              </a:r>
            </a:p>
            <a:p>
              <a:pPr>
                <a:lnSpc>
                  <a:spcPct val="120000"/>
                </a:lnSpc>
              </a:pPr>
              <a:r>
                <a:rPr lang="zh-CN" altLang="en-US" sz="1600">
                  <a:solidFill>
                    <a:srgbClr val="000000"/>
                  </a:solidFill>
                  <a:latin typeface="微软雅黑" pitchFamily="34" charset="-122"/>
                  <a:ea typeface="微软雅黑" pitchFamily="34" charset="-122"/>
                </a:rPr>
                <a:t>单击此处添加文字内容</a:t>
              </a:r>
            </a:p>
          </p:txBody>
        </p:sp>
        <p:sp>
          <p:nvSpPr>
            <p:cNvPr id="17433" name="Rectangle 18"/>
            <p:cNvSpPr>
              <a:spLocks noChangeArrowheads="1"/>
            </p:cNvSpPr>
            <p:nvPr/>
          </p:nvSpPr>
          <p:spPr bwMode="auto">
            <a:xfrm>
              <a:off x="1158848" y="135113"/>
              <a:ext cx="808076" cy="808076"/>
            </a:xfrm>
            <a:prstGeom prst="rect">
              <a:avLst/>
            </a:prstGeom>
            <a:noFill/>
            <a:ln w="9525" cmpd="sng">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00"/>
                </a:solidFill>
                <a:latin typeface="微软雅黑" pitchFamily="34" charset="-122"/>
                <a:ea typeface="微软雅黑" pitchFamily="34" charset="-122"/>
              </a:endParaRPr>
            </a:p>
          </p:txBody>
        </p:sp>
      </p:grpSp>
      <p:grpSp>
        <p:nvGrpSpPr>
          <p:cNvPr id="17434" name="Group 26"/>
          <p:cNvGrpSpPr>
            <a:grpSpLocks/>
          </p:cNvGrpSpPr>
          <p:nvPr/>
        </p:nvGrpSpPr>
        <p:grpSpPr bwMode="auto">
          <a:xfrm>
            <a:off x="2728913" y="2660650"/>
            <a:ext cx="5794375" cy="498475"/>
            <a:chOff x="0" y="0"/>
            <a:chExt cx="3398" cy="383"/>
          </a:xfrm>
        </p:grpSpPr>
        <p:cxnSp>
          <p:nvCxnSpPr>
            <p:cNvPr id="17435" name="AutoShape 20"/>
            <p:cNvCxnSpPr>
              <a:cxnSpLocks noChangeShapeType="1"/>
            </p:cNvCxnSpPr>
            <p:nvPr/>
          </p:nvCxnSpPr>
          <p:spPr bwMode="auto">
            <a:xfrm rot="5400000">
              <a:off x="22" y="-22"/>
              <a:ext cx="383" cy="427"/>
            </a:xfrm>
            <a:prstGeom prst="bentConnector3">
              <a:avLst>
                <a:gd name="adj1" fmla="val 49606"/>
              </a:avLst>
            </a:prstGeom>
            <a:noFill/>
            <a:ln w="19050" cmpd="sng">
              <a:solidFill>
                <a:srgbClr val="808080"/>
              </a:solidFill>
              <a:miter lim="800000"/>
              <a:headEnd/>
              <a:tailEnd type="triangle" w="med" len="med"/>
            </a:ln>
            <a:extLst>
              <a:ext uri="{909E8E84-426E-40DD-AFC4-6F175D3DCCD1}">
                <a14:hiddenFill xmlns:a14="http://schemas.microsoft.com/office/drawing/2010/main">
                  <a:noFill/>
                </a14:hiddenFill>
              </a:ext>
            </a:extLst>
          </p:spPr>
        </p:cxnSp>
        <p:cxnSp>
          <p:nvCxnSpPr>
            <p:cNvPr id="17436" name="AutoShape 21"/>
            <p:cNvCxnSpPr>
              <a:cxnSpLocks noChangeShapeType="1"/>
              <a:endCxn id="17421" idx="0"/>
            </p:cNvCxnSpPr>
            <p:nvPr/>
          </p:nvCxnSpPr>
          <p:spPr bwMode="auto">
            <a:xfrm>
              <a:off x="1343" y="191"/>
              <a:ext cx="634" cy="192"/>
            </a:xfrm>
            <a:prstGeom prst="bentConnector2">
              <a:avLst/>
            </a:prstGeom>
            <a:noFill/>
            <a:ln w="19050" cmpd="sng">
              <a:solidFill>
                <a:srgbClr val="808080"/>
              </a:solidFill>
              <a:miter lim="800000"/>
              <a:headEnd/>
              <a:tailEnd type="triangle" w="med" len="med"/>
            </a:ln>
            <a:extLst>
              <a:ext uri="{909E8E84-426E-40DD-AFC4-6F175D3DCCD1}">
                <a14:hiddenFill xmlns:a14="http://schemas.microsoft.com/office/drawing/2010/main">
                  <a:noFill/>
                </a14:hiddenFill>
              </a:ext>
            </a:extLst>
          </p:spPr>
        </p:cxnSp>
        <p:cxnSp>
          <p:nvCxnSpPr>
            <p:cNvPr id="17437" name="AutoShape 22"/>
            <p:cNvCxnSpPr>
              <a:cxnSpLocks noChangeShapeType="1"/>
            </p:cNvCxnSpPr>
            <p:nvPr/>
          </p:nvCxnSpPr>
          <p:spPr bwMode="auto">
            <a:xfrm rot="16200000" flipH="1">
              <a:off x="1719" y="-1294"/>
              <a:ext cx="383" cy="2971"/>
            </a:xfrm>
            <a:prstGeom prst="bentConnector3">
              <a:avLst>
                <a:gd name="adj1" fmla="val 49606"/>
              </a:avLst>
            </a:prstGeom>
            <a:noFill/>
            <a:ln w="19050" cmpd="sng">
              <a:solidFill>
                <a:srgbClr val="808080"/>
              </a:solidFill>
              <a:miter lim="800000"/>
              <a:headEnd/>
              <a:tailEnd type="triangle" w="med" len="med"/>
            </a:ln>
            <a:extLst>
              <a:ext uri="{909E8E84-426E-40DD-AFC4-6F175D3DCCD1}">
                <a14:hiddenFill xmlns:a14="http://schemas.microsoft.com/office/drawing/2010/main">
                  <a:noFill/>
                </a14:hiddenFill>
              </a:ext>
            </a:extLst>
          </p:spPr>
        </p:cxnSp>
      </p:grpSp>
      <p:sp>
        <p:nvSpPr>
          <p:cNvPr id="17438" name="AutoShape 23"/>
          <p:cNvSpPr>
            <a:spLocks noChangeArrowheads="1"/>
          </p:cNvSpPr>
          <p:nvPr/>
        </p:nvSpPr>
        <p:spPr bwMode="auto">
          <a:xfrm>
            <a:off x="3476625" y="1801813"/>
            <a:ext cx="6553200" cy="758825"/>
          </a:xfrm>
          <a:prstGeom prst="roundRect">
            <a:avLst>
              <a:gd name="adj" fmla="val 10250"/>
            </a:avLst>
          </a:prstGeom>
          <a:solidFill>
            <a:schemeClr val="bg1"/>
          </a:solidFill>
          <a:ln w="9525" cmpd="sng">
            <a:solidFill>
              <a:srgbClr val="808080"/>
            </a:solidFill>
            <a:round/>
            <a:headEnd/>
            <a:tailEnd/>
          </a:ln>
        </p:spPr>
        <p:txBody>
          <a:bodyPr wrap="none" anchor="ctr"/>
          <a:lstStyle/>
          <a:p>
            <a:endParaRPr lang="zh-CN" altLang="en-US">
              <a:solidFill>
                <a:srgbClr val="000000"/>
              </a:solidFill>
              <a:latin typeface="微软雅黑" pitchFamily="34" charset="-122"/>
              <a:ea typeface="微软雅黑" pitchFamily="34" charset="-122"/>
            </a:endParaRPr>
          </a:p>
        </p:txBody>
      </p:sp>
      <p:sp>
        <p:nvSpPr>
          <p:cNvPr id="17439" name="AutoShape 24"/>
          <p:cNvSpPr>
            <a:spLocks noChangeArrowheads="1"/>
          </p:cNvSpPr>
          <p:nvPr/>
        </p:nvSpPr>
        <p:spPr bwMode="auto">
          <a:xfrm>
            <a:off x="2120900" y="1701800"/>
            <a:ext cx="2117725" cy="917575"/>
          </a:xfrm>
          <a:prstGeom prst="roundRect">
            <a:avLst>
              <a:gd name="adj" fmla="val 12144"/>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zh-CN" altLang="en-US" sz="2000">
                <a:solidFill>
                  <a:srgbClr val="FFFFFF"/>
                </a:solidFill>
                <a:latin typeface="微软雅黑" pitchFamily="34" charset="-122"/>
                <a:ea typeface="微软雅黑" pitchFamily="34" charset="-122"/>
              </a:rPr>
              <a:t>单击此处</a:t>
            </a:r>
          </a:p>
          <a:p>
            <a:pPr algn="ctr"/>
            <a:r>
              <a:rPr lang="zh-CN" altLang="en-US" sz="2000">
                <a:solidFill>
                  <a:srgbClr val="FFFFFF"/>
                </a:solidFill>
                <a:latin typeface="微软雅黑" pitchFamily="34" charset="-122"/>
                <a:ea typeface="微软雅黑" pitchFamily="34" charset="-122"/>
              </a:rPr>
              <a:t>添加文字</a:t>
            </a:r>
          </a:p>
        </p:txBody>
      </p:sp>
      <p:sp>
        <p:nvSpPr>
          <p:cNvPr id="17440" name="Rectangle 26"/>
          <p:cNvSpPr>
            <a:spLocks noChangeArrowheads="1"/>
          </p:cNvSpPr>
          <p:nvPr/>
        </p:nvSpPr>
        <p:spPr bwMode="auto">
          <a:xfrm>
            <a:off x="3476625" y="1938338"/>
            <a:ext cx="6157913"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a:solidFill>
                  <a:srgbClr val="F8F8F8"/>
                </a:solidFill>
                <a:latin typeface="微软雅黑" pitchFamily="34" charset="-122"/>
                <a:ea typeface="微软雅黑" pitchFamily="34" charset="-122"/>
              </a:rPr>
              <a:t>单击此处添加段落文字内容</a:t>
            </a:r>
          </a:p>
        </p:txBody>
      </p:sp>
      <p:sp>
        <p:nvSpPr>
          <p:cNvPr id="17441" name="TextBox 36"/>
          <p:cNvSpPr txBox="1">
            <a:spLocks noChangeArrowheads="1"/>
          </p:cNvSpPr>
          <p:nvPr/>
        </p:nvSpPr>
        <p:spPr bwMode="auto">
          <a:xfrm>
            <a:off x="1147763" y="388938"/>
            <a:ext cx="2343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000">
                <a:latin typeface="微软雅黑" pitchFamily="34" charset="-122"/>
                <a:ea typeface="微软雅黑" pitchFamily="34" charset="-122"/>
              </a:rPr>
              <a:t>2.1</a:t>
            </a:r>
            <a:r>
              <a:rPr lang="zh-CN" altLang="en-US" sz="2000">
                <a:latin typeface="微软雅黑" pitchFamily="34" charset="-122"/>
                <a:ea typeface="微软雅黑" pitchFamily="34" charset="-122"/>
              </a:rPr>
              <a:t>请输入您的标题</a:t>
            </a:r>
          </a:p>
        </p:txBody>
      </p:sp>
      <p:sp>
        <p:nvSpPr>
          <p:cNvPr id="17442" name="五边形 41"/>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43" name="燕尾形 42"/>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442"/>
                                        </p:tgtEl>
                                        <p:attrNameLst>
                                          <p:attrName>style.visibility</p:attrName>
                                        </p:attrNameLst>
                                      </p:cBhvr>
                                      <p:to>
                                        <p:strVal val="visible"/>
                                      </p:to>
                                    </p:set>
                                    <p:anim calcmode="lin" valueType="num">
                                      <p:cBhvr additive="base">
                                        <p:cTn id="7" dur="300" fill="hold"/>
                                        <p:tgtEl>
                                          <p:spTgt spid="17442"/>
                                        </p:tgtEl>
                                        <p:attrNameLst>
                                          <p:attrName>ppt_x</p:attrName>
                                        </p:attrNameLst>
                                      </p:cBhvr>
                                      <p:tavLst>
                                        <p:tav tm="0">
                                          <p:val>
                                            <p:strVal val="0-#ppt_w/2"/>
                                          </p:val>
                                        </p:tav>
                                        <p:tav tm="100000">
                                          <p:val>
                                            <p:strVal val="#ppt_x"/>
                                          </p:val>
                                        </p:tav>
                                      </p:tavLst>
                                    </p:anim>
                                    <p:anim calcmode="lin" valueType="num">
                                      <p:cBhvr additive="base">
                                        <p:cTn id="8" dur="300" fill="hold"/>
                                        <p:tgtEl>
                                          <p:spTgt spid="1744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17443"/>
                                        </p:tgtEl>
                                        <p:attrNameLst>
                                          <p:attrName>style.visibility</p:attrName>
                                        </p:attrNameLst>
                                      </p:cBhvr>
                                      <p:to>
                                        <p:strVal val="visible"/>
                                      </p:to>
                                    </p:set>
                                    <p:anim calcmode="lin" valueType="num">
                                      <p:cBhvr additive="base">
                                        <p:cTn id="12" dur="500" fill="hold"/>
                                        <p:tgtEl>
                                          <p:spTgt spid="17443"/>
                                        </p:tgtEl>
                                        <p:attrNameLst>
                                          <p:attrName>ppt_x</p:attrName>
                                        </p:attrNameLst>
                                      </p:cBhvr>
                                      <p:tavLst>
                                        <p:tav tm="0">
                                          <p:val>
                                            <p:strVal val="1+#ppt_w/2"/>
                                          </p:val>
                                        </p:tav>
                                        <p:tav tm="100000">
                                          <p:val>
                                            <p:strVal val="#ppt_x"/>
                                          </p:val>
                                        </p:tav>
                                      </p:tavLst>
                                    </p:anim>
                                    <p:anim calcmode="lin" valueType="num">
                                      <p:cBhvr additive="base">
                                        <p:cTn id="13" dur="500" fill="hold"/>
                                        <p:tgtEl>
                                          <p:spTgt spid="1744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7441"/>
                                        </p:tgtEl>
                                        <p:attrNameLst>
                                          <p:attrName>style.visibility</p:attrName>
                                        </p:attrNameLst>
                                      </p:cBhvr>
                                      <p:to>
                                        <p:strVal val="visible"/>
                                      </p:to>
                                    </p:set>
                                    <p:anim calcmode="lin" valueType="num">
                                      <p:cBhvr>
                                        <p:cTn id="17" dur="300" fill="hold"/>
                                        <p:tgtEl>
                                          <p:spTgt spid="17441"/>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17441"/>
                                        </p:tgtEl>
                                        <p:attrNameLst>
                                          <p:attrName>ppt_y</p:attrName>
                                        </p:attrNameLst>
                                      </p:cBhvr>
                                      <p:tavLst>
                                        <p:tav tm="0">
                                          <p:val>
                                            <p:strVal val="#ppt_y"/>
                                          </p:val>
                                        </p:tav>
                                        <p:tav tm="100000">
                                          <p:val>
                                            <p:strVal val="#ppt_y"/>
                                          </p:val>
                                        </p:tav>
                                      </p:tavLst>
                                    </p:anim>
                                    <p:anim calcmode="lin" valueType="num">
                                      <p:cBhvr>
                                        <p:cTn id="19" dur="300" fill="hold"/>
                                        <p:tgtEl>
                                          <p:spTgt spid="17441"/>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1744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17441"/>
                                        </p:tgtEl>
                                      </p:cBhvr>
                                    </p:animEffect>
                                  </p:childTnLst>
                                </p:cTn>
                              </p:par>
                            </p:childTnLst>
                          </p:cTn>
                        </p:par>
                        <p:par>
                          <p:cTn id="22" fill="hold" nodeType="afterGroup">
                            <p:stCondLst>
                              <p:cond delay="1370"/>
                            </p:stCondLst>
                            <p:childTnLst>
                              <p:par>
                                <p:cTn id="23" presetID="10" presetClass="entr" presetSubtype="0" fill="hold" grpId="0" nodeType="afterEffect">
                                  <p:stCondLst>
                                    <p:cond delay="0"/>
                                  </p:stCondLst>
                                  <p:childTnLst>
                                    <p:set>
                                      <p:cBhvr>
                                        <p:cTn id="24" dur="1" fill="hold">
                                          <p:stCondLst>
                                            <p:cond delay="0"/>
                                          </p:stCondLst>
                                        </p:cTn>
                                        <p:tgtEl>
                                          <p:spTgt spid="17439"/>
                                        </p:tgtEl>
                                        <p:attrNameLst>
                                          <p:attrName>style.visibility</p:attrName>
                                        </p:attrNameLst>
                                      </p:cBhvr>
                                      <p:to>
                                        <p:strVal val="visible"/>
                                      </p:to>
                                    </p:set>
                                    <p:animEffect transition="in" filter="fade">
                                      <p:cBhvr>
                                        <p:cTn id="25" dur="500"/>
                                        <p:tgtEl>
                                          <p:spTgt spid="17439"/>
                                        </p:tgtEl>
                                      </p:cBhvr>
                                    </p:animEffect>
                                  </p:childTnLst>
                                </p:cTn>
                              </p:par>
                            </p:childTnLst>
                          </p:cTn>
                        </p:par>
                        <p:par>
                          <p:cTn id="26" fill="hold" nodeType="afterGroup">
                            <p:stCondLst>
                              <p:cond delay="1870"/>
                            </p:stCondLst>
                            <p:childTnLst>
                              <p:par>
                                <p:cTn id="27" presetID="22" presetClass="entr" presetSubtype="8" fill="hold" grpId="0" nodeType="afterEffect">
                                  <p:stCondLst>
                                    <p:cond delay="0"/>
                                  </p:stCondLst>
                                  <p:childTnLst>
                                    <p:set>
                                      <p:cBhvr>
                                        <p:cTn id="28" dur="1" fill="hold">
                                          <p:stCondLst>
                                            <p:cond delay="0"/>
                                          </p:stCondLst>
                                        </p:cTn>
                                        <p:tgtEl>
                                          <p:spTgt spid="17438"/>
                                        </p:tgtEl>
                                        <p:attrNameLst>
                                          <p:attrName>style.visibility</p:attrName>
                                        </p:attrNameLst>
                                      </p:cBhvr>
                                      <p:to>
                                        <p:strVal val="visible"/>
                                      </p:to>
                                    </p:set>
                                    <p:animEffect transition="in" filter="wipe(left)">
                                      <p:cBhvr>
                                        <p:cTn id="29" dur="750"/>
                                        <p:tgtEl>
                                          <p:spTgt spid="17438"/>
                                        </p:tgtEl>
                                      </p:cBhvr>
                                    </p:animEffect>
                                  </p:childTnLst>
                                </p:cTn>
                              </p:par>
                            </p:childTnLst>
                          </p:cTn>
                        </p:par>
                        <p:par>
                          <p:cTn id="30" fill="hold" nodeType="afterGroup">
                            <p:stCondLst>
                              <p:cond delay="2620"/>
                            </p:stCondLst>
                            <p:childTnLst>
                              <p:par>
                                <p:cTn id="31" presetID="10" presetClass="entr" presetSubtype="0" fill="hold" grpId="0" nodeType="afterEffect">
                                  <p:stCondLst>
                                    <p:cond delay="0"/>
                                  </p:stCondLst>
                                  <p:childTnLst>
                                    <p:set>
                                      <p:cBhvr>
                                        <p:cTn id="32" dur="1" fill="hold">
                                          <p:stCondLst>
                                            <p:cond delay="0"/>
                                          </p:stCondLst>
                                        </p:cTn>
                                        <p:tgtEl>
                                          <p:spTgt spid="17440"/>
                                        </p:tgtEl>
                                        <p:attrNameLst>
                                          <p:attrName>style.visibility</p:attrName>
                                        </p:attrNameLst>
                                      </p:cBhvr>
                                      <p:to>
                                        <p:strVal val="visible"/>
                                      </p:to>
                                    </p:set>
                                    <p:animEffect transition="in" filter="fade">
                                      <p:cBhvr>
                                        <p:cTn id="33" dur="500"/>
                                        <p:tgtEl>
                                          <p:spTgt spid="17440"/>
                                        </p:tgtEl>
                                      </p:cBhvr>
                                    </p:animEffect>
                                  </p:childTnLst>
                                </p:cTn>
                              </p:par>
                            </p:childTnLst>
                          </p:cTn>
                        </p:par>
                        <p:par>
                          <p:cTn id="34" fill="hold" nodeType="afterGroup">
                            <p:stCondLst>
                              <p:cond delay="3120"/>
                            </p:stCondLst>
                            <p:childTnLst>
                              <p:par>
                                <p:cTn id="35" presetID="22" presetClass="entr" presetSubtype="1" fill="hold" nodeType="afterEffect">
                                  <p:stCondLst>
                                    <p:cond delay="0"/>
                                  </p:stCondLst>
                                  <p:childTnLst>
                                    <p:set>
                                      <p:cBhvr>
                                        <p:cTn id="36" dur="1" fill="hold">
                                          <p:stCondLst>
                                            <p:cond delay="0"/>
                                          </p:stCondLst>
                                        </p:cTn>
                                        <p:tgtEl>
                                          <p:spTgt spid="17434"/>
                                        </p:tgtEl>
                                        <p:attrNameLst>
                                          <p:attrName>style.visibility</p:attrName>
                                        </p:attrNameLst>
                                      </p:cBhvr>
                                      <p:to>
                                        <p:strVal val="visible"/>
                                      </p:to>
                                    </p:set>
                                    <p:animEffect transition="in" filter="wipe(up)">
                                      <p:cBhvr>
                                        <p:cTn id="37" dur="750"/>
                                        <p:tgtEl>
                                          <p:spTgt spid="17434"/>
                                        </p:tgtEl>
                                      </p:cBhvr>
                                    </p:animEffect>
                                  </p:childTnLst>
                                </p:cTn>
                              </p:par>
                            </p:childTnLst>
                          </p:cTn>
                        </p:par>
                        <p:par>
                          <p:cTn id="38" fill="hold" nodeType="afterGroup">
                            <p:stCondLst>
                              <p:cond delay="3870"/>
                            </p:stCondLst>
                            <p:childTnLst>
                              <p:par>
                                <p:cTn id="39" presetID="42" presetClass="entr" presetSubtype="0" fill="hold" nodeType="afterEffect">
                                  <p:stCondLst>
                                    <p:cond delay="0"/>
                                  </p:stCondLst>
                                  <p:childTnLst>
                                    <p:set>
                                      <p:cBhvr>
                                        <p:cTn id="40" dur="1" fill="hold">
                                          <p:stCondLst>
                                            <p:cond delay="0"/>
                                          </p:stCondLst>
                                        </p:cTn>
                                        <p:tgtEl>
                                          <p:spTgt spid="17410"/>
                                        </p:tgtEl>
                                        <p:attrNameLst>
                                          <p:attrName>style.visibility</p:attrName>
                                        </p:attrNameLst>
                                      </p:cBhvr>
                                      <p:to>
                                        <p:strVal val="visible"/>
                                      </p:to>
                                    </p:set>
                                    <p:animEffect transition="in" filter="fade">
                                      <p:cBhvr>
                                        <p:cTn id="41" dur="750"/>
                                        <p:tgtEl>
                                          <p:spTgt spid="17410"/>
                                        </p:tgtEl>
                                      </p:cBhvr>
                                    </p:animEffect>
                                    <p:anim calcmode="lin" valueType="num">
                                      <p:cBhvr>
                                        <p:cTn id="42" dur="750" fill="hold"/>
                                        <p:tgtEl>
                                          <p:spTgt spid="17410"/>
                                        </p:tgtEl>
                                        <p:attrNameLst>
                                          <p:attrName>ppt_x</p:attrName>
                                        </p:attrNameLst>
                                      </p:cBhvr>
                                      <p:tavLst>
                                        <p:tav tm="0">
                                          <p:val>
                                            <p:strVal val="#ppt_x"/>
                                          </p:val>
                                        </p:tav>
                                        <p:tav tm="100000">
                                          <p:val>
                                            <p:strVal val="#ppt_x"/>
                                          </p:val>
                                        </p:tav>
                                      </p:tavLst>
                                    </p:anim>
                                    <p:anim calcmode="lin" valueType="num">
                                      <p:cBhvr>
                                        <p:cTn id="43" dur="750" fill="hold"/>
                                        <p:tgtEl>
                                          <p:spTgt spid="17410"/>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500"/>
                                  </p:stCondLst>
                                  <p:childTnLst>
                                    <p:set>
                                      <p:cBhvr>
                                        <p:cTn id="45" dur="1" fill="hold">
                                          <p:stCondLst>
                                            <p:cond delay="0"/>
                                          </p:stCondLst>
                                        </p:cTn>
                                        <p:tgtEl>
                                          <p:spTgt spid="17418"/>
                                        </p:tgtEl>
                                        <p:attrNameLst>
                                          <p:attrName>style.visibility</p:attrName>
                                        </p:attrNameLst>
                                      </p:cBhvr>
                                      <p:to>
                                        <p:strVal val="visible"/>
                                      </p:to>
                                    </p:set>
                                    <p:animEffect transition="in" filter="fade">
                                      <p:cBhvr>
                                        <p:cTn id="46" dur="750"/>
                                        <p:tgtEl>
                                          <p:spTgt spid="17418"/>
                                        </p:tgtEl>
                                      </p:cBhvr>
                                    </p:animEffect>
                                    <p:anim calcmode="lin" valueType="num">
                                      <p:cBhvr>
                                        <p:cTn id="47" dur="750" fill="hold"/>
                                        <p:tgtEl>
                                          <p:spTgt spid="17418"/>
                                        </p:tgtEl>
                                        <p:attrNameLst>
                                          <p:attrName>ppt_x</p:attrName>
                                        </p:attrNameLst>
                                      </p:cBhvr>
                                      <p:tavLst>
                                        <p:tav tm="0">
                                          <p:val>
                                            <p:strVal val="#ppt_x"/>
                                          </p:val>
                                        </p:tav>
                                        <p:tav tm="100000">
                                          <p:val>
                                            <p:strVal val="#ppt_x"/>
                                          </p:val>
                                        </p:tav>
                                      </p:tavLst>
                                    </p:anim>
                                    <p:anim calcmode="lin" valueType="num">
                                      <p:cBhvr>
                                        <p:cTn id="48" dur="750" fill="hold"/>
                                        <p:tgtEl>
                                          <p:spTgt spid="17418"/>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1000"/>
                                  </p:stCondLst>
                                  <p:childTnLst>
                                    <p:set>
                                      <p:cBhvr>
                                        <p:cTn id="50" dur="1" fill="hold">
                                          <p:stCondLst>
                                            <p:cond delay="0"/>
                                          </p:stCondLst>
                                        </p:cTn>
                                        <p:tgtEl>
                                          <p:spTgt spid="17426"/>
                                        </p:tgtEl>
                                        <p:attrNameLst>
                                          <p:attrName>style.visibility</p:attrName>
                                        </p:attrNameLst>
                                      </p:cBhvr>
                                      <p:to>
                                        <p:strVal val="visible"/>
                                      </p:to>
                                    </p:set>
                                    <p:animEffect transition="in" filter="fade">
                                      <p:cBhvr>
                                        <p:cTn id="51" dur="750"/>
                                        <p:tgtEl>
                                          <p:spTgt spid="17426"/>
                                        </p:tgtEl>
                                      </p:cBhvr>
                                    </p:animEffect>
                                    <p:anim calcmode="lin" valueType="num">
                                      <p:cBhvr>
                                        <p:cTn id="52" dur="750" fill="hold"/>
                                        <p:tgtEl>
                                          <p:spTgt spid="17426"/>
                                        </p:tgtEl>
                                        <p:attrNameLst>
                                          <p:attrName>ppt_x</p:attrName>
                                        </p:attrNameLst>
                                      </p:cBhvr>
                                      <p:tavLst>
                                        <p:tav tm="0">
                                          <p:val>
                                            <p:strVal val="#ppt_x"/>
                                          </p:val>
                                        </p:tav>
                                        <p:tav tm="100000">
                                          <p:val>
                                            <p:strVal val="#ppt_x"/>
                                          </p:val>
                                        </p:tav>
                                      </p:tavLst>
                                    </p:anim>
                                    <p:anim calcmode="lin" valueType="num">
                                      <p:cBhvr>
                                        <p:cTn id="53" dur="750" fill="hold"/>
                                        <p:tgtEl>
                                          <p:spTgt spid="174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8" grpId="0" animBg="1" autoUpdateAnimBg="0"/>
      <p:bldP spid="17439" grpId="0" animBg="1" autoUpdateAnimBg="0"/>
      <p:bldP spid="17440" grpId="0" autoUpdateAnimBg="0"/>
      <p:bldP spid="17441" grpId="0" autoUpdateAnimBg="0"/>
      <p:bldP spid="17442" grpId="0" animBg="1" autoUpdateAnimBg="0"/>
      <p:bldP spid="17443"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7"/>
          <p:cNvSpPr>
            <a:spLocks noChangeArrowheads="1"/>
          </p:cNvSpPr>
          <p:nvPr/>
        </p:nvSpPr>
        <p:spPr bwMode="auto">
          <a:xfrm>
            <a:off x="4032250" y="4152900"/>
            <a:ext cx="1517650" cy="1323975"/>
          </a:xfrm>
          <a:prstGeom prst="hexagon">
            <a:avLst>
              <a:gd name="adj" fmla="val 28652"/>
              <a:gd name="vf" fmla="val 115470"/>
            </a:avLst>
          </a:prstGeom>
          <a:solidFill>
            <a:srgbClr val="105268">
              <a:alpha val="5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lvl="2" algn="ctr" fontAlgn="ctr">
              <a:buClr>
                <a:srgbClr val="FF0000"/>
              </a:buClr>
              <a:buSzPct val="70000"/>
              <a:buFont typeface="Wingdings" pitchFamily="2" charset="2"/>
              <a:buChar char="u"/>
              <a:tabLst>
                <a:tab pos="136525" algn="l"/>
              </a:tabLst>
            </a:pPr>
            <a:r>
              <a:rPr lang="en-US" sz="1400">
                <a:solidFill>
                  <a:srgbClr val="FFFFFF"/>
                </a:solidFill>
                <a:latin typeface="微软雅黑" pitchFamily="34" charset="-122"/>
                <a:ea typeface="微软雅黑" pitchFamily="34" charset="-122"/>
                <a:sym typeface="微软雅黑" pitchFamily="34" charset="-122"/>
              </a:rPr>
              <a:t> </a:t>
            </a:r>
            <a:endParaRPr lang="zh-CN" altLang="en-US"/>
          </a:p>
        </p:txBody>
      </p:sp>
      <p:sp>
        <p:nvSpPr>
          <p:cNvPr id="18435" name="AutoShape 8"/>
          <p:cNvSpPr>
            <a:spLocks noChangeArrowheads="1"/>
          </p:cNvSpPr>
          <p:nvPr/>
        </p:nvSpPr>
        <p:spPr bwMode="auto">
          <a:xfrm>
            <a:off x="6597650" y="3702050"/>
            <a:ext cx="2600325" cy="2216150"/>
          </a:xfrm>
          <a:prstGeom prst="hexagon">
            <a:avLst>
              <a:gd name="adj" fmla="val 29334"/>
              <a:gd name="vf" fmla="val 11547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fontAlgn="ctr">
              <a:lnSpc>
                <a:spcPct val="118000"/>
              </a:lnSpc>
              <a:buClr>
                <a:srgbClr val="FF0000"/>
              </a:buClr>
              <a:buSzPct val="70000"/>
              <a:tabLst>
                <a:tab pos="723900" algn="l"/>
                <a:tab pos="1447800" algn="l"/>
                <a:tab pos="2171700" algn="l"/>
                <a:tab pos="2895600" algn="l"/>
                <a:tab pos="3619500" algn="l"/>
                <a:tab pos="4343400" algn="l"/>
                <a:tab pos="5067300" algn="l"/>
                <a:tab pos="5791200" algn="l"/>
                <a:tab pos="6515100" algn="l"/>
                <a:tab pos="7239000" algn="l"/>
              </a:tabLst>
            </a:pPr>
            <a:endParaRPr lang="zh-CN" altLang="en-US" sz="1600">
              <a:solidFill>
                <a:schemeClr val="bg1"/>
              </a:solidFill>
              <a:latin typeface="微软雅黑" pitchFamily="34" charset="-122"/>
              <a:ea typeface="微软雅黑" pitchFamily="34" charset="-122"/>
              <a:sym typeface="微软雅黑" pitchFamily="34" charset="-122"/>
            </a:endParaRPr>
          </a:p>
        </p:txBody>
      </p:sp>
      <p:cxnSp>
        <p:nvCxnSpPr>
          <p:cNvPr id="18436" name="AutoShape 9"/>
          <p:cNvCxnSpPr>
            <a:cxnSpLocks noChangeShapeType="1"/>
            <a:stCxn id="18434" idx="2"/>
            <a:endCxn id="18435" idx="2"/>
          </p:cNvCxnSpPr>
          <p:nvPr/>
        </p:nvCxnSpPr>
        <p:spPr bwMode="auto">
          <a:xfrm>
            <a:off x="4779963" y="4803775"/>
            <a:ext cx="1819275" cy="6350"/>
          </a:xfrm>
          <a:prstGeom prst="straightConnector1">
            <a:avLst/>
          </a:prstGeom>
          <a:noFill/>
          <a:ln w="38100" cmpd="sng">
            <a:solidFill>
              <a:srgbClr val="2B2E30"/>
            </a:solidFill>
            <a:round/>
            <a:headEnd/>
            <a:tailEnd type="triangle" w="med" len="med"/>
          </a:ln>
          <a:extLst>
            <a:ext uri="{909E8E84-426E-40DD-AFC4-6F175D3DCCD1}">
              <a14:hiddenFill xmlns:a14="http://schemas.microsoft.com/office/drawing/2010/main">
                <a:noFill/>
              </a14:hiddenFill>
            </a:ext>
          </a:extLst>
        </p:spPr>
      </p:cxnSp>
      <p:sp>
        <p:nvSpPr>
          <p:cNvPr id="18437" name="TextBox 147"/>
          <p:cNvSpPr>
            <a:spLocks noChangeArrowheads="1"/>
          </p:cNvSpPr>
          <p:nvPr/>
        </p:nvSpPr>
        <p:spPr bwMode="auto">
          <a:xfrm>
            <a:off x="6729413" y="4594225"/>
            <a:ext cx="226853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fontAlgn="ctr">
              <a:buClr>
                <a:srgbClr val="FF0000"/>
              </a:buClr>
              <a:buSzPct val="70000"/>
            </a:pPr>
            <a:r>
              <a:rPr lang="zh-CN" altLang="en-US" sz="1600">
                <a:solidFill>
                  <a:srgbClr val="F8F8F8"/>
                </a:solidFill>
                <a:latin typeface="微软雅黑" pitchFamily="34" charset="-122"/>
                <a:ea typeface="微软雅黑" pitchFamily="34" charset="-122"/>
                <a:sym typeface="微软雅黑" pitchFamily="34" charset="-122"/>
              </a:rPr>
              <a:t>添加标题</a:t>
            </a:r>
            <a:endParaRPr lang="zh-CN" altLang="en-US">
              <a:solidFill>
                <a:srgbClr val="F8F8F8"/>
              </a:solidFill>
            </a:endParaRPr>
          </a:p>
        </p:txBody>
      </p:sp>
      <p:grpSp>
        <p:nvGrpSpPr>
          <p:cNvPr id="18438" name="Group 6"/>
          <p:cNvGrpSpPr>
            <a:grpSpLocks/>
          </p:cNvGrpSpPr>
          <p:nvPr/>
        </p:nvGrpSpPr>
        <p:grpSpPr bwMode="auto">
          <a:xfrm>
            <a:off x="2809875" y="2065338"/>
            <a:ext cx="1517650" cy="1323975"/>
            <a:chOff x="0" y="0"/>
            <a:chExt cx="1517650" cy="1323975"/>
          </a:xfrm>
        </p:grpSpPr>
        <p:sp>
          <p:nvSpPr>
            <p:cNvPr id="18439" name="AutoShape 1"/>
            <p:cNvSpPr>
              <a:spLocks noChangeArrowheads="1"/>
            </p:cNvSpPr>
            <p:nvPr/>
          </p:nvSpPr>
          <p:spPr bwMode="auto">
            <a:xfrm>
              <a:off x="0" y="0"/>
              <a:ext cx="1517650" cy="1323975"/>
            </a:xfrm>
            <a:prstGeom prst="hexagon">
              <a:avLst>
                <a:gd name="adj" fmla="val 28652"/>
                <a:gd name="vf" fmla="val 115470"/>
              </a:avLst>
            </a:prstGeom>
            <a:noFill/>
            <a:ln w="25400" cmpd="sng">
              <a:solidFill>
                <a:srgbClr val="2B2E3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fontAlgn="ctr">
                <a:buClr>
                  <a:srgbClr val="FF0000"/>
                </a:buClr>
                <a:buSzPct val="70000"/>
                <a:buFont typeface="Wingdings" pitchFamily="2" charset="2"/>
                <a:buChar char="u"/>
                <a:tabLst>
                  <a:tab pos="723900" algn="l"/>
                  <a:tab pos="1447800" algn="l"/>
                </a:tabLst>
              </a:pPr>
              <a:endParaRPr lang="zh-CN" altLang="en-US" sz="1600">
                <a:solidFill>
                  <a:schemeClr val="bg1"/>
                </a:solidFill>
                <a:latin typeface="微软雅黑" pitchFamily="34" charset="-122"/>
                <a:ea typeface="微软雅黑" pitchFamily="34" charset="-122"/>
                <a:sym typeface="微软雅黑" pitchFamily="34" charset="-122"/>
              </a:endParaRPr>
            </a:p>
          </p:txBody>
        </p:sp>
        <p:sp>
          <p:nvSpPr>
            <p:cNvPr id="18440" name="TextBox 147"/>
            <p:cNvSpPr>
              <a:spLocks noChangeArrowheads="1"/>
            </p:cNvSpPr>
            <p:nvPr/>
          </p:nvSpPr>
          <p:spPr bwMode="auto">
            <a:xfrm>
              <a:off x="204787" y="500063"/>
              <a:ext cx="1054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fontAlgn="ctr">
                <a:buClr>
                  <a:srgbClr val="FF0000"/>
                </a:buClr>
                <a:buSzPct val="70000"/>
              </a:pPr>
              <a:r>
                <a:rPr lang="zh-CN" altLang="en-US" sz="1400">
                  <a:solidFill>
                    <a:srgbClr val="2B2E30"/>
                  </a:solidFill>
                  <a:latin typeface="微软雅黑" pitchFamily="34" charset="-122"/>
                  <a:ea typeface="微软雅黑" pitchFamily="34" charset="-122"/>
                  <a:sym typeface="微软雅黑" pitchFamily="34" charset="-122"/>
                </a:rPr>
                <a:t>添加标题</a:t>
              </a:r>
              <a:endParaRPr lang="zh-CN" altLang="en-US">
                <a:solidFill>
                  <a:srgbClr val="2B2E30"/>
                </a:solidFill>
              </a:endParaRPr>
            </a:p>
          </p:txBody>
        </p:sp>
      </p:grpSp>
      <p:grpSp>
        <p:nvGrpSpPr>
          <p:cNvPr id="18441" name="Group 9"/>
          <p:cNvGrpSpPr>
            <a:grpSpLocks/>
          </p:cNvGrpSpPr>
          <p:nvPr/>
        </p:nvGrpSpPr>
        <p:grpSpPr bwMode="auto">
          <a:xfrm>
            <a:off x="4033838" y="2749550"/>
            <a:ext cx="1517650" cy="1323975"/>
            <a:chOff x="0" y="0"/>
            <a:chExt cx="1517650" cy="1323975"/>
          </a:xfrm>
        </p:grpSpPr>
        <p:sp>
          <p:nvSpPr>
            <p:cNvPr id="18442" name="AutoShape 4"/>
            <p:cNvSpPr>
              <a:spLocks noChangeArrowheads="1"/>
            </p:cNvSpPr>
            <p:nvPr/>
          </p:nvSpPr>
          <p:spPr bwMode="auto">
            <a:xfrm>
              <a:off x="0" y="0"/>
              <a:ext cx="1517650" cy="1323975"/>
            </a:xfrm>
            <a:prstGeom prst="hexagon">
              <a:avLst>
                <a:gd name="adj" fmla="val 28652"/>
                <a:gd name="vf" fmla="val 115470"/>
              </a:avLst>
            </a:prstGeom>
            <a:noFill/>
            <a:ln w="25400" cmpd="sng">
              <a:solidFill>
                <a:srgbClr val="2B2E3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fontAlgn="ctr">
                <a:buClr>
                  <a:srgbClr val="FF0000"/>
                </a:buClr>
                <a:buSzPct val="70000"/>
                <a:buFont typeface="Wingdings" pitchFamily="2" charset="2"/>
                <a:buChar char="u"/>
                <a:tabLst>
                  <a:tab pos="723900" algn="l"/>
                  <a:tab pos="1447800" algn="l"/>
                </a:tabLst>
              </a:pPr>
              <a:endParaRPr lang="zh-CN" altLang="en-US" sz="1600">
                <a:solidFill>
                  <a:schemeClr val="bg1"/>
                </a:solidFill>
                <a:latin typeface="微软雅黑" pitchFamily="34" charset="-122"/>
                <a:ea typeface="微软雅黑" pitchFamily="34" charset="-122"/>
                <a:sym typeface="微软雅黑" pitchFamily="34" charset="-122"/>
              </a:endParaRPr>
            </a:p>
          </p:txBody>
        </p:sp>
        <p:sp>
          <p:nvSpPr>
            <p:cNvPr id="18443" name="TextBox 147"/>
            <p:cNvSpPr>
              <a:spLocks noChangeArrowheads="1"/>
            </p:cNvSpPr>
            <p:nvPr/>
          </p:nvSpPr>
          <p:spPr bwMode="auto">
            <a:xfrm>
              <a:off x="195263" y="458787"/>
              <a:ext cx="1054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fontAlgn="ctr">
                <a:buClr>
                  <a:srgbClr val="FF0000"/>
                </a:buClr>
                <a:buSzPct val="70000"/>
              </a:pPr>
              <a:r>
                <a:rPr lang="zh-CN" altLang="en-US" sz="1400">
                  <a:solidFill>
                    <a:srgbClr val="2B2E30"/>
                  </a:solidFill>
                  <a:latin typeface="微软雅黑" pitchFamily="34" charset="-122"/>
                  <a:ea typeface="微软雅黑" pitchFamily="34" charset="-122"/>
                  <a:sym typeface="微软雅黑" pitchFamily="34" charset="-122"/>
                </a:rPr>
                <a:t>添加标题</a:t>
              </a:r>
              <a:endParaRPr lang="zh-CN" altLang="en-US">
                <a:solidFill>
                  <a:srgbClr val="2B2E30"/>
                </a:solidFill>
              </a:endParaRPr>
            </a:p>
          </p:txBody>
        </p:sp>
      </p:grpSp>
      <p:grpSp>
        <p:nvGrpSpPr>
          <p:cNvPr id="18444" name="Group 12"/>
          <p:cNvGrpSpPr>
            <a:grpSpLocks/>
          </p:cNvGrpSpPr>
          <p:nvPr/>
        </p:nvGrpSpPr>
        <p:grpSpPr bwMode="auto">
          <a:xfrm>
            <a:off x="1585913" y="2749550"/>
            <a:ext cx="1517650" cy="1323975"/>
            <a:chOff x="0" y="0"/>
            <a:chExt cx="1517650" cy="1323975"/>
          </a:xfrm>
        </p:grpSpPr>
        <p:sp>
          <p:nvSpPr>
            <p:cNvPr id="18445" name="AutoShape 2"/>
            <p:cNvSpPr>
              <a:spLocks noChangeArrowheads="1"/>
            </p:cNvSpPr>
            <p:nvPr/>
          </p:nvSpPr>
          <p:spPr bwMode="auto">
            <a:xfrm>
              <a:off x="0" y="0"/>
              <a:ext cx="1517650" cy="1323975"/>
            </a:xfrm>
            <a:prstGeom prst="hexagon">
              <a:avLst>
                <a:gd name="adj" fmla="val 28652"/>
                <a:gd name="vf" fmla="val 115470"/>
              </a:avLst>
            </a:prstGeom>
            <a:noFill/>
            <a:ln w="25400" cmpd="sng">
              <a:solidFill>
                <a:srgbClr val="2B2E3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fontAlgn="ctr">
                <a:buClr>
                  <a:srgbClr val="FF0000"/>
                </a:buClr>
                <a:buSzPct val="70000"/>
                <a:buFont typeface="Wingdings" pitchFamily="2" charset="2"/>
                <a:buChar char="u"/>
                <a:tabLst>
                  <a:tab pos="723900" algn="l"/>
                  <a:tab pos="1447800" algn="l"/>
                </a:tabLst>
              </a:pPr>
              <a:endParaRPr lang="zh-CN" altLang="en-US" sz="1600">
                <a:solidFill>
                  <a:schemeClr val="bg1"/>
                </a:solidFill>
                <a:latin typeface="微软雅黑" pitchFamily="34" charset="-122"/>
                <a:ea typeface="微软雅黑" pitchFamily="34" charset="-122"/>
                <a:sym typeface="微软雅黑" pitchFamily="34" charset="-122"/>
              </a:endParaRPr>
            </a:p>
          </p:txBody>
        </p:sp>
        <p:sp>
          <p:nvSpPr>
            <p:cNvPr id="18446" name="TextBox 147"/>
            <p:cNvSpPr>
              <a:spLocks noChangeArrowheads="1"/>
            </p:cNvSpPr>
            <p:nvPr/>
          </p:nvSpPr>
          <p:spPr bwMode="auto">
            <a:xfrm>
              <a:off x="214313" y="458787"/>
              <a:ext cx="1054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fontAlgn="ctr">
                <a:buClr>
                  <a:srgbClr val="FF0000"/>
                </a:buClr>
                <a:buSzPct val="70000"/>
              </a:pPr>
              <a:r>
                <a:rPr lang="zh-CN" altLang="en-US" sz="1400">
                  <a:solidFill>
                    <a:srgbClr val="2B2E30"/>
                  </a:solidFill>
                  <a:latin typeface="微软雅黑" pitchFamily="34" charset="-122"/>
                  <a:ea typeface="微软雅黑" pitchFamily="34" charset="-122"/>
                  <a:sym typeface="微软雅黑" pitchFamily="34" charset="-122"/>
                </a:rPr>
                <a:t>添加标题</a:t>
              </a:r>
              <a:endParaRPr lang="zh-CN" altLang="en-US">
                <a:solidFill>
                  <a:srgbClr val="2B2E30"/>
                </a:solidFill>
              </a:endParaRPr>
            </a:p>
          </p:txBody>
        </p:sp>
      </p:grpSp>
      <p:grpSp>
        <p:nvGrpSpPr>
          <p:cNvPr id="18447" name="Group 15"/>
          <p:cNvGrpSpPr>
            <a:grpSpLocks/>
          </p:cNvGrpSpPr>
          <p:nvPr/>
        </p:nvGrpSpPr>
        <p:grpSpPr bwMode="auto">
          <a:xfrm>
            <a:off x="1585913" y="4152900"/>
            <a:ext cx="1517650" cy="1323975"/>
            <a:chOff x="0" y="0"/>
            <a:chExt cx="1517650" cy="1323975"/>
          </a:xfrm>
        </p:grpSpPr>
        <p:sp>
          <p:nvSpPr>
            <p:cNvPr id="18448" name="AutoShape 3"/>
            <p:cNvSpPr>
              <a:spLocks noChangeArrowheads="1"/>
            </p:cNvSpPr>
            <p:nvPr/>
          </p:nvSpPr>
          <p:spPr bwMode="auto">
            <a:xfrm>
              <a:off x="0" y="0"/>
              <a:ext cx="1517650" cy="1323975"/>
            </a:xfrm>
            <a:prstGeom prst="hexagon">
              <a:avLst>
                <a:gd name="adj" fmla="val 28652"/>
                <a:gd name="vf" fmla="val 115470"/>
              </a:avLst>
            </a:prstGeom>
            <a:noFill/>
            <a:ln w="25400" cmpd="sng">
              <a:solidFill>
                <a:srgbClr val="2B2E3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fontAlgn="ctr">
                <a:buClr>
                  <a:srgbClr val="FF0000"/>
                </a:buClr>
                <a:buSzPct val="70000"/>
                <a:buFont typeface="Wingdings" pitchFamily="2" charset="2"/>
                <a:buChar char="u"/>
                <a:tabLst>
                  <a:tab pos="723900" algn="l"/>
                  <a:tab pos="1447800" algn="l"/>
                </a:tabLst>
              </a:pPr>
              <a:endParaRPr lang="zh-CN" altLang="en-US" sz="1600">
                <a:solidFill>
                  <a:schemeClr val="bg1"/>
                </a:solidFill>
                <a:latin typeface="微软雅黑" pitchFamily="34" charset="-122"/>
                <a:ea typeface="微软雅黑" pitchFamily="34" charset="-122"/>
                <a:sym typeface="微软雅黑" pitchFamily="34" charset="-122"/>
              </a:endParaRPr>
            </a:p>
          </p:txBody>
        </p:sp>
        <p:sp>
          <p:nvSpPr>
            <p:cNvPr id="18449" name="TextBox 147"/>
            <p:cNvSpPr>
              <a:spLocks noChangeArrowheads="1"/>
            </p:cNvSpPr>
            <p:nvPr/>
          </p:nvSpPr>
          <p:spPr bwMode="auto">
            <a:xfrm>
              <a:off x="214313" y="484187"/>
              <a:ext cx="1054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fontAlgn="ctr">
                <a:buClr>
                  <a:srgbClr val="FF0000"/>
                </a:buClr>
                <a:buSzPct val="70000"/>
              </a:pPr>
              <a:r>
                <a:rPr lang="zh-CN" altLang="en-US" sz="1400">
                  <a:solidFill>
                    <a:srgbClr val="2B2E30"/>
                  </a:solidFill>
                  <a:latin typeface="微软雅黑" pitchFamily="34" charset="-122"/>
                  <a:ea typeface="微软雅黑" pitchFamily="34" charset="-122"/>
                  <a:sym typeface="微软雅黑" pitchFamily="34" charset="-122"/>
                </a:rPr>
                <a:t>添加标题</a:t>
              </a:r>
              <a:endParaRPr lang="zh-CN" altLang="en-US">
                <a:solidFill>
                  <a:srgbClr val="2B2E30"/>
                </a:solidFill>
              </a:endParaRPr>
            </a:p>
          </p:txBody>
        </p:sp>
      </p:grpSp>
      <p:grpSp>
        <p:nvGrpSpPr>
          <p:cNvPr id="18450" name="Group 18"/>
          <p:cNvGrpSpPr>
            <a:grpSpLocks/>
          </p:cNvGrpSpPr>
          <p:nvPr/>
        </p:nvGrpSpPr>
        <p:grpSpPr bwMode="auto">
          <a:xfrm>
            <a:off x="2809875" y="4873625"/>
            <a:ext cx="1517650" cy="1323975"/>
            <a:chOff x="0" y="0"/>
            <a:chExt cx="1517650" cy="1323975"/>
          </a:xfrm>
        </p:grpSpPr>
        <p:sp>
          <p:nvSpPr>
            <p:cNvPr id="18451" name="AutoShape 6"/>
            <p:cNvSpPr>
              <a:spLocks noChangeArrowheads="1"/>
            </p:cNvSpPr>
            <p:nvPr/>
          </p:nvSpPr>
          <p:spPr bwMode="auto">
            <a:xfrm>
              <a:off x="0" y="0"/>
              <a:ext cx="1517650" cy="1323975"/>
            </a:xfrm>
            <a:prstGeom prst="hexagon">
              <a:avLst>
                <a:gd name="adj" fmla="val 28652"/>
                <a:gd name="vf" fmla="val 115470"/>
              </a:avLst>
            </a:prstGeom>
            <a:noFill/>
            <a:ln w="25400" cmpd="sng">
              <a:solidFill>
                <a:srgbClr val="2B2E30"/>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pPr algn="ctr" fontAlgn="ctr">
                <a:buClr>
                  <a:srgbClr val="FF0000"/>
                </a:buClr>
                <a:buSzPct val="70000"/>
                <a:buFont typeface="Wingdings" pitchFamily="2" charset="2"/>
                <a:buChar char="u"/>
                <a:tabLst>
                  <a:tab pos="723900" algn="l"/>
                  <a:tab pos="1447800" algn="l"/>
                </a:tabLst>
              </a:pPr>
              <a:endParaRPr lang="zh-CN" altLang="en-US" sz="1600">
                <a:solidFill>
                  <a:schemeClr val="bg1"/>
                </a:solidFill>
                <a:latin typeface="微软雅黑" pitchFamily="34" charset="-122"/>
                <a:ea typeface="微软雅黑" pitchFamily="34" charset="-122"/>
                <a:sym typeface="微软雅黑" pitchFamily="34" charset="-122"/>
              </a:endParaRPr>
            </a:p>
          </p:txBody>
        </p:sp>
        <p:sp>
          <p:nvSpPr>
            <p:cNvPr id="18452" name="TextBox 147"/>
            <p:cNvSpPr>
              <a:spLocks noChangeArrowheads="1"/>
            </p:cNvSpPr>
            <p:nvPr/>
          </p:nvSpPr>
          <p:spPr bwMode="auto">
            <a:xfrm>
              <a:off x="204787" y="477837"/>
              <a:ext cx="10541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fontAlgn="ctr">
                <a:buClr>
                  <a:srgbClr val="FF0000"/>
                </a:buClr>
                <a:buSzPct val="70000"/>
              </a:pPr>
              <a:r>
                <a:rPr lang="zh-CN" altLang="en-US" sz="1400">
                  <a:solidFill>
                    <a:srgbClr val="2B2E30"/>
                  </a:solidFill>
                  <a:latin typeface="微软雅黑" pitchFamily="34" charset="-122"/>
                  <a:ea typeface="微软雅黑" pitchFamily="34" charset="-122"/>
                  <a:sym typeface="微软雅黑" pitchFamily="34" charset="-122"/>
                </a:rPr>
                <a:t>添加标题</a:t>
              </a:r>
              <a:endParaRPr lang="zh-CN" altLang="en-US">
                <a:solidFill>
                  <a:srgbClr val="2B2E30"/>
                </a:solidFill>
              </a:endParaRPr>
            </a:p>
          </p:txBody>
        </p:sp>
      </p:grpSp>
      <p:pic>
        <p:nvPicPr>
          <p:cNvPr id="18453" name="组合 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5" y="3468688"/>
            <a:ext cx="1517650"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4" name="TextBox 29"/>
          <p:cNvSpPr txBox="1">
            <a:spLocks noChangeArrowheads="1"/>
          </p:cNvSpPr>
          <p:nvPr/>
        </p:nvSpPr>
        <p:spPr bwMode="auto">
          <a:xfrm>
            <a:off x="1147763" y="388938"/>
            <a:ext cx="2343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000">
                <a:latin typeface="微软雅黑" pitchFamily="34" charset="-122"/>
                <a:ea typeface="微软雅黑" pitchFamily="34" charset="-122"/>
              </a:rPr>
              <a:t>2.1</a:t>
            </a:r>
            <a:r>
              <a:rPr lang="zh-CN" altLang="en-US" sz="2000">
                <a:latin typeface="微软雅黑" pitchFamily="34" charset="-122"/>
                <a:ea typeface="微软雅黑" pitchFamily="34" charset="-122"/>
              </a:rPr>
              <a:t>请输入您的标题</a:t>
            </a:r>
          </a:p>
        </p:txBody>
      </p:sp>
      <p:sp>
        <p:nvSpPr>
          <p:cNvPr id="18455" name="五边形 30"/>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56" name="燕尾形 31"/>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455"/>
                                        </p:tgtEl>
                                        <p:attrNameLst>
                                          <p:attrName>style.visibility</p:attrName>
                                        </p:attrNameLst>
                                      </p:cBhvr>
                                      <p:to>
                                        <p:strVal val="visible"/>
                                      </p:to>
                                    </p:set>
                                    <p:anim calcmode="lin" valueType="num">
                                      <p:cBhvr additive="base">
                                        <p:cTn id="7" dur="300" fill="hold"/>
                                        <p:tgtEl>
                                          <p:spTgt spid="18455"/>
                                        </p:tgtEl>
                                        <p:attrNameLst>
                                          <p:attrName>ppt_x</p:attrName>
                                        </p:attrNameLst>
                                      </p:cBhvr>
                                      <p:tavLst>
                                        <p:tav tm="0">
                                          <p:val>
                                            <p:strVal val="0-#ppt_w/2"/>
                                          </p:val>
                                        </p:tav>
                                        <p:tav tm="100000">
                                          <p:val>
                                            <p:strVal val="#ppt_x"/>
                                          </p:val>
                                        </p:tav>
                                      </p:tavLst>
                                    </p:anim>
                                    <p:anim calcmode="lin" valueType="num">
                                      <p:cBhvr additive="base">
                                        <p:cTn id="8" dur="300" fill="hold"/>
                                        <p:tgtEl>
                                          <p:spTgt spid="1845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18456"/>
                                        </p:tgtEl>
                                        <p:attrNameLst>
                                          <p:attrName>style.visibility</p:attrName>
                                        </p:attrNameLst>
                                      </p:cBhvr>
                                      <p:to>
                                        <p:strVal val="visible"/>
                                      </p:to>
                                    </p:set>
                                    <p:anim calcmode="lin" valueType="num">
                                      <p:cBhvr additive="base">
                                        <p:cTn id="12" dur="500" fill="hold"/>
                                        <p:tgtEl>
                                          <p:spTgt spid="18456"/>
                                        </p:tgtEl>
                                        <p:attrNameLst>
                                          <p:attrName>ppt_x</p:attrName>
                                        </p:attrNameLst>
                                      </p:cBhvr>
                                      <p:tavLst>
                                        <p:tav tm="0">
                                          <p:val>
                                            <p:strVal val="1+#ppt_w/2"/>
                                          </p:val>
                                        </p:tav>
                                        <p:tav tm="100000">
                                          <p:val>
                                            <p:strVal val="#ppt_x"/>
                                          </p:val>
                                        </p:tav>
                                      </p:tavLst>
                                    </p:anim>
                                    <p:anim calcmode="lin" valueType="num">
                                      <p:cBhvr additive="base">
                                        <p:cTn id="13" dur="500" fill="hold"/>
                                        <p:tgtEl>
                                          <p:spTgt spid="1845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8454"/>
                                        </p:tgtEl>
                                        <p:attrNameLst>
                                          <p:attrName>style.visibility</p:attrName>
                                        </p:attrNameLst>
                                      </p:cBhvr>
                                      <p:to>
                                        <p:strVal val="visible"/>
                                      </p:to>
                                    </p:set>
                                    <p:anim calcmode="lin" valueType="num">
                                      <p:cBhvr>
                                        <p:cTn id="17" dur="300" fill="hold"/>
                                        <p:tgtEl>
                                          <p:spTgt spid="18454"/>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18454"/>
                                        </p:tgtEl>
                                        <p:attrNameLst>
                                          <p:attrName>ppt_y</p:attrName>
                                        </p:attrNameLst>
                                      </p:cBhvr>
                                      <p:tavLst>
                                        <p:tav tm="0">
                                          <p:val>
                                            <p:strVal val="#ppt_y"/>
                                          </p:val>
                                        </p:tav>
                                        <p:tav tm="100000">
                                          <p:val>
                                            <p:strVal val="#ppt_y"/>
                                          </p:val>
                                        </p:tav>
                                      </p:tavLst>
                                    </p:anim>
                                    <p:anim calcmode="lin" valueType="num">
                                      <p:cBhvr>
                                        <p:cTn id="19" dur="300" fill="hold"/>
                                        <p:tgtEl>
                                          <p:spTgt spid="18454"/>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18454"/>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18454"/>
                                        </p:tgtEl>
                                      </p:cBhvr>
                                    </p:animEffect>
                                  </p:childTnLst>
                                </p:cTn>
                              </p:par>
                            </p:childTnLst>
                          </p:cTn>
                        </p:par>
                        <p:par>
                          <p:cTn id="22" fill="hold" nodeType="afterGroup">
                            <p:stCondLst>
                              <p:cond delay="1370"/>
                            </p:stCondLst>
                            <p:childTnLst>
                              <p:par>
                                <p:cTn id="23" presetID="1" presetClass="entr" presetSubtype="0" fill="hold" grpId="1" nodeType="afterEffect">
                                  <p:stCondLst>
                                    <p:cond delay="0"/>
                                  </p:stCondLst>
                                  <p:childTnLst>
                                    <p:set>
                                      <p:cBhvr>
                                        <p:cTn id="24" dur="1" fill="hold">
                                          <p:stCondLst>
                                            <p:cond delay="0"/>
                                          </p:stCondLst>
                                        </p:cTn>
                                        <p:tgtEl>
                                          <p:spTgt spid="18434"/>
                                        </p:tgtEl>
                                        <p:attrNameLst>
                                          <p:attrName>style.visibility</p:attrName>
                                        </p:attrNameLst>
                                      </p:cBhvr>
                                      <p:to>
                                        <p:strVal val="visible"/>
                                      </p:to>
                                    </p:set>
                                  </p:childTnLst>
                                </p:cTn>
                              </p:par>
                            </p:childTnLst>
                          </p:cTn>
                        </p:par>
                        <p:par>
                          <p:cTn id="25" fill="hold" nodeType="afterGroup">
                            <p:stCondLst>
                              <p:cond delay="1371"/>
                            </p:stCondLst>
                            <p:childTnLst>
                              <p:par>
                                <p:cTn id="26" presetID="49" presetClass="path" presetSubtype="0" accel="50000" decel="50000" fill="hold" grpId="0" nodeType="afterEffect">
                                  <p:stCondLst>
                                    <p:cond delay="0"/>
                                  </p:stCondLst>
                                  <p:childTnLst>
                                    <p:animMotion origin="layout" path="M 0.35931 0.3963 L -4.18629E-6 -1.85185E-6 " pathEditMode="relative" rAng="0" ptsTypes="AA">
                                      <p:cBhvr>
                                        <p:cTn id="27" dur="1000" fill="hold"/>
                                        <p:tgtEl>
                                          <p:spTgt spid="18434"/>
                                        </p:tgtEl>
                                        <p:attrNameLst>
                                          <p:attrName>ppt_x,ppt_y</p:attrName>
                                        </p:attrNameLst>
                                      </p:cBhvr>
                                      <p:rCtr x="-17800" y="-19600"/>
                                    </p:animMotion>
                                  </p:childTnLst>
                                </p:cTn>
                              </p:par>
                              <p:par>
                                <p:cTn id="28" presetID="1" presetClass="entr" presetSubtype="0" fill="hold" nodeType="withEffect">
                                  <p:stCondLst>
                                    <p:cond delay="0"/>
                                  </p:stCondLst>
                                  <p:childTnLst>
                                    <p:set>
                                      <p:cBhvr>
                                        <p:cTn id="29" dur="1" fill="hold">
                                          <p:stCondLst>
                                            <p:cond delay="0"/>
                                          </p:stCondLst>
                                        </p:cTn>
                                        <p:tgtEl>
                                          <p:spTgt spid="18438"/>
                                        </p:tgtEl>
                                        <p:attrNameLst>
                                          <p:attrName>style.visibility</p:attrName>
                                        </p:attrNameLst>
                                      </p:cBhvr>
                                      <p:to>
                                        <p:strVal val="visible"/>
                                      </p:to>
                                    </p:set>
                                  </p:childTnLst>
                                </p:cTn>
                              </p:par>
                              <p:par>
                                <p:cTn id="30" presetID="49" presetClass="path" presetSubtype="0" accel="50000" decel="50000" fill="hold" nodeType="withEffect">
                                  <p:stCondLst>
                                    <p:cond delay="0"/>
                                  </p:stCondLst>
                                  <p:childTnLst>
                                    <p:animMotion origin="layout" path="M 4.9304E-6 -0.49629 L 4.9304E-6 -3.7037E-6 " pathEditMode="relative" rAng="0" ptsTypes="AA">
                                      <p:cBhvr>
                                        <p:cTn id="31" dur="1000" fill="hold"/>
                                        <p:tgtEl>
                                          <p:spTgt spid="18438"/>
                                        </p:tgtEl>
                                        <p:attrNameLst>
                                          <p:attrName>ppt_x,ppt_y</p:attrName>
                                        </p:attrNameLst>
                                      </p:cBhvr>
                                      <p:rCtr x="0" y="24800"/>
                                    </p:animMotion>
                                  </p:childTnLst>
                                </p:cTn>
                              </p:par>
                              <p:par>
                                <p:cTn id="32" presetID="1" presetClass="entr" presetSubtype="0" fill="hold" nodeType="withEffect">
                                  <p:stCondLst>
                                    <p:cond delay="0"/>
                                  </p:stCondLst>
                                  <p:childTnLst>
                                    <p:set>
                                      <p:cBhvr>
                                        <p:cTn id="33" dur="1" fill="hold">
                                          <p:stCondLst>
                                            <p:cond delay="0"/>
                                          </p:stCondLst>
                                        </p:cTn>
                                        <p:tgtEl>
                                          <p:spTgt spid="18444"/>
                                        </p:tgtEl>
                                        <p:attrNameLst>
                                          <p:attrName>style.visibility</p:attrName>
                                        </p:attrNameLst>
                                      </p:cBhvr>
                                      <p:to>
                                        <p:strVal val="visible"/>
                                      </p:to>
                                    </p:set>
                                  </p:childTnLst>
                                </p:cTn>
                              </p:par>
                              <p:par>
                                <p:cTn id="34" presetID="49" presetClass="path" presetSubtype="0" accel="50000" decel="50000" fill="hold" nodeType="withEffect">
                                  <p:stCondLst>
                                    <p:cond delay="0"/>
                                  </p:stCondLst>
                                  <p:childTnLst>
                                    <p:animMotion origin="layout" path="M -0.27814 -0.39653 L 4.13685E-6 -2.22222E-6 " pathEditMode="relative" rAng="0" ptsTypes="AA">
                                      <p:cBhvr>
                                        <p:cTn id="35" dur="1000" fill="hold"/>
                                        <p:tgtEl>
                                          <p:spTgt spid="18444"/>
                                        </p:tgtEl>
                                        <p:attrNameLst>
                                          <p:attrName>ppt_x,ppt_y</p:attrName>
                                        </p:attrNameLst>
                                      </p:cBhvr>
                                      <p:rCtr x="13900" y="19800"/>
                                    </p:animMotion>
                                  </p:childTnLst>
                                </p:cTn>
                              </p:par>
                              <p:par>
                                <p:cTn id="36" presetID="1" presetClass="entr" presetSubtype="0" fill="hold" nodeType="withEffect">
                                  <p:stCondLst>
                                    <p:cond delay="0"/>
                                  </p:stCondLst>
                                  <p:childTnLst>
                                    <p:set>
                                      <p:cBhvr>
                                        <p:cTn id="37" dur="1" fill="hold">
                                          <p:stCondLst>
                                            <p:cond delay="0"/>
                                          </p:stCondLst>
                                        </p:cTn>
                                        <p:tgtEl>
                                          <p:spTgt spid="18447"/>
                                        </p:tgtEl>
                                        <p:attrNameLst>
                                          <p:attrName>style.visibility</p:attrName>
                                        </p:attrNameLst>
                                      </p:cBhvr>
                                      <p:to>
                                        <p:strVal val="visible"/>
                                      </p:to>
                                    </p:set>
                                  </p:childTnLst>
                                </p:cTn>
                              </p:par>
                              <p:par>
                                <p:cTn id="38" presetID="49" presetClass="path" presetSubtype="0" accel="50000" decel="50000" fill="hold" nodeType="withEffect">
                                  <p:stCondLst>
                                    <p:cond delay="0"/>
                                  </p:stCondLst>
                                  <p:childTnLst>
                                    <p:animMotion origin="layout" path="M -0.27814 0.25996 L 4.13685E-6 -1.85185E-6 " pathEditMode="relative" rAng="0" ptsTypes="AA">
                                      <p:cBhvr>
                                        <p:cTn id="39" dur="1000" fill="hold"/>
                                        <p:tgtEl>
                                          <p:spTgt spid="18447"/>
                                        </p:tgtEl>
                                        <p:attrNameLst>
                                          <p:attrName>ppt_x,ppt_y</p:attrName>
                                        </p:attrNameLst>
                                      </p:cBhvr>
                                      <p:rCtr x="13900" y="-12800"/>
                                    </p:animMotion>
                                  </p:childTnLst>
                                </p:cTn>
                              </p:par>
                              <p:par>
                                <p:cTn id="40" presetID="1" presetClass="entr" presetSubtype="0" fill="hold" nodeType="withEffect">
                                  <p:stCondLst>
                                    <p:cond delay="0"/>
                                  </p:stCondLst>
                                  <p:childTnLst>
                                    <p:set>
                                      <p:cBhvr>
                                        <p:cTn id="41" dur="1" fill="hold">
                                          <p:stCondLst>
                                            <p:cond delay="0"/>
                                          </p:stCondLst>
                                        </p:cTn>
                                        <p:tgtEl>
                                          <p:spTgt spid="18450"/>
                                        </p:tgtEl>
                                        <p:attrNameLst>
                                          <p:attrName>style.visibility</p:attrName>
                                        </p:attrNameLst>
                                      </p:cBhvr>
                                      <p:to>
                                        <p:strVal val="visible"/>
                                      </p:to>
                                    </p:set>
                                  </p:childTnLst>
                                </p:cTn>
                              </p:par>
                              <p:par>
                                <p:cTn id="42" presetID="49" presetClass="path" presetSubtype="0" accel="50000" decel="50000" fill="hold" nodeType="withEffect">
                                  <p:stCondLst>
                                    <p:cond delay="0"/>
                                  </p:stCondLst>
                                  <p:childTnLst>
                                    <p:animMotion origin="layout" path="M 4.9304E-6 0.32269 L 4.9304E-6 -4.44444E-6 " pathEditMode="relative" rAng="0" ptsTypes="AA">
                                      <p:cBhvr>
                                        <p:cTn id="43" dur="1000" fill="hold"/>
                                        <p:tgtEl>
                                          <p:spTgt spid="18450"/>
                                        </p:tgtEl>
                                        <p:attrNameLst>
                                          <p:attrName>ppt_x,ppt_y</p:attrName>
                                        </p:attrNameLst>
                                      </p:cBhvr>
                                      <p:rCtr x="0" y="-15900"/>
                                    </p:animMotion>
                                  </p:childTnLst>
                                </p:cTn>
                              </p:par>
                              <p:par>
                                <p:cTn id="44" presetID="1" presetClass="entr" presetSubtype="0" fill="hold" nodeType="withEffect">
                                  <p:stCondLst>
                                    <p:cond delay="0"/>
                                  </p:stCondLst>
                                  <p:childTnLst>
                                    <p:set>
                                      <p:cBhvr>
                                        <p:cTn id="45" dur="1" fill="hold">
                                          <p:stCondLst>
                                            <p:cond delay="0"/>
                                          </p:stCondLst>
                                        </p:cTn>
                                        <p:tgtEl>
                                          <p:spTgt spid="18441"/>
                                        </p:tgtEl>
                                        <p:attrNameLst>
                                          <p:attrName>style.visibility</p:attrName>
                                        </p:attrNameLst>
                                      </p:cBhvr>
                                      <p:to>
                                        <p:strVal val="visible"/>
                                      </p:to>
                                    </p:set>
                                  </p:childTnLst>
                                </p:cTn>
                              </p:par>
                              <p:par>
                                <p:cTn id="46" presetID="56" presetClass="path" presetSubtype="0" accel="50000" decel="50000" fill="hold" nodeType="withEffect">
                                  <p:stCondLst>
                                    <p:cond delay="0"/>
                                  </p:stCondLst>
                                  <p:childTnLst>
                                    <p:animMotion origin="layout" path="M -4.27605E-6 -2.22222E-6 L 0.37687 -0.50139 " pathEditMode="relative" rAng="0" ptsTypes="AA">
                                      <p:cBhvr>
                                        <p:cTn id="47" dur="1000" spd="-99800" fill="hold"/>
                                        <p:tgtEl>
                                          <p:spTgt spid="18441"/>
                                        </p:tgtEl>
                                        <p:attrNameLst>
                                          <p:attrName>ppt_x,ppt_y</p:attrName>
                                        </p:attrNameLst>
                                      </p:cBhvr>
                                      <p:rCtr x="18800" y="-24900"/>
                                    </p:animMotion>
                                  </p:childTnLst>
                                </p:cTn>
                              </p:par>
                            </p:childTnLst>
                          </p:cTn>
                        </p:par>
                        <p:par>
                          <p:cTn id="48" fill="hold" nodeType="afterGroup">
                            <p:stCondLst>
                              <p:cond delay="2371"/>
                            </p:stCondLst>
                            <p:childTnLst>
                              <p:par>
                                <p:cTn id="49" presetID="10" presetClass="entr" presetSubtype="0" fill="hold" nodeType="afterEffect">
                                  <p:stCondLst>
                                    <p:cond delay="0"/>
                                  </p:stCondLst>
                                  <p:childTnLst>
                                    <p:set>
                                      <p:cBhvr>
                                        <p:cTn id="50" dur="1" fill="hold">
                                          <p:stCondLst>
                                            <p:cond delay="0"/>
                                          </p:stCondLst>
                                        </p:cTn>
                                        <p:tgtEl>
                                          <p:spTgt spid="18453"/>
                                        </p:tgtEl>
                                        <p:attrNameLst>
                                          <p:attrName>style.visibility</p:attrName>
                                        </p:attrNameLst>
                                      </p:cBhvr>
                                      <p:to>
                                        <p:strVal val="visible"/>
                                      </p:to>
                                    </p:set>
                                    <p:anim calcmode="lin" valueType="num">
                                      <p:cBhvr>
                                        <p:cTn id="51" dur="500" fill="hold"/>
                                        <p:tgtEl>
                                          <p:spTgt spid="18453"/>
                                        </p:tgtEl>
                                        <p:attrNameLst>
                                          <p:attrName>ppt_w</p:attrName>
                                        </p:attrNameLst>
                                      </p:cBhvr>
                                      <p:tavLst>
                                        <p:tav tm="0">
                                          <p:val>
                                            <p:fltVal val="0"/>
                                          </p:val>
                                        </p:tav>
                                        <p:tav tm="100000">
                                          <p:val>
                                            <p:strVal val="#ppt_w"/>
                                          </p:val>
                                        </p:tav>
                                      </p:tavLst>
                                    </p:anim>
                                    <p:anim calcmode="lin" valueType="num">
                                      <p:cBhvr>
                                        <p:cTn id="52" dur="500" fill="hold"/>
                                        <p:tgtEl>
                                          <p:spTgt spid="18453"/>
                                        </p:tgtEl>
                                        <p:attrNameLst>
                                          <p:attrName>ppt_h</p:attrName>
                                        </p:attrNameLst>
                                      </p:cBhvr>
                                      <p:tavLst>
                                        <p:tav tm="0">
                                          <p:val>
                                            <p:fltVal val="0"/>
                                          </p:val>
                                        </p:tav>
                                        <p:tav tm="100000">
                                          <p:val>
                                            <p:strVal val="#ppt_h"/>
                                          </p:val>
                                        </p:tav>
                                      </p:tavLst>
                                    </p:anim>
                                    <p:animEffect transition="in" filter="fade">
                                      <p:cBhvr>
                                        <p:cTn id="53" dur="500"/>
                                        <p:tgtEl>
                                          <p:spTgt spid="18453"/>
                                        </p:tgtEl>
                                      </p:cBhvr>
                                    </p:animEffect>
                                  </p:childTnLst>
                                </p:cTn>
                              </p:par>
                            </p:childTnLst>
                          </p:cTn>
                        </p:par>
                        <p:par>
                          <p:cTn id="54" fill="hold" nodeType="afterGroup">
                            <p:stCondLst>
                              <p:cond delay="2871"/>
                            </p:stCondLst>
                            <p:childTnLst>
                              <p:par>
                                <p:cTn id="55" presetID="26" presetClass="emph" presetSubtype="0" fill="hold" grpId="2" nodeType="afterEffect">
                                  <p:stCondLst>
                                    <p:cond delay="0"/>
                                  </p:stCondLst>
                                  <p:childTnLst>
                                    <p:animEffect transition="out" filter="fade">
                                      <p:cBhvr>
                                        <p:cTn id="56" dur="500" tmFilter="0, 0; .2, .5; .8, .5; 1, 0"/>
                                        <p:tgtEl>
                                          <p:spTgt spid="18434"/>
                                        </p:tgtEl>
                                      </p:cBhvr>
                                    </p:animEffect>
                                    <p:animScale>
                                      <p:cBhvr>
                                        <p:cTn id="57" dur="250" autoRev="1" fill="hold"/>
                                        <p:tgtEl>
                                          <p:spTgt spid="18434"/>
                                        </p:tgtEl>
                                      </p:cBhvr>
                                      <p:by x="105000" y="105000"/>
                                    </p:animScale>
                                  </p:childTnLst>
                                </p:cTn>
                              </p:par>
                            </p:childTnLst>
                          </p:cTn>
                        </p:par>
                        <p:par>
                          <p:cTn id="58" fill="hold" nodeType="afterGroup">
                            <p:stCondLst>
                              <p:cond delay="3371"/>
                            </p:stCondLst>
                            <p:childTnLst>
                              <p:par>
                                <p:cTn id="59" presetID="22" presetClass="entr" presetSubtype="8" fill="hold" nodeType="afterEffect">
                                  <p:stCondLst>
                                    <p:cond delay="0"/>
                                  </p:stCondLst>
                                  <p:childTnLst>
                                    <p:set>
                                      <p:cBhvr>
                                        <p:cTn id="60" dur="1" fill="hold">
                                          <p:stCondLst>
                                            <p:cond delay="0"/>
                                          </p:stCondLst>
                                        </p:cTn>
                                        <p:tgtEl>
                                          <p:spTgt spid="18436"/>
                                        </p:tgtEl>
                                        <p:attrNameLst>
                                          <p:attrName>style.visibility</p:attrName>
                                        </p:attrNameLst>
                                      </p:cBhvr>
                                      <p:to>
                                        <p:strVal val="visible"/>
                                      </p:to>
                                    </p:set>
                                    <p:animEffect transition="in" filter="wipe(left)">
                                      <p:cBhvr>
                                        <p:cTn id="61" dur="500"/>
                                        <p:tgtEl>
                                          <p:spTgt spid="18436"/>
                                        </p:tgtEl>
                                      </p:cBhvr>
                                    </p:animEffect>
                                  </p:childTnLst>
                                </p:cTn>
                              </p:par>
                            </p:childTnLst>
                          </p:cTn>
                        </p:par>
                        <p:par>
                          <p:cTn id="62" fill="hold" nodeType="afterGroup">
                            <p:stCondLst>
                              <p:cond delay="3871"/>
                            </p:stCondLst>
                            <p:childTnLst>
                              <p:par>
                                <p:cTn id="63" presetID="10" presetClass="entr" presetSubtype="0" fill="hold" grpId="0" nodeType="afterEffect">
                                  <p:stCondLst>
                                    <p:cond delay="0"/>
                                  </p:stCondLst>
                                  <p:childTnLst>
                                    <p:set>
                                      <p:cBhvr>
                                        <p:cTn id="64" dur="1" fill="hold">
                                          <p:stCondLst>
                                            <p:cond delay="0"/>
                                          </p:stCondLst>
                                        </p:cTn>
                                        <p:tgtEl>
                                          <p:spTgt spid="18435"/>
                                        </p:tgtEl>
                                        <p:attrNameLst>
                                          <p:attrName>style.visibility</p:attrName>
                                        </p:attrNameLst>
                                      </p:cBhvr>
                                      <p:to>
                                        <p:strVal val="visible"/>
                                      </p:to>
                                    </p:set>
                                    <p:animEffect transition="in" filter="fade">
                                      <p:cBhvr>
                                        <p:cTn id="65" dur="500"/>
                                        <p:tgtEl>
                                          <p:spTgt spid="18435"/>
                                        </p:tgtEl>
                                      </p:cBhvr>
                                    </p:animEffect>
                                  </p:childTnLst>
                                </p:cTn>
                              </p:par>
                            </p:childTnLst>
                          </p:cTn>
                        </p:par>
                        <p:par>
                          <p:cTn id="66" fill="hold" nodeType="afterGroup">
                            <p:stCondLst>
                              <p:cond delay="4371"/>
                            </p:stCondLst>
                            <p:childTnLst>
                              <p:par>
                                <p:cTn id="67" presetID="26" presetClass="emph" presetSubtype="0" fill="hold" grpId="1" nodeType="afterEffect">
                                  <p:stCondLst>
                                    <p:cond delay="0"/>
                                  </p:stCondLst>
                                  <p:childTnLst>
                                    <p:animEffect transition="out" filter="fade">
                                      <p:cBhvr>
                                        <p:cTn id="68" dur="500" tmFilter="0, 0; .2, .5; .8, .5; 1, 0"/>
                                        <p:tgtEl>
                                          <p:spTgt spid="18435"/>
                                        </p:tgtEl>
                                      </p:cBhvr>
                                    </p:animEffect>
                                    <p:animScale>
                                      <p:cBhvr>
                                        <p:cTn id="69" dur="250" autoRev="1" fill="hold"/>
                                        <p:tgtEl>
                                          <p:spTgt spid="184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autoUpdateAnimBg="0"/>
      <p:bldP spid="18434" grpId="1" animBg="1" autoUpdateAnimBg="0"/>
      <p:bldP spid="18434" grpId="2" animBg="1" autoUpdateAnimBg="0"/>
      <p:bldP spid="18435" grpId="0" animBg="1" autoUpdateAnimBg="0"/>
      <p:bldP spid="18435" grpId="1" animBg="1" autoUpdateAnimBg="0"/>
      <p:bldP spid="18454" grpId="0" autoUpdateAnimBg="0"/>
      <p:bldP spid="18455" grpId="0" animBg="1" autoUpdateAnimBg="0"/>
      <p:bldP spid="18456"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图片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6588" y="1773238"/>
            <a:ext cx="5810250" cy="3810000"/>
          </a:xfrm>
          <a:prstGeom prst="rect">
            <a:avLst/>
          </a:prstGeom>
          <a:noFill/>
          <a:ln w="28575" cmpd="sng">
            <a:solidFill>
              <a:schemeClr val="bg1"/>
            </a:solidFill>
            <a:miter lim="800000"/>
            <a:headEnd/>
            <a:tailEnd/>
          </a:ln>
          <a:effectLst>
            <a:outerShdw algn="ctr" rotWithShape="0">
              <a:srgbClr val="000000">
                <a:alpha val="37999"/>
              </a:srgbClr>
            </a:outerShdw>
          </a:effectLst>
          <a:extLst>
            <a:ext uri="{909E8E84-426E-40DD-AFC4-6F175D3DCCD1}">
              <a14:hiddenFill xmlns:a14="http://schemas.microsoft.com/office/drawing/2010/main">
                <a:solidFill>
                  <a:srgbClr val="FFFFFF"/>
                </a:solidFill>
              </a14:hiddenFill>
            </a:ext>
          </a:extLst>
        </p:spPr>
      </p:pic>
      <p:sp>
        <p:nvSpPr>
          <p:cNvPr id="19459" name="TextBox 8"/>
          <p:cNvSpPr txBox="1">
            <a:spLocks noChangeArrowheads="1"/>
          </p:cNvSpPr>
          <p:nvPr/>
        </p:nvSpPr>
        <p:spPr bwMode="auto">
          <a:xfrm>
            <a:off x="2065338" y="1773238"/>
            <a:ext cx="3168650"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r>
              <a:rPr lang="zh-CN" altLang="en-US">
                <a:latin typeface="微软雅黑" pitchFamily="34" charset="-122"/>
                <a:ea typeface="微软雅黑" pitchFamily="34" charset="-122"/>
              </a:rPr>
              <a:t>这里输入您的文字这里输入您的文字这里输入您的文字这里输入您的文字这里输入您</a:t>
            </a:r>
          </a:p>
        </p:txBody>
      </p:sp>
      <p:cxnSp>
        <p:nvCxnSpPr>
          <p:cNvPr id="19460" name="直接连接符 9"/>
          <p:cNvCxnSpPr>
            <a:cxnSpLocks noChangeShapeType="1"/>
          </p:cNvCxnSpPr>
          <p:nvPr/>
        </p:nvCxnSpPr>
        <p:spPr bwMode="auto">
          <a:xfrm>
            <a:off x="985838" y="3306763"/>
            <a:ext cx="4248150" cy="0"/>
          </a:xfrm>
          <a:prstGeom prst="line">
            <a:avLst/>
          </a:prstGeom>
          <a:noFill/>
          <a:ln w="9525" cmpd="sng">
            <a:solidFill>
              <a:schemeClr val="bg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61" name="TextBox 10"/>
          <p:cNvSpPr txBox="1">
            <a:spLocks noChangeArrowheads="1"/>
          </p:cNvSpPr>
          <p:nvPr/>
        </p:nvSpPr>
        <p:spPr bwMode="auto">
          <a:xfrm>
            <a:off x="2065338" y="3602038"/>
            <a:ext cx="3168650"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r>
              <a:rPr lang="zh-CN" altLang="en-US">
                <a:latin typeface="微软雅黑" pitchFamily="34" charset="-122"/>
                <a:ea typeface="微软雅黑" pitchFamily="34" charset="-122"/>
              </a:rPr>
              <a:t>这里输入您的文字这里输入您的文字这里输入您的文字这里输入您的文字这里输入您</a:t>
            </a:r>
          </a:p>
        </p:txBody>
      </p:sp>
      <p:pic>
        <p:nvPicPr>
          <p:cNvPr id="19462" name="组合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863" y="1925638"/>
            <a:ext cx="11525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463" name="Group 7"/>
          <p:cNvGrpSpPr>
            <a:grpSpLocks/>
          </p:cNvGrpSpPr>
          <p:nvPr/>
        </p:nvGrpSpPr>
        <p:grpSpPr bwMode="auto">
          <a:xfrm>
            <a:off x="779463" y="3695700"/>
            <a:ext cx="1333500" cy="1150938"/>
            <a:chOff x="0" y="0"/>
            <a:chExt cx="1333073" cy="1152128"/>
          </a:xfrm>
        </p:grpSpPr>
        <p:sp>
          <p:nvSpPr>
            <p:cNvPr id="19464" name="等腰三角形 2"/>
            <p:cNvSpPr>
              <a:spLocks/>
            </p:cNvSpPr>
            <p:nvPr/>
          </p:nvSpPr>
          <p:spPr bwMode="auto">
            <a:xfrm rot="3036074">
              <a:off x="90473" y="-90473"/>
              <a:ext cx="1152128" cy="1333073"/>
            </a:xfrm>
            <a:custGeom>
              <a:avLst/>
              <a:gdLst>
                <a:gd name="T0" fmla="*/ 576064 w 1152128"/>
                <a:gd name="T1" fmla="*/ 0 h 1333073"/>
                <a:gd name="T2" fmla="*/ 687529 w 1152128"/>
                <a:gd name="T3" fmla="*/ 192182 h 1333073"/>
                <a:gd name="T4" fmla="*/ 1152128 w 1152128"/>
                <a:gd name="T5" fmla="*/ 757009 h 1333073"/>
                <a:gd name="T6" fmla="*/ 576064 w 1152128"/>
                <a:gd name="T7" fmla="*/ 1333073 h 1333073"/>
                <a:gd name="T8" fmla="*/ 0 w 1152128"/>
                <a:gd name="T9" fmla="*/ 757009 h 1333073"/>
                <a:gd name="T10" fmla="*/ 464599 w 1152128"/>
                <a:gd name="T11" fmla="*/ 192182 h 1333073"/>
                <a:gd name="T12" fmla="*/ 576064 w 1152128"/>
                <a:gd name="T13" fmla="*/ 0 h 1333073"/>
              </a:gdLst>
              <a:ahLst/>
              <a:cxnLst>
                <a:cxn ang="0">
                  <a:pos x="T0" y="T1"/>
                </a:cxn>
                <a:cxn ang="0">
                  <a:pos x="T2" y="T3"/>
                </a:cxn>
                <a:cxn ang="0">
                  <a:pos x="T4" y="T5"/>
                </a:cxn>
                <a:cxn ang="0">
                  <a:pos x="T6" y="T7"/>
                </a:cxn>
                <a:cxn ang="0">
                  <a:pos x="T8" y="T9"/>
                </a:cxn>
                <a:cxn ang="0">
                  <a:pos x="T10" y="T11"/>
                </a:cxn>
                <a:cxn ang="0">
                  <a:pos x="T12" y="T13"/>
                </a:cxn>
              </a:cxnLst>
              <a:rect l="0" t="0"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lnTo>
                    <a:pt x="5760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65" name="TextBox 16"/>
            <p:cNvSpPr txBox="1">
              <a:spLocks noChangeArrowheads="1"/>
            </p:cNvSpPr>
            <p:nvPr/>
          </p:nvSpPr>
          <p:spPr bwMode="auto">
            <a:xfrm>
              <a:off x="278719" y="428123"/>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a:solidFill>
                    <a:srgbClr val="F8F8F8"/>
                  </a:solidFill>
                  <a:latin typeface="微软雅黑" pitchFamily="34" charset="-122"/>
                  <a:ea typeface="微软雅黑" pitchFamily="34" charset="-122"/>
                </a:rPr>
                <a:t>标题</a:t>
              </a:r>
            </a:p>
          </p:txBody>
        </p:sp>
      </p:grpSp>
      <p:sp>
        <p:nvSpPr>
          <p:cNvPr id="19466" name="TextBox 17"/>
          <p:cNvSpPr txBox="1">
            <a:spLocks noChangeArrowheads="1"/>
          </p:cNvSpPr>
          <p:nvPr/>
        </p:nvSpPr>
        <p:spPr bwMode="auto">
          <a:xfrm>
            <a:off x="1147763" y="388938"/>
            <a:ext cx="2343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000">
                <a:latin typeface="微软雅黑" pitchFamily="34" charset="-122"/>
                <a:ea typeface="微软雅黑" pitchFamily="34" charset="-122"/>
              </a:rPr>
              <a:t>2.1</a:t>
            </a:r>
            <a:r>
              <a:rPr lang="zh-CN" altLang="en-US" sz="2000">
                <a:latin typeface="微软雅黑" pitchFamily="34" charset="-122"/>
                <a:ea typeface="微软雅黑" pitchFamily="34" charset="-122"/>
              </a:rPr>
              <a:t>请输入您的标题</a:t>
            </a:r>
          </a:p>
        </p:txBody>
      </p:sp>
      <p:sp>
        <p:nvSpPr>
          <p:cNvPr id="19467" name="五边形 18"/>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68" name="燕尾形 19"/>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467"/>
                                        </p:tgtEl>
                                        <p:attrNameLst>
                                          <p:attrName>style.visibility</p:attrName>
                                        </p:attrNameLst>
                                      </p:cBhvr>
                                      <p:to>
                                        <p:strVal val="visible"/>
                                      </p:to>
                                    </p:set>
                                    <p:anim calcmode="lin" valueType="num">
                                      <p:cBhvr additive="base">
                                        <p:cTn id="7" dur="300" fill="hold"/>
                                        <p:tgtEl>
                                          <p:spTgt spid="19467"/>
                                        </p:tgtEl>
                                        <p:attrNameLst>
                                          <p:attrName>ppt_x</p:attrName>
                                        </p:attrNameLst>
                                      </p:cBhvr>
                                      <p:tavLst>
                                        <p:tav tm="0">
                                          <p:val>
                                            <p:strVal val="0-#ppt_w/2"/>
                                          </p:val>
                                        </p:tav>
                                        <p:tav tm="100000">
                                          <p:val>
                                            <p:strVal val="#ppt_x"/>
                                          </p:val>
                                        </p:tav>
                                      </p:tavLst>
                                    </p:anim>
                                    <p:anim calcmode="lin" valueType="num">
                                      <p:cBhvr additive="base">
                                        <p:cTn id="8" dur="300" fill="hold"/>
                                        <p:tgtEl>
                                          <p:spTgt spid="1946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19468"/>
                                        </p:tgtEl>
                                        <p:attrNameLst>
                                          <p:attrName>style.visibility</p:attrName>
                                        </p:attrNameLst>
                                      </p:cBhvr>
                                      <p:to>
                                        <p:strVal val="visible"/>
                                      </p:to>
                                    </p:set>
                                    <p:anim calcmode="lin" valueType="num">
                                      <p:cBhvr additive="base">
                                        <p:cTn id="12" dur="500" fill="hold"/>
                                        <p:tgtEl>
                                          <p:spTgt spid="19468"/>
                                        </p:tgtEl>
                                        <p:attrNameLst>
                                          <p:attrName>ppt_x</p:attrName>
                                        </p:attrNameLst>
                                      </p:cBhvr>
                                      <p:tavLst>
                                        <p:tav tm="0">
                                          <p:val>
                                            <p:strVal val="1+#ppt_w/2"/>
                                          </p:val>
                                        </p:tav>
                                        <p:tav tm="100000">
                                          <p:val>
                                            <p:strVal val="#ppt_x"/>
                                          </p:val>
                                        </p:tav>
                                      </p:tavLst>
                                    </p:anim>
                                    <p:anim calcmode="lin" valueType="num">
                                      <p:cBhvr additive="base">
                                        <p:cTn id="13" dur="500" fill="hold"/>
                                        <p:tgtEl>
                                          <p:spTgt spid="1946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9466"/>
                                        </p:tgtEl>
                                        <p:attrNameLst>
                                          <p:attrName>style.visibility</p:attrName>
                                        </p:attrNameLst>
                                      </p:cBhvr>
                                      <p:to>
                                        <p:strVal val="visible"/>
                                      </p:to>
                                    </p:set>
                                    <p:anim calcmode="lin" valueType="num">
                                      <p:cBhvr>
                                        <p:cTn id="17" dur="300" fill="hold"/>
                                        <p:tgtEl>
                                          <p:spTgt spid="19466"/>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19466"/>
                                        </p:tgtEl>
                                        <p:attrNameLst>
                                          <p:attrName>ppt_y</p:attrName>
                                        </p:attrNameLst>
                                      </p:cBhvr>
                                      <p:tavLst>
                                        <p:tav tm="0">
                                          <p:val>
                                            <p:strVal val="#ppt_y"/>
                                          </p:val>
                                        </p:tav>
                                        <p:tav tm="100000">
                                          <p:val>
                                            <p:strVal val="#ppt_y"/>
                                          </p:val>
                                        </p:tav>
                                      </p:tavLst>
                                    </p:anim>
                                    <p:anim calcmode="lin" valueType="num">
                                      <p:cBhvr>
                                        <p:cTn id="19" dur="300" fill="hold"/>
                                        <p:tgtEl>
                                          <p:spTgt spid="19466"/>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19466"/>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19466"/>
                                        </p:tgtEl>
                                      </p:cBhvr>
                                    </p:animEffect>
                                  </p:childTnLst>
                                </p:cTn>
                              </p:par>
                            </p:childTnLst>
                          </p:cTn>
                        </p:par>
                        <p:par>
                          <p:cTn id="22" fill="hold" nodeType="afterGroup">
                            <p:stCondLst>
                              <p:cond delay="1370"/>
                            </p:stCondLst>
                            <p:childTnLst>
                              <p:par>
                                <p:cTn id="23" presetID="26" presetClass="entr" presetSubtype="0" fill="hold" nodeType="afterEffect">
                                  <p:stCondLst>
                                    <p:cond delay="0"/>
                                  </p:stCondLst>
                                  <p:childTnLst>
                                    <p:set>
                                      <p:cBhvr>
                                        <p:cTn id="24" dur="1" fill="hold">
                                          <p:stCondLst>
                                            <p:cond delay="0"/>
                                          </p:stCondLst>
                                        </p:cTn>
                                        <p:tgtEl>
                                          <p:spTgt spid="19462"/>
                                        </p:tgtEl>
                                        <p:attrNameLst>
                                          <p:attrName>style.visibility</p:attrName>
                                        </p:attrNameLst>
                                      </p:cBhvr>
                                      <p:to>
                                        <p:strVal val="visible"/>
                                      </p:to>
                                    </p:set>
                                    <p:animEffect transition="in" filter="wipe(down)">
                                      <p:cBhvr>
                                        <p:cTn id="25" dur="290">
                                          <p:stCondLst>
                                            <p:cond delay="0"/>
                                          </p:stCondLst>
                                        </p:cTn>
                                        <p:tgtEl>
                                          <p:spTgt spid="19462"/>
                                        </p:tgtEl>
                                      </p:cBhvr>
                                    </p:animEffect>
                                    <p:anim calcmode="lin" valueType="num">
                                      <p:cBhvr>
                                        <p:cTn id="26" dur="911" tmFilter="0,0; 0.14,0.36; 0.43,0.73; 0.71,0.91; 1.0,1.0">
                                          <p:stCondLst>
                                            <p:cond delay="0"/>
                                          </p:stCondLst>
                                        </p:cTn>
                                        <p:tgtEl>
                                          <p:spTgt spid="19462"/>
                                        </p:tgtEl>
                                        <p:attrNameLst>
                                          <p:attrName>ppt_x</p:attrName>
                                        </p:attrNameLst>
                                      </p:cBhvr>
                                      <p:tavLst>
                                        <p:tav tm="0">
                                          <p:val>
                                            <p:strVal val="#ppt_x-0.25"/>
                                          </p:val>
                                        </p:tav>
                                        <p:tav tm="100000">
                                          <p:val>
                                            <p:strVal val="#ppt_x"/>
                                          </p:val>
                                        </p:tav>
                                      </p:tavLst>
                                    </p:anim>
                                    <p:anim calcmode="lin" valueType="num">
                                      <p:cBhvr>
                                        <p:cTn id="27" dur="332" tmFilter="0.0,0.0; 0.25,0.07; 0.50,0.2; 0.75,0.467; 1.0,1.0">
                                          <p:stCondLst>
                                            <p:cond delay="0"/>
                                          </p:stCondLst>
                                        </p:cTn>
                                        <p:tgtEl>
                                          <p:spTgt spid="19462"/>
                                        </p:tgtEl>
                                        <p:attrNameLst>
                                          <p:attrName>ppt_y</p:attrName>
                                        </p:attrNameLst>
                                      </p:cBhvr>
                                      <p:tavLst>
                                        <p:tav tm="0" fmla="#ppt_y-sin(pi*$)/3">
                                          <p:val>
                                            <p:fltVal val="0.5"/>
                                          </p:val>
                                        </p:tav>
                                        <p:tav tm="100000">
                                          <p:val>
                                            <p:fltVal val="1"/>
                                          </p:val>
                                        </p:tav>
                                      </p:tavLst>
                                    </p:anim>
                                    <p:anim calcmode="lin" valueType="num">
                                      <p:cBhvr>
                                        <p:cTn id="28" dur="332" tmFilter="0, 0; 0.125,0.2665; 0.25,0.4; 0.375,0.465; 0.5,0.5;  0.625,0.535; 0.75,0.6; 0.875,0.7335; 1,1">
                                          <p:stCondLst>
                                            <p:cond delay="332"/>
                                          </p:stCondLst>
                                        </p:cTn>
                                        <p:tgtEl>
                                          <p:spTgt spid="19462"/>
                                        </p:tgtEl>
                                        <p:attrNameLst>
                                          <p:attrName>ppt_y</p:attrName>
                                        </p:attrNameLst>
                                      </p:cBhvr>
                                      <p:tavLst>
                                        <p:tav tm="0" fmla="#ppt_y-sin(pi*$)/9">
                                          <p:val>
                                            <p:fltVal val="0"/>
                                          </p:val>
                                        </p:tav>
                                        <p:tav tm="100000">
                                          <p:val>
                                            <p:fltVal val="1"/>
                                          </p:val>
                                        </p:tav>
                                      </p:tavLst>
                                    </p:anim>
                                    <p:anim calcmode="lin" valueType="num">
                                      <p:cBhvr>
                                        <p:cTn id="29" dur="166" tmFilter="0, 0; 0.125,0.2665; 0.25,0.4; 0.375,0.465; 0.5,0.5;  0.625,0.535; 0.75,0.6; 0.875,0.7335; 1,1">
                                          <p:stCondLst>
                                            <p:cond delay="662"/>
                                          </p:stCondLst>
                                        </p:cTn>
                                        <p:tgtEl>
                                          <p:spTgt spid="19462"/>
                                        </p:tgtEl>
                                        <p:attrNameLst>
                                          <p:attrName>ppt_y</p:attrName>
                                        </p:attrNameLst>
                                      </p:cBhvr>
                                      <p:tavLst>
                                        <p:tav tm="0" fmla="#ppt_y-sin(pi*$)/27">
                                          <p:val>
                                            <p:fltVal val="0"/>
                                          </p:val>
                                        </p:tav>
                                        <p:tav tm="100000">
                                          <p:val>
                                            <p:fltVal val="1"/>
                                          </p:val>
                                        </p:tav>
                                      </p:tavLst>
                                    </p:anim>
                                    <p:anim calcmode="lin" valueType="num">
                                      <p:cBhvr>
                                        <p:cTn id="30" dur="82" tmFilter="0, 0; 0.125,0.2665; 0.25,0.4; 0.375,0.465; 0.5,0.5;  0.625,0.535; 0.75,0.6; 0.875,0.7335; 1,1">
                                          <p:stCondLst>
                                            <p:cond delay="828"/>
                                          </p:stCondLst>
                                        </p:cTn>
                                        <p:tgtEl>
                                          <p:spTgt spid="19462"/>
                                        </p:tgtEl>
                                        <p:attrNameLst>
                                          <p:attrName>ppt_y</p:attrName>
                                        </p:attrNameLst>
                                      </p:cBhvr>
                                      <p:tavLst>
                                        <p:tav tm="0" fmla="#ppt_y-sin(pi*$)/81">
                                          <p:val>
                                            <p:fltVal val="0"/>
                                          </p:val>
                                        </p:tav>
                                        <p:tav tm="100000">
                                          <p:val>
                                            <p:fltVal val="1"/>
                                          </p:val>
                                        </p:tav>
                                      </p:tavLst>
                                    </p:anim>
                                    <p:animScale>
                                      <p:cBhvr>
                                        <p:cTn id="31" dur="13">
                                          <p:stCondLst>
                                            <p:cond delay="325"/>
                                          </p:stCondLst>
                                        </p:cTn>
                                        <p:tgtEl>
                                          <p:spTgt spid="19462"/>
                                        </p:tgtEl>
                                      </p:cBhvr>
                                      <p:to x="100000" y="60000"/>
                                    </p:animScale>
                                    <p:animScale>
                                      <p:cBhvr>
                                        <p:cTn id="32" dur="83" decel="50000">
                                          <p:stCondLst>
                                            <p:cond delay="338"/>
                                          </p:stCondLst>
                                        </p:cTn>
                                        <p:tgtEl>
                                          <p:spTgt spid="19462"/>
                                        </p:tgtEl>
                                      </p:cBhvr>
                                      <p:to x="100000" y="100000"/>
                                    </p:animScale>
                                    <p:animScale>
                                      <p:cBhvr>
                                        <p:cTn id="33" dur="13">
                                          <p:stCondLst>
                                            <p:cond delay="656"/>
                                          </p:stCondLst>
                                        </p:cTn>
                                        <p:tgtEl>
                                          <p:spTgt spid="19462"/>
                                        </p:tgtEl>
                                      </p:cBhvr>
                                      <p:to x="100000" y="80000"/>
                                    </p:animScale>
                                    <p:animScale>
                                      <p:cBhvr>
                                        <p:cTn id="34" dur="83" decel="50000">
                                          <p:stCondLst>
                                            <p:cond delay="669"/>
                                          </p:stCondLst>
                                        </p:cTn>
                                        <p:tgtEl>
                                          <p:spTgt spid="19462"/>
                                        </p:tgtEl>
                                      </p:cBhvr>
                                      <p:to x="100000" y="100000"/>
                                    </p:animScale>
                                    <p:animScale>
                                      <p:cBhvr>
                                        <p:cTn id="35" dur="13">
                                          <p:stCondLst>
                                            <p:cond delay="821"/>
                                          </p:stCondLst>
                                        </p:cTn>
                                        <p:tgtEl>
                                          <p:spTgt spid="19462"/>
                                        </p:tgtEl>
                                      </p:cBhvr>
                                      <p:to x="100000" y="90000"/>
                                    </p:animScale>
                                    <p:animScale>
                                      <p:cBhvr>
                                        <p:cTn id="36" dur="83" decel="50000">
                                          <p:stCondLst>
                                            <p:cond delay="834"/>
                                          </p:stCondLst>
                                        </p:cTn>
                                        <p:tgtEl>
                                          <p:spTgt spid="19462"/>
                                        </p:tgtEl>
                                      </p:cBhvr>
                                      <p:to x="100000" y="100000"/>
                                    </p:animScale>
                                    <p:animScale>
                                      <p:cBhvr>
                                        <p:cTn id="37" dur="13">
                                          <p:stCondLst>
                                            <p:cond delay="904"/>
                                          </p:stCondLst>
                                        </p:cTn>
                                        <p:tgtEl>
                                          <p:spTgt spid="19462"/>
                                        </p:tgtEl>
                                      </p:cBhvr>
                                      <p:to x="100000" y="95000"/>
                                    </p:animScale>
                                    <p:animScale>
                                      <p:cBhvr>
                                        <p:cTn id="38" dur="83" decel="50000">
                                          <p:stCondLst>
                                            <p:cond delay="917"/>
                                          </p:stCondLst>
                                        </p:cTn>
                                        <p:tgtEl>
                                          <p:spTgt spid="19462"/>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19463"/>
                                        </p:tgtEl>
                                        <p:attrNameLst>
                                          <p:attrName>style.visibility</p:attrName>
                                        </p:attrNameLst>
                                      </p:cBhvr>
                                      <p:to>
                                        <p:strVal val="visible"/>
                                      </p:to>
                                    </p:set>
                                    <p:animEffect transition="in" filter="wipe(down)">
                                      <p:cBhvr>
                                        <p:cTn id="41" dur="290">
                                          <p:stCondLst>
                                            <p:cond delay="0"/>
                                          </p:stCondLst>
                                        </p:cTn>
                                        <p:tgtEl>
                                          <p:spTgt spid="19463"/>
                                        </p:tgtEl>
                                      </p:cBhvr>
                                    </p:animEffect>
                                    <p:anim calcmode="lin" valueType="num">
                                      <p:cBhvr>
                                        <p:cTn id="42" dur="911" tmFilter="0,0; 0.14,0.36; 0.43,0.73; 0.71,0.91; 1.0,1.0">
                                          <p:stCondLst>
                                            <p:cond delay="0"/>
                                          </p:stCondLst>
                                        </p:cTn>
                                        <p:tgtEl>
                                          <p:spTgt spid="19463"/>
                                        </p:tgtEl>
                                        <p:attrNameLst>
                                          <p:attrName>ppt_x</p:attrName>
                                        </p:attrNameLst>
                                      </p:cBhvr>
                                      <p:tavLst>
                                        <p:tav tm="0">
                                          <p:val>
                                            <p:strVal val="#ppt_x-0.25"/>
                                          </p:val>
                                        </p:tav>
                                        <p:tav tm="100000">
                                          <p:val>
                                            <p:strVal val="#ppt_x"/>
                                          </p:val>
                                        </p:tav>
                                      </p:tavLst>
                                    </p:anim>
                                    <p:anim calcmode="lin" valueType="num">
                                      <p:cBhvr>
                                        <p:cTn id="43" dur="332" tmFilter="0.0,0.0; 0.25,0.07; 0.50,0.2; 0.75,0.467; 1.0,1.0">
                                          <p:stCondLst>
                                            <p:cond delay="0"/>
                                          </p:stCondLst>
                                        </p:cTn>
                                        <p:tgtEl>
                                          <p:spTgt spid="19463"/>
                                        </p:tgtEl>
                                        <p:attrNameLst>
                                          <p:attrName>ppt_y</p:attrName>
                                        </p:attrNameLst>
                                      </p:cBhvr>
                                      <p:tavLst>
                                        <p:tav tm="0" fmla="#ppt_y-sin(pi*$)/3">
                                          <p:val>
                                            <p:fltVal val="0.5"/>
                                          </p:val>
                                        </p:tav>
                                        <p:tav tm="100000">
                                          <p:val>
                                            <p:fltVal val="1"/>
                                          </p:val>
                                        </p:tav>
                                      </p:tavLst>
                                    </p:anim>
                                    <p:anim calcmode="lin" valueType="num">
                                      <p:cBhvr>
                                        <p:cTn id="44" dur="332" tmFilter="0, 0; 0.125,0.2665; 0.25,0.4; 0.375,0.465; 0.5,0.5;  0.625,0.535; 0.75,0.6; 0.875,0.7335; 1,1">
                                          <p:stCondLst>
                                            <p:cond delay="332"/>
                                          </p:stCondLst>
                                        </p:cTn>
                                        <p:tgtEl>
                                          <p:spTgt spid="19463"/>
                                        </p:tgtEl>
                                        <p:attrNameLst>
                                          <p:attrName>ppt_y</p:attrName>
                                        </p:attrNameLst>
                                      </p:cBhvr>
                                      <p:tavLst>
                                        <p:tav tm="0" fmla="#ppt_y-sin(pi*$)/9">
                                          <p:val>
                                            <p:fltVal val="0"/>
                                          </p:val>
                                        </p:tav>
                                        <p:tav tm="100000">
                                          <p:val>
                                            <p:fltVal val="1"/>
                                          </p:val>
                                        </p:tav>
                                      </p:tavLst>
                                    </p:anim>
                                    <p:anim calcmode="lin" valueType="num">
                                      <p:cBhvr>
                                        <p:cTn id="45" dur="166" tmFilter="0, 0; 0.125,0.2665; 0.25,0.4; 0.375,0.465; 0.5,0.5;  0.625,0.535; 0.75,0.6; 0.875,0.7335; 1,1">
                                          <p:stCondLst>
                                            <p:cond delay="662"/>
                                          </p:stCondLst>
                                        </p:cTn>
                                        <p:tgtEl>
                                          <p:spTgt spid="19463"/>
                                        </p:tgtEl>
                                        <p:attrNameLst>
                                          <p:attrName>ppt_y</p:attrName>
                                        </p:attrNameLst>
                                      </p:cBhvr>
                                      <p:tavLst>
                                        <p:tav tm="0" fmla="#ppt_y-sin(pi*$)/27">
                                          <p:val>
                                            <p:fltVal val="0"/>
                                          </p:val>
                                        </p:tav>
                                        <p:tav tm="100000">
                                          <p:val>
                                            <p:fltVal val="1"/>
                                          </p:val>
                                        </p:tav>
                                      </p:tavLst>
                                    </p:anim>
                                    <p:anim calcmode="lin" valueType="num">
                                      <p:cBhvr>
                                        <p:cTn id="46" dur="82" tmFilter="0, 0; 0.125,0.2665; 0.25,0.4; 0.375,0.465; 0.5,0.5;  0.625,0.535; 0.75,0.6; 0.875,0.7335; 1,1">
                                          <p:stCondLst>
                                            <p:cond delay="828"/>
                                          </p:stCondLst>
                                        </p:cTn>
                                        <p:tgtEl>
                                          <p:spTgt spid="19463"/>
                                        </p:tgtEl>
                                        <p:attrNameLst>
                                          <p:attrName>ppt_y</p:attrName>
                                        </p:attrNameLst>
                                      </p:cBhvr>
                                      <p:tavLst>
                                        <p:tav tm="0" fmla="#ppt_y-sin(pi*$)/81">
                                          <p:val>
                                            <p:fltVal val="0"/>
                                          </p:val>
                                        </p:tav>
                                        <p:tav tm="100000">
                                          <p:val>
                                            <p:fltVal val="1"/>
                                          </p:val>
                                        </p:tav>
                                      </p:tavLst>
                                    </p:anim>
                                    <p:animScale>
                                      <p:cBhvr>
                                        <p:cTn id="47" dur="13">
                                          <p:stCondLst>
                                            <p:cond delay="325"/>
                                          </p:stCondLst>
                                        </p:cTn>
                                        <p:tgtEl>
                                          <p:spTgt spid="19463"/>
                                        </p:tgtEl>
                                      </p:cBhvr>
                                      <p:to x="100000" y="60000"/>
                                    </p:animScale>
                                    <p:animScale>
                                      <p:cBhvr>
                                        <p:cTn id="48" dur="83" decel="50000">
                                          <p:stCondLst>
                                            <p:cond delay="338"/>
                                          </p:stCondLst>
                                        </p:cTn>
                                        <p:tgtEl>
                                          <p:spTgt spid="19463"/>
                                        </p:tgtEl>
                                      </p:cBhvr>
                                      <p:to x="100000" y="100000"/>
                                    </p:animScale>
                                    <p:animScale>
                                      <p:cBhvr>
                                        <p:cTn id="49" dur="13">
                                          <p:stCondLst>
                                            <p:cond delay="656"/>
                                          </p:stCondLst>
                                        </p:cTn>
                                        <p:tgtEl>
                                          <p:spTgt spid="19463"/>
                                        </p:tgtEl>
                                      </p:cBhvr>
                                      <p:to x="100000" y="80000"/>
                                    </p:animScale>
                                    <p:animScale>
                                      <p:cBhvr>
                                        <p:cTn id="50" dur="83" decel="50000">
                                          <p:stCondLst>
                                            <p:cond delay="669"/>
                                          </p:stCondLst>
                                        </p:cTn>
                                        <p:tgtEl>
                                          <p:spTgt spid="19463"/>
                                        </p:tgtEl>
                                      </p:cBhvr>
                                      <p:to x="100000" y="100000"/>
                                    </p:animScale>
                                    <p:animScale>
                                      <p:cBhvr>
                                        <p:cTn id="51" dur="13">
                                          <p:stCondLst>
                                            <p:cond delay="821"/>
                                          </p:stCondLst>
                                        </p:cTn>
                                        <p:tgtEl>
                                          <p:spTgt spid="19463"/>
                                        </p:tgtEl>
                                      </p:cBhvr>
                                      <p:to x="100000" y="90000"/>
                                    </p:animScale>
                                    <p:animScale>
                                      <p:cBhvr>
                                        <p:cTn id="52" dur="83" decel="50000">
                                          <p:stCondLst>
                                            <p:cond delay="834"/>
                                          </p:stCondLst>
                                        </p:cTn>
                                        <p:tgtEl>
                                          <p:spTgt spid="19463"/>
                                        </p:tgtEl>
                                      </p:cBhvr>
                                      <p:to x="100000" y="100000"/>
                                    </p:animScale>
                                    <p:animScale>
                                      <p:cBhvr>
                                        <p:cTn id="53" dur="13">
                                          <p:stCondLst>
                                            <p:cond delay="904"/>
                                          </p:stCondLst>
                                        </p:cTn>
                                        <p:tgtEl>
                                          <p:spTgt spid="19463"/>
                                        </p:tgtEl>
                                      </p:cBhvr>
                                      <p:to x="100000" y="95000"/>
                                    </p:animScale>
                                    <p:animScale>
                                      <p:cBhvr>
                                        <p:cTn id="54" dur="83" decel="50000">
                                          <p:stCondLst>
                                            <p:cond delay="917"/>
                                          </p:stCondLst>
                                        </p:cTn>
                                        <p:tgtEl>
                                          <p:spTgt spid="19463"/>
                                        </p:tgtEl>
                                      </p:cBhvr>
                                      <p:to x="100000" y="100000"/>
                                    </p:animScale>
                                  </p:childTnLst>
                                </p:cTn>
                              </p:par>
                            </p:childTnLst>
                          </p:cTn>
                        </p:par>
                        <p:par>
                          <p:cTn id="55" fill="hold" nodeType="afterGroup">
                            <p:stCondLst>
                              <p:cond delay="2370"/>
                            </p:stCondLst>
                            <p:childTnLst>
                              <p:par>
                                <p:cTn id="56" presetID="42" presetClass="entr" presetSubtype="0" fill="hold" grpId="0" nodeType="afterEffect">
                                  <p:stCondLst>
                                    <p:cond delay="0"/>
                                  </p:stCondLst>
                                  <p:childTnLst>
                                    <p:set>
                                      <p:cBhvr>
                                        <p:cTn id="57" dur="1" fill="hold">
                                          <p:stCondLst>
                                            <p:cond delay="0"/>
                                          </p:stCondLst>
                                        </p:cTn>
                                        <p:tgtEl>
                                          <p:spTgt spid="19459"/>
                                        </p:tgtEl>
                                        <p:attrNameLst>
                                          <p:attrName>style.visibility</p:attrName>
                                        </p:attrNameLst>
                                      </p:cBhvr>
                                      <p:to>
                                        <p:strVal val="visible"/>
                                      </p:to>
                                    </p:set>
                                    <p:animEffect transition="in" filter="fade">
                                      <p:cBhvr>
                                        <p:cTn id="58" dur="500"/>
                                        <p:tgtEl>
                                          <p:spTgt spid="19459"/>
                                        </p:tgtEl>
                                      </p:cBhvr>
                                    </p:animEffect>
                                    <p:anim calcmode="lin" valueType="num">
                                      <p:cBhvr>
                                        <p:cTn id="59" dur="500" fill="hold"/>
                                        <p:tgtEl>
                                          <p:spTgt spid="19459"/>
                                        </p:tgtEl>
                                        <p:attrNameLst>
                                          <p:attrName>ppt_x</p:attrName>
                                        </p:attrNameLst>
                                      </p:cBhvr>
                                      <p:tavLst>
                                        <p:tav tm="0">
                                          <p:val>
                                            <p:strVal val="#ppt_x"/>
                                          </p:val>
                                        </p:tav>
                                        <p:tav tm="100000">
                                          <p:val>
                                            <p:strVal val="#ppt_x"/>
                                          </p:val>
                                        </p:tav>
                                      </p:tavLst>
                                    </p:anim>
                                    <p:anim calcmode="lin" valueType="num">
                                      <p:cBhvr>
                                        <p:cTn id="60" dur="500" fill="hold"/>
                                        <p:tgtEl>
                                          <p:spTgt spid="19459"/>
                                        </p:tgtEl>
                                        <p:attrNameLst>
                                          <p:attrName>ppt_y</p:attrName>
                                        </p:attrNameLst>
                                      </p:cBhvr>
                                      <p:tavLst>
                                        <p:tav tm="0">
                                          <p:val>
                                            <p:strVal val="#ppt_y+.1"/>
                                          </p:val>
                                        </p:tav>
                                        <p:tav tm="100000">
                                          <p:val>
                                            <p:strVal val="#ppt_y"/>
                                          </p:val>
                                        </p:tav>
                                      </p:tavLst>
                                    </p:anim>
                                  </p:childTnLst>
                                </p:cTn>
                              </p:par>
                            </p:childTnLst>
                          </p:cTn>
                        </p:par>
                        <p:par>
                          <p:cTn id="61" fill="hold" nodeType="afterGroup">
                            <p:stCondLst>
                              <p:cond delay="2870"/>
                            </p:stCondLst>
                            <p:childTnLst>
                              <p:par>
                                <p:cTn id="62" presetID="22" presetClass="entr" presetSubtype="8" fill="hold" nodeType="afterEffect">
                                  <p:stCondLst>
                                    <p:cond delay="0"/>
                                  </p:stCondLst>
                                  <p:childTnLst>
                                    <p:set>
                                      <p:cBhvr>
                                        <p:cTn id="63" dur="1" fill="hold">
                                          <p:stCondLst>
                                            <p:cond delay="0"/>
                                          </p:stCondLst>
                                        </p:cTn>
                                        <p:tgtEl>
                                          <p:spTgt spid="19460"/>
                                        </p:tgtEl>
                                        <p:attrNameLst>
                                          <p:attrName>style.visibility</p:attrName>
                                        </p:attrNameLst>
                                      </p:cBhvr>
                                      <p:to>
                                        <p:strVal val="visible"/>
                                      </p:to>
                                    </p:set>
                                    <p:animEffect transition="in" filter="wipe(left)">
                                      <p:cBhvr>
                                        <p:cTn id="64" dur="500"/>
                                        <p:tgtEl>
                                          <p:spTgt spid="19460"/>
                                        </p:tgtEl>
                                      </p:cBhvr>
                                    </p:animEffect>
                                  </p:childTnLst>
                                </p:cTn>
                              </p:par>
                            </p:childTnLst>
                          </p:cTn>
                        </p:par>
                        <p:par>
                          <p:cTn id="65" fill="hold" nodeType="afterGroup">
                            <p:stCondLst>
                              <p:cond delay="3370"/>
                            </p:stCondLst>
                            <p:childTnLst>
                              <p:par>
                                <p:cTn id="66" presetID="10" presetClass="entr" presetSubtype="0" fill="hold" nodeType="afterEffect">
                                  <p:stCondLst>
                                    <p:cond delay="0"/>
                                  </p:stCondLst>
                                  <p:childTnLst>
                                    <p:set>
                                      <p:cBhvr>
                                        <p:cTn id="67" dur="1" fill="hold">
                                          <p:stCondLst>
                                            <p:cond delay="0"/>
                                          </p:stCondLst>
                                        </p:cTn>
                                        <p:tgtEl>
                                          <p:spTgt spid="19458"/>
                                        </p:tgtEl>
                                        <p:attrNameLst>
                                          <p:attrName>style.visibility</p:attrName>
                                        </p:attrNameLst>
                                      </p:cBhvr>
                                      <p:to>
                                        <p:strVal val="visible"/>
                                      </p:to>
                                    </p:set>
                                    <p:anim calcmode="lin" valueType="num">
                                      <p:cBhvr>
                                        <p:cTn id="68" dur="300" fill="hold"/>
                                        <p:tgtEl>
                                          <p:spTgt spid="19458"/>
                                        </p:tgtEl>
                                        <p:attrNameLst>
                                          <p:attrName>ppt_w</p:attrName>
                                        </p:attrNameLst>
                                      </p:cBhvr>
                                      <p:tavLst>
                                        <p:tav tm="0">
                                          <p:val>
                                            <p:fltVal val="0"/>
                                          </p:val>
                                        </p:tav>
                                        <p:tav tm="100000">
                                          <p:val>
                                            <p:strVal val="#ppt_w"/>
                                          </p:val>
                                        </p:tav>
                                      </p:tavLst>
                                    </p:anim>
                                    <p:anim calcmode="lin" valueType="num">
                                      <p:cBhvr>
                                        <p:cTn id="69" dur="300" fill="hold"/>
                                        <p:tgtEl>
                                          <p:spTgt spid="19458"/>
                                        </p:tgtEl>
                                        <p:attrNameLst>
                                          <p:attrName>ppt_h</p:attrName>
                                        </p:attrNameLst>
                                      </p:cBhvr>
                                      <p:tavLst>
                                        <p:tav tm="0">
                                          <p:val>
                                            <p:fltVal val="0"/>
                                          </p:val>
                                        </p:tav>
                                        <p:tav tm="100000">
                                          <p:val>
                                            <p:strVal val="#ppt_h"/>
                                          </p:val>
                                        </p:tav>
                                      </p:tavLst>
                                    </p:anim>
                                    <p:animEffect transition="in" filter="fade">
                                      <p:cBhvr>
                                        <p:cTn id="70" dur="300"/>
                                        <p:tgtEl>
                                          <p:spTgt spid="19458"/>
                                        </p:tgtEl>
                                      </p:cBhvr>
                                    </p:animEffect>
                                  </p:childTnLst>
                                </p:cTn>
                              </p:par>
                            </p:childTnLst>
                          </p:cTn>
                        </p:par>
                        <p:par>
                          <p:cTn id="71" fill="hold" nodeType="afterGroup">
                            <p:stCondLst>
                              <p:cond delay="3670"/>
                            </p:stCondLst>
                            <p:childTnLst>
                              <p:par>
                                <p:cTn id="72" presetID="42" presetClass="entr" presetSubtype="0" fill="hold" grpId="0" nodeType="afterEffect">
                                  <p:stCondLst>
                                    <p:cond delay="0"/>
                                  </p:stCondLst>
                                  <p:childTnLst>
                                    <p:set>
                                      <p:cBhvr>
                                        <p:cTn id="73" dur="1" fill="hold">
                                          <p:stCondLst>
                                            <p:cond delay="0"/>
                                          </p:stCondLst>
                                        </p:cTn>
                                        <p:tgtEl>
                                          <p:spTgt spid="19461"/>
                                        </p:tgtEl>
                                        <p:attrNameLst>
                                          <p:attrName>style.visibility</p:attrName>
                                        </p:attrNameLst>
                                      </p:cBhvr>
                                      <p:to>
                                        <p:strVal val="visible"/>
                                      </p:to>
                                    </p:set>
                                    <p:animEffect transition="in" filter="fade">
                                      <p:cBhvr>
                                        <p:cTn id="74" dur="500"/>
                                        <p:tgtEl>
                                          <p:spTgt spid="19461"/>
                                        </p:tgtEl>
                                      </p:cBhvr>
                                    </p:animEffect>
                                    <p:anim calcmode="lin" valueType="num">
                                      <p:cBhvr>
                                        <p:cTn id="75" dur="500" fill="hold"/>
                                        <p:tgtEl>
                                          <p:spTgt spid="19461"/>
                                        </p:tgtEl>
                                        <p:attrNameLst>
                                          <p:attrName>ppt_x</p:attrName>
                                        </p:attrNameLst>
                                      </p:cBhvr>
                                      <p:tavLst>
                                        <p:tav tm="0">
                                          <p:val>
                                            <p:strVal val="#ppt_x"/>
                                          </p:val>
                                        </p:tav>
                                        <p:tav tm="100000">
                                          <p:val>
                                            <p:strVal val="#ppt_x"/>
                                          </p:val>
                                        </p:tav>
                                      </p:tavLst>
                                    </p:anim>
                                    <p:anim calcmode="lin" valueType="num">
                                      <p:cBhvr>
                                        <p:cTn id="76" dur="500" fill="hold"/>
                                        <p:tgtEl>
                                          <p:spTgt spid="194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autoUpdateAnimBg="0"/>
      <p:bldP spid="19461" grpId="0" autoUpdateAnimBg="0"/>
      <p:bldP spid="19466" grpId="0" autoUpdateAnimBg="0"/>
      <p:bldP spid="19467" grpId="0" animBg="1" autoUpdateAnimBg="0"/>
      <p:bldP spid="19468"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4"/>
          <p:cNvSpPr txBox="1">
            <a:spLocks noChangeArrowheads="1"/>
          </p:cNvSpPr>
          <p:nvPr/>
        </p:nvSpPr>
        <p:spPr bwMode="auto">
          <a:xfrm>
            <a:off x="2433638" y="1855788"/>
            <a:ext cx="11334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12000" b="1">
                <a:solidFill>
                  <a:srgbClr val="21A3D0"/>
                </a:solidFill>
                <a:latin typeface="微软雅黑" pitchFamily="34" charset="-122"/>
                <a:ea typeface="微软雅黑" pitchFamily="34" charset="-122"/>
              </a:rPr>
              <a:t>3</a:t>
            </a:r>
            <a:endParaRPr lang="zh-CN" altLang="en-US" sz="12000" b="1">
              <a:solidFill>
                <a:srgbClr val="21A3D0"/>
              </a:solidFill>
              <a:latin typeface="微软雅黑" pitchFamily="34" charset="-122"/>
              <a:ea typeface="微软雅黑" pitchFamily="34" charset="-122"/>
            </a:endParaRPr>
          </a:p>
        </p:txBody>
      </p:sp>
      <p:sp>
        <p:nvSpPr>
          <p:cNvPr id="20483" name="TextBox 5"/>
          <p:cNvSpPr txBox="1">
            <a:spLocks noChangeArrowheads="1"/>
          </p:cNvSpPr>
          <p:nvPr/>
        </p:nvSpPr>
        <p:spPr bwMode="auto">
          <a:xfrm>
            <a:off x="1768475" y="2846388"/>
            <a:ext cx="8477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3000">
                <a:solidFill>
                  <a:srgbClr val="21A3D0"/>
                </a:solidFill>
              </a:rPr>
              <a:t>part</a:t>
            </a:r>
            <a:endParaRPr lang="zh-CN" altLang="en-US" sz="3000">
              <a:solidFill>
                <a:srgbClr val="21A3D0"/>
              </a:solidFill>
            </a:endParaRPr>
          </a:p>
        </p:txBody>
      </p:sp>
      <p:grpSp>
        <p:nvGrpSpPr>
          <p:cNvPr id="20484" name="Group 4"/>
          <p:cNvGrpSpPr>
            <a:grpSpLocks/>
          </p:cNvGrpSpPr>
          <p:nvPr/>
        </p:nvGrpSpPr>
        <p:grpSpPr bwMode="auto">
          <a:xfrm>
            <a:off x="3416300" y="2465388"/>
            <a:ext cx="7270750" cy="1611312"/>
            <a:chOff x="0" y="0"/>
            <a:chExt cx="7270359" cy="1612134"/>
          </a:xfrm>
        </p:grpSpPr>
        <p:sp>
          <p:nvSpPr>
            <p:cNvPr id="20485" name="TextBox 6"/>
            <p:cNvSpPr txBox="1">
              <a:spLocks noChangeArrowheads="1"/>
            </p:cNvSpPr>
            <p:nvPr/>
          </p:nvSpPr>
          <p:spPr bwMode="auto">
            <a:xfrm>
              <a:off x="20397" y="0"/>
              <a:ext cx="306993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600" b="1">
                  <a:solidFill>
                    <a:srgbClr val="2B2E30"/>
                  </a:solidFill>
                  <a:latin typeface="微软雅黑" pitchFamily="34" charset="-122"/>
                  <a:ea typeface="微软雅黑" pitchFamily="34" charset="-122"/>
                </a:rPr>
                <a:t>解决问题的措施</a:t>
              </a:r>
            </a:p>
          </p:txBody>
        </p:sp>
        <p:sp>
          <p:nvSpPr>
            <p:cNvPr id="20486" name="TextBox 7"/>
            <p:cNvSpPr txBox="1">
              <a:spLocks noChangeArrowheads="1"/>
            </p:cNvSpPr>
            <p:nvPr/>
          </p:nvSpPr>
          <p:spPr bwMode="auto">
            <a:xfrm>
              <a:off x="0" y="407518"/>
              <a:ext cx="5608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solidFill>
                    <a:srgbClr val="2B2E30"/>
                  </a:solidFill>
                  <a:ea typeface="微软雅黑" pitchFamily="34" charset="-122"/>
                </a:rPr>
                <a:t>●</a:t>
              </a:r>
              <a:r>
                <a:rPr lang="zh-CN" altLang="en-US">
                  <a:solidFill>
                    <a:srgbClr val="2B2E30"/>
                  </a:solidFill>
                  <a:ea typeface="微软雅黑" pitchFamily="34" charset="-122"/>
                </a:rPr>
                <a:t>人事调整      </a:t>
              </a:r>
              <a:r>
                <a:rPr lang="en-US">
                  <a:solidFill>
                    <a:srgbClr val="2B2E30"/>
                  </a:solidFill>
                  <a:ea typeface="微软雅黑" pitchFamily="34" charset="-122"/>
                </a:rPr>
                <a:t>●</a:t>
              </a:r>
              <a:r>
                <a:rPr lang="zh-CN" altLang="en-US">
                  <a:solidFill>
                    <a:srgbClr val="2B2E30"/>
                  </a:solidFill>
                  <a:ea typeface="微软雅黑" pitchFamily="34" charset="-122"/>
                </a:rPr>
                <a:t>加强监督</a:t>
              </a:r>
              <a:endParaRPr lang="zh-CN" altLang="en-US">
                <a:solidFill>
                  <a:srgbClr val="2B2E30"/>
                </a:solidFill>
              </a:endParaRPr>
            </a:p>
          </p:txBody>
        </p:sp>
        <p:sp>
          <p:nvSpPr>
            <p:cNvPr id="20487" name="TextBox 15"/>
            <p:cNvSpPr txBox="1">
              <a:spLocks noChangeArrowheads="1"/>
            </p:cNvSpPr>
            <p:nvPr/>
          </p:nvSpPr>
          <p:spPr bwMode="auto">
            <a:xfrm>
              <a:off x="29785" y="965803"/>
              <a:ext cx="72405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rgbClr val="2B2E30"/>
                  </a:solidFill>
                  <a:latin typeface="微软雅黑" pitchFamily="34" charset="-122"/>
                  <a:ea typeface="微软雅黑" pitchFamily="34" charset="-122"/>
                </a:rPr>
                <a:t>章节导语。这里可以用几句话描述本章的主要内容，也能给观众思维一个缓冲的时间。</a:t>
              </a:r>
            </a:p>
          </p:txBody>
        </p:sp>
      </p:grpSp>
      <p:cxnSp>
        <p:nvCxnSpPr>
          <p:cNvPr id="20488" name="直接连接符 10"/>
          <p:cNvCxnSpPr>
            <a:cxnSpLocks noChangeShapeType="1"/>
          </p:cNvCxnSpPr>
          <p:nvPr/>
        </p:nvCxnSpPr>
        <p:spPr bwMode="auto">
          <a:xfrm flipH="1">
            <a:off x="3576638" y="3328988"/>
            <a:ext cx="862012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9" name="Freeform 10"/>
          <p:cNvSpPr>
            <a:spLocks/>
          </p:cNvSpPr>
          <p:nvPr/>
        </p:nvSpPr>
        <p:spPr bwMode="auto">
          <a:xfrm>
            <a:off x="1150938" y="2205038"/>
            <a:ext cx="1849437" cy="1944687"/>
          </a:xfrm>
          <a:custGeom>
            <a:avLst/>
            <a:gdLst>
              <a:gd name="T0" fmla="*/ 3233 w 3480"/>
              <a:gd name="T1" fmla="*/ 2268 h 3657"/>
              <a:gd name="T2" fmla="*/ 3033 w 3480"/>
              <a:gd name="T3" fmla="*/ 2634 h 3657"/>
              <a:gd name="T4" fmla="*/ 1023 w 3480"/>
              <a:gd name="T5" fmla="*/ 2915 h 3657"/>
              <a:gd name="T6" fmla="*/ 741 w 3480"/>
              <a:gd name="T7" fmla="*/ 905 h 3657"/>
              <a:gd name="T8" fmla="*/ 2017 w 3480"/>
              <a:gd name="T9" fmla="*/ 340 h 3657"/>
              <a:gd name="T10" fmla="*/ 2079 w 3480"/>
              <a:gd name="T11" fmla="*/ 345 h 3657"/>
              <a:gd name="T12" fmla="*/ 2067 w 3480"/>
              <a:gd name="T13" fmla="*/ 489 h 3657"/>
              <a:gd name="T14" fmla="*/ 2289 w 3480"/>
              <a:gd name="T15" fmla="*/ 254 h 3657"/>
              <a:gd name="T16" fmla="*/ 2110 w 3480"/>
              <a:gd name="T17" fmla="*/ 0 h 3657"/>
              <a:gd name="T18" fmla="*/ 2100 w 3480"/>
              <a:gd name="T19" fmla="*/ 113 h 3657"/>
              <a:gd name="T20" fmla="*/ 2038 w 3480"/>
              <a:gd name="T21" fmla="*/ 107 h 3657"/>
              <a:gd name="T22" fmla="*/ 554 w 3480"/>
              <a:gd name="T23" fmla="*/ 764 h 3657"/>
              <a:gd name="T24" fmla="*/ 882 w 3480"/>
              <a:gd name="T25" fmla="*/ 3102 h 3657"/>
              <a:gd name="T26" fmla="*/ 3219 w 3480"/>
              <a:gd name="T27" fmla="*/ 2774 h 3657"/>
              <a:gd name="T28" fmla="*/ 3480 w 3480"/>
              <a:gd name="T29" fmla="*/ 2268 h 3657"/>
              <a:gd name="T30" fmla="*/ 3233 w 3480"/>
              <a:gd name="T31" fmla="*/ 2268 h 3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80" h="3657">
                <a:moveTo>
                  <a:pt x="3233" y="2268"/>
                </a:moveTo>
                <a:cubicBezTo>
                  <a:pt x="3185" y="2397"/>
                  <a:pt x="3118" y="2521"/>
                  <a:pt x="3033" y="2634"/>
                </a:cubicBezTo>
                <a:cubicBezTo>
                  <a:pt x="2556" y="3266"/>
                  <a:pt x="1655" y="3393"/>
                  <a:pt x="1023" y="2915"/>
                </a:cubicBezTo>
                <a:cubicBezTo>
                  <a:pt x="390" y="2438"/>
                  <a:pt x="264" y="1538"/>
                  <a:pt x="741" y="905"/>
                </a:cubicBezTo>
                <a:cubicBezTo>
                  <a:pt x="1041" y="507"/>
                  <a:pt x="1523" y="295"/>
                  <a:pt x="2017" y="340"/>
                </a:cubicBezTo>
                <a:lnTo>
                  <a:pt x="2079" y="345"/>
                </a:lnTo>
                <a:lnTo>
                  <a:pt x="2067" y="489"/>
                </a:lnTo>
                <a:lnTo>
                  <a:pt x="2289" y="254"/>
                </a:lnTo>
                <a:lnTo>
                  <a:pt x="2110" y="0"/>
                </a:lnTo>
                <a:lnTo>
                  <a:pt x="2100" y="113"/>
                </a:lnTo>
                <a:lnTo>
                  <a:pt x="2038" y="107"/>
                </a:lnTo>
                <a:cubicBezTo>
                  <a:pt x="1463" y="55"/>
                  <a:pt x="903" y="302"/>
                  <a:pt x="554" y="764"/>
                </a:cubicBezTo>
                <a:cubicBezTo>
                  <a:pt x="0" y="1500"/>
                  <a:pt x="146" y="2547"/>
                  <a:pt x="882" y="3102"/>
                </a:cubicBezTo>
                <a:cubicBezTo>
                  <a:pt x="1618" y="3657"/>
                  <a:pt x="2664" y="3510"/>
                  <a:pt x="3219" y="2774"/>
                </a:cubicBezTo>
                <a:cubicBezTo>
                  <a:pt x="3336" y="2619"/>
                  <a:pt x="3423" y="2448"/>
                  <a:pt x="3480" y="2268"/>
                </a:cubicBezTo>
                <a:lnTo>
                  <a:pt x="3233" y="226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0.25004 -4.44444E-6 L 2.68115E-6 -4.44444E-6 " pathEditMode="relative" rAng="0" ptsTypes="AA">
                                      <p:cBhvr>
                                        <p:cTn id="6" dur="2000" fill="hold"/>
                                        <p:tgtEl>
                                          <p:spTgt spid="20489"/>
                                        </p:tgtEl>
                                        <p:attrNameLst>
                                          <p:attrName>ppt_x,ppt_y</p:attrName>
                                        </p:attrNameLst>
                                      </p:cBhvr>
                                      <p:rCtr x="12500" y="0"/>
                                    </p:animMotion>
                                  </p:childTnLst>
                                </p:cTn>
                              </p:par>
                              <p:par>
                                <p:cTn id="7" presetID="8" presetClass="emph" presetSubtype="0" fill="hold" grpId="1" nodeType="withEffect">
                                  <p:stCondLst>
                                    <p:cond delay="0"/>
                                  </p:stCondLst>
                                  <p:childTnLst>
                                    <p:animRot by="21600000">
                                      <p:cBhvr>
                                        <p:cTn id="8" dur="2000" fill="hold"/>
                                        <p:tgtEl>
                                          <p:spTgt spid="20489"/>
                                        </p:tgtEl>
                                        <p:attrNameLst>
                                          <p:attrName>r</p:attrName>
                                        </p:attrNameLst>
                                      </p:cBhvr>
                                    </p:animRot>
                                  </p:childTnLst>
                                </p:cTn>
                              </p:par>
                            </p:childTnLst>
                          </p:cTn>
                        </p:par>
                        <p:par>
                          <p:cTn id="9" fill="hold" nodeType="afterGroup">
                            <p:stCondLst>
                              <p:cond delay="2000"/>
                            </p:stCondLst>
                            <p:childTnLst>
                              <p:par>
                                <p:cTn id="10" presetID="47" presetClass="entr" presetSubtype="0" fill="hold" grpId="0" nodeType="afterEffect">
                                  <p:stCondLst>
                                    <p:cond delay="0"/>
                                  </p:stCondLst>
                                  <p:childTnLst>
                                    <p:set>
                                      <p:cBhvr>
                                        <p:cTn id="11" dur="1" fill="hold">
                                          <p:stCondLst>
                                            <p:cond delay="0"/>
                                          </p:stCondLst>
                                        </p:cTn>
                                        <p:tgtEl>
                                          <p:spTgt spid="20483"/>
                                        </p:tgtEl>
                                        <p:attrNameLst>
                                          <p:attrName>style.visibility</p:attrName>
                                        </p:attrNameLst>
                                      </p:cBhvr>
                                      <p:to>
                                        <p:strVal val="visible"/>
                                      </p:to>
                                    </p:set>
                                    <p:animEffect transition="in" filter="fade">
                                      <p:cBhvr>
                                        <p:cTn id="12" dur="1000"/>
                                        <p:tgtEl>
                                          <p:spTgt spid="20483"/>
                                        </p:tgtEl>
                                      </p:cBhvr>
                                    </p:animEffect>
                                    <p:anim calcmode="lin" valueType="num">
                                      <p:cBhvr>
                                        <p:cTn id="13" dur="1000" fill="hold"/>
                                        <p:tgtEl>
                                          <p:spTgt spid="20483"/>
                                        </p:tgtEl>
                                        <p:attrNameLst>
                                          <p:attrName>ppt_x</p:attrName>
                                        </p:attrNameLst>
                                      </p:cBhvr>
                                      <p:tavLst>
                                        <p:tav tm="0">
                                          <p:val>
                                            <p:strVal val="#ppt_x"/>
                                          </p:val>
                                        </p:tav>
                                        <p:tav tm="100000">
                                          <p:val>
                                            <p:strVal val="#ppt_x"/>
                                          </p:val>
                                        </p:tav>
                                      </p:tavLst>
                                    </p:anim>
                                    <p:anim calcmode="lin" valueType="num">
                                      <p:cBhvr>
                                        <p:cTn id="14" dur="1000" fill="hold"/>
                                        <p:tgtEl>
                                          <p:spTgt spid="2048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20482"/>
                                        </p:tgtEl>
                                        <p:attrNameLst>
                                          <p:attrName>style.visibility</p:attrName>
                                        </p:attrNameLst>
                                      </p:cBhvr>
                                      <p:to>
                                        <p:strVal val="visible"/>
                                      </p:to>
                                    </p:set>
                                    <p:animEffect transition="in" filter="fade">
                                      <p:cBhvr>
                                        <p:cTn id="17" dur="1000"/>
                                        <p:tgtEl>
                                          <p:spTgt spid="20482"/>
                                        </p:tgtEl>
                                      </p:cBhvr>
                                    </p:animEffect>
                                    <p:anim calcmode="lin" valueType="num">
                                      <p:cBhvr>
                                        <p:cTn id="18" dur="1000" fill="hold"/>
                                        <p:tgtEl>
                                          <p:spTgt spid="20482"/>
                                        </p:tgtEl>
                                        <p:attrNameLst>
                                          <p:attrName>ppt_x</p:attrName>
                                        </p:attrNameLst>
                                      </p:cBhvr>
                                      <p:tavLst>
                                        <p:tav tm="0">
                                          <p:val>
                                            <p:strVal val="#ppt_x"/>
                                          </p:val>
                                        </p:tav>
                                        <p:tav tm="100000">
                                          <p:val>
                                            <p:strVal val="#ppt_x"/>
                                          </p:val>
                                        </p:tav>
                                      </p:tavLst>
                                    </p:anim>
                                    <p:anim calcmode="lin" valueType="num">
                                      <p:cBhvr>
                                        <p:cTn id="19" dur="1000" fill="hold"/>
                                        <p:tgtEl>
                                          <p:spTgt spid="20482"/>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3000"/>
                            </p:stCondLst>
                            <p:childTnLst>
                              <p:par>
                                <p:cTn id="21" presetID="22" presetClass="entr" presetSubtype="8" fill="hold" nodeType="afterEffect">
                                  <p:stCondLst>
                                    <p:cond delay="0"/>
                                  </p:stCondLst>
                                  <p:childTnLst>
                                    <p:set>
                                      <p:cBhvr>
                                        <p:cTn id="22" dur="1" fill="hold">
                                          <p:stCondLst>
                                            <p:cond delay="0"/>
                                          </p:stCondLst>
                                        </p:cTn>
                                        <p:tgtEl>
                                          <p:spTgt spid="20488"/>
                                        </p:tgtEl>
                                        <p:attrNameLst>
                                          <p:attrName>style.visibility</p:attrName>
                                        </p:attrNameLst>
                                      </p:cBhvr>
                                      <p:to>
                                        <p:strVal val="visible"/>
                                      </p:to>
                                    </p:set>
                                    <p:animEffect transition="in" filter="wipe(left)">
                                      <p:cBhvr>
                                        <p:cTn id="23" dur="2000"/>
                                        <p:tgtEl>
                                          <p:spTgt spid="20488"/>
                                        </p:tgtEl>
                                      </p:cBhvr>
                                    </p:animEffect>
                                  </p:childTnLst>
                                </p:cTn>
                              </p:par>
                            </p:childTnLst>
                          </p:cTn>
                        </p:par>
                        <p:par>
                          <p:cTn id="24" fill="hold" nodeType="afterGroup">
                            <p:stCondLst>
                              <p:cond delay="5000"/>
                            </p:stCondLst>
                            <p:childTnLst>
                              <p:par>
                                <p:cTn id="25" presetID="16" presetClass="entr" presetSubtype="42" fill="hold" nodeType="afterEffect">
                                  <p:stCondLst>
                                    <p:cond delay="0"/>
                                  </p:stCondLst>
                                  <p:childTnLst>
                                    <p:set>
                                      <p:cBhvr>
                                        <p:cTn id="26" dur="1" fill="hold">
                                          <p:stCondLst>
                                            <p:cond delay="0"/>
                                          </p:stCondLst>
                                        </p:cTn>
                                        <p:tgtEl>
                                          <p:spTgt spid="20484"/>
                                        </p:tgtEl>
                                        <p:attrNameLst>
                                          <p:attrName>style.visibility</p:attrName>
                                        </p:attrNameLst>
                                      </p:cBhvr>
                                      <p:to>
                                        <p:strVal val="visible"/>
                                      </p:to>
                                    </p:set>
                                    <p:animEffect transition="in" filter="barn(outHorizontal)">
                                      <p:cBhvr>
                                        <p:cTn id="27" dur="10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utoUpdateAnimBg="0"/>
      <p:bldP spid="20483" grpId="0" autoUpdateAnimBg="0"/>
      <p:bldP spid="20489" grpId="0" animBg="1"/>
      <p:bldP spid="2048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饼形 7"/>
          <p:cNvSpPr>
            <a:spLocks/>
          </p:cNvSpPr>
          <p:nvPr/>
        </p:nvSpPr>
        <p:spPr bwMode="auto">
          <a:xfrm>
            <a:off x="1566863" y="1735138"/>
            <a:ext cx="2087562" cy="2089150"/>
          </a:xfrm>
          <a:custGeom>
            <a:avLst/>
            <a:gdLst>
              <a:gd name="T0" fmla="*/ 2088232 w 2088232"/>
              <a:gd name="T1" fmla="*/ 1044116 h 2088232"/>
              <a:gd name="T2" fmla="*/ 1327722 w 2088232"/>
              <a:gd name="T3" fmla="*/ 2048977 h 2088232"/>
              <a:gd name="T4" fmla="*/ 154068 w 2088232"/>
              <a:gd name="T5" fmla="*/ 1590003 h 2088232"/>
              <a:gd name="T6" fmla="*/ 276994 w 2088232"/>
              <a:gd name="T7" fmla="*/ 335806 h 2088232"/>
              <a:gd name="T8" fmla="*/ 1517427 w 2088232"/>
              <a:gd name="T9" fmla="*/ 113441 h 2088232"/>
              <a:gd name="T10" fmla="*/ 1044116 w 2088232"/>
              <a:gd name="T11" fmla="*/ 1044116 h 2088232"/>
              <a:gd name="T12" fmla="*/ 2088232 w 2088232"/>
              <a:gd name="T13" fmla="*/ 1044116 h 2088232"/>
            </a:gdLst>
            <a:ahLst/>
            <a:cxnLst>
              <a:cxn ang="0">
                <a:pos x="T0" y="T1"/>
              </a:cxn>
              <a:cxn ang="0">
                <a:pos x="T2" y="T3"/>
              </a:cxn>
              <a:cxn ang="0">
                <a:pos x="T4" y="T5"/>
              </a:cxn>
              <a:cxn ang="0">
                <a:pos x="T6" y="T7"/>
              </a:cxn>
              <a:cxn ang="0">
                <a:pos x="T8" y="T9"/>
              </a:cxn>
              <a:cxn ang="0">
                <a:pos x="T10" y="T11"/>
              </a:cxn>
              <a:cxn ang="0">
                <a:pos x="T12" y="T13"/>
              </a:cxn>
            </a:cxnLst>
            <a:rect l="0" t="0" r="r" b="b"/>
            <a:pathLst>
              <a:path w="2088232" h="2088232">
                <a:moveTo>
                  <a:pt x="2088232" y="1044116"/>
                </a:moveTo>
                <a:cubicBezTo>
                  <a:pt x="2088232" y="1511540"/>
                  <a:pt x="1777573" y="1922014"/>
                  <a:pt x="1327722" y="2048977"/>
                </a:cubicBezTo>
                <a:cubicBezTo>
                  <a:pt x="877871" y="2175940"/>
                  <a:pt x="398448" y="1988455"/>
                  <a:pt x="154068" y="1590003"/>
                </a:cubicBezTo>
                <a:cubicBezTo>
                  <a:pt x="-90312" y="1191551"/>
                  <a:pt x="-40098" y="679227"/>
                  <a:pt x="276994" y="335806"/>
                </a:cubicBezTo>
                <a:cubicBezTo>
                  <a:pt x="594086" y="-7615"/>
                  <a:pt x="1100788" y="-98448"/>
                  <a:pt x="1517427" y="113441"/>
                </a:cubicBezTo>
                <a:lnTo>
                  <a:pt x="1044116" y="1044116"/>
                </a:lnTo>
                <a:lnTo>
                  <a:pt x="2088232" y="10441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1507" name="饼形 8"/>
          <p:cNvSpPr>
            <a:spLocks/>
          </p:cNvSpPr>
          <p:nvPr/>
        </p:nvSpPr>
        <p:spPr bwMode="auto">
          <a:xfrm rot="17792834">
            <a:off x="1513682" y="1518443"/>
            <a:ext cx="2451100" cy="2366963"/>
          </a:xfrm>
          <a:custGeom>
            <a:avLst/>
            <a:gdLst>
              <a:gd name="T0" fmla="*/ 2450846 w 2450846"/>
              <a:gd name="T1" fmla="*/ 1183587 h 2367174"/>
              <a:gd name="T2" fmla="*/ 1737063 w 2450846"/>
              <a:gd name="T3" fmla="*/ 2259074 h 2367174"/>
              <a:gd name="T4" fmla="*/ 1225423 w 2450846"/>
              <a:gd name="T5" fmla="*/ 1183587 h 2367174"/>
              <a:gd name="T6" fmla="*/ 2450846 w 2450846"/>
              <a:gd name="T7" fmla="*/ 1183587 h 2367174"/>
            </a:gdLst>
            <a:ahLst/>
            <a:cxnLst>
              <a:cxn ang="0">
                <a:pos x="T0" y="T1"/>
              </a:cxn>
              <a:cxn ang="0">
                <a:pos x="T2" y="T3"/>
              </a:cxn>
              <a:cxn ang="0">
                <a:pos x="T4" y="T5"/>
              </a:cxn>
              <a:cxn ang="0">
                <a:pos x="T6" y="T7"/>
              </a:cxn>
            </a:cxnLst>
            <a:rect l="0" t="0" r="r" b="b"/>
            <a:pathLst>
              <a:path w="2450846" h="2367174">
                <a:moveTo>
                  <a:pt x="2450846" y="1183587"/>
                </a:moveTo>
                <a:cubicBezTo>
                  <a:pt x="2450846" y="1645971"/>
                  <a:pt x="2172067" y="2066019"/>
                  <a:pt x="1737063" y="2259074"/>
                </a:cubicBezTo>
                <a:lnTo>
                  <a:pt x="1225423" y="1183587"/>
                </a:lnTo>
                <a:lnTo>
                  <a:pt x="2450846" y="118358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1508" name="文本框 24"/>
          <p:cNvSpPr txBox="1">
            <a:spLocks noChangeArrowheads="1"/>
          </p:cNvSpPr>
          <p:nvPr/>
        </p:nvSpPr>
        <p:spPr bwMode="auto">
          <a:xfrm>
            <a:off x="1989138" y="3946525"/>
            <a:ext cx="2016125"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5400" b="1">
                <a:solidFill>
                  <a:srgbClr val="0067AC"/>
                </a:solidFill>
                <a:latin typeface="微软雅黑" pitchFamily="34" charset="-122"/>
                <a:ea typeface="微软雅黑" pitchFamily="34" charset="-122"/>
              </a:rPr>
              <a:t>17</a:t>
            </a:r>
            <a:r>
              <a:rPr lang="en-US" sz="2400">
                <a:latin typeface="Broadway BT"/>
              </a:rPr>
              <a:t>%</a:t>
            </a:r>
            <a:endParaRPr lang="zh-CN" altLang="en-US" sz="2400">
              <a:latin typeface="Broadway BT"/>
            </a:endParaRPr>
          </a:p>
        </p:txBody>
      </p:sp>
      <p:sp>
        <p:nvSpPr>
          <p:cNvPr id="21509" name="文本框 25"/>
          <p:cNvSpPr txBox="1">
            <a:spLocks noChangeArrowheads="1"/>
          </p:cNvSpPr>
          <p:nvPr/>
        </p:nvSpPr>
        <p:spPr bwMode="auto">
          <a:xfrm>
            <a:off x="5416550" y="3943350"/>
            <a:ext cx="2016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5400" b="1">
                <a:solidFill>
                  <a:srgbClr val="0067AC"/>
                </a:solidFill>
                <a:latin typeface="微软雅黑" pitchFamily="34" charset="-122"/>
                <a:ea typeface="微软雅黑" pitchFamily="34" charset="-122"/>
              </a:rPr>
              <a:t>32</a:t>
            </a:r>
            <a:r>
              <a:rPr lang="en-US" sz="2400">
                <a:latin typeface="Broadway BT"/>
              </a:rPr>
              <a:t>%</a:t>
            </a:r>
            <a:endParaRPr lang="zh-CN" altLang="en-US" sz="2400">
              <a:latin typeface="Broadway BT"/>
            </a:endParaRPr>
          </a:p>
        </p:txBody>
      </p:sp>
      <p:sp>
        <p:nvSpPr>
          <p:cNvPr id="21510" name="饼形 11"/>
          <p:cNvSpPr>
            <a:spLocks/>
          </p:cNvSpPr>
          <p:nvPr/>
        </p:nvSpPr>
        <p:spPr bwMode="auto">
          <a:xfrm>
            <a:off x="8393113" y="1781175"/>
            <a:ext cx="2089150" cy="2087563"/>
          </a:xfrm>
          <a:custGeom>
            <a:avLst/>
            <a:gdLst>
              <a:gd name="T0" fmla="*/ 2088232 w 2088232"/>
              <a:gd name="T1" fmla="*/ 1044116 h 2088232"/>
              <a:gd name="T2" fmla="*/ 1237170 w 2088232"/>
              <a:gd name="T3" fmla="*/ 2070229 h 2088232"/>
              <a:gd name="T4" fmla="*/ 71390 w 2088232"/>
              <a:gd name="T5" fmla="*/ 1423566 h 2088232"/>
              <a:gd name="T6" fmla="*/ 491354 w 2088232"/>
              <a:gd name="T7" fmla="*/ 158321 h 2088232"/>
              <a:gd name="T8" fmla="*/ 1812434 w 2088232"/>
              <a:gd name="T9" fmla="*/ 337104 h 2088232"/>
              <a:gd name="T10" fmla="*/ 1044116 w 2088232"/>
              <a:gd name="T11" fmla="*/ 1044116 h 2088232"/>
              <a:gd name="T12" fmla="*/ 2088232 w 2088232"/>
              <a:gd name="T13" fmla="*/ 1044116 h 2088232"/>
            </a:gdLst>
            <a:ahLst/>
            <a:cxnLst>
              <a:cxn ang="0">
                <a:pos x="T0" y="T1"/>
              </a:cxn>
              <a:cxn ang="0">
                <a:pos x="T2" y="T3"/>
              </a:cxn>
              <a:cxn ang="0">
                <a:pos x="T4" y="T5"/>
              </a:cxn>
              <a:cxn ang="0">
                <a:pos x="T6" y="T7"/>
              </a:cxn>
              <a:cxn ang="0">
                <a:pos x="T8" y="T9"/>
              </a:cxn>
              <a:cxn ang="0">
                <a:pos x="T10" y="T11"/>
              </a:cxn>
              <a:cxn ang="0">
                <a:pos x="T12" y="T13"/>
              </a:cxn>
            </a:cxnLst>
            <a:rect l="0" t="0" r="r" b="b"/>
            <a:pathLst>
              <a:path w="2088232" h="2088232">
                <a:moveTo>
                  <a:pt x="2088232" y="1044116"/>
                </a:moveTo>
                <a:cubicBezTo>
                  <a:pt x="2088232" y="1546317"/>
                  <a:pt x="1730712" y="1977374"/>
                  <a:pt x="1237170" y="2070229"/>
                </a:cubicBezTo>
                <a:cubicBezTo>
                  <a:pt x="743628" y="2163084"/>
                  <a:pt x="253899" y="1891429"/>
                  <a:pt x="71390" y="1423566"/>
                </a:cubicBezTo>
                <a:cubicBezTo>
                  <a:pt x="-111119" y="955702"/>
                  <a:pt x="65303" y="424189"/>
                  <a:pt x="491354" y="158321"/>
                </a:cubicBezTo>
                <a:cubicBezTo>
                  <a:pt x="917405" y="-107547"/>
                  <a:pt x="1472374" y="-32443"/>
                  <a:pt x="1812434" y="337104"/>
                </a:cubicBezTo>
                <a:lnTo>
                  <a:pt x="1044116" y="1044116"/>
                </a:lnTo>
                <a:lnTo>
                  <a:pt x="2088232" y="10441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1511" name="饼形 12"/>
          <p:cNvSpPr>
            <a:spLocks/>
          </p:cNvSpPr>
          <p:nvPr/>
        </p:nvSpPr>
        <p:spPr bwMode="auto">
          <a:xfrm rot="16431819">
            <a:off x="8366919" y="1597819"/>
            <a:ext cx="2405062" cy="2311400"/>
          </a:xfrm>
          <a:custGeom>
            <a:avLst/>
            <a:gdLst>
              <a:gd name="T0" fmla="*/ 2020896 w 2404880"/>
              <a:gd name="T1" fmla="*/ 2002378 h 2311418"/>
              <a:gd name="T2" fmla="*/ 1282343 w 2404880"/>
              <a:gd name="T3" fmla="*/ 2308864 h 2311418"/>
              <a:gd name="T4" fmla="*/ 1202440 w 2404880"/>
              <a:gd name="T5" fmla="*/ 1155709 h 2311418"/>
              <a:gd name="T6" fmla="*/ 2020896 w 2404880"/>
              <a:gd name="T7" fmla="*/ 2002378 h 2311418"/>
            </a:gdLst>
            <a:ahLst/>
            <a:cxnLst>
              <a:cxn ang="0">
                <a:pos x="T0" y="T1"/>
              </a:cxn>
              <a:cxn ang="0">
                <a:pos x="T2" y="T3"/>
              </a:cxn>
              <a:cxn ang="0">
                <a:pos x="T4" y="T5"/>
              </a:cxn>
              <a:cxn ang="0">
                <a:pos x="T6" y="T7"/>
              </a:cxn>
            </a:cxnLst>
            <a:rect l="0" t="0" r="r" b="b"/>
            <a:pathLst>
              <a:path w="2404880" h="2311418">
                <a:moveTo>
                  <a:pt x="2020896" y="2002378"/>
                </a:moveTo>
                <a:cubicBezTo>
                  <a:pt x="1818623" y="2183008"/>
                  <a:pt x="1557836" y="2291230"/>
                  <a:pt x="1282343" y="2308864"/>
                </a:cubicBezTo>
                <a:lnTo>
                  <a:pt x="1202440" y="1155709"/>
                </a:lnTo>
                <a:lnTo>
                  <a:pt x="2020896" y="200237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1512" name="文本框 30"/>
          <p:cNvSpPr txBox="1">
            <a:spLocks noChangeArrowheads="1"/>
          </p:cNvSpPr>
          <p:nvPr/>
        </p:nvSpPr>
        <p:spPr bwMode="auto">
          <a:xfrm>
            <a:off x="8832850" y="3943350"/>
            <a:ext cx="2016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5400" b="1">
                <a:solidFill>
                  <a:srgbClr val="0067AC"/>
                </a:solidFill>
                <a:latin typeface="微软雅黑" pitchFamily="34" charset="-122"/>
                <a:ea typeface="微软雅黑" pitchFamily="34" charset="-122"/>
              </a:rPr>
              <a:t>13</a:t>
            </a:r>
            <a:r>
              <a:rPr lang="en-US" sz="2400">
                <a:latin typeface="Broadway BT"/>
              </a:rPr>
              <a:t>%</a:t>
            </a:r>
            <a:endParaRPr lang="zh-CN" altLang="en-US" sz="2400">
              <a:latin typeface="Broadway BT"/>
            </a:endParaRPr>
          </a:p>
        </p:txBody>
      </p:sp>
      <p:pic>
        <p:nvPicPr>
          <p:cNvPr id="21513" name="组合 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3" y="4943475"/>
            <a:ext cx="25717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饼形 26"/>
          <p:cNvSpPr>
            <a:spLocks/>
          </p:cNvSpPr>
          <p:nvPr/>
        </p:nvSpPr>
        <p:spPr bwMode="auto">
          <a:xfrm>
            <a:off x="5008563" y="1739900"/>
            <a:ext cx="2089150" cy="2089150"/>
          </a:xfrm>
          <a:custGeom>
            <a:avLst/>
            <a:gdLst>
              <a:gd name="T0" fmla="*/ 2088232 w 2088232"/>
              <a:gd name="T1" fmla="*/ 1044116 h 2088232"/>
              <a:gd name="T2" fmla="*/ 1162126 w 2088232"/>
              <a:gd name="T3" fmla="*/ 2081542 h 2088232"/>
              <a:gd name="T4" fmla="*/ 26676 w 2088232"/>
              <a:gd name="T5" fmla="*/ 1278625 h 2088232"/>
              <a:gd name="T6" fmla="*/ 696115 w 2088232"/>
              <a:gd name="T7" fmla="*/ 59701 h 2088232"/>
              <a:gd name="T8" fmla="*/ 1044116 w 2088232"/>
              <a:gd name="T9" fmla="*/ 1044116 h 2088232"/>
              <a:gd name="T10" fmla="*/ 2088232 w 2088232"/>
              <a:gd name="T11" fmla="*/ 1044116 h 2088232"/>
            </a:gdLst>
            <a:ahLst/>
            <a:cxnLst>
              <a:cxn ang="0">
                <a:pos x="T0" y="T1"/>
              </a:cxn>
              <a:cxn ang="0">
                <a:pos x="T2" y="T3"/>
              </a:cxn>
              <a:cxn ang="0">
                <a:pos x="T4" y="T5"/>
              </a:cxn>
              <a:cxn ang="0">
                <a:pos x="T6" y="T7"/>
              </a:cxn>
              <a:cxn ang="0">
                <a:pos x="T8" y="T9"/>
              </a:cxn>
              <a:cxn ang="0">
                <a:pos x="T10" y="T11"/>
              </a:cxn>
            </a:cxnLst>
            <a:rect l="0" t="0" r="r" b="b"/>
            <a:pathLst>
              <a:path w="2088232" h="2088232">
                <a:moveTo>
                  <a:pt x="2088232" y="1044116"/>
                </a:moveTo>
                <a:cubicBezTo>
                  <a:pt x="2088232" y="1575104"/>
                  <a:pt x="1689712" y="2021527"/>
                  <a:pt x="1162126" y="2081542"/>
                </a:cubicBezTo>
                <a:cubicBezTo>
                  <a:pt x="634540" y="2141557"/>
                  <a:pt x="145936" y="1796047"/>
                  <a:pt x="26676" y="1278625"/>
                </a:cubicBezTo>
                <a:cubicBezTo>
                  <a:pt x="-92584" y="761203"/>
                  <a:pt x="195488" y="236678"/>
                  <a:pt x="696115" y="59701"/>
                </a:cubicBezTo>
                <a:lnTo>
                  <a:pt x="1044116" y="1044116"/>
                </a:lnTo>
                <a:lnTo>
                  <a:pt x="2088232" y="104411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21515" name="饼形 27"/>
          <p:cNvSpPr>
            <a:spLocks/>
          </p:cNvSpPr>
          <p:nvPr/>
        </p:nvSpPr>
        <p:spPr bwMode="auto">
          <a:xfrm rot="17792834">
            <a:off x="4852987" y="1530351"/>
            <a:ext cx="2479675" cy="2393950"/>
          </a:xfrm>
          <a:custGeom>
            <a:avLst/>
            <a:gdLst>
              <a:gd name="T0" fmla="*/ 2081511 w 2479044"/>
              <a:gd name="T1" fmla="*/ 318607 h 2394410"/>
              <a:gd name="T2" fmla="*/ 2462088 w 2479044"/>
              <a:gd name="T3" fmla="*/ 1394553 h 2394410"/>
              <a:gd name="T4" fmla="*/ 1757049 w 2479044"/>
              <a:gd name="T5" fmla="*/ 2285066 h 2394410"/>
              <a:gd name="T6" fmla="*/ 1239522 w 2479044"/>
              <a:gd name="T7" fmla="*/ 1197205 h 2394410"/>
              <a:gd name="T8" fmla="*/ 2081511 w 2479044"/>
              <a:gd name="T9" fmla="*/ 318607 h 2394410"/>
            </a:gdLst>
            <a:ahLst/>
            <a:cxnLst>
              <a:cxn ang="0">
                <a:pos x="T0" y="T1"/>
              </a:cxn>
              <a:cxn ang="0">
                <a:pos x="T2" y="T3"/>
              </a:cxn>
              <a:cxn ang="0">
                <a:pos x="T4" y="T5"/>
              </a:cxn>
              <a:cxn ang="0">
                <a:pos x="T6" y="T7"/>
              </a:cxn>
              <a:cxn ang="0">
                <a:pos x="T8" y="T9"/>
              </a:cxn>
            </a:cxnLst>
            <a:rect l="0" t="0" r="r" b="b"/>
            <a:pathLst>
              <a:path w="2479044" h="2394410">
                <a:moveTo>
                  <a:pt x="2081511" y="318607"/>
                </a:moveTo>
                <a:cubicBezTo>
                  <a:pt x="2387853" y="592481"/>
                  <a:pt x="2530897" y="996889"/>
                  <a:pt x="2462088" y="1394553"/>
                </a:cubicBezTo>
                <a:cubicBezTo>
                  <a:pt x="2394373" y="1785892"/>
                  <a:pt x="2130321" y="2119407"/>
                  <a:pt x="1757049" y="2285066"/>
                </a:cubicBezTo>
                <a:lnTo>
                  <a:pt x="1239522" y="1197205"/>
                </a:lnTo>
                <a:lnTo>
                  <a:pt x="2081511" y="3186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pic>
        <p:nvPicPr>
          <p:cNvPr id="21516" name="组合 2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0913" y="4943475"/>
            <a:ext cx="25733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7" name="组合 3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96275" y="4943475"/>
            <a:ext cx="25669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8" name="TextBox 25"/>
          <p:cNvSpPr txBox="1">
            <a:spLocks noChangeArrowheads="1"/>
          </p:cNvSpPr>
          <p:nvPr/>
        </p:nvSpPr>
        <p:spPr bwMode="auto">
          <a:xfrm>
            <a:off x="1147763" y="388938"/>
            <a:ext cx="2343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000">
                <a:latin typeface="微软雅黑" pitchFamily="34" charset="-122"/>
                <a:ea typeface="微软雅黑" pitchFamily="34" charset="-122"/>
              </a:rPr>
              <a:t>3.1</a:t>
            </a:r>
            <a:r>
              <a:rPr lang="zh-CN" altLang="en-US" sz="2000">
                <a:latin typeface="微软雅黑" pitchFamily="34" charset="-122"/>
                <a:ea typeface="微软雅黑" pitchFamily="34" charset="-122"/>
              </a:rPr>
              <a:t>请输入您的标题</a:t>
            </a:r>
          </a:p>
        </p:txBody>
      </p:sp>
      <p:sp>
        <p:nvSpPr>
          <p:cNvPr id="21519" name="五边形 36"/>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20" name="燕尾形 37"/>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519"/>
                                        </p:tgtEl>
                                        <p:attrNameLst>
                                          <p:attrName>style.visibility</p:attrName>
                                        </p:attrNameLst>
                                      </p:cBhvr>
                                      <p:to>
                                        <p:strVal val="visible"/>
                                      </p:to>
                                    </p:set>
                                    <p:anim calcmode="lin" valueType="num">
                                      <p:cBhvr additive="base">
                                        <p:cTn id="7" dur="300" fill="hold"/>
                                        <p:tgtEl>
                                          <p:spTgt spid="21519"/>
                                        </p:tgtEl>
                                        <p:attrNameLst>
                                          <p:attrName>ppt_x</p:attrName>
                                        </p:attrNameLst>
                                      </p:cBhvr>
                                      <p:tavLst>
                                        <p:tav tm="0">
                                          <p:val>
                                            <p:strVal val="0-#ppt_w/2"/>
                                          </p:val>
                                        </p:tav>
                                        <p:tav tm="100000">
                                          <p:val>
                                            <p:strVal val="#ppt_x"/>
                                          </p:val>
                                        </p:tav>
                                      </p:tavLst>
                                    </p:anim>
                                    <p:anim calcmode="lin" valueType="num">
                                      <p:cBhvr additive="base">
                                        <p:cTn id="8" dur="300" fill="hold"/>
                                        <p:tgtEl>
                                          <p:spTgt spid="2151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21520"/>
                                        </p:tgtEl>
                                        <p:attrNameLst>
                                          <p:attrName>style.visibility</p:attrName>
                                        </p:attrNameLst>
                                      </p:cBhvr>
                                      <p:to>
                                        <p:strVal val="visible"/>
                                      </p:to>
                                    </p:set>
                                    <p:anim calcmode="lin" valueType="num">
                                      <p:cBhvr additive="base">
                                        <p:cTn id="12" dur="500" fill="hold"/>
                                        <p:tgtEl>
                                          <p:spTgt spid="21520"/>
                                        </p:tgtEl>
                                        <p:attrNameLst>
                                          <p:attrName>ppt_x</p:attrName>
                                        </p:attrNameLst>
                                      </p:cBhvr>
                                      <p:tavLst>
                                        <p:tav tm="0">
                                          <p:val>
                                            <p:strVal val="1+#ppt_w/2"/>
                                          </p:val>
                                        </p:tav>
                                        <p:tav tm="100000">
                                          <p:val>
                                            <p:strVal val="#ppt_x"/>
                                          </p:val>
                                        </p:tav>
                                      </p:tavLst>
                                    </p:anim>
                                    <p:anim calcmode="lin" valueType="num">
                                      <p:cBhvr additive="base">
                                        <p:cTn id="13" dur="500" fill="hold"/>
                                        <p:tgtEl>
                                          <p:spTgt spid="21520"/>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1518"/>
                                        </p:tgtEl>
                                        <p:attrNameLst>
                                          <p:attrName>style.visibility</p:attrName>
                                        </p:attrNameLst>
                                      </p:cBhvr>
                                      <p:to>
                                        <p:strVal val="visible"/>
                                      </p:to>
                                    </p:set>
                                    <p:anim calcmode="lin" valueType="num">
                                      <p:cBhvr>
                                        <p:cTn id="17" dur="300" fill="hold"/>
                                        <p:tgtEl>
                                          <p:spTgt spid="21518"/>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21518"/>
                                        </p:tgtEl>
                                        <p:attrNameLst>
                                          <p:attrName>ppt_y</p:attrName>
                                        </p:attrNameLst>
                                      </p:cBhvr>
                                      <p:tavLst>
                                        <p:tav tm="0">
                                          <p:val>
                                            <p:strVal val="#ppt_y"/>
                                          </p:val>
                                        </p:tav>
                                        <p:tav tm="100000">
                                          <p:val>
                                            <p:strVal val="#ppt_y"/>
                                          </p:val>
                                        </p:tav>
                                      </p:tavLst>
                                    </p:anim>
                                    <p:anim calcmode="lin" valueType="num">
                                      <p:cBhvr>
                                        <p:cTn id="19" dur="300" fill="hold"/>
                                        <p:tgtEl>
                                          <p:spTgt spid="21518"/>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2151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21518"/>
                                        </p:tgtEl>
                                      </p:cBhvr>
                                    </p:animEffect>
                                  </p:childTnLst>
                                </p:cTn>
                              </p:par>
                            </p:childTnLst>
                          </p:cTn>
                        </p:par>
                        <p:par>
                          <p:cTn id="22" fill="hold" nodeType="afterGroup">
                            <p:stCondLst>
                              <p:cond delay="1370"/>
                            </p:stCondLst>
                            <p:childTnLst>
                              <p:par>
                                <p:cTn id="23" presetID="21" presetClass="entr" presetSubtype="1" fill="hold" grpId="0" nodeType="afterEffect">
                                  <p:stCondLst>
                                    <p:cond delay="0"/>
                                  </p:stCondLst>
                                  <p:childTnLst>
                                    <p:set>
                                      <p:cBhvr>
                                        <p:cTn id="24" dur="1" fill="hold">
                                          <p:stCondLst>
                                            <p:cond delay="0"/>
                                          </p:stCondLst>
                                        </p:cTn>
                                        <p:tgtEl>
                                          <p:spTgt spid="21506"/>
                                        </p:tgtEl>
                                        <p:attrNameLst>
                                          <p:attrName>style.visibility</p:attrName>
                                        </p:attrNameLst>
                                      </p:cBhvr>
                                      <p:to>
                                        <p:strVal val="visible"/>
                                      </p:to>
                                    </p:set>
                                    <p:animEffect transition="in" filter="wheel(1)">
                                      <p:cBhvr>
                                        <p:cTn id="25" dur="1000"/>
                                        <p:tgtEl>
                                          <p:spTgt spid="21506"/>
                                        </p:tgtEl>
                                      </p:cBhvr>
                                    </p:animEffect>
                                  </p:childTnLst>
                                </p:cTn>
                              </p:par>
                            </p:childTnLst>
                          </p:cTn>
                        </p:par>
                        <p:par>
                          <p:cTn id="26" fill="hold" nodeType="afterGroup">
                            <p:stCondLst>
                              <p:cond delay="2370"/>
                            </p:stCondLst>
                            <p:childTnLst>
                              <p:par>
                                <p:cTn id="27" presetID="42" presetClass="entr" presetSubtype="0" fill="hold" grpId="0" nodeType="afterEffect">
                                  <p:stCondLst>
                                    <p:cond delay="0"/>
                                  </p:stCondLst>
                                  <p:childTnLst>
                                    <p:set>
                                      <p:cBhvr>
                                        <p:cTn id="28" dur="1" fill="hold">
                                          <p:stCondLst>
                                            <p:cond delay="0"/>
                                          </p:stCondLst>
                                        </p:cTn>
                                        <p:tgtEl>
                                          <p:spTgt spid="21507"/>
                                        </p:tgtEl>
                                        <p:attrNameLst>
                                          <p:attrName>style.visibility</p:attrName>
                                        </p:attrNameLst>
                                      </p:cBhvr>
                                      <p:to>
                                        <p:strVal val="visible"/>
                                      </p:to>
                                    </p:set>
                                    <p:animEffect transition="in" filter="fade">
                                      <p:cBhvr>
                                        <p:cTn id="29" dur="1000"/>
                                        <p:tgtEl>
                                          <p:spTgt spid="21507"/>
                                        </p:tgtEl>
                                      </p:cBhvr>
                                    </p:animEffect>
                                    <p:anim calcmode="lin" valueType="num">
                                      <p:cBhvr>
                                        <p:cTn id="30" dur="1000" fill="hold"/>
                                        <p:tgtEl>
                                          <p:spTgt spid="21507"/>
                                        </p:tgtEl>
                                        <p:attrNameLst>
                                          <p:attrName>ppt_x</p:attrName>
                                        </p:attrNameLst>
                                      </p:cBhvr>
                                      <p:tavLst>
                                        <p:tav tm="0">
                                          <p:val>
                                            <p:strVal val="#ppt_x"/>
                                          </p:val>
                                        </p:tav>
                                        <p:tav tm="100000">
                                          <p:val>
                                            <p:strVal val="#ppt_x"/>
                                          </p:val>
                                        </p:tav>
                                      </p:tavLst>
                                    </p:anim>
                                    <p:anim calcmode="lin" valueType="num">
                                      <p:cBhvr>
                                        <p:cTn id="31" dur="1000" fill="hold"/>
                                        <p:tgtEl>
                                          <p:spTgt spid="21507"/>
                                        </p:tgtEl>
                                        <p:attrNameLst>
                                          <p:attrName>ppt_y</p:attrName>
                                        </p:attrNameLst>
                                      </p:cBhvr>
                                      <p:tavLst>
                                        <p:tav tm="0">
                                          <p:val>
                                            <p:strVal val="#ppt_y+.1"/>
                                          </p:val>
                                        </p:tav>
                                        <p:tav tm="100000">
                                          <p:val>
                                            <p:strVal val="#ppt_y"/>
                                          </p:val>
                                        </p:tav>
                                      </p:tavLst>
                                    </p:anim>
                                  </p:childTnLst>
                                </p:cTn>
                              </p:par>
                            </p:childTnLst>
                          </p:cTn>
                        </p:par>
                        <p:par>
                          <p:cTn id="32" fill="hold" nodeType="afterGroup">
                            <p:stCondLst>
                              <p:cond delay="3370"/>
                            </p:stCondLst>
                            <p:childTnLst>
                              <p:par>
                                <p:cTn id="33" presetID="26" presetClass="emph" presetSubtype="0" fill="hold" grpId="1" nodeType="afterEffect">
                                  <p:stCondLst>
                                    <p:cond delay="0"/>
                                  </p:stCondLst>
                                  <p:childTnLst>
                                    <p:animEffect transition="out" filter="fade">
                                      <p:cBhvr>
                                        <p:cTn id="34" dur="500" tmFilter="0, 0; .2, .5; .8, .5; 1, 0"/>
                                        <p:tgtEl>
                                          <p:spTgt spid="21507"/>
                                        </p:tgtEl>
                                      </p:cBhvr>
                                    </p:animEffect>
                                    <p:animScale>
                                      <p:cBhvr>
                                        <p:cTn id="35" dur="250" autoRev="1" fill="hold"/>
                                        <p:tgtEl>
                                          <p:spTgt spid="21507"/>
                                        </p:tgtEl>
                                      </p:cBhvr>
                                      <p:by x="105000" y="105000"/>
                                    </p:animScale>
                                  </p:childTnLst>
                                </p:cTn>
                              </p:par>
                            </p:childTnLst>
                          </p:cTn>
                        </p:par>
                        <p:par>
                          <p:cTn id="36" fill="hold" nodeType="afterGroup">
                            <p:stCondLst>
                              <p:cond delay="3870"/>
                            </p:stCondLst>
                            <p:childTnLst>
                              <p:par>
                                <p:cTn id="37" presetID="41" presetClass="entr" presetSubtype="0" fill="hold" grpId="0" nodeType="afterEffect">
                                  <p:stCondLst>
                                    <p:cond delay="0"/>
                                  </p:stCondLst>
                                  <p:iterate type="lt">
                                    <p:tmPct val="10000"/>
                                  </p:iterate>
                                  <p:childTnLst>
                                    <p:set>
                                      <p:cBhvr>
                                        <p:cTn id="38" dur="1" fill="hold">
                                          <p:stCondLst>
                                            <p:cond delay="0"/>
                                          </p:stCondLst>
                                        </p:cTn>
                                        <p:tgtEl>
                                          <p:spTgt spid="21508"/>
                                        </p:tgtEl>
                                        <p:attrNameLst>
                                          <p:attrName>style.visibility</p:attrName>
                                        </p:attrNameLst>
                                      </p:cBhvr>
                                      <p:to>
                                        <p:strVal val="visible"/>
                                      </p:to>
                                    </p:set>
                                    <p:anim calcmode="lin" valueType="num">
                                      <p:cBhvr>
                                        <p:cTn id="39" dur="500" fill="hold"/>
                                        <p:tgtEl>
                                          <p:spTgt spid="21508"/>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21508"/>
                                        </p:tgtEl>
                                        <p:attrNameLst>
                                          <p:attrName>ppt_y</p:attrName>
                                        </p:attrNameLst>
                                      </p:cBhvr>
                                      <p:tavLst>
                                        <p:tav tm="0">
                                          <p:val>
                                            <p:strVal val="#ppt_y"/>
                                          </p:val>
                                        </p:tav>
                                        <p:tav tm="100000">
                                          <p:val>
                                            <p:strVal val="#ppt_y"/>
                                          </p:val>
                                        </p:tav>
                                      </p:tavLst>
                                    </p:anim>
                                    <p:anim calcmode="lin" valueType="num">
                                      <p:cBhvr>
                                        <p:cTn id="41" dur="500" fill="hold"/>
                                        <p:tgtEl>
                                          <p:spTgt spid="21508"/>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21508"/>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21508"/>
                                        </p:tgtEl>
                                      </p:cBhvr>
                                    </p:animEffect>
                                  </p:childTnLst>
                                </p:cTn>
                              </p:par>
                            </p:childTnLst>
                          </p:cTn>
                        </p:par>
                        <p:par>
                          <p:cTn id="44" fill="hold" nodeType="afterGroup">
                            <p:stCondLst>
                              <p:cond delay="4470"/>
                            </p:stCondLst>
                            <p:childTnLst>
                              <p:par>
                                <p:cTn id="45" presetID="21" presetClass="entr" presetSubtype="1" fill="hold" grpId="0" nodeType="afterEffect">
                                  <p:stCondLst>
                                    <p:cond delay="0"/>
                                  </p:stCondLst>
                                  <p:childTnLst>
                                    <p:set>
                                      <p:cBhvr>
                                        <p:cTn id="46" dur="1" fill="hold">
                                          <p:stCondLst>
                                            <p:cond delay="0"/>
                                          </p:stCondLst>
                                        </p:cTn>
                                        <p:tgtEl>
                                          <p:spTgt spid="21514"/>
                                        </p:tgtEl>
                                        <p:attrNameLst>
                                          <p:attrName>style.visibility</p:attrName>
                                        </p:attrNameLst>
                                      </p:cBhvr>
                                      <p:to>
                                        <p:strVal val="visible"/>
                                      </p:to>
                                    </p:set>
                                    <p:animEffect transition="in" filter="wheel(1)">
                                      <p:cBhvr>
                                        <p:cTn id="47" dur="1000"/>
                                        <p:tgtEl>
                                          <p:spTgt spid="21514"/>
                                        </p:tgtEl>
                                      </p:cBhvr>
                                    </p:animEffect>
                                  </p:childTnLst>
                                </p:cTn>
                              </p:par>
                            </p:childTnLst>
                          </p:cTn>
                        </p:par>
                        <p:par>
                          <p:cTn id="48" fill="hold" nodeType="afterGroup">
                            <p:stCondLst>
                              <p:cond delay="5470"/>
                            </p:stCondLst>
                            <p:childTnLst>
                              <p:par>
                                <p:cTn id="49" presetID="42" presetClass="entr" presetSubtype="0" fill="hold" grpId="0" nodeType="afterEffect">
                                  <p:stCondLst>
                                    <p:cond delay="0"/>
                                  </p:stCondLst>
                                  <p:childTnLst>
                                    <p:set>
                                      <p:cBhvr>
                                        <p:cTn id="50" dur="1" fill="hold">
                                          <p:stCondLst>
                                            <p:cond delay="0"/>
                                          </p:stCondLst>
                                        </p:cTn>
                                        <p:tgtEl>
                                          <p:spTgt spid="21515"/>
                                        </p:tgtEl>
                                        <p:attrNameLst>
                                          <p:attrName>style.visibility</p:attrName>
                                        </p:attrNameLst>
                                      </p:cBhvr>
                                      <p:to>
                                        <p:strVal val="visible"/>
                                      </p:to>
                                    </p:set>
                                    <p:animEffect transition="in" filter="fade">
                                      <p:cBhvr>
                                        <p:cTn id="51" dur="1000"/>
                                        <p:tgtEl>
                                          <p:spTgt spid="21515"/>
                                        </p:tgtEl>
                                      </p:cBhvr>
                                    </p:animEffect>
                                    <p:anim calcmode="lin" valueType="num">
                                      <p:cBhvr>
                                        <p:cTn id="52" dur="1000" fill="hold"/>
                                        <p:tgtEl>
                                          <p:spTgt spid="21515"/>
                                        </p:tgtEl>
                                        <p:attrNameLst>
                                          <p:attrName>ppt_x</p:attrName>
                                        </p:attrNameLst>
                                      </p:cBhvr>
                                      <p:tavLst>
                                        <p:tav tm="0">
                                          <p:val>
                                            <p:strVal val="#ppt_x"/>
                                          </p:val>
                                        </p:tav>
                                        <p:tav tm="100000">
                                          <p:val>
                                            <p:strVal val="#ppt_x"/>
                                          </p:val>
                                        </p:tav>
                                      </p:tavLst>
                                    </p:anim>
                                    <p:anim calcmode="lin" valueType="num">
                                      <p:cBhvr>
                                        <p:cTn id="53" dur="1000" fill="hold"/>
                                        <p:tgtEl>
                                          <p:spTgt spid="21515"/>
                                        </p:tgtEl>
                                        <p:attrNameLst>
                                          <p:attrName>ppt_y</p:attrName>
                                        </p:attrNameLst>
                                      </p:cBhvr>
                                      <p:tavLst>
                                        <p:tav tm="0">
                                          <p:val>
                                            <p:strVal val="#ppt_y+.1"/>
                                          </p:val>
                                        </p:tav>
                                        <p:tav tm="100000">
                                          <p:val>
                                            <p:strVal val="#ppt_y"/>
                                          </p:val>
                                        </p:tav>
                                      </p:tavLst>
                                    </p:anim>
                                  </p:childTnLst>
                                </p:cTn>
                              </p:par>
                            </p:childTnLst>
                          </p:cTn>
                        </p:par>
                        <p:par>
                          <p:cTn id="54" fill="hold" nodeType="afterGroup">
                            <p:stCondLst>
                              <p:cond delay="6470"/>
                            </p:stCondLst>
                            <p:childTnLst>
                              <p:par>
                                <p:cTn id="55" presetID="26" presetClass="emph" presetSubtype="0" fill="hold" grpId="1" nodeType="afterEffect">
                                  <p:stCondLst>
                                    <p:cond delay="0"/>
                                  </p:stCondLst>
                                  <p:childTnLst>
                                    <p:animEffect transition="out" filter="fade">
                                      <p:cBhvr>
                                        <p:cTn id="56" dur="500" tmFilter="0, 0; .2, .5; .8, .5; 1, 0"/>
                                        <p:tgtEl>
                                          <p:spTgt spid="21515"/>
                                        </p:tgtEl>
                                      </p:cBhvr>
                                    </p:animEffect>
                                    <p:animScale>
                                      <p:cBhvr>
                                        <p:cTn id="57" dur="250" autoRev="1" fill="hold"/>
                                        <p:tgtEl>
                                          <p:spTgt spid="21515"/>
                                        </p:tgtEl>
                                      </p:cBhvr>
                                      <p:by x="105000" y="105000"/>
                                    </p:animScale>
                                  </p:childTnLst>
                                </p:cTn>
                              </p:par>
                            </p:childTnLst>
                          </p:cTn>
                        </p:par>
                        <p:par>
                          <p:cTn id="58" fill="hold" nodeType="afterGroup">
                            <p:stCondLst>
                              <p:cond delay="6970"/>
                            </p:stCondLst>
                            <p:childTnLst>
                              <p:par>
                                <p:cTn id="59" presetID="41" presetClass="entr" presetSubtype="0" fill="hold" grpId="0" nodeType="afterEffect">
                                  <p:stCondLst>
                                    <p:cond delay="0"/>
                                  </p:stCondLst>
                                  <p:iterate type="lt">
                                    <p:tmPct val="10000"/>
                                  </p:iterate>
                                  <p:childTnLst>
                                    <p:set>
                                      <p:cBhvr>
                                        <p:cTn id="60" dur="1" fill="hold">
                                          <p:stCondLst>
                                            <p:cond delay="0"/>
                                          </p:stCondLst>
                                        </p:cTn>
                                        <p:tgtEl>
                                          <p:spTgt spid="21509"/>
                                        </p:tgtEl>
                                        <p:attrNameLst>
                                          <p:attrName>style.visibility</p:attrName>
                                        </p:attrNameLst>
                                      </p:cBhvr>
                                      <p:to>
                                        <p:strVal val="visible"/>
                                      </p:to>
                                    </p:set>
                                    <p:anim calcmode="lin" valueType="num">
                                      <p:cBhvr>
                                        <p:cTn id="61" dur="500" fill="hold"/>
                                        <p:tgtEl>
                                          <p:spTgt spid="21509"/>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21509"/>
                                        </p:tgtEl>
                                        <p:attrNameLst>
                                          <p:attrName>ppt_y</p:attrName>
                                        </p:attrNameLst>
                                      </p:cBhvr>
                                      <p:tavLst>
                                        <p:tav tm="0">
                                          <p:val>
                                            <p:strVal val="#ppt_y"/>
                                          </p:val>
                                        </p:tav>
                                        <p:tav tm="100000">
                                          <p:val>
                                            <p:strVal val="#ppt_y"/>
                                          </p:val>
                                        </p:tav>
                                      </p:tavLst>
                                    </p:anim>
                                    <p:anim calcmode="lin" valueType="num">
                                      <p:cBhvr>
                                        <p:cTn id="63" dur="500" fill="hold"/>
                                        <p:tgtEl>
                                          <p:spTgt spid="21509"/>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21509"/>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21509"/>
                                        </p:tgtEl>
                                      </p:cBhvr>
                                    </p:animEffect>
                                  </p:childTnLst>
                                </p:cTn>
                              </p:par>
                            </p:childTnLst>
                          </p:cTn>
                        </p:par>
                        <p:par>
                          <p:cTn id="66" fill="hold" nodeType="afterGroup">
                            <p:stCondLst>
                              <p:cond delay="7570"/>
                            </p:stCondLst>
                            <p:childTnLst>
                              <p:par>
                                <p:cTn id="67" presetID="21" presetClass="entr" presetSubtype="1" fill="hold" grpId="0" nodeType="afterEffect">
                                  <p:stCondLst>
                                    <p:cond delay="0"/>
                                  </p:stCondLst>
                                  <p:childTnLst>
                                    <p:set>
                                      <p:cBhvr>
                                        <p:cTn id="68" dur="1" fill="hold">
                                          <p:stCondLst>
                                            <p:cond delay="0"/>
                                          </p:stCondLst>
                                        </p:cTn>
                                        <p:tgtEl>
                                          <p:spTgt spid="21510"/>
                                        </p:tgtEl>
                                        <p:attrNameLst>
                                          <p:attrName>style.visibility</p:attrName>
                                        </p:attrNameLst>
                                      </p:cBhvr>
                                      <p:to>
                                        <p:strVal val="visible"/>
                                      </p:to>
                                    </p:set>
                                    <p:animEffect transition="in" filter="wheel(1)">
                                      <p:cBhvr>
                                        <p:cTn id="69" dur="1000"/>
                                        <p:tgtEl>
                                          <p:spTgt spid="21510"/>
                                        </p:tgtEl>
                                      </p:cBhvr>
                                    </p:animEffect>
                                  </p:childTnLst>
                                </p:cTn>
                              </p:par>
                            </p:childTnLst>
                          </p:cTn>
                        </p:par>
                        <p:par>
                          <p:cTn id="70" fill="hold" nodeType="afterGroup">
                            <p:stCondLst>
                              <p:cond delay="8570"/>
                            </p:stCondLst>
                            <p:childTnLst>
                              <p:par>
                                <p:cTn id="71" presetID="42" presetClass="entr" presetSubtype="0" fill="hold" grpId="0" nodeType="afterEffect">
                                  <p:stCondLst>
                                    <p:cond delay="0"/>
                                  </p:stCondLst>
                                  <p:childTnLst>
                                    <p:set>
                                      <p:cBhvr>
                                        <p:cTn id="72" dur="1" fill="hold">
                                          <p:stCondLst>
                                            <p:cond delay="0"/>
                                          </p:stCondLst>
                                        </p:cTn>
                                        <p:tgtEl>
                                          <p:spTgt spid="21511"/>
                                        </p:tgtEl>
                                        <p:attrNameLst>
                                          <p:attrName>style.visibility</p:attrName>
                                        </p:attrNameLst>
                                      </p:cBhvr>
                                      <p:to>
                                        <p:strVal val="visible"/>
                                      </p:to>
                                    </p:set>
                                    <p:animEffect transition="in" filter="fade">
                                      <p:cBhvr>
                                        <p:cTn id="73" dur="1000"/>
                                        <p:tgtEl>
                                          <p:spTgt spid="21511"/>
                                        </p:tgtEl>
                                      </p:cBhvr>
                                    </p:animEffect>
                                    <p:anim calcmode="lin" valueType="num">
                                      <p:cBhvr>
                                        <p:cTn id="74" dur="1000" fill="hold"/>
                                        <p:tgtEl>
                                          <p:spTgt spid="21511"/>
                                        </p:tgtEl>
                                        <p:attrNameLst>
                                          <p:attrName>ppt_x</p:attrName>
                                        </p:attrNameLst>
                                      </p:cBhvr>
                                      <p:tavLst>
                                        <p:tav tm="0">
                                          <p:val>
                                            <p:strVal val="#ppt_x"/>
                                          </p:val>
                                        </p:tav>
                                        <p:tav tm="100000">
                                          <p:val>
                                            <p:strVal val="#ppt_x"/>
                                          </p:val>
                                        </p:tav>
                                      </p:tavLst>
                                    </p:anim>
                                    <p:anim calcmode="lin" valueType="num">
                                      <p:cBhvr>
                                        <p:cTn id="75" dur="1000" fill="hold"/>
                                        <p:tgtEl>
                                          <p:spTgt spid="21511"/>
                                        </p:tgtEl>
                                        <p:attrNameLst>
                                          <p:attrName>ppt_y</p:attrName>
                                        </p:attrNameLst>
                                      </p:cBhvr>
                                      <p:tavLst>
                                        <p:tav tm="0">
                                          <p:val>
                                            <p:strVal val="#ppt_y+.1"/>
                                          </p:val>
                                        </p:tav>
                                        <p:tav tm="100000">
                                          <p:val>
                                            <p:strVal val="#ppt_y"/>
                                          </p:val>
                                        </p:tav>
                                      </p:tavLst>
                                    </p:anim>
                                  </p:childTnLst>
                                </p:cTn>
                              </p:par>
                            </p:childTnLst>
                          </p:cTn>
                        </p:par>
                        <p:par>
                          <p:cTn id="76" fill="hold" nodeType="afterGroup">
                            <p:stCondLst>
                              <p:cond delay="9570"/>
                            </p:stCondLst>
                            <p:childTnLst>
                              <p:par>
                                <p:cTn id="77" presetID="26" presetClass="emph" presetSubtype="0" fill="hold" grpId="1" nodeType="afterEffect">
                                  <p:stCondLst>
                                    <p:cond delay="0"/>
                                  </p:stCondLst>
                                  <p:childTnLst>
                                    <p:animEffect transition="out" filter="fade">
                                      <p:cBhvr>
                                        <p:cTn id="78" dur="500" tmFilter="0, 0; .2, .5; .8, .5; 1, 0"/>
                                        <p:tgtEl>
                                          <p:spTgt spid="21511"/>
                                        </p:tgtEl>
                                      </p:cBhvr>
                                    </p:animEffect>
                                    <p:animScale>
                                      <p:cBhvr>
                                        <p:cTn id="79" dur="250" autoRev="1" fill="hold"/>
                                        <p:tgtEl>
                                          <p:spTgt spid="21511"/>
                                        </p:tgtEl>
                                      </p:cBhvr>
                                      <p:by x="105000" y="105000"/>
                                    </p:animScale>
                                  </p:childTnLst>
                                </p:cTn>
                              </p:par>
                            </p:childTnLst>
                          </p:cTn>
                        </p:par>
                        <p:par>
                          <p:cTn id="80" fill="hold" nodeType="afterGroup">
                            <p:stCondLst>
                              <p:cond delay="10070"/>
                            </p:stCondLst>
                            <p:childTnLst>
                              <p:par>
                                <p:cTn id="81" presetID="41" presetClass="entr" presetSubtype="0" fill="hold" grpId="0" nodeType="afterEffect">
                                  <p:stCondLst>
                                    <p:cond delay="0"/>
                                  </p:stCondLst>
                                  <p:iterate type="lt">
                                    <p:tmPct val="10000"/>
                                  </p:iterate>
                                  <p:childTnLst>
                                    <p:set>
                                      <p:cBhvr>
                                        <p:cTn id="82" dur="1" fill="hold">
                                          <p:stCondLst>
                                            <p:cond delay="0"/>
                                          </p:stCondLst>
                                        </p:cTn>
                                        <p:tgtEl>
                                          <p:spTgt spid="21512"/>
                                        </p:tgtEl>
                                        <p:attrNameLst>
                                          <p:attrName>style.visibility</p:attrName>
                                        </p:attrNameLst>
                                      </p:cBhvr>
                                      <p:to>
                                        <p:strVal val="visible"/>
                                      </p:to>
                                    </p:set>
                                    <p:anim calcmode="lin" valueType="num">
                                      <p:cBhvr>
                                        <p:cTn id="83" dur="500" fill="hold"/>
                                        <p:tgtEl>
                                          <p:spTgt spid="21512"/>
                                        </p:tgtEl>
                                        <p:attrNameLst>
                                          <p:attrName>ppt_x</p:attrName>
                                        </p:attrNameLst>
                                      </p:cBhvr>
                                      <p:tavLst>
                                        <p:tav tm="0">
                                          <p:val>
                                            <p:strVal val="#ppt_x"/>
                                          </p:val>
                                        </p:tav>
                                        <p:tav tm="50000">
                                          <p:val>
                                            <p:strVal val="#ppt_x+.1"/>
                                          </p:val>
                                        </p:tav>
                                        <p:tav tm="100000">
                                          <p:val>
                                            <p:strVal val="#ppt_x"/>
                                          </p:val>
                                        </p:tav>
                                      </p:tavLst>
                                    </p:anim>
                                    <p:anim calcmode="lin" valueType="num">
                                      <p:cBhvr>
                                        <p:cTn id="84" dur="500" fill="hold"/>
                                        <p:tgtEl>
                                          <p:spTgt spid="21512"/>
                                        </p:tgtEl>
                                        <p:attrNameLst>
                                          <p:attrName>ppt_y</p:attrName>
                                        </p:attrNameLst>
                                      </p:cBhvr>
                                      <p:tavLst>
                                        <p:tav tm="0">
                                          <p:val>
                                            <p:strVal val="#ppt_y"/>
                                          </p:val>
                                        </p:tav>
                                        <p:tav tm="100000">
                                          <p:val>
                                            <p:strVal val="#ppt_y"/>
                                          </p:val>
                                        </p:tav>
                                      </p:tavLst>
                                    </p:anim>
                                    <p:anim calcmode="lin" valueType="num">
                                      <p:cBhvr>
                                        <p:cTn id="85" dur="500" fill="hold"/>
                                        <p:tgtEl>
                                          <p:spTgt spid="21512"/>
                                        </p:tgtEl>
                                        <p:attrNameLst>
                                          <p:attrName>ppt_h</p:attrName>
                                        </p:attrNameLst>
                                      </p:cBhvr>
                                      <p:tavLst>
                                        <p:tav tm="0">
                                          <p:val>
                                            <p:strVal val="#ppt_h/10"/>
                                          </p:val>
                                        </p:tav>
                                        <p:tav tm="50000">
                                          <p:val>
                                            <p:strVal val="#ppt_h+.01"/>
                                          </p:val>
                                        </p:tav>
                                        <p:tav tm="100000">
                                          <p:val>
                                            <p:strVal val="#ppt_h"/>
                                          </p:val>
                                        </p:tav>
                                      </p:tavLst>
                                    </p:anim>
                                    <p:anim calcmode="lin" valueType="num">
                                      <p:cBhvr>
                                        <p:cTn id="86" dur="500" fill="hold"/>
                                        <p:tgtEl>
                                          <p:spTgt spid="21512"/>
                                        </p:tgtEl>
                                        <p:attrNameLst>
                                          <p:attrName>ppt_w</p:attrName>
                                        </p:attrNameLst>
                                      </p:cBhvr>
                                      <p:tavLst>
                                        <p:tav tm="0">
                                          <p:val>
                                            <p:strVal val="#ppt_w/10"/>
                                          </p:val>
                                        </p:tav>
                                        <p:tav tm="50000">
                                          <p:val>
                                            <p:strVal val="#ppt_w+.01"/>
                                          </p:val>
                                        </p:tav>
                                        <p:tav tm="100000">
                                          <p:val>
                                            <p:strVal val="#ppt_w"/>
                                          </p:val>
                                        </p:tav>
                                      </p:tavLst>
                                    </p:anim>
                                    <p:animEffect transition="in" filter="fade">
                                      <p:cBhvr>
                                        <p:cTn id="87" dur="500" tmFilter="0,0; .5, 1; 1, 1"/>
                                        <p:tgtEl>
                                          <p:spTgt spid="21512"/>
                                        </p:tgtEl>
                                      </p:cBhvr>
                                    </p:animEffect>
                                  </p:childTnLst>
                                </p:cTn>
                              </p:par>
                            </p:childTnLst>
                          </p:cTn>
                        </p:par>
                        <p:par>
                          <p:cTn id="88" fill="hold" nodeType="afterGroup">
                            <p:stCondLst>
                              <p:cond delay="10670"/>
                            </p:stCondLst>
                            <p:childTnLst>
                              <p:par>
                                <p:cTn id="89" presetID="42" presetClass="entr" presetSubtype="0" fill="hold" nodeType="afterEffect">
                                  <p:stCondLst>
                                    <p:cond delay="0"/>
                                  </p:stCondLst>
                                  <p:childTnLst>
                                    <p:set>
                                      <p:cBhvr>
                                        <p:cTn id="90" dur="1" fill="hold">
                                          <p:stCondLst>
                                            <p:cond delay="0"/>
                                          </p:stCondLst>
                                        </p:cTn>
                                        <p:tgtEl>
                                          <p:spTgt spid="21513"/>
                                        </p:tgtEl>
                                        <p:attrNameLst>
                                          <p:attrName>style.visibility</p:attrName>
                                        </p:attrNameLst>
                                      </p:cBhvr>
                                      <p:to>
                                        <p:strVal val="visible"/>
                                      </p:to>
                                    </p:set>
                                    <p:animEffect transition="in" filter="fade">
                                      <p:cBhvr>
                                        <p:cTn id="91" dur="1000"/>
                                        <p:tgtEl>
                                          <p:spTgt spid="21513"/>
                                        </p:tgtEl>
                                      </p:cBhvr>
                                    </p:animEffect>
                                    <p:anim calcmode="lin" valueType="num">
                                      <p:cBhvr>
                                        <p:cTn id="92" dur="1000" fill="hold"/>
                                        <p:tgtEl>
                                          <p:spTgt spid="21513"/>
                                        </p:tgtEl>
                                        <p:attrNameLst>
                                          <p:attrName>ppt_x</p:attrName>
                                        </p:attrNameLst>
                                      </p:cBhvr>
                                      <p:tavLst>
                                        <p:tav tm="0">
                                          <p:val>
                                            <p:strVal val="#ppt_x"/>
                                          </p:val>
                                        </p:tav>
                                        <p:tav tm="100000">
                                          <p:val>
                                            <p:strVal val="#ppt_x"/>
                                          </p:val>
                                        </p:tav>
                                      </p:tavLst>
                                    </p:anim>
                                    <p:anim calcmode="lin" valueType="num">
                                      <p:cBhvr>
                                        <p:cTn id="93" dur="1000" fill="hold"/>
                                        <p:tgtEl>
                                          <p:spTgt spid="21513"/>
                                        </p:tgtEl>
                                        <p:attrNameLst>
                                          <p:attrName>ppt_y</p:attrName>
                                        </p:attrNameLst>
                                      </p:cBhvr>
                                      <p:tavLst>
                                        <p:tav tm="0">
                                          <p:val>
                                            <p:strVal val="#ppt_y+.1"/>
                                          </p:val>
                                        </p:tav>
                                        <p:tav tm="100000">
                                          <p:val>
                                            <p:strVal val="#ppt_y"/>
                                          </p:val>
                                        </p:tav>
                                      </p:tavLst>
                                    </p:anim>
                                  </p:childTnLst>
                                </p:cTn>
                              </p:par>
                            </p:childTnLst>
                          </p:cTn>
                        </p:par>
                        <p:par>
                          <p:cTn id="94" fill="hold" nodeType="afterGroup">
                            <p:stCondLst>
                              <p:cond delay="11670"/>
                            </p:stCondLst>
                            <p:childTnLst>
                              <p:par>
                                <p:cTn id="95" presetID="42" presetClass="entr" presetSubtype="0" fill="hold" nodeType="afterEffect">
                                  <p:stCondLst>
                                    <p:cond delay="0"/>
                                  </p:stCondLst>
                                  <p:childTnLst>
                                    <p:set>
                                      <p:cBhvr>
                                        <p:cTn id="96" dur="1" fill="hold">
                                          <p:stCondLst>
                                            <p:cond delay="0"/>
                                          </p:stCondLst>
                                        </p:cTn>
                                        <p:tgtEl>
                                          <p:spTgt spid="21516"/>
                                        </p:tgtEl>
                                        <p:attrNameLst>
                                          <p:attrName>style.visibility</p:attrName>
                                        </p:attrNameLst>
                                      </p:cBhvr>
                                      <p:to>
                                        <p:strVal val="visible"/>
                                      </p:to>
                                    </p:set>
                                    <p:animEffect transition="in" filter="fade">
                                      <p:cBhvr>
                                        <p:cTn id="97" dur="1000"/>
                                        <p:tgtEl>
                                          <p:spTgt spid="21516"/>
                                        </p:tgtEl>
                                      </p:cBhvr>
                                    </p:animEffect>
                                    <p:anim calcmode="lin" valueType="num">
                                      <p:cBhvr>
                                        <p:cTn id="98" dur="1000" fill="hold"/>
                                        <p:tgtEl>
                                          <p:spTgt spid="21516"/>
                                        </p:tgtEl>
                                        <p:attrNameLst>
                                          <p:attrName>ppt_x</p:attrName>
                                        </p:attrNameLst>
                                      </p:cBhvr>
                                      <p:tavLst>
                                        <p:tav tm="0">
                                          <p:val>
                                            <p:strVal val="#ppt_x"/>
                                          </p:val>
                                        </p:tav>
                                        <p:tav tm="100000">
                                          <p:val>
                                            <p:strVal val="#ppt_x"/>
                                          </p:val>
                                        </p:tav>
                                      </p:tavLst>
                                    </p:anim>
                                    <p:anim calcmode="lin" valueType="num">
                                      <p:cBhvr>
                                        <p:cTn id="99" dur="1000" fill="hold"/>
                                        <p:tgtEl>
                                          <p:spTgt spid="21516"/>
                                        </p:tgtEl>
                                        <p:attrNameLst>
                                          <p:attrName>ppt_y</p:attrName>
                                        </p:attrNameLst>
                                      </p:cBhvr>
                                      <p:tavLst>
                                        <p:tav tm="0">
                                          <p:val>
                                            <p:strVal val="#ppt_y+.1"/>
                                          </p:val>
                                        </p:tav>
                                        <p:tav tm="100000">
                                          <p:val>
                                            <p:strVal val="#ppt_y"/>
                                          </p:val>
                                        </p:tav>
                                      </p:tavLst>
                                    </p:anim>
                                  </p:childTnLst>
                                </p:cTn>
                              </p:par>
                            </p:childTnLst>
                          </p:cTn>
                        </p:par>
                        <p:par>
                          <p:cTn id="100" fill="hold" nodeType="afterGroup">
                            <p:stCondLst>
                              <p:cond delay="12670"/>
                            </p:stCondLst>
                            <p:childTnLst>
                              <p:par>
                                <p:cTn id="101" presetID="42" presetClass="entr" presetSubtype="0" fill="hold" nodeType="afterEffect">
                                  <p:stCondLst>
                                    <p:cond delay="0"/>
                                  </p:stCondLst>
                                  <p:childTnLst>
                                    <p:set>
                                      <p:cBhvr>
                                        <p:cTn id="102" dur="1" fill="hold">
                                          <p:stCondLst>
                                            <p:cond delay="0"/>
                                          </p:stCondLst>
                                        </p:cTn>
                                        <p:tgtEl>
                                          <p:spTgt spid="21517"/>
                                        </p:tgtEl>
                                        <p:attrNameLst>
                                          <p:attrName>style.visibility</p:attrName>
                                        </p:attrNameLst>
                                      </p:cBhvr>
                                      <p:to>
                                        <p:strVal val="visible"/>
                                      </p:to>
                                    </p:set>
                                    <p:animEffect transition="in" filter="fade">
                                      <p:cBhvr>
                                        <p:cTn id="103" dur="1000"/>
                                        <p:tgtEl>
                                          <p:spTgt spid="21517"/>
                                        </p:tgtEl>
                                      </p:cBhvr>
                                    </p:animEffect>
                                    <p:anim calcmode="lin" valueType="num">
                                      <p:cBhvr>
                                        <p:cTn id="104" dur="1000" fill="hold"/>
                                        <p:tgtEl>
                                          <p:spTgt spid="21517"/>
                                        </p:tgtEl>
                                        <p:attrNameLst>
                                          <p:attrName>ppt_x</p:attrName>
                                        </p:attrNameLst>
                                      </p:cBhvr>
                                      <p:tavLst>
                                        <p:tav tm="0">
                                          <p:val>
                                            <p:strVal val="#ppt_x"/>
                                          </p:val>
                                        </p:tav>
                                        <p:tav tm="100000">
                                          <p:val>
                                            <p:strVal val="#ppt_x"/>
                                          </p:val>
                                        </p:tav>
                                      </p:tavLst>
                                    </p:anim>
                                    <p:anim calcmode="lin" valueType="num">
                                      <p:cBhvr>
                                        <p:cTn id="105" dur="1000" fill="hold"/>
                                        <p:tgtEl>
                                          <p:spTgt spid="215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21507" grpId="0" animBg="1"/>
      <p:bldP spid="21507" grpId="1" animBg="1"/>
      <p:bldP spid="21508" grpId="0" autoUpdateAnimBg="0"/>
      <p:bldP spid="21509" grpId="0" autoUpdateAnimBg="0"/>
      <p:bldP spid="21510" grpId="0" animBg="1"/>
      <p:bldP spid="21511" grpId="0" animBg="1"/>
      <p:bldP spid="21511" grpId="1" animBg="1"/>
      <p:bldP spid="21512" grpId="0" autoUpdateAnimBg="0"/>
      <p:bldP spid="21514" grpId="0" animBg="1"/>
      <p:bldP spid="21515" grpId="0" animBg="1"/>
      <p:bldP spid="21515" grpId="1" animBg="1"/>
      <p:bldP spid="21518" grpId="0" autoUpdateAnimBg="0"/>
      <p:bldP spid="21519" grpId="0" animBg="1" autoUpdateAnimBg="0"/>
      <p:bldP spid="2152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reeform 6"/>
          <p:cNvSpPr>
            <a:spLocks/>
          </p:cNvSpPr>
          <p:nvPr/>
        </p:nvSpPr>
        <p:spPr bwMode="auto">
          <a:xfrm>
            <a:off x="665163" y="2740025"/>
            <a:ext cx="10971212" cy="1593850"/>
          </a:xfrm>
          <a:custGeom>
            <a:avLst/>
            <a:gdLst>
              <a:gd name="T0" fmla="*/ 0 w 17309"/>
              <a:gd name="T1" fmla="*/ 1268 h 2514"/>
              <a:gd name="T2" fmla="*/ 1988 w 17309"/>
              <a:gd name="T3" fmla="*/ 1268 h 2514"/>
              <a:gd name="T4" fmla="*/ 1988 w 17309"/>
              <a:gd name="T5" fmla="*/ 1468 h 2514"/>
              <a:gd name="T6" fmla="*/ 3024 w 17309"/>
              <a:gd name="T7" fmla="*/ 2314 h 2514"/>
              <a:gd name="T8" fmla="*/ 4059 w 17309"/>
              <a:gd name="T9" fmla="*/ 1468 h 2514"/>
              <a:gd name="T10" fmla="*/ 4059 w 17309"/>
              <a:gd name="T11" fmla="*/ 1268 h 2514"/>
              <a:gd name="T12" fmla="*/ 5508 w 17309"/>
              <a:gd name="T13" fmla="*/ 1268 h 2514"/>
              <a:gd name="T14" fmla="*/ 5508 w 17309"/>
              <a:gd name="T15" fmla="*/ 1257 h 2514"/>
              <a:gd name="T16" fmla="*/ 6765 w 17309"/>
              <a:gd name="T17" fmla="*/ 0 h 2514"/>
              <a:gd name="T18" fmla="*/ 8021 w 17309"/>
              <a:gd name="T19" fmla="*/ 1257 h 2514"/>
              <a:gd name="T20" fmla="*/ 8021 w 17309"/>
              <a:gd name="T21" fmla="*/ 1268 h 2514"/>
              <a:gd name="T22" fmla="*/ 9394 w 17309"/>
              <a:gd name="T23" fmla="*/ 1268 h 2514"/>
              <a:gd name="T24" fmla="*/ 9394 w 17309"/>
              <a:gd name="T25" fmla="*/ 1468 h 2514"/>
              <a:gd name="T26" fmla="*/ 10430 w 17309"/>
              <a:gd name="T27" fmla="*/ 2314 h 2514"/>
              <a:gd name="T28" fmla="*/ 11465 w 17309"/>
              <a:gd name="T29" fmla="*/ 1468 h 2514"/>
              <a:gd name="T30" fmla="*/ 11465 w 17309"/>
              <a:gd name="T31" fmla="*/ 1268 h 2514"/>
              <a:gd name="T32" fmla="*/ 12883 w 17309"/>
              <a:gd name="T33" fmla="*/ 1268 h 2514"/>
              <a:gd name="T34" fmla="*/ 12883 w 17309"/>
              <a:gd name="T35" fmla="*/ 1257 h 2514"/>
              <a:gd name="T36" fmla="*/ 14140 w 17309"/>
              <a:gd name="T37" fmla="*/ 0 h 2514"/>
              <a:gd name="T38" fmla="*/ 15397 w 17309"/>
              <a:gd name="T39" fmla="*/ 1257 h 2514"/>
              <a:gd name="T40" fmla="*/ 15397 w 17309"/>
              <a:gd name="T41" fmla="*/ 1268 h 2514"/>
              <a:gd name="T42" fmla="*/ 17309 w 17309"/>
              <a:gd name="T43" fmla="*/ 1268 h 2514"/>
              <a:gd name="T44" fmla="*/ 17309 w 17309"/>
              <a:gd name="T45" fmla="*/ 1468 h 2514"/>
              <a:gd name="T46" fmla="*/ 15197 w 17309"/>
              <a:gd name="T47" fmla="*/ 1468 h 2514"/>
              <a:gd name="T48" fmla="*/ 15197 w 17309"/>
              <a:gd name="T49" fmla="*/ 1268 h 2514"/>
              <a:gd name="T50" fmla="*/ 15197 w 17309"/>
              <a:gd name="T51" fmla="*/ 1268 h 2514"/>
              <a:gd name="T52" fmla="*/ 15197 w 17309"/>
              <a:gd name="T53" fmla="*/ 1257 h 2514"/>
              <a:gd name="T54" fmla="*/ 14140 w 17309"/>
              <a:gd name="T55" fmla="*/ 200 h 2514"/>
              <a:gd name="T56" fmla="*/ 13083 w 17309"/>
              <a:gd name="T57" fmla="*/ 1257 h 2514"/>
              <a:gd name="T58" fmla="*/ 13083 w 17309"/>
              <a:gd name="T59" fmla="*/ 1268 h 2514"/>
              <a:gd name="T60" fmla="*/ 13083 w 17309"/>
              <a:gd name="T61" fmla="*/ 1468 h 2514"/>
              <a:gd name="T62" fmla="*/ 11669 w 17309"/>
              <a:gd name="T63" fmla="*/ 1468 h 2514"/>
              <a:gd name="T64" fmla="*/ 10430 w 17309"/>
              <a:gd name="T65" fmla="*/ 2514 h 2514"/>
              <a:gd name="T66" fmla="*/ 9191 w 17309"/>
              <a:gd name="T67" fmla="*/ 1468 h 2514"/>
              <a:gd name="T68" fmla="*/ 7821 w 17309"/>
              <a:gd name="T69" fmla="*/ 1468 h 2514"/>
              <a:gd name="T70" fmla="*/ 7821 w 17309"/>
              <a:gd name="T71" fmla="*/ 1262 h 2514"/>
              <a:gd name="T72" fmla="*/ 7821 w 17309"/>
              <a:gd name="T73" fmla="*/ 1262 h 2514"/>
              <a:gd name="T74" fmla="*/ 7821 w 17309"/>
              <a:gd name="T75" fmla="*/ 1257 h 2514"/>
              <a:gd name="T76" fmla="*/ 6765 w 17309"/>
              <a:gd name="T77" fmla="*/ 200 h 2514"/>
              <a:gd name="T78" fmla="*/ 5708 w 17309"/>
              <a:gd name="T79" fmla="*/ 1257 h 2514"/>
              <a:gd name="T80" fmla="*/ 5708 w 17309"/>
              <a:gd name="T81" fmla="*/ 1263 h 2514"/>
              <a:gd name="T82" fmla="*/ 5708 w 17309"/>
              <a:gd name="T83" fmla="*/ 1468 h 2514"/>
              <a:gd name="T84" fmla="*/ 4263 w 17309"/>
              <a:gd name="T85" fmla="*/ 1468 h 2514"/>
              <a:gd name="T86" fmla="*/ 3024 w 17309"/>
              <a:gd name="T87" fmla="*/ 2514 h 2514"/>
              <a:gd name="T88" fmla="*/ 1785 w 17309"/>
              <a:gd name="T89" fmla="*/ 1468 h 2514"/>
              <a:gd name="T90" fmla="*/ 0 w 17309"/>
              <a:gd name="T91" fmla="*/ 1468 h 2514"/>
              <a:gd name="T92" fmla="*/ 0 w 17309"/>
              <a:gd name="T93" fmla="*/ 1268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309" h="2514">
                <a:moveTo>
                  <a:pt x="0" y="1268"/>
                </a:moveTo>
                <a:lnTo>
                  <a:pt x="1988" y="1268"/>
                </a:lnTo>
                <a:lnTo>
                  <a:pt x="1988" y="1468"/>
                </a:lnTo>
                <a:cubicBezTo>
                  <a:pt x="2086" y="1950"/>
                  <a:pt x="2512" y="2314"/>
                  <a:pt x="3024" y="2314"/>
                </a:cubicBezTo>
                <a:cubicBezTo>
                  <a:pt x="3535" y="2314"/>
                  <a:pt x="3961" y="1950"/>
                  <a:pt x="4059" y="1468"/>
                </a:cubicBezTo>
                <a:lnTo>
                  <a:pt x="4059" y="1268"/>
                </a:lnTo>
                <a:lnTo>
                  <a:pt x="5508" y="1268"/>
                </a:lnTo>
                <a:lnTo>
                  <a:pt x="5508" y="1257"/>
                </a:lnTo>
                <a:cubicBezTo>
                  <a:pt x="5508" y="563"/>
                  <a:pt x="6071" y="0"/>
                  <a:pt x="6765" y="0"/>
                </a:cubicBezTo>
                <a:cubicBezTo>
                  <a:pt x="7459" y="0"/>
                  <a:pt x="8021" y="563"/>
                  <a:pt x="8021" y="1257"/>
                </a:cubicBezTo>
                <a:lnTo>
                  <a:pt x="8021" y="1268"/>
                </a:lnTo>
                <a:lnTo>
                  <a:pt x="9394" y="1268"/>
                </a:lnTo>
                <a:lnTo>
                  <a:pt x="9394" y="1468"/>
                </a:lnTo>
                <a:cubicBezTo>
                  <a:pt x="9492" y="1950"/>
                  <a:pt x="9918" y="2314"/>
                  <a:pt x="10430" y="2314"/>
                </a:cubicBezTo>
                <a:cubicBezTo>
                  <a:pt x="10941" y="2314"/>
                  <a:pt x="11367" y="1950"/>
                  <a:pt x="11465" y="1468"/>
                </a:cubicBezTo>
                <a:lnTo>
                  <a:pt x="11465" y="1268"/>
                </a:lnTo>
                <a:lnTo>
                  <a:pt x="12883" y="1268"/>
                </a:lnTo>
                <a:lnTo>
                  <a:pt x="12883" y="1257"/>
                </a:lnTo>
                <a:cubicBezTo>
                  <a:pt x="12883" y="563"/>
                  <a:pt x="13446" y="0"/>
                  <a:pt x="14140" y="0"/>
                </a:cubicBezTo>
                <a:cubicBezTo>
                  <a:pt x="14834" y="0"/>
                  <a:pt x="15397" y="563"/>
                  <a:pt x="15397" y="1257"/>
                </a:cubicBezTo>
                <a:lnTo>
                  <a:pt x="15397" y="1268"/>
                </a:lnTo>
                <a:lnTo>
                  <a:pt x="17309" y="1268"/>
                </a:lnTo>
                <a:lnTo>
                  <a:pt x="17309" y="1468"/>
                </a:lnTo>
                <a:lnTo>
                  <a:pt x="15197" y="1468"/>
                </a:lnTo>
                <a:lnTo>
                  <a:pt x="15197" y="1268"/>
                </a:lnTo>
                <a:lnTo>
                  <a:pt x="15197" y="1257"/>
                </a:lnTo>
                <a:cubicBezTo>
                  <a:pt x="15197" y="673"/>
                  <a:pt x="14724" y="200"/>
                  <a:pt x="14140" y="200"/>
                </a:cubicBezTo>
                <a:cubicBezTo>
                  <a:pt x="13557" y="200"/>
                  <a:pt x="13083" y="673"/>
                  <a:pt x="13083" y="1257"/>
                </a:cubicBezTo>
                <a:lnTo>
                  <a:pt x="13083" y="1268"/>
                </a:lnTo>
                <a:lnTo>
                  <a:pt x="13083" y="1468"/>
                </a:lnTo>
                <a:lnTo>
                  <a:pt x="11669" y="1468"/>
                </a:lnTo>
                <a:cubicBezTo>
                  <a:pt x="11568" y="2061"/>
                  <a:pt x="11052" y="2514"/>
                  <a:pt x="10430" y="2514"/>
                </a:cubicBezTo>
                <a:cubicBezTo>
                  <a:pt x="9807" y="2514"/>
                  <a:pt x="9291" y="2061"/>
                  <a:pt x="9191" y="1468"/>
                </a:cubicBezTo>
                <a:lnTo>
                  <a:pt x="7821" y="1468"/>
                </a:lnTo>
                <a:lnTo>
                  <a:pt x="7821" y="1262"/>
                </a:lnTo>
                <a:lnTo>
                  <a:pt x="7821" y="1257"/>
                </a:lnTo>
                <a:cubicBezTo>
                  <a:pt x="7821" y="673"/>
                  <a:pt x="7348" y="200"/>
                  <a:pt x="6765" y="200"/>
                </a:cubicBezTo>
                <a:cubicBezTo>
                  <a:pt x="6181" y="200"/>
                  <a:pt x="5708" y="673"/>
                  <a:pt x="5708" y="1257"/>
                </a:cubicBezTo>
                <a:lnTo>
                  <a:pt x="5708" y="1263"/>
                </a:lnTo>
                <a:lnTo>
                  <a:pt x="5708" y="1468"/>
                </a:lnTo>
                <a:lnTo>
                  <a:pt x="4263" y="1468"/>
                </a:lnTo>
                <a:cubicBezTo>
                  <a:pt x="4162" y="2061"/>
                  <a:pt x="3646" y="2514"/>
                  <a:pt x="3024" y="2514"/>
                </a:cubicBezTo>
                <a:cubicBezTo>
                  <a:pt x="2401" y="2514"/>
                  <a:pt x="1885" y="2061"/>
                  <a:pt x="1785" y="1468"/>
                </a:cubicBezTo>
                <a:lnTo>
                  <a:pt x="0" y="1468"/>
                </a:lnTo>
                <a:lnTo>
                  <a:pt x="0" y="126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2531" name="Group 3"/>
          <p:cNvGrpSpPr>
            <a:grpSpLocks/>
          </p:cNvGrpSpPr>
          <p:nvPr/>
        </p:nvGrpSpPr>
        <p:grpSpPr bwMode="auto">
          <a:xfrm>
            <a:off x="1116013" y="4381500"/>
            <a:ext cx="3009900" cy="1135063"/>
            <a:chOff x="0" y="0"/>
            <a:chExt cx="1856582" cy="881252"/>
          </a:xfrm>
        </p:grpSpPr>
        <p:sp>
          <p:nvSpPr>
            <p:cNvPr id="22532" name="Line 58"/>
            <p:cNvSpPr>
              <a:spLocks noChangeShapeType="1"/>
            </p:cNvSpPr>
            <p:nvPr/>
          </p:nvSpPr>
          <p:spPr bwMode="auto">
            <a:xfrm>
              <a:off x="913706" y="0"/>
              <a:ext cx="1" cy="334963"/>
            </a:xfrm>
            <a:prstGeom prst="line">
              <a:avLst/>
            </a:prstGeom>
            <a:noFill/>
            <a:ln w="19050" cmpd="sng">
              <a:solidFill>
                <a:srgbClr val="9B82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33" name="Line 59"/>
            <p:cNvSpPr>
              <a:spLocks noChangeShapeType="1"/>
            </p:cNvSpPr>
            <p:nvPr/>
          </p:nvSpPr>
          <p:spPr bwMode="auto">
            <a:xfrm flipH="1">
              <a:off x="158056" y="344488"/>
              <a:ext cx="1495425" cy="1"/>
            </a:xfrm>
            <a:prstGeom prst="line">
              <a:avLst/>
            </a:prstGeom>
            <a:noFill/>
            <a:ln w="19050" cmpd="sng">
              <a:solidFill>
                <a:srgbClr val="9B827D"/>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34" name="Text Box 60"/>
            <p:cNvSpPr>
              <a:spLocks noChangeArrowheads="1"/>
            </p:cNvSpPr>
            <p:nvPr/>
          </p:nvSpPr>
          <p:spPr bwMode="auto">
            <a:xfrm>
              <a:off x="0" y="327111"/>
              <a:ext cx="1856582" cy="554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p>
              <a:pPr algn="ctr" eaLnBrk="0" hangingPunct="0">
                <a:lnSpc>
                  <a:spcPct val="130000"/>
                </a:lnSpc>
                <a:buClr>
                  <a:schemeClr val="hlink"/>
                </a:buClr>
              </a:pPr>
              <a:r>
                <a:rPr lang="en-US" sz="1600">
                  <a:latin typeface="微软雅黑" pitchFamily="34" charset="-122"/>
                  <a:ea typeface="微软雅黑" pitchFamily="34" charset="-122"/>
                  <a:sym typeface="宋体" pitchFamily="2" charset="-122"/>
                </a:rPr>
                <a:t> </a:t>
              </a:r>
              <a:r>
                <a:rPr lang="zh-CN" altLang="en-US" sz="1600">
                  <a:latin typeface="微软雅黑" pitchFamily="34" charset="-122"/>
                  <a:ea typeface="微软雅黑" pitchFamily="34" charset="-122"/>
                  <a:sym typeface="宋体" pitchFamily="2" charset="-122"/>
                </a:rPr>
                <a:t>单击此处添加文本</a:t>
              </a:r>
              <a:endParaRPr lang="en-US" sz="1600">
                <a:latin typeface="微软雅黑" pitchFamily="34" charset="-122"/>
                <a:ea typeface="微软雅黑" pitchFamily="34" charset="-122"/>
                <a:sym typeface="宋体" pitchFamily="2" charset="-122"/>
              </a:endParaRPr>
            </a:p>
            <a:p>
              <a:pPr algn="ctr" eaLnBrk="0" hangingPunct="0">
                <a:lnSpc>
                  <a:spcPct val="130000"/>
                </a:lnSpc>
                <a:buClr>
                  <a:schemeClr val="hlink"/>
                </a:buClr>
              </a:pPr>
              <a:r>
                <a:rPr lang="en-US" sz="1600">
                  <a:latin typeface="微软雅黑" pitchFamily="34" charset="-122"/>
                  <a:ea typeface="微软雅黑" pitchFamily="34" charset="-122"/>
                  <a:sym typeface="宋体" pitchFamily="2" charset="-122"/>
                </a:rPr>
                <a:t> </a:t>
              </a:r>
              <a:r>
                <a:rPr lang="zh-CN" altLang="en-US" sz="1600">
                  <a:latin typeface="微软雅黑" pitchFamily="34" charset="-122"/>
                  <a:ea typeface="微软雅黑" pitchFamily="34" charset="-122"/>
                  <a:sym typeface="宋体" pitchFamily="2" charset="-122"/>
                </a:rPr>
                <a:t>单击此处添加文本</a:t>
              </a:r>
              <a:endParaRPr lang="en-US" sz="1600">
                <a:latin typeface="微软雅黑" pitchFamily="34" charset="-122"/>
                <a:ea typeface="微软雅黑" pitchFamily="34" charset="-122"/>
                <a:sym typeface="宋体" pitchFamily="2" charset="-122"/>
              </a:endParaRPr>
            </a:p>
          </p:txBody>
        </p:sp>
      </p:grpSp>
      <p:grpSp>
        <p:nvGrpSpPr>
          <p:cNvPr id="22535" name="Group 7"/>
          <p:cNvGrpSpPr>
            <a:grpSpLocks/>
          </p:cNvGrpSpPr>
          <p:nvPr/>
        </p:nvGrpSpPr>
        <p:grpSpPr bwMode="auto">
          <a:xfrm>
            <a:off x="3476625" y="1582738"/>
            <a:ext cx="2952750" cy="1098550"/>
            <a:chOff x="0" y="0"/>
            <a:chExt cx="2952326" cy="1098602"/>
          </a:xfrm>
        </p:grpSpPr>
        <p:sp>
          <p:nvSpPr>
            <p:cNvPr id="22536" name="Line 68"/>
            <p:cNvSpPr>
              <a:spLocks noChangeShapeType="1"/>
            </p:cNvSpPr>
            <p:nvPr/>
          </p:nvSpPr>
          <p:spPr bwMode="auto">
            <a:xfrm>
              <a:off x="1440568" y="776698"/>
              <a:ext cx="0" cy="321904"/>
            </a:xfrm>
            <a:prstGeom prst="line">
              <a:avLst/>
            </a:prstGeom>
            <a:noFill/>
            <a:ln w="19050" cmpd="sng">
              <a:solidFill>
                <a:srgbClr val="9B82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37" name="Line 69"/>
            <p:cNvSpPr>
              <a:spLocks noChangeShapeType="1"/>
            </p:cNvSpPr>
            <p:nvPr/>
          </p:nvSpPr>
          <p:spPr bwMode="auto">
            <a:xfrm flipH="1">
              <a:off x="0" y="765835"/>
              <a:ext cx="2872531" cy="1"/>
            </a:xfrm>
            <a:prstGeom prst="line">
              <a:avLst/>
            </a:prstGeom>
            <a:noFill/>
            <a:ln w="19050" cmpd="sng">
              <a:solidFill>
                <a:srgbClr val="9B827D"/>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38" name="Text Box 70"/>
            <p:cNvSpPr>
              <a:spLocks noChangeArrowheads="1"/>
            </p:cNvSpPr>
            <p:nvPr/>
          </p:nvSpPr>
          <p:spPr bwMode="auto">
            <a:xfrm>
              <a:off x="0" y="0"/>
              <a:ext cx="2952326" cy="7134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p>
              <a:pPr algn="ctr" eaLnBrk="0" hangingPunct="0">
                <a:lnSpc>
                  <a:spcPct val="130000"/>
                </a:lnSpc>
                <a:buClr>
                  <a:schemeClr val="accent2"/>
                </a:buClr>
              </a:pPr>
              <a:r>
                <a:rPr lang="zh-CN" altLang="en-US" sz="1600">
                  <a:latin typeface="微软雅黑" pitchFamily="34" charset="-122"/>
                  <a:ea typeface="微软雅黑" pitchFamily="34" charset="-122"/>
                  <a:sym typeface="宋体" pitchFamily="2" charset="-122"/>
                </a:rPr>
                <a:t>单击此处添加文本</a:t>
              </a:r>
              <a:endParaRPr lang="en-US" sz="1600">
                <a:latin typeface="微软雅黑" pitchFamily="34" charset="-122"/>
                <a:ea typeface="微软雅黑" pitchFamily="34" charset="-122"/>
                <a:sym typeface="宋体" pitchFamily="2" charset="-122"/>
              </a:endParaRPr>
            </a:p>
            <a:p>
              <a:pPr algn="ctr" eaLnBrk="0" hangingPunct="0">
                <a:lnSpc>
                  <a:spcPct val="130000"/>
                </a:lnSpc>
                <a:buClr>
                  <a:schemeClr val="accent2"/>
                </a:buClr>
              </a:pPr>
              <a:r>
                <a:rPr lang="zh-CN" altLang="en-US" sz="1600">
                  <a:latin typeface="微软雅黑" pitchFamily="34" charset="-122"/>
                  <a:ea typeface="微软雅黑" pitchFamily="34" charset="-122"/>
                  <a:sym typeface="宋体" pitchFamily="2" charset="-122"/>
                </a:rPr>
                <a:t>单击此处添加文本</a:t>
              </a:r>
              <a:endParaRPr lang="en-US" sz="1600">
                <a:latin typeface="微软雅黑" pitchFamily="34" charset="-122"/>
                <a:ea typeface="微软雅黑" pitchFamily="34" charset="-122"/>
                <a:sym typeface="宋体" pitchFamily="2" charset="-122"/>
              </a:endParaRPr>
            </a:p>
          </p:txBody>
        </p:sp>
      </p:grpSp>
      <p:sp>
        <p:nvSpPr>
          <p:cNvPr id="22539" name="椭圆 16"/>
          <p:cNvSpPr>
            <a:spLocks noChangeArrowheads="1"/>
          </p:cNvSpPr>
          <p:nvPr/>
        </p:nvSpPr>
        <p:spPr bwMode="auto">
          <a:xfrm>
            <a:off x="1876425" y="2797175"/>
            <a:ext cx="1389063" cy="1385888"/>
          </a:xfrm>
          <a:prstGeom prst="ellipse">
            <a:avLst/>
          </a:prstGeom>
          <a:solidFill>
            <a:schemeClr val="bg1"/>
          </a:solidFill>
          <a:ln w="25400" cmpd="sng">
            <a:solidFill>
              <a:srgbClr val="FFFFEB"/>
            </a:solidFill>
            <a:round/>
            <a:headEnd/>
            <a:tailEnd/>
          </a:ln>
        </p:spPr>
        <p:txBody>
          <a:bodyPr lIns="72574" tIns="36287" rIns="72574" bIns="36287" anchor="ctr"/>
          <a:lstStyle/>
          <a:p>
            <a:pPr algn="ctr" eaLnBrk="0" hangingPunct="0"/>
            <a:r>
              <a:rPr lang="zh-CN" altLang="en-US" b="1">
                <a:solidFill>
                  <a:srgbClr val="FFFFFF"/>
                </a:solidFill>
                <a:latin typeface="微软雅黑" pitchFamily="34" charset="-122"/>
                <a:ea typeface="微软雅黑" pitchFamily="34" charset="-122"/>
                <a:sym typeface="宋体" pitchFamily="2" charset="-122"/>
              </a:rPr>
              <a:t>文本</a:t>
            </a:r>
            <a:endParaRPr lang="zh-CN" altLang="en-US">
              <a:latin typeface="微软雅黑" pitchFamily="34" charset="-122"/>
              <a:ea typeface="微软雅黑" pitchFamily="34" charset="-122"/>
            </a:endParaRPr>
          </a:p>
        </p:txBody>
      </p:sp>
      <p:sp>
        <p:nvSpPr>
          <p:cNvPr id="22540" name="椭圆 17"/>
          <p:cNvSpPr>
            <a:spLocks noChangeArrowheads="1"/>
          </p:cNvSpPr>
          <p:nvPr/>
        </p:nvSpPr>
        <p:spPr bwMode="auto">
          <a:xfrm>
            <a:off x="4257675" y="2871788"/>
            <a:ext cx="1389063" cy="1385887"/>
          </a:xfrm>
          <a:prstGeom prst="ellipse">
            <a:avLst/>
          </a:prstGeom>
          <a:solidFill>
            <a:schemeClr val="accent1"/>
          </a:solidFill>
          <a:ln w="25400" cmpd="sng">
            <a:solidFill>
              <a:srgbClr val="FFFFEB"/>
            </a:solidFill>
            <a:round/>
            <a:headEnd/>
            <a:tailEnd/>
          </a:ln>
        </p:spPr>
        <p:txBody>
          <a:bodyPr lIns="72574" tIns="36287" rIns="72574" bIns="36287" anchor="ctr"/>
          <a:lstStyle/>
          <a:p>
            <a:pPr algn="ctr" eaLnBrk="0" hangingPunct="0"/>
            <a:r>
              <a:rPr lang="zh-CN" altLang="en-US" b="1">
                <a:solidFill>
                  <a:srgbClr val="FFFFFF"/>
                </a:solidFill>
                <a:latin typeface="微软雅黑" pitchFamily="34" charset="-122"/>
                <a:ea typeface="微软雅黑" pitchFamily="34" charset="-122"/>
                <a:sym typeface="宋体" pitchFamily="2" charset="-122"/>
              </a:rPr>
              <a:t>文本</a:t>
            </a:r>
            <a:endParaRPr lang="zh-CN" altLang="en-US">
              <a:latin typeface="微软雅黑" pitchFamily="34" charset="-122"/>
              <a:ea typeface="微软雅黑" pitchFamily="34" charset="-122"/>
            </a:endParaRPr>
          </a:p>
        </p:txBody>
      </p:sp>
      <p:sp>
        <p:nvSpPr>
          <p:cNvPr id="22541" name="椭圆 18"/>
          <p:cNvSpPr>
            <a:spLocks noChangeArrowheads="1"/>
          </p:cNvSpPr>
          <p:nvPr/>
        </p:nvSpPr>
        <p:spPr bwMode="auto">
          <a:xfrm>
            <a:off x="6580188" y="2811463"/>
            <a:ext cx="1389062" cy="1385887"/>
          </a:xfrm>
          <a:prstGeom prst="ellipse">
            <a:avLst/>
          </a:prstGeom>
          <a:solidFill>
            <a:schemeClr val="bg1"/>
          </a:solidFill>
          <a:ln w="25400" cmpd="sng">
            <a:solidFill>
              <a:srgbClr val="FFFFEB"/>
            </a:solidFill>
            <a:round/>
            <a:headEnd/>
            <a:tailEnd/>
          </a:ln>
        </p:spPr>
        <p:txBody>
          <a:bodyPr lIns="72574" tIns="36287" rIns="72574" bIns="36287" anchor="ctr"/>
          <a:lstStyle/>
          <a:p>
            <a:pPr algn="ctr" eaLnBrk="0" hangingPunct="0"/>
            <a:r>
              <a:rPr lang="zh-CN" altLang="en-US" b="1">
                <a:solidFill>
                  <a:srgbClr val="FFFFFF"/>
                </a:solidFill>
                <a:latin typeface="微软雅黑" pitchFamily="34" charset="-122"/>
                <a:ea typeface="微软雅黑" pitchFamily="34" charset="-122"/>
                <a:sym typeface="宋体" pitchFamily="2" charset="-122"/>
              </a:rPr>
              <a:t>文本</a:t>
            </a:r>
            <a:endParaRPr lang="zh-CN" altLang="en-US">
              <a:latin typeface="微软雅黑" pitchFamily="34" charset="-122"/>
              <a:ea typeface="微软雅黑" pitchFamily="34" charset="-122"/>
            </a:endParaRPr>
          </a:p>
        </p:txBody>
      </p:sp>
      <p:sp>
        <p:nvSpPr>
          <p:cNvPr id="22542" name="椭圆 19"/>
          <p:cNvSpPr>
            <a:spLocks noChangeArrowheads="1"/>
          </p:cNvSpPr>
          <p:nvPr/>
        </p:nvSpPr>
        <p:spPr bwMode="auto">
          <a:xfrm>
            <a:off x="8951913" y="2844800"/>
            <a:ext cx="1389062" cy="1385888"/>
          </a:xfrm>
          <a:prstGeom prst="ellipse">
            <a:avLst/>
          </a:prstGeom>
          <a:solidFill>
            <a:schemeClr val="accent1"/>
          </a:solidFill>
          <a:ln w="25400" cmpd="sng">
            <a:solidFill>
              <a:srgbClr val="FFFFEB"/>
            </a:solidFill>
            <a:round/>
            <a:headEnd/>
            <a:tailEnd/>
          </a:ln>
        </p:spPr>
        <p:txBody>
          <a:bodyPr lIns="72574" tIns="36287" rIns="72574" bIns="36287" anchor="ctr"/>
          <a:lstStyle/>
          <a:p>
            <a:pPr algn="ctr" eaLnBrk="0" hangingPunct="0"/>
            <a:r>
              <a:rPr lang="zh-CN" altLang="en-US" b="1">
                <a:solidFill>
                  <a:srgbClr val="FFFFFF"/>
                </a:solidFill>
                <a:latin typeface="微软雅黑" pitchFamily="34" charset="-122"/>
                <a:ea typeface="微软雅黑" pitchFamily="34" charset="-122"/>
                <a:sym typeface="宋体" pitchFamily="2" charset="-122"/>
              </a:rPr>
              <a:t>文本</a:t>
            </a:r>
            <a:endParaRPr lang="zh-CN" altLang="en-US">
              <a:latin typeface="微软雅黑" pitchFamily="34" charset="-122"/>
              <a:ea typeface="微软雅黑" pitchFamily="34" charset="-122"/>
            </a:endParaRPr>
          </a:p>
        </p:txBody>
      </p:sp>
      <p:grpSp>
        <p:nvGrpSpPr>
          <p:cNvPr id="22543" name="Group 15"/>
          <p:cNvGrpSpPr>
            <a:grpSpLocks/>
          </p:cNvGrpSpPr>
          <p:nvPr/>
        </p:nvGrpSpPr>
        <p:grpSpPr bwMode="auto">
          <a:xfrm>
            <a:off x="5800725" y="4381500"/>
            <a:ext cx="3011488" cy="1135063"/>
            <a:chOff x="0" y="0"/>
            <a:chExt cx="1856582" cy="881252"/>
          </a:xfrm>
        </p:grpSpPr>
        <p:sp>
          <p:nvSpPr>
            <p:cNvPr id="22544" name="Line 58"/>
            <p:cNvSpPr>
              <a:spLocks noChangeShapeType="1"/>
            </p:cNvSpPr>
            <p:nvPr/>
          </p:nvSpPr>
          <p:spPr bwMode="auto">
            <a:xfrm>
              <a:off x="913706" y="0"/>
              <a:ext cx="1" cy="334963"/>
            </a:xfrm>
            <a:prstGeom prst="line">
              <a:avLst/>
            </a:prstGeom>
            <a:noFill/>
            <a:ln w="19050" cmpd="sng">
              <a:solidFill>
                <a:srgbClr val="9B82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45" name="Line 59"/>
            <p:cNvSpPr>
              <a:spLocks noChangeShapeType="1"/>
            </p:cNvSpPr>
            <p:nvPr/>
          </p:nvSpPr>
          <p:spPr bwMode="auto">
            <a:xfrm flipH="1">
              <a:off x="158056" y="344488"/>
              <a:ext cx="1495425" cy="1"/>
            </a:xfrm>
            <a:prstGeom prst="line">
              <a:avLst/>
            </a:prstGeom>
            <a:noFill/>
            <a:ln w="19050" cmpd="sng">
              <a:solidFill>
                <a:srgbClr val="9B827D"/>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46" name="Text Box 60"/>
            <p:cNvSpPr>
              <a:spLocks noChangeArrowheads="1"/>
            </p:cNvSpPr>
            <p:nvPr/>
          </p:nvSpPr>
          <p:spPr bwMode="auto">
            <a:xfrm>
              <a:off x="0" y="327111"/>
              <a:ext cx="1856582" cy="554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p>
              <a:pPr algn="ctr" eaLnBrk="0" hangingPunct="0">
                <a:lnSpc>
                  <a:spcPct val="130000"/>
                </a:lnSpc>
                <a:buClr>
                  <a:schemeClr val="hlink"/>
                </a:buClr>
              </a:pPr>
              <a:r>
                <a:rPr lang="en-US" sz="1600">
                  <a:latin typeface="微软雅黑" pitchFamily="34" charset="-122"/>
                  <a:ea typeface="微软雅黑" pitchFamily="34" charset="-122"/>
                  <a:sym typeface="宋体" pitchFamily="2" charset="-122"/>
                </a:rPr>
                <a:t> </a:t>
              </a:r>
              <a:r>
                <a:rPr lang="zh-CN" altLang="en-US" sz="1600">
                  <a:latin typeface="微软雅黑" pitchFamily="34" charset="-122"/>
                  <a:ea typeface="微软雅黑" pitchFamily="34" charset="-122"/>
                  <a:sym typeface="宋体" pitchFamily="2" charset="-122"/>
                </a:rPr>
                <a:t>单击此处添加文本</a:t>
              </a:r>
              <a:endParaRPr lang="en-US" sz="1600">
                <a:latin typeface="微软雅黑" pitchFamily="34" charset="-122"/>
                <a:ea typeface="微软雅黑" pitchFamily="34" charset="-122"/>
                <a:sym typeface="宋体" pitchFamily="2" charset="-122"/>
              </a:endParaRPr>
            </a:p>
            <a:p>
              <a:pPr algn="ctr" eaLnBrk="0" hangingPunct="0">
                <a:lnSpc>
                  <a:spcPct val="130000"/>
                </a:lnSpc>
                <a:buClr>
                  <a:schemeClr val="hlink"/>
                </a:buClr>
              </a:pPr>
              <a:r>
                <a:rPr lang="en-US" sz="1600">
                  <a:latin typeface="微软雅黑" pitchFamily="34" charset="-122"/>
                  <a:ea typeface="微软雅黑" pitchFamily="34" charset="-122"/>
                  <a:sym typeface="宋体" pitchFamily="2" charset="-122"/>
                </a:rPr>
                <a:t> </a:t>
              </a:r>
              <a:r>
                <a:rPr lang="zh-CN" altLang="en-US" sz="1600">
                  <a:latin typeface="微软雅黑" pitchFamily="34" charset="-122"/>
                  <a:ea typeface="微软雅黑" pitchFamily="34" charset="-122"/>
                  <a:sym typeface="宋体" pitchFamily="2" charset="-122"/>
                </a:rPr>
                <a:t>单击此处添加文本</a:t>
              </a:r>
              <a:endParaRPr lang="en-US" sz="1600">
                <a:latin typeface="微软雅黑" pitchFamily="34" charset="-122"/>
                <a:ea typeface="微软雅黑" pitchFamily="34" charset="-122"/>
                <a:sym typeface="宋体" pitchFamily="2" charset="-122"/>
              </a:endParaRPr>
            </a:p>
          </p:txBody>
        </p:sp>
      </p:grpSp>
      <p:grpSp>
        <p:nvGrpSpPr>
          <p:cNvPr id="22547" name="Group 19"/>
          <p:cNvGrpSpPr>
            <a:grpSpLocks/>
          </p:cNvGrpSpPr>
          <p:nvPr/>
        </p:nvGrpSpPr>
        <p:grpSpPr bwMode="auto">
          <a:xfrm>
            <a:off x="8196263" y="1658938"/>
            <a:ext cx="2952750" cy="1098550"/>
            <a:chOff x="0" y="0"/>
            <a:chExt cx="2952326" cy="1098602"/>
          </a:xfrm>
        </p:grpSpPr>
        <p:sp>
          <p:nvSpPr>
            <p:cNvPr id="22548" name="Line 68"/>
            <p:cNvSpPr>
              <a:spLocks noChangeShapeType="1"/>
            </p:cNvSpPr>
            <p:nvPr/>
          </p:nvSpPr>
          <p:spPr bwMode="auto">
            <a:xfrm>
              <a:off x="1440568" y="776698"/>
              <a:ext cx="0" cy="321904"/>
            </a:xfrm>
            <a:prstGeom prst="line">
              <a:avLst/>
            </a:prstGeom>
            <a:noFill/>
            <a:ln w="19050" cmpd="sng">
              <a:solidFill>
                <a:srgbClr val="9B82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49" name="Line 69"/>
            <p:cNvSpPr>
              <a:spLocks noChangeShapeType="1"/>
            </p:cNvSpPr>
            <p:nvPr/>
          </p:nvSpPr>
          <p:spPr bwMode="auto">
            <a:xfrm flipH="1">
              <a:off x="0" y="765835"/>
              <a:ext cx="2872531" cy="1"/>
            </a:xfrm>
            <a:prstGeom prst="line">
              <a:avLst/>
            </a:prstGeom>
            <a:noFill/>
            <a:ln w="19050" cmpd="sng">
              <a:solidFill>
                <a:srgbClr val="9B827D"/>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lstStyle/>
            <a:p>
              <a:endParaRPr lang="zh-CN" altLang="en-US"/>
            </a:p>
          </p:txBody>
        </p:sp>
        <p:sp>
          <p:nvSpPr>
            <p:cNvPr id="22550" name="Text Box 70"/>
            <p:cNvSpPr>
              <a:spLocks noChangeArrowheads="1"/>
            </p:cNvSpPr>
            <p:nvPr/>
          </p:nvSpPr>
          <p:spPr bwMode="auto">
            <a:xfrm>
              <a:off x="0" y="0"/>
              <a:ext cx="2952326" cy="7134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p>
              <a:pPr algn="ctr" eaLnBrk="0" hangingPunct="0">
                <a:lnSpc>
                  <a:spcPct val="130000"/>
                </a:lnSpc>
                <a:buClr>
                  <a:schemeClr val="accent2"/>
                </a:buClr>
              </a:pPr>
              <a:r>
                <a:rPr lang="zh-CN" altLang="en-US" sz="1600">
                  <a:latin typeface="微软雅黑" pitchFamily="34" charset="-122"/>
                  <a:ea typeface="微软雅黑" pitchFamily="34" charset="-122"/>
                  <a:sym typeface="宋体" pitchFamily="2" charset="-122"/>
                </a:rPr>
                <a:t>单击此处添加文本</a:t>
              </a:r>
              <a:endParaRPr lang="en-US" sz="1600">
                <a:latin typeface="微软雅黑" pitchFamily="34" charset="-122"/>
                <a:ea typeface="微软雅黑" pitchFamily="34" charset="-122"/>
                <a:sym typeface="宋体" pitchFamily="2" charset="-122"/>
              </a:endParaRPr>
            </a:p>
            <a:p>
              <a:pPr algn="ctr" eaLnBrk="0" hangingPunct="0">
                <a:lnSpc>
                  <a:spcPct val="130000"/>
                </a:lnSpc>
                <a:buClr>
                  <a:schemeClr val="accent2"/>
                </a:buClr>
              </a:pPr>
              <a:r>
                <a:rPr lang="zh-CN" altLang="en-US" sz="1600">
                  <a:latin typeface="微软雅黑" pitchFamily="34" charset="-122"/>
                  <a:ea typeface="微软雅黑" pitchFamily="34" charset="-122"/>
                  <a:sym typeface="宋体" pitchFamily="2" charset="-122"/>
                </a:rPr>
                <a:t>单击此处添加文本</a:t>
              </a:r>
              <a:endParaRPr lang="en-US" sz="1600">
                <a:latin typeface="微软雅黑" pitchFamily="34" charset="-122"/>
                <a:ea typeface="微软雅黑" pitchFamily="34" charset="-122"/>
                <a:sym typeface="宋体" pitchFamily="2" charset="-122"/>
              </a:endParaRPr>
            </a:p>
          </p:txBody>
        </p:sp>
      </p:grpSp>
      <p:sp>
        <p:nvSpPr>
          <p:cNvPr id="22551" name="TextBox 28"/>
          <p:cNvSpPr txBox="1">
            <a:spLocks noChangeArrowheads="1"/>
          </p:cNvSpPr>
          <p:nvPr/>
        </p:nvSpPr>
        <p:spPr bwMode="auto">
          <a:xfrm>
            <a:off x="1147763" y="388938"/>
            <a:ext cx="2343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000">
                <a:latin typeface="微软雅黑" pitchFamily="34" charset="-122"/>
                <a:ea typeface="微软雅黑" pitchFamily="34" charset="-122"/>
              </a:rPr>
              <a:t>3.1</a:t>
            </a:r>
            <a:r>
              <a:rPr lang="zh-CN" altLang="en-US" sz="2000">
                <a:latin typeface="微软雅黑" pitchFamily="34" charset="-122"/>
                <a:ea typeface="微软雅黑" pitchFamily="34" charset="-122"/>
              </a:rPr>
              <a:t>请输入您的标题</a:t>
            </a:r>
          </a:p>
        </p:txBody>
      </p:sp>
      <p:sp>
        <p:nvSpPr>
          <p:cNvPr id="22552" name="五边形 29"/>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53" name="燕尾形 30"/>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52"/>
                                        </p:tgtEl>
                                        <p:attrNameLst>
                                          <p:attrName>style.visibility</p:attrName>
                                        </p:attrNameLst>
                                      </p:cBhvr>
                                      <p:to>
                                        <p:strVal val="visible"/>
                                      </p:to>
                                    </p:set>
                                    <p:anim calcmode="lin" valueType="num">
                                      <p:cBhvr additive="base">
                                        <p:cTn id="7" dur="300" fill="hold"/>
                                        <p:tgtEl>
                                          <p:spTgt spid="22552"/>
                                        </p:tgtEl>
                                        <p:attrNameLst>
                                          <p:attrName>ppt_x</p:attrName>
                                        </p:attrNameLst>
                                      </p:cBhvr>
                                      <p:tavLst>
                                        <p:tav tm="0">
                                          <p:val>
                                            <p:strVal val="0-#ppt_w/2"/>
                                          </p:val>
                                        </p:tav>
                                        <p:tav tm="100000">
                                          <p:val>
                                            <p:strVal val="#ppt_x"/>
                                          </p:val>
                                        </p:tav>
                                      </p:tavLst>
                                    </p:anim>
                                    <p:anim calcmode="lin" valueType="num">
                                      <p:cBhvr additive="base">
                                        <p:cTn id="8" dur="300" fill="hold"/>
                                        <p:tgtEl>
                                          <p:spTgt spid="2255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22553"/>
                                        </p:tgtEl>
                                        <p:attrNameLst>
                                          <p:attrName>style.visibility</p:attrName>
                                        </p:attrNameLst>
                                      </p:cBhvr>
                                      <p:to>
                                        <p:strVal val="visible"/>
                                      </p:to>
                                    </p:set>
                                    <p:anim calcmode="lin" valueType="num">
                                      <p:cBhvr additive="base">
                                        <p:cTn id="12" dur="500" fill="hold"/>
                                        <p:tgtEl>
                                          <p:spTgt spid="22553"/>
                                        </p:tgtEl>
                                        <p:attrNameLst>
                                          <p:attrName>ppt_x</p:attrName>
                                        </p:attrNameLst>
                                      </p:cBhvr>
                                      <p:tavLst>
                                        <p:tav tm="0">
                                          <p:val>
                                            <p:strVal val="1+#ppt_w/2"/>
                                          </p:val>
                                        </p:tav>
                                        <p:tav tm="100000">
                                          <p:val>
                                            <p:strVal val="#ppt_x"/>
                                          </p:val>
                                        </p:tav>
                                      </p:tavLst>
                                    </p:anim>
                                    <p:anim calcmode="lin" valueType="num">
                                      <p:cBhvr additive="base">
                                        <p:cTn id="13" dur="500" fill="hold"/>
                                        <p:tgtEl>
                                          <p:spTgt spid="2255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2551"/>
                                        </p:tgtEl>
                                        <p:attrNameLst>
                                          <p:attrName>style.visibility</p:attrName>
                                        </p:attrNameLst>
                                      </p:cBhvr>
                                      <p:to>
                                        <p:strVal val="visible"/>
                                      </p:to>
                                    </p:set>
                                    <p:anim calcmode="lin" valueType="num">
                                      <p:cBhvr>
                                        <p:cTn id="17" dur="300" fill="hold"/>
                                        <p:tgtEl>
                                          <p:spTgt spid="22551"/>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22551"/>
                                        </p:tgtEl>
                                        <p:attrNameLst>
                                          <p:attrName>ppt_y</p:attrName>
                                        </p:attrNameLst>
                                      </p:cBhvr>
                                      <p:tavLst>
                                        <p:tav tm="0">
                                          <p:val>
                                            <p:strVal val="#ppt_y"/>
                                          </p:val>
                                        </p:tav>
                                        <p:tav tm="100000">
                                          <p:val>
                                            <p:strVal val="#ppt_y"/>
                                          </p:val>
                                        </p:tav>
                                      </p:tavLst>
                                    </p:anim>
                                    <p:anim calcmode="lin" valueType="num">
                                      <p:cBhvr>
                                        <p:cTn id="19" dur="300" fill="hold"/>
                                        <p:tgtEl>
                                          <p:spTgt spid="22551"/>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2255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22551"/>
                                        </p:tgtEl>
                                      </p:cBhvr>
                                    </p:animEffect>
                                  </p:childTnLst>
                                </p:cTn>
                              </p:par>
                            </p:childTnLst>
                          </p:cTn>
                        </p:par>
                        <p:par>
                          <p:cTn id="22" fill="hold" nodeType="afterGroup">
                            <p:stCondLst>
                              <p:cond delay="1370"/>
                            </p:stCondLst>
                            <p:childTnLst>
                              <p:par>
                                <p:cTn id="23" presetID="22" presetClass="entr" presetSubtype="8" fill="hold" grpId="0" nodeType="afterEffect">
                                  <p:stCondLst>
                                    <p:cond delay="0"/>
                                  </p:stCondLst>
                                  <p:childTnLst>
                                    <p:set>
                                      <p:cBhvr>
                                        <p:cTn id="24" dur="1" fill="hold">
                                          <p:stCondLst>
                                            <p:cond delay="0"/>
                                          </p:stCondLst>
                                        </p:cTn>
                                        <p:tgtEl>
                                          <p:spTgt spid="22530"/>
                                        </p:tgtEl>
                                        <p:attrNameLst>
                                          <p:attrName>style.visibility</p:attrName>
                                        </p:attrNameLst>
                                      </p:cBhvr>
                                      <p:to>
                                        <p:strVal val="visible"/>
                                      </p:to>
                                    </p:set>
                                    <p:animEffect transition="in" filter="wipe(left)">
                                      <p:cBhvr>
                                        <p:cTn id="25" dur="1000"/>
                                        <p:tgtEl>
                                          <p:spTgt spid="22530"/>
                                        </p:tgtEl>
                                      </p:cBhvr>
                                    </p:animEffect>
                                  </p:childTnLst>
                                </p:cTn>
                              </p:par>
                            </p:childTnLst>
                          </p:cTn>
                        </p:par>
                        <p:par>
                          <p:cTn id="26" fill="hold" nodeType="afterGroup">
                            <p:stCondLst>
                              <p:cond delay="2370"/>
                            </p:stCondLst>
                            <p:childTnLst>
                              <p:par>
                                <p:cTn id="27" presetID="21" presetClass="entr" presetSubtype="1" fill="hold" grpId="0" nodeType="afterEffect">
                                  <p:stCondLst>
                                    <p:cond delay="0"/>
                                  </p:stCondLst>
                                  <p:childTnLst>
                                    <p:set>
                                      <p:cBhvr>
                                        <p:cTn id="28" dur="1" fill="hold">
                                          <p:stCondLst>
                                            <p:cond delay="0"/>
                                          </p:stCondLst>
                                        </p:cTn>
                                        <p:tgtEl>
                                          <p:spTgt spid="22539"/>
                                        </p:tgtEl>
                                        <p:attrNameLst>
                                          <p:attrName>style.visibility</p:attrName>
                                        </p:attrNameLst>
                                      </p:cBhvr>
                                      <p:to>
                                        <p:strVal val="visible"/>
                                      </p:to>
                                    </p:set>
                                    <p:animEffect transition="in" filter="wheel(1)">
                                      <p:cBhvr>
                                        <p:cTn id="29" dur="500"/>
                                        <p:tgtEl>
                                          <p:spTgt spid="22539"/>
                                        </p:tgtEl>
                                      </p:cBhvr>
                                    </p:animEffect>
                                  </p:childTnLst>
                                </p:cTn>
                              </p:par>
                            </p:childTnLst>
                          </p:cTn>
                        </p:par>
                        <p:par>
                          <p:cTn id="30" fill="hold" nodeType="afterGroup">
                            <p:stCondLst>
                              <p:cond delay="2870"/>
                            </p:stCondLst>
                            <p:childTnLst>
                              <p:par>
                                <p:cTn id="31" presetID="42" presetClass="entr" presetSubtype="0" fill="hold" nodeType="afterEffect">
                                  <p:stCondLst>
                                    <p:cond delay="0"/>
                                  </p:stCondLst>
                                  <p:childTnLst>
                                    <p:set>
                                      <p:cBhvr>
                                        <p:cTn id="32" dur="1" fill="hold">
                                          <p:stCondLst>
                                            <p:cond delay="0"/>
                                          </p:stCondLst>
                                        </p:cTn>
                                        <p:tgtEl>
                                          <p:spTgt spid="22531"/>
                                        </p:tgtEl>
                                        <p:attrNameLst>
                                          <p:attrName>style.visibility</p:attrName>
                                        </p:attrNameLst>
                                      </p:cBhvr>
                                      <p:to>
                                        <p:strVal val="visible"/>
                                      </p:to>
                                    </p:set>
                                    <p:animEffect transition="in" filter="fade">
                                      <p:cBhvr>
                                        <p:cTn id="33" dur="1000"/>
                                        <p:tgtEl>
                                          <p:spTgt spid="22531"/>
                                        </p:tgtEl>
                                      </p:cBhvr>
                                    </p:animEffect>
                                    <p:anim calcmode="lin" valueType="num">
                                      <p:cBhvr>
                                        <p:cTn id="34" dur="1000" fill="hold"/>
                                        <p:tgtEl>
                                          <p:spTgt spid="22531"/>
                                        </p:tgtEl>
                                        <p:attrNameLst>
                                          <p:attrName>ppt_x</p:attrName>
                                        </p:attrNameLst>
                                      </p:cBhvr>
                                      <p:tavLst>
                                        <p:tav tm="0">
                                          <p:val>
                                            <p:strVal val="#ppt_x"/>
                                          </p:val>
                                        </p:tav>
                                        <p:tav tm="100000">
                                          <p:val>
                                            <p:strVal val="#ppt_x"/>
                                          </p:val>
                                        </p:tav>
                                      </p:tavLst>
                                    </p:anim>
                                    <p:anim calcmode="lin" valueType="num">
                                      <p:cBhvr>
                                        <p:cTn id="35" dur="1000" fill="hold"/>
                                        <p:tgtEl>
                                          <p:spTgt spid="22531"/>
                                        </p:tgtEl>
                                        <p:attrNameLst>
                                          <p:attrName>ppt_y</p:attrName>
                                        </p:attrNameLst>
                                      </p:cBhvr>
                                      <p:tavLst>
                                        <p:tav tm="0">
                                          <p:val>
                                            <p:strVal val="#ppt_y+.1"/>
                                          </p:val>
                                        </p:tav>
                                        <p:tav tm="100000">
                                          <p:val>
                                            <p:strVal val="#ppt_y"/>
                                          </p:val>
                                        </p:tav>
                                      </p:tavLst>
                                    </p:anim>
                                  </p:childTnLst>
                                </p:cTn>
                              </p:par>
                            </p:childTnLst>
                          </p:cTn>
                        </p:par>
                        <p:par>
                          <p:cTn id="36" fill="hold" nodeType="afterGroup">
                            <p:stCondLst>
                              <p:cond delay="3870"/>
                            </p:stCondLst>
                            <p:childTnLst>
                              <p:par>
                                <p:cTn id="37" presetID="21" presetClass="entr" presetSubtype="1" fill="hold" grpId="0" nodeType="afterEffect">
                                  <p:stCondLst>
                                    <p:cond delay="0"/>
                                  </p:stCondLst>
                                  <p:childTnLst>
                                    <p:set>
                                      <p:cBhvr>
                                        <p:cTn id="38" dur="1" fill="hold">
                                          <p:stCondLst>
                                            <p:cond delay="0"/>
                                          </p:stCondLst>
                                        </p:cTn>
                                        <p:tgtEl>
                                          <p:spTgt spid="22540"/>
                                        </p:tgtEl>
                                        <p:attrNameLst>
                                          <p:attrName>style.visibility</p:attrName>
                                        </p:attrNameLst>
                                      </p:cBhvr>
                                      <p:to>
                                        <p:strVal val="visible"/>
                                      </p:to>
                                    </p:set>
                                    <p:animEffect transition="in" filter="wheel(1)">
                                      <p:cBhvr>
                                        <p:cTn id="39" dur="500"/>
                                        <p:tgtEl>
                                          <p:spTgt spid="22540"/>
                                        </p:tgtEl>
                                      </p:cBhvr>
                                    </p:animEffect>
                                  </p:childTnLst>
                                </p:cTn>
                              </p:par>
                            </p:childTnLst>
                          </p:cTn>
                        </p:par>
                        <p:par>
                          <p:cTn id="40" fill="hold" nodeType="afterGroup">
                            <p:stCondLst>
                              <p:cond delay="4370"/>
                            </p:stCondLst>
                            <p:childTnLst>
                              <p:par>
                                <p:cTn id="41" presetID="47" presetClass="entr" presetSubtype="0" fill="hold" nodeType="afterEffect">
                                  <p:stCondLst>
                                    <p:cond delay="0"/>
                                  </p:stCondLst>
                                  <p:childTnLst>
                                    <p:set>
                                      <p:cBhvr>
                                        <p:cTn id="42" dur="1" fill="hold">
                                          <p:stCondLst>
                                            <p:cond delay="0"/>
                                          </p:stCondLst>
                                        </p:cTn>
                                        <p:tgtEl>
                                          <p:spTgt spid="22535"/>
                                        </p:tgtEl>
                                        <p:attrNameLst>
                                          <p:attrName>style.visibility</p:attrName>
                                        </p:attrNameLst>
                                      </p:cBhvr>
                                      <p:to>
                                        <p:strVal val="visible"/>
                                      </p:to>
                                    </p:set>
                                    <p:animEffect transition="in" filter="fade">
                                      <p:cBhvr>
                                        <p:cTn id="43" dur="1000"/>
                                        <p:tgtEl>
                                          <p:spTgt spid="22535"/>
                                        </p:tgtEl>
                                      </p:cBhvr>
                                    </p:animEffect>
                                    <p:anim calcmode="lin" valueType="num">
                                      <p:cBhvr>
                                        <p:cTn id="44" dur="1000" fill="hold"/>
                                        <p:tgtEl>
                                          <p:spTgt spid="22535"/>
                                        </p:tgtEl>
                                        <p:attrNameLst>
                                          <p:attrName>ppt_x</p:attrName>
                                        </p:attrNameLst>
                                      </p:cBhvr>
                                      <p:tavLst>
                                        <p:tav tm="0">
                                          <p:val>
                                            <p:strVal val="#ppt_x"/>
                                          </p:val>
                                        </p:tav>
                                        <p:tav tm="100000">
                                          <p:val>
                                            <p:strVal val="#ppt_x"/>
                                          </p:val>
                                        </p:tav>
                                      </p:tavLst>
                                    </p:anim>
                                    <p:anim calcmode="lin" valueType="num">
                                      <p:cBhvr>
                                        <p:cTn id="45" dur="1000" fill="hold"/>
                                        <p:tgtEl>
                                          <p:spTgt spid="22535"/>
                                        </p:tgtEl>
                                        <p:attrNameLst>
                                          <p:attrName>ppt_y</p:attrName>
                                        </p:attrNameLst>
                                      </p:cBhvr>
                                      <p:tavLst>
                                        <p:tav tm="0">
                                          <p:val>
                                            <p:strVal val="#ppt_y-.1"/>
                                          </p:val>
                                        </p:tav>
                                        <p:tav tm="100000">
                                          <p:val>
                                            <p:strVal val="#ppt_y"/>
                                          </p:val>
                                        </p:tav>
                                      </p:tavLst>
                                    </p:anim>
                                  </p:childTnLst>
                                </p:cTn>
                              </p:par>
                            </p:childTnLst>
                          </p:cTn>
                        </p:par>
                        <p:par>
                          <p:cTn id="46" fill="hold" nodeType="afterGroup">
                            <p:stCondLst>
                              <p:cond delay="5370"/>
                            </p:stCondLst>
                            <p:childTnLst>
                              <p:par>
                                <p:cTn id="47" presetID="21" presetClass="entr" presetSubtype="1" fill="hold" grpId="0" nodeType="afterEffect">
                                  <p:stCondLst>
                                    <p:cond delay="0"/>
                                  </p:stCondLst>
                                  <p:childTnLst>
                                    <p:set>
                                      <p:cBhvr>
                                        <p:cTn id="48" dur="1" fill="hold">
                                          <p:stCondLst>
                                            <p:cond delay="0"/>
                                          </p:stCondLst>
                                        </p:cTn>
                                        <p:tgtEl>
                                          <p:spTgt spid="22541"/>
                                        </p:tgtEl>
                                        <p:attrNameLst>
                                          <p:attrName>style.visibility</p:attrName>
                                        </p:attrNameLst>
                                      </p:cBhvr>
                                      <p:to>
                                        <p:strVal val="visible"/>
                                      </p:to>
                                    </p:set>
                                    <p:animEffect transition="in" filter="wheel(1)">
                                      <p:cBhvr>
                                        <p:cTn id="49" dur="500"/>
                                        <p:tgtEl>
                                          <p:spTgt spid="22541"/>
                                        </p:tgtEl>
                                      </p:cBhvr>
                                    </p:animEffect>
                                  </p:childTnLst>
                                </p:cTn>
                              </p:par>
                            </p:childTnLst>
                          </p:cTn>
                        </p:par>
                        <p:par>
                          <p:cTn id="50" fill="hold" nodeType="afterGroup">
                            <p:stCondLst>
                              <p:cond delay="5870"/>
                            </p:stCondLst>
                            <p:childTnLst>
                              <p:par>
                                <p:cTn id="51" presetID="42" presetClass="entr" presetSubtype="0" fill="hold" nodeType="afterEffect">
                                  <p:stCondLst>
                                    <p:cond delay="0"/>
                                  </p:stCondLst>
                                  <p:childTnLst>
                                    <p:set>
                                      <p:cBhvr>
                                        <p:cTn id="52" dur="1" fill="hold">
                                          <p:stCondLst>
                                            <p:cond delay="0"/>
                                          </p:stCondLst>
                                        </p:cTn>
                                        <p:tgtEl>
                                          <p:spTgt spid="22543"/>
                                        </p:tgtEl>
                                        <p:attrNameLst>
                                          <p:attrName>style.visibility</p:attrName>
                                        </p:attrNameLst>
                                      </p:cBhvr>
                                      <p:to>
                                        <p:strVal val="visible"/>
                                      </p:to>
                                    </p:set>
                                    <p:animEffect transition="in" filter="fade">
                                      <p:cBhvr>
                                        <p:cTn id="53" dur="1000"/>
                                        <p:tgtEl>
                                          <p:spTgt spid="22543"/>
                                        </p:tgtEl>
                                      </p:cBhvr>
                                    </p:animEffect>
                                    <p:anim calcmode="lin" valueType="num">
                                      <p:cBhvr>
                                        <p:cTn id="54" dur="1000" fill="hold"/>
                                        <p:tgtEl>
                                          <p:spTgt spid="22543"/>
                                        </p:tgtEl>
                                        <p:attrNameLst>
                                          <p:attrName>ppt_x</p:attrName>
                                        </p:attrNameLst>
                                      </p:cBhvr>
                                      <p:tavLst>
                                        <p:tav tm="0">
                                          <p:val>
                                            <p:strVal val="#ppt_x"/>
                                          </p:val>
                                        </p:tav>
                                        <p:tav tm="100000">
                                          <p:val>
                                            <p:strVal val="#ppt_x"/>
                                          </p:val>
                                        </p:tav>
                                      </p:tavLst>
                                    </p:anim>
                                    <p:anim calcmode="lin" valueType="num">
                                      <p:cBhvr>
                                        <p:cTn id="55" dur="1000" fill="hold"/>
                                        <p:tgtEl>
                                          <p:spTgt spid="22543"/>
                                        </p:tgtEl>
                                        <p:attrNameLst>
                                          <p:attrName>ppt_y</p:attrName>
                                        </p:attrNameLst>
                                      </p:cBhvr>
                                      <p:tavLst>
                                        <p:tav tm="0">
                                          <p:val>
                                            <p:strVal val="#ppt_y+.1"/>
                                          </p:val>
                                        </p:tav>
                                        <p:tav tm="100000">
                                          <p:val>
                                            <p:strVal val="#ppt_y"/>
                                          </p:val>
                                        </p:tav>
                                      </p:tavLst>
                                    </p:anim>
                                  </p:childTnLst>
                                </p:cTn>
                              </p:par>
                            </p:childTnLst>
                          </p:cTn>
                        </p:par>
                        <p:par>
                          <p:cTn id="56" fill="hold" nodeType="afterGroup">
                            <p:stCondLst>
                              <p:cond delay="6870"/>
                            </p:stCondLst>
                            <p:childTnLst>
                              <p:par>
                                <p:cTn id="57" presetID="21" presetClass="entr" presetSubtype="1" fill="hold" grpId="0" nodeType="afterEffect">
                                  <p:stCondLst>
                                    <p:cond delay="0"/>
                                  </p:stCondLst>
                                  <p:childTnLst>
                                    <p:set>
                                      <p:cBhvr>
                                        <p:cTn id="58" dur="1" fill="hold">
                                          <p:stCondLst>
                                            <p:cond delay="0"/>
                                          </p:stCondLst>
                                        </p:cTn>
                                        <p:tgtEl>
                                          <p:spTgt spid="22542"/>
                                        </p:tgtEl>
                                        <p:attrNameLst>
                                          <p:attrName>style.visibility</p:attrName>
                                        </p:attrNameLst>
                                      </p:cBhvr>
                                      <p:to>
                                        <p:strVal val="visible"/>
                                      </p:to>
                                    </p:set>
                                    <p:animEffect transition="in" filter="wheel(1)">
                                      <p:cBhvr>
                                        <p:cTn id="59" dur="500"/>
                                        <p:tgtEl>
                                          <p:spTgt spid="22542"/>
                                        </p:tgtEl>
                                      </p:cBhvr>
                                    </p:animEffect>
                                  </p:childTnLst>
                                </p:cTn>
                              </p:par>
                            </p:childTnLst>
                          </p:cTn>
                        </p:par>
                        <p:par>
                          <p:cTn id="60" fill="hold" nodeType="afterGroup">
                            <p:stCondLst>
                              <p:cond delay="7370"/>
                            </p:stCondLst>
                            <p:childTnLst>
                              <p:par>
                                <p:cTn id="61" presetID="47" presetClass="entr" presetSubtype="0" fill="hold" nodeType="afterEffect">
                                  <p:stCondLst>
                                    <p:cond delay="0"/>
                                  </p:stCondLst>
                                  <p:childTnLst>
                                    <p:set>
                                      <p:cBhvr>
                                        <p:cTn id="62" dur="1" fill="hold">
                                          <p:stCondLst>
                                            <p:cond delay="0"/>
                                          </p:stCondLst>
                                        </p:cTn>
                                        <p:tgtEl>
                                          <p:spTgt spid="22547"/>
                                        </p:tgtEl>
                                        <p:attrNameLst>
                                          <p:attrName>style.visibility</p:attrName>
                                        </p:attrNameLst>
                                      </p:cBhvr>
                                      <p:to>
                                        <p:strVal val="visible"/>
                                      </p:to>
                                    </p:set>
                                    <p:animEffect transition="in" filter="fade">
                                      <p:cBhvr>
                                        <p:cTn id="63" dur="1000"/>
                                        <p:tgtEl>
                                          <p:spTgt spid="22547"/>
                                        </p:tgtEl>
                                      </p:cBhvr>
                                    </p:animEffect>
                                    <p:anim calcmode="lin" valueType="num">
                                      <p:cBhvr>
                                        <p:cTn id="64" dur="1000" fill="hold"/>
                                        <p:tgtEl>
                                          <p:spTgt spid="22547"/>
                                        </p:tgtEl>
                                        <p:attrNameLst>
                                          <p:attrName>ppt_x</p:attrName>
                                        </p:attrNameLst>
                                      </p:cBhvr>
                                      <p:tavLst>
                                        <p:tav tm="0">
                                          <p:val>
                                            <p:strVal val="#ppt_x"/>
                                          </p:val>
                                        </p:tav>
                                        <p:tav tm="100000">
                                          <p:val>
                                            <p:strVal val="#ppt_x"/>
                                          </p:val>
                                        </p:tav>
                                      </p:tavLst>
                                    </p:anim>
                                    <p:anim calcmode="lin" valueType="num">
                                      <p:cBhvr>
                                        <p:cTn id="65" dur="1000" fill="hold"/>
                                        <p:tgtEl>
                                          <p:spTgt spid="225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22539" grpId="0" animBg="1" autoUpdateAnimBg="0"/>
      <p:bldP spid="22540" grpId="0" animBg="1" autoUpdateAnimBg="0"/>
      <p:bldP spid="22541" grpId="0" animBg="1" autoUpdateAnimBg="0"/>
      <p:bldP spid="22542" grpId="0" animBg="1" autoUpdateAnimBg="0"/>
      <p:bldP spid="22551" grpId="0" autoUpdateAnimBg="0"/>
      <p:bldP spid="22552" grpId="0" animBg="1" autoUpdateAnimBg="0"/>
      <p:bldP spid="22553"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Group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6325" y="1731963"/>
            <a:ext cx="2359025" cy="160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Group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731963"/>
            <a:ext cx="2359025" cy="160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 Box 16"/>
          <p:cNvSpPr txBox="1">
            <a:spLocks noChangeArrowheads="1"/>
          </p:cNvSpPr>
          <p:nvPr/>
        </p:nvSpPr>
        <p:spPr bwMode="auto">
          <a:xfrm>
            <a:off x="2336800" y="3575050"/>
            <a:ext cx="2373313" cy="368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a:solidFill>
                  <a:srgbClr val="F8F8F8"/>
                </a:solidFill>
                <a:ea typeface="微软雅黑" pitchFamily="34" charset="-122"/>
              </a:rPr>
              <a:t>某某团队</a:t>
            </a:r>
          </a:p>
        </p:txBody>
      </p:sp>
      <p:sp>
        <p:nvSpPr>
          <p:cNvPr id="23557" name="Rectangle 17"/>
          <p:cNvSpPr>
            <a:spLocks noChangeArrowheads="1"/>
          </p:cNvSpPr>
          <p:nvPr/>
        </p:nvSpPr>
        <p:spPr bwMode="auto">
          <a:xfrm>
            <a:off x="2336800" y="4006850"/>
            <a:ext cx="2374900" cy="194310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3558" name="Text Box 18"/>
          <p:cNvSpPr txBox="1">
            <a:spLocks noChangeArrowheads="1"/>
          </p:cNvSpPr>
          <p:nvPr/>
        </p:nvSpPr>
        <p:spPr bwMode="auto">
          <a:xfrm>
            <a:off x="6389688" y="3575050"/>
            <a:ext cx="2374900" cy="3683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a:solidFill>
                  <a:srgbClr val="F8F8F8"/>
                </a:solidFill>
                <a:ea typeface="微软雅黑" pitchFamily="34" charset="-122"/>
              </a:rPr>
              <a:t>某某团队</a:t>
            </a:r>
          </a:p>
        </p:txBody>
      </p:sp>
      <p:sp>
        <p:nvSpPr>
          <p:cNvPr id="23559" name="Rectangle 19"/>
          <p:cNvSpPr>
            <a:spLocks noChangeArrowheads="1"/>
          </p:cNvSpPr>
          <p:nvPr/>
        </p:nvSpPr>
        <p:spPr bwMode="auto">
          <a:xfrm>
            <a:off x="6389688" y="4006850"/>
            <a:ext cx="2374900" cy="1943100"/>
          </a:xfrm>
          <a:prstGeom prst="rect">
            <a:avLst/>
          </a:prstGeom>
          <a:solidFill>
            <a:srgbClr val="DDDDD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3560" name="Text Box 20"/>
          <p:cNvSpPr txBox="1">
            <a:spLocks noChangeArrowheads="1"/>
          </p:cNvSpPr>
          <p:nvPr/>
        </p:nvSpPr>
        <p:spPr bwMode="auto">
          <a:xfrm>
            <a:off x="2513013" y="4222750"/>
            <a:ext cx="2063750" cy="130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solidFill>
                  <a:srgbClr val="292929"/>
                </a:solidFill>
                <a:latin typeface="楷体_GB2312" pitchFamily="1" charset="-122"/>
                <a:ea typeface="楷体_GB2312" pitchFamily="1" charset="-122"/>
              </a:rPr>
              <a:t>●这里输入您的文字</a:t>
            </a:r>
          </a:p>
          <a:p>
            <a:pPr eaLnBrk="1" hangingPunct="1"/>
            <a:r>
              <a:rPr lang="zh-CN" altLang="en-US" sz="1600">
                <a:solidFill>
                  <a:srgbClr val="292929"/>
                </a:solidFill>
                <a:latin typeface="楷体_GB2312" pitchFamily="1" charset="-122"/>
                <a:ea typeface="楷体_GB2312" pitchFamily="1" charset="-122"/>
              </a:rPr>
              <a:t>●这里输入您的文字</a:t>
            </a:r>
          </a:p>
          <a:p>
            <a:pPr eaLnBrk="1" hangingPunct="1"/>
            <a:r>
              <a:rPr lang="zh-CN" altLang="en-US" sz="1600">
                <a:solidFill>
                  <a:srgbClr val="292929"/>
                </a:solidFill>
                <a:latin typeface="楷体_GB2312" pitchFamily="1" charset="-122"/>
                <a:ea typeface="楷体_GB2312" pitchFamily="1" charset="-122"/>
              </a:rPr>
              <a:t>●这里输入您的文字</a:t>
            </a:r>
          </a:p>
          <a:p>
            <a:pPr eaLnBrk="1" hangingPunct="1"/>
            <a:r>
              <a:rPr lang="zh-CN" altLang="en-US" sz="1600">
                <a:solidFill>
                  <a:srgbClr val="292929"/>
                </a:solidFill>
                <a:latin typeface="楷体_GB2312" pitchFamily="1" charset="-122"/>
                <a:ea typeface="楷体_GB2312" pitchFamily="1" charset="-122"/>
              </a:rPr>
              <a:t>●这里输入您的文字</a:t>
            </a:r>
          </a:p>
          <a:p>
            <a:pPr eaLnBrk="1" hangingPunct="1"/>
            <a:r>
              <a:rPr lang="zh-CN" altLang="en-US" sz="1600">
                <a:solidFill>
                  <a:srgbClr val="292929"/>
                </a:solidFill>
                <a:latin typeface="楷体_GB2312" pitchFamily="1" charset="-122"/>
                <a:ea typeface="楷体_GB2312" pitchFamily="1" charset="-122"/>
              </a:rPr>
              <a:t>●这里输入您的文字</a:t>
            </a:r>
            <a:endParaRPr lang="zh-CN" altLang="en-US">
              <a:solidFill>
                <a:srgbClr val="292929"/>
              </a:solidFill>
            </a:endParaRPr>
          </a:p>
        </p:txBody>
      </p:sp>
      <p:sp>
        <p:nvSpPr>
          <p:cNvPr id="23561" name="Text Box 21"/>
          <p:cNvSpPr txBox="1">
            <a:spLocks noChangeArrowheads="1"/>
          </p:cNvSpPr>
          <p:nvPr/>
        </p:nvSpPr>
        <p:spPr bwMode="auto">
          <a:xfrm>
            <a:off x="6567488" y="4222750"/>
            <a:ext cx="2063750" cy="130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solidFill>
                  <a:srgbClr val="292929"/>
                </a:solidFill>
                <a:latin typeface="楷体_GB2312" pitchFamily="1" charset="-122"/>
                <a:ea typeface="楷体_GB2312" pitchFamily="1" charset="-122"/>
              </a:rPr>
              <a:t>●这里输入您的文字</a:t>
            </a:r>
          </a:p>
          <a:p>
            <a:pPr eaLnBrk="1" hangingPunct="1"/>
            <a:r>
              <a:rPr lang="zh-CN" altLang="en-US" sz="1600">
                <a:solidFill>
                  <a:srgbClr val="292929"/>
                </a:solidFill>
                <a:latin typeface="楷体_GB2312" pitchFamily="1" charset="-122"/>
                <a:ea typeface="楷体_GB2312" pitchFamily="1" charset="-122"/>
              </a:rPr>
              <a:t>●这里输入您的文字</a:t>
            </a:r>
          </a:p>
          <a:p>
            <a:pPr eaLnBrk="1" hangingPunct="1"/>
            <a:r>
              <a:rPr lang="zh-CN" altLang="en-US" sz="1600">
                <a:solidFill>
                  <a:srgbClr val="292929"/>
                </a:solidFill>
                <a:latin typeface="楷体_GB2312" pitchFamily="1" charset="-122"/>
                <a:ea typeface="楷体_GB2312" pitchFamily="1" charset="-122"/>
              </a:rPr>
              <a:t>●这里输入您的文字</a:t>
            </a:r>
          </a:p>
          <a:p>
            <a:pPr eaLnBrk="1" hangingPunct="1"/>
            <a:r>
              <a:rPr lang="zh-CN" altLang="en-US" sz="1600">
                <a:solidFill>
                  <a:srgbClr val="292929"/>
                </a:solidFill>
                <a:latin typeface="楷体_GB2312" pitchFamily="1" charset="-122"/>
                <a:ea typeface="楷体_GB2312" pitchFamily="1" charset="-122"/>
              </a:rPr>
              <a:t>●这里输入您的文字</a:t>
            </a:r>
          </a:p>
          <a:p>
            <a:pPr eaLnBrk="1" hangingPunct="1"/>
            <a:r>
              <a:rPr lang="zh-CN" altLang="en-US" sz="1600">
                <a:solidFill>
                  <a:srgbClr val="292929"/>
                </a:solidFill>
                <a:latin typeface="楷体_GB2312" pitchFamily="1" charset="-122"/>
                <a:ea typeface="楷体_GB2312" pitchFamily="1" charset="-122"/>
              </a:rPr>
              <a:t>●这里输入您的文字</a:t>
            </a:r>
            <a:endParaRPr lang="zh-CN" altLang="en-US">
              <a:solidFill>
                <a:srgbClr val="292929"/>
              </a:solidFill>
            </a:endParaRPr>
          </a:p>
        </p:txBody>
      </p:sp>
      <p:grpSp>
        <p:nvGrpSpPr>
          <p:cNvPr id="23562" name="Group 10"/>
          <p:cNvGrpSpPr>
            <a:grpSpLocks/>
          </p:cNvGrpSpPr>
          <p:nvPr/>
        </p:nvGrpSpPr>
        <p:grpSpPr bwMode="auto">
          <a:xfrm>
            <a:off x="5053013" y="3241675"/>
            <a:ext cx="1079500" cy="1079500"/>
            <a:chOff x="0" y="0"/>
            <a:chExt cx="1700" cy="1700"/>
          </a:xfrm>
        </p:grpSpPr>
        <p:sp>
          <p:nvSpPr>
            <p:cNvPr id="23563" name="Oval 23"/>
            <p:cNvSpPr>
              <a:spLocks noChangeArrowheads="1"/>
            </p:cNvSpPr>
            <p:nvPr/>
          </p:nvSpPr>
          <p:spPr bwMode="auto">
            <a:xfrm>
              <a:off x="0" y="0"/>
              <a:ext cx="1700" cy="1700"/>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23564" name="WordArt 24"/>
            <p:cNvSpPr>
              <a:spLocks noChangeArrowheads="1" noChangeShapeType="1"/>
            </p:cNvSpPr>
            <p:nvPr/>
          </p:nvSpPr>
          <p:spPr bwMode="auto">
            <a:xfrm>
              <a:off x="215" y="350"/>
              <a:ext cx="1245" cy="95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a:solidFill>
                    <a:srgbClr val="F8F8F8"/>
                  </a:solidFill>
                  <a:latin typeface="微软雅黑"/>
                  <a:ea typeface="微软雅黑"/>
                </a:rPr>
                <a:t>VS</a:t>
              </a:r>
              <a:endParaRPr lang="zh-CN" altLang="en-US" sz="3600">
                <a:solidFill>
                  <a:srgbClr val="F8F8F8"/>
                </a:solidFill>
                <a:latin typeface="微软雅黑"/>
                <a:ea typeface="微软雅黑"/>
              </a:endParaRPr>
            </a:p>
          </p:txBody>
        </p:sp>
      </p:grpSp>
      <p:sp>
        <p:nvSpPr>
          <p:cNvPr id="23565" name="TextBox 24"/>
          <p:cNvSpPr txBox="1">
            <a:spLocks noChangeArrowheads="1"/>
          </p:cNvSpPr>
          <p:nvPr/>
        </p:nvSpPr>
        <p:spPr bwMode="auto">
          <a:xfrm>
            <a:off x="1147763" y="388938"/>
            <a:ext cx="2343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000">
                <a:latin typeface="微软雅黑" pitchFamily="34" charset="-122"/>
                <a:ea typeface="微软雅黑" pitchFamily="34" charset="-122"/>
              </a:rPr>
              <a:t>3.1</a:t>
            </a:r>
            <a:r>
              <a:rPr lang="zh-CN" altLang="en-US" sz="2000">
                <a:latin typeface="微软雅黑" pitchFamily="34" charset="-122"/>
                <a:ea typeface="微软雅黑" pitchFamily="34" charset="-122"/>
              </a:rPr>
              <a:t>请输入您的标题</a:t>
            </a:r>
          </a:p>
        </p:txBody>
      </p:sp>
      <p:sp>
        <p:nvSpPr>
          <p:cNvPr id="23566" name="五边形 25"/>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67" name="燕尾形 26"/>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566"/>
                                        </p:tgtEl>
                                        <p:attrNameLst>
                                          <p:attrName>style.visibility</p:attrName>
                                        </p:attrNameLst>
                                      </p:cBhvr>
                                      <p:to>
                                        <p:strVal val="visible"/>
                                      </p:to>
                                    </p:set>
                                    <p:anim calcmode="lin" valueType="num">
                                      <p:cBhvr additive="base">
                                        <p:cTn id="7" dur="300" fill="hold"/>
                                        <p:tgtEl>
                                          <p:spTgt spid="23566"/>
                                        </p:tgtEl>
                                        <p:attrNameLst>
                                          <p:attrName>ppt_x</p:attrName>
                                        </p:attrNameLst>
                                      </p:cBhvr>
                                      <p:tavLst>
                                        <p:tav tm="0">
                                          <p:val>
                                            <p:strVal val="0-#ppt_w/2"/>
                                          </p:val>
                                        </p:tav>
                                        <p:tav tm="100000">
                                          <p:val>
                                            <p:strVal val="#ppt_x"/>
                                          </p:val>
                                        </p:tav>
                                      </p:tavLst>
                                    </p:anim>
                                    <p:anim calcmode="lin" valueType="num">
                                      <p:cBhvr additive="base">
                                        <p:cTn id="8" dur="300" fill="hold"/>
                                        <p:tgtEl>
                                          <p:spTgt spid="2356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23567"/>
                                        </p:tgtEl>
                                        <p:attrNameLst>
                                          <p:attrName>style.visibility</p:attrName>
                                        </p:attrNameLst>
                                      </p:cBhvr>
                                      <p:to>
                                        <p:strVal val="visible"/>
                                      </p:to>
                                    </p:set>
                                    <p:anim calcmode="lin" valueType="num">
                                      <p:cBhvr additive="base">
                                        <p:cTn id="12" dur="500" fill="hold"/>
                                        <p:tgtEl>
                                          <p:spTgt spid="23567"/>
                                        </p:tgtEl>
                                        <p:attrNameLst>
                                          <p:attrName>ppt_x</p:attrName>
                                        </p:attrNameLst>
                                      </p:cBhvr>
                                      <p:tavLst>
                                        <p:tav tm="0">
                                          <p:val>
                                            <p:strVal val="1+#ppt_w/2"/>
                                          </p:val>
                                        </p:tav>
                                        <p:tav tm="100000">
                                          <p:val>
                                            <p:strVal val="#ppt_x"/>
                                          </p:val>
                                        </p:tav>
                                      </p:tavLst>
                                    </p:anim>
                                    <p:anim calcmode="lin" valueType="num">
                                      <p:cBhvr additive="base">
                                        <p:cTn id="13" dur="500" fill="hold"/>
                                        <p:tgtEl>
                                          <p:spTgt spid="23567"/>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3565"/>
                                        </p:tgtEl>
                                        <p:attrNameLst>
                                          <p:attrName>style.visibility</p:attrName>
                                        </p:attrNameLst>
                                      </p:cBhvr>
                                      <p:to>
                                        <p:strVal val="visible"/>
                                      </p:to>
                                    </p:set>
                                    <p:anim calcmode="lin" valueType="num">
                                      <p:cBhvr>
                                        <p:cTn id="17" dur="300" fill="hold"/>
                                        <p:tgtEl>
                                          <p:spTgt spid="23565"/>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23565"/>
                                        </p:tgtEl>
                                        <p:attrNameLst>
                                          <p:attrName>ppt_y</p:attrName>
                                        </p:attrNameLst>
                                      </p:cBhvr>
                                      <p:tavLst>
                                        <p:tav tm="0">
                                          <p:val>
                                            <p:strVal val="#ppt_y"/>
                                          </p:val>
                                        </p:tav>
                                        <p:tav tm="100000">
                                          <p:val>
                                            <p:strVal val="#ppt_y"/>
                                          </p:val>
                                        </p:tav>
                                      </p:tavLst>
                                    </p:anim>
                                    <p:anim calcmode="lin" valueType="num">
                                      <p:cBhvr>
                                        <p:cTn id="19" dur="300" fill="hold"/>
                                        <p:tgtEl>
                                          <p:spTgt spid="23565"/>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2356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23565"/>
                                        </p:tgtEl>
                                      </p:cBhvr>
                                    </p:animEffect>
                                  </p:childTnLst>
                                </p:cTn>
                              </p:par>
                            </p:childTnLst>
                          </p:cTn>
                        </p:par>
                        <p:par>
                          <p:cTn id="22" fill="hold" nodeType="afterGroup">
                            <p:stCondLst>
                              <p:cond delay="1370"/>
                            </p:stCondLst>
                            <p:childTnLst>
                              <p:par>
                                <p:cTn id="23" presetID="2" presetClass="entr" presetSubtype="1" fill="hold" nodeType="afterEffect">
                                  <p:stCondLst>
                                    <p:cond delay="0"/>
                                  </p:stCondLst>
                                  <p:childTnLst>
                                    <p:set>
                                      <p:cBhvr>
                                        <p:cTn id="24" dur="1" fill="hold">
                                          <p:stCondLst>
                                            <p:cond delay="0"/>
                                          </p:stCondLst>
                                        </p:cTn>
                                        <p:tgtEl>
                                          <p:spTgt spid="23554"/>
                                        </p:tgtEl>
                                        <p:attrNameLst>
                                          <p:attrName>style.visibility</p:attrName>
                                        </p:attrNameLst>
                                      </p:cBhvr>
                                      <p:to>
                                        <p:strVal val="visible"/>
                                      </p:to>
                                    </p:set>
                                    <p:anim calcmode="lin" valueType="num">
                                      <p:cBhvr additive="base">
                                        <p:cTn id="25" dur="500" fill="hold"/>
                                        <p:tgtEl>
                                          <p:spTgt spid="23554"/>
                                        </p:tgtEl>
                                        <p:attrNameLst>
                                          <p:attrName>ppt_x</p:attrName>
                                        </p:attrNameLst>
                                      </p:cBhvr>
                                      <p:tavLst>
                                        <p:tav tm="0">
                                          <p:val>
                                            <p:strVal val="#ppt_x"/>
                                          </p:val>
                                        </p:tav>
                                        <p:tav tm="100000">
                                          <p:val>
                                            <p:strVal val="#ppt_x"/>
                                          </p:val>
                                        </p:tav>
                                      </p:tavLst>
                                    </p:anim>
                                    <p:anim calcmode="lin" valueType="num">
                                      <p:cBhvr additive="base">
                                        <p:cTn id="26" dur="500" fill="hold"/>
                                        <p:tgtEl>
                                          <p:spTgt spid="23554"/>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200"/>
                                  </p:stCondLst>
                                  <p:childTnLst>
                                    <p:set>
                                      <p:cBhvr>
                                        <p:cTn id="28" dur="1" fill="hold">
                                          <p:stCondLst>
                                            <p:cond delay="0"/>
                                          </p:stCondLst>
                                        </p:cTn>
                                        <p:tgtEl>
                                          <p:spTgt spid="23556"/>
                                        </p:tgtEl>
                                        <p:attrNameLst>
                                          <p:attrName>style.visibility</p:attrName>
                                        </p:attrNameLst>
                                      </p:cBhvr>
                                      <p:to>
                                        <p:strVal val="visible"/>
                                      </p:to>
                                    </p:set>
                                    <p:anim calcmode="lin" valueType="num">
                                      <p:cBhvr additive="base">
                                        <p:cTn id="29" dur="500" fill="hold"/>
                                        <p:tgtEl>
                                          <p:spTgt spid="23556"/>
                                        </p:tgtEl>
                                        <p:attrNameLst>
                                          <p:attrName>ppt_x</p:attrName>
                                        </p:attrNameLst>
                                      </p:cBhvr>
                                      <p:tavLst>
                                        <p:tav tm="0">
                                          <p:val>
                                            <p:strVal val="#ppt_x"/>
                                          </p:val>
                                        </p:tav>
                                        <p:tav tm="100000">
                                          <p:val>
                                            <p:strVal val="#ppt_x"/>
                                          </p:val>
                                        </p:tav>
                                      </p:tavLst>
                                    </p:anim>
                                    <p:anim calcmode="lin" valueType="num">
                                      <p:cBhvr additive="base">
                                        <p:cTn id="30" dur="500" fill="hold"/>
                                        <p:tgtEl>
                                          <p:spTgt spid="23556"/>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400"/>
                                  </p:stCondLst>
                                  <p:childTnLst>
                                    <p:set>
                                      <p:cBhvr>
                                        <p:cTn id="32" dur="1" fill="hold">
                                          <p:stCondLst>
                                            <p:cond delay="0"/>
                                          </p:stCondLst>
                                        </p:cTn>
                                        <p:tgtEl>
                                          <p:spTgt spid="23557"/>
                                        </p:tgtEl>
                                        <p:attrNameLst>
                                          <p:attrName>style.visibility</p:attrName>
                                        </p:attrNameLst>
                                      </p:cBhvr>
                                      <p:to>
                                        <p:strVal val="visible"/>
                                      </p:to>
                                    </p:set>
                                    <p:anim calcmode="lin" valueType="num">
                                      <p:cBhvr additive="base">
                                        <p:cTn id="33" dur="500" fill="hold"/>
                                        <p:tgtEl>
                                          <p:spTgt spid="23557"/>
                                        </p:tgtEl>
                                        <p:attrNameLst>
                                          <p:attrName>ppt_x</p:attrName>
                                        </p:attrNameLst>
                                      </p:cBhvr>
                                      <p:tavLst>
                                        <p:tav tm="0">
                                          <p:val>
                                            <p:strVal val="#ppt_x"/>
                                          </p:val>
                                        </p:tav>
                                        <p:tav tm="100000">
                                          <p:val>
                                            <p:strVal val="#ppt_x"/>
                                          </p:val>
                                        </p:tav>
                                      </p:tavLst>
                                    </p:anim>
                                    <p:anim calcmode="lin" valueType="num">
                                      <p:cBhvr additive="base">
                                        <p:cTn id="34" dur="500" fill="hold"/>
                                        <p:tgtEl>
                                          <p:spTgt spid="23557"/>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600"/>
                                  </p:stCondLst>
                                  <p:childTnLst>
                                    <p:set>
                                      <p:cBhvr>
                                        <p:cTn id="36" dur="1" fill="hold">
                                          <p:stCondLst>
                                            <p:cond delay="0"/>
                                          </p:stCondLst>
                                        </p:cTn>
                                        <p:tgtEl>
                                          <p:spTgt spid="23560"/>
                                        </p:tgtEl>
                                        <p:attrNameLst>
                                          <p:attrName>style.visibility</p:attrName>
                                        </p:attrNameLst>
                                      </p:cBhvr>
                                      <p:to>
                                        <p:strVal val="visible"/>
                                      </p:to>
                                    </p:set>
                                    <p:anim calcmode="lin" valueType="num">
                                      <p:cBhvr additive="base">
                                        <p:cTn id="37" dur="500" fill="hold"/>
                                        <p:tgtEl>
                                          <p:spTgt spid="23560"/>
                                        </p:tgtEl>
                                        <p:attrNameLst>
                                          <p:attrName>ppt_x</p:attrName>
                                        </p:attrNameLst>
                                      </p:cBhvr>
                                      <p:tavLst>
                                        <p:tav tm="0">
                                          <p:val>
                                            <p:strVal val="#ppt_x"/>
                                          </p:val>
                                        </p:tav>
                                        <p:tav tm="100000">
                                          <p:val>
                                            <p:strVal val="#ppt_x"/>
                                          </p:val>
                                        </p:tav>
                                      </p:tavLst>
                                    </p:anim>
                                    <p:anim calcmode="lin" valueType="num">
                                      <p:cBhvr additive="base">
                                        <p:cTn id="38" dur="500" fill="hold"/>
                                        <p:tgtEl>
                                          <p:spTgt spid="23560"/>
                                        </p:tgtEl>
                                        <p:attrNameLst>
                                          <p:attrName>ppt_y</p:attrName>
                                        </p:attrNameLst>
                                      </p:cBhvr>
                                      <p:tavLst>
                                        <p:tav tm="0">
                                          <p:val>
                                            <p:strVal val="0-#ppt_h/2"/>
                                          </p:val>
                                        </p:tav>
                                        <p:tav tm="100000">
                                          <p:val>
                                            <p:strVal val="#ppt_y"/>
                                          </p:val>
                                        </p:tav>
                                      </p:tavLst>
                                    </p:anim>
                                  </p:childTnLst>
                                </p:cTn>
                              </p:par>
                            </p:childTnLst>
                          </p:cTn>
                        </p:par>
                        <p:par>
                          <p:cTn id="39" fill="hold" nodeType="afterGroup">
                            <p:stCondLst>
                              <p:cond delay="2470"/>
                            </p:stCondLst>
                            <p:childTnLst>
                              <p:par>
                                <p:cTn id="40" presetID="2" presetClass="entr" presetSubtype="4" fill="hold" nodeType="afterEffect">
                                  <p:stCondLst>
                                    <p:cond delay="0"/>
                                  </p:stCondLst>
                                  <p:childTnLst>
                                    <p:set>
                                      <p:cBhvr>
                                        <p:cTn id="41" dur="1" fill="hold">
                                          <p:stCondLst>
                                            <p:cond delay="0"/>
                                          </p:stCondLst>
                                        </p:cTn>
                                        <p:tgtEl>
                                          <p:spTgt spid="23555"/>
                                        </p:tgtEl>
                                        <p:attrNameLst>
                                          <p:attrName>style.visibility</p:attrName>
                                        </p:attrNameLst>
                                      </p:cBhvr>
                                      <p:to>
                                        <p:strVal val="visible"/>
                                      </p:to>
                                    </p:set>
                                    <p:anim calcmode="lin" valueType="num">
                                      <p:cBhvr additive="base">
                                        <p:cTn id="42" dur="500" fill="hold"/>
                                        <p:tgtEl>
                                          <p:spTgt spid="23555"/>
                                        </p:tgtEl>
                                        <p:attrNameLst>
                                          <p:attrName>ppt_x</p:attrName>
                                        </p:attrNameLst>
                                      </p:cBhvr>
                                      <p:tavLst>
                                        <p:tav tm="0">
                                          <p:val>
                                            <p:strVal val="#ppt_x"/>
                                          </p:val>
                                        </p:tav>
                                        <p:tav tm="100000">
                                          <p:val>
                                            <p:strVal val="#ppt_x"/>
                                          </p:val>
                                        </p:tav>
                                      </p:tavLst>
                                    </p:anim>
                                    <p:anim calcmode="lin" valueType="num">
                                      <p:cBhvr additive="base">
                                        <p:cTn id="43" dur="500" fill="hold"/>
                                        <p:tgtEl>
                                          <p:spTgt spid="23555"/>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200"/>
                                  </p:stCondLst>
                                  <p:childTnLst>
                                    <p:set>
                                      <p:cBhvr>
                                        <p:cTn id="45" dur="1" fill="hold">
                                          <p:stCondLst>
                                            <p:cond delay="0"/>
                                          </p:stCondLst>
                                        </p:cTn>
                                        <p:tgtEl>
                                          <p:spTgt spid="23558"/>
                                        </p:tgtEl>
                                        <p:attrNameLst>
                                          <p:attrName>style.visibility</p:attrName>
                                        </p:attrNameLst>
                                      </p:cBhvr>
                                      <p:to>
                                        <p:strVal val="visible"/>
                                      </p:to>
                                    </p:set>
                                    <p:anim calcmode="lin" valueType="num">
                                      <p:cBhvr additive="base">
                                        <p:cTn id="46" dur="500" fill="hold"/>
                                        <p:tgtEl>
                                          <p:spTgt spid="23558"/>
                                        </p:tgtEl>
                                        <p:attrNameLst>
                                          <p:attrName>ppt_x</p:attrName>
                                        </p:attrNameLst>
                                      </p:cBhvr>
                                      <p:tavLst>
                                        <p:tav tm="0">
                                          <p:val>
                                            <p:strVal val="#ppt_x"/>
                                          </p:val>
                                        </p:tav>
                                        <p:tav tm="100000">
                                          <p:val>
                                            <p:strVal val="#ppt_x"/>
                                          </p:val>
                                        </p:tav>
                                      </p:tavLst>
                                    </p:anim>
                                    <p:anim calcmode="lin" valueType="num">
                                      <p:cBhvr additive="base">
                                        <p:cTn id="47" dur="500" fill="hold"/>
                                        <p:tgtEl>
                                          <p:spTgt spid="23558"/>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400"/>
                                  </p:stCondLst>
                                  <p:childTnLst>
                                    <p:set>
                                      <p:cBhvr>
                                        <p:cTn id="49" dur="1" fill="hold">
                                          <p:stCondLst>
                                            <p:cond delay="0"/>
                                          </p:stCondLst>
                                        </p:cTn>
                                        <p:tgtEl>
                                          <p:spTgt spid="23559"/>
                                        </p:tgtEl>
                                        <p:attrNameLst>
                                          <p:attrName>style.visibility</p:attrName>
                                        </p:attrNameLst>
                                      </p:cBhvr>
                                      <p:to>
                                        <p:strVal val="visible"/>
                                      </p:to>
                                    </p:set>
                                    <p:anim calcmode="lin" valueType="num">
                                      <p:cBhvr additive="base">
                                        <p:cTn id="50" dur="500" fill="hold"/>
                                        <p:tgtEl>
                                          <p:spTgt spid="23559"/>
                                        </p:tgtEl>
                                        <p:attrNameLst>
                                          <p:attrName>ppt_x</p:attrName>
                                        </p:attrNameLst>
                                      </p:cBhvr>
                                      <p:tavLst>
                                        <p:tav tm="0">
                                          <p:val>
                                            <p:strVal val="#ppt_x"/>
                                          </p:val>
                                        </p:tav>
                                        <p:tav tm="100000">
                                          <p:val>
                                            <p:strVal val="#ppt_x"/>
                                          </p:val>
                                        </p:tav>
                                      </p:tavLst>
                                    </p:anim>
                                    <p:anim calcmode="lin" valueType="num">
                                      <p:cBhvr additive="base">
                                        <p:cTn id="51" dur="500" fill="hold"/>
                                        <p:tgtEl>
                                          <p:spTgt spid="2355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600"/>
                                  </p:stCondLst>
                                  <p:childTnLst>
                                    <p:set>
                                      <p:cBhvr>
                                        <p:cTn id="53" dur="1" fill="hold">
                                          <p:stCondLst>
                                            <p:cond delay="0"/>
                                          </p:stCondLst>
                                        </p:cTn>
                                        <p:tgtEl>
                                          <p:spTgt spid="23561"/>
                                        </p:tgtEl>
                                        <p:attrNameLst>
                                          <p:attrName>style.visibility</p:attrName>
                                        </p:attrNameLst>
                                      </p:cBhvr>
                                      <p:to>
                                        <p:strVal val="visible"/>
                                      </p:to>
                                    </p:set>
                                    <p:anim calcmode="lin" valueType="num">
                                      <p:cBhvr additive="base">
                                        <p:cTn id="54" dur="500" fill="hold"/>
                                        <p:tgtEl>
                                          <p:spTgt spid="23561"/>
                                        </p:tgtEl>
                                        <p:attrNameLst>
                                          <p:attrName>ppt_x</p:attrName>
                                        </p:attrNameLst>
                                      </p:cBhvr>
                                      <p:tavLst>
                                        <p:tav tm="0">
                                          <p:val>
                                            <p:strVal val="#ppt_x"/>
                                          </p:val>
                                        </p:tav>
                                        <p:tav tm="100000">
                                          <p:val>
                                            <p:strVal val="#ppt_x"/>
                                          </p:val>
                                        </p:tav>
                                      </p:tavLst>
                                    </p:anim>
                                    <p:anim calcmode="lin" valueType="num">
                                      <p:cBhvr additive="base">
                                        <p:cTn id="55" dur="500" fill="hold"/>
                                        <p:tgtEl>
                                          <p:spTgt spid="23561"/>
                                        </p:tgtEl>
                                        <p:attrNameLst>
                                          <p:attrName>ppt_y</p:attrName>
                                        </p:attrNameLst>
                                      </p:cBhvr>
                                      <p:tavLst>
                                        <p:tav tm="0">
                                          <p:val>
                                            <p:strVal val="1+#ppt_h/2"/>
                                          </p:val>
                                        </p:tav>
                                        <p:tav tm="100000">
                                          <p:val>
                                            <p:strVal val="#ppt_y"/>
                                          </p:val>
                                        </p:tav>
                                      </p:tavLst>
                                    </p:anim>
                                  </p:childTnLst>
                                </p:cTn>
                              </p:par>
                            </p:childTnLst>
                          </p:cTn>
                        </p:par>
                        <p:par>
                          <p:cTn id="56" fill="hold" nodeType="afterGroup">
                            <p:stCondLst>
                              <p:cond delay="3570"/>
                            </p:stCondLst>
                            <p:childTnLst>
                              <p:par>
                                <p:cTn id="57" presetID="51" presetClass="entr" presetSubtype="0" fill="hold" nodeType="afterEffect">
                                  <p:stCondLst>
                                    <p:cond delay="0"/>
                                  </p:stCondLst>
                                  <p:childTnLst>
                                    <p:set>
                                      <p:cBhvr>
                                        <p:cTn id="58" dur="1" fill="hold">
                                          <p:stCondLst>
                                            <p:cond delay="0"/>
                                          </p:stCondLst>
                                        </p:cTn>
                                        <p:tgtEl>
                                          <p:spTgt spid="23562"/>
                                        </p:tgtEl>
                                        <p:attrNameLst>
                                          <p:attrName>style.visibility</p:attrName>
                                        </p:attrNameLst>
                                      </p:cBhvr>
                                      <p:to>
                                        <p:strVal val="visible"/>
                                      </p:to>
                                    </p:set>
                                    <p:animEffect transition="in" filter="fade">
                                      <p:cBhvr>
                                        <p:cTn id="59" dur="192" decel="100000"/>
                                        <p:tgtEl>
                                          <p:spTgt spid="23562"/>
                                        </p:tgtEl>
                                      </p:cBhvr>
                                    </p:animEffect>
                                    <p:animScale>
                                      <p:cBhvr>
                                        <p:cTn id="60" dur="192" decel="100000"/>
                                        <p:tgtEl>
                                          <p:spTgt spid="23562"/>
                                        </p:tgtEl>
                                      </p:cBhvr>
                                      <p:from x="10000" y="10000"/>
                                      <p:to x="200000" y="450000"/>
                                    </p:animScale>
                                    <p:animScale>
                                      <p:cBhvr>
                                        <p:cTn id="61" dur="308" accel="100000" fill="hold">
                                          <p:stCondLst>
                                            <p:cond delay="192"/>
                                          </p:stCondLst>
                                        </p:cTn>
                                        <p:tgtEl>
                                          <p:spTgt spid="23562"/>
                                        </p:tgtEl>
                                      </p:cBhvr>
                                      <p:from x="200000" y="450000"/>
                                      <p:to x="100000" y="100000"/>
                                    </p:animScale>
                                    <p:set>
                                      <p:cBhvr>
                                        <p:cTn id="62" dur="192" fill="hold"/>
                                        <p:tgtEl>
                                          <p:spTgt spid="23562"/>
                                        </p:tgtEl>
                                        <p:attrNameLst>
                                          <p:attrName>ppt_x</p:attrName>
                                        </p:attrNameLst>
                                      </p:cBhvr>
                                      <p:to>
                                        <p:strVal val="(0.5)"/>
                                      </p:to>
                                    </p:set>
                                    <p:anim from="(0.5)" to="(#ppt_x)" calcmode="lin" valueType="num">
                                      <p:cBhvr>
                                        <p:cTn id="63" dur="308" accel="100000" fill="hold">
                                          <p:stCondLst>
                                            <p:cond delay="192"/>
                                          </p:stCondLst>
                                        </p:cTn>
                                        <p:tgtEl>
                                          <p:spTgt spid="23562"/>
                                        </p:tgtEl>
                                        <p:attrNameLst>
                                          <p:attrName>ppt_x</p:attrName>
                                        </p:attrNameLst>
                                      </p:cBhvr>
                                    </p:anim>
                                    <p:set>
                                      <p:cBhvr>
                                        <p:cTn id="64" dur="192" fill="hold"/>
                                        <p:tgtEl>
                                          <p:spTgt spid="23562"/>
                                        </p:tgtEl>
                                        <p:attrNameLst>
                                          <p:attrName>ppt_y</p:attrName>
                                        </p:attrNameLst>
                                      </p:cBhvr>
                                      <p:to>
                                        <p:strVal val="(#ppt_y+0.4)"/>
                                      </p:to>
                                    </p:set>
                                    <p:anim from="(#ppt_y+0.4)" to="(#ppt_y)" calcmode="lin" valueType="num">
                                      <p:cBhvr>
                                        <p:cTn id="65" dur="308" accel="100000" fill="hold">
                                          <p:stCondLst>
                                            <p:cond delay="192"/>
                                          </p:stCondLst>
                                        </p:cTn>
                                        <p:tgtEl>
                                          <p:spTgt spid="23562"/>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ldLvl="0" animBg="1" autoUpdateAnimBg="0"/>
      <p:bldP spid="23557" grpId="0" animBg="1" autoUpdateAnimBg="0"/>
      <p:bldP spid="23558" grpId="0" bldLvl="0" animBg="1" autoUpdateAnimBg="0"/>
      <p:bldP spid="23559" grpId="0" animBg="1" autoUpdateAnimBg="0"/>
      <p:bldP spid="23560" grpId="0" bldLvl="0" autoUpdateAnimBg="0"/>
      <p:bldP spid="23561" grpId="0" bldLvl="0" autoUpdateAnimBg="0"/>
      <p:bldP spid="23565" grpId="0" autoUpdateAnimBg="0"/>
      <p:bldP spid="23566" grpId="0" animBg="1" autoUpdateAnimBg="0"/>
      <p:bldP spid="23567"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1924050" y="2312988"/>
            <a:ext cx="6334125" cy="286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574" tIns="36287" rIns="72574" bIns="36287" anchor="ctr"/>
          <a:lstStyle/>
          <a:p>
            <a:pPr algn="ctr"/>
            <a:endParaRPr lang="zh-CN" altLang="en-US" sz="1500">
              <a:solidFill>
                <a:schemeClr val="bg1"/>
              </a:solidFill>
            </a:endParaRPr>
          </a:p>
        </p:txBody>
      </p:sp>
      <p:sp>
        <p:nvSpPr>
          <p:cNvPr id="24579" name="Rectangle 7"/>
          <p:cNvSpPr>
            <a:spLocks noChangeArrowheads="1"/>
          </p:cNvSpPr>
          <p:nvPr/>
        </p:nvSpPr>
        <p:spPr bwMode="auto">
          <a:xfrm>
            <a:off x="1347788" y="4600575"/>
            <a:ext cx="2768600"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p>
            <a:pPr>
              <a:lnSpc>
                <a:spcPct val="120000"/>
              </a:lnSpc>
            </a:pPr>
            <a:r>
              <a:rPr lang="zh-CN" altLang="en-US" sz="1600">
                <a:latin typeface="微软雅黑" pitchFamily="34" charset="-122"/>
                <a:ea typeface="微软雅黑" pitchFamily="34" charset="-122"/>
                <a:sym typeface="微软雅黑" pitchFamily="34" charset="-122"/>
              </a:rPr>
              <a:t>单击此处添加段落文字内容</a:t>
            </a:r>
          </a:p>
          <a:p>
            <a:pPr>
              <a:lnSpc>
                <a:spcPct val="120000"/>
              </a:lnSpc>
            </a:pPr>
            <a:r>
              <a:rPr lang="zh-CN" altLang="en-US" sz="1600">
                <a:latin typeface="微软雅黑" pitchFamily="34" charset="-122"/>
                <a:ea typeface="微软雅黑" pitchFamily="34" charset="-122"/>
                <a:sym typeface="微软雅黑" pitchFamily="34" charset="-122"/>
              </a:rPr>
              <a:t>单击此处添加段落文字内容</a:t>
            </a:r>
          </a:p>
          <a:p>
            <a:pPr>
              <a:lnSpc>
                <a:spcPct val="120000"/>
              </a:lnSpc>
            </a:pPr>
            <a:r>
              <a:rPr lang="zh-CN" altLang="en-US" sz="1600">
                <a:latin typeface="微软雅黑" pitchFamily="34" charset="-122"/>
                <a:ea typeface="微软雅黑" pitchFamily="34" charset="-122"/>
                <a:sym typeface="微软雅黑" pitchFamily="34" charset="-122"/>
              </a:rPr>
              <a:t>单击此处添加段落文字内容</a:t>
            </a:r>
            <a:endParaRPr lang="zh-CN" altLang="en-US" sz="1600"/>
          </a:p>
        </p:txBody>
      </p:sp>
      <p:sp>
        <p:nvSpPr>
          <p:cNvPr id="24580" name="Rectangle 8"/>
          <p:cNvSpPr>
            <a:spLocks noChangeArrowheads="1"/>
          </p:cNvSpPr>
          <p:nvPr/>
        </p:nvSpPr>
        <p:spPr bwMode="auto">
          <a:xfrm>
            <a:off x="1347788" y="4351338"/>
            <a:ext cx="2198687"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p>
            <a:r>
              <a:rPr lang="zh-CN" altLang="en-US" sz="1600" b="1">
                <a:latin typeface="微软雅黑" pitchFamily="34" charset="-122"/>
                <a:ea typeface="微软雅黑" pitchFamily="34" charset="-122"/>
                <a:sym typeface="微软雅黑" pitchFamily="34" charset="-122"/>
              </a:rPr>
              <a:t>单击此处添加标题文字</a:t>
            </a:r>
          </a:p>
        </p:txBody>
      </p:sp>
      <p:sp>
        <p:nvSpPr>
          <p:cNvPr id="24581" name="Rectangle 9"/>
          <p:cNvSpPr>
            <a:spLocks noChangeArrowheads="1"/>
          </p:cNvSpPr>
          <p:nvPr/>
        </p:nvSpPr>
        <p:spPr bwMode="auto">
          <a:xfrm>
            <a:off x="1312863" y="2208213"/>
            <a:ext cx="2741612"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p>
            <a:pPr eaLnBrk="0" hangingPunct="0">
              <a:lnSpc>
                <a:spcPct val="120000"/>
              </a:lnSpc>
            </a:pPr>
            <a:r>
              <a:rPr lang="zh-CN" altLang="en-US" sz="1600">
                <a:latin typeface="微软雅黑" pitchFamily="34" charset="-122"/>
                <a:ea typeface="微软雅黑" pitchFamily="34" charset="-122"/>
                <a:sym typeface="微软雅黑" pitchFamily="34" charset="-122"/>
              </a:rPr>
              <a:t>单击此处添加段落文字内容</a:t>
            </a:r>
          </a:p>
          <a:p>
            <a:pPr eaLnBrk="0" hangingPunct="0">
              <a:lnSpc>
                <a:spcPct val="120000"/>
              </a:lnSpc>
            </a:pPr>
            <a:r>
              <a:rPr lang="zh-CN" altLang="en-US" sz="1600">
                <a:latin typeface="微软雅黑" pitchFamily="34" charset="-122"/>
                <a:ea typeface="微软雅黑" pitchFamily="34" charset="-122"/>
                <a:sym typeface="微软雅黑" pitchFamily="34" charset="-122"/>
              </a:rPr>
              <a:t>单击此处添加段落文字内容</a:t>
            </a:r>
            <a:endParaRPr lang="zh-CN" altLang="en-US" sz="1600"/>
          </a:p>
        </p:txBody>
      </p:sp>
      <p:sp>
        <p:nvSpPr>
          <p:cNvPr id="24582" name="Rectangle 10"/>
          <p:cNvSpPr>
            <a:spLocks noChangeArrowheads="1"/>
          </p:cNvSpPr>
          <p:nvPr/>
        </p:nvSpPr>
        <p:spPr bwMode="auto">
          <a:xfrm>
            <a:off x="1312863" y="1958975"/>
            <a:ext cx="2198687"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p>
            <a:pPr eaLnBrk="0" hangingPunct="0"/>
            <a:r>
              <a:rPr lang="zh-CN" altLang="en-US" sz="1600" b="1">
                <a:latin typeface="微软雅黑" pitchFamily="34" charset="-122"/>
                <a:ea typeface="微软雅黑" pitchFamily="34" charset="-122"/>
                <a:sym typeface="微软雅黑" pitchFamily="34" charset="-122"/>
              </a:rPr>
              <a:t>单击此处添加标题文字</a:t>
            </a:r>
          </a:p>
        </p:txBody>
      </p:sp>
      <p:sp>
        <p:nvSpPr>
          <p:cNvPr id="24583" name="Rectangle 11"/>
          <p:cNvSpPr>
            <a:spLocks noChangeArrowheads="1"/>
          </p:cNvSpPr>
          <p:nvPr/>
        </p:nvSpPr>
        <p:spPr bwMode="auto">
          <a:xfrm>
            <a:off x="8024813" y="4292600"/>
            <a:ext cx="2609850"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574" tIns="36287" rIns="72574" bIns="36287">
            <a:spAutoFit/>
          </a:bodyPr>
          <a:lstStyle/>
          <a:p>
            <a:pPr algn="r" eaLnBrk="0" hangingPunct="0">
              <a:lnSpc>
                <a:spcPct val="120000"/>
              </a:lnSpc>
            </a:pPr>
            <a:r>
              <a:rPr lang="zh-CN" altLang="en-US" sz="1600">
                <a:latin typeface="微软雅黑" pitchFamily="34" charset="-122"/>
                <a:ea typeface="微软雅黑" pitchFamily="34" charset="-122"/>
                <a:sym typeface="微软雅黑" pitchFamily="34" charset="-122"/>
              </a:rPr>
              <a:t>单击此处添加段落文字内容</a:t>
            </a:r>
          </a:p>
          <a:p>
            <a:pPr algn="r" eaLnBrk="0" hangingPunct="0">
              <a:lnSpc>
                <a:spcPct val="120000"/>
              </a:lnSpc>
            </a:pPr>
            <a:r>
              <a:rPr lang="zh-CN" altLang="en-US" sz="1600">
                <a:latin typeface="微软雅黑" pitchFamily="34" charset="-122"/>
                <a:ea typeface="微软雅黑" pitchFamily="34" charset="-122"/>
                <a:sym typeface="微软雅黑" pitchFamily="34" charset="-122"/>
              </a:rPr>
              <a:t>单击此处添加段落文字内容</a:t>
            </a:r>
          </a:p>
          <a:p>
            <a:pPr algn="r" eaLnBrk="0" hangingPunct="0">
              <a:lnSpc>
                <a:spcPct val="120000"/>
              </a:lnSpc>
            </a:pPr>
            <a:r>
              <a:rPr lang="zh-CN" altLang="en-US" sz="1600">
                <a:latin typeface="微软雅黑" pitchFamily="34" charset="-122"/>
                <a:ea typeface="微软雅黑" pitchFamily="34" charset="-122"/>
                <a:sym typeface="微软雅黑" pitchFamily="34" charset="-122"/>
              </a:rPr>
              <a:t>单击此处添加段落文字内容</a:t>
            </a:r>
            <a:endParaRPr lang="zh-CN" altLang="en-US" sz="1600"/>
          </a:p>
        </p:txBody>
      </p:sp>
      <p:sp>
        <p:nvSpPr>
          <p:cNvPr id="24584" name="Rectangle 12"/>
          <p:cNvSpPr>
            <a:spLocks noChangeArrowheads="1"/>
          </p:cNvSpPr>
          <p:nvPr/>
        </p:nvSpPr>
        <p:spPr bwMode="auto">
          <a:xfrm>
            <a:off x="8037513" y="4032250"/>
            <a:ext cx="2198687"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72574" tIns="36287" rIns="72574" bIns="36287">
            <a:spAutoFit/>
          </a:bodyPr>
          <a:lstStyle/>
          <a:p>
            <a:pPr algn="r" eaLnBrk="0" hangingPunct="0"/>
            <a:r>
              <a:rPr lang="zh-CN" altLang="en-US" sz="1600" b="1">
                <a:latin typeface="微软雅黑" pitchFamily="34" charset="-122"/>
                <a:ea typeface="微软雅黑" pitchFamily="34" charset="-122"/>
                <a:sym typeface="微软雅黑" pitchFamily="34" charset="-122"/>
              </a:rPr>
              <a:t>单击此处添加标题文字</a:t>
            </a:r>
          </a:p>
        </p:txBody>
      </p:sp>
      <p:sp>
        <p:nvSpPr>
          <p:cNvPr id="24585" name="Freeform 6"/>
          <p:cNvSpPr>
            <a:spLocks noEditPoints="1"/>
          </p:cNvSpPr>
          <p:nvPr/>
        </p:nvSpPr>
        <p:spPr bwMode="auto">
          <a:xfrm>
            <a:off x="5797550" y="1619250"/>
            <a:ext cx="1843088" cy="1841500"/>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97A9C"/>
          </a:solidFill>
          <a:ln>
            <a:noFill/>
          </a:ln>
          <a:extLst>
            <a:ext uri="{91240B29-F687-4F45-9708-019B960494DF}">
              <a14:hiddenLine xmlns:a14="http://schemas.microsoft.com/office/drawing/2010/main" w="9525">
                <a:solidFill>
                  <a:srgbClr val="000000"/>
                </a:solidFill>
                <a:round/>
                <a:headEnd/>
                <a:tailEnd/>
              </a14:hiddenLine>
            </a:ext>
          </a:extLst>
        </p:spPr>
        <p:txBody>
          <a:bodyPr lIns="72574" tIns="36287" rIns="72574" bIns="36287"/>
          <a:lstStyle/>
          <a:p>
            <a:endParaRPr lang="zh-CN" altLang="en-US"/>
          </a:p>
        </p:txBody>
      </p:sp>
      <p:sp>
        <p:nvSpPr>
          <p:cNvPr id="24586" name="Freeform 6"/>
          <p:cNvSpPr>
            <a:spLocks noEditPoints="1"/>
          </p:cNvSpPr>
          <p:nvPr/>
        </p:nvSpPr>
        <p:spPr bwMode="auto">
          <a:xfrm>
            <a:off x="4891088" y="3328988"/>
            <a:ext cx="2535237" cy="2535237"/>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lIns="72574" tIns="36287" rIns="72574" bIns="36287"/>
          <a:lstStyle/>
          <a:p>
            <a:endParaRPr lang="zh-CN" altLang="en-US"/>
          </a:p>
        </p:txBody>
      </p:sp>
      <p:sp>
        <p:nvSpPr>
          <p:cNvPr id="24587" name="Freeform 6"/>
          <p:cNvSpPr>
            <a:spLocks noEditPoints="1"/>
          </p:cNvSpPr>
          <p:nvPr/>
        </p:nvSpPr>
        <p:spPr bwMode="auto">
          <a:xfrm>
            <a:off x="4206875" y="2074863"/>
            <a:ext cx="1660525" cy="1660525"/>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72574" tIns="36287" rIns="72574" bIns="36287"/>
          <a:lstStyle/>
          <a:p>
            <a:endParaRPr lang="zh-CN" altLang="en-US"/>
          </a:p>
        </p:txBody>
      </p:sp>
      <p:sp>
        <p:nvSpPr>
          <p:cNvPr id="24588" name="TextBox 17"/>
          <p:cNvSpPr txBox="1">
            <a:spLocks noChangeArrowheads="1"/>
          </p:cNvSpPr>
          <p:nvPr/>
        </p:nvSpPr>
        <p:spPr bwMode="auto">
          <a:xfrm>
            <a:off x="1147763" y="388938"/>
            <a:ext cx="2343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000">
                <a:latin typeface="微软雅黑" pitchFamily="34" charset="-122"/>
                <a:ea typeface="微软雅黑" pitchFamily="34" charset="-122"/>
              </a:rPr>
              <a:t>3.1</a:t>
            </a:r>
            <a:r>
              <a:rPr lang="zh-CN" altLang="en-US" sz="2000">
                <a:latin typeface="微软雅黑" pitchFamily="34" charset="-122"/>
                <a:ea typeface="微软雅黑" pitchFamily="34" charset="-122"/>
              </a:rPr>
              <a:t>请输入您的标题</a:t>
            </a:r>
          </a:p>
        </p:txBody>
      </p:sp>
      <p:sp>
        <p:nvSpPr>
          <p:cNvPr id="24589" name="五边形 18"/>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590" name="燕尾形 19"/>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589"/>
                                        </p:tgtEl>
                                        <p:attrNameLst>
                                          <p:attrName>style.visibility</p:attrName>
                                        </p:attrNameLst>
                                      </p:cBhvr>
                                      <p:to>
                                        <p:strVal val="visible"/>
                                      </p:to>
                                    </p:set>
                                    <p:anim calcmode="lin" valueType="num">
                                      <p:cBhvr additive="base">
                                        <p:cTn id="7" dur="300" fill="hold"/>
                                        <p:tgtEl>
                                          <p:spTgt spid="24589"/>
                                        </p:tgtEl>
                                        <p:attrNameLst>
                                          <p:attrName>ppt_x</p:attrName>
                                        </p:attrNameLst>
                                      </p:cBhvr>
                                      <p:tavLst>
                                        <p:tav tm="0">
                                          <p:val>
                                            <p:strVal val="0-#ppt_w/2"/>
                                          </p:val>
                                        </p:tav>
                                        <p:tav tm="100000">
                                          <p:val>
                                            <p:strVal val="#ppt_x"/>
                                          </p:val>
                                        </p:tav>
                                      </p:tavLst>
                                    </p:anim>
                                    <p:anim calcmode="lin" valueType="num">
                                      <p:cBhvr additive="base">
                                        <p:cTn id="8" dur="300" fill="hold"/>
                                        <p:tgtEl>
                                          <p:spTgt spid="2458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24590"/>
                                        </p:tgtEl>
                                        <p:attrNameLst>
                                          <p:attrName>style.visibility</p:attrName>
                                        </p:attrNameLst>
                                      </p:cBhvr>
                                      <p:to>
                                        <p:strVal val="visible"/>
                                      </p:to>
                                    </p:set>
                                    <p:anim calcmode="lin" valueType="num">
                                      <p:cBhvr additive="base">
                                        <p:cTn id="12" dur="500" fill="hold"/>
                                        <p:tgtEl>
                                          <p:spTgt spid="24590"/>
                                        </p:tgtEl>
                                        <p:attrNameLst>
                                          <p:attrName>ppt_x</p:attrName>
                                        </p:attrNameLst>
                                      </p:cBhvr>
                                      <p:tavLst>
                                        <p:tav tm="0">
                                          <p:val>
                                            <p:strVal val="1+#ppt_w/2"/>
                                          </p:val>
                                        </p:tav>
                                        <p:tav tm="100000">
                                          <p:val>
                                            <p:strVal val="#ppt_x"/>
                                          </p:val>
                                        </p:tav>
                                      </p:tavLst>
                                    </p:anim>
                                    <p:anim calcmode="lin" valueType="num">
                                      <p:cBhvr additive="base">
                                        <p:cTn id="13" dur="500" fill="hold"/>
                                        <p:tgtEl>
                                          <p:spTgt spid="24590"/>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4588"/>
                                        </p:tgtEl>
                                        <p:attrNameLst>
                                          <p:attrName>style.visibility</p:attrName>
                                        </p:attrNameLst>
                                      </p:cBhvr>
                                      <p:to>
                                        <p:strVal val="visible"/>
                                      </p:to>
                                    </p:set>
                                    <p:anim calcmode="lin" valueType="num">
                                      <p:cBhvr>
                                        <p:cTn id="17" dur="300" fill="hold"/>
                                        <p:tgtEl>
                                          <p:spTgt spid="24588"/>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24588"/>
                                        </p:tgtEl>
                                        <p:attrNameLst>
                                          <p:attrName>ppt_y</p:attrName>
                                        </p:attrNameLst>
                                      </p:cBhvr>
                                      <p:tavLst>
                                        <p:tav tm="0">
                                          <p:val>
                                            <p:strVal val="#ppt_y"/>
                                          </p:val>
                                        </p:tav>
                                        <p:tav tm="100000">
                                          <p:val>
                                            <p:strVal val="#ppt_y"/>
                                          </p:val>
                                        </p:tav>
                                      </p:tavLst>
                                    </p:anim>
                                    <p:anim calcmode="lin" valueType="num">
                                      <p:cBhvr>
                                        <p:cTn id="19" dur="300" fill="hold"/>
                                        <p:tgtEl>
                                          <p:spTgt spid="24588"/>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24588"/>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24588"/>
                                        </p:tgtEl>
                                      </p:cBhvr>
                                    </p:animEffect>
                                  </p:childTnLst>
                                </p:cTn>
                              </p:par>
                              <p:par>
                                <p:cTn id="22" presetID="8" presetClass="emph" presetSubtype="0" repeatCount="indefinite" fill="hold" grpId="0" nodeType="withEffect">
                                  <p:stCondLst>
                                    <p:cond delay="0"/>
                                  </p:stCondLst>
                                  <p:childTnLst>
                                    <p:animRot by="-21599879">
                                      <p:cBhvr>
                                        <p:cTn id="23" dur="2000" fill="hold"/>
                                        <p:tgtEl>
                                          <p:spTgt spid="24586"/>
                                        </p:tgtEl>
                                        <p:attrNameLst>
                                          <p:attrName>r</p:attrName>
                                        </p:attrNameLst>
                                      </p:cBhvr>
                                    </p:animRot>
                                  </p:childTnLst>
                                </p:cTn>
                              </p:par>
                              <p:par>
                                <p:cTn id="24" presetID="8" presetClass="emph" presetSubtype="0" repeatCount="indefinite" fill="hold" grpId="0" nodeType="withEffect">
                                  <p:stCondLst>
                                    <p:cond delay="0"/>
                                  </p:stCondLst>
                                  <p:endCondLst>
                                    <p:cond evt="onNext" delay="0">
                                      <p:tgtEl>
                                        <p:sldTgt/>
                                      </p:tgtEl>
                                    </p:cond>
                                  </p:endCondLst>
                                  <p:childTnLst>
                                    <p:animRot by="21600000">
                                      <p:cBhvr>
                                        <p:cTn id="25" dur="800" fill="hold"/>
                                        <p:tgtEl>
                                          <p:spTgt spid="24587"/>
                                        </p:tgtEl>
                                        <p:attrNameLst>
                                          <p:attrName>r</p:attrName>
                                        </p:attrNameLst>
                                      </p:cBhvr>
                                    </p:animRot>
                                  </p:childTnLst>
                                </p:cTn>
                              </p:par>
                              <p:par>
                                <p:cTn id="26" presetID="8" presetClass="emph" presetSubtype="0" repeatCount="indefinite" fill="hold" grpId="0" nodeType="withEffect">
                                  <p:stCondLst>
                                    <p:cond delay="0"/>
                                  </p:stCondLst>
                                  <p:childTnLst>
                                    <p:animRot by="-21599879">
                                      <p:cBhvr>
                                        <p:cTn id="27" dur="1400" fill="hold"/>
                                        <p:tgtEl>
                                          <p:spTgt spid="24585"/>
                                        </p:tgtEl>
                                        <p:attrNameLst>
                                          <p:attrName>r</p:attrName>
                                        </p:attrNameLst>
                                      </p:cBhvr>
                                    </p:animRot>
                                  </p:childTnLst>
                                </p:cTn>
                              </p:par>
                            </p:childTnLst>
                          </p:cTn>
                        </p:par>
                        <p:par>
                          <p:cTn id="28" fill="hold" nodeType="afterGroup">
                            <p:stCondLst>
                              <p:cond delay="2800"/>
                            </p:stCondLst>
                            <p:childTnLst>
                              <p:par>
                                <p:cTn id="29" presetID="22" presetClass="entr" presetSubtype="8" fill="hold" grpId="0" nodeType="afterEffect">
                                  <p:stCondLst>
                                    <p:cond delay="0"/>
                                  </p:stCondLst>
                                  <p:childTnLst>
                                    <p:set>
                                      <p:cBhvr>
                                        <p:cTn id="30" dur="1" fill="hold">
                                          <p:stCondLst>
                                            <p:cond delay="0"/>
                                          </p:stCondLst>
                                        </p:cTn>
                                        <p:tgtEl>
                                          <p:spTgt spid="24581"/>
                                        </p:tgtEl>
                                        <p:attrNameLst>
                                          <p:attrName>style.visibility</p:attrName>
                                        </p:attrNameLst>
                                      </p:cBhvr>
                                      <p:to>
                                        <p:strVal val="visible"/>
                                      </p:to>
                                    </p:set>
                                    <p:animEffect transition="in" filter="wipe(left)">
                                      <p:cBhvr>
                                        <p:cTn id="31" dur="500"/>
                                        <p:tgtEl>
                                          <p:spTgt spid="2458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4582"/>
                                        </p:tgtEl>
                                        <p:attrNameLst>
                                          <p:attrName>style.visibility</p:attrName>
                                        </p:attrNameLst>
                                      </p:cBhvr>
                                      <p:to>
                                        <p:strVal val="visible"/>
                                      </p:to>
                                    </p:set>
                                    <p:animEffect transition="in" filter="wipe(left)">
                                      <p:cBhvr>
                                        <p:cTn id="34" dur="500"/>
                                        <p:tgtEl>
                                          <p:spTgt spid="24582"/>
                                        </p:tgtEl>
                                      </p:cBhvr>
                                    </p:animEffect>
                                  </p:childTnLst>
                                </p:cTn>
                              </p:par>
                            </p:childTnLst>
                          </p:cTn>
                        </p:par>
                        <p:par>
                          <p:cTn id="35" fill="hold" nodeType="afterGroup">
                            <p:stCondLst>
                              <p:cond delay="3300"/>
                            </p:stCondLst>
                            <p:childTnLst>
                              <p:par>
                                <p:cTn id="36" presetID="22" presetClass="entr" presetSubtype="8" fill="hold" grpId="0" nodeType="afterEffect">
                                  <p:stCondLst>
                                    <p:cond delay="0"/>
                                  </p:stCondLst>
                                  <p:childTnLst>
                                    <p:set>
                                      <p:cBhvr>
                                        <p:cTn id="37" dur="1" fill="hold">
                                          <p:stCondLst>
                                            <p:cond delay="0"/>
                                          </p:stCondLst>
                                        </p:cTn>
                                        <p:tgtEl>
                                          <p:spTgt spid="24580"/>
                                        </p:tgtEl>
                                        <p:attrNameLst>
                                          <p:attrName>style.visibility</p:attrName>
                                        </p:attrNameLst>
                                      </p:cBhvr>
                                      <p:to>
                                        <p:strVal val="visible"/>
                                      </p:to>
                                    </p:set>
                                    <p:animEffect transition="in" filter="wipe(left)">
                                      <p:cBhvr>
                                        <p:cTn id="38" dur="500"/>
                                        <p:tgtEl>
                                          <p:spTgt spid="24580"/>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4579"/>
                                        </p:tgtEl>
                                        <p:attrNameLst>
                                          <p:attrName>style.visibility</p:attrName>
                                        </p:attrNameLst>
                                      </p:cBhvr>
                                      <p:to>
                                        <p:strVal val="visible"/>
                                      </p:to>
                                    </p:set>
                                    <p:animEffect transition="in" filter="wipe(left)">
                                      <p:cBhvr>
                                        <p:cTn id="41" dur="500"/>
                                        <p:tgtEl>
                                          <p:spTgt spid="24579"/>
                                        </p:tgtEl>
                                      </p:cBhvr>
                                    </p:animEffect>
                                  </p:childTnLst>
                                </p:cTn>
                              </p:par>
                            </p:childTnLst>
                          </p:cTn>
                        </p:par>
                        <p:par>
                          <p:cTn id="42" fill="hold" nodeType="afterGroup">
                            <p:stCondLst>
                              <p:cond delay="3800"/>
                            </p:stCondLst>
                            <p:childTnLst>
                              <p:par>
                                <p:cTn id="43" presetID="22" presetClass="entr" presetSubtype="8" fill="hold" grpId="0" nodeType="afterEffect">
                                  <p:stCondLst>
                                    <p:cond delay="0"/>
                                  </p:stCondLst>
                                  <p:childTnLst>
                                    <p:set>
                                      <p:cBhvr>
                                        <p:cTn id="44" dur="1" fill="hold">
                                          <p:stCondLst>
                                            <p:cond delay="0"/>
                                          </p:stCondLst>
                                        </p:cTn>
                                        <p:tgtEl>
                                          <p:spTgt spid="24584"/>
                                        </p:tgtEl>
                                        <p:attrNameLst>
                                          <p:attrName>style.visibility</p:attrName>
                                        </p:attrNameLst>
                                      </p:cBhvr>
                                      <p:to>
                                        <p:strVal val="visible"/>
                                      </p:to>
                                    </p:set>
                                    <p:animEffect transition="in" filter="wipe(left)">
                                      <p:cBhvr>
                                        <p:cTn id="45" dur="500"/>
                                        <p:tgtEl>
                                          <p:spTgt spid="24584"/>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4583"/>
                                        </p:tgtEl>
                                        <p:attrNameLst>
                                          <p:attrName>style.visibility</p:attrName>
                                        </p:attrNameLst>
                                      </p:cBhvr>
                                      <p:to>
                                        <p:strVal val="visible"/>
                                      </p:to>
                                    </p:set>
                                    <p:animEffect transition="in" filter="wipe(left)">
                                      <p:cBhvr>
                                        <p:cTn id="48"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P spid="24580" grpId="0" autoUpdateAnimBg="0"/>
      <p:bldP spid="24581" grpId="0" autoUpdateAnimBg="0"/>
      <p:bldP spid="24582" grpId="0" autoUpdateAnimBg="0"/>
      <p:bldP spid="24583" grpId="0" autoUpdateAnimBg="0"/>
      <p:bldP spid="24584" grpId="0" autoUpdateAnimBg="0"/>
      <p:bldP spid="24585" grpId="0" animBg="1"/>
      <p:bldP spid="24586" grpId="0" animBg="1"/>
      <p:bldP spid="24587" grpId="0" animBg="1"/>
      <p:bldP spid="24588" grpId="0" autoUpdateAnimBg="0"/>
      <p:bldP spid="24589" grpId="0" animBg="1" autoUpdateAnimBg="0"/>
      <p:bldP spid="24590"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4"/>
          <p:cNvSpPr txBox="1">
            <a:spLocks noChangeArrowheads="1"/>
          </p:cNvSpPr>
          <p:nvPr/>
        </p:nvSpPr>
        <p:spPr bwMode="auto">
          <a:xfrm>
            <a:off x="2433638" y="1855788"/>
            <a:ext cx="11334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12000" b="1">
                <a:solidFill>
                  <a:srgbClr val="21A3D0"/>
                </a:solidFill>
                <a:latin typeface="微软雅黑" pitchFamily="34" charset="-122"/>
                <a:ea typeface="微软雅黑" pitchFamily="34" charset="-122"/>
              </a:rPr>
              <a:t>4</a:t>
            </a:r>
            <a:endParaRPr lang="zh-CN" altLang="en-US" sz="12000" b="1">
              <a:solidFill>
                <a:srgbClr val="21A3D0"/>
              </a:solidFill>
              <a:latin typeface="微软雅黑" pitchFamily="34" charset="-122"/>
              <a:ea typeface="微软雅黑" pitchFamily="34" charset="-122"/>
            </a:endParaRPr>
          </a:p>
        </p:txBody>
      </p:sp>
      <p:sp>
        <p:nvSpPr>
          <p:cNvPr id="25603" name="TextBox 5"/>
          <p:cNvSpPr txBox="1">
            <a:spLocks noChangeArrowheads="1"/>
          </p:cNvSpPr>
          <p:nvPr/>
        </p:nvSpPr>
        <p:spPr bwMode="auto">
          <a:xfrm>
            <a:off x="1768475" y="2846388"/>
            <a:ext cx="8477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3000">
                <a:solidFill>
                  <a:srgbClr val="21A3D0"/>
                </a:solidFill>
              </a:rPr>
              <a:t>part</a:t>
            </a:r>
            <a:endParaRPr lang="zh-CN" altLang="en-US" sz="3000">
              <a:solidFill>
                <a:srgbClr val="21A3D0"/>
              </a:solidFill>
            </a:endParaRPr>
          </a:p>
        </p:txBody>
      </p:sp>
      <p:grpSp>
        <p:nvGrpSpPr>
          <p:cNvPr id="25604" name="Group 4"/>
          <p:cNvGrpSpPr>
            <a:grpSpLocks/>
          </p:cNvGrpSpPr>
          <p:nvPr/>
        </p:nvGrpSpPr>
        <p:grpSpPr bwMode="auto">
          <a:xfrm>
            <a:off x="3416300" y="2465388"/>
            <a:ext cx="7507288" cy="1611312"/>
            <a:chOff x="0" y="0"/>
            <a:chExt cx="7506505" cy="1612134"/>
          </a:xfrm>
        </p:grpSpPr>
        <p:sp>
          <p:nvSpPr>
            <p:cNvPr id="25605" name="TextBox 6"/>
            <p:cNvSpPr txBox="1">
              <a:spLocks noChangeArrowheads="1"/>
            </p:cNvSpPr>
            <p:nvPr/>
          </p:nvSpPr>
          <p:spPr bwMode="auto">
            <a:xfrm>
              <a:off x="20397" y="0"/>
              <a:ext cx="306993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600" b="1">
                  <a:solidFill>
                    <a:srgbClr val="2B2E30"/>
                  </a:solidFill>
                  <a:latin typeface="微软雅黑" pitchFamily="34" charset="-122"/>
                  <a:ea typeface="微软雅黑" pitchFamily="34" charset="-122"/>
                </a:rPr>
                <a:t>下一步工作计划</a:t>
              </a:r>
            </a:p>
          </p:txBody>
        </p:sp>
        <p:sp>
          <p:nvSpPr>
            <p:cNvPr id="25606" name="TextBox 7"/>
            <p:cNvSpPr txBox="1">
              <a:spLocks noChangeArrowheads="1"/>
            </p:cNvSpPr>
            <p:nvPr/>
          </p:nvSpPr>
          <p:spPr bwMode="auto">
            <a:xfrm>
              <a:off x="0" y="407518"/>
              <a:ext cx="75065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ea typeface="微软雅黑" pitchFamily="34" charset="-122"/>
                </a:rPr>
                <a:t>●</a:t>
              </a:r>
              <a:r>
                <a:rPr lang="zh-CN" altLang="en-US">
                  <a:ea typeface="微软雅黑" pitchFamily="34" charset="-122"/>
                </a:rPr>
                <a:t>继续推进新的管理方式   </a:t>
              </a:r>
              <a:r>
                <a:rPr lang="en-US">
                  <a:ea typeface="微软雅黑" pitchFamily="34" charset="-122"/>
                </a:rPr>
                <a:t>●</a:t>
              </a:r>
              <a:r>
                <a:rPr lang="zh-CN" altLang="en-US">
                  <a:ea typeface="微软雅黑" pitchFamily="34" charset="-122"/>
                </a:rPr>
                <a:t>营销结构调整   </a:t>
              </a:r>
              <a:r>
                <a:rPr lang="en-US">
                  <a:ea typeface="微软雅黑" pitchFamily="34" charset="-122"/>
                </a:rPr>
                <a:t>●</a:t>
              </a:r>
              <a:r>
                <a:rPr lang="zh-CN" altLang="en-US">
                  <a:ea typeface="微软雅黑" pitchFamily="34" charset="-122"/>
                </a:rPr>
                <a:t>加强新产品开发力度</a:t>
              </a:r>
              <a:endParaRPr lang="zh-CN" altLang="en-US"/>
            </a:p>
          </p:txBody>
        </p:sp>
        <p:sp>
          <p:nvSpPr>
            <p:cNvPr id="25607" name="TextBox 15"/>
            <p:cNvSpPr txBox="1">
              <a:spLocks noChangeArrowheads="1"/>
            </p:cNvSpPr>
            <p:nvPr/>
          </p:nvSpPr>
          <p:spPr bwMode="auto">
            <a:xfrm>
              <a:off x="29785" y="965803"/>
              <a:ext cx="72405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rgbClr val="2B2E30"/>
                  </a:solidFill>
                  <a:latin typeface="微软雅黑" pitchFamily="34" charset="-122"/>
                  <a:ea typeface="微软雅黑" pitchFamily="34" charset="-122"/>
                </a:rPr>
                <a:t>章节导语。这里可以用几句话描述本章的主要内容，也能给观众思维一个缓冲的时间。</a:t>
              </a:r>
            </a:p>
          </p:txBody>
        </p:sp>
      </p:grpSp>
      <p:cxnSp>
        <p:nvCxnSpPr>
          <p:cNvPr id="25608" name="直接连接符 10"/>
          <p:cNvCxnSpPr>
            <a:cxnSpLocks noChangeShapeType="1"/>
          </p:cNvCxnSpPr>
          <p:nvPr/>
        </p:nvCxnSpPr>
        <p:spPr bwMode="auto">
          <a:xfrm flipH="1">
            <a:off x="3576638" y="3328988"/>
            <a:ext cx="862012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09" name="Freeform 10"/>
          <p:cNvSpPr>
            <a:spLocks/>
          </p:cNvSpPr>
          <p:nvPr/>
        </p:nvSpPr>
        <p:spPr bwMode="auto">
          <a:xfrm>
            <a:off x="1150938" y="2205038"/>
            <a:ext cx="1849437" cy="1944687"/>
          </a:xfrm>
          <a:custGeom>
            <a:avLst/>
            <a:gdLst>
              <a:gd name="T0" fmla="*/ 3233 w 3480"/>
              <a:gd name="T1" fmla="*/ 2268 h 3657"/>
              <a:gd name="T2" fmla="*/ 3033 w 3480"/>
              <a:gd name="T3" fmla="*/ 2634 h 3657"/>
              <a:gd name="T4" fmla="*/ 1023 w 3480"/>
              <a:gd name="T5" fmla="*/ 2915 h 3657"/>
              <a:gd name="T6" fmla="*/ 741 w 3480"/>
              <a:gd name="T7" fmla="*/ 905 h 3657"/>
              <a:gd name="T8" fmla="*/ 2017 w 3480"/>
              <a:gd name="T9" fmla="*/ 340 h 3657"/>
              <a:gd name="T10" fmla="*/ 2079 w 3480"/>
              <a:gd name="T11" fmla="*/ 345 h 3657"/>
              <a:gd name="T12" fmla="*/ 2067 w 3480"/>
              <a:gd name="T13" fmla="*/ 489 h 3657"/>
              <a:gd name="T14" fmla="*/ 2289 w 3480"/>
              <a:gd name="T15" fmla="*/ 254 h 3657"/>
              <a:gd name="T16" fmla="*/ 2110 w 3480"/>
              <a:gd name="T17" fmla="*/ 0 h 3657"/>
              <a:gd name="T18" fmla="*/ 2100 w 3480"/>
              <a:gd name="T19" fmla="*/ 113 h 3657"/>
              <a:gd name="T20" fmla="*/ 2038 w 3480"/>
              <a:gd name="T21" fmla="*/ 107 h 3657"/>
              <a:gd name="T22" fmla="*/ 554 w 3480"/>
              <a:gd name="T23" fmla="*/ 764 h 3657"/>
              <a:gd name="T24" fmla="*/ 882 w 3480"/>
              <a:gd name="T25" fmla="*/ 3102 h 3657"/>
              <a:gd name="T26" fmla="*/ 3219 w 3480"/>
              <a:gd name="T27" fmla="*/ 2774 h 3657"/>
              <a:gd name="T28" fmla="*/ 3480 w 3480"/>
              <a:gd name="T29" fmla="*/ 2268 h 3657"/>
              <a:gd name="T30" fmla="*/ 3233 w 3480"/>
              <a:gd name="T31" fmla="*/ 2268 h 3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80" h="3657">
                <a:moveTo>
                  <a:pt x="3233" y="2268"/>
                </a:moveTo>
                <a:cubicBezTo>
                  <a:pt x="3185" y="2397"/>
                  <a:pt x="3118" y="2521"/>
                  <a:pt x="3033" y="2634"/>
                </a:cubicBezTo>
                <a:cubicBezTo>
                  <a:pt x="2556" y="3266"/>
                  <a:pt x="1655" y="3393"/>
                  <a:pt x="1023" y="2915"/>
                </a:cubicBezTo>
                <a:cubicBezTo>
                  <a:pt x="390" y="2438"/>
                  <a:pt x="264" y="1538"/>
                  <a:pt x="741" y="905"/>
                </a:cubicBezTo>
                <a:cubicBezTo>
                  <a:pt x="1041" y="507"/>
                  <a:pt x="1523" y="295"/>
                  <a:pt x="2017" y="340"/>
                </a:cubicBezTo>
                <a:lnTo>
                  <a:pt x="2079" y="345"/>
                </a:lnTo>
                <a:lnTo>
                  <a:pt x="2067" y="489"/>
                </a:lnTo>
                <a:lnTo>
                  <a:pt x="2289" y="254"/>
                </a:lnTo>
                <a:lnTo>
                  <a:pt x="2110" y="0"/>
                </a:lnTo>
                <a:lnTo>
                  <a:pt x="2100" y="113"/>
                </a:lnTo>
                <a:lnTo>
                  <a:pt x="2038" y="107"/>
                </a:lnTo>
                <a:cubicBezTo>
                  <a:pt x="1463" y="55"/>
                  <a:pt x="903" y="302"/>
                  <a:pt x="554" y="764"/>
                </a:cubicBezTo>
                <a:cubicBezTo>
                  <a:pt x="0" y="1500"/>
                  <a:pt x="146" y="2547"/>
                  <a:pt x="882" y="3102"/>
                </a:cubicBezTo>
                <a:cubicBezTo>
                  <a:pt x="1618" y="3657"/>
                  <a:pt x="2664" y="3510"/>
                  <a:pt x="3219" y="2774"/>
                </a:cubicBezTo>
                <a:cubicBezTo>
                  <a:pt x="3336" y="2619"/>
                  <a:pt x="3423" y="2448"/>
                  <a:pt x="3480" y="2268"/>
                </a:cubicBezTo>
                <a:lnTo>
                  <a:pt x="3233" y="226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0.25004 -4.44444E-6 L 2.68115E-6 -4.44444E-6 " pathEditMode="relative" rAng="0" ptsTypes="AA">
                                      <p:cBhvr>
                                        <p:cTn id="6" dur="2000" fill="hold"/>
                                        <p:tgtEl>
                                          <p:spTgt spid="25609"/>
                                        </p:tgtEl>
                                        <p:attrNameLst>
                                          <p:attrName>ppt_x,ppt_y</p:attrName>
                                        </p:attrNameLst>
                                      </p:cBhvr>
                                      <p:rCtr x="12500" y="0"/>
                                    </p:animMotion>
                                  </p:childTnLst>
                                </p:cTn>
                              </p:par>
                              <p:par>
                                <p:cTn id="7" presetID="8" presetClass="emph" presetSubtype="0" fill="hold" grpId="1" nodeType="withEffect">
                                  <p:stCondLst>
                                    <p:cond delay="0"/>
                                  </p:stCondLst>
                                  <p:childTnLst>
                                    <p:animRot by="21600000">
                                      <p:cBhvr>
                                        <p:cTn id="8" dur="2000" fill="hold"/>
                                        <p:tgtEl>
                                          <p:spTgt spid="25609"/>
                                        </p:tgtEl>
                                        <p:attrNameLst>
                                          <p:attrName>r</p:attrName>
                                        </p:attrNameLst>
                                      </p:cBhvr>
                                    </p:animRot>
                                  </p:childTnLst>
                                </p:cTn>
                              </p:par>
                            </p:childTnLst>
                          </p:cTn>
                        </p:par>
                        <p:par>
                          <p:cTn id="9" fill="hold" nodeType="afterGroup">
                            <p:stCondLst>
                              <p:cond delay="2000"/>
                            </p:stCondLst>
                            <p:childTnLst>
                              <p:par>
                                <p:cTn id="10" presetID="47" presetClass="entr" presetSubtype="0" fill="hold" grpId="0" nodeType="afterEffect">
                                  <p:stCondLst>
                                    <p:cond delay="0"/>
                                  </p:stCondLst>
                                  <p:childTnLst>
                                    <p:set>
                                      <p:cBhvr>
                                        <p:cTn id="11" dur="1" fill="hold">
                                          <p:stCondLst>
                                            <p:cond delay="0"/>
                                          </p:stCondLst>
                                        </p:cTn>
                                        <p:tgtEl>
                                          <p:spTgt spid="25603"/>
                                        </p:tgtEl>
                                        <p:attrNameLst>
                                          <p:attrName>style.visibility</p:attrName>
                                        </p:attrNameLst>
                                      </p:cBhvr>
                                      <p:to>
                                        <p:strVal val="visible"/>
                                      </p:to>
                                    </p:set>
                                    <p:animEffect transition="in" filter="fade">
                                      <p:cBhvr>
                                        <p:cTn id="12" dur="1000"/>
                                        <p:tgtEl>
                                          <p:spTgt spid="25603"/>
                                        </p:tgtEl>
                                      </p:cBhvr>
                                    </p:animEffect>
                                    <p:anim calcmode="lin" valueType="num">
                                      <p:cBhvr>
                                        <p:cTn id="13" dur="1000" fill="hold"/>
                                        <p:tgtEl>
                                          <p:spTgt spid="25603"/>
                                        </p:tgtEl>
                                        <p:attrNameLst>
                                          <p:attrName>ppt_x</p:attrName>
                                        </p:attrNameLst>
                                      </p:cBhvr>
                                      <p:tavLst>
                                        <p:tav tm="0">
                                          <p:val>
                                            <p:strVal val="#ppt_x"/>
                                          </p:val>
                                        </p:tav>
                                        <p:tav tm="100000">
                                          <p:val>
                                            <p:strVal val="#ppt_x"/>
                                          </p:val>
                                        </p:tav>
                                      </p:tavLst>
                                    </p:anim>
                                    <p:anim calcmode="lin" valueType="num">
                                      <p:cBhvr>
                                        <p:cTn id="14" dur="1000" fill="hold"/>
                                        <p:tgtEl>
                                          <p:spTgt spid="25603"/>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25602"/>
                                        </p:tgtEl>
                                        <p:attrNameLst>
                                          <p:attrName>style.visibility</p:attrName>
                                        </p:attrNameLst>
                                      </p:cBhvr>
                                      <p:to>
                                        <p:strVal val="visible"/>
                                      </p:to>
                                    </p:set>
                                    <p:animEffect transition="in" filter="fade">
                                      <p:cBhvr>
                                        <p:cTn id="17" dur="1000"/>
                                        <p:tgtEl>
                                          <p:spTgt spid="25602"/>
                                        </p:tgtEl>
                                      </p:cBhvr>
                                    </p:animEffect>
                                    <p:anim calcmode="lin" valueType="num">
                                      <p:cBhvr>
                                        <p:cTn id="18" dur="1000" fill="hold"/>
                                        <p:tgtEl>
                                          <p:spTgt spid="25602"/>
                                        </p:tgtEl>
                                        <p:attrNameLst>
                                          <p:attrName>ppt_x</p:attrName>
                                        </p:attrNameLst>
                                      </p:cBhvr>
                                      <p:tavLst>
                                        <p:tav tm="0">
                                          <p:val>
                                            <p:strVal val="#ppt_x"/>
                                          </p:val>
                                        </p:tav>
                                        <p:tav tm="100000">
                                          <p:val>
                                            <p:strVal val="#ppt_x"/>
                                          </p:val>
                                        </p:tav>
                                      </p:tavLst>
                                    </p:anim>
                                    <p:anim calcmode="lin" valueType="num">
                                      <p:cBhvr>
                                        <p:cTn id="19" dur="1000" fill="hold"/>
                                        <p:tgtEl>
                                          <p:spTgt spid="25602"/>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3000"/>
                            </p:stCondLst>
                            <p:childTnLst>
                              <p:par>
                                <p:cTn id="21" presetID="22" presetClass="entr" presetSubtype="8" fill="hold" nodeType="afterEffect">
                                  <p:stCondLst>
                                    <p:cond delay="0"/>
                                  </p:stCondLst>
                                  <p:childTnLst>
                                    <p:set>
                                      <p:cBhvr>
                                        <p:cTn id="22" dur="1" fill="hold">
                                          <p:stCondLst>
                                            <p:cond delay="0"/>
                                          </p:stCondLst>
                                        </p:cTn>
                                        <p:tgtEl>
                                          <p:spTgt spid="25608"/>
                                        </p:tgtEl>
                                        <p:attrNameLst>
                                          <p:attrName>style.visibility</p:attrName>
                                        </p:attrNameLst>
                                      </p:cBhvr>
                                      <p:to>
                                        <p:strVal val="visible"/>
                                      </p:to>
                                    </p:set>
                                    <p:animEffect transition="in" filter="wipe(left)">
                                      <p:cBhvr>
                                        <p:cTn id="23" dur="2000"/>
                                        <p:tgtEl>
                                          <p:spTgt spid="25608"/>
                                        </p:tgtEl>
                                      </p:cBhvr>
                                    </p:animEffect>
                                  </p:childTnLst>
                                </p:cTn>
                              </p:par>
                            </p:childTnLst>
                          </p:cTn>
                        </p:par>
                        <p:par>
                          <p:cTn id="24" fill="hold" nodeType="afterGroup">
                            <p:stCondLst>
                              <p:cond delay="5000"/>
                            </p:stCondLst>
                            <p:childTnLst>
                              <p:par>
                                <p:cTn id="25" presetID="16" presetClass="entr" presetSubtype="42" fill="hold" nodeType="afterEffect">
                                  <p:stCondLst>
                                    <p:cond delay="0"/>
                                  </p:stCondLst>
                                  <p:childTnLst>
                                    <p:set>
                                      <p:cBhvr>
                                        <p:cTn id="26" dur="1" fill="hold">
                                          <p:stCondLst>
                                            <p:cond delay="0"/>
                                          </p:stCondLst>
                                        </p:cTn>
                                        <p:tgtEl>
                                          <p:spTgt spid="25604"/>
                                        </p:tgtEl>
                                        <p:attrNameLst>
                                          <p:attrName>style.visibility</p:attrName>
                                        </p:attrNameLst>
                                      </p:cBhvr>
                                      <p:to>
                                        <p:strVal val="visible"/>
                                      </p:to>
                                    </p:set>
                                    <p:animEffect transition="in" filter="barn(outHorizontal)">
                                      <p:cBhvr>
                                        <p:cTn id="27" dur="10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utoUpdateAnimBg="0"/>
      <p:bldP spid="25609" grpId="0" animBg="1"/>
      <p:bldP spid="2560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1"/>
          <p:cNvSpPr txBox="1">
            <a:spLocks noChangeArrowheads="1"/>
          </p:cNvSpPr>
          <p:nvPr/>
        </p:nvSpPr>
        <p:spPr bwMode="auto">
          <a:xfrm>
            <a:off x="1100138" y="1789113"/>
            <a:ext cx="2844800" cy="1076325"/>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defTabSz="912813" eaLnBrk="0" hangingPunct="0">
              <a:tabLst>
                <a:tab pos="136525" algn="l"/>
              </a:tabLst>
              <a:defRPr>
                <a:solidFill>
                  <a:schemeClr val="tx1"/>
                </a:solidFill>
                <a:latin typeface="Arial" pitchFamily="34" charset="0"/>
                <a:ea typeface="宋体" pitchFamily="2" charset="-122"/>
              </a:defRPr>
            </a:lvl1pPr>
            <a:lvl2pPr marL="742950" indent="-285750" defTabSz="912813" eaLnBrk="0" hangingPunct="0">
              <a:tabLst>
                <a:tab pos="136525" algn="l"/>
              </a:tabLst>
              <a:defRPr>
                <a:solidFill>
                  <a:schemeClr val="tx1"/>
                </a:solidFill>
                <a:latin typeface="Arial" pitchFamily="34" charset="0"/>
                <a:ea typeface="宋体" pitchFamily="2" charset="-122"/>
              </a:defRPr>
            </a:lvl2pPr>
            <a:lvl3pPr defTabSz="912813" eaLnBrk="0" hangingPunct="0">
              <a:tabLst>
                <a:tab pos="136525" algn="l"/>
              </a:tabLst>
              <a:defRPr>
                <a:solidFill>
                  <a:schemeClr val="tx1"/>
                </a:solidFill>
                <a:latin typeface="Arial" pitchFamily="34" charset="0"/>
                <a:ea typeface="宋体" pitchFamily="2" charset="-122"/>
              </a:defRPr>
            </a:lvl3pPr>
            <a:lvl4pPr marL="1600200" indent="-228600" defTabSz="912813" eaLnBrk="0" hangingPunct="0">
              <a:tabLst>
                <a:tab pos="136525" algn="l"/>
              </a:tabLst>
              <a:defRPr>
                <a:solidFill>
                  <a:schemeClr val="tx1"/>
                </a:solidFill>
                <a:latin typeface="Arial" pitchFamily="34" charset="0"/>
                <a:ea typeface="宋体" pitchFamily="2" charset="-122"/>
              </a:defRPr>
            </a:lvl4pPr>
            <a:lvl5pPr marL="2057400" indent="-228600" defTabSz="912813" eaLnBrk="0" hangingPunct="0">
              <a:tabLst>
                <a:tab pos="136525" algn="l"/>
              </a:tabLst>
              <a:defRPr>
                <a:solidFill>
                  <a:schemeClr val="tx1"/>
                </a:solidFill>
                <a:latin typeface="Arial" pitchFamily="34" charset="0"/>
                <a:ea typeface="宋体" pitchFamily="2" charset="-122"/>
              </a:defRPr>
            </a:lvl5pPr>
            <a:lvl6pPr marL="2514600" indent="-228600" defTabSz="912813" eaLnBrk="0" fontAlgn="base" hangingPunct="0">
              <a:spcBef>
                <a:spcPct val="0"/>
              </a:spcBef>
              <a:spcAft>
                <a:spcPct val="0"/>
              </a:spcAft>
              <a:buFont typeface="Arial" pitchFamily="34" charset="0"/>
              <a:tabLst>
                <a:tab pos="136525" algn="l"/>
              </a:tabLst>
              <a:defRPr>
                <a:solidFill>
                  <a:schemeClr val="tx1"/>
                </a:solidFill>
                <a:latin typeface="Arial" pitchFamily="34" charset="0"/>
                <a:ea typeface="宋体" pitchFamily="2" charset="-122"/>
              </a:defRPr>
            </a:lvl6pPr>
            <a:lvl7pPr marL="2971800" indent="-228600" defTabSz="912813" eaLnBrk="0" fontAlgn="base" hangingPunct="0">
              <a:spcBef>
                <a:spcPct val="0"/>
              </a:spcBef>
              <a:spcAft>
                <a:spcPct val="0"/>
              </a:spcAft>
              <a:buFont typeface="Arial" pitchFamily="34" charset="0"/>
              <a:tabLst>
                <a:tab pos="136525" algn="l"/>
              </a:tabLst>
              <a:defRPr>
                <a:solidFill>
                  <a:schemeClr val="tx1"/>
                </a:solidFill>
                <a:latin typeface="Arial" pitchFamily="34" charset="0"/>
                <a:ea typeface="宋体" pitchFamily="2" charset="-122"/>
              </a:defRPr>
            </a:lvl7pPr>
            <a:lvl8pPr marL="3429000" indent="-228600" defTabSz="912813" eaLnBrk="0" fontAlgn="base" hangingPunct="0">
              <a:spcBef>
                <a:spcPct val="0"/>
              </a:spcBef>
              <a:spcAft>
                <a:spcPct val="0"/>
              </a:spcAft>
              <a:buFont typeface="Arial" pitchFamily="34" charset="0"/>
              <a:tabLst>
                <a:tab pos="136525" algn="l"/>
              </a:tabLst>
              <a:defRPr>
                <a:solidFill>
                  <a:schemeClr val="tx1"/>
                </a:solidFill>
                <a:latin typeface="Arial" pitchFamily="34" charset="0"/>
                <a:ea typeface="宋体" pitchFamily="2" charset="-122"/>
              </a:defRPr>
            </a:lvl8pPr>
            <a:lvl9pPr marL="3886200" indent="-228600" defTabSz="912813" eaLnBrk="0" fontAlgn="base" hangingPunct="0">
              <a:spcBef>
                <a:spcPct val="0"/>
              </a:spcBef>
              <a:spcAft>
                <a:spcPct val="0"/>
              </a:spcAft>
              <a:buFont typeface="Arial" pitchFamily="34" charset="0"/>
              <a:tabLst>
                <a:tab pos="136525" algn="l"/>
              </a:tabLst>
              <a:defRPr>
                <a:solidFill>
                  <a:schemeClr val="tx1"/>
                </a:solidFill>
                <a:latin typeface="Arial" pitchFamily="34" charset="0"/>
                <a:ea typeface="宋体" pitchFamily="2" charset="-122"/>
              </a:defRPr>
            </a:lvl9pPr>
          </a:lstStyle>
          <a:p>
            <a:pPr marL="0" lvl="2">
              <a:buClr>
                <a:srgbClr val="0070C0"/>
              </a:buClr>
              <a:buSzPct val="80000"/>
            </a:pPr>
            <a:r>
              <a:rPr lang="zh-CN" altLang="en-US" sz="1600" b="1">
                <a:latin typeface="微软雅黑" pitchFamily="34" charset="-122"/>
                <a:ea typeface="微软雅黑" pitchFamily="34" charset="-122"/>
              </a:rPr>
              <a:t>单击填加标题</a:t>
            </a:r>
            <a:endParaRPr lang="en-US" sz="1600" b="1">
              <a:latin typeface="微软雅黑" pitchFamily="34" charset="-122"/>
              <a:ea typeface="微软雅黑" pitchFamily="34" charset="-122"/>
            </a:endParaRPr>
          </a:p>
          <a:p>
            <a:pPr marL="0" lvl="2">
              <a:buClr>
                <a:srgbClr val="0070C0"/>
              </a:buClr>
              <a:buSzPct val="80000"/>
            </a:pPr>
            <a:r>
              <a:rPr lang="zh-CN" altLang="en-US" sz="1600">
                <a:latin typeface="微软雅黑" pitchFamily="34" charset="-122"/>
                <a:ea typeface="微软雅黑" pitchFamily="34" charset="-122"/>
              </a:rPr>
              <a:t>点击添加文本点击添加文本</a:t>
            </a:r>
            <a:endParaRPr lang="en-US" sz="1600">
              <a:latin typeface="微软雅黑" pitchFamily="34" charset="-122"/>
              <a:ea typeface="微软雅黑" pitchFamily="34" charset="-122"/>
            </a:endParaRPr>
          </a:p>
          <a:p>
            <a:pPr marL="0" lvl="2">
              <a:buClr>
                <a:srgbClr val="0070C0"/>
              </a:buClr>
              <a:buSzPct val="80000"/>
            </a:pPr>
            <a:r>
              <a:rPr lang="zh-CN" altLang="en-US" sz="1600">
                <a:latin typeface="微软雅黑" pitchFamily="34" charset="-122"/>
                <a:ea typeface="微软雅黑" pitchFamily="34" charset="-122"/>
              </a:rPr>
              <a:t>点击添加文本点击添加文本</a:t>
            </a:r>
            <a:endParaRPr lang="en-US" sz="1600">
              <a:latin typeface="微软雅黑" pitchFamily="34" charset="-122"/>
              <a:ea typeface="微软雅黑" pitchFamily="34" charset="-122"/>
            </a:endParaRPr>
          </a:p>
          <a:p>
            <a:pPr marL="0" lvl="2">
              <a:buClr>
                <a:srgbClr val="0070C0"/>
              </a:buClr>
              <a:buSzPct val="80000"/>
            </a:pPr>
            <a:r>
              <a:rPr lang="zh-CN" altLang="en-US" sz="1600">
                <a:latin typeface="微软雅黑" pitchFamily="34" charset="-122"/>
                <a:ea typeface="微软雅黑" pitchFamily="34" charset="-122"/>
              </a:rPr>
              <a:t>点击添加文本点击添加文本</a:t>
            </a:r>
            <a:endParaRPr lang="en-US" sz="1600">
              <a:latin typeface="微软雅黑" pitchFamily="34" charset="-122"/>
              <a:ea typeface="微软雅黑" pitchFamily="34" charset="-122"/>
            </a:endParaRPr>
          </a:p>
        </p:txBody>
      </p:sp>
      <p:sp>
        <p:nvSpPr>
          <p:cNvPr id="26627" name="Text Box 45"/>
          <p:cNvSpPr txBox="1">
            <a:spLocks noChangeArrowheads="1"/>
          </p:cNvSpPr>
          <p:nvPr/>
        </p:nvSpPr>
        <p:spPr bwMode="auto">
          <a:xfrm>
            <a:off x="7324725" y="4216400"/>
            <a:ext cx="3744913" cy="1322388"/>
          </a:xfrm>
          <a:prstGeom prst="rect">
            <a:avLst/>
          </a:prstGeom>
          <a:noFill/>
          <a:ln>
            <a:noFill/>
          </a:ln>
          <a:effectLst/>
          <a:extLst>
            <a:ext uri="{909E8E84-426E-40DD-AFC4-6F175D3DCCD1}">
              <a14:hiddenFill xmlns:a14="http://schemas.microsoft.com/office/drawing/2010/main">
                <a:solidFill>
                  <a:srgbClr val="C8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b="1">
                <a:latin typeface="微软雅黑" pitchFamily="34" charset="-122"/>
                <a:ea typeface="微软雅黑" pitchFamily="34" charset="-122"/>
              </a:rPr>
              <a:t>单击填加标题</a:t>
            </a:r>
            <a:endParaRPr lang="en-US" sz="1600" b="1">
              <a:latin typeface="微软雅黑" pitchFamily="34" charset="-122"/>
              <a:ea typeface="微软雅黑" pitchFamily="34" charset="-122"/>
            </a:endParaRPr>
          </a:p>
          <a:p>
            <a:pPr marL="0" lvl="2">
              <a:buClr>
                <a:srgbClr val="0070C0"/>
              </a:buClr>
              <a:buSzPct val="80000"/>
            </a:pPr>
            <a:r>
              <a:rPr lang="zh-CN" altLang="en-US" sz="1600">
                <a:latin typeface="微软雅黑" pitchFamily="34" charset="-122"/>
                <a:ea typeface="微软雅黑" pitchFamily="34" charset="-122"/>
              </a:rPr>
              <a:t>点击添加文本点击添加文本</a:t>
            </a:r>
            <a:endParaRPr lang="en-US" sz="1600">
              <a:latin typeface="微软雅黑" pitchFamily="34" charset="-122"/>
              <a:ea typeface="微软雅黑" pitchFamily="34" charset="-122"/>
            </a:endParaRPr>
          </a:p>
          <a:p>
            <a:pPr eaLnBrk="1" hangingPunct="1"/>
            <a:endParaRPr lang="en-US" sz="1600"/>
          </a:p>
          <a:p>
            <a:pPr eaLnBrk="1" hangingPunct="1"/>
            <a:r>
              <a:rPr lang="zh-CN" altLang="en-US" sz="1600" b="1">
                <a:latin typeface="微软雅黑" pitchFamily="34" charset="-122"/>
                <a:ea typeface="微软雅黑" pitchFamily="34" charset="-122"/>
              </a:rPr>
              <a:t>单击填加标题</a:t>
            </a:r>
            <a:endParaRPr lang="en-US" sz="1600" b="1">
              <a:latin typeface="微软雅黑" pitchFamily="34" charset="-122"/>
              <a:ea typeface="微软雅黑" pitchFamily="34" charset="-122"/>
            </a:endParaRPr>
          </a:p>
          <a:p>
            <a:pPr marL="0" lvl="2">
              <a:buClr>
                <a:srgbClr val="0070C0"/>
              </a:buClr>
              <a:buSzPct val="80000"/>
            </a:pPr>
            <a:r>
              <a:rPr lang="zh-CN" altLang="en-US" sz="1600">
                <a:latin typeface="微软雅黑" pitchFamily="34" charset="-122"/>
                <a:ea typeface="微软雅黑" pitchFamily="34" charset="-122"/>
              </a:rPr>
              <a:t>点击添加文本点击添加文本</a:t>
            </a:r>
            <a:endParaRPr lang="en-US" sz="1600">
              <a:latin typeface="微软雅黑" pitchFamily="34" charset="-122"/>
              <a:ea typeface="微软雅黑" pitchFamily="34" charset="-122"/>
            </a:endParaRPr>
          </a:p>
        </p:txBody>
      </p:sp>
      <p:grpSp>
        <p:nvGrpSpPr>
          <p:cNvPr id="26628" name="Group 4"/>
          <p:cNvGrpSpPr>
            <a:grpSpLocks/>
          </p:cNvGrpSpPr>
          <p:nvPr/>
        </p:nvGrpSpPr>
        <p:grpSpPr bwMode="auto">
          <a:xfrm>
            <a:off x="1971675" y="2759075"/>
            <a:ext cx="7850188" cy="3532188"/>
            <a:chOff x="0" y="0"/>
            <a:chExt cx="3629" cy="1633"/>
          </a:xfrm>
        </p:grpSpPr>
        <p:sp>
          <p:nvSpPr>
            <p:cNvPr id="26629" name="Freeform 30"/>
            <p:cNvSpPr>
              <a:spLocks/>
            </p:cNvSpPr>
            <p:nvPr/>
          </p:nvSpPr>
          <p:spPr bwMode="auto">
            <a:xfrm>
              <a:off x="726" y="1225"/>
              <a:ext cx="726" cy="408"/>
            </a:xfrm>
            <a:custGeom>
              <a:avLst/>
              <a:gdLst>
                <a:gd name="T0" fmla="*/ 0 w 726"/>
                <a:gd name="T1" fmla="*/ 408 h 408"/>
                <a:gd name="T2" fmla="*/ 0 w 726"/>
                <a:gd name="T3" fmla="*/ 0 h 408"/>
                <a:gd name="T4" fmla="*/ 726 w 726"/>
                <a:gd name="T5" fmla="*/ 0 h 408"/>
              </a:gdLst>
              <a:ahLst/>
              <a:cxnLst>
                <a:cxn ang="0">
                  <a:pos x="T0" y="T1"/>
                </a:cxn>
                <a:cxn ang="0">
                  <a:pos x="T2" y="T3"/>
                </a:cxn>
                <a:cxn ang="0">
                  <a:pos x="T4" y="T5"/>
                </a:cxn>
              </a:cxnLst>
              <a:rect l="0" t="0" r="r" b="b"/>
              <a:pathLst>
                <a:path w="726" h="408">
                  <a:moveTo>
                    <a:pt x="0" y="408"/>
                  </a:moveTo>
                  <a:lnTo>
                    <a:pt x="0" y="0"/>
                  </a:lnTo>
                  <a:lnTo>
                    <a:pt x="726" y="0"/>
                  </a:lnTo>
                </a:path>
              </a:pathLst>
            </a:custGeom>
            <a:noFill/>
            <a:ln w="25400" cap="flat" cmpd="sng">
              <a:solidFill>
                <a:schemeClr val="tx2"/>
              </a:solidFill>
              <a:miter lim="800000"/>
              <a:headEnd/>
              <a:tailEn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0" name="Freeform 31"/>
            <p:cNvSpPr>
              <a:spLocks/>
            </p:cNvSpPr>
            <p:nvPr/>
          </p:nvSpPr>
          <p:spPr bwMode="auto">
            <a:xfrm>
              <a:off x="1451" y="816"/>
              <a:ext cx="726" cy="408"/>
            </a:xfrm>
            <a:custGeom>
              <a:avLst/>
              <a:gdLst>
                <a:gd name="T0" fmla="*/ 0 w 726"/>
                <a:gd name="T1" fmla="*/ 408 h 408"/>
                <a:gd name="T2" fmla="*/ 0 w 726"/>
                <a:gd name="T3" fmla="*/ 0 h 408"/>
                <a:gd name="T4" fmla="*/ 726 w 726"/>
                <a:gd name="T5" fmla="*/ 0 h 408"/>
              </a:gdLst>
              <a:ahLst/>
              <a:cxnLst>
                <a:cxn ang="0">
                  <a:pos x="T0" y="T1"/>
                </a:cxn>
                <a:cxn ang="0">
                  <a:pos x="T2" y="T3"/>
                </a:cxn>
                <a:cxn ang="0">
                  <a:pos x="T4" y="T5"/>
                </a:cxn>
              </a:cxnLst>
              <a:rect l="0" t="0" r="r" b="b"/>
              <a:pathLst>
                <a:path w="726" h="408">
                  <a:moveTo>
                    <a:pt x="0" y="408"/>
                  </a:moveTo>
                  <a:lnTo>
                    <a:pt x="0" y="0"/>
                  </a:lnTo>
                  <a:lnTo>
                    <a:pt x="726" y="0"/>
                  </a:lnTo>
                </a:path>
              </a:pathLst>
            </a:custGeom>
            <a:noFill/>
            <a:ln w="25400" cap="flat" cmpd="sng">
              <a:solidFill>
                <a:schemeClr val="tx2"/>
              </a:solidFill>
              <a:miter lim="800000"/>
              <a:headEnd/>
              <a:tailEn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1" name="Freeform 32"/>
            <p:cNvSpPr>
              <a:spLocks/>
            </p:cNvSpPr>
            <p:nvPr/>
          </p:nvSpPr>
          <p:spPr bwMode="auto">
            <a:xfrm>
              <a:off x="2177" y="408"/>
              <a:ext cx="726" cy="408"/>
            </a:xfrm>
            <a:custGeom>
              <a:avLst/>
              <a:gdLst>
                <a:gd name="T0" fmla="*/ 0 w 726"/>
                <a:gd name="T1" fmla="*/ 408 h 408"/>
                <a:gd name="T2" fmla="*/ 0 w 726"/>
                <a:gd name="T3" fmla="*/ 0 h 408"/>
                <a:gd name="T4" fmla="*/ 726 w 726"/>
                <a:gd name="T5" fmla="*/ 0 h 408"/>
              </a:gdLst>
              <a:ahLst/>
              <a:cxnLst>
                <a:cxn ang="0">
                  <a:pos x="T0" y="T1"/>
                </a:cxn>
                <a:cxn ang="0">
                  <a:pos x="T2" y="T3"/>
                </a:cxn>
                <a:cxn ang="0">
                  <a:pos x="T4" y="T5"/>
                </a:cxn>
              </a:cxnLst>
              <a:rect l="0" t="0" r="r" b="b"/>
              <a:pathLst>
                <a:path w="726" h="408">
                  <a:moveTo>
                    <a:pt x="0" y="408"/>
                  </a:moveTo>
                  <a:lnTo>
                    <a:pt x="0" y="0"/>
                  </a:lnTo>
                  <a:lnTo>
                    <a:pt x="726" y="0"/>
                  </a:lnTo>
                </a:path>
              </a:pathLst>
            </a:custGeom>
            <a:noFill/>
            <a:ln w="25400" cap="flat" cmpd="sng">
              <a:solidFill>
                <a:schemeClr val="tx2"/>
              </a:solidFill>
              <a:miter lim="800000"/>
              <a:headEnd/>
              <a:tailEn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2" name="Freeform 33"/>
            <p:cNvSpPr>
              <a:spLocks/>
            </p:cNvSpPr>
            <p:nvPr/>
          </p:nvSpPr>
          <p:spPr bwMode="auto">
            <a:xfrm>
              <a:off x="2903" y="0"/>
              <a:ext cx="726" cy="408"/>
            </a:xfrm>
            <a:custGeom>
              <a:avLst/>
              <a:gdLst>
                <a:gd name="T0" fmla="*/ 0 w 726"/>
                <a:gd name="T1" fmla="*/ 408 h 408"/>
                <a:gd name="T2" fmla="*/ 0 w 726"/>
                <a:gd name="T3" fmla="*/ 0 h 408"/>
                <a:gd name="T4" fmla="*/ 726 w 726"/>
                <a:gd name="T5" fmla="*/ 0 h 408"/>
              </a:gdLst>
              <a:ahLst/>
              <a:cxnLst>
                <a:cxn ang="0">
                  <a:pos x="T0" y="T1"/>
                </a:cxn>
                <a:cxn ang="0">
                  <a:pos x="T2" y="T3"/>
                </a:cxn>
                <a:cxn ang="0">
                  <a:pos x="T4" y="T5"/>
                </a:cxn>
              </a:cxnLst>
              <a:rect l="0" t="0" r="r" b="b"/>
              <a:pathLst>
                <a:path w="726" h="408">
                  <a:moveTo>
                    <a:pt x="0" y="408"/>
                  </a:moveTo>
                  <a:lnTo>
                    <a:pt x="0" y="0"/>
                  </a:lnTo>
                  <a:lnTo>
                    <a:pt x="726" y="0"/>
                  </a:lnTo>
                </a:path>
              </a:pathLst>
            </a:custGeom>
            <a:noFill/>
            <a:ln w="25400" cap="flat" cmpd="sng">
              <a:solidFill>
                <a:schemeClr val="tx2"/>
              </a:solidFill>
              <a:miter lim="800000"/>
              <a:headEnd/>
              <a:tailEnd/>
            </a:ln>
            <a:effectLst/>
            <a:extLst>
              <a:ext uri="{909E8E84-426E-40DD-AFC4-6F175D3DCCD1}">
                <a14:hiddenFill xmlns:a14="http://schemas.microsoft.com/office/drawing/2010/main">
                  <a:solidFill>
                    <a:srgbClr val="C8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3" name="Line 34"/>
            <p:cNvSpPr>
              <a:spLocks noChangeShapeType="1"/>
            </p:cNvSpPr>
            <p:nvPr/>
          </p:nvSpPr>
          <p:spPr bwMode="auto">
            <a:xfrm flipH="1">
              <a:off x="0" y="1633"/>
              <a:ext cx="726" cy="0"/>
            </a:xfrm>
            <a:prstGeom prst="line">
              <a:avLst/>
            </a:prstGeom>
            <a:noFill/>
            <a:ln w="25400" cmpd="sng">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6634" name="AutoShape 42"/>
          <p:cNvSpPr>
            <a:spLocks/>
          </p:cNvSpPr>
          <p:nvPr/>
        </p:nvSpPr>
        <p:spPr bwMode="auto">
          <a:xfrm rot="17429802">
            <a:off x="3983038" y="3152775"/>
            <a:ext cx="1276350" cy="1276350"/>
          </a:xfrm>
          <a:custGeom>
            <a:avLst/>
            <a:gdLst>
              <a:gd name="T0" fmla="*/ 16200 w 21600"/>
              <a:gd name="T1" fmla="*/ 10800 h 21600"/>
              <a:gd name="T2" fmla="*/ 10800 w 21600"/>
              <a:gd name="T3" fmla="*/ 5400 h 21600"/>
              <a:gd name="T4" fmla="*/ 8881 w 21600"/>
              <a:gd name="T5" fmla="*/ 5752 h 21600"/>
              <a:gd name="T6" fmla="*/ 6963 w 21600"/>
              <a:gd name="T7" fmla="*/ 704 h 21600"/>
              <a:gd name="T8" fmla="*/ 10800 w 21600"/>
              <a:gd name="T9" fmla="*/ 0 h 21600"/>
              <a:gd name="T10" fmla="*/ 21600 w 21600"/>
              <a:gd name="T11" fmla="*/ 10799 h 21600"/>
              <a:gd name="T12" fmla="*/ 21600 w 21600"/>
              <a:gd name="T13" fmla="*/ 10800 h 21600"/>
              <a:gd name="T14" fmla="*/ 24300 w 21600"/>
              <a:gd name="T15" fmla="*/ 10800 h 21600"/>
              <a:gd name="T16" fmla="*/ 18900 w 21600"/>
              <a:gd name="T17" fmla="*/ 16200 h 21600"/>
              <a:gd name="T18" fmla="*/ 13500 w 21600"/>
              <a:gd name="T19" fmla="*/ 10800 h 21600"/>
              <a:gd name="T20" fmla="*/ 16200 w 21600"/>
              <a:gd name="T21" fmla="*/ 10800 h 21600"/>
              <a:gd name="T22" fmla="*/ 3163 w 21600"/>
              <a:gd name="T23" fmla="*/ 3163 h 21600"/>
              <a:gd name="T24" fmla="*/ 18437 w 21600"/>
              <a:gd name="T25"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6635" name="AutoShape 43"/>
          <p:cNvSpPr>
            <a:spLocks/>
          </p:cNvSpPr>
          <p:nvPr/>
        </p:nvSpPr>
        <p:spPr bwMode="auto">
          <a:xfrm rot="17429802">
            <a:off x="5600700" y="2270125"/>
            <a:ext cx="1276350" cy="1276350"/>
          </a:xfrm>
          <a:custGeom>
            <a:avLst/>
            <a:gdLst>
              <a:gd name="T0" fmla="*/ 16200 w 21600"/>
              <a:gd name="T1" fmla="*/ 10800 h 21600"/>
              <a:gd name="T2" fmla="*/ 10800 w 21600"/>
              <a:gd name="T3" fmla="*/ 5400 h 21600"/>
              <a:gd name="T4" fmla="*/ 8881 w 21600"/>
              <a:gd name="T5" fmla="*/ 5752 h 21600"/>
              <a:gd name="T6" fmla="*/ 6963 w 21600"/>
              <a:gd name="T7" fmla="*/ 704 h 21600"/>
              <a:gd name="T8" fmla="*/ 10800 w 21600"/>
              <a:gd name="T9" fmla="*/ 0 h 21600"/>
              <a:gd name="T10" fmla="*/ 21600 w 21600"/>
              <a:gd name="T11" fmla="*/ 10799 h 21600"/>
              <a:gd name="T12" fmla="*/ 21600 w 21600"/>
              <a:gd name="T13" fmla="*/ 10800 h 21600"/>
              <a:gd name="T14" fmla="*/ 24300 w 21600"/>
              <a:gd name="T15" fmla="*/ 10800 h 21600"/>
              <a:gd name="T16" fmla="*/ 18900 w 21600"/>
              <a:gd name="T17" fmla="*/ 16200 h 21600"/>
              <a:gd name="T18" fmla="*/ 13500 w 21600"/>
              <a:gd name="T19" fmla="*/ 10800 h 21600"/>
              <a:gd name="T20" fmla="*/ 16200 w 21600"/>
              <a:gd name="T21" fmla="*/ 10800 h 21600"/>
              <a:gd name="T22" fmla="*/ 3163 w 21600"/>
              <a:gd name="T23" fmla="*/ 3163 h 21600"/>
              <a:gd name="T24" fmla="*/ 18437 w 21600"/>
              <a:gd name="T25"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6636" name="AutoShape 44"/>
          <p:cNvSpPr>
            <a:spLocks/>
          </p:cNvSpPr>
          <p:nvPr/>
        </p:nvSpPr>
        <p:spPr bwMode="auto">
          <a:xfrm rot="17429802">
            <a:off x="7121525" y="1435100"/>
            <a:ext cx="1276350" cy="1276350"/>
          </a:xfrm>
          <a:custGeom>
            <a:avLst/>
            <a:gdLst>
              <a:gd name="T0" fmla="*/ 16200 w 21600"/>
              <a:gd name="T1" fmla="*/ 10800 h 21600"/>
              <a:gd name="T2" fmla="*/ 10800 w 21600"/>
              <a:gd name="T3" fmla="*/ 5400 h 21600"/>
              <a:gd name="T4" fmla="*/ 8881 w 21600"/>
              <a:gd name="T5" fmla="*/ 5752 h 21600"/>
              <a:gd name="T6" fmla="*/ 6963 w 21600"/>
              <a:gd name="T7" fmla="*/ 704 h 21600"/>
              <a:gd name="T8" fmla="*/ 10800 w 21600"/>
              <a:gd name="T9" fmla="*/ 0 h 21600"/>
              <a:gd name="T10" fmla="*/ 21600 w 21600"/>
              <a:gd name="T11" fmla="*/ 10799 h 21600"/>
              <a:gd name="T12" fmla="*/ 21600 w 21600"/>
              <a:gd name="T13" fmla="*/ 10800 h 21600"/>
              <a:gd name="T14" fmla="*/ 24300 w 21600"/>
              <a:gd name="T15" fmla="*/ 10800 h 21600"/>
              <a:gd name="T16" fmla="*/ 18900 w 21600"/>
              <a:gd name="T17" fmla="*/ 16200 h 21600"/>
              <a:gd name="T18" fmla="*/ 13500 w 21600"/>
              <a:gd name="T19" fmla="*/ 10800 h 21600"/>
              <a:gd name="T20" fmla="*/ 16200 w 21600"/>
              <a:gd name="T21" fmla="*/ 10800 h 21600"/>
              <a:gd name="T22" fmla="*/ 3163 w 21600"/>
              <a:gd name="T23" fmla="*/ 3163 h 21600"/>
              <a:gd name="T24" fmla="*/ 18437 w 21600"/>
              <a:gd name="T25"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pic>
        <p:nvPicPr>
          <p:cNvPr id="26637" name="组合 4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8550" y="4035425"/>
            <a:ext cx="1330325"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8" name="组合 4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275" y="4919663"/>
            <a:ext cx="1322388"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9" name="组合 4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8625" y="2266950"/>
            <a:ext cx="1328738"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0" name="组合 4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5413" y="3151188"/>
            <a:ext cx="132873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1" name="组合 5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45488" y="1384300"/>
            <a:ext cx="1328737"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2" name="AutoShape 42"/>
          <p:cNvSpPr>
            <a:spLocks/>
          </p:cNvSpPr>
          <p:nvPr/>
        </p:nvSpPr>
        <p:spPr bwMode="auto">
          <a:xfrm rot="17429802">
            <a:off x="2549525" y="4094163"/>
            <a:ext cx="1276350" cy="1276350"/>
          </a:xfrm>
          <a:custGeom>
            <a:avLst/>
            <a:gdLst>
              <a:gd name="T0" fmla="*/ 16200 w 21600"/>
              <a:gd name="T1" fmla="*/ 10800 h 21600"/>
              <a:gd name="T2" fmla="*/ 10800 w 21600"/>
              <a:gd name="T3" fmla="*/ 5400 h 21600"/>
              <a:gd name="T4" fmla="*/ 8881 w 21600"/>
              <a:gd name="T5" fmla="*/ 5752 h 21600"/>
              <a:gd name="T6" fmla="*/ 6963 w 21600"/>
              <a:gd name="T7" fmla="*/ 704 h 21600"/>
              <a:gd name="T8" fmla="*/ 10800 w 21600"/>
              <a:gd name="T9" fmla="*/ 0 h 21600"/>
              <a:gd name="T10" fmla="*/ 21600 w 21600"/>
              <a:gd name="T11" fmla="*/ 10799 h 21600"/>
              <a:gd name="T12" fmla="*/ 21600 w 21600"/>
              <a:gd name="T13" fmla="*/ 10800 h 21600"/>
              <a:gd name="T14" fmla="*/ 24300 w 21600"/>
              <a:gd name="T15" fmla="*/ 10800 h 21600"/>
              <a:gd name="T16" fmla="*/ 18900 w 21600"/>
              <a:gd name="T17" fmla="*/ 16200 h 21600"/>
              <a:gd name="T18" fmla="*/ 13500 w 21600"/>
              <a:gd name="T19" fmla="*/ 10800 h 21600"/>
              <a:gd name="T20" fmla="*/ 16200 w 21600"/>
              <a:gd name="T21" fmla="*/ 10800 h 21600"/>
              <a:gd name="T22" fmla="*/ 3163 w 21600"/>
              <a:gd name="T23" fmla="*/ 3163 h 21600"/>
              <a:gd name="T24" fmla="*/ 18437 w 21600"/>
              <a:gd name="T25" fmla="*/ 1843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T22" t="T23" r="T24" b="T25"/>
            <a:pathLst>
              <a:path w="21600" h="21600">
                <a:moveTo>
                  <a:pt x="16200" y="10800"/>
                </a:moveTo>
                <a:cubicBezTo>
                  <a:pt x="16200" y="7817"/>
                  <a:pt x="13782" y="5400"/>
                  <a:pt x="10800" y="5400"/>
                </a:cubicBezTo>
                <a:cubicBezTo>
                  <a:pt x="10144" y="5399"/>
                  <a:pt x="9494" y="5519"/>
                  <a:pt x="8881" y="5752"/>
                </a:cubicBezTo>
                <a:lnTo>
                  <a:pt x="6963" y="704"/>
                </a:lnTo>
                <a:cubicBezTo>
                  <a:pt x="8189" y="238"/>
                  <a:pt x="9489"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9525" cmpd="sng">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26643" name="TextBox 56"/>
          <p:cNvSpPr txBox="1">
            <a:spLocks noChangeArrowheads="1"/>
          </p:cNvSpPr>
          <p:nvPr/>
        </p:nvSpPr>
        <p:spPr bwMode="auto">
          <a:xfrm>
            <a:off x="1147763" y="388938"/>
            <a:ext cx="2343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000">
                <a:latin typeface="微软雅黑" pitchFamily="34" charset="-122"/>
                <a:ea typeface="微软雅黑" pitchFamily="34" charset="-122"/>
              </a:rPr>
              <a:t>4.1</a:t>
            </a:r>
            <a:r>
              <a:rPr lang="zh-CN" altLang="en-US" sz="2000">
                <a:latin typeface="微软雅黑" pitchFamily="34" charset="-122"/>
                <a:ea typeface="微软雅黑" pitchFamily="34" charset="-122"/>
              </a:rPr>
              <a:t>请输入您的标题</a:t>
            </a:r>
          </a:p>
        </p:txBody>
      </p:sp>
      <p:sp>
        <p:nvSpPr>
          <p:cNvPr id="26644" name="五边形 57"/>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45" name="燕尾形 58"/>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644"/>
                                        </p:tgtEl>
                                        <p:attrNameLst>
                                          <p:attrName>style.visibility</p:attrName>
                                        </p:attrNameLst>
                                      </p:cBhvr>
                                      <p:to>
                                        <p:strVal val="visible"/>
                                      </p:to>
                                    </p:set>
                                    <p:anim calcmode="lin" valueType="num">
                                      <p:cBhvr additive="base">
                                        <p:cTn id="7" dur="300" fill="hold"/>
                                        <p:tgtEl>
                                          <p:spTgt spid="26644"/>
                                        </p:tgtEl>
                                        <p:attrNameLst>
                                          <p:attrName>ppt_x</p:attrName>
                                        </p:attrNameLst>
                                      </p:cBhvr>
                                      <p:tavLst>
                                        <p:tav tm="0">
                                          <p:val>
                                            <p:strVal val="0-#ppt_w/2"/>
                                          </p:val>
                                        </p:tav>
                                        <p:tav tm="100000">
                                          <p:val>
                                            <p:strVal val="#ppt_x"/>
                                          </p:val>
                                        </p:tav>
                                      </p:tavLst>
                                    </p:anim>
                                    <p:anim calcmode="lin" valueType="num">
                                      <p:cBhvr additive="base">
                                        <p:cTn id="8" dur="300" fill="hold"/>
                                        <p:tgtEl>
                                          <p:spTgt spid="2664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26645"/>
                                        </p:tgtEl>
                                        <p:attrNameLst>
                                          <p:attrName>style.visibility</p:attrName>
                                        </p:attrNameLst>
                                      </p:cBhvr>
                                      <p:to>
                                        <p:strVal val="visible"/>
                                      </p:to>
                                    </p:set>
                                    <p:anim calcmode="lin" valueType="num">
                                      <p:cBhvr additive="base">
                                        <p:cTn id="12" dur="500" fill="hold"/>
                                        <p:tgtEl>
                                          <p:spTgt spid="26645"/>
                                        </p:tgtEl>
                                        <p:attrNameLst>
                                          <p:attrName>ppt_x</p:attrName>
                                        </p:attrNameLst>
                                      </p:cBhvr>
                                      <p:tavLst>
                                        <p:tav tm="0">
                                          <p:val>
                                            <p:strVal val="1+#ppt_w/2"/>
                                          </p:val>
                                        </p:tav>
                                        <p:tav tm="100000">
                                          <p:val>
                                            <p:strVal val="#ppt_x"/>
                                          </p:val>
                                        </p:tav>
                                      </p:tavLst>
                                    </p:anim>
                                    <p:anim calcmode="lin" valueType="num">
                                      <p:cBhvr additive="base">
                                        <p:cTn id="13" dur="500" fill="hold"/>
                                        <p:tgtEl>
                                          <p:spTgt spid="26645"/>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6643"/>
                                        </p:tgtEl>
                                        <p:attrNameLst>
                                          <p:attrName>style.visibility</p:attrName>
                                        </p:attrNameLst>
                                      </p:cBhvr>
                                      <p:to>
                                        <p:strVal val="visible"/>
                                      </p:to>
                                    </p:set>
                                    <p:anim calcmode="lin" valueType="num">
                                      <p:cBhvr>
                                        <p:cTn id="17" dur="300" fill="hold"/>
                                        <p:tgtEl>
                                          <p:spTgt spid="26643"/>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26643"/>
                                        </p:tgtEl>
                                        <p:attrNameLst>
                                          <p:attrName>ppt_y</p:attrName>
                                        </p:attrNameLst>
                                      </p:cBhvr>
                                      <p:tavLst>
                                        <p:tav tm="0">
                                          <p:val>
                                            <p:strVal val="#ppt_y"/>
                                          </p:val>
                                        </p:tav>
                                        <p:tav tm="100000">
                                          <p:val>
                                            <p:strVal val="#ppt_y"/>
                                          </p:val>
                                        </p:tav>
                                      </p:tavLst>
                                    </p:anim>
                                    <p:anim calcmode="lin" valueType="num">
                                      <p:cBhvr>
                                        <p:cTn id="19" dur="300" fill="hold"/>
                                        <p:tgtEl>
                                          <p:spTgt spid="26643"/>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26643"/>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26643"/>
                                        </p:tgtEl>
                                      </p:cBhvr>
                                    </p:animEffect>
                                  </p:childTnLst>
                                </p:cTn>
                              </p:par>
                            </p:childTnLst>
                          </p:cTn>
                        </p:par>
                        <p:par>
                          <p:cTn id="22" fill="hold" nodeType="afterGroup">
                            <p:stCondLst>
                              <p:cond delay="1370"/>
                            </p:stCondLst>
                            <p:childTnLst>
                              <p:par>
                                <p:cTn id="23" presetID="22" presetClass="entr" presetSubtype="8" fill="hold" grpId="0" nodeType="afterEffect">
                                  <p:stCondLst>
                                    <p:cond delay="0"/>
                                  </p:stCondLst>
                                  <p:childTnLst>
                                    <p:set>
                                      <p:cBhvr>
                                        <p:cTn id="24" dur="1" fill="hold">
                                          <p:stCondLst>
                                            <p:cond delay="0"/>
                                          </p:stCondLst>
                                        </p:cTn>
                                        <p:tgtEl>
                                          <p:spTgt spid="26626"/>
                                        </p:tgtEl>
                                        <p:attrNameLst>
                                          <p:attrName>style.visibility</p:attrName>
                                        </p:attrNameLst>
                                      </p:cBhvr>
                                      <p:to>
                                        <p:strVal val="visible"/>
                                      </p:to>
                                    </p:set>
                                    <p:animEffect transition="in" filter="wipe(left)">
                                      <p:cBhvr>
                                        <p:cTn id="25" dur="500"/>
                                        <p:tgtEl>
                                          <p:spTgt spid="26626"/>
                                        </p:tgtEl>
                                      </p:cBhvr>
                                    </p:animEffect>
                                  </p:childTnLst>
                                </p:cTn>
                              </p:par>
                            </p:childTnLst>
                          </p:cTn>
                        </p:par>
                        <p:par>
                          <p:cTn id="26" fill="hold" nodeType="afterGroup">
                            <p:stCondLst>
                              <p:cond delay="1870"/>
                            </p:stCondLst>
                            <p:childTnLst>
                              <p:par>
                                <p:cTn id="27" presetID="16" presetClass="entr" presetSubtype="21" fill="hold" grpId="0" nodeType="afterEffect">
                                  <p:stCondLst>
                                    <p:cond delay="0"/>
                                  </p:stCondLst>
                                  <p:childTnLst>
                                    <p:set>
                                      <p:cBhvr>
                                        <p:cTn id="28" dur="1" fill="hold">
                                          <p:stCondLst>
                                            <p:cond delay="0"/>
                                          </p:stCondLst>
                                        </p:cTn>
                                        <p:tgtEl>
                                          <p:spTgt spid="26627"/>
                                        </p:tgtEl>
                                        <p:attrNameLst>
                                          <p:attrName>style.visibility</p:attrName>
                                        </p:attrNameLst>
                                      </p:cBhvr>
                                      <p:to>
                                        <p:strVal val="visible"/>
                                      </p:to>
                                    </p:set>
                                    <p:animEffect transition="in" filter="barn(inVertical)">
                                      <p:cBhvr>
                                        <p:cTn id="29"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27" grpId="0" autoUpdateAnimBg="0"/>
      <p:bldP spid="26643" grpId="0" autoUpdateAnimBg="0"/>
      <p:bldP spid="26644" grpId="0" animBg="1" autoUpdateAnimBg="0"/>
      <p:bldP spid="26645"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p:cNvGrpSpPr>
            <a:grpSpLocks/>
          </p:cNvGrpSpPr>
          <p:nvPr/>
        </p:nvGrpSpPr>
        <p:grpSpPr bwMode="auto">
          <a:xfrm>
            <a:off x="1992313" y="1268413"/>
            <a:ext cx="3887787" cy="2232025"/>
            <a:chOff x="0" y="0"/>
            <a:chExt cx="3888432" cy="2232248"/>
          </a:xfrm>
        </p:grpSpPr>
        <p:sp>
          <p:nvSpPr>
            <p:cNvPr id="27651" name="矩形 3"/>
            <p:cNvSpPr>
              <a:spLocks noChangeArrowheads="1"/>
            </p:cNvSpPr>
            <p:nvPr/>
          </p:nvSpPr>
          <p:spPr bwMode="auto">
            <a:xfrm>
              <a:off x="0" y="0"/>
              <a:ext cx="3888432" cy="2232248"/>
            </a:xfrm>
            <a:prstGeom prst="rect">
              <a:avLst/>
            </a:prstGeom>
            <a:solidFill>
              <a:srgbClr val="2B2E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21A3D0"/>
                </a:solidFill>
                <a:ea typeface="造字工房悦黑体验版常规体" pitchFamily="50" charset="-122"/>
              </a:endParaRPr>
            </a:p>
          </p:txBody>
        </p:sp>
        <p:sp>
          <p:nvSpPr>
            <p:cNvPr id="27652" name="Freeform 16"/>
            <p:cNvSpPr>
              <a:spLocks noEditPoints="1"/>
            </p:cNvSpPr>
            <p:nvPr/>
          </p:nvSpPr>
          <p:spPr bwMode="auto">
            <a:xfrm>
              <a:off x="146398" y="100657"/>
              <a:ext cx="715302" cy="775731"/>
            </a:xfrm>
            <a:custGeom>
              <a:avLst/>
              <a:gdLst>
                <a:gd name="T0" fmla="*/ 448 w 1053"/>
                <a:gd name="T1" fmla="*/ 1024 h 1145"/>
                <a:gd name="T2" fmla="*/ 432 w 1053"/>
                <a:gd name="T3" fmla="*/ 1076 h 1145"/>
                <a:gd name="T4" fmla="*/ 447 w 1053"/>
                <a:gd name="T5" fmla="*/ 1101 h 1145"/>
                <a:gd name="T6" fmla="*/ 462 w 1053"/>
                <a:gd name="T7" fmla="*/ 1108 h 1145"/>
                <a:gd name="T8" fmla="*/ 492 w 1053"/>
                <a:gd name="T9" fmla="*/ 1138 h 1145"/>
                <a:gd name="T10" fmla="*/ 523 w 1053"/>
                <a:gd name="T11" fmla="*/ 1145 h 1145"/>
                <a:gd name="T12" fmla="*/ 556 w 1053"/>
                <a:gd name="T13" fmla="*/ 1140 h 1145"/>
                <a:gd name="T14" fmla="*/ 590 w 1053"/>
                <a:gd name="T15" fmla="*/ 1109 h 1145"/>
                <a:gd name="T16" fmla="*/ 597 w 1053"/>
                <a:gd name="T17" fmla="*/ 1107 h 1145"/>
                <a:gd name="T18" fmla="*/ 619 w 1053"/>
                <a:gd name="T19" fmla="*/ 1086 h 1145"/>
                <a:gd name="T20" fmla="*/ 622 w 1053"/>
                <a:gd name="T21" fmla="*/ 1040 h 1145"/>
                <a:gd name="T22" fmla="*/ 527 w 1053"/>
                <a:gd name="T23" fmla="*/ 240 h 1145"/>
                <a:gd name="T24" fmla="*/ 303 w 1053"/>
                <a:gd name="T25" fmla="*/ 705 h 1145"/>
                <a:gd name="T26" fmla="*/ 428 w 1053"/>
                <a:gd name="T27" fmla="*/ 935 h 1145"/>
                <a:gd name="T28" fmla="*/ 437 w 1053"/>
                <a:gd name="T29" fmla="*/ 996 h 1145"/>
                <a:gd name="T30" fmla="*/ 648 w 1053"/>
                <a:gd name="T31" fmla="*/ 964 h 1145"/>
                <a:gd name="T32" fmla="*/ 724 w 1053"/>
                <a:gd name="T33" fmla="*/ 739 h 1145"/>
                <a:gd name="T34" fmla="*/ 807 w 1053"/>
                <a:gd name="T35" fmla="*/ 532 h 1145"/>
                <a:gd name="T36" fmla="*/ 527 w 1053"/>
                <a:gd name="T37" fmla="*/ 240 h 1145"/>
                <a:gd name="T38" fmla="*/ 912 w 1053"/>
                <a:gd name="T39" fmla="*/ 699 h 1145"/>
                <a:gd name="T40" fmla="*/ 868 w 1053"/>
                <a:gd name="T41" fmla="*/ 775 h 1145"/>
                <a:gd name="T42" fmla="*/ 982 w 1053"/>
                <a:gd name="T43" fmla="*/ 790 h 1145"/>
                <a:gd name="T44" fmla="*/ 338 w 1053"/>
                <a:gd name="T45" fmla="*/ 200 h 1145"/>
                <a:gd name="T46" fmla="*/ 323 w 1053"/>
                <a:gd name="T47" fmla="*/ 87 h 1145"/>
                <a:gd name="T48" fmla="*/ 247 w 1053"/>
                <a:gd name="T49" fmla="*/ 130 h 1145"/>
                <a:gd name="T50" fmla="*/ 338 w 1053"/>
                <a:gd name="T51" fmla="*/ 200 h 1145"/>
                <a:gd name="T52" fmla="*/ 730 w 1053"/>
                <a:gd name="T53" fmla="*/ 87 h 1145"/>
                <a:gd name="T54" fmla="*/ 715 w 1053"/>
                <a:gd name="T55" fmla="*/ 200 h 1145"/>
                <a:gd name="T56" fmla="*/ 806 w 1053"/>
                <a:gd name="T57" fmla="*/ 130 h 1145"/>
                <a:gd name="T58" fmla="*/ 1009 w 1053"/>
                <a:gd name="T59" fmla="*/ 483 h 1145"/>
                <a:gd name="T60" fmla="*/ 903 w 1053"/>
                <a:gd name="T61" fmla="*/ 526 h 1145"/>
                <a:gd name="T62" fmla="*/ 1009 w 1053"/>
                <a:gd name="T63" fmla="*/ 570 h 1145"/>
                <a:gd name="T64" fmla="*/ 1009 w 1053"/>
                <a:gd name="T65" fmla="*/ 483 h 1145"/>
                <a:gd name="T66" fmla="*/ 570 w 1053"/>
                <a:gd name="T67" fmla="*/ 106 h 1145"/>
                <a:gd name="T68" fmla="*/ 526 w 1053"/>
                <a:gd name="T69" fmla="*/ 0 h 1145"/>
                <a:gd name="T70" fmla="*/ 483 w 1053"/>
                <a:gd name="T71" fmla="*/ 106 h 1145"/>
                <a:gd name="T72" fmla="*/ 184 w 1053"/>
                <a:gd name="T73" fmla="*/ 278 h 1145"/>
                <a:gd name="T74" fmla="*/ 70 w 1053"/>
                <a:gd name="T75" fmla="*/ 263 h 1145"/>
                <a:gd name="T76" fmla="*/ 140 w 1053"/>
                <a:gd name="T77" fmla="*/ 354 h 1145"/>
                <a:gd name="T78" fmla="*/ 184 w 1053"/>
                <a:gd name="T79" fmla="*/ 278 h 1145"/>
                <a:gd name="T80" fmla="*/ 966 w 1053"/>
                <a:gd name="T81" fmla="*/ 323 h 1145"/>
                <a:gd name="T82" fmla="*/ 923 w 1053"/>
                <a:gd name="T83" fmla="*/ 247 h 1145"/>
                <a:gd name="T84" fmla="*/ 852 w 1053"/>
                <a:gd name="T85" fmla="*/ 338 h 1145"/>
                <a:gd name="T86" fmla="*/ 140 w 1053"/>
                <a:gd name="T87" fmla="*/ 699 h 1145"/>
                <a:gd name="T88" fmla="*/ 70 w 1053"/>
                <a:gd name="T89" fmla="*/ 790 h 1145"/>
                <a:gd name="T90" fmla="*/ 184 w 1053"/>
                <a:gd name="T91" fmla="*/ 775 h 1145"/>
                <a:gd name="T92" fmla="*/ 140 w 1053"/>
                <a:gd name="T93" fmla="*/ 699 h 1145"/>
                <a:gd name="T94" fmla="*/ 106 w 1053"/>
                <a:gd name="T95" fmla="*/ 483 h 1145"/>
                <a:gd name="T96" fmla="*/ 0 w 1053"/>
                <a:gd name="T97" fmla="*/ 526 h 1145"/>
                <a:gd name="T98" fmla="*/ 106 w 1053"/>
                <a:gd name="T99" fmla="*/ 570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53" h="1145">
                  <a:moveTo>
                    <a:pt x="606" y="1024"/>
                  </a:moveTo>
                  <a:lnTo>
                    <a:pt x="448" y="1024"/>
                  </a:lnTo>
                  <a:cubicBezTo>
                    <a:pt x="439" y="1024"/>
                    <a:pt x="432" y="1031"/>
                    <a:pt x="432" y="1040"/>
                  </a:cubicBezTo>
                  <a:lnTo>
                    <a:pt x="432" y="1076"/>
                  </a:lnTo>
                  <a:cubicBezTo>
                    <a:pt x="432" y="1079"/>
                    <a:pt x="433" y="1083"/>
                    <a:pt x="435" y="1086"/>
                  </a:cubicBezTo>
                  <a:lnTo>
                    <a:pt x="447" y="1101"/>
                  </a:lnTo>
                  <a:cubicBezTo>
                    <a:pt x="449" y="1103"/>
                    <a:pt x="452" y="1105"/>
                    <a:pt x="455" y="1106"/>
                  </a:cubicBezTo>
                  <a:cubicBezTo>
                    <a:pt x="457" y="1107"/>
                    <a:pt x="459" y="1107"/>
                    <a:pt x="462" y="1108"/>
                  </a:cubicBezTo>
                  <a:cubicBezTo>
                    <a:pt x="463" y="1108"/>
                    <a:pt x="464" y="1108"/>
                    <a:pt x="465" y="1109"/>
                  </a:cubicBezTo>
                  <a:lnTo>
                    <a:pt x="492" y="1138"/>
                  </a:lnTo>
                  <a:cubicBezTo>
                    <a:pt x="494" y="1139"/>
                    <a:pt x="496" y="1141"/>
                    <a:pt x="498" y="1142"/>
                  </a:cubicBezTo>
                  <a:cubicBezTo>
                    <a:pt x="504" y="1144"/>
                    <a:pt x="513" y="1145"/>
                    <a:pt x="523" y="1145"/>
                  </a:cubicBezTo>
                  <a:lnTo>
                    <a:pt x="525" y="1145"/>
                  </a:lnTo>
                  <a:cubicBezTo>
                    <a:pt x="542" y="1145"/>
                    <a:pt x="551" y="1142"/>
                    <a:pt x="556" y="1140"/>
                  </a:cubicBezTo>
                  <a:cubicBezTo>
                    <a:pt x="558" y="1139"/>
                    <a:pt x="560" y="1138"/>
                    <a:pt x="561" y="1137"/>
                  </a:cubicBezTo>
                  <a:cubicBezTo>
                    <a:pt x="561" y="1137"/>
                    <a:pt x="589" y="1109"/>
                    <a:pt x="590" y="1109"/>
                  </a:cubicBezTo>
                  <a:cubicBezTo>
                    <a:pt x="591" y="1108"/>
                    <a:pt x="592" y="1108"/>
                    <a:pt x="593" y="1108"/>
                  </a:cubicBezTo>
                  <a:cubicBezTo>
                    <a:pt x="595" y="1108"/>
                    <a:pt x="596" y="1108"/>
                    <a:pt x="597" y="1107"/>
                  </a:cubicBezTo>
                  <a:cubicBezTo>
                    <a:pt x="602" y="1107"/>
                    <a:pt x="606" y="1105"/>
                    <a:pt x="609" y="1101"/>
                  </a:cubicBezTo>
                  <a:lnTo>
                    <a:pt x="619" y="1086"/>
                  </a:lnTo>
                  <a:cubicBezTo>
                    <a:pt x="621" y="1083"/>
                    <a:pt x="622" y="1080"/>
                    <a:pt x="622" y="1077"/>
                  </a:cubicBezTo>
                  <a:lnTo>
                    <a:pt x="622" y="1040"/>
                  </a:lnTo>
                  <a:cubicBezTo>
                    <a:pt x="622" y="1031"/>
                    <a:pt x="615" y="1024"/>
                    <a:pt x="606" y="1024"/>
                  </a:cubicBezTo>
                  <a:close/>
                  <a:moveTo>
                    <a:pt x="527" y="240"/>
                  </a:moveTo>
                  <a:cubicBezTo>
                    <a:pt x="373" y="240"/>
                    <a:pt x="248" y="370"/>
                    <a:pt x="247" y="531"/>
                  </a:cubicBezTo>
                  <a:cubicBezTo>
                    <a:pt x="247" y="594"/>
                    <a:pt x="266" y="654"/>
                    <a:pt x="303" y="705"/>
                  </a:cubicBezTo>
                  <a:cubicBezTo>
                    <a:pt x="304" y="707"/>
                    <a:pt x="322" y="730"/>
                    <a:pt x="331" y="740"/>
                  </a:cubicBezTo>
                  <a:cubicBezTo>
                    <a:pt x="396" y="820"/>
                    <a:pt x="428" y="884"/>
                    <a:pt x="428" y="935"/>
                  </a:cubicBezTo>
                  <a:cubicBezTo>
                    <a:pt x="415" y="939"/>
                    <a:pt x="406" y="950"/>
                    <a:pt x="406" y="964"/>
                  </a:cubicBezTo>
                  <a:cubicBezTo>
                    <a:pt x="406" y="982"/>
                    <a:pt x="420" y="996"/>
                    <a:pt x="437" y="996"/>
                  </a:cubicBezTo>
                  <a:lnTo>
                    <a:pt x="617" y="996"/>
                  </a:lnTo>
                  <a:cubicBezTo>
                    <a:pt x="634" y="996"/>
                    <a:pt x="648" y="982"/>
                    <a:pt x="648" y="964"/>
                  </a:cubicBezTo>
                  <a:cubicBezTo>
                    <a:pt x="648" y="954"/>
                    <a:pt x="643" y="944"/>
                    <a:pt x="635" y="939"/>
                  </a:cubicBezTo>
                  <a:cubicBezTo>
                    <a:pt x="634" y="881"/>
                    <a:pt x="663" y="815"/>
                    <a:pt x="724" y="739"/>
                  </a:cubicBezTo>
                  <a:cubicBezTo>
                    <a:pt x="733" y="729"/>
                    <a:pt x="750" y="707"/>
                    <a:pt x="751" y="706"/>
                  </a:cubicBezTo>
                  <a:cubicBezTo>
                    <a:pt x="787" y="655"/>
                    <a:pt x="807" y="595"/>
                    <a:pt x="807" y="532"/>
                  </a:cubicBezTo>
                  <a:cubicBezTo>
                    <a:pt x="807" y="454"/>
                    <a:pt x="778" y="381"/>
                    <a:pt x="726" y="326"/>
                  </a:cubicBezTo>
                  <a:cubicBezTo>
                    <a:pt x="673" y="271"/>
                    <a:pt x="603" y="240"/>
                    <a:pt x="527" y="240"/>
                  </a:cubicBezTo>
                  <a:close/>
                  <a:moveTo>
                    <a:pt x="966" y="730"/>
                  </a:moveTo>
                  <a:lnTo>
                    <a:pt x="912" y="699"/>
                  </a:lnTo>
                  <a:cubicBezTo>
                    <a:pt x="891" y="687"/>
                    <a:pt x="864" y="694"/>
                    <a:pt x="852" y="715"/>
                  </a:cubicBezTo>
                  <a:cubicBezTo>
                    <a:pt x="840" y="736"/>
                    <a:pt x="847" y="762"/>
                    <a:pt x="868" y="775"/>
                  </a:cubicBezTo>
                  <a:lnTo>
                    <a:pt x="923" y="806"/>
                  </a:lnTo>
                  <a:cubicBezTo>
                    <a:pt x="943" y="818"/>
                    <a:pt x="970" y="811"/>
                    <a:pt x="982" y="790"/>
                  </a:cubicBezTo>
                  <a:cubicBezTo>
                    <a:pt x="994" y="769"/>
                    <a:pt x="987" y="742"/>
                    <a:pt x="966" y="730"/>
                  </a:cubicBezTo>
                  <a:close/>
                  <a:moveTo>
                    <a:pt x="338" y="200"/>
                  </a:moveTo>
                  <a:cubicBezTo>
                    <a:pt x="359" y="188"/>
                    <a:pt x="366" y="162"/>
                    <a:pt x="354" y="141"/>
                  </a:cubicBezTo>
                  <a:lnTo>
                    <a:pt x="323" y="87"/>
                  </a:lnTo>
                  <a:cubicBezTo>
                    <a:pt x="311" y="66"/>
                    <a:pt x="284" y="58"/>
                    <a:pt x="263" y="71"/>
                  </a:cubicBezTo>
                  <a:cubicBezTo>
                    <a:pt x="242" y="83"/>
                    <a:pt x="235" y="109"/>
                    <a:pt x="247" y="130"/>
                  </a:cubicBezTo>
                  <a:lnTo>
                    <a:pt x="278" y="184"/>
                  </a:lnTo>
                  <a:cubicBezTo>
                    <a:pt x="290" y="205"/>
                    <a:pt x="317" y="213"/>
                    <a:pt x="338" y="200"/>
                  </a:cubicBezTo>
                  <a:close/>
                  <a:moveTo>
                    <a:pt x="790" y="71"/>
                  </a:moveTo>
                  <a:cubicBezTo>
                    <a:pt x="769" y="58"/>
                    <a:pt x="742" y="66"/>
                    <a:pt x="730" y="87"/>
                  </a:cubicBezTo>
                  <a:lnTo>
                    <a:pt x="699" y="141"/>
                  </a:lnTo>
                  <a:cubicBezTo>
                    <a:pt x="686" y="162"/>
                    <a:pt x="694" y="188"/>
                    <a:pt x="715" y="200"/>
                  </a:cubicBezTo>
                  <a:cubicBezTo>
                    <a:pt x="735" y="213"/>
                    <a:pt x="762" y="205"/>
                    <a:pt x="774" y="184"/>
                  </a:cubicBezTo>
                  <a:lnTo>
                    <a:pt x="806" y="130"/>
                  </a:lnTo>
                  <a:cubicBezTo>
                    <a:pt x="818" y="109"/>
                    <a:pt x="811" y="83"/>
                    <a:pt x="790" y="71"/>
                  </a:cubicBezTo>
                  <a:close/>
                  <a:moveTo>
                    <a:pt x="1009" y="483"/>
                  </a:moveTo>
                  <a:lnTo>
                    <a:pt x="947" y="483"/>
                  </a:lnTo>
                  <a:cubicBezTo>
                    <a:pt x="922" y="483"/>
                    <a:pt x="903" y="502"/>
                    <a:pt x="903" y="526"/>
                  </a:cubicBezTo>
                  <a:cubicBezTo>
                    <a:pt x="903" y="551"/>
                    <a:pt x="922" y="570"/>
                    <a:pt x="947" y="570"/>
                  </a:cubicBezTo>
                  <a:lnTo>
                    <a:pt x="1009" y="570"/>
                  </a:lnTo>
                  <a:cubicBezTo>
                    <a:pt x="1033" y="570"/>
                    <a:pt x="1053" y="551"/>
                    <a:pt x="1053" y="526"/>
                  </a:cubicBezTo>
                  <a:cubicBezTo>
                    <a:pt x="1053" y="502"/>
                    <a:pt x="1033" y="483"/>
                    <a:pt x="1009" y="483"/>
                  </a:cubicBezTo>
                  <a:close/>
                  <a:moveTo>
                    <a:pt x="526" y="150"/>
                  </a:moveTo>
                  <a:cubicBezTo>
                    <a:pt x="550" y="150"/>
                    <a:pt x="570" y="130"/>
                    <a:pt x="570" y="106"/>
                  </a:cubicBezTo>
                  <a:lnTo>
                    <a:pt x="570" y="44"/>
                  </a:lnTo>
                  <a:cubicBezTo>
                    <a:pt x="570" y="20"/>
                    <a:pt x="550" y="0"/>
                    <a:pt x="526" y="0"/>
                  </a:cubicBezTo>
                  <a:cubicBezTo>
                    <a:pt x="502" y="0"/>
                    <a:pt x="483" y="20"/>
                    <a:pt x="483" y="44"/>
                  </a:cubicBezTo>
                  <a:lnTo>
                    <a:pt x="483" y="106"/>
                  </a:lnTo>
                  <a:cubicBezTo>
                    <a:pt x="483" y="130"/>
                    <a:pt x="502" y="150"/>
                    <a:pt x="526" y="150"/>
                  </a:cubicBezTo>
                  <a:close/>
                  <a:moveTo>
                    <a:pt x="184" y="278"/>
                  </a:moveTo>
                  <a:lnTo>
                    <a:pt x="130" y="247"/>
                  </a:lnTo>
                  <a:cubicBezTo>
                    <a:pt x="109" y="235"/>
                    <a:pt x="82" y="242"/>
                    <a:pt x="70" y="263"/>
                  </a:cubicBezTo>
                  <a:cubicBezTo>
                    <a:pt x="58" y="284"/>
                    <a:pt x="65" y="311"/>
                    <a:pt x="86" y="323"/>
                  </a:cubicBezTo>
                  <a:lnTo>
                    <a:pt x="140" y="354"/>
                  </a:lnTo>
                  <a:cubicBezTo>
                    <a:pt x="161" y="366"/>
                    <a:pt x="188" y="359"/>
                    <a:pt x="200" y="338"/>
                  </a:cubicBezTo>
                  <a:cubicBezTo>
                    <a:pt x="212" y="317"/>
                    <a:pt x="205" y="291"/>
                    <a:pt x="184" y="278"/>
                  </a:cubicBezTo>
                  <a:close/>
                  <a:moveTo>
                    <a:pt x="912" y="354"/>
                  </a:moveTo>
                  <a:lnTo>
                    <a:pt x="966" y="323"/>
                  </a:lnTo>
                  <a:cubicBezTo>
                    <a:pt x="987" y="311"/>
                    <a:pt x="994" y="284"/>
                    <a:pt x="982" y="263"/>
                  </a:cubicBezTo>
                  <a:cubicBezTo>
                    <a:pt x="970" y="242"/>
                    <a:pt x="943" y="235"/>
                    <a:pt x="923" y="247"/>
                  </a:cubicBezTo>
                  <a:lnTo>
                    <a:pt x="868" y="278"/>
                  </a:lnTo>
                  <a:cubicBezTo>
                    <a:pt x="847" y="291"/>
                    <a:pt x="840" y="317"/>
                    <a:pt x="852" y="338"/>
                  </a:cubicBezTo>
                  <a:cubicBezTo>
                    <a:pt x="864" y="359"/>
                    <a:pt x="891" y="366"/>
                    <a:pt x="912" y="354"/>
                  </a:cubicBezTo>
                  <a:close/>
                  <a:moveTo>
                    <a:pt x="140" y="699"/>
                  </a:moveTo>
                  <a:lnTo>
                    <a:pt x="86" y="730"/>
                  </a:lnTo>
                  <a:cubicBezTo>
                    <a:pt x="65" y="742"/>
                    <a:pt x="58" y="769"/>
                    <a:pt x="70" y="790"/>
                  </a:cubicBezTo>
                  <a:cubicBezTo>
                    <a:pt x="82" y="811"/>
                    <a:pt x="109" y="818"/>
                    <a:pt x="130" y="806"/>
                  </a:cubicBezTo>
                  <a:lnTo>
                    <a:pt x="184" y="775"/>
                  </a:lnTo>
                  <a:cubicBezTo>
                    <a:pt x="205" y="762"/>
                    <a:pt x="212" y="736"/>
                    <a:pt x="200" y="715"/>
                  </a:cubicBezTo>
                  <a:cubicBezTo>
                    <a:pt x="188" y="694"/>
                    <a:pt x="161" y="687"/>
                    <a:pt x="140" y="699"/>
                  </a:cubicBezTo>
                  <a:close/>
                  <a:moveTo>
                    <a:pt x="150" y="526"/>
                  </a:moveTo>
                  <a:cubicBezTo>
                    <a:pt x="150" y="502"/>
                    <a:pt x="130" y="483"/>
                    <a:pt x="106" y="483"/>
                  </a:cubicBezTo>
                  <a:lnTo>
                    <a:pt x="44" y="483"/>
                  </a:lnTo>
                  <a:cubicBezTo>
                    <a:pt x="19" y="483"/>
                    <a:pt x="0" y="502"/>
                    <a:pt x="0" y="526"/>
                  </a:cubicBezTo>
                  <a:cubicBezTo>
                    <a:pt x="0" y="551"/>
                    <a:pt x="19" y="570"/>
                    <a:pt x="44" y="570"/>
                  </a:cubicBezTo>
                  <a:lnTo>
                    <a:pt x="106" y="570"/>
                  </a:lnTo>
                  <a:cubicBezTo>
                    <a:pt x="130" y="570"/>
                    <a:pt x="150" y="551"/>
                    <a:pt x="150" y="526"/>
                  </a:cubicBez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53" name="Group 5"/>
          <p:cNvGrpSpPr>
            <a:grpSpLocks/>
          </p:cNvGrpSpPr>
          <p:nvPr/>
        </p:nvGrpSpPr>
        <p:grpSpPr bwMode="auto">
          <a:xfrm>
            <a:off x="5943600" y="1268413"/>
            <a:ext cx="3889375" cy="2232025"/>
            <a:chOff x="0" y="0"/>
            <a:chExt cx="3888432" cy="2232248"/>
          </a:xfrm>
        </p:grpSpPr>
        <p:sp>
          <p:nvSpPr>
            <p:cNvPr id="27654" name="矩形 4"/>
            <p:cNvSpPr>
              <a:spLocks noChangeArrowheads="1"/>
            </p:cNvSpPr>
            <p:nvPr/>
          </p:nvSpPr>
          <p:spPr bwMode="auto">
            <a:xfrm>
              <a:off x="0" y="0"/>
              <a:ext cx="3888432" cy="2232248"/>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21A3D0"/>
                </a:solidFill>
                <a:ea typeface="造字工房悦黑体验版常规体" pitchFamily="50" charset="-122"/>
              </a:endParaRPr>
            </a:p>
          </p:txBody>
        </p:sp>
        <p:sp>
          <p:nvSpPr>
            <p:cNvPr id="27655" name="Freeform 23"/>
            <p:cNvSpPr>
              <a:spLocks noEditPoints="1"/>
            </p:cNvSpPr>
            <p:nvPr/>
          </p:nvSpPr>
          <p:spPr bwMode="auto">
            <a:xfrm>
              <a:off x="2905105" y="121604"/>
              <a:ext cx="915988" cy="762000"/>
            </a:xfrm>
            <a:custGeom>
              <a:avLst/>
              <a:gdLst>
                <a:gd name="T0" fmla="*/ 291 w 1196"/>
                <a:gd name="T1" fmla="*/ 709 h 994"/>
                <a:gd name="T2" fmla="*/ 230 w 1196"/>
                <a:gd name="T3" fmla="*/ 846 h 994"/>
                <a:gd name="T4" fmla="*/ 0 w 1196"/>
                <a:gd name="T5" fmla="*/ 820 h 994"/>
                <a:gd name="T6" fmla="*/ 0 w 1196"/>
                <a:gd name="T7" fmla="*/ 824 h 994"/>
                <a:gd name="T8" fmla="*/ 319 w 1196"/>
                <a:gd name="T9" fmla="*/ 874 h 994"/>
                <a:gd name="T10" fmla="*/ 260 w 1196"/>
                <a:gd name="T11" fmla="*/ 696 h 994"/>
                <a:gd name="T12" fmla="*/ 292 w 1196"/>
                <a:gd name="T13" fmla="*/ 690 h 994"/>
                <a:gd name="T14" fmla="*/ 304 w 1196"/>
                <a:gd name="T15" fmla="*/ 654 h 994"/>
                <a:gd name="T16" fmla="*/ 286 w 1196"/>
                <a:gd name="T17" fmla="*/ 640 h 994"/>
                <a:gd name="T18" fmla="*/ 250 w 1196"/>
                <a:gd name="T19" fmla="*/ 643 h 994"/>
                <a:gd name="T20" fmla="*/ 237 w 1196"/>
                <a:gd name="T21" fmla="*/ 667 h 994"/>
                <a:gd name="T22" fmla="*/ 260 w 1196"/>
                <a:gd name="T23" fmla="*/ 696 h 994"/>
                <a:gd name="T24" fmla="*/ 1036 w 1196"/>
                <a:gd name="T25" fmla="*/ 623 h 994"/>
                <a:gd name="T26" fmla="*/ 943 w 1196"/>
                <a:gd name="T27" fmla="*/ 709 h 994"/>
                <a:gd name="T28" fmla="*/ 883 w 1196"/>
                <a:gd name="T29" fmla="*/ 846 h 994"/>
                <a:gd name="T30" fmla="*/ 818 w 1196"/>
                <a:gd name="T31" fmla="*/ 648 h 994"/>
                <a:gd name="T32" fmla="*/ 836 w 1196"/>
                <a:gd name="T33" fmla="*/ 821 h 994"/>
                <a:gd name="T34" fmla="*/ 924 w 1196"/>
                <a:gd name="T35" fmla="*/ 874 h 994"/>
                <a:gd name="T36" fmla="*/ 1196 w 1196"/>
                <a:gd name="T37" fmla="*/ 822 h 994"/>
                <a:gd name="T38" fmla="*/ 360 w 1196"/>
                <a:gd name="T39" fmla="*/ 698 h 994"/>
                <a:gd name="T40" fmla="*/ 383 w 1196"/>
                <a:gd name="T41" fmla="*/ 623 h 994"/>
                <a:gd name="T42" fmla="*/ 272 w 1196"/>
                <a:gd name="T43" fmla="*/ 251 h 994"/>
                <a:gd name="T44" fmla="*/ 272 w 1196"/>
                <a:gd name="T45" fmla="*/ 586 h 994"/>
                <a:gd name="T46" fmla="*/ 272 w 1196"/>
                <a:gd name="T47" fmla="*/ 251 h 994"/>
                <a:gd name="T48" fmla="*/ 652 w 1196"/>
                <a:gd name="T49" fmla="*/ 816 h 994"/>
                <a:gd name="T50" fmla="*/ 707 w 1196"/>
                <a:gd name="T51" fmla="*/ 816 h 994"/>
                <a:gd name="T52" fmla="*/ 571 w 1196"/>
                <a:gd name="T53" fmla="*/ 844 h 994"/>
                <a:gd name="T54" fmla="*/ 571 w 1196"/>
                <a:gd name="T55" fmla="*/ 789 h 994"/>
                <a:gd name="T56" fmla="*/ 571 w 1196"/>
                <a:gd name="T57" fmla="*/ 844 h 994"/>
                <a:gd name="T58" fmla="*/ 434 w 1196"/>
                <a:gd name="T59" fmla="*/ 816 h 994"/>
                <a:gd name="T60" fmla="*/ 490 w 1196"/>
                <a:gd name="T61" fmla="*/ 816 h 994"/>
                <a:gd name="T62" fmla="*/ 783 w 1196"/>
                <a:gd name="T63" fmla="*/ 631 h 994"/>
                <a:gd name="T64" fmla="*/ 765 w 1196"/>
                <a:gd name="T65" fmla="*/ 603 h 994"/>
                <a:gd name="T66" fmla="*/ 667 w 1196"/>
                <a:gd name="T67" fmla="*/ 664 h 994"/>
                <a:gd name="T68" fmla="*/ 351 w 1196"/>
                <a:gd name="T69" fmla="*/ 821 h 994"/>
                <a:gd name="T70" fmla="*/ 797 w 1196"/>
                <a:gd name="T71" fmla="*/ 821 h 994"/>
                <a:gd name="T72" fmla="*/ 783 w 1196"/>
                <a:gd name="T73" fmla="*/ 631 h 994"/>
                <a:gd name="T74" fmla="*/ 555 w 1196"/>
                <a:gd name="T75" fmla="*/ 178 h 994"/>
                <a:gd name="T76" fmla="*/ 499 w 1196"/>
                <a:gd name="T77" fmla="*/ 178 h 994"/>
                <a:gd name="T78" fmla="*/ 636 w 1196"/>
                <a:gd name="T79" fmla="*/ 150 h 994"/>
                <a:gd name="T80" fmla="*/ 636 w 1196"/>
                <a:gd name="T81" fmla="*/ 206 h 994"/>
                <a:gd name="T82" fmla="*/ 636 w 1196"/>
                <a:gd name="T83" fmla="*/ 150 h 994"/>
                <a:gd name="T84" fmla="*/ 772 w 1196"/>
                <a:gd name="T85" fmla="*/ 178 h 994"/>
                <a:gd name="T86" fmla="*/ 717 w 1196"/>
                <a:gd name="T87" fmla="*/ 178 h 994"/>
                <a:gd name="T88" fmla="*/ 424 w 1196"/>
                <a:gd name="T89" fmla="*/ 363 h 994"/>
                <a:gd name="T90" fmla="*/ 441 w 1196"/>
                <a:gd name="T91" fmla="*/ 391 h 994"/>
                <a:gd name="T92" fmla="*/ 539 w 1196"/>
                <a:gd name="T93" fmla="*/ 331 h 994"/>
                <a:gd name="T94" fmla="*/ 856 w 1196"/>
                <a:gd name="T95" fmla="*/ 173 h 994"/>
                <a:gd name="T96" fmla="*/ 410 w 1196"/>
                <a:gd name="T97" fmla="*/ 173 h 994"/>
                <a:gd name="T98" fmla="*/ 424 w 1196"/>
                <a:gd name="T99" fmla="*/ 363 h 994"/>
                <a:gd name="T100" fmla="*/ 909 w 1196"/>
                <a:gd name="T101" fmla="*/ 640 h 994"/>
                <a:gd name="T102" fmla="*/ 891 w 1196"/>
                <a:gd name="T103" fmla="*/ 654 h 994"/>
                <a:gd name="T104" fmla="*/ 903 w 1196"/>
                <a:gd name="T105" fmla="*/ 690 h 994"/>
                <a:gd name="T106" fmla="*/ 935 w 1196"/>
                <a:gd name="T107" fmla="*/ 696 h 994"/>
                <a:gd name="T108" fmla="*/ 958 w 1196"/>
                <a:gd name="T109" fmla="*/ 667 h 994"/>
                <a:gd name="T110" fmla="*/ 946 w 1196"/>
                <a:gd name="T111" fmla="*/ 643 h 994"/>
                <a:gd name="T112" fmla="*/ 803 w 1196"/>
                <a:gd name="T113" fmla="*/ 407 h 994"/>
                <a:gd name="T114" fmla="*/ 1045 w 1196"/>
                <a:gd name="T115" fmla="*/ 407 h 994"/>
                <a:gd name="T116" fmla="*/ 803 w 1196"/>
                <a:gd name="T117" fmla="*/ 407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96" h="994">
                  <a:moveTo>
                    <a:pt x="313" y="846"/>
                  </a:moveTo>
                  <a:lnTo>
                    <a:pt x="291" y="709"/>
                  </a:lnTo>
                  <a:lnTo>
                    <a:pt x="253" y="709"/>
                  </a:lnTo>
                  <a:lnTo>
                    <a:pt x="230" y="846"/>
                  </a:lnTo>
                  <a:lnTo>
                    <a:pt x="160" y="623"/>
                  </a:lnTo>
                  <a:cubicBezTo>
                    <a:pt x="65" y="659"/>
                    <a:pt x="0" y="737"/>
                    <a:pt x="0" y="820"/>
                  </a:cubicBezTo>
                  <a:cubicBezTo>
                    <a:pt x="0" y="821"/>
                    <a:pt x="0" y="822"/>
                    <a:pt x="0" y="822"/>
                  </a:cubicBezTo>
                  <a:cubicBezTo>
                    <a:pt x="0" y="823"/>
                    <a:pt x="0" y="823"/>
                    <a:pt x="0" y="824"/>
                  </a:cubicBezTo>
                  <a:cubicBezTo>
                    <a:pt x="0" y="879"/>
                    <a:pt x="57" y="874"/>
                    <a:pt x="272" y="874"/>
                  </a:cubicBezTo>
                  <a:cubicBezTo>
                    <a:pt x="289" y="874"/>
                    <a:pt x="304" y="874"/>
                    <a:pt x="319" y="874"/>
                  </a:cubicBezTo>
                  <a:cubicBezTo>
                    <a:pt x="317" y="865"/>
                    <a:pt x="314" y="856"/>
                    <a:pt x="313" y="846"/>
                  </a:cubicBezTo>
                  <a:close/>
                  <a:moveTo>
                    <a:pt x="260" y="696"/>
                  </a:moveTo>
                  <a:lnTo>
                    <a:pt x="283" y="696"/>
                  </a:lnTo>
                  <a:cubicBezTo>
                    <a:pt x="287" y="696"/>
                    <a:pt x="290" y="694"/>
                    <a:pt x="292" y="690"/>
                  </a:cubicBezTo>
                  <a:lnTo>
                    <a:pt x="306" y="667"/>
                  </a:lnTo>
                  <a:cubicBezTo>
                    <a:pt x="308" y="663"/>
                    <a:pt x="308" y="658"/>
                    <a:pt x="304" y="654"/>
                  </a:cubicBezTo>
                  <a:lnTo>
                    <a:pt x="293" y="643"/>
                  </a:lnTo>
                  <a:cubicBezTo>
                    <a:pt x="291" y="641"/>
                    <a:pt x="289" y="640"/>
                    <a:pt x="286" y="640"/>
                  </a:cubicBezTo>
                  <a:lnTo>
                    <a:pt x="257" y="640"/>
                  </a:lnTo>
                  <a:cubicBezTo>
                    <a:pt x="254" y="640"/>
                    <a:pt x="252" y="641"/>
                    <a:pt x="250" y="643"/>
                  </a:cubicBezTo>
                  <a:lnTo>
                    <a:pt x="239" y="654"/>
                  </a:lnTo>
                  <a:cubicBezTo>
                    <a:pt x="235" y="658"/>
                    <a:pt x="235" y="663"/>
                    <a:pt x="237" y="667"/>
                  </a:cubicBezTo>
                  <a:lnTo>
                    <a:pt x="251" y="690"/>
                  </a:lnTo>
                  <a:cubicBezTo>
                    <a:pt x="253" y="694"/>
                    <a:pt x="256" y="696"/>
                    <a:pt x="260" y="696"/>
                  </a:cubicBezTo>
                  <a:close/>
                  <a:moveTo>
                    <a:pt x="1196" y="820"/>
                  </a:moveTo>
                  <a:cubicBezTo>
                    <a:pt x="1196" y="737"/>
                    <a:pt x="1130" y="659"/>
                    <a:pt x="1036" y="623"/>
                  </a:cubicBezTo>
                  <a:lnTo>
                    <a:pt x="965" y="846"/>
                  </a:lnTo>
                  <a:lnTo>
                    <a:pt x="943" y="709"/>
                  </a:lnTo>
                  <a:lnTo>
                    <a:pt x="905" y="709"/>
                  </a:lnTo>
                  <a:lnTo>
                    <a:pt x="883" y="846"/>
                  </a:lnTo>
                  <a:lnTo>
                    <a:pt x="819" y="645"/>
                  </a:lnTo>
                  <a:cubicBezTo>
                    <a:pt x="819" y="646"/>
                    <a:pt x="819" y="647"/>
                    <a:pt x="818" y="648"/>
                  </a:cubicBezTo>
                  <a:lnTo>
                    <a:pt x="793" y="703"/>
                  </a:lnTo>
                  <a:cubicBezTo>
                    <a:pt x="821" y="738"/>
                    <a:pt x="836" y="779"/>
                    <a:pt x="836" y="821"/>
                  </a:cubicBezTo>
                  <a:cubicBezTo>
                    <a:pt x="836" y="839"/>
                    <a:pt x="833" y="857"/>
                    <a:pt x="828" y="874"/>
                  </a:cubicBezTo>
                  <a:cubicBezTo>
                    <a:pt x="856" y="874"/>
                    <a:pt x="887" y="874"/>
                    <a:pt x="924" y="874"/>
                  </a:cubicBezTo>
                  <a:cubicBezTo>
                    <a:pt x="1152" y="874"/>
                    <a:pt x="1196" y="879"/>
                    <a:pt x="1196" y="824"/>
                  </a:cubicBezTo>
                  <a:cubicBezTo>
                    <a:pt x="1196" y="823"/>
                    <a:pt x="1196" y="823"/>
                    <a:pt x="1196" y="822"/>
                  </a:cubicBezTo>
                  <a:cubicBezTo>
                    <a:pt x="1196" y="822"/>
                    <a:pt x="1196" y="821"/>
                    <a:pt x="1196" y="820"/>
                  </a:cubicBezTo>
                  <a:close/>
                  <a:moveTo>
                    <a:pt x="360" y="698"/>
                  </a:moveTo>
                  <a:cubicBezTo>
                    <a:pt x="378" y="677"/>
                    <a:pt x="401" y="659"/>
                    <a:pt x="428" y="644"/>
                  </a:cubicBezTo>
                  <a:cubicBezTo>
                    <a:pt x="414" y="636"/>
                    <a:pt x="399" y="629"/>
                    <a:pt x="383" y="623"/>
                  </a:cubicBezTo>
                  <a:lnTo>
                    <a:pt x="360" y="698"/>
                  </a:lnTo>
                  <a:close/>
                  <a:moveTo>
                    <a:pt x="272" y="251"/>
                  </a:moveTo>
                  <a:cubicBezTo>
                    <a:pt x="205" y="251"/>
                    <a:pt x="150" y="321"/>
                    <a:pt x="150" y="407"/>
                  </a:cubicBezTo>
                  <a:cubicBezTo>
                    <a:pt x="150" y="493"/>
                    <a:pt x="205" y="586"/>
                    <a:pt x="272" y="586"/>
                  </a:cubicBezTo>
                  <a:cubicBezTo>
                    <a:pt x="338" y="586"/>
                    <a:pt x="393" y="493"/>
                    <a:pt x="393" y="407"/>
                  </a:cubicBezTo>
                  <a:cubicBezTo>
                    <a:pt x="393" y="321"/>
                    <a:pt x="338" y="251"/>
                    <a:pt x="272" y="251"/>
                  </a:cubicBezTo>
                  <a:close/>
                  <a:moveTo>
                    <a:pt x="679" y="844"/>
                  </a:moveTo>
                  <a:cubicBezTo>
                    <a:pt x="664" y="844"/>
                    <a:pt x="652" y="832"/>
                    <a:pt x="652" y="816"/>
                  </a:cubicBezTo>
                  <a:cubicBezTo>
                    <a:pt x="652" y="801"/>
                    <a:pt x="664" y="789"/>
                    <a:pt x="679" y="789"/>
                  </a:cubicBezTo>
                  <a:cubicBezTo>
                    <a:pt x="695" y="789"/>
                    <a:pt x="707" y="801"/>
                    <a:pt x="707" y="816"/>
                  </a:cubicBezTo>
                  <a:cubicBezTo>
                    <a:pt x="707" y="832"/>
                    <a:pt x="695" y="844"/>
                    <a:pt x="679" y="844"/>
                  </a:cubicBezTo>
                  <a:close/>
                  <a:moveTo>
                    <a:pt x="571" y="844"/>
                  </a:moveTo>
                  <a:cubicBezTo>
                    <a:pt x="555" y="844"/>
                    <a:pt x="543" y="832"/>
                    <a:pt x="543" y="816"/>
                  </a:cubicBezTo>
                  <a:cubicBezTo>
                    <a:pt x="543" y="801"/>
                    <a:pt x="555" y="789"/>
                    <a:pt x="571" y="789"/>
                  </a:cubicBezTo>
                  <a:cubicBezTo>
                    <a:pt x="586" y="789"/>
                    <a:pt x="598" y="801"/>
                    <a:pt x="598" y="816"/>
                  </a:cubicBezTo>
                  <a:cubicBezTo>
                    <a:pt x="598" y="832"/>
                    <a:pt x="586" y="844"/>
                    <a:pt x="571" y="844"/>
                  </a:cubicBezTo>
                  <a:close/>
                  <a:moveTo>
                    <a:pt x="462" y="844"/>
                  </a:moveTo>
                  <a:cubicBezTo>
                    <a:pt x="447" y="844"/>
                    <a:pt x="434" y="832"/>
                    <a:pt x="434" y="816"/>
                  </a:cubicBezTo>
                  <a:cubicBezTo>
                    <a:pt x="434" y="801"/>
                    <a:pt x="447" y="789"/>
                    <a:pt x="462" y="789"/>
                  </a:cubicBezTo>
                  <a:cubicBezTo>
                    <a:pt x="477" y="789"/>
                    <a:pt x="490" y="801"/>
                    <a:pt x="490" y="816"/>
                  </a:cubicBezTo>
                  <a:cubicBezTo>
                    <a:pt x="490" y="832"/>
                    <a:pt x="477" y="844"/>
                    <a:pt x="462" y="844"/>
                  </a:cubicBezTo>
                  <a:close/>
                  <a:moveTo>
                    <a:pt x="783" y="631"/>
                  </a:moveTo>
                  <a:cubicBezTo>
                    <a:pt x="786" y="623"/>
                    <a:pt x="784" y="614"/>
                    <a:pt x="778" y="608"/>
                  </a:cubicBezTo>
                  <a:cubicBezTo>
                    <a:pt x="774" y="605"/>
                    <a:pt x="769" y="603"/>
                    <a:pt x="765" y="603"/>
                  </a:cubicBezTo>
                  <a:cubicBezTo>
                    <a:pt x="761" y="603"/>
                    <a:pt x="757" y="604"/>
                    <a:pt x="754" y="606"/>
                  </a:cubicBezTo>
                  <a:lnTo>
                    <a:pt x="667" y="664"/>
                  </a:lnTo>
                  <a:cubicBezTo>
                    <a:pt x="638" y="653"/>
                    <a:pt x="606" y="648"/>
                    <a:pt x="574" y="648"/>
                  </a:cubicBezTo>
                  <a:cubicBezTo>
                    <a:pt x="451" y="648"/>
                    <a:pt x="351" y="725"/>
                    <a:pt x="351" y="821"/>
                  </a:cubicBezTo>
                  <a:cubicBezTo>
                    <a:pt x="351" y="917"/>
                    <a:pt x="451" y="994"/>
                    <a:pt x="574" y="994"/>
                  </a:cubicBezTo>
                  <a:cubicBezTo>
                    <a:pt x="697" y="994"/>
                    <a:pt x="797" y="917"/>
                    <a:pt x="797" y="821"/>
                  </a:cubicBezTo>
                  <a:cubicBezTo>
                    <a:pt x="797" y="781"/>
                    <a:pt x="779" y="742"/>
                    <a:pt x="746" y="711"/>
                  </a:cubicBezTo>
                  <a:lnTo>
                    <a:pt x="783" y="631"/>
                  </a:lnTo>
                  <a:close/>
                  <a:moveTo>
                    <a:pt x="527" y="150"/>
                  </a:moveTo>
                  <a:cubicBezTo>
                    <a:pt x="542" y="150"/>
                    <a:pt x="555" y="163"/>
                    <a:pt x="555" y="178"/>
                  </a:cubicBezTo>
                  <a:cubicBezTo>
                    <a:pt x="555" y="193"/>
                    <a:pt x="542" y="206"/>
                    <a:pt x="527" y="206"/>
                  </a:cubicBezTo>
                  <a:cubicBezTo>
                    <a:pt x="511" y="206"/>
                    <a:pt x="499" y="193"/>
                    <a:pt x="499" y="178"/>
                  </a:cubicBezTo>
                  <a:cubicBezTo>
                    <a:pt x="499" y="163"/>
                    <a:pt x="511" y="150"/>
                    <a:pt x="527" y="150"/>
                  </a:cubicBezTo>
                  <a:close/>
                  <a:moveTo>
                    <a:pt x="636" y="150"/>
                  </a:moveTo>
                  <a:cubicBezTo>
                    <a:pt x="651" y="150"/>
                    <a:pt x="663" y="163"/>
                    <a:pt x="663" y="178"/>
                  </a:cubicBezTo>
                  <a:cubicBezTo>
                    <a:pt x="663" y="193"/>
                    <a:pt x="651" y="206"/>
                    <a:pt x="636" y="206"/>
                  </a:cubicBezTo>
                  <a:cubicBezTo>
                    <a:pt x="620" y="206"/>
                    <a:pt x="608" y="193"/>
                    <a:pt x="608" y="178"/>
                  </a:cubicBezTo>
                  <a:cubicBezTo>
                    <a:pt x="608" y="163"/>
                    <a:pt x="620" y="150"/>
                    <a:pt x="636" y="150"/>
                  </a:cubicBezTo>
                  <a:close/>
                  <a:moveTo>
                    <a:pt x="744" y="150"/>
                  </a:moveTo>
                  <a:cubicBezTo>
                    <a:pt x="760" y="150"/>
                    <a:pt x="772" y="163"/>
                    <a:pt x="772" y="178"/>
                  </a:cubicBezTo>
                  <a:cubicBezTo>
                    <a:pt x="772" y="193"/>
                    <a:pt x="760" y="206"/>
                    <a:pt x="744" y="206"/>
                  </a:cubicBezTo>
                  <a:cubicBezTo>
                    <a:pt x="729" y="206"/>
                    <a:pt x="717" y="193"/>
                    <a:pt x="717" y="178"/>
                  </a:cubicBezTo>
                  <a:cubicBezTo>
                    <a:pt x="717" y="163"/>
                    <a:pt x="729" y="150"/>
                    <a:pt x="744" y="150"/>
                  </a:cubicBezTo>
                  <a:close/>
                  <a:moveTo>
                    <a:pt x="424" y="363"/>
                  </a:moveTo>
                  <a:cubicBezTo>
                    <a:pt x="420" y="371"/>
                    <a:pt x="422" y="381"/>
                    <a:pt x="429" y="386"/>
                  </a:cubicBezTo>
                  <a:cubicBezTo>
                    <a:pt x="432" y="390"/>
                    <a:pt x="437" y="391"/>
                    <a:pt x="441" y="391"/>
                  </a:cubicBezTo>
                  <a:cubicBezTo>
                    <a:pt x="445" y="391"/>
                    <a:pt x="449" y="390"/>
                    <a:pt x="452" y="388"/>
                  </a:cubicBezTo>
                  <a:lnTo>
                    <a:pt x="539" y="331"/>
                  </a:lnTo>
                  <a:cubicBezTo>
                    <a:pt x="568" y="341"/>
                    <a:pt x="600" y="347"/>
                    <a:pt x="633" y="347"/>
                  </a:cubicBezTo>
                  <a:cubicBezTo>
                    <a:pt x="756" y="347"/>
                    <a:pt x="856" y="269"/>
                    <a:pt x="856" y="173"/>
                  </a:cubicBezTo>
                  <a:cubicBezTo>
                    <a:pt x="856" y="78"/>
                    <a:pt x="756" y="0"/>
                    <a:pt x="633" y="0"/>
                  </a:cubicBezTo>
                  <a:cubicBezTo>
                    <a:pt x="510" y="0"/>
                    <a:pt x="410" y="78"/>
                    <a:pt x="410" y="173"/>
                  </a:cubicBezTo>
                  <a:cubicBezTo>
                    <a:pt x="410" y="214"/>
                    <a:pt x="428" y="253"/>
                    <a:pt x="460" y="284"/>
                  </a:cubicBezTo>
                  <a:lnTo>
                    <a:pt x="424" y="363"/>
                  </a:lnTo>
                  <a:close/>
                  <a:moveTo>
                    <a:pt x="938" y="640"/>
                  </a:moveTo>
                  <a:lnTo>
                    <a:pt x="909" y="640"/>
                  </a:lnTo>
                  <a:cubicBezTo>
                    <a:pt x="907" y="640"/>
                    <a:pt x="904" y="641"/>
                    <a:pt x="902" y="643"/>
                  </a:cubicBezTo>
                  <a:lnTo>
                    <a:pt x="891" y="654"/>
                  </a:lnTo>
                  <a:cubicBezTo>
                    <a:pt x="887" y="658"/>
                    <a:pt x="887" y="663"/>
                    <a:pt x="889" y="667"/>
                  </a:cubicBezTo>
                  <a:lnTo>
                    <a:pt x="903" y="690"/>
                  </a:lnTo>
                  <a:cubicBezTo>
                    <a:pt x="905" y="694"/>
                    <a:pt x="908" y="696"/>
                    <a:pt x="912" y="696"/>
                  </a:cubicBezTo>
                  <a:lnTo>
                    <a:pt x="935" y="696"/>
                  </a:lnTo>
                  <a:cubicBezTo>
                    <a:pt x="939" y="696"/>
                    <a:pt x="943" y="694"/>
                    <a:pt x="945" y="690"/>
                  </a:cubicBezTo>
                  <a:lnTo>
                    <a:pt x="958" y="667"/>
                  </a:lnTo>
                  <a:cubicBezTo>
                    <a:pt x="961" y="663"/>
                    <a:pt x="960" y="658"/>
                    <a:pt x="957" y="654"/>
                  </a:cubicBezTo>
                  <a:lnTo>
                    <a:pt x="946" y="643"/>
                  </a:lnTo>
                  <a:cubicBezTo>
                    <a:pt x="944" y="641"/>
                    <a:pt x="941" y="640"/>
                    <a:pt x="938" y="640"/>
                  </a:cubicBezTo>
                  <a:close/>
                  <a:moveTo>
                    <a:pt x="803" y="407"/>
                  </a:moveTo>
                  <a:cubicBezTo>
                    <a:pt x="803" y="493"/>
                    <a:pt x="857" y="586"/>
                    <a:pt x="924" y="586"/>
                  </a:cubicBezTo>
                  <a:cubicBezTo>
                    <a:pt x="991" y="586"/>
                    <a:pt x="1045" y="493"/>
                    <a:pt x="1045" y="407"/>
                  </a:cubicBezTo>
                  <a:cubicBezTo>
                    <a:pt x="1045" y="321"/>
                    <a:pt x="991" y="251"/>
                    <a:pt x="924" y="251"/>
                  </a:cubicBezTo>
                  <a:cubicBezTo>
                    <a:pt x="857" y="251"/>
                    <a:pt x="803" y="321"/>
                    <a:pt x="803" y="407"/>
                  </a:cubicBez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56" name="Group 8"/>
          <p:cNvGrpSpPr>
            <a:grpSpLocks/>
          </p:cNvGrpSpPr>
          <p:nvPr/>
        </p:nvGrpSpPr>
        <p:grpSpPr bwMode="auto">
          <a:xfrm>
            <a:off x="1992313" y="3582988"/>
            <a:ext cx="3887787" cy="2232025"/>
            <a:chOff x="0" y="0"/>
            <a:chExt cx="3888432" cy="2232248"/>
          </a:xfrm>
        </p:grpSpPr>
        <p:sp>
          <p:nvSpPr>
            <p:cNvPr id="27657" name="矩形 5"/>
            <p:cNvSpPr>
              <a:spLocks noChangeArrowheads="1"/>
            </p:cNvSpPr>
            <p:nvPr/>
          </p:nvSpPr>
          <p:spPr bwMode="auto">
            <a:xfrm>
              <a:off x="0" y="0"/>
              <a:ext cx="3888432" cy="2232248"/>
            </a:xfrm>
            <a:prstGeom prst="rect">
              <a:avLst/>
            </a:prstGeom>
            <a:solidFill>
              <a:srgbClr val="21A3D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21A3D0"/>
                </a:solidFill>
                <a:ea typeface="造字工房悦黑体验版常规体" pitchFamily="50" charset="-122"/>
              </a:endParaRPr>
            </a:p>
          </p:txBody>
        </p:sp>
        <p:sp>
          <p:nvSpPr>
            <p:cNvPr id="27658" name="Freeform 30"/>
            <p:cNvSpPr>
              <a:spLocks noEditPoints="1"/>
            </p:cNvSpPr>
            <p:nvPr/>
          </p:nvSpPr>
          <p:spPr bwMode="auto">
            <a:xfrm>
              <a:off x="156745" y="1304287"/>
              <a:ext cx="805747" cy="809152"/>
            </a:xfrm>
            <a:custGeom>
              <a:avLst/>
              <a:gdLst>
                <a:gd name="T0" fmla="*/ 1379 w 1470"/>
                <a:gd name="T1" fmla="*/ 652 h 1478"/>
                <a:gd name="T2" fmla="*/ 1428 w 1470"/>
                <a:gd name="T3" fmla="*/ 625 h 1478"/>
                <a:gd name="T4" fmla="*/ 1426 w 1470"/>
                <a:gd name="T5" fmla="*/ 552 h 1478"/>
                <a:gd name="T6" fmla="*/ 1359 w 1470"/>
                <a:gd name="T7" fmla="*/ 557 h 1478"/>
                <a:gd name="T8" fmla="*/ 1328 w 1470"/>
                <a:gd name="T9" fmla="*/ 516 h 1478"/>
                <a:gd name="T10" fmla="*/ 1264 w 1470"/>
                <a:gd name="T11" fmla="*/ 552 h 1478"/>
                <a:gd name="T12" fmla="*/ 1233 w 1470"/>
                <a:gd name="T13" fmla="*/ 584 h 1478"/>
                <a:gd name="T14" fmla="*/ 1199 w 1470"/>
                <a:gd name="T15" fmla="*/ 648 h 1478"/>
                <a:gd name="T16" fmla="*/ 1240 w 1470"/>
                <a:gd name="T17" fmla="*/ 678 h 1478"/>
                <a:gd name="T18" fmla="*/ 1243 w 1470"/>
                <a:gd name="T19" fmla="*/ 752 h 1478"/>
                <a:gd name="T20" fmla="*/ 1309 w 1470"/>
                <a:gd name="T21" fmla="*/ 746 h 1478"/>
                <a:gd name="T22" fmla="*/ 1340 w 1470"/>
                <a:gd name="T23" fmla="*/ 787 h 1478"/>
                <a:gd name="T24" fmla="*/ 1404 w 1470"/>
                <a:gd name="T25" fmla="*/ 751 h 1478"/>
                <a:gd name="T26" fmla="*/ 1435 w 1470"/>
                <a:gd name="T27" fmla="*/ 720 h 1478"/>
                <a:gd name="T28" fmla="*/ 1470 w 1470"/>
                <a:gd name="T29" fmla="*/ 655 h 1478"/>
                <a:gd name="T30" fmla="*/ 950 w 1470"/>
                <a:gd name="T31" fmla="*/ 732 h 1478"/>
                <a:gd name="T32" fmla="*/ 928 w 1470"/>
                <a:gd name="T33" fmla="*/ 619 h 1478"/>
                <a:gd name="T34" fmla="*/ 1057 w 1470"/>
                <a:gd name="T35" fmla="*/ 693 h 1478"/>
                <a:gd name="T36" fmla="*/ 1094 w 1470"/>
                <a:gd name="T37" fmla="*/ 610 h 1478"/>
                <a:gd name="T38" fmla="*/ 1030 w 1470"/>
                <a:gd name="T39" fmla="*/ 598 h 1478"/>
                <a:gd name="T40" fmla="*/ 985 w 1470"/>
                <a:gd name="T41" fmla="*/ 508 h 1478"/>
                <a:gd name="T42" fmla="*/ 928 w 1470"/>
                <a:gd name="T43" fmla="*/ 548 h 1478"/>
                <a:gd name="T44" fmla="*/ 870 w 1470"/>
                <a:gd name="T45" fmla="*/ 508 h 1478"/>
                <a:gd name="T46" fmla="*/ 848 w 1470"/>
                <a:gd name="T47" fmla="*/ 576 h 1478"/>
                <a:gd name="T48" fmla="*/ 767 w 1470"/>
                <a:gd name="T49" fmla="*/ 599 h 1478"/>
                <a:gd name="T50" fmla="*/ 800 w 1470"/>
                <a:gd name="T51" fmla="*/ 695 h 1478"/>
                <a:gd name="T52" fmla="*/ 768 w 1470"/>
                <a:gd name="T53" fmla="*/ 758 h 1478"/>
                <a:gd name="T54" fmla="*/ 850 w 1470"/>
                <a:gd name="T55" fmla="*/ 781 h 1478"/>
                <a:gd name="T56" fmla="*/ 877 w 1470"/>
                <a:gd name="T57" fmla="*/ 849 h 1478"/>
                <a:gd name="T58" fmla="*/ 945 w 1470"/>
                <a:gd name="T59" fmla="*/ 806 h 1478"/>
                <a:gd name="T60" fmla="*/ 996 w 1470"/>
                <a:gd name="T61" fmla="*/ 844 h 1478"/>
                <a:gd name="T62" fmla="*/ 1031 w 1470"/>
                <a:gd name="T63" fmla="*/ 756 h 1478"/>
                <a:gd name="T64" fmla="*/ 1098 w 1470"/>
                <a:gd name="T65" fmla="*/ 734 h 1478"/>
                <a:gd name="T66" fmla="*/ 465 w 1470"/>
                <a:gd name="T67" fmla="*/ 405 h 1478"/>
                <a:gd name="T68" fmla="*/ 1005 w 1470"/>
                <a:gd name="T69" fmla="*/ 271 h 1478"/>
                <a:gd name="T70" fmla="*/ 1257 w 1470"/>
                <a:gd name="T71" fmla="*/ 484 h 1478"/>
                <a:gd name="T72" fmla="*/ 1265 w 1470"/>
                <a:gd name="T73" fmla="*/ 367 h 1478"/>
                <a:gd name="T74" fmla="*/ 1366 w 1470"/>
                <a:gd name="T75" fmla="*/ 271 h 1478"/>
                <a:gd name="T76" fmla="*/ 1263 w 1470"/>
                <a:gd name="T77" fmla="*/ 172 h 1478"/>
                <a:gd name="T78" fmla="*/ 1254 w 1470"/>
                <a:gd name="T79" fmla="*/ 56 h 1478"/>
                <a:gd name="T80" fmla="*/ 1134 w 1470"/>
                <a:gd name="T81" fmla="*/ 17 h 1478"/>
                <a:gd name="T82" fmla="*/ 1050 w 1470"/>
                <a:gd name="T83" fmla="*/ 17 h 1478"/>
                <a:gd name="T84" fmla="*/ 932 w 1470"/>
                <a:gd name="T85" fmla="*/ 59 h 1478"/>
                <a:gd name="T86" fmla="*/ 924 w 1470"/>
                <a:gd name="T87" fmla="*/ 176 h 1478"/>
                <a:gd name="T88" fmla="*/ 823 w 1470"/>
                <a:gd name="T89" fmla="*/ 271 h 1478"/>
                <a:gd name="T90" fmla="*/ 925 w 1470"/>
                <a:gd name="T91" fmla="*/ 370 h 1478"/>
                <a:gd name="T92" fmla="*/ 935 w 1470"/>
                <a:gd name="T93" fmla="*/ 487 h 1478"/>
                <a:gd name="T94" fmla="*/ 1054 w 1470"/>
                <a:gd name="T95" fmla="*/ 526 h 1478"/>
                <a:gd name="T96" fmla="*/ 1139 w 1470"/>
                <a:gd name="T97" fmla="*/ 526 h 1478"/>
                <a:gd name="T98" fmla="*/ 1257 w 1470"/>
                <a:gd name="T99" fmla="*/ 484 h 1478"/>
                <a:gd name="T100" fmla="*/ 432 w 1470"/>
                <a:gd name="T101" fmla="*/ 1188 h 1478"/>
                <a:gd name="T102" fmla="*/ 0 w 1470"/>
                <a:gd name="T103" fmla="*/ 1382 h 1478"/>
                <a:gd name="T104" fmla="*/ 929 w 1470"/>
                <a:gd name="T105" fmla="*/ 1382 h 1478"/>
                <a:gd name="T106" fmla="*/ 440 w 1470"/>
                <a:gd name="T107" fmla="*/ 1070 h 1478"/>
                <a:gd name="T108" fmla="*/ 429 w 1470"/>
                <a:gd name="T109" fmla="*/ 1156 h 1478"/>
                <a:gd name="T110" fmla="*/ 523 w 1470"/>
                <a:gd name="T111" fmla="*/ 1117 h 1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70" h="1478">
                  <a:moveTo>
                    <a:pt x="1334" y="696"/>
                  </a:moveTo>
                  <a:cubicBezTo>
                    <a:pt x="1310" y="696"/>
                    <a:pt x="1290" y="676"/>
                    <a:pt x="1290" y="652"/>
                  </a:cubicBezTo>
                  <a:cubicBezTo>
                    <a:pt x="1290" y="627"/>
                    <a:pt x="1310" y="607"/>
                    <a:pt x="1334" y="607"/>
                  </a:cubicBezTo>
                  <a:cubicBezTo>
                    <a:pt x="1359" y="607"/>
                    <a:pt x="1379" y="627"/>
                    <a:pt x="1379" y="652"/>
                  </a:cubicBezTo>
                  <a:cubicBezTo>
                    <a:pt x="1379" y="676"/>
                    <a:pt x="1359" y="696"/>
                    <a:pt x="1334" y="696"/>
                  </a:cubicBezTo>
                  <a:close/>
                  <a:moveTo>
                    <a:pt x="1469" y="646"/>
                  </a:moveTo>
                  <a:cubicBezTo>
                    <a:pt x="1469" y="637"/>
                    <a:pt x="1462" y="630"/>
                    <a:pt x="1454" y="629"/>
                  </a:cubicBezTo>
                  <a:lnTo>
                    <a:pt x="1428" y="625"/>
                  </a:lnTo>
                  <a:cubicBezTo>
                    <a:pt x="1426" y="617"/>
                    <a:pt x="1423" y="610"/>
                    <a:pt x="1419" y="602"/>
                  </a:cubicBezTo>
                  <a:lnTo>
                    <a:pt x="1434" y="582"/>
                  </a:lnTo>
                  <a:cubicBezTo>
                    <a:pt x="1439" y="575"/>
                    <a:pt x="1439" y="565"/>
                    <a:pt x="1433" y="559"/>
                  </a:cubicBezTo>
                  <a:cubicBezTo>
                    <a:pt x="1430" y="556"/>
                    <a:pt x="1428" y="554"/>
                    <a:pt x="1426" y="552"/>
                  </a:cubicBezTo>
                  <a:cubicBezTo>
                    <a:pt x="1422" y="549"/>
                    <a:pt x="1418" y="547"/>
                    <a:pt x="1413" y="547"/>
                  </a:cubicBezTo>
                  <a:cubicBezTo>
                    <a:pt x="1409" y="547"/>
                    <a:pt x="1406" y="548"/>
                    <a:pt x="1402" y="551"/>
                  </a:cubicBezTo>
                  <a:lnTo>
                    <a:pt x="1382" y="567"/>
                  </a:lnTo>
                  <a:cubicBezTo>
                    <a:pt x="1375" y="562"/>
                    <a:pt x="1367" y="559"/>
                    <a:pt x="1359" y="557"/>
                  </a:cubicBezTo>
                  <a:lnTo>
                    <a:pt x="1355" y="532"/>
                  </a:lnTo>
                  <a:cubicBezTo>
                    <a:pt x="1354" y="523"/>
                    <a:pt x="1347" y="517"/>
                    <a:pt x="1338" y="516"/>
                  </a:cubicBezTo>
                  <a:cubicBezTo>
                    <a:pt x="1337" y="516"/>
                    <a:pt x="1335" y="516"/>
                    <a:pt x="1334" y="516"/>
                  </a:cubicBezTo>
                  <a:cubicBezTo>
                    <a:pt x="1332" y="516"/>
                    <a:pt x="1330" y="516"/>
                    <a:pt x="1328" y="516"/>
                  </a:cubicBezTo>
                  <a:cubicBezTo>
                    <a:pt x="1319" y="517"/>
                    <a:pt x="1312" y="524"/>
                    <a:pt x="1311" y="532"/>
                  </a:cubicBezTo>
                  <a:lnTo>
                    <a:pt x="1308" y="558"/>
                  </a:lnTo>
                  <a:cubicBezTo>
                    <a:pt x="1300" y="560"/>
                    <a:pt x="1292" y="563"/>
                    <a:pt x="1285" y="567"/>
                  </a:cubicBezTo>
                  <a:lnTo>
                    <a:pt x="1264" y="552"/>
                  </a:lnTo>
                  <a:cubicBezTo>
                    <a:pt x="1261" y="550"/>
                    <a:pt x="1257" y="549"/>
                    <a:pt x="1254" y="549"/>
                  </a:cubicBezTo>
                  <a:cubicBezTo>
                    <a:pt x="1249" y="549"/>
                    <a:pt x="1245" y="550"/>
                    <a:pt x="1241" y="553"/>
                  </a:cubicBezTo>
                  <a:cubicBezTo>
                    <a:pt x="1239" y="556"/>
                    <a:pt x="1236" y="558"/>
                    <a:pt x="1234" y="560"/>
                  </a:cubicBezTo>
                  <a:cubicBezTo>
                    <a:pt x="1228" y="567"/>
                    <a:pt x="1228" y="577"/>
                    <a:pt x="1233" y="584"/>
                  </a:cubicBezTo>
                  <a:lnTo>
                    <a:pt x="1249" y="604"/>
                  </a:lnTo>
                  <a:cubicBezTo>
                    <a:pt x="1245" y="611"/>
                    <a:pt x="1242" y="619"/>
                    <a:pt x="1240" y="627"/>
                  </a:cubicBezTo>
                  <a:lnTo>
                    <a:pt x="1214" y="631"/>
                  </a:lnTo>
                  <a:cubicBezTo>
                    <a:pt x="1206" y="632"/>
                    <a:pt x="1199" y="639"/>
                    <a:pt x="1199" y="648"/>
                  </a:cubicBezTo>
                  <a:cubicBezTo>
                    <a:pt x="1199" y="649"/>
                    <a:pt x="1199" y="651"/>
                    <a:pt x="1199" y="652"/>
                  </a:cubicBezTo>
                  <a:cubicBezTo>
                    <a:pt x="1199" y="654"/>
                    <a:pt x="1199" y="656"/>
                    <a:pt x="1199" y="658"/>
                  </a:cubicBezTo>
                  <a:cubicBezTo>
                    <a:pt x="1199" y="667"/>
                    <a:pt x="1206" y="674"/>
                    <a:pt x="1215" y="675"/>
                  </a:cubicBezTo>
                  <a:lnTo>
                    <a:pt x="1240" y="678"/>
                  </a:lnTo>
                  <a:cubicBezTo>
                    <a:pt x="1242" y="686"/>
                    <a:pt x="1246" y="694"/>
                    <a:pt x="1250" y="701"/>
                  </a:cubicBezTo>
                  <a:lnTo>
                    <a:pt x="1235" y="722"/>
                  </a:lnTo>
                  <a:cubicBezTo>
                    <a:pt x="1229" y="729"/>
                    <a:pt x="1230" y="739"/>
                    <a:pt x="1236" y="745"/>
                  </a:cubicBezTo>
                  <a:cubicBezTo>
                    <a:pt x="1238" y="747"/>
                    <a:pt x="1240" y="750"/>
                    <a:pt x="1243" y="752"/>
                  </a:cubicBezTo>
                  <a:cubicBezTo>
                    <a:pt x="1246" y="755"/>
                    <a:pt x="1251" y="756"/>
                    <a:pt x="1255" y="756"/>
                  </a:cubicBezTo>
                  <a:cubicBezTo>
                    <a:pt x="1259" y="756"/>
                    <a:pt x="1263" y="755"/>
                    <a:pt x="1266" y="753"/>
                  </a:cubicBezTo>
                  <a:lnTo>
                    <a:pt x="1286" y="737"/>
                  </a:lnTo>
                  <a:cubicBezTo>
                    <a:pt x="1294" y="741"/>
                    <a:pt x="1301" y="744"/>
                    <a:pt x="1309" y="746"/>
                  </a:cubicBezTo>
                  <a:lnTo>
                    <a:pt x="1313" y="772"/>
                  </a:lnTo>
                  <a:cubicBezTo>
                    <a:pt x="1314" y="780"/>
                    <a:pt x="1322" y="787"/>
                    <a:pt x="1331" y="787"/>
                  </a:cubicBezTo>
                  <a:cubicBezTo>
                    <a:pt x="1332" y="787"/>
                    <a:pt x="1333" y="787"/>
                    <a:pt x="1334" y="787"/>
                  </a:cubicBezTo>
                  <a:cubicBezTo>
                    <a:pt x="1336" y="787"/>
                    <a:pt x="1338" y="787"/>
                    <a:pt x="1340" y="787"/>
                  </a:cubicBezTo>
                  <a:cubicBezTo>
                    <a:pt x="1349" y="787"/>
                    <a:pt x="1356" y="780"/>
                    <a:pt x="1357" y="771"/>
                  </a:cubicBezTo>
                  <a:lnTo>
                    <a:pt x="1361" y="746"/>
                  </a:lnTo>
                  <a:cubicBezTo>
                    <a:pt x="1369" y="744"/>
                    <a:pt x="1376" y="740"/>
                    <a:pt x="1384" y="736"/>
                  </a:cubicBezTo>
                  <a:lnTo>
                    <a:pt x="1404" y="751"/>
                  </a:lnTo>
                  <a:cubicBezTo>
                    <a:pt x="1407" y="754"/>
                    <a:pt x="1411" y="755"/>
                    <a:pt x="1415" y="755"/>
                  </a:cubicBezTo>
                  <a:cubicBezTo>
                    <a:pt x="1419" y="755"/>
                    <a:pt x="1424" y="753"/>
                    <a:pt x="1427" y="750"/>
                  </a:cubicBezTo>
                  <a:cubicBezTo>
                    <a:pt x="1430" y="748"/>
                    <a:pt x="1432" y="746"/>
                    <a:pt x="1434" y="743"/>
                  </a:cubicBezTo>
                  <a:cubicBezTo>
                    <a:pt x="1440" y="737"/>
                    <a:pt x="1440" y="727"/>
                    <a:pt x="1435" y="720"/>
                  </a:cubicBezTo>
                  <a:lnTo>
                    <a:pt x="1419" y="700"/>
                  </a:lnTo>
                  <a:cubicBezTo>
                    <a:pt x="1424" y="692"/>
                    <a:pt x="1427" y="685"/>
                    <a:pt x="1429" y="677"/>
                  </a:cubicBezTo>
                  <a:lnTo>
                    <a:pt x="1454" y="673"/>
                  </a:lnTo>
                  <a:cubicBezTo>
                    <a:pt x="1463" y="672"/>
                    <a:pt x="1469" y="664"/>
                    <a:pt x="1470" y="655"/>
                  </a:cubicBezTo>
                  <a:cubicBezTo>
                    <a:pt x="1470" y="654"/>
                    <a:pt x="1470" y="653"/>
                    <a:pt x="1470" y="652"/>
                  </a:cubicBezTo>
                  <a:cubicBezTo>
                    <a:pt x="1470" y="650"/>
                    <a:pt x="1470" y="648"/>
                    <a:pt x="1469" y="646"/>
                  </a:cubicBezTo>
                  <a:close/>
                  <a:moveTo>
                    <a:pt x="982" y="700"/>
                  </a:moveTo>
                  <a:cubicBezTo>
                    <a:pt x="976" y="715"/>
                    <a:pt x="965" y="726"/>
                    <a:pt x="950" y="732"/>
                  </a:cubicBezTo>
                  <a:cubicBezTo>
                    <a:pt x="943" y="735"/>
                    <a:pt x="936" y="737"/>
                    <a:pt x="928" y="737"/>
                  </a:cubicBezTo>
                  <a:cubicBezTo>
                    <a:pt x="904" y="737"/>
                    <a:pt x="883" y="722"/>
                    <a:pt x="874" y="700"/>
                  </a:cubicBezTo>
                  <a:cubicBezTo>
                    <a:pt x="861" y="670"/>
                    <a:pt x="876" y="636"/>
                    <a:pt x="906" y="623"/>
                  </a:cubicBezTo>
                  <a:cubicBezTo>
                    <a:pt x="913" y="620"/>
                    <a:pt x="920" y="619"/>
                    <a:pt x="928" y="619"/>
                  </a:cubicBezTo>
                  <a:cubicBezTo>
                    <a:pt x="952" y="619"/>
                    <a:pt x="973" y="633"/>
                    <a:pt x="983" y="655"/>
                  </a:cubicBezTo>
                  <a:cubicBezTo>
                    <a:pt x="989" y="670"/>
                    <a:pt x="988" y="686"/>
                    <a:pt x="982" y="700"/>
                  </a:cubicBezTo>
                  <a:close/>
                  <a:moveTo>
                    <a:pt x="1090" y="713"/>
                  </a:moveTo>
                  <a:lnTo>
                    <a:pt x="1057" y="693"/>
                  </a:lnTo>
                  <a:cubicBezTo>
                    <a:pt x="1058" y="683"/>
                    <a:pt x="1058" y="671"/>
                    <a:pt x="1056" y="660"/>
                  </a:cubicBezTo>
                  <a:lnTo>
                    <a:pt x="1090" y="641"/>
                  </a:lnTo>
                  <a:cubicBezTo>
                    <a:pt x="1097" y="636"/>
                    <a:pt x="1100" y="627"/>
                    <a:pt x="1098" y="619"/>
                  </a:cubicBezTo>
                  <a:cubicBezTo>
                    <a:pt x="1097" y="616"/>
                    <a:pt x="1095" y="613"/>
                    <a:pt x="1094" y="610"/>
                  </a:cubicBezTo>
                  <a:cubicBezTo>
                    <a:pt x="1092" y="606"/>
                    <a:pt x="1090" y="601"/>
                    <a:pt x="1088" y="597"/>
                  </a:cubicBezTo>
                  <a:cubicBezTo>
                    <a:pt x="1085" y="591"/>
                    <a:pt x="1079" y="587"/>
                    <a:pt x="1072" y="587"/>
                  </a:cubicBezTo>
                  <a:cubicBezTo>
                    <a:pt x="1071" y="587"/>
                    <a:pt x="1069" y="588"/>
                    <a:pt x="1067" y="588"/>
                  </a:cubicBezTo>
                  <a:lnTo>
                    <a:pt x="1030" y="598"/>
                  </a:lnTo>
                  <a:cubicBezTo>
                    <a:pt x="1023" y="589"/>
                    <a:pt x="1015" y="582"/>
                    <a:pt x="1007" y="575"/>
                  </a:cubicBezTo>
                  <a:lnTo>
                    <a:pt x="1016" y="537"/>
                  </a:lnTo>
                  <a:cubicBezTo>
                    <a:pt x="1018" y="529"/>
                    <a:pt x="1014" y="520"/>
                    <a:pt x="1007" y="517"/>
                  </a:cubicBezTo>
                  <a:cubicBezTo>
                    <a:pt x="999" y="513"/>
                    <a:pt x="992" y="510"/>
                    <a:pt x="985" y="508"/>
                  </a:cubicBezTo>
                  <a:cubicBezTo>
                    <a:pt x="983" y="507"/>
                    <a:pt x="981" y="507"/>
                    <a:pt x="979" y="507"/>
                  </a:cubicBezTo>
                  <a:cubicBezTo>
                    <a:pt x="973" y="507"/>
                    <a:pt x="966" y="510"/>
                    <a:pt x="963" y="516"/>
                  </a:cubicBezTo>
                  <a:lnTo>
                    <a:pt x="944" y="549"/>
                  </a:lnTo>
                  <a:cubicBezTo>
                    <a:pt x="939" y="549"/>
                    <a:pt x="933" y="548"/>
                    <a:pt x="928" y="548"/>
                  </a:cubicBezTo>
                  <a:cubicBezTo>
                    <a:pt x="922" y="548"/>
                    <a:pt x="917" y="549"/>
                    <a:pt x="911" y="550"/>
                  </a:cubicBezTo>
                  <a:lnTo>
                    <a:pt x="891" y="516"/>
                  </a:lnTo>
                  <a:cubicBezTo>
                    <a:pt x="888" y="511"/>
                    <a:pt x="882" y="507"/>
                    <a:pt x="876" y="507"/>
                  </a:cubicBezTo>
                  <a:cubicBezTo>
                    <a:pt x="874" y="507"/>
                    <a:pt x="872" y="508"/>
                    <a:pt x="870" y="508"/>
                  </a:cubicBezTo>
                  <a:cubicBezTo>
                    <a:pt x="866" y="509"/>
                    <a:pt x="863" y="511"/>
                    <a:pt x="860" y="512"/>
                  </a:cubicBezTo>
                  <a:cubicBezTo>
                    <a:pt x="856" y="514"/>
                    <a:pt x="852" y="515"/>
                    <a:pt x="848" y="518"/>
                  </a:cubicBezTo>
                  <a:cubicBezTo>
                    <a:pt x="840" y="521"/>
                    <a:pt x="836" y="530"/>
                    <a:pt x="838" y="538"/>
                  </a:cubicBezTo>
                  <a:lnTo>
                    <a:pt x="848" y="576"/>
                  </a:lnTo>
                  <a:cubicBezTo>
                    <a:pt x="840" y="583"/>
                    <a:pt x="832" y="590"/>
                    <a:pt x="825" y="599"/>
                  </a:cubicBezTo>
                  <a:lnTo>
                    <a:pt x="788" y="590"/>
                  </a:lnTo>
                  <a:cubicBezTo>
                    <a:pt x="786" y="589"/>
                    <a:pt x="785" y="589"/>
                    <a:pt x="783" y="589"/>
                  </a:cubicBezTo>
                  <a:cubicBezTo>
                    <a:pt x="776" y="589"/>
                    <a:pt x="770" y="593"/>
                    <a:pt x="767" y="599"/>
                  </a:cubicBezTo>
                  <a:cubicBezTo>
                    <a:pt x="764" y="606"/>
                    <a:pt x="760" y="614"/>
                    <a:pt x="758" y="621"/>
                  </a:cubicBezTo>
                  <a:cubicBezTo>
                    <a:pt x="755" y="629"/>
                    <a:pt x="759" y="638"/>
                    <a:pt x="766" y="643"/>
                  </a:cubicBezTo>
                  <a:lnTo>
                    <a:pt x="800" y="662"/>
                  </a:lnTo>
                  <a:cubicBezTo>
                    <a:pt x="798" y="673"/>
                    <a:pt x="798" y="684"/>
                    <a:pt x="800" y="695"/>
                  </a:cubicBezTo>
                  <a:lnTo>
                    <a:pt x="767" y="715"/>
                  </a:lnTo>
                  <a:cubicBezTo>
                    <a:pt x="759" y="719"/>
                    <a:pt x="756" y="728"/>
                    <a:pt x="759" y="736"/>
                  </a:cubicBezTo>
                  <a:cubicBezTo>
                    <a:pt x="760" y="739"/>
                    <a:pt x="761" y="743"/>
                    <a:pt x="762" y="746"/>
                  </a:cubicBezTo>
                  <a:cubicBezTo>
                    <a:pt x="764" y="750"/>
                    <a:pt x="766" y="754"/>
                    <a:pt x="768" y="758"/>
                  </a:cubicBezTo>
                  <a:cubicBezTo>
                    <a:pt x="771" y="764"/>
                    <a:pt x="777" y="768"/>
                    <a:pt x="784" y="768"/>
                  </a:cubicBezTo>
                  <a:cubicBezTo>
                    <a:pt x="786" y="768"/>
                    <a:pt x="787" y="768"/>
                    <a:pt x="789" y="768"/>
                  </a:cubicBezTo>
                  <a:lnTo>
                    <a:pt x="826" y="757"/>
                  </a:lnTo>
                  <a:cubicBezTo>
                    <a:pt x="833" y="766"/>
                    <a:pt x="841" y="774"/>
                    <a:pt x="850" y="781"/>
                  </a:cubicBezTo>
                  <a:lnTo>
                    <a:pt x="840" y="818"/>
                  </a:lnTo>
                  <a:cubicBezTo>
                    <a:pt x="838" y="826"/>
                    <a:pt x="842" y="835"/>
                    <a:pt x="850" y="839"/>
                  </a:cubicBezTo>
                  <a:cubicBezTo>
                    <a:pt x="857" y="842"/>
                    <a:pt x="864" y="845"/>
                    <a:pt x="872" y="848"/>
                  </a:cubicBezTo>
                  <a:cubicBezTo>
                    <a:pt x="874" y="849"/>
                    <a:pt x="876" y="849"/>
                    <a:pt x="877" y="849"/>
                  </a:cubicBezTo>
                  <a:cubicBezTo>
                    <a:pt x="884" y="849"/>
                    <a:pt x="890" y="845"/>
                    <a:pt x="893" y="840"/>
                  </a:cubicBezTo>
                  <a:lnTo>
                    <a:pt x="912" y="806"/>
                  </a:lnTo>
                  <a:cubicBezTo>
                    <a:pt x="918" y="807"/>
                    <a:pt x="923" y="807"/>
                    <a:pt x="928" y="807"/>
                  </a:cubicBezTo>
                  <a:cubicBezTo>
                    <a:pt x="934" y="807"/>
                    <a:pt x="940" y="807"/>
                    <a:pt x="945" y="806"/>
                  </a:cubicBezTo>
                  <a:lnTo>
                    <a:pt x="965" y="839"/>
                  </a:lnTo>
                  <a:cubicBezTo>
                    <a:pt x="968" y="845"/>
                    <a:pt x="974" y="848"/>
                    <a:pt x="981" y="848"/>
                  </a:cubicBezTo>
                  <a:cubicBezTo>
                    <a:pt x="983" y="848"/>
                    <a:pt x="985" y="848"/>
                    <a:pt x="987" y="847"/>
                  </a:cubicBezTo>
                  <a:cubicBezTo>
                    <a:pt x="990" y="846"/>
                    <a:pt x="993" y="845"/>
                    <a:pt x="996" y="844"/>
                  </a:cubicBezTo>
                  <a:cubicBezTo>
                    <a:pt x="1000" y="842"/>
                    <a:pt x="1005" y="840"/>
                    <a:pt x="1009" y="838"/>
                  </a:cubicBezTo>
                  <a:cubicBezTo>
                    <a:pt x="1016" y="834"/>
                    <a:pt x="1020" y="825"/>
                    <a:pt x="1018" y="817"/>
                  </a:cubicBezTo>
                  <a:lnTo>
                    <a:pt x="1008" y="780"/>
                  </a:lnTo>
                  <a:cubicBezTo>
                    <a:pt x="1017" y="773"/>
                    <a:pt x="1024" y="765"/>
                    <a:pt x="1031" y="756"/>
                  </a:cubicBezTo>
                  <a:lnTo>
                    <a:pt x="1069" y="766"/>
                  </a:lnTo>
                  <a:cubicBezTo>
                    <a:pt x="1070" y="766"/>
                    <a:pt x="1072" y="766"/>
                    <a:pt x="1073" y="766"/>
                  </a:cubicBezTo>
                  <a:cubicBezTo>
                    <a:pt x="1080" y="766"/>
                    <a:pt x="1086" y="763"/>
                    <a:pt x="1089" y="756"/>
                  </a:cubicBezTo>
                  <a:cubicBezTo>
                    <a:pt x="1093" y="749"/>
                    <a:pt x="1096" y="742"/>
                    <a:pt x="1098" y="734"/>
                  </a:cubicBezTo>
                  <a:cubicBezTo>
                    <a:pt x="1101" y="726"/>
                    <a:pt x="1098" y="717"/>
                    <a:pt x="1090" y="713"/>
                  </a:cubicBezTo>
                  <a:close/>
                  <a:moveTo>
                    <a:pt x="465" y="977"/>
                  </a:moveTo>
                  <a:cubicBezTo>
                    <a:pt x="579" y="977"/>
                    <a:pt x="671" y="819"/>
                    <a:pt x="671" y="672"/>
                  </a:cubicBezTo>
                  <a:cubicBezTo>
                    <a:pt x="671" y="524"/>
                    <a:pt x="579" y="405"/>
                    <a:pt x="465" y="405"/>
                  </a:cubicBezTo>
                  <a:cubicBezTo>
                    <a:pt x="350" y="405"/>
                    <a:pt x="258" y="524"/>
                    <a:pt x="258" y="672"/>
                  </a:cubicBezTo>
                  <a:cubicBezTo>
                    <a:pt x="258" y="819"/>
                    <a:pt x="350" y="977"/>
                    <a:pt x="465" y="977"/>
                  </a:cubicBezTo>
                  <a:close/>
                  <a:moveTo>
                    <a:pt x="1094" y="360"/>
                  </a:moveTo>
                  <a:cubicBezTo>
                    <a:pt x="1045" y="360"/>
                    <a:pt x="1005" y="320"/>
                    <a:pt x="1005" y="271"/>
                  </a:cubicBezTo>
                  <a:cubicBezTo>
                    <a:pt x="1005" y="222"/>
                    <a:pt x="1045" y="182"/>
                    <a:pt x="1094" y="182"/>
                  </a:cubicBezTo>
                  <a:cubicBezTo>
                    <a:pt x="1143" y="182"/>
                    <a:pt x="1183" y="222"/>
                    <a:pt x="1183" y="271"/>
                  </a:cubicBezTo>
                  <a:cubicBezTo>
                    <a:pt x="1183" y="320"/>
                    <a:pt x="1143" y="360"/>
                    <a:pt x="1094" y="360"/>
                  </a:cubicBezTo>
                  <a:close/>
                  <a:moveTo>
                    <a:pt x="1257" y="484"/>
                  </a:moveTo>
                  <a:cubicBezTo>
                    <a:pt x="1261" y="484"/>
                    <a:pt x="1265" y="482"/>
                    <a:pt x="1269" y="479"/>
                  </a:cubicBezTo>
                  <a:cubicBezTo>
                    <a:pt x="1282" y="468"/>
                    <a:pt x="1294" y="456"/>
                    <a:pt x="1305" y="442"/>
                  </a:cubicBezTo>
                  <a:cubicBezTo>
                    <a:pt x="1311" y="436"/>
                    <a:pt x="1311" y="426"/>
                    <a:pt x="1306" y="420"/>
                  </a:cubicBezTo>
                  <a:lnTo>
                    <a:pt x="1265" y="367"/>
                  </a:lnTo>
                  <a:cubicBezTo>
                    <a:pt x="1273" y="353"/>
                    <a:pt x="1280" y="337"/>
                    <a:pt x="1284" y="321"/>
                  </a:cubicBezTo>
                  <a:lnTo>
                    <a:pt x="1349" y="312"/>
                  </a:lnTo>
                  <a:cubicBezTo>
                    <a:pt x="1358" y="310"/>
                    <a:pt x="1364" y="304"/>
                    <a:pt x="1365" y="295"/>
                  </a:cubicBezTo>
                  <a:cubicBezTo>
                    <a:pt x="1365" y="287"/>
                    <a:pt x="1366" y="279"/>
                    <a:pt x="1366" y="271"/>
                  </a:cubicBezTo>
                  <a:cubicBezTo>
                    <a:pt x="1366" y="262"/>
                    <a:pt x="1365" y="253"/>
                    <a:pt x="1364" y="243"/>
                  </a:cubicBezTo>
                  <a:cubicBezTo>
                    <a:pt x="1363" y="234"/>
                    <a:pt x="1357" y="228"/>
                    <a:pt x="1348" y="227"/>
                  </a:cubicBezTo>
                  <a:lnTo>
                    <a:pt x="1283" y="218"/>
                  </a:lnTo>
                  <a:cubicBezTo>
                    <a:pt x="1278" y="202"/>
                    <a:pt x="1272" y="187"/>
                    <a:pt x="1263" y="172"/>
                  </a:cubicBezTo>
                  <a:lnTo>
                    <a:pt x="1303" y="120"/>
                  </a:lnTo>
                  <a:cubicBezTo>
                    <a:pt x="1308" y="113"/>
                    <a:pt x="1308" y="104"/>
                    <a:pt x="1302" y="97"/>
                  </a:cubicBezTo>
                  <a:cubicBezTo>
                    <a:pt x="1291" y="84"/>
                    <a:pt x="1278" y="71"/>
                    <a:pt x="1265" y="60"/>
                  </a:cubicBezTo>
                  <a:cubicBezTo>
                    <a:pt x="1262" y="58"/>
                    <a:pt x="1258" y="56"/>
                    <a:pt x="1254" y="56"/>
                  </a:cubicBezTo>
                  <a:cubicBezTo>
                    <a:pt x="1250" y="56"/>
                    <a:pt x="1246" y="58"/>
                    <a:pt x="1242" y="60"/>
                  </a:cubicBezTo>
                  <a:lnTo>
                    <a:pt x="1190" y="101"/>
                  </a:lnTo>
                  <a:cubicBezTo>
                    <a:pt x="1176" y="92"/>
                    <a:pt x="1160" y="86"/>
                    <a:pt x="1144" y="82"/>
                  </a:cubicBezTo>
                  <a:lnTo>
                    <a:pt x="1134" y="17"/>
                  </a:lnTo>
                  <a:cubicBezTo>
                    <a:pt x="1133" y="8"/>
                    <a:pt x="1126" y="2"/>
                    <a:pt x="1118" y="1"/>
                  </a:cubicBezTo>
                  <a:cubicBezTo>
                    <a:pt x="1110" y="0"/>
                    <a:pt x="1102" y="0"/>
                    <a:pt x="1094" y="0"/>
                  </a:cubicBezTo>
                  <a:cubicBezTo>
                    <a:pt x="1085" y="0"/>
                    <a:pt x="1075" y="0"/>
                    <a:pt x="1066" y="2"/>
                  </a:cubicBezTo>
                  <a:cubicBezTo>
                    <a:pt x="1057" y="2"/>
                    <a:pt x="1051" y="9"/>
                    <a:pt x="1050" y="17"/>
                  </a:cubicBezTo>
                  <a:lnTo>
                    <a:pt x="1041" y="83"/>
                  </a:lnTo>
                  <a:cubicBezTo>
                    <a:pt x="1025" y="87"/>
                    <a:pt x="1010" y="94"/>
                    <a:pt x="995" y="102"/>
                  </a:cubicBezTo>
                  <a:lnTo>
                    <a:pt x="942" y="63"/>
                  </a:lnTo>
                  <a:cubicBezTo>
                    <a:pt x="939" y="60"/>
                    <a:pt x="935" y="59"/>
                    <a:pt x="932" y="59"/>
                  </a:cubicBezTo>
                  <a:cubicBezTo>
                    <a:pt x="927" y="59"/>
                    <a:pt x="923" y="61"/>
                    <a:pt x="920" y="63"/>
                  </a:cubicBezTo>
                  <a:cubicBezTo>
                    <a:pt x="907" y="75"/>
                    <a:pt x="894" y="87"/>
                    <a:pt x="883" y="101"/>
                  </a:cubicBezTo>
                  <a:cubicBezTo>
                    <a:pt x="878" y="107"/>
                    <a:pt x="878" y="117"/>
                    <a:pt x="883" y="123"/>
                  </a:cubicBezTo>
                  <a:lnTo>
                    <a:pt x="924" y="176"/>
                  </a:lnTo>
                  <a:cubicBezTo>
                    <a:pt x="915" y="190"/>
                    <a:pt x="909" y="206"/>
                    <a:pt x="905" y="222"/>
                  </a:cubicBezTo>
                  <a:lnTo>
                    <a:pt x="839" y="231"/>
                  </a:lnTo>
                  <a:cubicBezTo>
                    <a:pt x="831" y="233"/>
                    <a:pt x="825" y="239"/>
                    <a:pt x="824" y="248"/>
                  </a:cubicBezTo>
                  <a:cubicBezTo>
                    <a:pt x="823" y="256"/>
                    <a:pt x="823" y="264"/>
                    <a:pt x="823" y="271"/>
                  </a:cubicBezTo>
                  <a:cubicBezTo>
                    <a:pt x="823" y="281"/>
                    <a:pt x="823" y="290"/>
                    <a:pt x="824" y="300"/>
                  </a:cubicBezTo>
                  <a:cubicBezTo>
                    <a:pt x="825" y="308"/>
                    <a:pt x="832" y="315"/>
                    <a:pt x="840" y="316"/>
                  </a:cubicBezTo>
                  <a:lnTo>
                    <a:pt x="906" y="324"/>
                  </a:lnTo>
                  <a:cubicBezTo>
                    <a:pt x="910" y="340"/>
                    <a:pt x="917" y="356"/>
                    <a:pt x="925" y="370"/>
                  </a:cubicBezTo>
                  <a:lnTo>
                    <a:pt x="886" y="423"/>
                  </a:lnTo>
                  <a:cubicBezTo>
                    <a:pt x="881" y="430"/>
                    <a:pt x="881" y="439"/>
                    <a:pt x="886" y="446"/>
                  </a:cubicBezTo>
                  <a:cubicBezTo>
                    <a:pt x="898" y="459"/>
                    <a:pt x="910" y="471"/>
                    <a:pt x="924" y="482"/>
                  </a:cubicBezTo>
                  <a:cubicBezTo>
                    <a:pt x="927" y="485"/>
                    <a:pt x="931" y="487"/>
                    <a:pt x="935" y="487"/>
                  </a:cubicBezTo>
                  <a:cubicBezTo>
                    <a:pt x="939" y="487"/>
                    <a:pt x="943" y="485"/>
                    <a:pt x="946" y="483"/>
                  </a:cubicBezTo>
                  <a:lnTo>
                    <a:pt x="998" y="442"/>
                  </a:lnTo>
                  <a:cubicBezTo>
                    <a:pt x="1013" y="450"/>
                    <a:pt x="1029" y="457"/>
                    <a:pt x="1045" y="461"/>
                  </a:cubicBezTo>
                  <a:lnTo>
                    <a:pt x="1054" y="526"/>
                  </a:lnTo>
                  <a:cubicBezTo>
                    <a:pt x="1055" y="535"/>
                    <a:pt x="1062" y="541"/>
                    <a:pt x="1071" y="542"/>
                  </a:cubicBezTo>
                  <a:cubicBezTo>
                    <a:pt x="1079" y="542"/>
                    <a:pt x="1087" y="543"/>
                    <a:pt x="1094" y="543"/>
                  </a:cubicBezTo>
                  <a:cubicBezTo>
                    <a:pt x="1104" y="543"/>
                    <a:pt x="1113" y="542"/>
                    <a:pt x="1123" y="541"/>
                  </a:cubicBezTo>
                  <a:cubicBezTo>
                    <a:pt x="1131" y="540"/>
                    <a:pt x="1138" y="534"/>
                    <a:pt x="1139" y="526"/>
                  </a:cubicBezTo>
                  <a:lnTo>
                    <a:pt x="1147" y="460"/>
                  </a:lnTo>
                  <a:cubicBezTo>
                    <a:pt x="1163" y="455"/>
                    <a:pt x="1179" y="449"/>
                    <a:pt x="1193" y="440"/>
                  </a:cubicBezTo>
                  <a:lnTo>
                    <a:pt x="1246" y="480"/>
                  </a:lnTo>
                  <a:cubicBezTo>
                    <a:pt x="1249" y="482"/>
                    <a:pt x="1253" y="484"/>
                    <a:pt x="1257" y="484"/>
                  </a:cubicBezTo>
                  <a:close/>
                  <a:moveTo>
                    <a:pt x="656" y="1040"/>
                  </a:moveTo>
                  <a:lnTo>
                    <a:pt x="535" y="1423"/>
                  </a:lnTo>
                  <a:lnTo>
                    <a:pt x="497" y="1188"/>
                  </a:lnTo>
                  <a:lnTo>
                    <a:pt x="432" y="1188"/>
                  </a:lnTo>
                  <a:lnTo>
                    <a:pt x="394" y="1423"/>
                  </a:lnTo>
                  <a:lnTo>
                    <a:pt x="274" y="1040"/>
                  </a:lnTo>
                  <a:cubicBezTo>
                    <a:pt x="112" y="1102"/>
                    <a:pt x="0" y="1236"/>
                    <a:pt x="0" y="1377"/>
                  </a:cubicBezTo>
                  <a:cubicBezTo>
                    <a:pt x="0" y="1379"/>
                    <a:pt x="0" y="1380"/>
                    <a:pt x="0" y="1382"/>
                  </a:cubicBezTo>
                  <a:cubicBezTo>
                    <a:pt x="0" y="1383"/>
                    <a:pt x="0" y="1383"/>
                    <a:pt x="0" y="1384"/>
                  </a:cubicBezTo>
                  <a:cubicBezTo>
                    <a:pt x="0" y="1478"/>
                    <a:pt x="97" y="1470"/>
                    <a:pt x="465" y="1470"/>
                  </a:cubicBezTo>
                  <a:cubicBezTo>
                    <a:pt x="855" y="1470"/>
                    <a:pt x="929" y="1478"/>
                    <a:pt x="929" y="1384"/>
                  </a:cubicBezTo>
                  <a:cubicBezTo>
                    <a:pt x="929" y="1383"/>
                    <a:pt x="929" y="1383"/>
                    <a:pt x="929" y="1382"/>
                  </a:cubicBezTo>
                  <a:cubicBezTo>
                    <a:pt x="929" y="1380"/>
                    <a:pt x="929" y="1379"/>
                    <a:pt x="929" y="1377"/>
                  </a:cubicBezTo>
                  <a:cubicBezTo>
                    <a:pt x="929" y="1236"/>
                    <a:pt x="817" y="1102"/>
                    <a:pt x="656" y="1040"/>
                  </a:cubicBezTo>
                  <a:close/>
                  <a:moveTo>
                    <a:pt x="489" y="1070"/>
                  </a:moveTo>
                  <a:lnTo>
                    <a:pt x="440" y="1070"/>
                  </a:lnTo>
                  <a:cubicBezTo>
                    <a:pt x="435" y="1070"/>
                    <a:pt x="431" y="1072"/>
                    <a:pt x="427" y="1076"/>
                  </a:cubicBezTo>
                  <a:lnTo>
                    <a:pt x="408" y="1095"/>
                  </a:lnTo>
                  <a:cubicBezTo>
                    <a:pt x="402" y="1100"/>
                    <a:pt x="401" y="1110"/>
                    <a:pt x="406" y="1117"/>
                  </a:cubicBezTo>
                  <a:lnTo>
                    <a:pt x="429" y="1156"/>
                  </a:lnTo>
                  <a:cubicBezTo>
                    <a:pt x="432" y="1162"/>
                    <a:pt x="438" y="1165"/>
                    <a:pt x="445" y="1165"/>
                  </a:cubicBezTo>
                  <a:lnTo>
                    <a:pt x="484" y="1165"/>
                  </a:lnTo>
                  <a:cubicBezTo>
                    <a:pt x="491" y="1165"/>
                    <a:pt x="497" y="1162"/>
                    <a:pt x="500" y="1156"/>
                  </a:cubicBezTo>
                  <a:lnTo>
                    <a:pt x="523" y="1117"/>
                  </a:lnTo>
                  <a:cubicBezTo>
                    <a:pt x="528" y="1110"/>
                    <a:pt x="527" y="1100"/>
                    <a:pt x="521" y="1095"/>
                  </a:cubicBezTo>
                  <a:lnTo>
                    <a:pt x="502" y="1076"/>
                  </a:lnTo>
                  <a:cubicBezTo>
                    <a:pt x="498" y="1072"/>
                    <a:pt x="494" y="1070"/>
                    <a:pt x="489" y="1070"/>
                  </a:cubicBez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59" name="Group 11"/>
          <p:cNvGrpSpPr>
            <a:grpSpLocks/>
          </p:cNvGrpSpPr>
          <p:nvPr/>
        </p:nvGrpSpPr>
        <p:grpSpPr bwMode="auto">
          <a:xfrm>
            <a:off x="5943600" y="3582988"/>
            <a:ext cx="3889375" cy="2232025"/>
            <a:chOff x="0" y="0"/>
            <a:chExt cx="3888432" cy="2232248"/>
          </a:xfrm>
        </p:grpSpPr>
        <p:sp>
          <p:nvSpPr>
            <p:cNvPr id="27660" name="矩形 6"/>
            <p:cNvSpPr>
              <a:spLocks noChangeArrowheads="1"/>
            </p:cNvSpPr>
            <p:nvPr/>
          </p:nvSpPr>
          <p:spPr bwMode="auto">
            <a:xfrm>
              <a:off x="0" y="0"/>
              <a:ext cx="3888432" cy="2232248"/>
            </a:xfrm>
            <a:prstGeom prst="rect">
              <a:avLst/>
            </a:prstGeom>
            <a:solidFill>
              <a:srgbClr val="2B2E3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a:solidFill>
                  <a:srgbClr val="21A3D0"/>
                </a:solidFill>
                <a:ea typeface="造字工房悦黑体验版常规体" pitchFamily="50" charset="-122"/>
              </a:endParaRPr>
            </a:p>
          </p:txBody>
        </p:sp>
        <p:sp>
          <p:nvSpPr>
            <p:cNvPr id="27661" name="Freeform 34"/>
            <p:cNvSpPr>
              <a:spLocks noEditPoints="1"/>
            </p:cNvSpPr>
            <p:nvPr/>
          </p:nvSpPr>
          <p:spPr bwMode="auto">
            <a:xfrm>
              <a:off x="2880374" y="1311092"/>
              <a:ext cx="866775" cy="822325"/>
            </a:xfrm>
            <a:custGeom>
              <a:avLst/>
              <a:gdLst>
                <a:gd name="T0" fmla="*/ 1071 w 1131"/>
                <a:gd name="T1" fmla="*/ 191 h 1073"/>
                <a:gd name="T2" fmla="*/ 821 w 1131"/>
                <a:gd name="T3" fmla="*/ 233 h 1073"/>
                <a:gd name="T4" fmla="*/ 818 w 1131"/>
                <a:gd name="T5" fmla="*/ 304 h 1073"/>
                <a:gd name="T6" fmla="*/ 916 w 1131"/>
                <a:gd name="T7" fmla="*/ 327 h 1073"/>
                <a:gd name="T8" fmla="*/ 934 w 1131"/>
                <a:gd name="T9" fmla="*/ 325 h 1073"/>
                <a:gd name="T10" fmla="*/ 1124 w 1131"/>
                <a:gd name="T11" fmla="*/ 217 h 1073"/>
                <a:gd name="T12" fmla="*/ 262 w 1131"/>
                <a:gd name="T13" fmla="*/ 315 h 1073"/>
                <a:gd name="T14" fmla="*/ 212 w 1131"/>
                <a:gd name="T15" fmla="*/ 247 h 1073"/>
                <a:gd name="T16" fmla="*/ 229 w 1131"/>
                <a:gd name="T17" fmla="*/ 260 h 1073"/>
                <a:gd name="T18" fmla="*/ 273 w 1131"/>
                <a:gd name="T19" fmla="*/ 282 h 1073"/>
                <a:gd name="T20" fmla="*/ 278 w 1131"/>
                <a:gd name="T21" fmla="*/ 291 h 1073"/>
                <a:gd name="T22" fmla="*/ 178 w 1131"/>
                <a:gd name="T23" fmla="*/ 394 h 1073"/>
                <a:gd name="T24" fmla="*/ 166 w 1131"/>
                <a:gd name="T25" fmla="*/ 322 h 1073"/>
                <a:gd name="T26" fmla="*/ 178 w 1131"/>
                <a:gd name="T27" fmla="*/ 394 h 1073"/>
                <a:gd name="T28" fmla="*/ 621 w 1131"/>
                <a:gd name="T29" fmla="*/ 507 h 1073"/>
                <a:gd name="T30" fmla="*/ 590 w 1131"/>
                <a:gd name="T31" fmla="*/ 496 h 1073"/>
                <a:gd name="T32" fmla="*/ 608 w 1131"/>
                <a:gd name="T33" fmla="*/ 452 h 1073"/>
                <a:gd name="T34" fmla="*/ 772 w 1131"/>
                <a:gd name="T35" fmla="*/ 287 h 1073"/>
                <a:gd name="T36" fmla="*/ 682 w 1131"/>
                <a:gd name="T37" fmla="*/ 313 h 1073"/>
                <a:gd name="T38" fmla="*/ 616 w 1131"/>
                <a:gd name="T39" fmla="*/ 161 h 1073"/>
                <a:gd name="T40" fmla="*/ 432 w 1131"/>
                <a:gd name="T41" fmla="*/ 112 h 1073"/>
                <a:gd name="T42" fmla="*/ 239 w 1131"/>
                <a:gd name="T43" fmla="*/ 210 h 1073"/>
                <a:gd name="T44" fmla="*/ 172 w 1131"/>
                <a:gd name="T45" fmla="*/ 238 h 1073"/>
                <a:gd name="T46" fmla="*/ 145 w 1131"/>
                <a:gd name="T47" fmla="*/ 216 h 1073"/>
                <a:gd name="T48" fmla="*/ 12 w 1131"/>
                <a:gd name="T49" fmla="*/ 322 h 1073"/>
                <a:gd name="T50" fmla="*/ 25 w 1131"/>
                <a:gd name="T51" fmla="*/ 376 h 1073"/>
                <a:gd name="T52" fmla="*/ 187 w 1131"/>
                <a:gd name="T53" fmla="*/ 513 h 1073"/>
                <a:gd name="T54" fmla="*/ 320 w 1131"/>
                <a:gd name="T55" fmla="*/ 407 h 1073"/>
                <a:gd name="T56" fmla="*/ 307 w 1131"/>
                <a:gd name="T57" fmla="*/ 354 h 1073"/>
                <a:gd name="T58" fmla="*/ 302 w 1131"/>
                <a:gd name="T59" fmla="*/ 324 h 1073"/>
                <a:gd name="T60" fmla="*/ 307 w 1131"/>
                <a:gd name="T61" fmla="*/ 268 h 1073"/>
                <a:gd name="T62" fmla="*/ 553 w 1131"/>
                <a:gd name="T63" fmla="*/ 228 h 1073"/>
                <a:gd name="T64" fmla="*/ 444 w 1131"/>
                <a:gd name="T65" fmla="*/ 531 h 1073"/>
                <a:gd name="T66" fmla="*/ 712 w 1131"/>
                <a:gd name="T67" fmla="*/ 654 h 1073"/>
                <a:gd name="T68" fmla="*/ 586 w 1131"/>
                <a:gd name="T69" fmla="*/ 920 h 1073"/>
                <a:gd name="T70" fmla="*/ 662 w 1131"/>
                <a:gd name="T71" fmla="*/ 908 h 1073"/>
                <a:gd name="T72" fmla="*/ 849 w 1131"/>
                <a:gd name="T73" fmla="*/ 611 h 1073"/>
                <a:gd name="T74" fmla="*/ 416 w 1131"/>
                <a:gd name="T75" fmla="*/ 578 h 1073"/>
                <a:gd name="T76" fmla="*/ 108 w 1131"/>
                <a:gd name="T77" fmla="*/ 980 h 1073"/>
                <a:gd name="T78" fmla="*/ 146 w 1131"/>
                <a:gd name="T79" fmla="*/ 1073 h 1073"/>
                <a:gd name="T80" fmla="*/ 425 w 1131"/>
                <a:gd name="T81" fmla="*/ 828 h 1073"/>
                <a:gd name="T82" fmla="*/ 513 w 1131"/>
                <a:gd name="T83" fmla="*/ 624 h 1073"/>
                <a:gd name="T84" fmla="*/ 416 w 1131"/>
                <a:gd name="T85" fmla="*/ 578 h 1073"/>
                <a:gd name="T86" fmla="*/ 871 w 1131"/>
                <a:gd name="T87" fmla="*/ 154 h 1073"/>
                <a:gd name="T88" fmla="*/ 700 w 1131"/>
                <a:gd name="T89" fmla="*/ 66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31" h="1073">
                  <a:moveTo>
                    <a:pt x="1124" y="217"/>
                  </a:moveTo>
                  <a:cubicBezTo>
                    <a:pt x="1116" y="195"/>
                    <a:pt x="1093" y="183"/>
                    <a:pt x="1071" y="191"/>
                  </a:cubicBezTo>
                  <a:lnTo>
                    <a:pt x="916" y="243"/>
                  </a:lnTo>
                  <a:lnTo>
                    <a:pt x="821" y="233"/>
                  </a:lnTo>
                  <a:cubicBezTo>
                    <a:pt x="835" y="262"/>
                    <a:pt x="827" y="287"/>
                    <a:pt x="821" y="299"/>
                  </a:cubicBezTo>
                  <a:cubicBezTo>
                    <a:pt x="820" y="301"/>
                    <a:pt x="819" y="302"/>
                    <a:pt x="818" y="304"/>
                  </a:cubicBezTo>
                  <a:lnTo>
                    <a:pt x="809" y="316"/>
                  </a:lnTo>
                  <a:lnTo>
                    <a:pt x="916" y="327"/>
                  </a:lnTo>
                  <a:cubicBezTo>
                    <a:pt x="918" y="327"/>
                    <a:pt x="919" y="327"/>
                    <a:pt x="921" y="327"/>
                  </a:cubicBezTo>
                  <a:cubicBezTo>
                    <a:pt x="925" y="327"/>
                    <a:pt x="930" y="327"/>
                    <a:pt x="934" y="325"/>
                  </a:cubicBezTo>
                  <a:lnTo>
                    <a:pt x="1098" y="270"/>
                  </a:lnTo>
                  <a:cubicBezTo>
                    <a:pt x="1119" y="263"/>
                    <a:pt x="1131" y="239"/>
                    <a:pt x="1124" y="217"/>
                  </a:cubicBezTo>
                  <a:close/>
                  <a:moveTo>
                    <a:pt x="275" y="301"/>
                  </a:moveTo>
                  <a:lnTo>
                    <a:pt x="262" y="315"/>
                  </a:lnTo>
                  <a:lnTo>
                    <a:pt x="199" y="262"/>
                  </a:lnTo>
                  <a:lnTo>
                    <a:pt x="212" y="247"/>
                  </a:lnTo>
                  <a:cubicBezTo>
                    <a:pt x="215" y="243"/>
                    <a:pt x="220" y="241"/>
                    <a:pt x="225" y="243"/>
                  </a:cubicBezTo>
                  <a:cubicBezTo>
                    <a:pt x="225" y="249"/>
                    <a:pt x="227" y="254"/>
                    <a:pt x="229" y="260"/>
                  </a:cubicBezTo>
                  <a:cubicBezTo>
                    <a:pt x="237" y="274"/>
                    <a:pt x="251" y="283"/>
                    <a:pt x="267" y="283"/>
                  </a:cubicBezTo>
                  <a:cubicBezTo>
                    <a:pt x="269" y="283"/>
                    <a:pt x="271" y="282"/>
                    <a:pt x="273" y="282"/>
                  </a:cubicBezTo>
                  <a:lnTo>
                    <a:pt x="274" y="283"/>
                  </a:lnTo>
                  <a:cubicBezTo>
                    <a:pt x="276" y="285"/>
                    <a:pt x="278" y="288"/>
                    <a:pt x="278" y="291"/>
                  </a:cubicBezTo>
                  <a:cubicBezTo>
                    <a:pt x="278" y="295"/>
                    <a:pt x="277" y="298"/>
                    <a:pt x="275" y="301"/>
                  </a:cubicBezTo>
                  <a:close/>
                  <a:moveTo>
                    <a:pt x="178" y="394"/>
                  </a:moveTo>
                  <a:lnTo>
                    <a:pt x="135" y="358"/>
                  </a:lnTo>
                  <a:lnTo>
                    <a:pt x="166" y="322"/>
                  </a:lnTo>
                  <a:lnTo>
                    <a:pt x="208" y="358"/>
                  </a:lnTo>
                  <a:lnTo>
                    <a:pt x="178" y="394"/>
                  </a:lnTo>
                  <a:close/>
                  <a:moveTo>
                    <a:pt x="816" y="577"/>
                  </a:moveTo>
                  <a:lnTo>
                    <a:pt x="621" y="507"/>
                  </a:lnTo>
                  <a:lnTo>
                    <a:pt x="613" y="504"/>
                  </a:lnTo>
                  <a:lnTo>
                    <a:pt x="590" y="496"/>
                  </a:lnTo>
                  <a:cubicBezTo>
                    <a:pt x="579" y="491"/>
                    <a:pt x="573" y="479"/>
                    <a:pt x="577" y="467"/>
                  </a:cubicBezTo>
                  <a:cubicBezTo>
                    <a:pt x="582" y="454"/>
                    <a:pt x="595" y="447"/>
                    <a:pt x="608" y="452"/>
                  </a:cubicBezTo>
                  <a:lnTo>
                    <a:pt x="649" y="466"/>
                  </a:lnTo>
                  <a:lnTo>
                    <a:pt x="772" y="287"/>
                  </a:lnTo>
                  <a:lnTo>
                    <a:pt x="746" y="275"/>
                  </a:lnTo>
                  <a:lnTo>
                    <a:pt x="682" y="313"/>
                  </a:lnTo>
                  <a:lnTo>
                    <a:pt x="693" y="193"/>
                  </a:lnTo>
                  <a:cubicBezTo>
                    <a:pt x="672" y="182"/>
                    <a:pt x="641" y="166"/>
                    <a:pt x="616" y="161"/>
                  </a:cubicBezTo>
                  <a:lnTo>
                    <a:pt x="464" y="110"/>
                  </a:lnTo>
                  <a:cubicBezTo>
                    <a:pt x="454" y="106"/>
                    <a:pt x="442" y="107"/>
                    <a:pt x="432" y="112"/>
                  </a:cubicBezTo>
                  <a:lnTo>
                    <a:pt x="248" y="203"/>
                  </a:lnTo>
                  <a:cubicBezTo>
                    <a:pt x="245" y="205"/>
                    <a:pt x="242" y="207"/>
                    <a:pt x="239" y="210"/>
                  </a:cubicBezTo>
                  <a:cubicBezTo>
                    <a:pt x="220" y="203"/>
                    <a:pt x="198" y="207"/>
                    <a:pt x="184" y="223"/>
                  </a:cubicBezTo>
                  <a:lnTo>
                    <a:pt x="172" y="238"/>
                  </a:lnTo>
                  <a:lnTo>
                    <a:pt x="154" y="224"/>
                  </a:lnTo>
                  <a:lnTo>
                    <a:pt x="145" y="216"/>
                  </a:lnTo>
                  <a:cubicBezTo>
                    <a:pt x="131" y="204"/>
                    <a:pt x="111" y="206"/>
                    <a:pt x="99" y="219"/>
                  </a:cubicBezTo>
                  <a:lnTo>
                    <a:pt x="12" y="322"/>
                  </a:lnTo>
                  <a:cubicBezTo>
                    <a:pt x="0" y="336"/>
                    <a:pt x="2" y="356"/>
                    <a:pt x="16" y="368"/>
                  </a:cubicBezTo>
                  <a:lnTo>
                    <a:pt x="25" y="376"/>
                  </a:lnTo>
                  <a:lnTo>
                    <a:pt x="178" y="506"/>
                  </a:lnTo>
                  <a:lnTo>
                    <a:pt x="187" y="513"/>
                  </a:lnTo>
                  <a:cubicBezTo>
                    <a:pt x="200" y="525"/>
                    <a:pt x="221" y="523"/>
                    <a:pt x="232" y="510"/>
                  </a:cubicBezTo>
                  <a:lnTo>
                    <a:pt x="320" y="407"/>
                  </a:lnTo>
                  <a:cubicBezTo>
                    <a:pt x="331" y="393"/>
                    <a:pt x="330" y="373"/>
                    <a:pt x="316" y="361"/>
                  </a:cubicBezTo>
                  <a:lnTo>
                    <a:pt x="307" y="354"/>
                  </a:lnTo>
                  <a:lnTo>
                    <a:pt x="290" y="339"/>
                  </a:lnTo>
                  <a:lnTo>
                    <a:pt x="302" y="324"/>
                  </a:lnTo>
                  <a:cubicBezTo>
                    <a:pt x="311" y="314"/>
                    <a:pt x="315" y="301"/>
                    <a:pt x="314" y="289"/>
                  </a:cubicBezTo>
                  <a:cubicBezTo>
                    <a:pt x="313" y="281"/>
                    <a:pt x="311" y="274"/>
                    <a:pt x="307" y="268"/>
                  </a:cubicBezTo>
                  <a:lnTo>
                    <a:pt x="454" y="195"/>
                  </a:lnTo>
                  <a:lnTo>
                    <a:pt x="553" y="228"/>
                  </a:lnTo>
                  <a:lnTo>
                    <a:pt x="454" y="473"/>
                  </a:lnTo>
                  <a:cubicBezTo>
                    <a:pt x="445" y="494"/>
                    <a:pt x="439" y="513"/>
                    <a:pt x="444" y="531"/>
                  </a:cubicBezTo>
                  <a:cubicBezTo>
                    <a:pt x="448" y="549"/>
                    <a:pt x="460" y="564"/>
                    <a:pt x="479" y="571"/>
                  </a:cubicBezTo>
                  <a:lnTo>
                    <a:pt x="712" y="654"/>
                  </a:lnTo>
                  <a:lnTo>
                    <a:pt x="574" y="845"/>
                  </a:lnTo>
                  <a:cubicBezTo>
                    <a:pt x="557" y="869"/>
                    <a:pt x="562" y="903"/>
                    <a:pt x="586" y="920"/>
                  </a:cubicBezTo>
                  <a:cubicBezTo>
                    <a:pt x="596" y="927"/>
                    <a:pt x="607" y="931"/>
                    <a:pt x="618" y="931"/>
                  </a:cubicBezTo>
                  <a:cubicBezTo>
                    <a:pt x="635" y="931"/>
                    <a:pt x="651" y="923"/>
                    <a:pt x="662" y="908"/>
                  </a:cubicBezTo>
                  <a:lnTo>
                    <a:pt x="842" y="659"/>
                  </a:lnTo>
                  <a:cubicBezTo>
                    <a:pt x="851" y="645"/>
                    <a:pt x="854" y="628"/>
                    <a:pt x="849" y="611"/>
                  </a:cubicBezTo>
                  <a:cubicBezTo>
                    <a:pt x="844" y="595"/>
                    <a:pt x="832" y="582"/>
                    <a:pt x="816" y="577"/>
                  </a:cubicBezTo>
                  <a:close/>
                  <a:moveTo>
                    <a:pt x="416" y="578"/>
                  </a:moveTo>
                  <a:lnTo>
                    <a:pt x="343" y="758"/>
                  </a:lnTo>
                  <a:lnTo>
                    <a:pt x="108" y="980"/>
                  </a:lnTo>
                  <a:cubicBezTo>
                    <a:pt x="87" y="1001"/>
                    <a:pt x="86" y="1035"/>
                    <a:pt x="106" y="1056"/>
                  </a:cubicBezTo>
                  <a:cubicBezTo>
                    <a:pt x="117" y="1067"/>
                    <a:pt x="131" y="1073"/>
                    <a:pt x="146" y="1073"/>
                  </a:cubicBezTo>
                  <a:cubicBezTo>
                    <a:pt x="159" y="1073"/>
                    <a:pt x="172" y="1068"/>
                    <a:pt x="183" y="1058"/>
                  </a:cubicBezTo>
                  <a:lnTo>
                    <a:pt x="425" y="828"/>
                  </a:lnTo>
                  <a:cubicBezTo>
                    <a:pt x="431" y="823"/>
                    <a:pt x="435" y="816"/>
                    <a:pt x="438" y="809"/>
                  </a:cubicBezTo>
                  <a:lnTo>
                    <a:pt x="513" y="624"/>
                  </a:lnTo>
                  <a:cubicBezTo>
                    <a:pt x="493" y="623"/>
                    <a:pt x="476" y="620"/>
                    <a:pt x="464" y="614"/>
                  </a:cubicBezTo>
                  <a:cubicBezTo>
                    <a:pt x="442" y="604"/>
                    <a:pt x="426" y="591"/>
                    <a:pt x="416" y="578"/>
                  </a:cubicBezTo>
                  <a:close/>
                  <a:moveTo>
                    <a:pt x="741" y="195"/>
                  </a:moveTo>
                  <a:cubicBezTo>
                    <a:pt x="789" y="220"/>
                    <a:pt x="847" y="201"/>
                    <a:pt x="871" y="154"/>
                  </a:cubicBezTo>
                  <a:cubicBezTo>
                    <a:pt x="895" y="107"/>
                    <a:pt x="877" y="49"/>
                    <a:pt x="830" y="24"/>
                  </a:cubicBezTo>
                  <a:cubicBezTo>
                    <a:pt x="782" y="0"/>
                    <a:pt x="724" y="19"/>
                    <a:pt x="700" y="66"/>
                  </a:cubicBezTo>
                  <a:cubicBezTo>
                    <a:pt x="676" y="113"/>
                    <a:pt x="694" y="171"/>
                    <a:pt x="741" y="195"/>
                  </a:cubicBez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7662" name="Group 14"/>
          <p:cNvGrpSpPr>
            <a:grpSpLocks/>
          </p:cNvGrpSpPr>
          <p:nvPr/>
        </p:nvGrpSpPr>
        <p:grpSpPr bwMode="auto">
          <a:xfrm>
            <a:off x="3527425" y="2051050"/>
            <a:ext cx="2514600" cy="1355725"/>
            <a:chOff x="0" y="0"/>
            <a:chExt cx="2514497" cy="1355672"/>
          </a:xfrm>
        </p:grpSpPr>
        <p:sp>
          <p:nvSpPr>
            <p:cNvPr id="27663" name="文本框 54"/>
            <p:cNvSpPr txBox="1">
              <a:spLocks noChangeArrowheads="1"/>
            </p:cNvSpPr>
            <p:nvPr/>
          </p:nvSpPr>
          <p:spPr bwMode="auto">
            <a:xfrm>
              <a:off x="0" y="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rgbClr val="F8F8F8"/>
                  </a:solidFill>
                  <a:latin typeface="微软雅黑" pitchFamily="34" charset="-122"/>
                  <a:ea typeface="微软雅黑" pitchFamily="34" charset="-122"/>
                </a:rPr>
                <a:t>请输入您想要的文字</a:t>
              </a:r>
            </a:p>
          </p:txBody>
        </p:sp>
        <p:sp>
          <p:nvSpPr>
            <p:cNvPr id="27664" name="文本框 55"/>
            <p:cNvSpPr txBox="1">
              <a:spLocks noChangeArrowheads="1"/>
            </p:cNvSpPr>
            <p:nvPr/>
          </p:nvSpPr>
          <p:spPr bwMode="auto">
            <a:xfrm>
              <a:off x="0" y="32069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rgbClr val="F8F8F8"/>
                  </a:solidFill>
                  <a:latin typeface="微软雅黑" pitchFamily="34" charset="-122"/>
                  <a:ea typeface="微软雅黑" pitchFamily="34" charset="-122"/>
                </a:rPr>
                <a:t>请输入您想要的文字</a:t>
              </a:r>
            </a:p>
          </p:txBody>
        </p:sp>
        <p:sp>
          <p:nvSpPr>
            <p:cNvPr id="27665" name="文本框 56"/>
            <p:cNvSpPr txBox="1">
              <a:spLocks noChangeArrowheads="1"/>
            </p:cNvSpPr>
            <p:nvPr/>
          </p:nvSpPr>
          <p:spPr bwMode="auto">
            <a:xfrm>
              <a:off x="0"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rgbClr val="F8F8F8"/>
                  </a:solidFill>
                  <a:latin typeface="微软雅黑" pitchFamily="34" charset="-122"/>
                  <a:ea typeface="微软雅黑" pitchFamily="34" charset="-122"/>
                </a:rPr>
                <a:t>请输入您想要的文字</a:t>
              </a:r>
            </a:p>
          </p:txBody>
        </p:sp>
        <p:sp>
          <p:nvSpPr>
            <p:cNvPr id="27666" name="文本框 57"/>
            <p:cNvSpPr txBox="1">
              <a:spLocks noChangeArrowheads="1"/>
            </p:cNvSpPr>
            <p:nvPr/>
          </p:nvSpPr>
          <p:spPr bwMode="auto">
            <a:xfrm>
              <a:off x="0"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rgbClr val="F8F8F8"/>
                  </a:solidFill>
                  <a:latin typeface="微软雅黑" pitchFamily="34" charset="-122"/>
                  <a:ea typeface="微软雅黑" pitchFamily="34" charset="-122"/>
                </a:rPr>
                <a:t>请输入您想要的文字</a:t>
              </a:r>
            </a:p>
          </p:txBody>
        </p:sp>
      </p:grpSp>
      <p:grpSp>
        <p:nvGrpSpPr>
          <p:cNvPr id="27667" name="Group 19"/>
          <p:cNvGrpSpPr>
            <a:grpSpLocks/>
          </p:cNvGrpSpPr>
          <p:nvPr/>
        </p:nvGrpSpPr>
        <p:grpSpPr bwMode="auto">
          <a:xfrm>
            <a:off x="3567113" y="3711575"/>
            <a:ext cx="2514600" cy="1355725"/>
            <a:chOff x="0" y="0"/>
            <a:chExt cx="2514497" cy="1355672"/>
          </a:xfrm>
        </p:grpSpPr>
        <p:sp>
          <p:nvSpPr>
            <p:cNvPr id="27668" name="文本框 54"/>
            <p:cNvSpPr txBox="1">
              <a:spLocks noChangeArrowheads="1"/>
            </p:cNvSpPr>
            <p:nvPr/>
          </p:nvSpPr>
          <p:spPr bwMode="auto">
            <a:xfrm>
              <a:off x="0" y="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rgbClr val="F8F8F8"/>
                  </a:solidFill>
                  <a:latin typeface="微软雅黑" pitchFamily="34" charset="-122"/>
                  <a:ea typeface="微软雅黑" pitchFamily="34" charset="-122"/>
                </a:rPr>
                <a:t>请输入您想要的文字</a:t>
              </a:r>
            </a:p>
          </p:txBody>
        </p:sp>
        <p:sp>
          <p:nvSpPr>
            <p:cNvPr id="27669" name="文本框 55"/>
            <p:cNvSpPr txBox="1">
              <a:spLocks noChangeArrowheads="1"/>
            </p:cNvSpPr>
            <p:nvPr/>
          </p:nvSpPr>
          <p:spPr bwMode="auto">
            <a:xfrm>
              <a:off x="0" y="32069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rgbClr val="F8F8F8"/>
                  </a:solidFill>
                  <a:latin typeface="微软雅黑" pitchFamily="34" charset="-122"/>
                  <a:ea typeface="微软雅黑" pitchFamily="34" charset="-122"/>
                </a:rPr>
                <a:t>请输入您想要的文字</a:t>
              </a:r>
            </a:p>
          </p:txBody>
        </p:sp>
        <p:sp>
          <p:nvSpPr>
            <p:cNvPr id="27670" name="文本框 56"/>
            <p:cNvSpPr txBox="1">
              <a:spLocks noChangeArrowheads="1"/>
            </p:cNvSpPr>
            <p:nvPr/>
          </p:nvSpPr>
          <p:spPr bwMode="auto">
            <a:xfrm>
              <a:off x="0"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rgbClr val="F8F8F8"/>
                  </a:solidFill>
                  <a:latin typeface="微软雅黑" pitchFamily="34" charset="-122"/>
                  <a:ea typeface="微软雅黑" pitchFamily="34" charset="-122"/>
                </a:rPr>
                <a:t>请输入您想要的文字</a:t>
              </a:r>
            </a:p>
          </p:txBody>
        </p:sp>
        <p:sp>
          <p:nvSpPr>
            <p:cNvPr id="27671" name="文本框 57"/>
            <p:cNvSpPr txBox="1">
              <a:spLocks noChangeArrowheads="1"/>
            </p:cNvSpPr>
            <p:nvPr/>
          </p:nvSpPr>
          <p:spPr bwMode="auto">
            <a:xfrm>
              <a:off x="0"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rgbClr val="F8F8F8"/>
                  </a:solidFill>
                  <a:latin typeface="微软雅黑" pitchFamily="34" charset="-122"/>
                  <a:ea typeface="微软雅黑" pitchFamily="34" charset="-122"/>
                </a:rPr>
                <a:t>请输入您想要的文字</a:t>
              </a:r>
            </a:p>
          </p:txBody>
        </p:sp>
      </p:grpSp>
      <p:grpSp>
        <p:nvGrpSpPr>
          <p:cNvPr id="27672" name="Group 24"/>
          <p:cNvGrpSpPr>
            <a:grpSpLocks/>
          </p:cNvGrpSpPr>
          <p:nvPr/>
        </p:nvGrpSpPr>
        <p:grpSpPr bwMode="auto">
          <a:xfrm>
            <a:off x="6029325" y="2073275"/>
            <a:ext cx="2514600" cy="1355725"/>
            <a:chOff x="0" y="0"/>
            <a:chExt cx="2514497" cy="1355672"/>
          </a:xfrm>
        </p:grpSpPr>
        <p:sp>
          <p:nvSpPr>
            <p:cNvPr id="27673" name="文本框 54"/>
            <p:cNvSpPr txBox="1">
              <a:spLocks noChangeArrowheads="1"/>
            </p:cNvSpPr>
            <p:nvPr/>
          </p:nvSpPr>
          <p:spPr bwMode="auto">
            <a:xfrm>
              <a:off x="0" y="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rgbClr val="F8F8F8"/>
                  </a:solidFill>
                  <a:latin typeface="微软雅黑" pitchFamily="34" charset="-122"/>
                  <a:ea typeface="微软雅黑" pitchFamily="34" charset="-122"/>
                </a:rPr>
                <a:t>请输入您想要的文字</a:t>
              </a:r>
            </a:p>
          </p:txBody>
        </p:sp>
        <p:sp>
          <p:nvSpPr>
            <p:cNvPr id="27674" name="文本框 55"/>
            <p:cNvSpPr txBox="1">
              <a:spLocks noChangeArrowheads="1"/>
            </p:cNvSpPr>
            <p:nvPr/>
          </p:nvSpPr>
          <p:spPr bwMode="auto">
            <a:xfrm>
              <a:off x="0" y="32069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rgbClr val="F8F8F8"/>
                  </a:solidFill>
                  <a:latin typeface="微软雅黑" pitchFamily="34" charset="-122"/>
                  <a:ea typeface="微软雅黑" pitchFamily="34" charset="-122"/>
                </a:rPr>
                <a:t>请输入您想要的文字</a:t>
              </a:r>
            </a:p>
          </p:txBody>
        </p:sp>
        <p:sp>
          <p:nvSpPr>
            <p:cNvPr id="27675" name="文本框 56"/>
            <p:cNvSpPr txBox="1">
              <a:spLocks noChangeArrowheads="1"/>
            </p:cNvSpPr>
            <p:nvPr/>
          </p:nvSpPr>
          <p:spPr bwMode="auto">
            <a:xfrm>
              <a:off x="0"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rgbClr val="F8F8F8"/>
                  </a:solidFill>
                  <a:latin typeface="微软雅黑" pitchFamily="34" charset="-122"/>
                  <a:ea typeface="微软雅黑" pitchFamily="34" charset="-122"/>
                </a:rPr>
                <a:t>请输入您想要的文字</a:t>
              </a:r>
            </a:p>
          </p:txBody>
        </p:sp>
        <p:sp>
          <p:nvSpPr>
            <p:cNvPr id="27676" name="文本框 57"/>
            <p:cNvSpPr txBox="1">
              <a:spLocks noChangeArrowheads="1"/>
            </p:cNvSpPr>
            <p:nvPr/>
          </p:nvSpPr>
          <p:spPr bwMode="auto">
            <a:xfrm>
              <a:off x="0"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rgbClr val="F8F8F8"/>
                  </a:solidFill>
                  <a:latin typeface="微软雅黑" pitchFamily="34" charset="-122"/>
                  <a:ea typeface="微软雅黑" pitchFamily="34" charset="-122"/>
                </a:rPr>
                <a:t>请输入您想要的文字</a:t>
              </a:r>
            </a:p>
          </p:txBody>
        </p:sp>
      </p:grpSp>
      <p:grpSp>
        <p:nvGrpSpPr>
          <p:cNvPr id="27677" name="Group 29"/>
          <p:cNvGrpSpPr>
            <a:grpSpLocks/>
          </p:cNvGrpSpPr>
          <p:nvPr/>
        </p:nvGrpSpPr>
        <p:grpSpPr bwMode="auto">
          <a:xfrm>
            <a:off x="6024563" y="3681413"/>
            <a:ext cx="2514600" cy="1355725"/>
            <a:chOff x="0" y="0"/>
            <a:chExt cx="2514497" cy="1355672"/>
          </a:xfrm>
        </p:grpSpPr>
        <p:sp>
          <p:nvSpPr>
            <p:cNvPr id="27678" name="文本框 54"/>
            <p:cNvSpPr txBox="1">
              <a:spLocks noChangeArrowheads="1"/>
            </p:cNvSpPr>
            <p:nvPr/>
          </p:nvSpPr>
          <p:spPr bwMode="auto">
            <a:xfrm>
              <a:off x="0" y="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rgbClr val="F8F8F8"/>
                  </a:solidFill>
                  <a:latin typeface="微软雅黑" pitchFamily="34" charset="-122"/>
                  <a:ea typeface="微软雅黑" pitchFamily="34" charset="-122"/>
                </a:rPr>
                <a:t>请输入您想要的文字</a:t>
              </a:r>
            </a:p>
          </p:txBody>
        </p:sp>
        <p:sp>
          <p:nvSpPr>
            <p:cNvPr id="27679" name="文本框 55"/>
            <p:cNvSpPr txBox="1">
              <a:spLocks noChangeArrowheads="1"/>
            </p:cNvSpPr>
            <p:nvPr/>
          </p:nvSpPr>
          <p:spPr bwMode="auto">
            <a:xfrm>
              <a:off x="0" y="32069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rgbClr val="F8F8F8"/>
                  </a:solidFill>
                  <a:latin typeface="微软雅黑" pitchFamily="34" charset="-122"/>
                  <a:ea typeface="微软雅黑" pitchFamily="34" charset="-122"/>
                </a:rPr>
                <a:t>请输入您想要的文字</a:t>
              </a:r>
            </a:p>
          </p:txBody>
        </p:sp>
        <p:sp>
          <p:nvSpPr>
            <p:cNvPr id="27680" name="文本框 56"/>
            <p:cNvSpPr txBox="1">
              <a:spLocks noChangeArrowheads="1"/>
            </p:cNvSpPr>
            <p:nvPr/>
          </p:nvSpPr>
          <p:spPr bwMode="auto">
            <a:xfrm>
              <a:off x="0" y="669844"/>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rgbClr val="F8F8F8"/>
                  </a:solidFill>
                  <a:latin typeface="微软雅黑" pitchFamily="34" charset="-122"/>
                  <a:ea typeface="微软雅黑" pitchFamily="34" charset="-122"/>
                </a:rPr>
                <a:t>请输入您想要的文字</a:t>
              </a:r>
            </a:p>
          </p:txBody>
        </p:sp>
        <p:sp>
          <p:nvSpPr>
            <p:cNvPr id="27681" name="文本框 57"/>
            <p:cNvSpPr txBox="1">
              <a:spLocks noChangeArrowheads="1"/>
            </p:cNvSpPr>
            <p:nvPr/>
          </p:nvSpPr>
          <p:spPr bwMode="auto">
            <a:xfrm>
              <a:off x="0" y="986340"/>
              <a:ext cx="25144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rgbClr val="F8F8F8"/>
                  </a:solidFill>
                  <a:latin typeface="微软雅黑" pitchFamily="34" charset="-122"/>
                  <a:ea typeface="微软雅黑" pitchFamily="34" charset="-122"/>
                </a:rPr>
                <a:t>请输入您想要的文字</a:t>
              </a:r>
            </a:p>
          </p:txBody>
        </p:sp>
      </p:grpSp>
      <p:sp>
        <p:nvSpPr>
          <p:cNvPr id="27682" name="TextBox 31"/>
          <p:cNvSpPr txBox="1">
            <a:spLocks noChangeArrowheads="1"/>
          </p:cNvSpPr>
          <p:nvPr/>
        </p:nvSpPr>
        <p:spPr bwMode="auto">
          <a:xfrm>
            <a:off x="1147763" y="388938"/>
            <a:ext cx="2343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000">
                <a:latin typeface="微软雅黑" pitchFamily="34" charset="-122"/>
                <a:ea typeface="微软雅黑" pitchFamily="34" charset="-122"/>
              </a:rPr>
              <a:t>4.1</a:t>
            </a:r>
            <a:r>
              <a:rPr lang="zh-CN" altLang="en-US" sz="2000">
                <a:latin typeface="微软雅黑" pitchFamily="34" charset="-122"/>
                <a:ea typeface="微软雅黑" pitchFamily="34" charset="-122"/>
              </a:rPr>
              <a:t>请输入您的标题</a:t>
            </a:r>
          </a:p>
        </p:txBody>
      </p:sp>
      <p:sp>
        <p:nvSpPr>
          <p:cNvPr id="27683" name="五边形 32"/>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84" name="燕尾形 33"/>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683"/>
                                        </p:tgtEl>
                                        <p:attrNameLst>
                                          <p:attrName>style.visibility</p:attrName>
                                        </p:attrNameLst>
                                      </p:cBhvr>
                                      <p:to>
                                        <p:strVal val="visible"/>
                                      </p:to>
                                    </p:set>
                                    <p:anim calcmode="lin" valueType="num">
                                      <p:cBhvr additive="base">
                                        <p:cTn id="7" dur="300" fill="hold"/>
                                        <p:tgtEl>
                                          <p:spTgt spid="27683"/>
                                        </p:tgtEl>
                                        <p:attrNameLst>
                                          <p:attrName>ppt_x</p:attrName>
                                        </p:attrNameLst>
                                      </p:cBhvr>
                                      <p:tavLst>
                                        <p:tav tm="0">
                                          <p:val>
                                            <p:strVal val="0-#ppt_w/2"/>
                                          </p:val>
                                        </p:tav>
                                        <p:tav tm="100000">
                                          <p:val>
                                            <p:strVal val="#ppt_x"/>
                                          </p:val>
                                        </p:tav>
                                      </p:tavLst>
                                    </p:anim>
                                    <p:anim calcmode="lin" valueType="num">
                                      <p:cBhvr additive="base">
                                        <p:cTn id="8" dur="300" fill="hold"/>
                                        <p:tgtEl>
                                          <p:spTgt spid="2768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27684"/>
                                        </p:tgtEl>
                                        <p:attrNameLst>
                                          <p:attrName>style.visibility</p:attrName>
                                        </p:attrNameLst>
                                      </p:cBhvr>
                                      <p:to>
                                        <p:strVal val="visible"/>
                                      </p:to>
                                    </p:set>
                                    <p:anim calcmode="lin" valueType="num">
                                      <p:cBhvr additive="base">
                                        <p:cTn id="12" dur="500" fill="hold"/>
                                        <p:tgtEl>
                                          <p:spTgt spid="27684"/>
                                        </p:tgtEl>
                                        <p:attrNameLst>
                                          <p:attrName>ppt_x</p:attrName>
                                        </p:attrNameLst>
                                      </p:cBhvr>
                                      <p:tavLst>
                                        <p:tav tm="0">
                                          <p:val>
                                            <p:strVal val="1+#ppt_w/2"/>
                                          </p:val>
                                        </p:tav>
                                        <p:tav tm="100000">
                                          <p:val>
                                            <p:strVal val="#ppt_x"/>
                                          </p:val>
                                        </p:tav>
                                      </p:tavLst>
                                    </p:anim>
                                    <p:anim calcmode="lin" valueType="num">
                                      <p:cBhvr additive="base">
                                        <p:cTn id="13" dur="500" fill="hold"/>
                                        <p:tgtEl>
                                          <p:spTgt spid="2768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7682"/>
                                        </p:tgtEl>
                                        <p:attrNameLst>
                                          <p:attrName>style.visibility</p:attrName>
                                        </p:attrNameLst>
                                      </p:cBhvr>
                                      <p:to>
                                        <p:strVal val="visible"/>
                                      </p:to>
                                    </p:set>
                                    <p:anim calcmode="lin" valueType="num">
                                      <p:cBhvr>
                                        <p:cTn id="17" dur="300" fill="hold"/>
                                        <p:tgtEl>
                                          <p:spTgt spid="27682"/>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27682"/>
                                        </p:tgtEl>
                                        <p:attrNameLst>
                                          <p:attrName>ppt_y</p:attrName>
                                        </p:attrNameLst>
                                      </p:cBhvr>
                                      <p:tavLst>
                                        <p:tav tm="0">
                                          <p:val>
                                            <p:strVal val="#ppt_y"/>
                                          </p:val>
                                        </p:tav>
                                        <p:tav tm="100000">
                                          <p:val>
                                            <p:strVal val="#ppt_y"/>
                                          </p:val>
                                        </p:tav>
                                      </p:tavLst>
                                    </p:anim>
                                    <p:anim calcmode="lin" valueType="num">
                                      <p:cBhvr>
                                        <p:cTn id="19" dur="300" fill="hold"/>
                                        <p:tgtEl>
                                          <p:spTgt spid="27682"/>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2768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27682"/>
                                        </p:tgtEl>
                                      </p:cBhvr>
                                    </p:animEffect>
                                  </p:childTnLst>
                                </p:cTn>
                              </p:par>
                            </p:childTnLst>
                          </p:cTn>
                        </p:par>
                        <p:par>
                          <p:cTn id="22" fill="hold" nodeType="afterGroup">
                            <p:stCondLst>
                              <p:cond delay="1370"/>
                            </p:stCondLst>
                            <p:childTnLst>
                              <p:par>
                                <p:cTn id="23" presetID="2" presetClass="entr" presetSubtype="9" fill="hold" nodeType="afterEffect">
                                  <p:stCondLst>
                                    <p:cond delay="0"/>
                                  </p:stCondLst>
                                  <p:childTnLst>
                                    <p:set>
                                      <p:cBhvr>
                                        <p:cTn id="24" dur="1" fill="hold">
                                          <p:stCondLst>
                                            <p:cond delay="0"/>
                                          </p:stCondLst>
                                        </p:cTn>
                                        <p:tgtEl>
                                          <p:spTgt spid="27650"/>
                                        </p:tgtEl>
                                        <p:attrNameLst>
                                          <p:attrName>style.visibility</p:attrName>
                                        </p:attrNameLst>
                                      </p:cBhvr>
                                      <p:to>
                                        <p:strVal val="visible"/>
                                      </p:to>
                                    </p:set>
                                    <p:anim calcmode="lin" valueType="num">
                                      <p:cBhvr additive="base">
                                        <p:cTn id="25" dur="500" fill="hold"/>
                                        <p:tgtEl>
                                          <p:spTgt spid="27650"/>
                                        </p:tgtEl>
                                        <p:attrNameLst>
                                          <p:attrName>ppt_x</p:attrName>
                                        </p:attrNameLst>
                                      </p:cBhvr>
                                      <p:tavLst>
                                        <p:tav tm="0">
                                          <p:val>
                                            <p:strVal val="0-#ppt_w/2"/>
                                          </p:val>
                                        </p:tav>
                                        <p:tav tm="100000">
                                          <p:val>
                                            <p:strVal val="#ppt_x"/>
                                          </p:val>
                                        </p:tav>
                                      </p:tavLst>
                                    </p:anim>
                                    <p:anim calcmode="lin" valueType="num">
                                      <p:cBhvr additive="base">
                                        <p:cTn id="26" dur="500" fill="hold"/>
                                        <p:tgtEl>
                                          <p:spTgt spid="27650"/>
                                        </p:tgtEl>
                                        <p:attrNameLst>
                                          <p:attrName>ppt_y</p:attrName>
                                        </p:attrNameLst>
                                      </p:cBhvr>
                                      <p:tavLst>
                                        <p:tav tm="0">
                                          <p:val>
                                            <p:strVal val="0-#ppt_h/2"/>
                                          </p:val>
                                        </p:tav>
                                        <p:tav tm="100000">
                                          <p:val>
                                            <p:strVal val="#ppt_y"/>
                                          </p:val>
                                        </p:tav>
                                      </p:tavLst>
                                    </p:anim>
                                  </p:childTnLst>
                                </p:cTn>
                              </p:par>
                              <p:par>
                                <p:cTn id="27" presetID="2" presetClass="entr" presetSubtype="6" fill="hold" nodeType="withEffect">
                                  <p:stCondLst>
                                    <p:cond delay="0"/>
                                  </p:stCondLst>
                                  <p:childTnLst>
                                    <p:set>
                                      <p:cBhvr>
                                        <p:cTn id="28" dur="1" fill="hold">
                                          <p:stCondLst>
                                            <p:cond delay="0"/>
                                          </p:stCondLst>
                                        </p:cTn>
                                        <p:tgtEl>
                                          <p:spTgt spid="27659"/>
                                        </p:tgtEl>
                                        <p:attrNameLst>
                                          <p:attrName>style.visibility</p:attrName>
                                        </p:attrNameLst>
                                      </p:cBhvr>
                                      <p:to>
                                        <p:strVal val="visible"/>
                                      </p:to>
                                    </p:set>
                                    <p:anim calcmode="lin" valueType="num">
                                      <p:cBhvr additive="base">
                                        <p:cTn id="29" dur="500" fill="hold"/>
                                        <p:tgtEl>
                                          <p:spTgt spid="27659"/>
                                        </p:tgtEl>
                                        <p:attrNameLst>
                                          <p:attrName>ppt_x</p:attrName>
                                        </p:attrNameLst>
                                      </p:cBhvr>
                                      <p:tavLst>
                                        <p:tav tm="0">
                                          <p:val>
                                            <p:strVal val="1+#ppt_w/2"/>
                                          </p:val>
                                        </p:tav>
                                        <p:tav tm="100000">
                                          <p:val>
                                            <p:strVal val="#ppt_x"/>
                                          </p:val>
                                        </p:tav>
                                      </p:tavLst>
                                    </p:anim>
                                    <p:anim calcmode="lin" valueType="num">
                                      <p:cBhvr additive="base">
                                        <p:cTn id="30" dur="500" fill="hold"/>
                                        <p:tgtEl>
                                          <p:spTgt spid="27659"/>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1870"/>
                            </p:stCondLst>
                            <p:childTnLst>
                              <p:par>
                                <p:cTn id="32" presetID="31" presetClass="entr" presetSubtype="0" fill="hold" nodeType="afterEffect">
                                  <p:stCondLst>
                                    <p:cond delay="0"/>
                                  </p:stCondLst>
                                  <p:childTnLst>
                                    <p:set>
                                      <p:cBhvr>
                                        <p:cTn id="33" dur="1" fill="hold">
                                          <p:stCondLst>
                                            <p:cond delay="0"/>
                                          </p:stCondLst>
                                        </p:cTn>
                                        <p:tgtEl>
                                          <p:spTgt spid="27662"/>
                                        </p:tgtEl>
                                        <p:attrNameLst>
                                          <p:attrName>style.visibility</p:attrName>
                                        </p:attrNameLst>
                                      </p:cBhvr>
                                      <p:to>
                                        <p:strVal val="visible"/>
                                      </p:to>
                                    </p:set>
                                    <p:anim calcmode="lin" valueType="num">
                                      <p:cBhvr>
                                        <p:cTn id="34" dur="500" fill="hold"/>
                                        <p:tgtEl>
                                          <p:spTgt spid="27662"/>
                                        </p:tgtEl>
                                        <p:attrNameLst>
                                          <p:attrName>ppt_w</p:attrName>
                                        </p:attrNameLst>
                                      </p:cBhvr>
                                      <p:tavLst>
                                        <p:tav tm="0">
                                          <p:val>
                                            <p:fltVal val="0"/>
                                          </p:val>
                                        </p:tav>
                                        <p:tav tm="100000">
                                          <p:val>
                                            <p:strVal val="#ppt_w"/>
                                          </p:val>
                                        </p:tav>
                                      </p:tavLst>
                                    </p:anim>
                                    <p:anim calcmode="lin" valueType="num">
                                      <p:cBhvr>
                                        <p:cTn id="35" dur="500" fill="hold"/>
                                        <p:tgtEl>
                                          <p:spTgt spid="27662"/>
                                        </p:tgtEl>
                                        <p:attrNameLst>
                                          <p:attrName>ppt_h</p:attrName>
                                        </p:attrNameLst>
                                      </p:cBhvr>
                                      <p:tavLst>
                                        <p:tav tm="0">
                                          <p:val>
                                            <p:fltVal val="0"/>
                                          </p:val>
                                        </p:tav>
                                        <p:tav tm="100000">
                                          <p:val>
                                            <p:strVal val="#ppt_h"/>
                                          </p:val>
                                        </p:tav>
                                      </p:tavLst>
                                    </p:anim>
                                    <p:anim calcmode="lin" valueType="num">
                                      <p:cBhvr>
                                        <p:cTn id="36" dur="500" fill="hold"/>
                                        <p:tgtEl>
                                          <p:spTgt spid="27662"/>
                                        </p:tgtEl>
                                        <p:attrNameLst>
                                          <p:attrName>style.rotation</p:attrName>
                                        </p:attrNameLst>
                                      </p:cBhvr>
                                      <p:tavLst>
                                        <p:tav tm="0">
                                          <p:val>
                                            <p:fltVal val="90"/>
                                          </p:val>
                                        </p:tav>
                                        <p:tav tm="100000">
                                          <p:val>
                                            <p:fltVal val="0"/>
                                          </p:val>
                                        </p:tav>
                                      </p:tavLst>
                                    </p:anim>
                                    <p:animEffect transition="in" filter="fade">
                                      <p:cBhvr>
                                        <p:cTn id="37" dur="500"/>
                                        <p:tgtEl>
                                          <p:spTgt spid="27662"/>
                                        </p:tgtEl>
                                      </p:cBhvr>
                                    </p:animEffect>
                                  </p:childTnLst>
                                </p:cTn>
                              </p:par>
                            </p:childTnLst>
                          </p:cTn>
                        </p:par>
                        <p:par>
                          <p:cTn id="38" fill="hold" nodeType="afterGroup">
                            <p:stCondLst>
                              <p:cond delay="2370"/>
                            </p:stCondLst>
                            <p:childTnLst>
                              <p:par>
                                <p:cTn id="39" presetID="31" presetClass="entr" presetSubtype="0" fill="hold" nodeType="afterEffect">
                                  <p:stCondLst>
                                    <p:cond delay="0"/>
                                  </p:stCondLst>
                                  <p:childTnLst>
                                    <p:set>
                                      <p:cBhvr>
                                        <p:cTn id="40" dur="1" fill="hold">
                                          <p:stCondLst>
                                            <p:cond delay="0"/>
                                          </p:stCondLst>
                                        </p:cTn>
                                        <p:tgtEl>
                                          <p:spTgt spid="27677"/>
                                        </p:tgtEl>
                                        <p:attrNameLst>
                                          <p:attrName>style.visibility</p:attrName>
                                        </p:attrNameLst>
                                      </p:cBhvr>
                                      <p:to>
                                        <p:strVal val="visible"/>
                                      </p:to>
                                    </p:set>
                                    <p:anim calcmode="lin" valueType="num">
                                      <p:cBhvr>
                                        <p:cTn id="41" dur="500" fill="hold"/>
                                        <p:tgtEl>
                                          <p:spTgt spid="27677"/>
                                        </p:tgtEl>
                                        <p:attrNameLst>
                                          <p:attrName>ppt_w</p:attrName>
                                        </p:attrNameLst>
                                      </p:cBhvr>
                                      <p:tavLst>
                                        <p:tav tm="0">
                                          <p:val>
                                            <p:fltVal val="0"/>
                                          </p:val>
                                        </p:tav>
                                        <p:tav tm="100000">
                                          <p:val>
                                            <p:strVal val="#ppt_w"/>
                                          </p:val>
                                        </p:tav>
                                      </p:tavLst>
                                    </p:anim>
                                    <p:anim calcmode="lin" valueType="num">
                                      <p:cBhvr>
                                        <p:cTn id="42" dur="500" fill="hold"/>
                                        <p:tgtEl>
                                          <p:spTgt spid="27677"/>
                                        </p:tgtEl>
                                        <p:attrNameLst>
                                          <p:attrName>ppt_h</p:attrName>
                                        </p:attrNameLst>
                                      </p:cBhvr>
                                      <p:tavLst>
                                        <p:tav tm="0">
                                          <p:val>
                                            <p:fltVal val="0"/>
                                          </p:val>
                                        </p:tav>
                                        <p:tav tm="100000">
                                          <p:val>
                                            <p:strVal val="#ppt_h"/>
                                          </p:val>
                                        </p:tav>
                                      </p:tavLst>
                                    </p:anim>
                                    <p:anim calcmode="lin" valueType="num">
                                      <p:cBhvr>
                                        <p:cTn id="43" dur="500" fill="hold"/>
                                        <p:tgtEl>
                                          <p:spTgt spid="27677"/>
                                        </p:tgtEl>
                                        <p:attrNameLst>
                                          <p:attrName>style.rotation</p:attrName>
                                        </p:attrNameLst>
                                      </p:cBhvr>
                                      <p:tavLst>
                                        <p:tav tm="0">
                                          <p:val>
                                            <p:fltVal val="90"/>
                                          </p:val>
                                        </p:tav>
                                        <p:tav tm="100000">
                                          <p:val>
                                            <p:fltVal val="0"/>
                                          </p:val>
                                        </p:tav>
                                      </p:tavLst>
                                    </p:anim>
                                    <p:animEffect transition="in" filter="fade">
                                      <p:cBhvr>
                                        <p:cTn id="44" dur="500"/>
                                        <p:tgtEl>
                                          <p:spTgt spid="27677"/>
                                        </p:tgtEl>
                                      </p:cBhvr>
                                    </p:animEffect>
                                  </p:childTnLst>
                                </p:cTn>
                              </p:par>
                            </p:childTnLst>
                          </p:cTn>
                        </p:par>
                        <p:par>
                          <p:cTn id="45" fill="hold" nodeType="afterGroup">
                            <p:stCondLst>
                              <p:cond delay="2870"/>
                            </p:stCondLst>
                            <p:childTnLst>
                              <p:par>
                                <p:cTn id="46" presetID="2" presetClass="entr" presetSubtype="3" fill="hold" nodeType="afterEffect">
                                  <p:stCondLst>
                                    <p:cond delay="0"/>
                                  </p:stCondLst>
                                  <p:childTnLst>
                                    <p:set>
                                      <p:cBhvr>
                                        <p:cTn id="47" dur="1" fill="hold">
                                          <p:stCondLst>
                                            <p:cond delay="0"/>
                                          </p:stCondLst>
                                        </p:cTn>
                                        <p:tgtEl>
                                          <p:spTgt spid="27653"/>
                                        </p:tgtEl>
                                        <p:attrNameLst>
                                          <p:attrName>style.visibility</p:attrName>
                                        </p:attrNameLst>
                                      </p:cBhvr>
                                      <p:to>
                                        <p:strVal val="visible"/>
                                      </p:to>
                                    </p:set>
                                    <p:anim calcmode="lin" valueType="num">
                                      <p:cBhvr additive="base">
                                        <p:cTn id="48" dur="500" fill="hold"/>
                                        <p:tgtEl>
                                          <p:spTgt spid="27653"/>
                                        </p:tgtEl>
                                        <p:attrNameLst>
                                          <p:attrName>ppt_x</p:attrName>
                                        </p:attrNameLst>
                                      </p:cBhvr>
                                      <p:tavLst>
                                        <p:tav tm="0">
                                          <p:val>
                                            <p:strVal val="1+#ppt_w/2"/>
                                          </p:val>
                                        </p:tav>
                                        <p:tav tm="100000">
                                          <p:val>
                                            <p:strVal val="#ppt_x"/>
                                          </p:val>
                                        </p:tav>
                                      </p:tavLst>
                                    </p:anim>
                                    <p:anim calcmode="lin" valueType="num">
                                      <p:cBhvr additive="base">
                                        <p:cTn id="49" dur="500" fill="hold"/>
                                        <p:tgtEl>
                                          <p:spTgt spid="27653"/>
                                        </p:tgtEl>
                                        <p:attrNameLst>
                                          <p:attrName>ppt_y</p:attrName>
                                        </p:attrNameLst>
                                      </p:cBhvr>
                                      <p:tavLst>
                                        <p:tav tm="0">
                                          <p:val>
                                            <p:strVal val="0-#ppt_h/2"/>
                                          </p:val>
                                        </p:tav>
                                        <p:tav tm="100000">
                                          <p:val>
                                            <p:strVal val="#ppt_y"/>
                                          </p:val>
                                        </p:tav>
                                      </p:tavLst>
                                    </p:anim>
                                  </p:childTnLst>
                                </p:cTn>
                              </p:par>
                              <p:par>
                                <p:cTn id="50" presetID="2" presetClass="entr" presetSubtype="12" fill="hold" nodeType="withEffect">
                                  <p:stCondLst>
                                    <p:cond delay="0"/>
                                  </p:stCondLst>
                                  <p:childTnLst>
                                    <p:set>
                                      <p:cBhvr>
                                        <p:cTn id="51" dur="1" fill="hold">
                                          <p:stCondLst>
                                            <p:cond delay="0"/>
                                          </p:stCondLst>
                                        </p:cTn>
                                        <p:tgtEl>
                                          <p:spTgt spid="27656"/>
                                        </p:tgtEl>
                                        <p:attrNameLst>
                                          <p:attrName>style.visibility</p:attrName>
                                        </p:attrNameLst>
                                      </p:cBhvr>
                                      <p:to>
                                        <p:strVal val="visible"/>
                                      </p:to>
                                    </p:set>
                                    <p:anim calcmode="lin" valueType="num">
                                      <p:cBhvr additive="base">
                                        <p:cTn id="52" dur="500" fill="hold"/>
                                        <p:tgtEl>
                                          <p:spTgt spid="27656"/>
                                        </p:tgtEl>
                                        <p:attrNameLst>
                                          <p:attrName>ppt_x</p:attrName>
                                        </p:attrNameLst>
                                      </p:cBhvr>
                                      <p:tavLst>
                                        <p:tav tm="0">
                                          <p:val>
                                            <p:strVal val="0-#ppt_w/2"/>
                                          </p:val>
                                        </p:tav>
                                        <p:tav tm="100000">
                                          <p:val>
                                            <p:strVal val="#ppt_x"/>
                                          </p:val>
                                        </p:tav>
                                      </p:tavLst>
                                    </p:anim>
                                    <p:anim calcmode="lin" valueType="num">
                                      <p:cBhvr additive="base">
                                        <p:cTn id="53" dur="500" fill="hold"/>
                                        <p:tgtEl>
                                          <p:spTgt spid="27656"/>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3370"/>
                            </p:stCondLst>
                            <p:childTnLst>
                              <p:par>
                                <p:cTn id="55" presetID="31" presetClass="entr" presetSubtype="0" fill="hold" nodeType="afterEffect">
                                  <p:stCondLst>
                                    <p:cond delay="0"/>
                                  </p:stCondLst>
                                  <p:childTnLst>
                                    <p:set>
                                      <p:cBhvr>
                                        <p:cTn id="56" dur="1" fill="hold">
                                          <p:stCondLst>
                                            <p:cond delay="0"/>
                                          </p:stCondLst>
                                        </p:cTn>
                                        <p:tgtEl>
                                          <p:spTgt spid="27672"/>
                                        </p:tgtEl>
                                        <p:attrNameLst>
                                          <p:attrName>style.visibility</p:attrName>
                                        </p:attrNameLst>
                                      </p:cBhvr>
                                      <p:to>
                                        <p:strVal val="visible"/>
                                      </p:to>
                                    </p:set>
                                    <p:anim calcmode="lin" valueType="num">
                                      <p:cBhvr>
                                        <p:cTn id="57" dur="500" fill="hold"/>
                                        <p:tgtEl>
                                          <p:spTgt spid="27672"/>
                                        </p:tgtEl>
                                        <p:attrNameLst>
                                          <p:attrName>ppt_w</p:attrName>
                                        </p:attrNameLst>
                                      </p:cBhvr>
                                      <p:tavLst>
                                        <p:tav tm="0">
                                          <p:val>
                                            <p:fltVal val="0"/>
                                          </p:val>
                                        </p:tav>
                                        <p:tav tm="100000">
                                          <p:val>
                                            <p:strVal val="#ppt_w"/>
                                          </p:val>
                                        </p:tav>
                                      </p:tavLst>
                                    </p:anim>
                                    <p:anim calcmode="lin" valueType="num">
                                      <p:cBhvr>
                                        <p:cTn id="58" dur="500" fill="hold"/>
                                        <p:tgtEl>
                                          <p:spTgt spid="27672"/>
                                        </p:tgtEl>
                                        <p:attrNameLst>
                                          <p:attrName>ppt_h</p:attrName>
                                        </p:attrNameLst>
                                      </p:cBhvr>
                                      <p:tavLst>
                                        <p:tav tm="0">
                                          <p:val>
                                            <p:fltVal val="0"/>
                                          </p:val>
                                        </p:tav>
                                        <p:tav tm="100000">
                                          <p:val>
                                            <p:strVal val="#ppt_h"/>
                                          </p:val>
                                        </p:tav>
                                      </p:tavLst>
                                    </p:anim>
                                    <p:anim calcmode="lin" valueType="num">
                                      <p:cBhvr>
                                        <p:cTn id="59" dur="500" fill="hold"/>
                                        <p:tgtEl>
                                          <p:spTgt spid="27672"/>
                                        </p:tgtEl>
                                        <p:attrNameLst>
                                          <p:attrName>style.rotation</p:attrName>
                                        </p:attrNameLst>
                                      </p:cBhvr>
                                      <p:tavLst>
                                        <p:tav tm="0">
                                          <p:val>
                                            <p:fltVal val="90"/>
                                          </p:val>
                                        </p:tav>
                                        <p:tav tm="100000">
                                          <p:val>
                                            <p:fltVal val="0"/>
                                          </p:val>
                                        </p:tav>
                                      </p:tavLst>
                                    </p:anim>
                                    <p:animEffect transition="in" filter="fade">
                                      <p:cBhvr>
                                        <p:cTn id="60" dur="500"/>
                                        <p:tgtEl>
                                          <p:spTgt spid="27672"/>
                                        </p:tgtEl>
                                      </p:cBhvr>
                                    </p:animEffect>
                                  </p:childTnLst>
                                </p:cTn>
                              </p:par>
                            </p:childTnLst>
                          </p:cTn>
                        </p:par>
                        <p:par>
                          <p:cTn id="61" fill="hold" nodeType="afterGroup">
                            <p:stCondLst>
                              <p:cond delay="3870"/>
                            </p:stCondLst>
                            <p:childTnLst>
                              <p:par>
                                <p:cTn id="62" presetID="31" presetClass="entr" presetSubtype="0" fill="hold" nodeType="afterEffect">
                                  <p:stCondLst>
                                    <p:cond delay="0"/>
                                  </p:stCondLst>
                                  <p:childTnLst>
                                    <p:set>
                                      <p:cBhvr>
                                        <p:cTn id="63" dur="1" fill="hold">
                                          <p:stCondLst>
                                            <p:cond delay="0"/>
                                          </p:stCondLst>
                                        </p:cTn>
                                        <p:tgtEl>
                                          <p:spTgt spid="27667"/>
                                        </p:tgtEl>
                                        <p:attrNameLst>
                                          <p:attrName>style.visibility</p:attrName>
                                        </p:attrNameLst>
                                      </p:cBhvr>
                                      <p:to>
                                        <p:strVal val="visible"/>
                                      </p:to>
                                    </p:set>
                                    <p:anim calcmode="lin" valueType="num">
                                      <p:cBhvr>
                                        <p:cTn id="64" dur="500" fill="hold"/>
                                        <p:tgtEl>
                                          <p:spTgt spid="27667"/>
                                        </p:tgtEl>
                                        <p:attrNameLst>
                                          <p:attrName>ppt_w</p:attrName>
                                        </p:attrNameLst>
                                      </p:cBhvr>
                                      <p:tavLst>
                                        <p:tav tm="0">
                                          <p:val>
                                            <p:fltVal val="0"/>
                                          </p:val>
                                        </p:tav>
                                        <p:tav tm="100000">
                                          <p:val>
                                            <p:strVal val="#ppt_w"/>
                                          </p:val>
                                        </p:tav>
                                      </p:tavLst>
                                    </p:anim>
                                    <p:anim calcmode="lin" valueType="num">
                                      <p:cBhvr>
                                        <p:cTn id="65" dur="500" fill="hold"/>
                                        <p:tgtEl>
                                          <p:spTgt spid="27667"/>
                                        </p:tgtEl>
                                        <p:attrNameLst>
                                          <p:attrName>ppt_h</p:attrName>
                                        </p:attrNameLst>
                                      </p:cBhvr>
                                      <p:tavLst>
                                        <p:tav tm="0">
                                          <p:val>
                                            <p:fltVal val="0"/>
                                          </p:val>
                                        </p:tav>
                                        <p:tav tm="100000">
                                          <p:val>
                                            <p:strVal val="#ppt_h"/>
                                          </p:val>
                                        </p:tav>
                                      </p:tavLst>
                                    </p:anim>
                                    <p:anim calcmode="lin" valueType="num">
                                      <p:cBhvr>
                                        <p:cTn id="66" dur="500" fill="hold"/>
                                        <p:tgtEl>
                                          <p:spTgt spid="27667"/>
                                        </p:tgtEl>
                                        <p:attrNameLst>
                                          <p:attrName>style.rotation</p:attrName>
                                        </p:attrNameLst>
                                      </p:cBhvr>
                                      <p:tavLst>
                                        <p:tav tm="0">
                                          <p:val>
                                            <p:fltVal val="90"/>
                                          </p:val>
                                        </p:tav>
                                        <p:tav tm="100000">
                                          <p:val>
                                            <p:fltVal val="0"/>
                                          </p:val>
                                        </p:tav>
                                      </p:tavLst>
                                    </p:anim>
                                    <p:animEffect transition="in" filter="fade">
                                      <p:cBhvr>
                                        <p:cTn id="67" dur="500"/>
                                        <p:tgtEl>
                                          <p:spTgt spid="27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82" grpId="0" autoUpdateAnimBg="0"/>
      <p:bldP spid="27683" grpId="0" animBg="1" autoUpdateAnimBg="0"/>
      <p:bldP spid="27684"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3700463" y="1868488"/>
            <a:ext cx="4338637" cy="4322762"/>
            <a:chOff x="0" y="0"/>
            <a:chExt cx="2882187" cy="2872142"/>
          </a:xfrm>
        </p:grpSpPr>
        <p:sp>
          <p:nvSpPr>
            <p:cNvPr id="28675" name="新月形 4"/>
            <p:cNvSpPr>
              <a:spLocks noChangeArrowheads="1"/>
            </p:cNvSpPr>
            <p:nvPr/>
          </p:nvSpPr>
          <p:spPr bwMode="auto">
            <a:xfrm rot="20751297">
              <a:off x="0" y="201606"/>
              <a:ext cx="1331655" cy="2663311"/>
            </a:xfrm>
            <a:prstGeom prst="moon">
              <a:avLst>
                <a:gd name="adj" fmla="val 15190"/>
              </a:avLst>
            </a:prstGeom>
            <a:solidFill>
              <a:schemeClr val="accent1"/>
            </a:solidFill>
            <a:ln w="3175" cmpd="sng">
              <a:solidFill>
                <a:srgbClr val="F8F8F8"/>
              </a:solidFill>
              <a:miter lim="800000"/>
              <a:headEnd/>
              <a:tailEnd/>
            </a:ln>
          </p:spPr>
          <p:txBody>
            <a:bodyPr anchor="ctr"/>
            <a:lstStyle/>
            <a:p>
              <a:pPr algn="ctr"/>
              <a:endParaRPr lang="zh-CN" altLang="en-US">
                <a:solidFill>
                  <a:srgbClr val="FFFFFF"/>
                </a:solidFill>
                <a:ea typeface="微软雅黑" pitchFamily="34" charset="-122"/>
              </a:endParaRPr>
            </a:p>
          </p:txBody>
        </p:sp>
        <p:sp>
          <p:nvSpPr>
            <p:cNvPr id="28676" name="新月形 5"/>
            <p:cNvSpPr>
              <a:spLocks noChangeArrowheads="1"/>
            </p:cNvSpPr>
            <p:nvPr/>
          </p:nvSpPr>
          <p:spPr bwMode="auto">
            <a:xfrm rot="4551297">
              <a:off x="681989" y="-665827"/>
              <a:ext cx="1331655" cy="2663310"/>
            </a:xfrm>
            <a:prstGeom prst="moon">
              <a:avLst>
                <a:gd name="adj" fmla="val 15190"/>
              </a:avLst>
            </a:prstGeom>
            <a:solidFill>
              <a:schemeClr val="bg1"/>
            </a:solidFill>
            <a:ln w="3175" cmpd="sng">
              <a:solidFill>
                <a:srgbClr val="F8F8F8"/>
              </a:solidFill>
              <a:miter lim="800000"/>
              <a:headEnd/>
              <a:tailEnd/>
            </a:ln>
          </p:spPr>
          <p:txBody>
            <a:bodyPr anchor="ctr"/>
            <a:lstStyle/>
            <a:p>
              <a:pPr algn="ctr"/>
              <a:endParaRPr lang="zh-CN" altLang="en-US">
                <a:solidFill>
                  <a:srgbClr val="FFFFFF"/>
                </a:solidFill>
                <a:ea typeface="微软雅黑" pitchFamily="34" charset="-122"/>
              </a:endParaRPr>
            </a:p>
          </p:txBody>
        </p:sp>
        <p:sp>
          <p:nvSpPr>
            <p:cNvPr id="28677" name="新月形 6"/>
            <p:cNvSpPr>
              <a:spLocks noChangeArrowheads="1"/>
            </p:cNvSpPr>
            <p:nvPr/>
          </p:nvSpPr>
          <p:spPr bwMode="auto">
            <a:xfrm rot="9951297">
              <a:off x="1550532" y="16872"/>
              <a:ext cx="1331655" cy="2663311"/>
            </a:xfrm>
            <a:prstGeom prst="moon">
              <a:avLst>
                <a:gd name="adj" fmla="val 15190"/>
              </a:avLst>
            </a:prstGeom>
            <a:solidFill>
              <a:schemeClr val="accent1"/>
            </a:solidFill>
            <a:ln w="3175" cmpd="sng">
              <a:solidFill>
                <a:srgbClr val="F8F8F8"/>
              </a:solidFill>
              <a:miter lim="800000"/>
              <a:headEnd/>
              <a:tailEnd/>
            </a:ln>
          </p:spPr>
          <p:txBody>
            <a:bodyPr anchor="ctr"/>
            <a:lstStyle/>
            <a:p>
              <a:pPr algn="ctr"/>
              <a:endParaRPr lang="zh-CN" altLang="en-US">
                <a:solidFill>
                  <a:srgbClr val="FFFFFF"/>
                </a:solidFill>
                <a:ea typeface="微软雅黑" pitchFamily="34" charset="-122"/>
              </a:endParaRPr>
            </a:p>
          </p:txBody>
        </p:sp>
        <p:sp>
          <p:nvSpPr>
            <p:cNvPr id="28678" name="新月形 7"/>
            <p:cNvSpPr>
              <a:spLocks noChangeArrowheads="1"/>
            </p:cNvSpPr>
            <p:nvPr/>
          </p:nvSpPr>
          <p:spPr bwMode="auto">
            <a:xfrm rot="15351297">
              <a:off x="879958" y="874658"/>
              <a:ext cx="1331655" cy="2663310"/>
            </a:xfrm>
            <a:prstGeom prst="moon">
              <a:avLst>
                <a:gd name="adj" fmla="val 15190"/>
              </a:avLst>
            </a:prstGeom>
            <a:solidFill>
              <a:schemeClr val="bg1"/>
            </a:solidFill>
            <a:ln w="3175" cmpd="sng">
              <a:solidFill>
                <a:srgbClr val="F8F8F8"/>
              </a:solidFill>
              <a:miter lim="800000"/>
              <a:headEnd/>
              <a:tailEnd/>
            </a:ln>
          </p:spPr>
          <p:txBody>
            <a:bodyPr anchor="ctr"/>
            <a:lstStyle/>
            <a:p>
              <a:pPr algn="ctr"/>
              <a:endParaRPr lang="zh-CN" altLang="en-US">
                <a:solidFill>
                  <a:srgbClr val="FFFFFF"/>
                </a:solidFill>
                <a:ea typeface="微软雅黑" pitchFamily="34" charset="-122"/>
              </a:endParaRPr>
            </a:p>
          </p:txBody>
        </p:sp>
      </p:grpSp>
      <p:sp>
        <p:nvSpPr>
          <p:cNvPr id="28679" name="TextBox 11"/>
          <p:cNvSpPr>
            <a:spLocks noChangeArrowheads="1"/>
          </p:cNvSpPr>
          <p:nvPr/>
        </p:nvSpPr>
        <p:spPr bwMode="auto">
          <a:xfrm flipH="1">
            <a:off x="5140325" y="3759200"/>
            <a:ext cx="14573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400" b="1">
                <a:solidFill>
                  <a:srgbClr val="000000"/>
                </a:solidFill>
                <a:latin typeface="微软雅黑" pitchFamily="34" charset="-122"/>
                <a:ea typeface="微软雅黑" pitchFamily="34" charset="-122"/>
                <a:sym typeface="微软雅黑" pitchFamily="34" charset="-122"/>
              </a:rPr>
              <a:t>点击添加标题    </a:t>
            </a:r>
            <a:endParaRPr lang="en-US" sz="2400" b="1">
              <a:solidFill>
                <a:srgbClr val="000000"/>
              </a:solidFill>
              <a:latin typeface="微软雅黑" pitchFamily="34" charset="-122"/>
              <a:ea typeface="微软雅黑" pitchFamily="34" charset="-122"/>
              <a:sym typeface="微软雅黑" pitchFamily="34" charset="-122"/>
            </a:endParaRPr>
          </a:p>
        </p:txBody>
      </p:sp>
      <p:grpSp>
        <p:nvGrpSpPr>
          <p:cNvPr id="28680" name="Group 8"/>
          <p:cNvGrpSpPr>
            <a:grpSpLocks/>
          </p:cNvGrpSpPr>
          <p:nvPr/>
        </p:nvGrpSpPr>
        <p:grpSpPr bwMode="auto">
          <a:xfrm>
            <a:off x="7345363" y="1431925"/>
            <a:ext cx="4092575" cy="1616075"/>
            <a:chOff x="0" y="0"/>
            <a:chExt cx="2840418" cy="1618130"/>
          </a:xfrm>
        </p:grpSpPr>
        <p:grpSp>
          <p:nvGrpSpPr>
            <p:cNvPr id="28681" name="Group 9"/>
            <p:cNvGrpSpPr>
              <a:grpSpLocks/>
            </p:cNvGrpSpPr>
            <p:nvPr/>
          </p:nvGrpSpPr>
          <p:grpSpPr bwMode="auto">
            <a:xfrm flipH="1">
              <a:off x="520098" y="416718"/>
              <a:ext cx="2184400" cy="1201412"/>
              <a:chOff x="0" y="0"/>
              <a:chExt cx="2183514" cy="1201412"/>
            </a:xfrm>
          </p:grpSpPr>
          <p:sp>
            <p:nvSpPr>
              <p:cNvPr id="28682" name="TextBox 11"/>
              <p:cNvSpPr>
                <a:spLocks noChangeArrowheads="1"/>
              </p:cNvSpPr>
              <p:nvPr/>
            </p:nvSpPr>
            <p:spPr bwMode="auto">
              <a:xfrm>
                <a:off x="1037804" y="0"/>
                <a:ext cx="1145710" cy="120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62626"/>
                    </a:solidFill>
                    <a:latin typeface="微软雅黑" pitchFamily="34" charset="-122"/>
                    <a:ea typeface="微软雅黑" pitchFamily="34" charset="-122"/>
                    <a:sym typeface="微软雅黑" pitchFamily="34" charset="-122"/>
                  </a:rPr>
                  <a:t>点击添加文本    </a:t>
                </a:r>
                <a:endParaRPr lang="en-US">
                  <a:solidFill>
                    <a:srgbClr val="262626"/>
                  </a:solidFill>
                  <a:latin typeface="微软雅黑" pitchFamily="34" charset="-122"/>
                  <a:ea typeface="微软雅黑" pitchFamily="34" charset="-122"/>
                  <a:sym typeface="微软雅黑" pitchFamily="34" charset="-122"/>
                </a:endParaRPr>
              </a:p>
              <a:p>
                <a:r>
                  <a:rPr lang="zh-CN" altLang="en-US">
                    <a:solidFill>
                      <a:srgbClr val="262626"/>
                    </a:solidFill>
                    <a:latin typeface="微软雅黑" pitchFamily="34" charset="-122"/>
                    <a:ea typeface="微软雅黑" pitchFamily="34" charset="-122"/>
                    <a:sym typeface="微软雅黑" pitchFamily="34" charset="-122"/>
                  </a:rPr>
                  <a:t>点击添加文本</a:t>
                </a:r>
                <a:endParaRPr lang="en-US">
                  <a:solidFill>
                    <a:srgbClr val="262626"/>
                  </a:solidFill>
                  <a:latin typeface="微软雅黑" pitchFamily="34" charset="-122"/>
                  <a:ea typeface="微软雅黑" pitchFamily="34" charset="-122"/>
                  <a:sym typeface="微软雅黑" pitchFamily="34" charset="-122"/>
                </a:endParaRPr>
              </a:p>
            </p:txBody>
          </p:sp>
          <p:sp>
            <p:nvSpPr>
              <p:cNvPr id="28683" name="TextBox 11"/>
              <p:cNvSpPr>
                <a:spLocks noChangeArrowheads="1"/>
              </p:cNvSpPr>
              <p:nvPr/>
            </p:nvSpPr>
            <p:spPr bwMode="auto">
              <a:xfrm>
                <a:off x="0" y="0"/>
                <a:ext cx="1145710" cy="120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62626"/>
                    </a:solidFill>
                    <a:latin typeface="微软雅黑" pitchFamily="34" charset="-122"/>
                    <a:ea typeface="微软雅黑" pitchFamily="34" charset="-122"/>
                    <a:sym typeface="微软雅黑" pitchFamily="34" charset="-122"/>
                  </a:rPr>
                  <a:t>点击添加文本    </a:t>
                </a:r>
                <a:endParaRPr lang="en-US">
                  <a:solidFill>
                    <a:srgbClr val="262626"/>
                  </a:solidFill>
                  <a:latin typeface="微软雅黑" pitchFamily="34" charset="-122"/>
                  <a:ea typeface="微软雅黑" pitchFamily="34" charset="-122"/>
                  <a:sym typeface="微软雅黑" pitchFamily="34" charset="-122"/>
                </a:endParaRPr>
              </a:p>
              <a:p>
                <a:r>
                  <a:rPr lang="zh-CN" altLang="en-US">
                    <a:solidFill>
                      <a:srgbClr val="262626"/>
                    </a:solidFill>
                    <a:latin typeface="微软雅黑" pitchFamily="34" charset="-122"/>
                    <a:ea typeface="微软雅黑" pitchFamily="34" charset="-122"/>
                    <a:sym typeface="微软雅黑" pitchFamily="34" charset="-122"/>
                  </a:rPr>
                  <a:t>点击添加文本</a:t>
                </a:r>
                <a:endParaRPr lang="en-US">
                  <a:solidFill>
                    <a:srgbClr val="262626"/>
                  </a:solidFill>
                  <a:latin typeface="微软雅黑" pitchFamily="34" charset="-122"/>
                  <a:ea typeface="微软雅黑" pitchFamily="34" charset="-122"/>
                  <a:sym typeface="微软雅黑" pitchFamily="34" charset="-122"/>
                </a:endParaRPr>
              </a:p>
            </p:txBody>
          </p:sp>
        </p:grpSp>
        <p:sp>
          <p:nvSpPr>
            <p:cNvPr id="28684" name="TextBox 11"/>
            <p:cNvSpPr>
              <a:spLocks noChangeArrowheads="1"/>
            </p:cNvSpPr>
            <p:nvPr/>
          </p:nvSpPr>
          <p:spPr bwMode="auto">
            <a:xfrm flipH="1">
              <a:off x="542453" y="0"/>
              <a:ext cx="1456585" cy="64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rgbClr val="000000"/>
                  </a:solidFill>
                  <a:latin typeface="微软雅黑" pitchFamily="34" charset="-122"/>
                  <a:ea typeface="微软雅黑" pitchFamily="34" charset="-122"/>
                  <a:sym typeface="微软雅黑" pitchFamily="34" charset="-122"/>
                </a:rPr>
                <a:t>点击添加文本    </a:t>
              </a:r>
              <a:endParaRPr lang="en-US" b="1">
                <a:solidFill>
                  <a:srgbClr val="000000"/>
                </a:solidFill>
                <a:latin typeface="微软雅黑" pitchFamily="34" charset="-122"/>
                <a:ea typeface="微软雅黑" pitchFamily="34" charset="-122"/>
                <a:sym typeface="微软雅黑" pitchFamily="34" charset="-122"/>
              </a:endParaRPr>
            </a:p>
          </p:txBody>
        </p:sp>
        <p:sp>
          <p:nvSpPr>
            <p:cNvPr id="28685" name="直接连接符 24"/>
            <p:cNvSpPr>
              <a:spLocks noChangeShapeType="1"/>
            </p:cNvSpPr>
            <p:nvPr/>
          </p:nvSpPr>
          <p:spPr bwMode="auto">
            <a:xfrm flipH="1">
              <a:off x="0" y="1017424"/>
              <a:ext cx="2840418" cy="1"/>
            </a:xfrm>
            <a:prstGeom prst="line">
              <a:avLst/>
            </a:prstGeom>
            <a:noFill/>
            <a:ln w="12700" cmpd="sng">
              <a:solidFill>
                <a:srgbClr val="74CBE9"/>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8686" name="Group 14"/>
          <p:cNvGrpSpPr>
            <a:grpSpLocks/>
          </p:cNvGrpSpPr>
          <p:nvPr/>
        </p:nvGrpSpPr>
        <p:grpSpPr bwMode="auto">
          <a:xfrm>
            <a:off x="7345363" y="4527550"/>
            <a:ext cx="4092575" cy="1616075"/>
            <a:chOff x="0" y="0"/>
            <a:chExt cx="2840418" cy="1618130"/>
          </a:xfrm>
        </p:grpSpPr>
        <p:grpSp>
          <p:nvGrpSpPr>
            <p:cNvPr id="28687" name="Group 15"/>
            <p:cNvGrpSpPr>
              <a:grpSpLocks/>
            </p:cNvGrpSpPr>
            <p:nvPr/>
          </p:nvGrpSpPr>
          <p:grpSpPr bwMode="auto">
            <a:xfrm flipH="1">
              <a:off x="520098" y="416718"/>
              <a:ext cx="2184400" cy="1201412"/>
              <a:chOff x="0" y="0"/>
              <a:chExt cx="2183514" cy="1201412"/>
            </a:xfrm>
          </p:grpSpPr>
          <p:sp>
            <p:nvSpPr>
              <p:cNvPr id="28688" name="TextBox 11"/>
              <p:cNvSpPr>
                <a:spLocks noChangeArrowheads="1"/>
              </p:cNvSpPr>
              <p:nvPr/>
            </p:nvSpPr>
            <p:spPr bwMode="auto">
              <a:xfrm>
                <a:off x="1037804" y="0"/>
                <a:ext cx="1145710" cy="120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62626"/>
                    </a:solidFill>
                    <a:latin typeface="微软雅黑" pitchFamily="34" charset="-122"/>
                    <a:ea typeface="微软雅黑" pitchFamily="34" charset="-122"/>
                    <a:sym typeface="微软雅黑" pitchFamily="34" charset="-122"/>
                  </a:rPr>
                  <a:t>点击添加文本    </a:t>
                </a:r>
                <a:endParaRPr lang="en-US">
                  <a:solidFill>
                    <a:srgbClr val="262626"/>
                  </a:solidFill>
                  <a:latin typeface="微软雅黑" pitchFamily="34" charset="-122"/>
                  <a:ea typeface="微软雅黑" pitchFamily="34" charset="-122"/>
                  <a:sym typeface="微软雅黑" pitchFamily="34" charset="-122"/>
                </a:endParaRPr>
              </a:p>
              <a:p>
                <a:r>
                  <a:rPr lang="zh-CN" altLang="en-US">
                    <a:solidFill>
                      <a:srgbClr val="262626"/>
                    </a:solidFill>
                    <a:latin typeface="微软雅黑" pitchFamily="34" charset="-122"/>
                    <a:ea typeface="微软雅黑" pitchFamily="34" charset="-122"/>
                    <a:sym typeface="微软雅黑" pitchFamily="34" charset="-122"/>
                  </a:rPr>
                  <a:t>点击添加文本</a:t>
                </a:r>
                <a:endParaRPr lang="en-US">
                  <a:solidFill>
                    <a:srgbClr val="262626"/>
                  </a:solidFill>
                  <a:latin typeface="微软雅黑" pitchFamily="34" charset="-122"/>
                  <a:ea typeface="微软雅黑" pitchFamily="34" charset="-122"/>
                  <a:sym typeface="微软雅黑" pitchFamily="34" charset="-122"/>
                </a:endParaRPr>
              </a:p>
            </p:txBody>
          </p:sp>
          <p:sp>
            <p:nvSpPr>
              <p:cNvPr id="28689" name="TextBox 11"/>
              <p:cNvSpPr>
                <a:spLocks noChangeArrowheads="1"/>
              </p:cNvSpPr>
              <p:nvPr/>
            </p:nvSpPr>
            <p:spPr bwMode="auto">
              <a:xfrm>
                <a:off x="0" y="0"/>
                <a:ext cx="1145710" cy="120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62626"/>
                    </a:solidFill>
                    <a:latin typeface="微软雅黑" pitchFamily="34" charset="-122"/>
                    <a:ea typeface="微软雅黑" pitchFamily="34" charset="-122"/>
                    <a:sym typeface="微软雅黑" pitchFamily="34" charset="-122"/>
                  </a:rPr>
                  <a:t>点击添加文本    </a:t>
                </a:r>
                <a:endParaRPr lang="en-US">
                  <a:solidFill>
                    <a:srgbClr val="262626"/>
                  </a:solidFill>
                  <a:latin typeface="微软雅黑" pitchFamily="34" charset="-122"/>
                  <a:ea typeface="微软雅黑" pitchFamily="34" charset="-122"/>
                  <a:sym typeface="微软雅黑" pitchFamily="34" charset="-122"/>
                </a:endParaRPr>
              </a:p>
              <a:p>
                <a:r>
                  <a:rPr lang="zh-CN" altLang="en-US">
                    <a:solidFill>
                      <a:srgbClr val="262626"/>
                    </a:solidFill>
                    <a:latin typeface="微软雅黑" pitchFamily="34" charset="-122"/>
                    <a:ea typeface="微软雅黑" pitchFamily="34" charset="-122"/>
                    <a:sym typeface="微软雅黑" pitchFamily="34" charset="-122"/>
                  </a:rPr>
                  <a:t>点击添加文本</a:t>
                </a:r>
                <a:endParaRPr lang="en-US">
                  <a:solidFill>
                    <a:srgbClr val="262626"/>
                  </a:solidFill>
                  <a:latin typeface="微软雅黑" pitchFamily="34" charset="-122"/>
                  <a:ea typeface="微软雅黑" pitchFamily="34" charset="-122"/>
                  <a:sym typeface="微软雅黑" pitchFamily="34" charset="-122"/>
                </a:endParaRPr>
              </a:p>
            </p:txBody>
          </p:sp>
        </p:grpSp>
        <p:sp>
          <p:nvSpPr>
            <p:cNvPr id="28690" name="TextBox 11"/>
            <p:cNvSpPr>
              <a:spLocks noChangeArrowheads="1"/>
            </p:cNvSpPr>
            <p:nvPr/>
          </p:nvSpPr>
          <p:spPr bwMode="auto">
            <a:xfrm flipH="1">
              <a:off x="542453" y="0"/>
              <a:ext cx="1456585" cy="64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rgbClr val="000000"/>
                  </a:solidFill>
                  <a:latin typeface="微软雅黑" pitchFamily="34" charset="-122"/>
                  <a:ea typeface="微软雅黑" pitchFamily="34" charset="-122"/>
                  <a:sym typeface="微软雅黑" pitchFamily="34" charset="-122"/>
                </a:rPr>
                <a:t>点击添加文本    </a:t>
              </a:r>
              <a:endParaRPr lang="en-US" b="1">
                <a:solidFill>
                  <a:srgbClr val="000000"/>
                </a:solidFill>
                <a:latin typeface="微软雅黑" pitchFamily="34" charset="-122"/>
                <a:ea typeface="微软雅黑" pitchFamily="34" charset="-122"/>
                <a:sym typeface="微软雅黑" pitchFamily="34" charset="-122"/>
              </a:endParaRPr>
            </a:p>
          </p:txBody>
        </p:sp>
        <p:sp>
          <p:nvSpPr>
            <p:cNvPr id="28691" name="直接连接符 24"/>
            <p:cNvSpPr>
              <a:spLocks noChangeShapeType="1"/>
            </p:cNvSpPr>
            <p:nvPr/>
          </p:nvSpPr>
          <p:spPr bwMode="auto">
            <a:xfrm flipH="1">
              <a:off x="0" y="1017424"/>
              <a:ext cx="2840418" cy="1"/>
            </a:xfrm>
            <a:prstGeom prst="line">
              <a:avLst/>
            </a:prstGeom>
            <a:noFill/>
            <a:ln w="12700" cmpd="sng">
              <a:solidFill>
                <a:srgbClr val="74CBE9"/>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8692" name="Group 20"/>
          <p:cNvGrpSpPr>
            <a:grpSpLocks/>
          </p:cNvGrpSpPr>
          <p:nvPr/>
        </p:nvGrpSpPr>
        <p:grpSpPr bwMode="auto">
          <a:xfrm>
            <a:off x="547688" y="1431925"/>
            <a:ext cx="3835400" cy="1616075"/>
            <a:chOff x="0" y="0"/>
            <a:chExt cx="2661333" cy="1618130"/>
          </a:xfrm>
        </p:grpSpPr>
        <p:grpSp>
          <p:nvGrpSpPr>
            <p:cNvPr id="28693" name="Group 21"/>
            <p:cNvGrpSpPr>
              <a:grpSpLocks/>
            </p:cNvGrpSpPr>
            <p:nvPr/>
          </p:nvGrpSpPr>
          <p:grpSpPr bwMode="auto">
            <a:xfrm flipH="1">
              <a:off x="1" y="416718"/>
              <a:ext cx="2184400" cy="1201412"/>
              <a:chOff x="0" y="0"/>
              <a:chExt cx="2183514" cy="1201412"/>
            </a:xfrm>
          </p:grpSpPr>
          <p:sp>
            <p:nvSpPr>
              <p:cNvPr id="28694" name="TextBox 11"/>
              <p:cNvSpPr>
                <a:spLocks noChangeArrowheads="1"/>
              </p:cNvSpPr>
              <p:nvPr/>
            </p:nvSpPr>
            <p:spPr bwMode="auto">
              <a:xfrm>
                <a:off x="1037804" y="0"/>
                <a:ext cx="1145710" cy="120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62626"/>
                    </a:solidFill>
                    <a:latin typeface="微软雅黑" pitchFamily="34" charset="-122"/>
                    <a:ea typeface="微软雅黑" pitchFamily="34" charset="-122"/>
                    <a:sym typeface="微软雅黑" pitchFamily="34" charset="-122"/>
                  </a:rPr>
                  <a:t>点击添加文本    </a:t>
                </a:r>
                <a:endParaRPr lang="en-US">
                  <a:solidFill>
                    <a:srgbClr val="262626"/>
                  </a:solidFill>
                  <a:latin typeface="微软雅黑" pitchFamily="34" charset="-122"/>
                  <a:ea typeface="微软雅黑" pitchFamily="34" charset="-122"/>
                  <a:sym typeface="微软雅黑" pitchFamily="34" charset="-122"/>
                </a:endParaRPr>
              </a:p>
              <a:p>
                <a:r>
                  <a:rPr lang="zh-CN" altLang="en-US">
                    <a:solidFill>
                      <a:srgbClr val="262626"/>
                    </a:solidFill>
                    <a:latin typeface="微软雅黑" pitchFamily="34" charset="-122"/>
                    <a:ea typeface="微软雅黑" pitchFamily="34" charset="-122"/>
                    <a:sym typeface="微软雅黑" pitchFamily="34" charset="-122"/>
                  </a:rPr>
                  <a:t>点击添加文本</a:t>
                </a:r>
                <a:endParaRPr lang="en-US">
                  <a:solidFill>
                    <a:srgbClr val="262626"/>
                  </a:solidFill>
                  <a:latin typeface="微软雅黑" pitchFamily="34" charset="-122"/>
                  <a:ea typeface="微软雅黑" pitchFamily="34" charset="-122"/>
                  <a:sym typeface="微软雅黑" pitchFamily="34" charset="-122"/>
                </a:endParaRPr>
              </a:p>
            </p:txBody>
          </p:sp>
          <p:sp>
            <p:nvSpPr>
              <p:cNvPr id="28695" name="TextBox 11"/>
              <p:cNvSpPr>
                <a:spLocks noChangeArrowheads="1"/>
              </p:cNvSpPr>
              <p:nvPr/>
            </p:nvSpPr>
            <p:spPr bwMode="auto">
              <a:xfrm>
                <a:off x="0" y="0"/>
                <a:ext cx="1145710" cy="120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62626"/>
                    </a:solidFill>
                    <a:latin typeface="微软雅黑" pitchFamily="34" charset="-122"/>
                    <a:ea typeface="微软雅黑" pitchFamily="34" charset="-122"/>
                    <a:sym typeface="微软雅黑" pitchFamily="34" charset="-122"/>
                  </a:rPr>
                  <a:t>点击添加文本    </a:t>
                </a:r>
                <a:endParaRPr lang="en-US">
                  <a:solidFill>
                    <a:srgbClr val="262626"/>
                  </a:solidFill>
                  <a:latin typeface="微软雅黑" pitchFamily="34" charset="-122"/>
                  <a:ea typeface="微软雅黑" pitchFamily="34" charset="-122"/>
                  <a:sym typeface="微软雅黑" pitchFamily="34" charset="-122"/>
                </a:endParaRPr>
              </a:p>
              <a:p>
                <a:r>
                  <a:rPr lang="zh-CN" altLang="en-US">
                    <a:solidFill>
                      <a:srgbClr val="262626"/>
                    </a:solidFill>
                    <a:latin typeface="微软雅黑" pitchFamily="34" charset="-122"/>
                    <a:ea typeface="微软雅黑" pitchFamily="34" charset="-122"/>
                    <a:sym typeface="微软雅黑" pitchFamily="34" charset="-122"/>
                  </a:rPr>
                  <a:t>点击添加文本</a:t>
                </a:r>
                <a:endParaRPr lang="en-US">
                  <a:solidFill>
                    <a:srgbClr val="262626"/>
                  </a:solidFill>
                  <a:latin typeface="微软雅黑" pitchFamily="34" charset="-122"/>
                  <a:ea typeface="微软雅黑" pitchFamily="34" charset="-122"/>
                  <a:sym typeface="微软雅黑" pitchFamily="34" charset="-122"/>
                </a:endParaRPr>
              </a:p>
            </p:txBody>
          </p:sp>
        </p:grpSp>
        <p:sp>
          <p:nvSpPr>
            <p:cNvPr id="28696" name="TextBox 11"/>
            <p:cNvSpPr>
              <a:spLocks noChangeArrowheads="1"/>
            </p:cNvSpPr>
            <p:nvPr/>
          </p:nvSpPr>
          <p:spPr bwMode="auto">
            <a:xfrm flipH="1">
              <a:off x="1" y="0"/>
              <a:ext cx="1456585" cy="36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rgbClr val="000000"/>
                  </a:solidFill>
                  <a:latin typeface="微软雅黑" pitchFamily="34" charset="-122"/>
                  <a:ea typeface="微软雅黑" pitchFamily="34" charset="-122"/>
                  <a:sym typeface="微软雅黑" pitchFamily="34" charset="-122"/>
                </a:rPr>
                <a:t>点击添加文本   </a:t>
              </a:r>
              <a:endParaRPr lang="en-US" b="1">
                <a:solidFill>
                  <a:srgbClr val="000000"/>
                </a:solidFill>
                <a:latin typeface="微软雅黑" pitchFamily="34" charset="-122"/>
                <a:ea typeface="微软雅黑" pitchFamily="34" charset="-122"/>
                <a:sym typeface="微软雅黑" pitchFamily="34" charset="-122"/>
              </a:endParaRPr>
            </a:p>
          </p:txBody>
        </p:sp>
        <p:sp>
          <p:nvSpPr>
            <p:cNvPr id="28697" name="直接连接符 24"/>
            <p:cNvSpPr>
              <a:spLocks noChangeShapeType="1"/>
            </p:cNvSpPr>
            <p:nvPr/>
          </p:nvSpPr>
          <p:spPr bwMode="auto">
            <a:xfrm flipH="1">
              <a:off x="0" y="1017425"/>
              <a:ext cx="2661333" cy="0"/>
            </a:xfrm>
            <a:prstGeom prst="line">
              <a:avLst/>
            </a:prstGeom>
            <a:noFill/>
            <a:ln w="12700" cmpd="sng">
              <a:solidFill>
                <a:srgbClr val="74CBE9"/>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8698" name="Group 26"/>
          <p:cNvGrpSpPr>
            <a:grpSpLocks/>
          </p:cNvGrpSpPr>
          <p:nvPr/>
        </p:nvGrpSpPr>
        <p:grpSpPr bwMode="auto">
          <a:xfrm>
            <a:off x="547688" y="4543425"/>
            <a:ext cx="3835400" cy="1616075"/>
            <a:chOff x="0" y="0"/>
            <a:chExt cx="2661333" cy="1618130"/>
          </a:xfrm>
        </p:grpSpPr>
        <p:grpSp>
          <p:nvGrpSpPr>
            <p:cNvPr id="28699" name="Group 27"/>
            <p:cNvGrpSpPr>
              <a:grpSpLocks/>
            </p:cNvGrpSpPr>
            <p:nvPr/>
          </p:nvGrpSpPr>
          <p:grpSpPr bwMode="auto">
            <a:xfrm flipH="1">
              <a:off x="1" y="416718"/>
              <a:ext cx="2184400" cy="1201412"/>
              <a:chOff x="0" y="0"/>
              <a:chExt cx="2183514" cy="1201412"/>
            </a:xfrm>
          </p:grpSpPr>
          <p:sp>
            <p:nvSpPr>
              <p:cNvPr id="28700" name="TextBox 11"/>
              <p:cNvSpPr>
                <a:spLocks noChangeArrowheads="1"/>
              </p:cNvSpPr>
              <p:nvPr/>
            </p:nvSpPr>
            <p:spPr bwMode="auto">
              <a:xfrm>
                <a:off x="1037804" y="0"/>
                <a:ext cx="1145710" cy="120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62626"/>
                    </a:solidFill>
                    <a:latin typeface="微软雅黑" pitchFamily="34" charset="-122"/>
                    <a:ea typeface="微软雅黑" pitchFamily="34" charset="-122"/>
                    <a:sym typeface="微软雅黑" pitchFamily="34" charset="-122"/>
                  </a:rPr>
                  <a:t>点击添加文本    </a:t>
                </a:r>
                <a:endParaRPr lang="en-US">
                  <a:solidFill>
                    <a:srgbClr val="262626"/>
                  </a:solidFill>
                  <a:latin typeface="微软雅黑" pitchFamily="34" charset="-122"/>
                  <a:ea typeface="微软雅黑" pitchFamily="34" charset="-122"/>
                  <a:sym typeface="微软雅黑" pitchFamily="34" charset="-122"/>
                </a:endParaRPr>
              </a:p>
              <a:p>
                <a:r>
                  <a:rPr lang="zh-CN" altLang="en-US">
                    <a:solidFill>
                      <a:srgbClr val="262626"/>
                    </a:solidFill>
                    <a:latin typeface="微软雅黑" pitchFamily="34" charset="-122"/>
                    <a:ea typeface="微软雅黑" pitchFamily="34" charset="-122"/>
                    <a:sym typeface="微软雅黑" pitchFamily="34" charset="-122"/>
                  </a:rPr>
                  <a:t>点击添加文本</a:t>
                </a:r>
                <a:endParaRPr lang="en-US">
                  <a:solidFill>
                    <a:srgbClr val="262626"/>
                  </a:solidFill>
                  <a:latin typeface="微软雅黑" pitchFamily="34" charset="-122"/>
                  <a:ea typeface="微软雅黑" pitchFamily="34" charset="-122"/>
                  <a:sym typeface="微软雅黑" pitchFamily="34" charset="-122"/>
                </a:endParaRPr>
              </a:p>
            </p:txBody>
          </p:sp>
          <p:sp>
            <p:nvSpPr>
              <p:cNvPr id="28701" name="TextBox 11"/>
              <p:cNvSpPr>
                <a:spLocks noChangeArrowheads="1"/>
              </p:cNvSpPr>
              <p:nvPr/>
            </p:nvSpPr>
            <p:spPr bwMode="auto">
              <a:xfrm>
                <a:off x="0" y="0"/>
                <a:ext cx="1145710" cy="120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262626"/>
                    </a:solidFill>
                    <a:latin typeface="微软雅黑" pitchFamily="34" charset="-122"/>
                    <a:ea typeface="微软雅黑" pitchFamily="34" charset="-122"/>
                    <a:sym typeface="微软雅黑" pitchFamily="34" charset="-122"/>
                  </a:rPr>
                  <a:t>点击添加文本    </a:t>
                </a:r>
                <a:endParaRPr lang="en-US">
                  <a:solidFill>
                    <a:srgbClr val="262626"/>
                  </a:solidFill>
                  <a:latin typeface="微软雅黑" pitchFamily="34" charset="-122"/>
                  <a:ea typeface="微软雅黑" pitchFamily="34" charset="-122"/>
                  <a:sym typeface="微软雅黑" pitchFamily="34" charset="-122"/>
                </a:endParaRPr>
              </a:p>
              <a:p>
                <a:r>
                  <a:rPr lang="zh-CN" altLang="en-US">
                    <a:solidFill>
                      <a:srgbClr val="262626"/>
                    </a:solidFill>
                    <a:latin typeface="微软雅黑" pitchFamily="34" charset="-122"/>
                    <a:ea typeface="微软雅黑" pitchFamily="34" charset="-122"/>
                    <a:sym typeface="微软雅黑" pitchFamily="34" charset="-122"/>
                  </a:rPr>
                  <a:t>点击添加文本</a:t>
                </a:r>
                <a:endParaRPr lang="en-US">
                  <a:solidFill>
                    <a:srgbClr val="262626"/>
                  </a:solidFill>
                  <a:latin typeface="微软雅黑" pitchFamily="34" charset="-122"/>
                  <a:ea typeface="微软雅黑" pitchFamily="34" charset="-122"/>
                  <a:sym typeface="微软雅黑" pitchFamily="34" charset="-122"/>
                </a:endParaRPr>
              </a:p>
            </p:txBody>
          </p:sp>
        </p:grpSp>
        <p:sp>
          <p:nvSpPr>
            <p:cNvPr id="28702" name="TextBox 11"/>
            <p:cNvSpPr>
              <a:spLocks noChangeArrowheads="1"/>
            </p:cNvSpPr>
            <p:nvPr/>
          </p:nvSpPr>
          <p:spPr bwMode="auto">
            <a:xfrm flipH="1">
              <a:off x="1" y="0"/>
              <a:ext cx="1456585" cy="36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rgbClr val="000000"/>
                  </a:solidFill>
                  <a:latin typeface="微软雅黑" pitchFamily="34" charset="-122"/>
                  <a:ea typeface="微软雅黑" pitchFamily="34" charset="-122"/>
                  <a:sym typeface="微软雅黑" pitchFamily="34" charset="-122"/>
                </a:rPr>
                <a:t>点击添加文本   </a:t>
              </a:r>
              <a:endParaRPr lang="en-US" b="1">
                <a:solidFill>
                  <a:srgbClr val="000000"/>
                </a:solidFill>
                <a:latin typeface="微软雅黑" pitchFamily="34" charset="-122"/>
                <a:ea typeface="微软雅黑" pitchFamily="34" charset="-122"/>
                <a:sym typeface="微软雅黑" pitchFamily="34" charset="-122"/>
              </a:endParaRPr>
            </a:p>
          </p:txBody>
        </p:sp>
        <p:sp>
          <p:nvSpPr>
            <p:cNvPr id="28703" name="直接连接符 24"/>
            <p:cNvSpPr>
              <a:spLocks noChangeShapeType="1"/>
            </p:cNvSpPr>
            <p:nvPr/>
          </p:nvSpPr>
          <p:spPr bwMode="auto">
            <a:xfrm flipH="1">
              <a:off x="0" y="1017425"/>
              <a:ext cx="2661333" cy="0"/>
            </a:xfrm>
            <a:prstGeom prst="line">
              <a:avLst/>
            </a:prstGeom>
            <a:noFill/>
            <a:ln w="12700" cmpd="sng">
              <a:solidFill>
                <a:srgbClr val="74CBE9"/>
              </a:solidFill>
              <a:prstDash val="sysDot"/>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8704" name="TextBox 34"/>
          <p:cNvSpPr txBox="1">
            <a:spLocks noChangeArrowheads="1"/>
          </p:cNvSpPr>
          <p:nvPr/>
        </p:nvSpPr>
        <p:spPr bwMode="auto">
          <a:xfrm>
            <a:off x="1147763" y="388938"/>
            <a:ext cx="2343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000">
                <a:latin typeface="微软雅黑" pitchFamily="34" charset="-122"/>
                <a:ea typeface="微软雅黑" pitchFamily="34" charset="-122"/>
              </a:rPr>
              <a:t>4.1</a:t>
            </a:r>
            <a:r>
              <a:rPr lang="zh-CN" altLang="en-US" sz="2000">
                <a:latin typeface="微软雅黑" pitchFamily="34" charset="-122"/>
                <a:ea typeface="微软雅黑" pitchFamily="34" charset="-122"/>
              </a:rPr>
              <a:t>请输入您的标题</a:t>
            </a:r>
          </a:p>
        </p:txBody>
      </p:sp>
      <p:sp>
        <p:nvSpPr>
          <p:cNvPr id="28705" name="五边形 35"/>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706" name="燕尾形 36"/>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705"/>
                                        </p:tgtEl>
                                        <p:attrNameLst>
                                          <p:attrName>style.visibility</p:attrName>
                                        </p:attrNameLst>
                                      </p:cBhvr>
                                      <p:to>
                                        <p:strVal val="visible"/>
                                      </p:to>
                                    </p:set>
                                    <p:anim calcmode="lin" valueType="num">
                                      <p:cBhvr additive="base">
                                        <p:cTn id="7" dur="300" fill="hold"/>
                                        <p:tgtEl>
                                          <p:spTgt spid="28705"/>
                                        </p:tgtEl>
                                        <p:attrNameLst>
                                          <p:attrName>ppt_x</p:attrName>
                                        </p:attrNameLst>
                                      </p:cBhvr>
                                      <p:tavLst>
                                        <p:tav tm="0">
                                          <p:val>
                                            <p:strVal val="0-#ppt_w/2"/>
                                          </p:val>
                                        </p:tav>
                                        <p:tav tm="100000">
                                          <p:val>
                                            <p:strVal val="#ppt_x"/>
                                          </p:val>
                                        </p:tav>
                                      </p:tavLst>
                                    </p:anim>
                                    <p:anim calcmode="lin" valueType="num">
                                      <p:cBhvr additive="base">
                                        <p:cTn id="8" dur="300" fill="hold"/>
                                        <p:tgtEl>
                                          <p:spTgt spid="2870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28706"/>
                                        </p:tgtEl>
                                        <p:attrNameLst>
                                          <p:attrName>style.visibility</p:attrName>
                                        </p:attrNameLst>
                                      </p:cBhvr>
                                      <p:to>
                                        <p:strVal val="visible"/>
                                      </p:to>
                                    </p:set>
                                    <p:anim calcmode="lin" valueType="num">
                                      <p:cBhvr additive="base">
                                        <p:cTn id="12" dur="500" fill="hold"/>
                                        <p:tgtEl>
                                          <p:spTgt spid="28706"/>
                                        </p:tgtEl>
                                        <p:attrNameLst>
                                          <p:attrName>ppt_x</p:attrName>
                                        </p:attrNameLst>
                                      </p:cBhvr>
                                      <p:tavLst>
                                        <p:tav tm="0">
                                          <p:val>
                                            <p:strVal val="1+#ppt_w/2"/>
                                          </p:val>
                                        </p:tav>
                                        <p:tav tm="100000">
                                          <p:val>
                                            <p:strVal val="#ppt_x"/>
                                          </p:val>
                                        </p:tav>
                                      </p:tavLst>
                                    </p:anim>
                                    <p:anim calcmode="lin" valueType="num">
                                      <p:cBhvr additive="base">
                                        <p:cTn id="13" dur="500" fill="hold"/>
                                        <p:tgtEl>
                                          <p:spTgt spid="2870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8704"/>
                                        </p:tgtEl>
                                        <p:attrNameLst>
                                          <p:attrName>style.visibility</p:attrName>
                                        </p:attrNameLst>
                                      </p:cBhvr>
                                      <p:to>
                                        <p:strVal val="visible"/>
                                      </p:to>
                                    </p:set>
                                    <p:anim calcmode="lin" valueType="num">
                                      <p:cBhvr>
                                        <p:cTn id="17" dur="300" fill="hold"/>
                                        <p:tgtEl>
                                          <p:spTgt spid="28704"/>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28704"/>
                                        </p:tgtEl>
                                        <p:attrNameLst>
                                          <p:attrName>ppt_y</p:attrName>
                                        </p:attrNameLst>
                                      </p:cBhvr>
                                      <p:tavLst>
                                        <p:tav tm="0">
                                          <p:val>
                                            <p:strVal val="#ppt_y"/>
                                          </p:val>
                                        </p:tav>
                                        <p:tav tm="100000">
                                          <p:val>
                                            <p:strVal val="#ppt_y"/>
                                          </p:val>
                                        </p:tav>
                                      </p:tavLst>
                                    </p:anim>
                                    <p:anim calcmode="lin" valueType="num">
                                      <p:cBhvr>
                                        <p:cTn id="19" dur="300" fill="hold"/>
                                        <p:tgtEl>
                                          <p:spTgt spid="28704"/>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28704"/>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2870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1" presetClass="entr" presetSubtype="1" fill="hold" nodeType="clickEffect">
                                  <p:stCondLst>
                                    <p:cond delay="0"/>
                                  </p:stCondLst>
                                  <p:childTnLst>
                                    <p:set>
                                      <p:cBhvr>
                                        <p:cTn id="25" dur="1" fill="hold">
                                          <p:stCondLst>
                                            <p:cond delay="0"/>
                                          </p:stCondLst>
                                        </p:cTn>
                                        <p:tgtEl>
                                          <p:spTgt spid="28674"/>
                                        </p:tgtEl>
                                        <p:attrNameLst>
                                          <p:attrName>style.visibility</p:attrName>
                                        </p:attrNameLst>
                                      </p:cBhvr>
                                      <p:to>
                                        <p:strVal val="visible"/>
                                      </p:to>
                                    </p:set>
                                    <p:animEffect>
                                      <p:cBhvr>
                                        <p:cTn id="26" dur="2000"/>
                                        <p:tgtEl>
                                          <p:spTgt spid="2867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8679"/>
                                        </p:tgtEl>
                                        <p:attrNameLst>
                                          <p:attrName>style.visibility</p:attrName>
                                        </p:attrNameLst>
                                      </p:cBhvr>
                                      <p:to>
                                        <p:strVal val="visible"/>
                                      </p:to>
                                    </p:set>
                                    <p:animEffect>
                                      <p:cBhvr>
                                        <p:cTn id="31" dur="1000"/>
                                        <p:tgtEl>
                                          <p:spTgt spid="28679"/>
                                        </p:tgtEl>
                                      </p:cBhvr>
                                    </p:animEffect>
                                    <p:anim calcmode="lin" valueType="num">
                                      <p:cBhvr>
                                        <p:cTn id="32" dur="1000" fill="hold"/>
                                        <p:tgtEl>
                                          <p:spTgt spid="28679"/>
                                        </p:tgtEl>
                                        <p:attrNameLst>
                                          <p:attrName>ppt_x</p:attrName>
                                        </p:attrNameLst>
                                      </p:cBhvr>
                                      <p:tavLst>
                                        <p:tav tm="0">
                                          <p:val>
                                            <p:strVal val="#ppt_x"/>
                                          </p:val>
                                        </p:tav>
                                        <p:tav tm="100000">
                                          <p:val>
                                            <p:strVal val="#ppt_x"/>
                                          </p:val>
                                        </p:tav>
                                      </p:tavLst>
                                    </p:anim>
                                    <p:anim calcmode="lin" valueType="num">
                                      <p:cBhvr>
                                        <p:cTn id="33" dur="1000" fill="hold"/>
                                        <p:tgtEl>
                                          <p:spTgt spid="28679"/>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nodeType="clickEffect">
                                  <p:stCondLst>
                                    <p:cond delay="0"/>
                                  </p:stCondLst>
                                  <p:childTnLst>
                                    <p:set>
                                      <p:cBhvr>
                                        <p:cTn id="37" dur="1" fill="hold">
                                          <p:stCondLst>
                                            <p:cond delay="0"/>
                                          </p:stCondLst>
                                        </p:cTn>
                                        <p:tgtEl>
                                          <p:spTgt spid="28680"/>
                                        </p:tgtEl>
                                        <p:attrNameLst>
                                          <p:attrName>style.visibility</p:attrName>
                                        </p:attrNameLst>
                                      </p:cBhvr>
                                      <p:to>
                                        <p:strVal val="visible"/>
                                      </p:to>
                                    </p:set>
                                    <p:animEffect>
                                      <p:cBhvr>
                                        <p:cTn id="38" dur="1000"/>
                                        <p:tgtEl>
                                          <p:spTgt spid="28680"/>
                                        </p:tgtEl>
                                      </p:cBhvr>
                                    </p:animEffect>
                                    <p:anim calcmode="lin" valueType="num">
                                      <p:cBhvr>
                                        <p:cTn id="39" dur="1000" fill="hold"/>
                                        <p:tgtEl>
                                          <p:spTgt spid="28680"/>
                                        </p:tgtEl>
                                        <p:attrNameLst>
                                          <p:attrName>ppt_x</p:attrName>
                                        </p:attrNameLst>
                                      </p:cBhvr>
                                      <p:tavLst>
                                        <p:tav tm="0">
                                          <p:val>
                                            <p:strVal val="#ppt_x"/>
                                          </p:val>
                                        </p:tav>
                                        <p:tav tm="100000">
                                          <p:val>
                                            <p:strVal val="#ppt_x"/>
                                          </p:val>
                                        </p:tav>
                                      </p:tavLst>
                                    </p:anim>
                                    <p:anim calcmode="lin" valueType="num">
                                      <p:cBhvr>
                                        <p:cTn id="40" dur="1000" fill="hold"/>
                                        <p:tgtEl>
                                          <p:spTgt spid="28680"/>
                                        </p:tgtEl>
                                        <p:attrNameLst>
                                          <p:attrName>ppt_y</p:attrName>
                                        </p:attrNameLst>
                                      </p:cBhvr>
                                      <p:tavLst>
                                        <p:tav tm="0">
                                          <p:val>
                                            <p:strVal val="#ppt_y+.1"/>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2" presetClass="entr" presetSubtype="0" fill="hold" nodeType="clickEffect">
                                  <p:stCondLst>
                                    <p:cond delay="0"/>
                                  </p:stCondLst>
                                  <p:childTnLst>
                                    <p:set>
                                      <p:cBhvr>
                                        <p:cTn id="44" dur="1" fill="hold">
                                          <p:stCondLst>
                                            <p:cond delay="0"/>
                                          </p:stCondLst>
                                        </p:cTn>
                                        <p:tgtEl>
                                          <p:spTgt spid="28686"/>
                                        </p:tgtEl>
                                        <p:attrNameLst>
                                          <p:attrName>style.visibility</p:attrName>
                                        </p:attrNameLst>
                                      </p:cBhvr>
                                      <p:to>
                                        <p:strVal val="visible"/>
                                      </p:to>
                                    </p:set>
                                    <p:animEffect>
                                      <p:cBhvr>
                                        <p:cTn id="45" dur="1000"/>
                                        <p:tgtEl>
                                          <p:spTgt spid="28686"/>
                                        </p:tgtEl>
                                      </p:cBhvr>
                                    </p:animEffect>
                                    <p:anim calcmode="lin" valueType="num">
                                      <p:cBhvr>
                                        <p:cTn id="46" dur="1000" fill="hold"/>
                                        <p:tgtEl>
                                          <p:spTgt spid="28686"/>
                                        </p:tgtEl>
                                        <p:attrNameLst>
                                          <p:attrName>ppt_x</p:attrName>
                                        </p:attrNameLst>
                                      </p:cBhvr>
                                      <p:tavLst>
                                        <p:tav tm="0">
                                          <p:val>
                                            <p:strVal val="#ppt_x"/>
                                          </p:val>
                                        </p:tav>
                                        <p:tav tm="100000">
                                          <p:val>
                                            <p:strVal val="#ppt_x"/>
                                          </p:val>
                                        </p:tav>
                                      </p:tavLst>
                                    </p:anim>
                                    <p:anim calcmode="lin" valueType="num">
                                      <p:cBhvr>
                                        <p:cTn id="47" dur="1000" fill="hold"/>
                                        <p:tgtEl>
                                          <p:spTgt spid="28686"/>
                                        </p:tgtEl>
                                        <p:attrNameLst>
                                          <p:attrName>ppt_y</p:attrName>
                                        </p:attrNameLst>
                                      </p:cBhvr>
                                      <p:tavLst>
                                        <p:tav tm="0">
                                          <p:val>
                                            <p:strVal val="#ppt_y+.1"/>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2" presetClass="entr" presetSubtype="0" fill="hold" nodeType="clickEffect">
                                  <p:stCondLst>
                                    <p:cond delay="0"/>
                                  </p:stCondLst>
                                  <p:childTnLst>
                                    <p:set>
                                      <p:cBhvr>
                                        <p:cTn id="51" dur="1" fill="hold">
                                          <p:stCondLst>
                                            <p:cond delay="0"/>
                                          </p:stCondLst>
                                        </p:cTn>
                                        <p:tgtEl>
                                          <p:spTgt spid="28692"/>
                                        </p:tgtEl>
                                        <p:attrNameLst>
                                          <p:attrName>style.visibility</p:attrName>
                                        </p:attrNameLst>
                                      </p:cBhvr>
                                      <p:to>
                                        <p:strVal val="visible"/>
                                      </p:to>
                                    </p:set>
                                    <p:animEffect>
                                      <p:cBhvr>
                                        <p:cTn id="52" dur="1000"/>
                                        <p:tgtEl>
                                          <p:spTgt spid="28692"/>
                                        </p:tgtEl>
                                      </p:cBhvr>
                                    </p:animEffect>
                                    <p:anim calcmode="lin" valueType="num">
                                      <p:cBhvr>
                                        <p:cTn id="53" dur="1000" fill="hold"/>
                                        <p:tgtEl>
                                          <p:spTgt spid="28692"/>
                                        </p:tgtEl>
                                        <p:attrNameLst>
                                          <p:attrName>ppt_x</p:attrName>
                                        </p:attrNameLst>
                                      </p:cBhvr>
                                      <p:tavLst>
                                        <p:tav tm="0">
                                          <p:val>
                                            <p:strVal val="#ppt_x"/>
                                          </p:val>
                                        </p:tav>
                                        <p:tav tm="100000">
                                          <p:val>
                                            <p:strVal val="#ppt_x"/>
                                          </p:val>
                                        </p:tav>
                                      </p:tavLst>
                                    </p:anim>
                                    <p:anim calcmode="lin" valueType="num">
                                      <p:cBhvr>
                                        <p:cTn id="54" dur="1000" fill="hold"/>
                                        <p:tgtEl>
                                          <p:spTgt spid="28692"/>
                                        </p:tgtEl>
                                        <p:attrNameLst>
                                          <p:attrName>ppt_y</p:attrName>
                                        </p:attrNameLst>
                                      </p:cBhvr>
                                      <p:tavLst>
                                        <p:tav tm="0">
                                          <p:val>
                                            <p:strVal val="#ppt_y+.1"/>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42" presetClass="entr" presetSubtype="0" fill="hold" nodeType="clickEffect">
                                  <p:stCondLst>
                                    <p:cond delay="0"/>
                                  </p:stCondLst>
                                  <p:childTnLst>
                                    <p:set>
                                      <p:cBhvr>
                                        <p:cTn id="58" dur="1" fill="hold">
                                          <p:stCondLst>
                                            <p:cond delay="0"/>
                                          </p:stCondLst>
                                        </p:cTn>
                                        <p:tgtEl>
                                          <p:spTgt spid="28698"/>
                                        </p:tgtEl>
                                        <p:attrNameLst>
                                          <p:attrName>style.visibility</p:attrName>
                                        </p:attrNameLst>
                                      </p:cBhvr>
                                      <p:to>
                                        <p:strVal val="visible"/>
                                      </p:to>
                                    </p:set>
                                    <p:animEffect>
                                      <p:cBhvr>
                                        <p:cTn id="59" dur="1000"/>
                                        <p:tgtEl>
                                          <p:spTgt spid="28698"/>
                                        </p:tgtEl>
                                      </p:cBhvr>
                                    </p:animEffect>
                                    <p:anim calcmode="lin" valueType="num">
                                      <p:cBhvr>
                                        <p:cTn id="60" dur="1000" fill="hold"/>
                                        <p:tgtEl>
                                          <p:spTgt spid="28698"/>
                                        </p:tgtEl>
                                        <p:attrNameLst>
                                          <p:attrName>ppt_x</p:attrName>
                                        </p:attrNameLst>
                                      </p:cBhvr>
                                      <p:tavLst>
                                        <p:tav tm="0">
                                          <p:val>
                                            <p:strVal val="#ppt_x"/>
                                          </p:val>
                                        </p:tav>
                                        <p:tav tm="100000">
                                          <p:val>
                                            <p:strVal val="#ppt_x"/>
                                          </p:val>
                                        </p:tav>
                                      </p:tavLst>
                                    </p:anim>
                                    <p:anim calcmode="lin" valueType="num">
                                      <p:cBhvr>
                                        <p:cTn id="61" dur="1000" fill="hold"/>
                                        <p:tgtEl>
                                          <p:spTgt spid="286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9" grpId="0" bldLvl="0" autoUpdateAnimBg="0"/>
      <p:bldP spid="28704" grpId="0" autoUpdateAnimBg="0"/>
      <p:bldP spid="28705" grpId="0" animBg="1" autoUpdateAnimBg="0"/>
      <p:bldP spid="28706"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椭圆 7"/>
          <p:cNvSpPr>
            <a:spLocks noChangeArrowheads="1"/>
          </p:cNvSpPr>
          <p:nvPr/>
        </p:nvSpPr>
        <p:spPr bwMode="auto">
          <a:xfrm>
            <a:off x="6400800" y="1412875"/>
            <a:ext cx="1377950" cy="1376363"/>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699" name="TextBox 147"/>
          <p:cNvSpPr txBox="1">
            <a:spLocks noChangeArrowheads="1"/>
          </p:cNvSpPr>
          <p:nvPr/>
        </p:nvSpPr>
        <p:spPr bwMode="auto">
          <a:xfrm>
            <a:off x="6500813" y="1906588"/>
            <a:ext cx="1177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eaLnBrk="0" hangingPunct="0">
              <a:defRPr>
                <a:solidFill>
                  <a:schemeClr val="tx1"/>
                </a:solidFill>
                <a:latin typeface="Arial" pitchFamily="34" charset="0"/>
                <a:ea typeface="宋体" pitchFamily="2" charset="-122"/>
              </a:defRPr>
            </a:lvl1pPr>
            <a:lvl2pPr marL="742950" indent="-285750" defTabSz="912813" eaLnBrk="0" hangingPunct="0">
              <a:defRPr>
                <a:solidFill>
                  <a:schemeClr val="tx1"/>
                </a:solidFill>
                <a:latin typeface="Arial" pitchFamily="34" charset="0"/>
                <a:ea typeface="宋体" pitchFamily="2" charset="-122"/>
              </a:defRPr>
            </a:lvl2pPr>
            <a:lvl3pPr marL="1143000" indent="-228600" defTabSz="912813" eaLnBrk="0" hangingPunct="0">
              <a:defRPr>
                <a:solidFill>
                  <a:schemeClr val="tx1"/>
                </a:solidFill>
                <a:latin typeface="Arial" pitchFamily="34" charset="0"/>
                <a:ea typeface="宋体" pitchFamily="2" charset="-122"/>
              </a:defRPr>
            </a:lvl3pPr>
            <a:lvl4pPr marL="1600200" indent="-228600" defTabSz="912813" eaLnBrk="0" hangingPunct="0">
              <a:defRPr>
                <a:solidFill>
                  <a:schemeClr val="tx1"/>
                </a:solidFill>
                <a:latin typeface="Arial" pitchFamily="34" charset="0"/>
                <a:ea typeface="宋体" pitchFamily="2" charset="-122"/>
              </a:defRPr>
            </a:lvl4pPr>
            <a:lvl5pPr marL="2057400" indent="-228600" defTabSz="912813" eaLnBrk="0" hangingPunct="0">
              <a:defRPr>
                <a:solidFill>
                  <a:schemeClr val="tx1"/>
                </a:solidFill>
                <a:latin typeface="Arial" pitchFamily="34" charset="0"/>
                <a:ea typeface="宋体" pitchFamily="2" charset="-122"/>
              </a:defRPr>
            </a:lvl5pPr>
            <a:lvl6pPr marL="2514600" indent="-228600" defTabSz="9128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defTabSz="9128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defTabSz="9128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defTabSz="9128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fontAlgn="ctr">
              <a:buClr>
                <a:srgbClr val="FF0000"/>
              </a:buClr>
              <a:buSzPct val="70000"/>
            </a:pPr>
            <a:r>
              <a:rPr lang="zh-CN" altLang="en-US">
                <a:solidFill>
                  <a:srgbClr val="F8F8F8"/>
                </a:solidFill>
                <a:latin typeface="微软雅黑" pitchFamily="34" charset="-122"/>
                <a:ea typeface="微软雅黑" pitchFamily="34" charset="-122"/>
              </a:rPr>
              <a:t>添加文本</a:t>
            </a:r>
          </a:p>
        </p:txBody>
      </p:sp>
      <p:sp>
        <p:nvSpPr>
          <p:cNvPr id="29700" name="矩形 87"/>
          <p:cNvSpPr>
            <a:spLocks noChangeArrowheads="1"/>
          </p:cNvSpPr>
          <p:nvPr/>
        </p:nvSpPr>
        <p:spPr bwMode="auto">
          <a:xfrm>
            <a:off x="8321675" y="1538288"/>
            <a:ext cx="173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ctr" hangingPunct="0">
              <a:buClr>
                <a:srgbClr val="FF0000"/>
              </a:buClr>
              <a:buSzPct val="70000"/>
            </a:pPr>
            <a:r>
              <a:rPr lang="zh-CN" altLang="en-US">
                <a:latin typeface="微软雅黑" pitchFamily="34" charset="-122"/>
                <a:ea typeface="微软雅黑" pitchFamily="34" charset="-122"/>
              </a:rPr>
              <a:t>点击添加文本</a:t>
            </a:r>
            <a:endParaRPr lang="en-US">
              <a:latin typeface="微软雅黑" pitchFamily="34" charset="-122"/>
              <a:ea typeface="微软雅黑" pitchFamily="34" charset="-122"/>
            </a:endParaRPr>
          </a:p>
        </p:txBody>
      </p:sp>
      <p:sp>
        <p:nvSpPr>
          <p:cNvPr id="29701" name="矩形 87"/>
          <p:cNvSpPr>
            <a:spLocks noChangeArrowheads="1"/>
          </p:cNvSpPr>
          <p:nvPr/>
        </p:nvSpPr>
        <p:spPr bwMode="auto">
          <a:xfrm>
            <a:off x="8321675" y="1839913"/>
            <a:ext cx="173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ctr" hangingPunct="0">
              <a:buClr>
                <a:srgbClr val="FF0000"/>
              </a:buClr>
              <a:buSzPct val="70000"/>
            </a:pPr>
            <a:r>
              <a:rPr lang="zh-CN" altLang="en-US">
                <a:latin typeface="微软雅黑" pitchFamily="34" charset="-122"/>
                <a:ea typeface="微软雅黑" pitchFamily="34" charset="-122"/>
              </a:rPr>
              <a:t>点击添加文本</a:t>
            </a:r>
            <a:endParaRPr lang="en-US">
              <a:latin typeface="微软雅黑" pitchFamily="34" charset="-122"/>
              <a:ea typeface="微软雅黑" pitchFamily="34" charset="-122"/>
            </a:endParaRPr>
          </a:p>
        </p:txBody>
      </p:sp>
      <p:sp>
        <p:nvSpPr>
          <p:cNvPr id="29702" name="矩形 87"/>
          <p:cNvSpPr>
            <a:spLocks noChangeArrowheads="1"/>
          </p:cNvSpPr>
          <p:nvPr/>
        </p:nvSpPr>
        <p:spPr bwMode="auto">
          <a:xfrm>
            <a:off x="8328025" y="2141538"/>
            <a:ext cx="16716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ctr" hangingPunct="0">
              <a:buClr>
                <a:srgbClr val="FF0000"/>
              </a:buClr>
              <a:buSzPct val="70000"/>
            </a:pPr>
            <a:r>
              <a:rPr lang="zh-CN" altLang="en-US">
                <a:latin typeface="微软雅黑" pitchFamily="34" charset="-122"/>
                <a:ea typeface="微软雅黑" pitchFamily="34" charset="-122"/>
              </a:rPr>
              <a:t>点击添加文本</a:t>
            </a:r>
            <a:endParaRPr lang="en-US">
              <a:latin typeface="微软雅黑" pitchFamily="34" charset="-122"/>
              <a:ea typeface="微软雅黑" pitchFamily="34" charset="-122"/>
            </a:endParaRPr>
          </a:p>
        </p:txBody>
      </p:sp>
      <p:sp>
        <p:nvSpPr>
          <p:cNvPr id="29703" name="AutoShape 60"/>
          <p:cNvSpPr>
            <a:spLocks noChangeArrowheads="1"/>
          </p:cNvSpPr>
          <p:nvPr/>
        </p:nvSpPr>
        <p:spPr bwMode="auto">
          <a:xfrm>
            <a:off x="1368425" y="2038350"/>
            <a:ext cx="4603750" cy="2960688"/>
          </a:xfrm>
          <a:prstGeom prst="rightArrow">
            <a:avLst>
              <a:gd name="adj1" fmla="val 68037"/>
              <a:gd name="adj2" fmla="val 41127"/>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lvl="2" algn="ctr" eaLnBrk="0" fontAlgn="ctr" hangingPunct="0">
              <a:buClr>
                <a:srgbClr val="FF0000"/>
              </a:buClr>
              <a:buSzPct val="70000"/>
              <a:buFont typeface="Wingdings" pitchFamily="2" charset="2"/>
              <a:buChar char="u"/>
              <a:tabLst>
                <a:tab pos="136525" algn="l"/>
              </a:tabLst>
            </a:pPr>
            <a:endParaRPr lang="zh-CN" altLang="en-US" sz="1400">
              <a:solidFill>
                <a:srgbClr val="21A3D0"/>
              </a:solidFill>
              <a:latin typeface="微软雅黑" pitchFamily="34" charset="-122"/>
              <a:ea typeface="微软雅黑" pitchFamily="34" charset="-122"/>
            </a:endParaRPr>
          </a:p>
        </p:txBody>
      </p:sp>
      <p:sp>
        <p:nvSpPr>
          <p:cNvPr id="29704" name="矩形 14"/>
          <p:cNvSpPr>
            <a:spLocks noChangeArrowheads="1"/>
          </p:cNvSpPr>
          <p:nvPr/>
        </p:nvSpPr>
        <p:spPr bwMode="auto">
          <a:xfrm>
            <a:off x="4335463" y="3219450"/>
            <a:ext cx="1412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a:solidFill>
                  <a:schemeClr val="bg1"/>
                </a:solidFill>
                <a:latin typeface="微软雅黑" pitchFamily="34" charset="-122"/>
                <a:ea typeface="微软雅黑" pitchFamily="34" charset="-122"/>
              </a:rPr>
              <a:t>点击添</a:t>
            </a:r>
            <a:endParaRPr lang="en-US">
              <a:solidFill>
                <a:schemeClr val="bg1"/>
              </a:solidFill>
              <a:latin typeface="微软雅黑" pitchFamily="34" charset="-122"/>
              <a:ea typeface="微软雅黑" pitchFamily="34" charset="-122"/>
            </a:endParaRPr>
          </a:p>
          <a:p>
            <a:pPr algn="ctr"/>
            <a:r>
              <a:rPr lang="zh-CN" altLang="en-US">
                <a:solidFill>
                  <a:schemeClr val="bg1"/>
                </a:solidFill>
                <a:latin typeface="微软雅黑" pitchFamily="34" charset="-122"/>
                <a:ea typeface="微软雅黑" pitchFamily="34" charset="-122"/>
              </a:rPr>
              <a:t>加文本</a:t>
            </a:r>
          </a:p>
        </p:txBody>
      </p:sp>
      <p:grpSp>
        <p:nvGrpSpPr>
          <p:cNvPr id="29705" name="Group 9"/>
          <p:cNvGrpSpPr>
            <a:grpSpLocks/>
          </p:cNvGrpSpPr>
          <p:nvPr/>
        </p:nvGrpSpPr>
        <p:grpSpPr bwMode="auto">
          <a:xfrm>
            <a:off x="1839913" y="3068638"/>
            <a:ext cx="1082675" cy="995362"/>
            <a:chOff x="0" y="0"/>
            <a:chExt cx="458010" cy="2705673"/>
          </a:xfrm>
        </p:grpSpPr>
        <p:sp>
          <p:nvSpPr>
            <p:cNvPr id="29706" name="圆角矩形 18"/>
            <p:cNvSpPr>
              <a:spLocks noChangeArrowheads="1"/>
            </p:cNvSpPr>
            <p:nvPr/>
          </p:nvSpPr>
          <p:spPr bwMode="auto">
            <a:xfrm>
              <a:off x="0" y="0"/>
              <a:ext cx="415318" cy="2705673"/>
            </a:xfrm>
            <a:prstGeom prst="roundRect">
              <a:avLst>
                <a:gd name="adj" fmla="val 10569"/>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itchFamily="34" charset="-122"/>
                <a:ea typeface="微软雅黑" pitchFamily="34" charset="-122"/>
              </a:endParaRPr>
            </a:p>
          </p:txBody>
        </p:sp>
        <p:sp>
          <p:nvSpPr>
            <p:cNvPr id="29707" name="矩形 14"/>
            <p:cNvSpPr>
              <a:spLocks noChangeArrowheads="1"/>
            </p:cNvSpPr>
            <p:nvPr/>
          </p:nvSpPr>
          <p:spPr bwMode="auto">
            <a:xfrm>
              <a:off x="58123" y="470672"/>
              <a:ext cx="399887" cy="1764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rgbClr val="F8F8F8"/>
                  </a:solidFill>
                  <a:latin typeface="微软雅黑" pitchFamily="34" charset="-122"/>
                  <a:ea typeface="微软雅黑" pitchFamily="34" charset="-122"/>
                </a:rPr>
                <a:t>添加</a:t>
              </a:r>
              <a:endParaRPr lang="en-US">
                <a:solidFill>
                  <a:srgbClr val="F8F8F8"/>
                </a:solidFill>
                <a:latin typeface="微软雅黑" pitchFamily="34" charset="-122"/>
                <a:ea typeface="微软雅黑" pitchFamily="34" charset="-122"/>
              </a:endParaRPr>
            </a:p>
            <a:p>
              <a:r>
                <a:rPr lang="zh-CN" altLang="en-US">
                  <a:solidFill>
                    <a:srgbClr val="F8F8F8"/>
                  </a:solidFill>
                  <a:latin typeface="微软雅黑" pitchFamily="34" charset="-122"/>
                  <a:ea typeface="微软雅黑" pitchFamily="34" charset="-122"/>
                </a:rPr>
                <a:t>标题</a:t>
              </a:r>
            </a:p>
          </p:txBody>
        </p:sp>
      </p:grpSp>
      <p:sp>
        <p:nvSpPr>
          <p:cNvPr id="29708" name="椭圆 20"/>
          <p:cNvSpPr>
            <a:spLocks noChangeArrowheads="1"/>
          </p:cNvSpPr>
          <p:nvPr/>
        </p:nvSpPr>
        <p:spPr bwMode="auto">
          <a:xfrm>
            <a:off x="6400800" y="2900363"/>
            <a:ext cx="1377950" cy="1376362"/>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9" name="TextBox 147"/>
          <p:cNvSpPr txBox="1">
            <a:spLocks noChangeArrowheads="1"/>
          </p:cNvSpPr>
          <p:nvPr/>
        </p:nvSpPr>
        <p:spPr bwMode="auto">
          <a:xfrm>
            <a:off x="6500813" y="3394075"/>
            <a:ext cx="1177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eaLnBrk="0" hangingPunct="0">
              <a:defRPr>
                <a:solidFill>
                  <a:schemeClr val="tx1"/>
                </a:solidFill>
                <a:latin typeface="Arial" pitchFamily="34" charset="0"/>
                <a:ea typeface="宋体" pitchFamily="2" charset="-122"/>
              </a:defRPr>
            </a:lvl1pPr>
            <a:lvl2pPr marL="742950" indent="-285750" defTabSz="912813" eaLnBrk="0" hangingPunct="0">
              <a:defRPr>
                <a:solidFill>
                  <a:schemeClr val="tx1"/>
                </a:solidFill>
                <a:latin typeface="Arial" pitchFamily="34" charset="0"/>
                <a:ea typeface="宋体" pitchFamily="2" charset="-122"/>
              </a:defRPr>
            </a:lvl2pPr>
            <a:lvl3pPr marL="1143000" indent="-228600" defTabSz="912813" eaLnBrk="0" hangingPunct="0">
              <a:defRPr>
                <a:solidFill>
                  <a:schemeClr val="tx1"/>
                </a:solidFill>
                <a:latin typeface="Arial" pitchFamily="34" charset="0"/>
                <a:ea typeface="宋体" pitchFamily="2" charset="-122"/>
              </a:defRPr>
            </a:lvl3pPr>
            <a:lvl4pPr marL="1600200" indent="-228600" defTabSz="912813" eaLnBrk="0" hangingPunct="0">
              <a:defRPr>
                <a:solidFill>
                  <a:schemeClr val="tx1"/>
                </a:solidFill>
                <a:latin typeface="Arial" pitchFamily="34" charset="0"/>
                <a:ea typeface="宋体" pitchFamily="2" charset="-122"/>
              </a:defRPr>
            </a:lvl4pPr>
            <a:lvl5pPr marL="2057400" indent="-228600" defTabSz="912813" eaLnBrk="0" hangingPunct="0">
              <a:defRPr>
                <a:solidFill>
                  <a:schemeClr val="tx1"/>
                </a:solidFill>
                <a:latin typeface="Arial" pitchFamily="34" charset="0"/>
                <a:ea typeface="宋体" pitchFamily="2" charset="-122"/>
              </a:defRPr>
            </a:lvl5pPr>
            <a:lvl6pPr marL="2514600" indent="-228600" defTabSz="9128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defTabSz="9128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defTabSz="9128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defTabSz="9128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fontAlgn="ctr">
              <a:buClr>
                <a:srgbClr val="FF0000"/>
              </a:buClr>
              <a:buSzPct val="70000"/>
            </a:pPr>
            <a:r>
              <a:rPr lang="zh-CN" altLang="en-US">
                <a:solidFill>
                  <a:srgbClr val="F8F8F8"/>
                </a:solidFill>
                <a:latin typeface="微软雅黑" pitchFamily="34" charset="-122"/>
                <a:ea typeface="微软雅黑" pitchFamily="34" charset="-122"/>
              </a:rPr>
              <a:t>添加文本</a:t>
            </a:r>
          </a:p>
        </p:txBody>
      </p:sp>
      <p:sp>
        <p:nvSpPr>
          <p:cNvPr id="29710" name="矩形 87"/>
          <p:cNvSpPr>
            <a:spLocks noChangeArrowheads="1"/>
          </p:cNvSpPr>
          <p:nvPr/>
        </p:nvSpPr>
        <p:spPr bwMode="auto">
          <a:xfrm>
            <a:off x="8321675" y="3025775"/>
            <a:ext cx="173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ctr" hangingPunct="0">
              <a:buClr>
                <a:srgbClr val="FF0000"/>
              </a:buClr>
              <a:buSzPct val="70000"/>
            </a:pPr>
            <a:r>
              <a:rPr lang="zh-CN" altLang="en-US">
                <a:latin typeface="微软雅黑" pitchFamily="34" charset="-122"/>
                <a:ea typeface="微软雅黑" pitchFamily="34" charset="-122"/>
              </a:rPr>
              <a:t>点击添加文本</a:t>
            </a:r>
            <a:endParaRPr lang="en-US">
              <a:latin typeface="微软雅黑" pitchFamily="34" charset="-122"/>
              <a:ea typeface="微软雅黑" pitchFamily="34" charset="-122"/>
            </a:endParaRPr>
          </a:p>
        </p:txBody>
      </p:sp>
      <p:sp>
        <p:nvSpPr>
          <p:cNvPr id="29711" name="矩形 87"/>
          <p:cNvSpPr>
            <a:spLocks noChangeArrowheads="1"/>
          </p:cNvSpPr>
          <p:nvPr/>
        </p:nvSpPr>
        <p:spPr bwMode="auto">
          <a:xfrm>
            <a:off x="8321675" y="3327400"/>
            <a:ext cx="173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ctr" hangingPunct="0">
              <a:buClr>
                <a:srgbClr val="FF0000"/>
              </a:buClr>
              <a:buSzPct val="70000"/>
            </a:pPr>
            <a:r>
              <a:rPr lang="zh-CN" altLang="en-US">
                <a:latin typeface="微软雅黑" pitchFamily="34" charset="-122"/>
                <a:ea typeface="微软雅黑" pitchFamily="34" charset="-122"/>
              </a:rPr>
              <a:t>点击添加文本</a:t>
            </a:r>
            <a:endParaRPr lang="en-US">
              <a:latin typeface="微软雅黑" pitchFamily="34" charset="-122"/>
              <a:ea typeface="微软雅黑" pitchFamily="34" charset="-122"/>
            </a:endParaRPr>
          </a:p>
        </p:txBody>
      </p:sp>
      <p:sp>
        <p:nvSpPr>
          <p:cNvPr id="29712" name="矩形 87"/>
          <p:cNvSpPr>
            <a:spLocks noChangeArrowheads="1"/>
          </p:cNvSpPr>
          <p:nvPr/>
        </p:nvSpPr>
        <p:spPr bwMode="auto">
          <a:xfrm>
            <a:off x="8328025" y="3629025"/>
            <a:ext cx="16716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ctr" hangingPunct="0">
              <a:buClr>
                <a:srgbClr val="FF0000"/>
              </a:buClr>
              <a:buSzPct val="70000"/>
            </a:pPr>
            <a:r>
              <a:rPr lang="zh-CN" altLang="en-US">
                <a:latin typeface="微软雅黑" pitchFamily="34" charset="-122"/>
                <a:ea typeface="微软雅黑" pitchFamily="34" charset="-122"/>
              </a:rPr>
              <a:t>点击添加文本</a:t>
            </a:r>
            <a:endParaRPr lang="en-US">
              <a:latin typeface="微软雅黑" pitchFamily="34" charset="-122"/>
              <a:ea typeface="微软雅黑" pitchFamily="34" charset="-122"/>
            </a:endParaRPr>
          </a:p>
        </p:txBody>
      </p:sp>
      <p:sp>
        <p:nvSpPr>
          <p:cNvPr id="29713" name="椭圆 25"/>
          <p:cNvSpPr>
            <a:spLocks noChangeArrowheads="1"/>
          </p:cNvSpPr>
          <p:nvPr/>
        </p:nvSpPr>
        <p:spPr bwMode="auto">
          <a:xfrm>
            <a:off x="6400800" y="4387850"/>
            <a:ext cx="1377950" cy="1376363"/>
          </a:xfrm>
          <a:prstGeom prst="ellipse">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4" name="TextBox 147"/>
          <p:cNvSpPr txBox="1">
            <a:spLocks noChangeArrowheads="1"/>
          </p:cNvSpPr>
          <p:nvPr/>
        </p:nvSpPr>
        <p:spPr bwMode="auto">
          <a:xfrm>
            <a:off x="6500813" y="4881563"/>
            <a:ext cx="1177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eaLnBrk="0" hangingPunct="0">
              <a:defRPr>
                <a:solidFill>
                  <a:schemeClr val="tx1"/>
                </a:solidFill>
                <a:latin typeface="Arial" pitchFamily="34" charset="0"/>
                <a:ea typeface="宋体" pitchFamily="2" charset="-122"/>
              </a:defRPr>
            </a:lvl1pPr>
            <a:lvl2pPr marL="742950" indent="-285750" defTabSz="912813" eaLnBrk="0" hangingPunct="0">
              <a:defRPr>
                <a:solidFill>
                  <a:schemeClr val="tx1"/>
                </a:solidFill>
                <a:latin typeface="Arial" pitchFamily="34" charset="0"/>
                <a:ea typeface="宋体" pitchFamily="2" charset="-122"/>
              </a:defRPr>
            </a:lvl2pPr>
            <a:lvl3pPr marL="1143000" indent="-228600" defTabSz="912813" eaLnBrk="0" hangingPunct="0">
              <a:defRPr>
                <a:solidFill>
                  <a:schemeClr val="tx1"/>
                </a:solidFill>
                <a:latin typeface="Arial" pitchFamily="34" charset="0"/>
                <a:ea typeface="宋体" pitchFamily="2" charset="-122"/>
              </a:defRPr>
            </a:lvl3pPr>
            <a:lvl4pPr marL="1600200" indent="-228600" defTabSz="912813" eaLnBrk="0" hangingPunct="0">
              <a:defRPr>
                <a:solidFill>
                  <a:schemeClr val="tx1"/>
                </a:solidFill>
                <a:latin typeface="Arial" pitchFamily="34" charset="0"/>
                <a:ea typeface="宋体" pitchFamily="2" charset="-122"/>
              </a:defRPr>
            </a:lvl4pPr>
            <a:lvl5pPr marL="2057400" indent="-228600" defTabSz="912813" eaLnBrk="0" hangingPunct="0">
              <a:defRPr>
                <a:solidFill>
                  <a:schemeClr val="tx1"/>
                </a:solidFill>
                <a:latin typeface="Arial" pitchFamily="34" charset="0"/>
                <a:ea typeface="宋体" pitchFamily="2" charset="-122"/>
              </a:defRPr>
            </a:lvl5pPr>
            <a:lvl6pPr marL="2514600" indent="-228600" defTabSz="9128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defTabSz="9128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defTabSz="9128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defTabSz="912813"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fontAlgn="ctr">
              <a:buClr>
                <a:srgbClr val="FF0000"/>
              </a:buClr>
              <a:buSzPct val="70000"/>
            </a:pPr>
            <a:r>
              <a:rPr lang="zh-CN" altLang="en-US">
                <a:solidFill>
                  <a:srgbClr val="F8F8F8"/>
                </a:solidFill>
                <a:latin typeface="微软雅黑" pitchFamily="34" charset="-122"/>
                <a:ea typeface="微软雅黑" pitchFamily="34" charset="-122"/>
              </a:rPr>
              <a:t>添加文本</a:t>
            </a:r>
          </a:p>
        </p:txBody>
      </p:sp>
      <p:sp>
        <p:nvSpPr>
          <p:cNvPr id="29715" name="矩形 87"/>
          <p:cNvSpPr>
            <a:spLocks noChangeArrowheads="1"/>
          </p:cNvSpPr>
          <p:nvPr/>
        </p:nvSpPr>
        <p:spPr bwMode="auto">
          <a:xfrm>
            <a:off x="8321675" y="4513263"/>
            <a:ext cx="173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ctr" hangingPunct="0">
              <a:buClr>
                <a:srgbClr val="FF0000"/>
              </a:buClr>
              <a:buSzPct val="70000"/>
            </a:pPr>
            <a:r>
              <a:rPr lang="zh-CN" altLang="en-US">
                <a:latin typeface="微软雅黑" pitchFamily="34" charset="-122"/>
                <a:ea typeface="微软雅黑" pitchFamily="34" charset="-122"/>
              </a:rPr>
              <a:t>点击添加文本</a:t>
            </a:r>
            <a:endParaRPr lang="en-US">
              <a:latin typeface="微软雅黑" pitchFamily="34" charset="-122"/>
              <a:ea typeface="微软雅黑" pitchFamily="34" charset="-122"/>
            </a:endParaRPr>
          </a:p>
        </p:txBody>
      </p:sp>
      <p:sp>
        <p:nvSpPr>
          <p:cNvPr id="29716" name="矩形 87"/>
          <p:cNvSpPr>
            <a:spLocks noChangeArrowheads="1"/>
          </p:cNvSpPr>
          <p:nvPr/>
        </p:nvSpPr>
        <p:spPr bwMode="auto">
          <a:xfrm>
            <a:off x="8321675" y="4814888"/>
            <a:ext cx="1736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ctr" hangingPunct="0">
              <a:buClr>
                <a:srgbClr val="FF0000"/>
              </a:buClr>
              <a:buSzPct val="70000"/>
            </a:pPr>
            <a:r>
              <a:rPr lang="zh-CN" altLang="en-US">
                <a:latin typeface="微软雅黑" pitchFamily="34" charset="-122"/>
                <a:ea typeface="微软雅黑" pitchFamily="34" charset="-122"/>
              </a:rPr>
              <a:t>点击添加文本</a:t>
            </a:r>
            <a:endParaRPr lang="en-US">
              <a:latin typeface="微软雅黑" pitchFamily="34" charset="-122"/>
              <a:ea typeface="微软雅黑" pitchFamily="34" charset="-122"/>
            </a:endParaRPr>
          </a:p>
        </p:txBody>
      </p:sp>
      <p:sp>
        <p:nvSpPr>
          <p:cNvPr id="29717" name="矩形 87"/>
          <p:cNvSpPr>
            <a:spLocks noChangeArrowheads="1"/>
          </p:cNvSpPr>
          <p:nvPr/>
        </p:nvSpPr>
        <p:spPr bwMode="auto">
          <a:xfrm>
            <a:off x="8328025" y="5116513"/>
            <a:ext cx="16716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fontAlgn="ctr" hangingPunct="0">
              <a:buClr>
                <a:srgbClr val="FF0000"/>
              </a:buClr>
              <a:buSzPct val="70000"/>
            </a:pPr>
            <a:r>
              <a:rPr lang="zh-CN" altLang="en-US">
                <a:latin typeface="微软雅黑" pitchFamily="34" charset="-122"/>
                <a:ea typeface="微软雅黑" pitchFamily="34" charset="-122"/>
              </a:rPr>
              <a:t>点击添加文本</a:t>
            </a:r>
            <a:endParaRPr lang="en-US">
              <a:latin typeface="微软雅黑" pitchFamily="34" charset="-122"/>
              <a:ea typeface="微软雅黑" pitchFamily="34" charset="-122"/>
            </a:endParaRPr>
          </a:p>
        </p:txBody>
      </p:sp>
      <p:sp>
        <p:nvSpPr>
          <p:cNvPr id="29718" name="燕尾形 30"/>
          <p:cNvSpPr>
            <a:spLocks noChangeArrowheads="1"/>
          </p:cNvSpPr>
          <p:nvPr/>
        </p:nvSpPr>
        <p:spPr bwMode="auto">
          <a:xfrm>
            <a:off x="2922588" y="3322638"/>
            <a:ext cx="320675" cy="382587"/>
          </a:xfrm>
          <a:prstGeom prst="chevron">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29719" name="Group 23"/>
          <p:cNvGrpSpPr>
            <a:grpSpLocks/>
          </p:cNvGrpSpPr>
          <p:nvPr/>
        </p:nvGrpSpPr>
        <p:grpSpPr bwMode="auto">
          <a:xfrm>
            <a:off x="3327400" y="3068638"/>
            <a:ext cx="1082675" cy="995362"/>
            <a:chOff x="0" y="0"/>
            <a:chExt cx="458010" cy="2705673"/>
          </a:xfrm>
        </p:grpSpPr>
        <p:sp>
          <p:nvSpPr>
            <p:cNvPr id="29720" name="圆角矩形 32"/>
            <p:cNvSpPr>
              <a:spLocks noChangeArrowheads="1"/>
            </p:cNvSpPr>
            <p:nvPr/>
          </p:nvSpPr>
          <p:spPr bwMode="auto">
            <a:xfrm>
              <a:off x="0" y="0"/>
              <a:ext cx="415318" cy="2705673"/>
            </a:xfrm>
            <a:prstGeom prst="roundRect">
              <a:avLst>
                <a:gd name="adj" fmla="val 10569"/>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itchFamily="34" charset="-122"/>
                <a:ea typeface="微软雅黑" pitchFamily="34" charset="-122"/>
              </a:endParaRPr>
            </a:p>
          </p:txBody>
        </p:sp>
        <p:sp>
          <p:nvSpPr>
            <p:cNvPr id="29721" name="矩形 14"/>
            <p:cNvSpPr>
              <a:spLocks noChangeArrowheads="1"/>
            </p:cNvSpPr>
            <p:nvPr/>
          </p:nvSpPr>
          <p:spPr bwMode="auto">
            <a:xfrm>
              <a:off x="58123" y="470672"/>
              <a:ext cx="399887" cy="1764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a:solidFill>
                    <a:srgbClr val="F8F8F8"/>
                  </a:solidFill>
                  <a:latin typeface="微软雅黑" pitchFamily="34" charset="-122"/>
                  <a:ea typeface="微软雅黑" pitchFamily="34" charset="-122"/>
                </a:rPr>
                <a:t>添加</a:t>
              </a:r>
              <a:endParaRPr lang="en-US">
                <a:solidFill>
                  <a:srgbClr val="F8F8F8"/>
                </a:solidFill>
                <a:latin typeface="微软雅黑" pitchFamily="34" charset="-122"/>
                <a:ea typeface="微软雅黑" pitchFamily="34" charset="-122"/>
              </a:endParaRPr>
            </a:p>
            <a:p>
              <a:r>
                <a:rPr lang="zh-CN" altLang="en-US">
                  <a:solidFill>
                    <a:srgbClr val="F8F8F8"/>
                  </a:solidFill>
                  <a:latin typeface="微软雅黑" pitchFamily="34" charset="-122"/>
                  <a:ea typeface="微软雅黑" pitchFamily="34" charset="-122"/>
                </a:rPr>
                <a:t>标题</a:t>
              </a:r>
            </a:p>
          </p:txBody>
        </p:sp>
      </p:grpSp>
      <p:sp>
        <p:nvSpPr>
          <p:cNvPr id="29722" name="TextBox 34"/>
          <p:cNvSpPr txBox="1">
            <a:spLocks noChangeArrowheads="1"/>
          </p:cNvSpPr>
          <p:nvPr/>
        </p:nvSpPr>
        <p:spPr bwMode="auto">
          <a:xfrm>
            <a:off x="1147763" y="388938"/>
            <a:ext cx="2343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000">
                <a:latin typeface="微软雅黑" pitchFamily="34" charset="-122"/>
                <a:ea typeface="微软雅黑" pitchFamily="34" charset="-122"/>
              </a:rPr>
              <a:t>4.1</a:t>
            </a:r>
            <a:r>
              <a:rPr lang="zh-CN" altLang="en-US" sz="2000">
                <a:latin typeface="微软雅黑" pitchFamily="34" charset="-122"/>
                <a:ea typeface="微软雅黑" pitchFamily="34" charset="-122"/>
              </a:rPr>
              <a:t>请输入您的标题</a:t>
            </a:r>
          </a:p>
        </p:txBody>
      </p:sp>
      <p:sp>
        <p:nvSpPr>
          <p:cNvPr id="29723" name="五边形 35"/>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24" name="燕尾形 36"/>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723"/>
                                        </p:tgtEl>
                                        <p:attrNameLst>
                                          <p:attrName>style.visibility</p:attrName>
                                        </p:attrNameLst>
                                      </p:cBhvr>
                                      <p:to>
                                        <p:strVal val="visible"/>
                                      </p:to>
                                    </p:set>
                                    <p:anim calcmode="lin" valueType="num">
                                      <p:cBhvr additive="base">
                                        <p:cTn id="7" dur="300" fill="hold"/>
                                        <p:tgtEl>
                                          <p:spTgt spid="29723"/>
                                        </p:tgtEl>
                                        <p:attrNameLst>
                                          <p:attrName>ppt_x</p:attrName>
                                        </p:attrNameLst>
                                      </p:cBhvr>
                                      <p:tavLst>
                                        <p:tav tm="0">
                                          <p:val>
                                            <p:strVal val="0-#ppt_w/2"/>
                                          </p:val>
                                        </p:tav>
                                        <p:tav tm="100000">
                                          <p:val>
                                            <p:strVal val="#ppt_x"/>
                                          </p:val>
                                        </p:tav>
                                      </p:tavLst>
                                    </p:anim>
                                    <p:anim calcmode="lin" valueType="num">
                                      <p:cBhvr additive="base">
                                        <p:cTn id="8" dur="300" fill="hold"/>
                                        <p:tgtEl>
                                          <p:spTgt spid="297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29724"/>
                                        </p:tgtEl>
                                        <p:attrNameLst>
                                          <p:attrName>style.visibility</p:attrName>
                                        </p:attrNameLst>
                                      </p:cBhvr>
                                      <p:to>
                                        <p:strVal val="visible"/>
                                      </p:to>
                                    </p:set>
                                    <p:anim calcmode="lin" valueType="num">
                                      <p:cBhvr additive="base">
                                        <p:cTn id="12" dur="500" fill="hold"/>
                                        <p:tgtEl>
                                          <p:spTgt spid="29724"/>
                                        </p:tgtEl>
                                        <p:attrNameLst>
                                          <p:attrName>ppt_x</p:attrName>
                                        </p:attrNameLst>
                                      </p:cBhvr>
                                      <p:tavLst>
                                        <p:tav tm="0">
                                          <p:val>
                                            <p:strVal val="1+#ppt_w/2"/>
                                          </p:val>
                                        </p:tav>
                                        <p:tav tm="100000">
                                          <p:val>
                                            <p:strVal val="#ppt_x"/>
                                          </p:val>
                                        </p:tav>
                                      </p:tavLst>
                                    </p:anim>
                                    <p:anim calcmode="lin" valueType="num">
                                      <p:cBhvr additive="base">
                                        <p:cTn id="13" dur="500" fill="hold"/>
                                        <p:tgtEl>
                                          <p:spTgt spid="2972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9722"/>
                                        </p:tgtEl>
                                        <p:attrNameLst>
                                          <p:attrName>style.visibility</p:attrName>
                                        </p:attrNameLst>
                                      </p:cBhvr>
                                      <p:to>
                                        <p:strVal val="visible"/>
                                      </p:to>
                                    </p:set>
                                    <p:anim calcmode="lin" valueType="num">
                                      <p:cBhvr>
                                        <p:cTn id="17" dur="300" fill="hold"/>
                                        <p:tgtEl>
                                          <p:spTgt spid="29722"/>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29722"/>
                                        </p:tgtEl>
                                        <p:attrNameLst>
                                          <p:attrName>ppt_y</p:attrName>
                                        </p:attrNameLst>
                                      </p:cBhvr>
                                      <p:tavLst>
                                        <p:tav tm="0">
                                          <p:val>
                                            <p:strVal val="#ppt_y"/>
                                          </p:val>
                                        </p:tav>
                                        <p:tav tm="100000">
                                          <p:val>
                                            <p:strVal val="#ppt_y"/>
                                          </p:val>
                                        </p:tav>
                                      </p:tavLst>
                                    </p:anim>
                                    <p:anim calcmode="lin" valueType="num">
                                      <p:cBhvr>
                                        <p:cTn id="19" dur="300" fill="hold"/>
                                        <p:tgtEl>
                                          <p:spTgt spid="29722"/>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2972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29722"/>
                                        </p:tgtEl>
                                      </p:cBhvr>
                                    </p:animEffect>
                                  </p:childTnLst>
                                </p:cTn>
                              </p:par>
                            </p:childTnLst>
                          </p:cTn>
                        </p:par>
                        <p:par>
                          <p:cTn id="22" fill="hold" nodeType="afterGroup">
                            <p:stCondLst>
                              <p:cond delay="1370"/>
                            </p:stCondLst>
                            <p:childTnLst>
                              <p:par>
                                <p:cTn id="23" presetID="2" presetClass="entr" presetSubtype="8" fill="hold" nodeType="afterEffect">
                                  <p:stCondLst>
                                    <p:cond delay="0"/>
                                  </p:stCondLst>
                                  <p:childTnLst>
                                    <p:set>
                                      <p:cBhvr>
                                        <p:cTn id="24" dur="1" fill="hold">
                                          <p:stCondLst>
                                            <p:cond delay="0"/>
                                          </p:stCondLst>
                                        </p:cTn>
                                        <p:tgtEl>
                                          <p:spTgt spid="29705"/>
                                        </p:tgtEl>
                                        <p:attrNameLst>
                                          <p:attrName>style.visibility</p:attrName>
                                        </p:attrNameLst>
                                      </p:cBhvr>
                                      <p:to>
                                        <p:strVal val="visible"/>
                                      </p:to>
                                    </p:set>
                                    <p:anim calcmode="lin" valueType="num">
                                      <p:cBhvr additive="base">
                                        <p:cTn id="25" dur="500" fill="hold"/>
                                        <p:tgtEl>
                                          <p:spTgt spid="29705"/>
                                        </p:tgtEl>
                                        <p:attrNameLst>
                                          <p:attrName>ppt_x</p:attrName>
                                        </p:attrNameLst>
                                      </p:cBhvr>
                                      <p:tavLst>
                                        <p:tav tm="0">
                                          <p:val>
                                            <p:strVal val="0-#ppt_w/2"/>
                                          </p:val>
                                        </p:tav>
                                        <p:tav tm="100000">
                                          <p:val>
                                            <p:strVal val="#ppt_x"/>
                                          </p:val>
                                        </p:tav>
                                      </p:tavLst>
                                    </p:anim>
                                    <p:anim calcmode="lin" valueType="num">
                                      <p:cBhvr additive="base">
                                        <p:cTn id="26" dur="500" fill="hold"/>
                                        <p:tgtEl>
                                          <p:spTgt spid="29705"/>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1870"/>
                            </p:stCondLst>
                            <p:childTnLst>
                              <p:par>
                                <p:cTn id="28" presetID="2" presetClass="entr" presetSubtype="8" fill="hold" grpId="0" nodeType="afterEffect">
                                  <p:stCondLst>
                                    <p:cond delay="0"/>
                                  </p:stCondLst>
                                  <p:childTnLst>
                                    <p:set>
                                      <p:cBhvr>
                                        <p:cTn id="29" dur="1" fill="hold">
                                          <p:stCondLst>
                                            <p:cond delay="0"/>
                                          </p:stCondLst>
                                        </p:cTn>
                                        <p:tgtEl>
                                          <p:spTgt spid="29703"/>
                                        </p:tgtEl>
                                        <p:attrNameLst>
                                          <p:attrName>style.visibility</p:attrName>
                                        </p:attrNameLst>
                                      </p:cBhvr>
                                      <p:to>
                                        <p:strVal val="visible"/>
                                      </p:to>
                                    </p:set>
                                    <p:anim calcmode="lin" valueType="num">
                                      <p:cBhvr additive="base">
                                        <p:cTn id="30" dur="500" fill="hold"/>
                                        <p:tgtEl>
                                          <p:spTgt spid="29703"/>
                                        </p:tgtEl>
                                        <p:attrNameLst>
                                          <p:attrName>ppt_x</p:attrName>
                                        </p:attrNameLst>
                                      </p:cBhvr>
                                      <p:tavLst>
                                        <p:tav tm="0">
                                          <p:val>
                                            <p:strVal val="0-#ppt_w/2"/>
                                          </p:val>
                                        </p:tav>
                                        <p:tav tm="100000">
                                          <p:val>
                                            <p:strVal val="#ppt_x"/>
                                          </p:val>
                                        </p:tav>
                                      </p:tavLst>
                                    </p:anim>
                                    <p:anim calcmode="lin" valueType="num">
                                      <p:cBhvr additive="base">
                                        <p:cTn id="31" dur="500" fill="hold"/>
                                        <p:tgtEl>
                                          <p:spTgt spid="29703"/>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2370"/>
                            </p:stCondLst>
                            <p:childTnLst>
                              <p:par>
                                <p:cTn id="33" presetID="2" presetClass="entr" presetSubtype="8" fill="hold" grpId="0" nodeType="afterEffect">
                                  <p:stCondLst>
                                    <p:cond delay="0"/>
                                  </p:stCondLst>
                                  <p:childTnLst>
                                    <p:set>
                                      <p:cBhvr>
                                        <p:cTn id="34" dur="1" fill="hold">
                                          <p:stCondLst>
                                            <p:cond delay="0"/>
                                          </p:stCondLst>
                                        </p:cTn>
                                        <p:tgtEl>
                                          <p:spTgt spid="29704"/>
                                        </p:tgtEl>
                                        <p:attrNameLst>
                                          <p:attrName>style.visibility</p:attrName>
                                        </p:attrNameLst>
                                      </p:cBhvr>
                                      <p:to>
                                        <p:strVal val="visible"/>
                                      </p:to>
                                    </p:set>
                                    <p:anim calcmode="lin" valueType="num">
                                      <p:cBhvr additive="base">
                                        <p:cTn id="35" dur="500" fill="hold"/>
                                        <p:tgtEl>
                                          <p:spTgt spid="29704"/>
                                        </p:tgtEl>
                                        <p:attrNameLst>
                                          <p:attrName>ppt_x</p:attrName>
                                        </p:attrNameLst>
                                      </p:cBhvr>
                                      <p:tavLst>
                                        <p:tav tm="0">
                                          <p:val>
                                            <p:strVal val="0-#ppt_w/2"/>
                                          </p:val>
                                        </p:tav>
                                        <p:tav tm="100000">
                                          <p:val>
                                            <p:strVal val="#ppt_x"/>
                                          </p:val>
                                        </p:tav>
                                      </p:tavLst>
                                    </p:anim>
                                    <p:anim calcmode="lin" valueType="num">
                                      <p:cBhvr additive="base">
                                        <p:cTn id="36" dur="500" fill="hold"/>
                                        <p:tgtEl>
                                          <p:spTgt spid="29704"/>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2870"/>
                            </p:stCondLst>
                            <p:childTnLst>
                              <p:par>
                                <p:cTn id="38" presetID="49" presetClass="entr" presetSubtype="0" decel="100000" fill="hold" grpId="0" nodeType="afterEffect">
                                  <p:stCondLst>
                                    <p:cond delay="0"/>
                                  </p:stCondLst>
                                  <p:childTnLst>
                                    <p:set>
                                      <p:cBhvr>
                                        <p:cTn id="39" dur="1" fill="hold">
                                          <p:stCondLst>
                                            <p:cond delay="0"/>
                                          </p:stCondLst>
                                        </p:cTn>
                                        <p:tgtEl>
                                          <p:spTgt spid="29699"/>
                                        </p:tgtEl>
                                        <p:attrNameLst>
                                          <p:attrName>style.visibility</p:attrName>
                                        </p:attrNameLst>
                                      </p:cBhvr>
                                      <p:to>
                                        <p:strVal val="visible"/>
                                      </p:to>
                                    </p:set>
                                    <p:anim calcmode="lin" valueType="num">
                                      <p:cBhvr>
                                        <p:cTn id="40" dur="500" fill="hold"/>
                                        <p:tgtEl>
                                          <p:spTgt spid="29699"/>
                                        </p:tgtEl>
                                        <p:attrNameLst>
                                          <p:attrName>ppt_w</p:attrName>
                                        </p:attrNameLst>
                                      </p:cBhvr>
                                      <p:tavLst>
                                        <p:tav tm="0">
                                          <p:val>
                                            <p:fltVal val="0"/>
                                          </p:val>
                                        </p:tav>
                                        <p:tav tm="100000">
                                          <p:val>
                                            <p:strVal val="#ppt_w"/>
                                          </p:val>
                                        </p:tav>
                                      </p:tavLst>
                                    </p:anim>
                                    <p:anim calcmode="lin" valueType="num">
                                      <p:cBhvr>
                                        <p:cTn id="41" dur="500" fill="hold"/>
                                        <p:tgtEl>
                                          <p:spTgt spid="29699"/>
                                        </p:tgtEl>
                                        <p:attrNameLst>
                                          <p:attrName>ppt_h</p:attrName>
                                        </p:attrNameLst>
                                      </p:cBhvr>
                                      <p:tavLst>
                                        <p:tav tm="0">
                                          <p:val>
                                            <p:fltVal val="0"/>
                                          </p:val>
                                        </p:tav>
                                        <p:tav tm="100000">
                                          <p:val>
                                            <p:strVal val="#ppt_h"/>
                                          </p:val>
                                        </p:tav>
                                      </p:tavLst>
                                    </p:anim>
                                    <p:anim calcmode="lin" valueType="num">
                                      <p:cBhvr>
                                        <p:cTn id="42" dur="500" fill="hold"/>
                                        <p:tgtEl>
                                          <p:spTgt spid="29699"/>
                                        </p:tgtEl>
                                        <p:attrNameLst>
                                          <p:attrName>style.rotation</p:attrName>
                                        </p:attrNameLst>
                                      </p:cBhvr>
                                      <p:tavLst>
                                        <p:tav tm="0">
                                          <p:val>
                                            <p:fltVal val="360"/>
                                          </p:val>
                                        </p:tav>
                                        <p:tav tm="100000">
                                          <p:val>
                                            <p:fltVal val="0"/>
                                          </p:val>
                                        </p:tav>
                                      </p:tavLst>
                                    </p:anim>
                                    <p:animEffect transition="in" filter="fade">
                                      <p:cBhvr>
                                        <p:cTn id="43" dur="500"/>
                                        <p:tgtEl>
                                          <p:spTgt spid="29699"/>
                                        </p:tgtEl>
                                      </p:cBhvr>
                                    </p:animEffect>
                                  </p:childTnLst>
                                </p:cTn>
                              </p:par>
                            </p:childTnLst>
                          </p:cTn>
                        </p:par>
                        <p:par>
                          <p:cTn id="44" fill="hold" nodeType="afterGroup">
                            <p:stCondLst>
                              <p:cond delay="3370"/>
                            </p:stCondLst>
                            <p:childTnLst>
                              <p:par>
                                <p:cTn id="45" presetID="2" presetClass="entr" presetSubtype="2" fill="hold" grpId="0" nodeType="afterEffect">
                                  <p:stCondLst>
                                    <p:cond delay="0"/>
                                  </p:stCondLst>
                                  <p:childTnLst>
                                    <p:set>
                                      <p:cBhvr>
                                        <p:cTn id="46" dur="1" fill="hold">
                                          <p:stCondLst>
                                            <p:cond delay="0"/>
                                          </p:stCondLst>
                                        </p:cTn>
                                        <p:tgtEl>
                                          <p:spTgt spid="29700"/>
                                        </p:tgtEl>
                                        <p:attrNameLst>
                                          <p:attrName>style.visibility</p:attrName>
                                        </p:attrNameLst>
                                      </p:cBhvr>
                                      <p:to>
                                        <p:strVal val="visible"/>
                                      </p:to>
                                    </p:set>
                                    <p:anim calcmode="lin" valueType="num">
                                      <p:cBhvr additive="base">
                                        <p:cTn id="47" dur="500" fill="hold"/>
                                        <p:tgtEl>
                                          <p:spTgt spid="29700"/>
                                        </p:tgtEl>
                                        <p:attrNameLst>
                                          <p:attrName>ppt_x</p:attrName>
                                        </p:attrNameLst>
                                      </p:cBhvr>
                                      <p:tavLst>
                                        <p:tav tm="0">
                                          <p:val>
                                            <p:strVal val="1+#ppt_w/2"/>
                                          </p:val>
                                        </p:tav>
                                        <p:tav tm="100000">
                                          <p:val>
                                            <p:strVal val="#ppt_x"/>
                                          </p:val>
                                        </p:tav>
                                      </p:tavLst>
                                    </p:anim>
                                    <p:anim calcmode="lin" valueType="num">
                                      <p:cBhvr additive="base">
                                        <p:cTn id="48" dur="500" fill="hold"/>
                                        <p:tgtEl>
                                          <p:spTgt spid="29700"/>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3870"/>
                            </p:stCondLst>
                            <p:childTnLst>
                              <p:par>
                                <p:cTn id="50" presetID="2" presetClass="entr" presetSubtype="2" fill="hold" grpId="0" nodeType="afterEffect">
                                  <p:stCondLst>
                                    <p:cond delay="0"/>
                                  </p:stCondLst>
                                  <p:childTnLst>
                                    <p:set>
                                      <p:cBhvr>
                                        <p:cTn id="51" dur="1" fill="hold">
                                          <p:stCondLst>
                                            <p:cond delay="0"/>
                                          </p:stCondLst>
                                        </p:cTn>
                                        <p:tgtEl>
                                          <p:spTgt spid="29701"/>
                                        </p:tgtEl>
                                        <p:attrNameLst>
                                          <p:attrName>style.visibility</p:attrName>
                                        </p:attrNameLst>
                                      </p:cBhvr>
                                      <p:to>
                                        <p:strVal val="visible"/>
                                      </p:to>
                                    </p:set>
                                    <p:anim calcmode="lin" valueType="num">
                                      <p:cBhvr additive="base">
                                        <p:cTn id="52" dur="500" fill="hold"/>
                                        <p:tgtEl>
                                          <p:spTgt spid="29701"/>
                                        </p:tgtEl>
                                        <p:attrNameLst>
                                          <p:attrName>ppt_x</p:attrName>
                                        </p:attrNameLst>
                                      </p:cBhvr>
                                      <p:tavLst>
                                        <p:tav tm="0">
                                          <p:val>
                                            <p:strVal val="1+#ppt_w/2"/>
                                          </p:val>
                                        </p:tav>
                                        <p:tav tm="100000">
                                          <p:val>
                                            <p:strVal val="#ppt_x"/>
                                          </p:val>
                                        </p:tav>
                                      </p:tavLst>
                                    </p:anim>
                                    <p:anim calcmode="lin" valueType="num">
                                      <p:cBhvr additive="base">
                                        <p:cTn id="53" dur="500" fill="hold"/>
                                        <p:tgtEl>
                                          <p:spTgt spid="29701"/>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4370"/>
                            </p:stCondLst>
                            <p:childTnLst>
                              <p:par>
                                <p:cTn id="55" presetID="2" presetClass="entr" presetSubtype="2" fill="hold" grpId="0" nodeType="afterEffect">
                                  <p:stCondLst>
                                    <p:cond delay="0"/>
                                  </p:stCondLst>
                                  <p:childTnLst>
                                    <p:set>
                                      <p:cBhvr>
                                        <p:cTn id="56" dur="1" fill="hold">
                                          <p:stCondLst>
                                            <p:cond delay="0"/>
                                          </p:stCondLst>
                                        </p:cTn>
                                        <p:tgtEl>
                                          <p:spTgt spid="29702"/>
                                        </p:tgtEl>
                                        <p:attrNameLst>
                                          <p:attrName>style.visibility</p:attrName>
                                        </p:attrNameLst>
                                      </p:cBhvr>
                                      <p:to>
                                        <p:strVal val="visible"/>
                                      </p:to>
                                    </p:set>
                                    <p:anim calcmode="lin" valueType="num">
                                      <p:cBhvr additive="base">
                                        <p:cTn id="57" dur="500" fill="hold"/>
                                        <p:tgtEl>
                                          <p:spTgt spid="29702"/>
                                        </p:tgtEl>
                                        <p:attrNameLst>
                                          <p:attrName>ppt_x</p:attrName>
                                        </p:attrNameLst>
                                      </p:cBhvr>
                                      <p:tavLst>
                                        <p:tav tm="0">
                                          <p:val>
                                            <p:strVal val="1+#ppt_w/2"/>
                                          </p:val>
                                        </p:tav>
                                        <p:tav tm="100000">
                                          <p:val>
                                            <p:strVal val="#ppt_x"/>
                                          </p:val>
                                        </p:tav>
                                      </p:tavLst>
                                    </p:anim>
                                    <p:anim calcmode="lin" valueType="num">
                                      <p:cBhvr additive="base">
                                        <p:cTn id="58" dur="500" fill="hold"/>
                                        <p:tgtEl>
                                          <p:spTgt spid="29702"/>
                                        </p:tgtEl>
                                        <p:attrNameLst>
                                          <p:attrName>ppt_y</p:attrName>
                                        </p:attrNameLst>
                                      </p:cBhvr>
                                      <p:tavLst>
                                        <p:tav tm="0">
                                          <p:val>
                                            <p:strVal val="#ppt_y"/>
                                          </p:val>
                                        </p:tav>
                                        <p:tav tm="100000">
                                          <p:val>
                                            <p:strVal val="#ppt_y"/>
                                          </p:val>
                                        </p:tav>
                                      </p:tavLst>
                                    </p:anim>
                                  </p:childTnLst>
                                </p:cTn>
                              </p:par>
                            </p:childTnLst>
                          </p:cTn>
                        </p:par>
                        <p:par>
                          <p:cTn id="59" fill="hold" nodeType="afterGroup">
                            <p:stCondLst>
                              <p:cond delay="4870"/>
                            </p:stCondLst>
                            <p:childTnLst>
                              <p:par>
                                <p:cTn id="60" presetID="49" presetClass="entr" presetSubtype="0" decel="100000" fill="hold" grpId="0" nodeType="afterEffect">
                                  <p:stCondLst>
                                    <p:cond delay="0"/>
                                  </p:stCondLst>
                                  <p:childTnLst>
                                    <p:set>
                                      <p:cBhvr>
                                        <p:cTn id="61" dur="1" fill="hold">
                                          <p:stCondLst>
                                            <p:cond delay="0"/>
                                          </p:stCondLst>
                                        </p:cTn>
                                        <p:tgtEl>
                                          <p:spTgt spid="29709"/>
                                        </p:tgtEl>
                                        <p:attrNameLst>
                                          <p:attrName>style.visibility</p:attrName>
                                        </p:attrNameLst>
                                      </p:cBhvr>
                                      <p:to>
                                        <p:strVal val="visible"/>
                                      </p:to>
                                    </p:set>
                                    <p:anim calcmode="lin" valueType="num">
                                      <p:cBhvr>
                                        <p:cTn id="62" dur="500" fill="hold"/>
                                        <p:tgtEl>
                                          <p:spTgt spid="29709"/>
                                        </p:tgtEl>
                                        <p:attrNameLst>
                                          <p:attrName>ppt_w</p:attrName>
                                        </p:attrNameLst>
                                      </p:cBhvr>
                                      <p:tavLst>
                                        <p:tav tm="0">
                                          <p:val>
                                            <p:fltVal val="0"/>
                                          </p:val>
                                        </p:tav>
                                        <p:tav tm="100000">
                                          <p:val>
                                            <p:strVal val="#ppt_w"/>
                                          </p:val>
                                        </p:tav>
                                      </p:tavLst>
                                    </p:anim>
                                    <p:anim calcmode="lin" valueType="num">
                                      <p:cBhvr>
                                        <p:cTn id="63" dur="500" fill="hold"/>
                                        <p:tgtEl>
                                          <p:spTgt spid="29709"/>
                                        </p:tgtEl>
                                        <p:attrNameLst>
                                          <p:attrName>ppt_h</p:attrName>
                                        </p:attrNameLst>
                                      </p:cBhvr>
                                      <p:tavLst>
                                        <p:tav tm="0">
                                          <p:val>
                                            <p:fltVal val="0"/>
                                          </p:val>
                                        </p:tav>
                                        <p:tav tm="100000">
                                          <p:val>
                                            <p:strVal val="#ppt_h"/>
                                          </p:val>
                                        </p:tav>
                                      </p:tavLst>
                                    </p:anim>
                                    <p:anim calcmode="lin" valueType="num">
                                      <p:cBhvr>
                                        <p:cTn id="64" dur="500" fill="hold"/>
                                        <p:tgtEl>
                                          <p:spTgt spid="29709"/>
                                        </p:tgtEl>
                                        <p:attrNameLst>
                                          <p:attrName>style.rotation</p:attrName>
                                        </p:attrNameLst>
                                      </p:cBhvr>
                                      <p:tavLst>
                                        <p:tav tm="0">
                                          <p:val>
                                            <p:fltVal val="360"/>
                                          </p:val>
                                        </p:tav>
                                        <p:tav tm="100000">
                                          <p:val>
                                            <p:fltVal val="0"/>
                                          </p:val>
                                        </p:tav>
                                      </p:tavLst>
                                    </p:anim>
                                    <p:animEffect transition="in" filter="fade">
                                      <p:cBhvr>
                                        <p:cTn id="65" dur="500"/>
                                        <p:tgtEl>
                                          <p:spTgt spid="29709"/>
                                        </p:tgtEl>
                                      </p:cBhvr>
                                    </p:animEffect>
                                  </p:childTnLst>
                                </p:cTn>
                              </p:par>
                            </p:childTnLst>
                          </p:cTn>
                        </p:par>
                        <p:par>
                          <p:cTn id="66" fill="hold" nodeType="afterGroup">
                            <p:stCondLst>
                              <p:cond delay="5370"/>
                            </p:stCondLst>
                            <p:childTnLst>
                              <p:par>
                                <p:cTn id="67" presetID="2" presetClass="entr" presetSubtype="2" fill="hold" grpId="0" nodeType="afterEffect">
                                  <p:stCondLst>
                                    <p:cond delay="0"/>
                                  </p:stCondLst>
                                  <p:childTnLst>
                                    <p:set>
                                      <p:cBhvr>
                                        <p:cTn id="68" dur="1" fill="hold">
                                          <p:stCondLst>
                                            <p:cond delay="0"/>
                                          </p:stCondLst>
                                        </p:cTn>
                                        <p:tgtEl>
                                          <p:spTgt spid="29710"/>
                                        </p:tgtEl>
                                        <p:attrNameLst>
                                          <p:attrName>style.visibility</p:attrName>
                                        </p:attrNameLst>
                                      </p:cBhvr>
                                      <p:to>
                                        <p:strVal val="visible"/>
                                      </p:to>
                                    </p:set>
                                    <p:anim calcmode="lin" valueType="num">
                                      <p:cBhvr additive="base">
                                        <p:cTn id="69" dur="500" fill="hold"/>
                                        <p:tgtEl>
                                          <p:spTgt spid="29710"/>
                                        </p:tgtEl>
                                        <p:attrNameLst>
                                          <p:attrName>ppt_x</p:attrName>
                                        </p:attrNameLst>
                                      </p:cBhvr>
                                      <p:tavLst>
                                        <p:tav tm="0">
                                          <p:val>
                                            <p:strVal val="1+#ppt_w/2"/>
                                          </p:val>
                                        </p:tav>
                                        <p:tav tm="100000">
                                          <p:val>
                                            <p:strVal val="#ppt_x"/>
                                          </p:val>
                                        </p:tav>
                                      </p:tavLst>
                                    </p:anim>
                                    <p:anim calcmode="lin" valueType="num">
                                      <p:cBhvr additive="base">
                                        <p:cTn id="70" dur="500" fill="hold"/>
                                        <p:tgtEl>
                                          <p:spTgt spid="29710"/>
                                        </p:tgtEl>
                                        <p:attrNameLst>
                                          <p:attrName>ppt_y</p:attrName>
                                        </p:attrNameLst>
                                      </p:cBhvr>
                                      <p:tavLst>
                                        <p:tav tm="0">
                                          <p:val>
                                            <p:strVal val="#ppt_y"/>
                                          </p:val>
                                        </p:tav>
                                        <p:tav tm="100000">
                                          <p:val>
                                            <p:strVal val="#ppt_y"/>
                                          </p:val>
                                        </p:tav>
                                      </p:tavLst>
                                    </p:anim>
                                  </p:childTnLst>
                                </p:cTn>
                              </p:par>
                            </p:childTnLst>
                          </p:cTn>
                        </p:par>
                        <p:par>
                          <p:cTn id="71" fill="hold" nodeType="afterGroup">
                            <p:stCondLst>
                              <p:cond delay="5870"/>
                            </p:stCondLst>
                            <p:childTnLst>
                              <p:par>
                                <p:cTn id="72" presetID="2" presetClass="entr" presetSubtype="2" fill="hold" grpId="0" nodeType="afterEffect">
                                  <p:stCondLst>
                                    <p:cond delay="0"/>
                                  </p:stCondLst>
                                  <p:childTnLst>
                                    <p:set>
                                      <p:cBhvr>
                                        <p:cTn id="73" dur="1" fill="hold">
                                          <p:stCondLst>
                                            <p:cond delay="0"/>
                                          </p:stCondLst>
                                        </p:cTn>
                                        <p:tgtEl>
                                          <p:spTgt spid="29711"/>
                                        </p:tgtEl>
                                        <p:attrNameLst>
                                          <p:attrName>style.visibility</p:attrName>
                                        </p:attrNameLst>
                                      </p:cBhvr>
                                      <p:to>
                                        <p:strVal val="visible"/>
                                      </p:to>
                                    </p:set>
                                    <p:anim calcmode="lin" valueType="num">
                                      <p:cBhvr additive="base">
                                        <p:cTn id="74" dur="500" fill="hold"/>
                                        <p:tgtEl>
                                          <p:spTgt spid="29711"/>
                                        </p:tgtEl>
                                        <p:attrNameLst>
                                          <p:attrName>ppt_x</p:attrName>
                                        </p:attrNameLst>
                                      </p:cBhvr>
                                      <p:tavLst>
                                        <p:tav tm="0">
                                          <p:val>
                                            <p:strVal val="1+#ppt_w/2"/>
                                          </p:val>
                                        </p:tav>
                                        <p:tav tm="100000">
                                          <p:val>
                                            <p:strVal val="#ppt_x"/>
                                          </p:val>
                                        </p:tav>
                                      </p:tavLst>
                                    </p:anim>
                                    <p:anim calcmode="lin" valueType="num">
                                      <p:cBhvr additive="base">
                                        <p:cTn id="75" dur="500" fill="hold"/>
                                        <p:tgtEl>
                                          <p:spTgt spid="29711"/>
                                        </p:tgtEl>
                                        <p:attrNameLst>
                                          <p:attrName>ppt_y</p:attrName>
                                        </p:attrNameLst>
                                      </p:cBhvr>
                                      <p:tavLst>
                                        <p:tav tm="0">
                                          <p:val>
                                            <p:strVal val="#ppt_y"/>
                                          </p:val>
                                        </p:tav>
                                        <p:tav tm="100000">
                                          <p:val>
                                            <p:strVal val="#ppt_y"/>
                                          </p:val>
                                        </p:tav>
                                      </p:tavLst>
                                    </p:anim>
                                  </p:childTnLst>
                                </p:cTn>
                              </p:par>
                            </p:childTnLst>
                          </p:cTn>
                        </p:par>
                        <p:par>
                          <p:cTn id="76" fill="hold" nodeType="afterGroup">
                            <p:stCondLst>
                              <p:cond delay="6370"/>
                            </p:stCondLst>
                            <p:childTnLst>
                              <p:par>
                                <p:cTn id="77" presetID="2" presetClass="entr" presetSubtype="2" fill="hold" grpId="0" nodeType="afterEffect">
                                  <p:stCondLst>
                                    <p:cond delay="0"/>
                                  </p:stCondLst>
                                  <p:childTnLst>
                                    <p:set>
                                      <p:cBhvr>
                                        <p:cTn id="78" dur="1" fill="hold">
                                          <p:stCondLst>
                                            <p:cond delay="0"/>
                                          </p:stCondLst>
                                        </p:cTn>
                                        <p:tgtEl>
                                          <p:spTgt spid="29712"/>
                                        </p:tgtEl>
                                        <p:attrNameLst>
                                          <p:attrName>style.visibility</p:attrName>
                                        </p:attrNameLst>
                                      </p:cBhvr>
                                      <p:to>
                                        <p:strVal val="visible"/>
                                      </p:to>
                                    </p:set>
                                    <p:anim calcmode="lin" valueType="num">
                                      <p:cBhvr additive="base">
                                        <p:cTn id="79" dur="500" fill="hold"/>
                                        <p:tgtEl>
                                          <p:spTgt spid="29712"/>
                                        </p:tgtEl>
                                        <p:attrNameLst>
                                          <p:attrName>ppt_x</p:attrName>
                                        </p:attrNameLst>
                                      </p:cBhvr>
                                      <p:tavLst>
                                        <p:tav tm="0">
                                          <p:val>
                                            <p:strVal val="1+#ppt_w/2"/>
                                          </p:val>
                                        </p:tav>
                                        <p:tav tm="100000">
                                          <p:val>
                                            <p:strVal val="#ppt_x"/>
                                          </p:val>
                                        </p:tav>
                                      </p:tavLst>
                                    </p:anim>
                                    <p:anim calcmode="lin" valueType="num">
                                      <p:cBhvr additive="base">
                                        <p:cTn id="80" dur="500" fill="hold"/>
                                        <p:tgtEl>
                                          <p:spTgt spid="29712"/>
                                        </p:tgtEl>
                                        <p:attrNameLst>
                                          <p:attrName>ppt_y</p:attrName>
                                        </p:attrNameLst>
                                      </p:cBhvr>
                                      <p:tavLst>
                                        <p:tav tm="0">
                                          <p:val>
                                            <p:strVal val="#ppt_y"/>
                                          </p:val>
                                        </p:tav>
                                        <p:tav tm="100000">
                                          <p:val>
                                            <p:strVal val="#ppt_y"/>
                                          </p:val>
                                        </p:tav>
                                      </p:tavLst>
                                    </p:anim>
                                  </p:childTnLst>
                                </p:cTn>
                              </p:par>
                            </p:childTnLst>
                          </p:cTn>
                        </p:par>
                        <p:par>
                          <p:cTn id="81" fill="hold" nodeType="afterGroup">
                            <p:stCondLst>
                              <p:cond delay="6870"/>
                            </p:stCondLst>
                            <p:childTnLst>
                              <p:par>
                                <p:cTn id="82" presetID="49" presetClass="entr" presetSubtype="0" decel="100000" fill="hold" grpId="0" nodeType="afterEffect">
                                  <p:stCondLst>
                                    <p:cond delay="0"/>
                                  </p:stCondLst>
                                  <p:childTnLst>
                                    <p:set>
                                      <p:cBhvr>
                                        <p:cTn id="83" dur="1" fill="hold">
                                          <p:stCondLst>
                                            <p:cond delay="0"/>
                                          </p:stCondLst>
                                        </p:cTn>
                                        <p:tgtEl>
                                          <p:spTgt spid="29714"/>
                                        </p:tgtEl>
                                        <p:attrNameLst>
                                          <p:attrName>style.visibility</p:attrName>
                                        </p:attrNameLst>
                                      </p:cBhvr>
                                      <p:to>
                                        <p:strVal val="visible"/>
                                      </p:to>
                                    </p:set>
                                    <p:anim calcmode="lin" valueType="num">
                                      <p:cBhvr>
                                        <p:cTn id="84" dur="500" fill="hold"/>
                                        <p:tgtEl>
                                          <p:spTgt spid="29714"/>
                                        </p:tgtEl>
                                        <p:attrNameLst>
                                          <p:attrName>ppt_w</p:attrName>
                                        </p:attrNameLst>
                                      </p:cBhvr>
                                      <p:tavLst>
                                        <p:tav tm="0">
                                          <p:val>
                                            <p:fltVal val="0"/>
                                          </p:val>
                                        </p:tav>
                                        <p:tav tm="100000">
                                          <p:val>
                                            <p:strVal val="#ppt_w"/>
                                          </p:val>
                                        </p:tav>
                                      </p:tavLst>
                                    </p:anim>
                                    <p:anim calcmode="lin" valueType="num">
                                      <p:cBhvr>
                                        <p:cTn id="85" dur="500" fill="hold"/>
                                        <p:tgtEl>
                                          <p:spTgt spid="29714"/>
                                        </p:tgtEl>
                                        <p:attrNameLst>
                                          <p:attrName>ppt_h</p:attrName>
                                        </p:attrNameLst>
                                      </p:cBhvr>
                                      <p:tavLst>
                                        <p:tav tm="0">
                                          <p:val>
                                            <p:fltVal val="0"/>
                                          </p:val>
                                        </p:tav>
                                        <p:tav tm="100000">
                                          <p:val>
                                            <p:strVal val="#ppt_h"/>
                                          </p:val>
                                        </p:tav>
                                      </p:tavLst>
                                    </p:anim>
                                    <p:anim calcmode="lin" valueType="num">
                                      <p:cBhvr>
                                        <p:cTn id="86" dur="500" fill="hold"/>
                                        <p:tgtEl>
                                          <p:spTgt spid="29714"/>
                                        </p:tgtEl>
                                        <p:attrNameLst>
                                          <p:attrName>style.rotation</p:attrName>
                                        </p:attrNameLst>
                                      </p:cBhvr>
                                      <p:tavLst>
                                        <p:tav tm="0">
                                          <p:val>
                                            <p:fltVal val="360"/>
                                          </p:val>
                                        </p:tav>
                                        <p:tav tm="100000">
                                          <p:val>
                                            <p:fltVal val="0"/>
                                          </p:val>
                                        </p:tav>
                                      </p:tavLst>
                                    </p:anim>
                                    <p:animEffect transition="in" filter="fade">
                                      <p:cBhvr>
                                        <p:cTn id="87" dur="500"/>
                                        <p:tgtEl>
                                          <p:spTgt spid="29714"/>
                                        </p:tgtEl>
                                      </p:cBhvr>
                                    </p:animEffect>
                                  </p:childTnLst>
                                </p:cTn>
                              </p:par>
                            </p:childTnLst>
                          </p:cTn>
                        </p:par>
                        <p:par>
                          <p:cTn id="88" fill="hold" nodeType="afterGroup">
                            <p:stCondLst>
                              <p:cond delay="7370"/>
                            </p:stCondLst>
                            <p:childTnLst>
                              <p:par>
                                <p:cTn id="89" presetID="2" presetClass="entr" presetSubtype="2" fill="hold" grpId="0" nodeType="afterEffect">
                                  <p:stCondLst>
                                    <p:cond delay="0"/>
                                  </p:stCondLst>
                                  <p:childTnLst>
                                    <p:set>
                                      <p:cBhvr>
                                        <p:cTn id="90" dur="1" fill="hold">
                                          <p:stCondLst>
                                            <p:cond delay="0"/>
                                          </p:stCondLst>
                                        </p:cTn>
                                        <p:tgtEl>
                                          <p:spTgt spid="29715"/>
                                        </p:tgtEl>
                                        <p:attrNameLst>
                                          <p:attrName>style.visibility</p:attrName>
                                        </p:attrNameLst>
                                      </p:cBhvr>
                                      <p:to>
                                        <p:strVal val="visible"/>
                                      </p:to>
                                    </p:set>
                                    <p:anim calcmode="lin" valueType="num">
                                      <p:cBhvr additive="base">
                                        <p:cTn id="91" dur="500" fill="hold"/>
                                        <p:tgtEl>
                                          <p:spTgt spid="29715"/>
                                        </p:tgtEl>
                                        <p:attrNameLst>
                                          <p:attrName>ppt_x</p:attrName>
                                        </p:attrNameLst>
                                      </p:cBhvr>
                                      <p:tavLst>
                                        <p:tav tm="0">
                                          <p:val>
                                            <p:strVal val="1+#ppt_w/2"/>
                                          </p:val>
                                        </p:tav>
                                        <p:tav tm="100000">
                                          <p:val>
                                            <p:strVal val="#ppt_x"/>
                                          </p:val>
                                        </p:tav>
                                      </p:tavLst>
                                    </p:anim>
                                    <p:anim calcmode="lin" valueType="num">
                                      <p:cBhvr additive="base">
                                        <p:cTn id="92" dur="500" fill="hold"/>
                                        <p:tgtEl>
                                          <p:spTgt spid="29715"/>
                                        </p:tgtEl>
                                        <p:attrNameLst>
                                          <p:attrName>ppt_y</p:attrName>
                                        </p:attrNameLst>
                                      </p:cBhvr>
                                      <p:tavLst>
                                        <p:tav tm="0">
                                          <p:val>
                                            <p:strVal val="#ppt_y"/>
                                          </p:val>
                                        </p:tav>
                                        <p:tav tm="100000">
                                          <p:val>
                                            <p:strVal val="#ppt_y"/>
                                          </p:val>
                                        </p:tav>
                                      </p:tavLst>
                                    </p:anim>
                                  </p:childTnLst>
                                </p:cTn>
                              </p:par>
                            </p:childTnLst>
                          </p:cTn>
                        </p:par>
                        <p:par>
                          <p:cTn id="93" fill="hold" nodeType="afterGroup">
                            <p:stCondLst>
                              <p:cond delay="7870"/>
                            </p:stCondLst>
                            <p:childTnLst>
                              <p:par>
                                <p:cTn id="94" presetID="2" presetClass="entr" presetSubtype="2" fill="hold" grpId="0" nodeType="afterEffect">
                                  <p:stCondLst>
                                    <p:cond delay="0"/>
                                  </p:stCondLst>
                                  <p:childTnLst>
                                    <p:set>
                                      <p:cBhvr>
                                        <p:cTn id="95" dur="1" fill="hold">
                                          <p:stCondLst>
                                            <p:cond delay="0"/>
                                          </p:stCondLst>
                                        </p:cTn>
                                        <p:tgtEl>
                                          <p:spTgt spid="29716"/>
                                        </p:tgtEl>
                                        <p:attrNameLst>
                                          <p:attrName>style.visibility</p:attrName>
                                        </p:attrNameLst>
                                      </p:cBhvr>
                                      <p:to>
                                        <p:strVal val="visible"/>
                                      </p:to>
                                    </p:set>
                                    <p:anim calcmode="lin" valueType="num">
                                      <p:cBhvr additive="base">
                                        <p:cTn id="96" dur="500" fill="hold"/>
                                        <p:tgtEl>
                                          <p:spTgt spid="29716"/>
                                        </p:tgtEl>
                                        <p:attrNameLst>
                                          <p:attrName>ppt_x</p:attrName>
                                        </p:attrNameLst>
                                      </p:cBhvr>
                                      <p:tavLst>
                                        <p:tav tm="0">
                                          <p:val>
                                            <p:strVal val="1+#ppt_w/2"/>
                                          </p:val>
                                        </p:tav>
                                        <p:tav tm="100000">
                                          <p:val>
                                            <p:strVal val="#ppt_x"/>
                                          </p:val>
                                        </p:tav>
                                      </p:tavLst>
                                    </p:anim>
                                    <p:anim calcmode="lin" valueType="num">
                                      <p:cBhvr additive="base">
                                        <p:cTn id="97" dur="500" fill="hold"/>
                                        <p:tgtEl>
                                          <p:spTgt spid="29716"/>
                                        </p:tgtEl>
                                        <p:attrNameLst>
                                          <p:attrName>ppt_y</p:attrName>
                                        </p:attrNameLst>
                                      </p:cBhvr>
                                      <p:tavLst>
                                        <p:tav tm="0">
                                          <p:val>
                                            <p:strVal val="#ppt_y"/>
                                          </p:val>
                                        </p:tav>
                                        <p:tav tm="100000">
                                          <p:val>
                                            <p:strVal val="#ppt_y"/>
                                          </p:val>
                                        </p:tav>
                                      </p:tavLst>
                                    </p:anim>
                                  </p:childTnLst>
                                </p:cTn>
                              </p:par>
                            </p:childTnLst>
                          </p:cTn>
                        </p:par>
                        <p:par>
                          <p:cTn id="98" fill="hold" nodeType="afterGroup">
                            <p:stCondLst>
                              <p:cond delay="8370"/>
                            </p:stCondLst>
                            <p:childTnLst>
                              <p:par>
                                <p:cTn id="99" presetID="2" presetClass="entr" presetSubtype="2" fill="hold" grpId="0" nodeType="afterEffect">
                                  <p:stCondLst>
                                    <p:cond delay="0"/>
                                  </p:stCondLst>
                                  <p:childTnLst>
                                    <p:set>
                                      <p:cBhvr>
                                        <p:cTn id="100" dur="1" fill="hold">
                                          <p:stCondLst>
                                            <p:cond delay="0"/>
                                          </p:stCondLst>
                                        </p:cTn>
                                        <p:tgtEl>
                                          <p:spTgt spid="29717"/>
                                        </p:tgtEl>
                                        <p:attrNameLst>
                                          <p:attrName>style.visibility</p:attrName>
                                        </p:attrNameLst>
                                      </p:cBhvr>
                                      <p:to>
                                        <p:strVal val="visible"/>
                                      </p:to>
                                    </p:set>
                                    <p:anim calcmode="lin" valueType="num">
                                      <p:cBhvr additive="base">
                                        <p:cTn id="101" dur="500" fill="hold"/>
                                        <p:tgtEl>
                                          <p:spTgt spid="29717"/>
                                        </p:tgtEl>
                                        <p:attrNameLst>
                                          <p:attrName>ppt_x</p:attrName>
                                        </p:attrNameLst>
                                      </p:cBhvr>
                                      <p:tavLst>
                                        <p:tav tm="0">
                                          <p:val>
                                            <p:strVal val="1+#ppt_w/2"/>
                                          </p:val>
                                        </p:tav>
                                        <p:tav tm="100000">
                                          <p:val>
                                            <p:strVal val="#ppt_x"/>
                                          </p:val>
                                        </p:tav>
                                      </p:tavLst>
                                    </p:anim>
                                    <p:anim calcmode="lin" valueType="num">
                                      <p:cBhvr additive="base">
                                        <p:cTn id="102" dur="500" fill="hold"/>
                                        <p:tgtEl>
                                          <p:spTgt spid="29717"/>
                                        </p:tgtEl>
                                        <p:attrNameLst>
                                          <p:attrName>ppt_y</p:attrName>
                                        </p:attrNameLst>
                                      </p:cBhvr>
                                      <p:tavLst>
                                        <p:tav tm="0">
                                          <p:val>
                                            <p:strVal val="#ppt_y"/>
                                          </p:val>
                                        </p:tav>
                                        <p:tav tm="100000">
                                          <p:val>
                                            <p:strVal val="#ppt_y"/>
                                          </p:val>
                                        </p:tav>
                                      </p:tavLst>
                                    </p:anim>
                                  </p:childTnLst>
                                </p:cTn>
                              </p:par>
                            </p:childTnLst>
                          </p:cTn>
                        </p:par>
                        <p:par>
                          <p:cTn id="103" fill="hold" nodeType="afterGroup">
                            <p:stCondLst>
                              <p:cond delay="8870"/>
                            </p:stCondLst>
                            <p:childTnLst>
                              <p:par>
                                <p:cTn id="104" presetID="2" presetClass="entr" presetSubtype="8" fill="hold" nodeType="afterEffect">
                                  <p:stCondLst>
                                    <p:cond delay="0"/>
                                  </p:stCondLst>
                                  <p:childTnLst>
                                    <p:set>
                                      <p:cBhvr>
                                        <p:cTn id="105" dur="1" fill="hold">
                                          <p:stCondLst>
                                            <p:cond delay="0"/>
                                          </p:stCondLst>
                                        </p:cTn>
                                        <p:tgtEl>
                                          <p:spTgt spid="29719"/>
                                        </p:tgtEl>
                                        <p:attrNameLst>
                                          <p:attrName>style.visibility</p:attrName>
                                        </p:attrNameLst>
                                      </p:cBhvr>
                                      <p:to>
                                        <p:strVal val="visible"/>
                                      </p:to>
                                    </p:set>
                                    <p:anim calcmode="lin" valueType="num">
                                      <p:cBhvr additive="base">
                                        <p:cTn id="106" dur="500" fill="hold"/>
                                        <p:tgtEl>
                                          <p:spTgt spid="29719"/>
                                        </p:tgtEl>
                                        <p:attrNameLst>
                                          <p:attrName>ppt_x</p:attrName>
                                        </p:attrNameLst>
                                      </p:cBhvr>
                                      <p:tavLst>
                                        <p:tav tm="0">
                                          <p:val>
                                            <p:strVal val="0-#ppt_w/2"/>
                                          </p:val>
                                        </p:tav>
                                        <p:tav tm="100000">
                                          <p:val>
                                            <p:strVal val="#ppt_x"/>
                                          </p:val>
                                        </p:tav>
                                      </p:tavLst>
                                    </p:anim>
                                    <p:anim calcmode="lin" valueType="num">
                                      <p:cBhvr additive="base">
                                        <p:cTn id="107" dur="500" fill="hold"/>
                                        <p:tgtEl>
                                          <p:spTgt spid="297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utoUpdateAnimBg="0"/>
      <p:bldP spid="29700" grpId="0" autoUpdateAnimBg="0"/>
      <p:bldP spid="29701" grpId="0" autoUpdateAnimBg="0"/>
      <p:bldP spid="29702" grpId="0" autoUpdateAnimBg="0"/>
      <p:bldP spid="29703" grpId="0" animBg="1" autoUpdateAnimBg="0"/>
      <p:bldP spid="29704" grpId="0" autoUpdateAnimBg="0"/>
      <p:bldP spid="29709" grpId="0" autoUpdateAnimBg="0"/>
      <p:bldP spid="29710" grpId="0" autoUpdateAnimBg="0"/>
      <p:bldP spid="29711" grpId="0" autoUpdateAnimBg="0"/>
      <p:bldP spid="29712" grpId="0" autoUpdateAnimBg="0"/>
      <p:bldP spid="29714" grpId="0" autoUpdateAnimBg="0"/>
      <p:bldP spid="29715" grpId="0" autoUpdateAnimBg="0"/>
      <p:bldP spid="29716" grpId="0" autoUpdateAnimBg="0"/>
      <p:bldP spid="29717" grpId="0" autoUpdateAnimBg="0"/>
      <p:bldP spid="29722" grpId="0" autoUpdateAnimBg="0"/>
      <p:bldP spid="29723" grpId="0" animBg="1" autoUpdateAnimBg="0"/>
      <p:bldP spid="29724"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7"/>
          <p:cNvSpPr>
            <a:spLocks noChangeArrowheads="1"/>
          </p:cNvSpPr>
          <p:nvPr/>
        </p:nvSpPr>
        <p:spPr bwMode="auto">
          <a:xfrm>
            <a:off x="625475" y="1341438"/>
            <a:ext cx="2663825" cy="1852612"/>
          </a:xfrm>
          <a:prstGeom prst="rect">
            <a:avLst/>
          </a:prstGeom>
          <a:blipFill dpi="0" rotWithShape="1">
            <a:blip r:embed="rId2"/>
            <a:srcRect/>
            <a:stretch>
              <a:fillRect/>
            </a:stretch>
          </a:blipFill>
          <a:ln w="9525" cmpd="sng">
            <a:solidFill>
              <a:schemeClr val="accent1"/>
            </a:solidFill>
            <a:miter lim="800000"/>
            <a:headEnd/>
            <a:tailEnd/>
          </a:ln>
        </p:spPr>
        <p:txBody>
          <a:bodyPr/>
          <a:lstStyle/>
          <a:p>
            <a:endParaRPr lang="zh-CN" altLang="en-US"/>
          </a:p>
        </p:txBody>
      </p:sp>
      <p:sp>
        <p:nvSpPr>
          <p:cNvPr id="30723" name="矩形 8"/>
          <p:cNvSpPr>
            <a:spLocks noChangeArrowheads="1"/>
          </p:cNvSpPr>
          <p:nvPr/>
        </p:nvSpPr>
        <p:spPr bwMode="auto">
          <a:xfrm>
            <a:off x="3405188" y="1341438"/>
            <a:ext cx="2663825" cy="1852612"/>
          </a:xfrm>
          <a:prstGeom prst="rect">
            <a:avLst/>
          </a:prstGeom>
          <a:blipFill dpi="0" rotWithShape="1">
            <a:blip r:embed="rId3"/>
            <a:srcRect/>
            <a:stretch>
              <a:fillRect/>
            </a:stretch>
          </a:blipFill>
          <a:ln w="9525" cmpd="sng">
            <a:solidFill>
              <a:schemeClr val="accent1"/>
            </a:solidFill>
            <a:miter lim="800000"/>
            <a:headEnd/>
            <a:tailEnd/>
          </a:ln>
        </p:spPr>
        <p:txBody>
          <a:bodyPr/>
          <a:lstStyle/>
          <a:p>
            <a:endParaRPr lang="zh-CN" altLang="en-US"/>
          </a:p>
        </p:txBody>
      </p:sp>
      <p:sp>
        <p:nvSpPr>
          <p:cNvPr id="30724" name="矩形 9"/>
          <p:cNvSpPr>
            <a:spLocks noChangeArrowheads="1"/>
          </p:cNvSpPr>
          <p:nvPr/>
        </p:nvSpPr>
        <p:spPr bwMode="auto">
          <a:xfrm>
            <a:off x="6172200" y="1341438"/>
            <a:ext cx="2663825" cy="1852612"/>
          </a:xfrm>
          <a:prstGeom prst="rect">
            <a:avLst/>
          </a:prstGeom>
          <a:blipFill dpi="0" rotWithShape="1">
            <a:blip r:embed="rId4"/>
            <a:srcRect/>
            <a:stretch>
              <a:fillRect/>
            </a:stretch>
          </a:blipFill>
          <a:ln w="9525" cmpd="sng">
            <a:solidFill>
              <a:schemeClr val="accent1"/>
            </a:solidFill>
            <a:miter lim="800000"/>
            <a:headEnd/>
            <a:tailEnd/>
          </a:ln>
        </p:spPr>
        <p:txBody>
          <a:bodyPr/>
          <a:lstStyle/>
          <a:p>
            <a:endParaRPr lang="zh-CN" altLang="en-US"/>
          </a:p>
        </p:txBody>
      </p:sp>
      <p:sp>
        <p:nvSpPr>
          <p:cNvPr id="30725" name="矩形 10"/>
          <p:cNvSpPr>
            <a:spLocks noChangeArrowheads="1"/>
          </p:cNvSpPr>
          <p:nvPr/>
        </p:nvSpPr>
        <p:spPr bwMode="auto">
          <a:xfrm>
            <a:off x="8950325" y="1341438"/>
            <a:ext cx="2663825" cy="1852612"/>
          </a:xfrm>
          <a:prstGeom prst="rect">
            <a:avLst/>
          </a:prstGeom>
          <a:blipFill dpi="0" rotWithShape="1">
            <a:blip r:embed="rId5"/>
            <a:srcRect/>
            <a:stretch>
              <a:fillRect/>
            </a:stretch>
          </a:blipFill>
          <a:ln w="9525" cmpd="sng">
            <a:solidFill>
              <a:schemeClr val="accent1"/>
            </a:solidFill>
            <a:miter lim="800000"/>
            <a:headEnd/>
            <a:tailEnd/>
          </a:ln>
        </p:spPr>
        <p:txBody>
          <a:bodyPr/>
          <a:lstStyle/>
          <a:p>
            <a:endParaRPr lang="zh-CN" altLang="en-US"/>
          </a:p>
        </p:txBody>
      </p:sp>
      <p:sp>
        <p:nvSpPr>
          <p:cNvPr id="30726" name="矩形 11"/>
          <p:cNvSpPr>
            <a:spLocks noChangeArrowheads="1"/>
          </p:cNvSpPr>
          <p:nvPr/>
        </p:nvSpPr>
        <p:spPr bwMode="auto">
          <a:xfrm>
            <a:off x="625475" y="3789363"/>
            <a:ext cx="2663825" cy="1852612"/>
          </a:xfrm>
          <a:prstGeom prst="rect">
            <a:avLst/>
          </a:prstGeom>
          <a:blipFill dpi="0" rotWithShape="1">
            <a:blip r:embed="rId6"/>
            <a:srcRect/>
            <a:stretch>
              <a:fillRect/>
            </a:stretch>
          </a:blipFill>
          <a:ln w="9525" cmpd="sng">
            <a:solidFill>
              <a:schemeClr val="accent1"/>
            </a:solidFill>
            <a:miter lim="800000"/>
            <a:headEnd/>
            <a:tailEnd/>
          </a:ln>
        </p:spPr>
        <p:txBody>
          <a:bodyPr/>
          <a:lstStyle/>
          <a:p>
            <a:endParaRPr lang="zh-CN" altLang="en-US"/>
          </a:p>
        </p:txBody>
      </p:sp>
      <p:sp>
        <p:nvSpPr>
          <p:cNvPr id="30727" name="矩形 12"/>
          <p:cNvSpPr>
            <a:spLocks noChangeArrowheads="1"/>
          </p:cNvSpPr>
          <p:nvPr/>
        </p:nvSpPr>
        <p:spPr bwMode="auto">
          <a:xfrm>
            <a:off x="3405188" y="3789363"/>
            <a:ext cx="2663825" cy="1852612"/>
          </a:xfrm>
          <a:prstGeom prst="rect">
            <a:avLst/>
          </a:prstGeom>
          <a:blipFill dpi="0" rotWithShape="1">
            <a:blip r:embed="rId7"/>
            <a:srcRect/>
            <a:stretch>
              <a:fillRect/>
            </a:stretch>
          </a:blipFill>
          <a:ln w="9525" cmpd="sng">
            <a:solidFill>
              <a:schemeClr val="accent1"/>
            </a:solidFill>
            <a:miter lim="800000"/>
            <a:headEnd/>
            <a:tailEnd/>
          </a:ln>
        </p:spPr>
        <p:txBody>
          <a:bodyPr/>
          <a:lstStyle/>
          <a:p>
            <a:endParaRPr lang="zh-CN" altLang="en-US"/>
          </a:p>
        </p:txBody>
      </p:sp>
      <p:sp>
        <p:nvSpPr>
          <p:cNvPr id="30728" name="矩形 13"/>
          <p:cNvSpPr>
            <a:spLocks noChangeArrowheads="1"/>
          </p:cNvSpPr>
          <p:nvPr/>
        </p:nvSpPr>
        <p:spPr bwMode="auto">
          <a:xfrm>
            <a:off x="6172200" y="3789363"/>
            <a:ext cx="2663825" cy="1852612"/>
          </a:xfrm>
          <a:prstGeom prst="rect">
            <a:avLst/>
          </a:prstGeom>
          <a:blipFill dpi="0" rotWithShape="1">
            <a:blip r:embed="rId8"/>
            <a:srcRect/>
            <a:stretch>
              <a:fillRect/>
            </a:stretch>
          </a:blipFill>
          <a:ln w="9525" cmpd="sng">
            <a:solidFill>
              <a:schemeClr val="accent1"/>
            </a:solidFill>
            <a:miter lim="800000"/>
            <a:headEnd/>
            <a:tailEnd/>
          </a:ln>
        </p:spPr>
        <p:txBody>
          <a:bodyPr/>
          <a:lstStyle/>
          <a:p>
            <a:endParaRPr lang="zh-CN" altLang="en-US"/>
          </a:p>
        </p:txBody>
      </p:sp>
      <p:sp>
        <p:nvSpPr>
          <p:cNvPr id="30729" name="矩形 14"/>
          <p:cNvSpPr>
            <a:spLocks noChangeArrowheads="1"/>
          </p:cNvSpPr>
          <p:nvPr/>
        </p:nvSpPr>
        <p:spPr bwMode="auto">
          <a:xfrm>
            <a:off x="8950325" y="3789363"/>
            <a:ext cx="2663825" cy="1852612"/>
          </a:xfrm>
          <a:prstGeom prst="rect">
            <a:avLst/>
          </a:prstGeom>
          <a:blipFill dpi="0" rotWithShape="1">
            <a:blip r:embed="rId9"/>
            <a:srcRect/>
            <a:stretch>
              <a:fillRect/>
            </a:stretch>
          </a:blipFill>
          <a:ln w="9525" cmpd="sng">
            <a:solidFill>
              <a:schemeClr val="accent1"/>
            </a:solidFill>
            <a:miter lim="800000"/>
            <a:headEnd/>
            <a:tailEnd/>
          </a:ln>
        </p:spPr>
        <p:txBody>
          <a:bodyPr/>
          <a:lstStyle/>
          <a:p>
            <a:endParaRPr lang="zh-CN" altLang="en-US"/>
          </a:p>
        </p:txBody>
      </p:sp>
      <p:grpSp>
        <p:nvGrpSpPr>
          <p:cNvPr id="30730" name="Group 10"/>
          <p:cNvGrpSpPr>
            <a:grpSpLocks/>
          </p:cNvGrpSpPr>
          <p:nvPr/>
        </p:nvGrpSpPr>
        <p:grpSpPr bwMode="auto">
          <a:xfrm>
            <a:off x="2651125" y="1109663"/>
            <a:ext cx="452438" cy="461962"/>
            <a:chOff x="0" y="0"/>
            <a:chExt cx="452474" cy="461665"/>
          </a:xfrm>
        </p:grpSpPr>
        <p:sp>
          <p:nvSpPr>
            <p:cNvPr id="30731" name="椭圆 16"/>
            <p:cNvSpPr>
              <a:spLocks noChangeArrowheads="1"/>
            </p:cNvSpPr>
            <p:nvPr/>
          </p:nvSpPr>
          <p:spPr bwMode="auto">
            <a:xfrm>
              <a:off x="0" y="9191"/>
              <a:ext cx="452474" cy="452474"/>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2" name="TextBox 17"/>
            <p:cNvSpPr txBox="1">
              <a:spLocks noChangeArrowheads="1"/>
            </p:cNvSpPr>
            <p:nvPr/>
          </p:nvSpPr>
          <p:spPr bwMode="auto">
            <a:xfrm>
              <a:off x="39327" y="0"/>
              <a:ext cx="373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400" b="1">
                  <a:solidFill>
                    <a:schemeClr val="bg1"/>
                  </a:solidFill>
                  <a:latin typeface="微软雅黑" pitchFamily="34" charset="-122"/>
                  <a:ea typeface="微软雅黑" pitchFamily="34" charset="-122"/>
                </a:rPr>
                <a:t>1</a:t>
              </a:r>
              <a:endParaRPr lang="zh-CN" altLang="en-US" sz="2400" b="1">
                <a:solidFill>
                  <a:schemeClr val="bg1"/>
                </a:solidFill>
                <a:latin typeface="微软雅黑" pitchFamily="34" charset="-122"/>
                <a:ea typeface="微软雅黑" pitchFamily="34" charset="-122"/>
              </a:endParaRPr>
            </a:p>
          </p:txBody>
        </p:sp>
      </p:grpSp>
      <p:grpSp>
        <p:nvGrpSpPr>
          <p:cNvPr id="30733" name="Group 13"/>
          <p:cNvGrpSpPr>
            <a:grpSpLocks/>
          </p:cNvGrpSpPr>
          <p:nvPr/>
        </p:nvGrpSpPr>
        <p:grpSpPr bwMode="auto">
          <a:xfrm>
            <a:off x="5535613" y="1109663"/>
            <a:ext cx="452437" cy="461962"/>
            <a:chOff x="0" y="0"/>
            <a:chExt cx="452474" cy="461665"/>
          </a:xfrm>
        </p:grpSpPr>
        <p:sp>
          <p:nvSpPr>
            <p:cNvPr id="30734" name="椭圆 19"/>
            <p:cNvSpPr>
              <a:spLocks noChangeArrowheads="1"/>
            </p:cNvSpPr>
            <p:nvPr/>
          </p:nvSpPr>
          <p:spPr bwMode="auto">
            <a:xfrm>
              <a:off x="0" y="9191"/>
              <a:ext cx="452474" cy="452474"/>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5" name="TextBox 20"/>
            <p:cNvSpPr txBox="1">
              <a:spLocks noChangeArrowheads="1"/>
            </p:cNvSpPr>
            <p:nvPr/>
          </p:nvSpPr>
          <p:spPr bwMode="auto">
            <a:xfrm>
              <a:off x="39327" y="0"/>
              <a:ext cx="373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400" b="1">
                  <a:solidFill>
                    <a:schemeClr val="bg1"/>
                  </a:solidFill>
                  <a:latin typeface="微软雅黑" pitchFamily="34" charset="-122"/>
                  <a:ea typeface="微软雅黑" pitchFamily="34" charset="-122"/>
                </a:rPr>
                <a:t>2</a:t>
              </a:r>
              <a:endParaRPr lang="zh-CN" altLang="en-US" sz="2400" b="1">
                <a:solidFill>
                  <a:schemeClr val="bg1"/>
                </a:solidFill>
                <a:latin typeface="微软雅黑" pitchFamily="34" charset="-122"/>
                <a:ea typeface="微软雅黑" pitchFamily="34" charset="-122"/>
              </a:endParaRPr>
            </a:p>
          </p:txBody>
        </p:sp>
      </p:grpSp>
      <p:grpSp>
        <p:nvGrpSpPr>
          <p:cNvPr id="30736" name="Group 16"/>
          <p:cNvGrpSpPr>
            <a:grpSpLocks/>
          </p:cNvGrpSpPr>
          <p:nvPr/>
        </p:nvGrpSpPr>
        <p:grpSpPr bwMode="auto">
          <a:xfrm>
            <a:off x="8302625" y="1109663"/>
            <a:ext cx="452438" cy="461962"/>
            <a:chOff x="0" y="0"/>
            <a:chExt cx="452474" cy="461665"/>
          </a:xfrm>
        </p:grpSpPr>
        <p:sp>
          <p:nvSpPr>
            <p:cNvPr id="30737" name="椭圆 22"/>
            <p:cNvSpPr>
              <a:spLocks noChangeArrowheads="1"/>
            </p:cNvSpPr>
            <p:nvPr/>
          </p:nvSpPr>
          <p:spPr bwMode="auto">
            <a:xfrm>
              <a:off x="0" y="9191"/>
              <a:ext cx="452474" cy="452474"/>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8" name="TextBox 23"/>
            <p:cNvSpPr txBox="1">
              <a:spLocks noChangeArrowheads="1"/>
            </p:cNvSpPr>
            <p:nvPr/>
          </p:nvSpPr>
          <p:spPr bwMode="auto">
            <a:xfrm>
              <a:off x="39327" y="0"/>
              <a:ext cx="373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400" b="1">
                  <a:solidFill>
                    <a:schemeClr val="bg1"/>
                  </a:solidFill>
                  <a:latin typeface="微软雅黑" pitchFamily="34" charset="-122"/>
                  <a:ea typeface="微软雅黑" pitchFamily="34" charset="-122"/>
                </a:rPr>
                <a:t>3</a:t>
              </a:r>
              <a:endParaRPr lang="zh-CN" altLang="en-US" sz="2400" b="1">
                <a:solidFill>
                  <a:schemeClr val="bg1"/>
                </a:solidFill>
                <a:latin typeface="微软雅黑" pitchFamily="34" charset="-122"/>
                <a:ea typeface="微软雅黑" pitchFamily="34" charset="-122"/>
              </a:endParaRPr>
            </a:p>
          </p:txBody>
        </p:sp>
      </p:grpSp>
      <p:grpSp>
        <p:nvGrpSpPr>
          <p:cNvPr id="30739" name="Group 19"/>
          <p:cNvGrpSpPr>
            <a:grpSpLocks/>
          </p:cNvGrpSpPr>
          <p:nvPr/>
        </p:nvGrpSpPr>
        <p:grpSpPr bwMode="auto">
          <a:xfrm>
            <a:off x="11129963" y="1109663"/>
            <a:ext cx="452437" cy="461962"/>
            <a:chOff x="0" y="0"/>
            <a:chExt cx="452474" cy="461665"/>
          </a:xfrm>
        </p:grpSpPr>
        <p:sp>
          <p:nvSpPr>
            <p:cNvPr id="30740" name="椭圆 25"/>
            <p:cNvSpPr>
              <a:spLocks noChangeArrowheads="1"/>
            </p:cNvSpPr>
            <p:nvPr/>
          </p:nvSpPr>
          <p:spPr bwMode="auto">
            <a:xfrm>
              <a:off x="0" y="9191"/>
              <a:ext cx="452474" cy="452474"/>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1" name="TextBox 26"/>
            <p:cNvSpPr txBox="1">
              <a:spLocks noChangeArrowheads="1"/>
            </p:cNvSpPr>
            <p:nvPr/>
          </p:nvSpPr>
          <p:spPr bwMode="auto">
            <a:xfrm>
              <a:off x="39327" y="0"/>
              <a:ext cx="373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400" b="1">
                  <a:solidFill>
                    <a:schemeClr val="bg1"/>
                  </a:solidFill>
                  <a:latin typeface="微软雅黑" pitchFamily="34" charset="-122"/>
                  <a:ea typeface="微软雅黑" pitchFamily="34" charset="-122"/>
                </a:rPr>
                <a:t>4</a:t>
              </a:r>
              <a:endParaRPr lang="zh-CN" altLang="en-US" sz="2400" b="1">
                <a:solidFill>
                  <a:schemeClr val="bg1"/>
                </a:solidFill>
                <a:latin typeface="微软雅黑" pitchFamily="34" charset="-122"/>
                <a:ea typeface="微软雅黑" pitchFamily="34" charset="-122"/>
              </a:endParaRPr>
            </a:p>
          </p:txBody>
        </p:sp>
      </p:grpSp>
      <p:grpSp>
        <p:nvGrpSpPr>
          <p:cNvPr id="30742" name="Group 22"/>
          <p:cNvGrpSpPr>
            <a:grpSpLocks/>
          </p:cNvGrpSpPr>
          <p:nvPr/>
        </p:nvGrpSpPr>
        <p:grpSpPr bwMode="auto">
          <a:xfrm>
            <a:off x="2651125" y="3592513"/>
            <a:ext cx="452438" cy="460375"/>
            <a:chOff x="0" y="0"/>
            <a:chExt cx="452474" cy="461665"/>
          </a:xfrm>
        </p:grpSpPr>
        <p:sp>
          <p:nvSpPr>
            <p:cNvPr id="30743" name="椭圆 28"/>
            <p:cNvSpPr>
              <a:spLocks noChangeArrowheads="1"/>
            </p:cNvSpPr>
            <p:nvPr/>
          </p:nvSpPr>
          <p:spPr bwMode="auto">
            <a:xfrm>
              <a:off x="0" y="9191"/>
              <a:ext cx="452474" cy="452474"/>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4" name="TextBox 29"/>
            <p:cNvSpPr txBox="1">
              <a:spLocks noChangeArrowheads="1"/>
            </p:cNvSpPr>
            <p:nvPr/>
          </p:nvSpPr>
          <p:spPr bwMode="auto">
            <a:xfrm>
              <a:off x="39327" y="0"/>
              <a:ext cx="373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400" b="1">
                  <a:solidFill>
                    <a:schemeClr val="bg1"/>
                  </a:solidFill>
                  <a:latin typeface="微软雅黑" pitchFamily="34" charset="-122"/>
                  <a:ea typeface="微软雅黑" pitchFamily="34" charset="-122"/>
                </a:rPr>
                <a:t>5</a:t>
              </a:r>
              <a:endParaRPr lang="zh-CN" altLang="en-US" sz="2400" b="1">
                <a:solidFill>
                  <a:schemeClr val="bg1"/>
                </a:solidFill>
                <a:latin typeface="微软雅黑" pitchFamily="34" charset="-122"/>
                <a:ea typeface="微软雅黑" pitchFamily="34" charset="-122"/>
              </a:endParaRPr>
            </a:p>
          </p:txBody>
        </p:sp>
      </p:grpSp>
      <p:grpSp>
        <p:nvGrpSpPr>
          <p:cNvPr id="30745" name="Group 25"/>
          <p:cNvGrpSpPr>
            <a:grpSpLocks/>
          </p:cNvGrpSpPr>
          <p:nvPr/>
        </p:nvGrpSpPr>
        <p:grpSpPr bwMode="auto">
          <a:xfrm>
            <a:off x="5535613" y="3592513"/>
            <a:ext cx="452437" cy="460375"/>
            <a:chOff x="0" y="0"/>
            <a:chExt cx="452474" cy="461665"/>
          </a:xfrm>
        </p:grpSpPr>
        <p:sp>
          <p:nvSpPr>
            <p:cNvPr id="30746" name="椭圆 31"/>
            <p:cNvSpPr>
              <a:spLocks noChangeArrowheads="1"/>
            </p:cNvSpPr>
            <p:nvPr/>
          </p:nvSpPr>
          <p:spPr bwMode="auto">
            <a:xfrm>
              <a:off x="0" y="9191"/>
              <a:ext cx="452474" cy="452474"/>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7" name="TextBox 32"/>
            <p:cNvSpPr txBox="1">
              <a:spLocks noChangeArrowheads="1"/>
            </p:cNvSpPr>
            <p:nvPr/>
          </p:nvSpPr>
          <p:spPr bwMode="auto">
            <a:xfrm>
              <a:off x="39327" y="0"/>
              <a:ext cx="373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400" b="1">
                  <a:solidFill>
                    <a:schemeClr val="bg1"/>
                  </a:solidFill>
                  <a:latin typeface="微软雅黑" pitchFamily="34" charset="-122"/>
                  <a:ea typeface="微软雅黑" pitchFamily="34" charset="-122"/>
                </a:rPr>
                <a:t>6</a:t>
              </a:r>
              <a:endParaRPr lang="zh-CN" altLang="en-US" sz="2400" b="1">
                <a:solidFill>
                  <a:schemeClr val="bg1"/>
                </a:solidFill>
                <a:latin typeface="微软雅黑" pitchFamily="34" charset="-122"/>
                <a:ea typeface="微软雅黑" pitchFamily="34" charset="-122"/>
              </a:endParaRPr>
            </a:p>
          </p:txBody>
        </p:sp>
      </p:grpSp>
      <p:grpSp>
        <p:nvGrpSpPr>
          <p:cNvPr id="30748" name="Group 28"/>
          <p:cNvGrpSpPr>
            <a:grpSpLocks/>
          </p:cNvGrpSpPr>
          <p:nvPr/>
        </p:nvGrpSpPr>
        <p:grpSpPr bwMode="auto">
          <a:xfrm>
            <a:off x="8302625" y="3592513"/>
            <a:ext cx="452438" cy="460375"/>
            <a:chOff x="0" y="0"/>
            <a:chExt cx="452474" cy="461665"/>
          </a:xfrm>
        </p:grpSpPr>
        <p:sp>
          <p:nvSpPr>
            <p:cNvPr id="30749" name="椭圆 34"/>
            <p:cNvSpPr>
              <a:spLocks noChangeArrowheads="1"/>
            </p:cNvSpPr>
            <p:nvPr/>
          </p:nvSpPr>
          <p:spPr bwMode="auto">
            <a:xfrm>
              <a:off x="0" y="9191"/>
              <a:ext cx="452474" cy="452474"/>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0" name="TextBox 35"/>
            <p:cNvSpPr txBox="1">
              <a:spLocks noChangeArrowheads="1"/>
            </p:cNvSpPr>
            <p:nvPr/>
          </p:nvSpPr>
          <p:spPr bwMode="auto">
            <a:xfrm>
              <a:off x="39327" y="0"/>
              <a:ext cx="373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400" b="1">
                  <a:solidFill>
                    <a:schemeClr val="bg1"/>
                  </a:solidFill>
                  <a:latin typeface="微软雅黑" pitchFamily="34" charset="-122"/>
                  <a:ea typeface="微软雅黑" pitchFamily="34" charset="-122"/>
                </a:rPr>
                <a:t>7</a:t>
              </a:r>
              <a:endParaRPr lang="zh-CN" altLang="en-US" sz="2400" b="1">
                <a:solidFill>
                  <a:schemeClr val="bg1"/>
                </a:solidFill>
                <a:latin typeface="微软雅黑" pitchFamily="34" charset="-122"/>
                <a:ea typeface="微软雅黑" pitchFamily="34" charset="-122"/>
              </a:endParaRPr>
            </a:p>
          </p:txBody>
        </p:sp>
      </p:grpSp>
      <p:grpSp>
        <p:nvGrpSpPr>
          <p:cNvPr id="30751" name="Group 31"/>
          <p:cNvGrpSpPr>
            <a:grpSpLocks/>
          </p:cNvGrpSpPr>
          <p:nvPr/>
        </p:nvGrpSpPr>
        <p:grpSpPr bwMode="auto">
          <a:xfrm>
            <a:off x="11129963" y="3592513"/>
            <a:ext cx="452437" cy="460375"/>
            <a:chOff x="0" y="0"/>
            <a:chExt cx="452474" cy="461665"/>
          </a:xfrm>
        </p:grpSpPr>
        <p:sp>
          <p:nvSpPr>
            <p:cNvPr id="30752" name="椭圆 37"/>
            <p:cNvSpPr>
              <a:spLocks noChangeArrowheads="1"/>
            </p:cNvSpPr>
            <p:nvPr/>
          </p:nvSpPr>
          <p:spPr bwMode="auto">
            <a:xfrm>
              <a:off x="0" y="9191"/>
              <a:ext cx="452474" cy="452474"/>
            </a:xfrm>
            <a:prstGeom prst="ellipse">
              <a:avLst/>
            </a:pr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53" name="TextBox 38"/>
            <p:cNvSpPr txBox="1">
              <a:spLocks noChangeArrowheads="1"/>
            </p:cNvSpPr>
            <p:nvPr/>
          </p:nvSpPr>
          <p:spPr bwMode="auto">
            <a:xfrm>
              <a:off x="39327" y="0"/>
              <a:ext cx="373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400" b="1">
                  <a:solidFill>
                    <a:schemeClr val="bg1"/>
                  </a:solidFill>
                  <a:latin typeface="微软雅黑" pitchFamily="34" charset="-122"/>
                  <a:ea typeface="微软雅黑" pitchFamily="34" charset="-122"/>
                </a:rPr>
                <a:t>8</a:t>
              </a:r>
              <a:endParaRPr lang="zh-CN" altLang="en-US" sz="2400" b="1">
                <a:solidFill>
                  <a:schemeClr val="bg1"/>
                </a:solidFill>
                <a:latin typeface="微软雅黑" pitchFamily="34" charset="-122"/>
                <a:ea typeface="微软雅黑" pitchFamily="34" charset="-122"/>
              </a:endParaRPr>
            </a:p>
          </p:txBody>
        </p:sp>
      </p:grpSp>
      <p:sp>
        <p:nvSpPr>
          <p:cNvPr id="30754" name="TextBox 39"/>
          <p:cNvSpPr txBox="1">
            <a:spLocks noChangeArrowheads="1"/>
          </p:cNvSpPr>
          <p:nvPr/>
        </p:nvSpPr>
        <p:spPr bwMode="auto">
          <a:xfrm>
            <a:off x="1068388" y="3281363"/>
            <a:ext cx="16208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latin typeface="微软雅黑" pitchFamily="34" charset="-122"/>
                <a:ea typeface="微软雅黑" pitchFamily="34" charset="-122"/>
              </a:rPr>
              <a:t>策马扬鞭再奋蹄</a:t>
            </a:r>
          </a:p>
        </p:txBody>
      </p:sp>
      <p:sp>
        <p:nvSpPr>
          <p:cNvPr id="30755" name="TextBox 40"/>
          <p:cNvSpPr txBox="1">
            <a:spLocks noChangeArrowheads="1"/>
          </p:cNvSpPr>
          <p:nvPr/>
        </p:nvSpPr>
        <p:spPr bwMode="auto">
          <a:xfrm>
            <a:off x="3730625" y="3281363"/>
            <a:ext cx="20320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latin typeface="微软雅黑" pitchFamily="34" charset="-122"/>
                <a:ea typeface="微软雅黑" pitchFamily="34" charset="-122"/>
              </a:rPr>
              <a:t>通用型模板－逗号篇</a:t>
            </a:r>
          </a:p>
        </p:txBody>
      </p:sp>
      <p:sp>
        <p:nvSpPr>
          <p:cNvPr id="30756" name="TextBox 41"/>
          <p:cNvSpPr txBox="1">
            <a:spLocks noChangeArrowheads="1"/>
          </p:cNvSpPr>
          <p:nvPr/>
        </p:nvSpPr>
        <p:spPr bwMode="auto">
          <a:xfrm>
            <a:off x="6897688" y="3281363"/>
            <a:ext cx="12112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latin typeface="微软雅黑" pitchFamily="34" charset="-122"/>
                <a:ea typeface="微软雅黑" pitchFamily="34" charset="-122"/>
              </a:rPr>
              <a:t>牛仔商务风</a:t>
            </a:r>
          </a:p>
        </p:txBody>
      </p:sp>
      <p:sp>
        <p:nvSpPr>
          <p:cNvPr id="30757" name="TextBox 42"/>
          <p:cNvSpPr txBox="1">
            <a:spLocks noChangeArrowheads="1"/>
          </p:cNvSpPr>
          <p:nvPr/>
        </p:nvSpPr>
        <p:spPr bwMode="auto">
          <a:xfrm>
            <a:off x="9677400" y="3281363"/>
            <a:ext cx="16208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latin typeface="微软雅黑" pitchFamily="34" charset="-122"/>
                <a:ea typeface="微软雅黑" pitchFamily="34" charset="-122"/>
              </a:rPr>
              <a:t>竞岗、求职模板</a:t>
            </a:r>
          </a:p>
        </p:txBody>
      </p:sp>
      <p:sp>
        <p:nvSpPr>
          <p:cNvPr id="30758" name="TextBox 43"/>
          <p:cNvSpPr txBox="1">
            <a:spLocks noChangeArrowheads="1"/>
          </p:cNvSpPr>
          <p:nvPr/>
        </p:nvSpPr>
        <p:spPr bwMode="auto">
          <a:xfrm>
            <a:off x="1068388" y="5703888"/>
            <a:ext cx="16208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latin typeface="微软雅黑" pitchFamily="34" charset="-122"/>
                <a:ea typeface="微软雅黑" pitchFamily="34" charset="-122"/>
              </a:rPr>
              <a:t>中国风通用模板</a:t>
            </a:r>
          </a:p>
        </p:txBody>
      </p:sp>
      <p:sp>
        <p:nvSpPr>
          <p:cNvPr id="30759" name="TextBox 44"/>
          <p:cNvSpPr txBox="1">
            <a:spLocks noChangeArrowheads="1"/>
          </p:cNvSpPr>
          <p:nvPr/>
        </p:nvSpPr>
        <p:spPr bwMode="auto">
          <a:xfrm>
            <a:off x="3730625" y="5703888"/>
            <a:ext cx="18272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latin typeface="微软雅黑" pitchFamily="34" charset="-122"/>
                <a:ea typeface="微软雅黑" pitchFamily="34" charset="-122"/>
              </a:rPr>
              <a:t>质感皮革通用模板</a:t>
            </a:r>
          </a:p>
        </p:txBody>
      </p:sp>
      <p:sp>
        <p:nvSpPr>
          <p:cNvPr id="30760" name="TextBox 45"/>
          <p:cNvSpPr txBox="1">
            <a:spLocks noChangeArrowheads="1"/>
          </p:cNvSpPr>
          <p:nvPr/>
        </p:nvSpPr>
        <p:spPr bwMode="auto">
          <a:xfrm>
            <a:off x="6738938" y="5703888"/>
            <a:ext cx="16208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latin typeface="微软雅黑" pitchFamily="34" charset="-122"/>
                <a:ea typeface="微软雅黑" pitchFamily="34" charset="-122"/>
              </a:rPr>
              <a:t>鼓舞团队的力量</a:t>
            </a:r>
          </a:p>
        </p:txBody>
      </p:sp>
      <p:sp>
        <p:nvSpPr>
          <p:cNvPr id="30761" name="TextBox 46"/>
          <p:cNvSpPr txBox="1">
            <a:spLocks noChangeArrowheads="1"/>
          </p:cNvSpPr>
          <p:nvPr/>
        </p:nvSpPr>
        <p:spPr bwMode="auto">
          <a:xfrm>
            <a:off x="9842500" y="5703888"/>
            <a:ext cx="10064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latin typeface="微软雅黑" pitchFamily="34" charset="-122"/>
                <a:ea typeface="微软雅黑" pitchFamily="34" charset="-122"/>
              </a:rPr>
              <a:t>纸鹤飞舞</a:t>
            </a:r>
          </a:p>
        </p:txBody>
      </p:sp>
      <p:sp>
        <p:nvSpPr>
          <p:cNvPr id="30762" name="TextBox 47"/>
          <p:cNvSpPr txBox="1">
            <a:spLocks noChangeArrowheads="1"/>
          </p:cNvSpPr>
          <p:nvPr/>
        </p:nvSpPr>
        <p:spPr bwMode="auto">
          <a:xfrm>
            <a:off x="1147763" y="388938"/>
            <a:ext cx="2235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a:latin typeface="微软雅黑" pitchFamily="34" charset="-122"/>
                <a:ea typeface="微软雅黑" pitchFamily="34" charset="-122"/>
              </a:rPr>
              <a:t>作者其他模板推荐</a:t>
            </a:r>
          </a:p>
        </p:txBody>
      </p:sp>
      <p:sp>
        <p:nvSpPr>
          <p:cNvPr id="30763" name="五边形 48"/>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64" name="燕尾形 49"/>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763"/>
                                        </p:tgtEl>
                                        <p:attrNameLst>
                                          <p:attrName>style.visibility</p:attrName>
                                        </p:attrNameLst>
                                      </p:cBhvr>
                                      <p:to>
                                        <p:strVal val="visible"/>
                                      </p:to>
                                    </p:set>
                                    <p:anim calcmode="lin" valueType="num">
                                      <p:cBhvr additive="base">
                                        <p:cTn id="7" dur="300" fill="hold"/>
                                        <p:tgtEl>
                                          <p:spTgt spid="30763"/>
                                        </p:tgtEl>
                                        <p:attrNameLst>
                                          <p:attrName>ppt_x</p:attrName>
                                        </p:attrNameLst>
                                      </p:cBhvr>
                                      <p:tavLst>
                                        <p:tav tm="0">
                                          <p:val>
                                            <p:strVal val="0-#ppt_w/2"/>
                                          </p:val>
                                        </p:tav>
                                        <p:tav tm="100000">
                                          <p:val>
                                            <p:strVal val="#ppt_x"/>
                                          </p:val>
                                        </p:tav>
                                      </p:tavLst>
                                    </p:anim>
                                    <p:anim calcmode="lin" valueType="num">
                                      <p:cBhvr additive="base">
                                        <p:cTn id="8" dur="300" fill="hold"/>
                                        <p:tgtEl>
                                          <p:spTgt spid="3076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30764"/>
                                        </p:tgtEl>
                                        <p:attrNameLst>
                                          <p:attrName>style.visibility</p:attrName>
                                        </p:attrNameLst>
                                      </p:cBhvr>
                                      <p:to>
                                        <p:strVal val="visible"/>
                                      </p:to>
                                    </p:set>
                                    <p:anim calcmode="lin" valueType="num">
                                      <p:cBhvr additive="base">
                                        <p:cTn id="12" dur="500" fill="hold"/>
                                        <p:tgtEl>
                                          <p:spTgt spid="30764"/>
                                        </p:tgtEl>
                                        <p:attrNameLst>
                                          <p:attrName>ppt_x</p:attrName>
                                        </p:attrNameLst>
                                      </p:cBhvr>
                                      <p:tavLst>
                                        <p:tav tm="0">
                                          <p:val>
                                            <p:strVal val="1+#ppt_w/2"/>
                                          </p:val>
                                        </p:tav>
                                        <p:tav tm="100000">
                                          <p:val>
                                            <p:strVal val="#ppt_x"/>
                                          </p:val>
                                        </p:tav>
                                      </p:tavLst>
                                    </p:anim>
                                    <p:anim calcmode="lin" valueType="num">
                                      <p:cBhvr additive="base">
                                        <p:cTn id="13" dur="500" fill="hold"/>
                                        <p:tgtEl>
                                          <p:spTgt spid="3076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30762"/>
                                        </p:tgtEl>
                                        <p:attrNameLst>
                                          <p:attrName>style.visibility</p:attrName>
                                        </p:attrNameLst>
                                      </p:cBhvr>
                                      <p:to>
                                        <p:strVal val="visible"/>
                                      </p:to>
                                    </p:set>
                                    <p:anim calcmode="lin" valueType="num">
                                      <p:cBhvr>
                                        <p:cTn id="17" dur="300" fill="hold"/>
                                        <p:tgtEl>
                                          <p:spTgt spid="30762"/>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30762"/>
                                        </p:tgtEl>
                                        <p:attrNameLst>
                                          <p:attrName>ppt_y</p:attrName>
                                        </p:attrNameLst>
                                      </p:cBhvr>
                                      <p:tavLst>
                                        <p:tav tm="0">
                                          <p:val>
                                            <p:strVal val="#ppt_y"/>
                                          </p:val>
                                        </p:tav>
                                        <p:tav tm="100000">
                                          <p:val>
                                            <p:strVal val="#ppt_y"/>
                                          </p:val>
                                        </p:tav>
                                      </p:tavLst>
                                    </p:anim>
                                    <p:anim calcmode="lin" valueType="num">
                                      <p:cBhvr>
                                        <p:cTn id="19" dur="300" fill="hold"/>
                                        <p:tgtEl>
                                          <p:spTgt spid="30762"/>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3076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30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2" grpId="0" autoUpdateAnimBg="0"/>
      <p:bldP spid="30763" grpId="0" animBg="1" autoUpdateAnimBg="0"/>
      <p:bldP spid="30764"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746" name="Rectangle 3"/>
          <p:cNvSpPr>
            <a:spLocks noGrp="1" noChangeArrowheads="1"/>
          </p:cNvSpPr>
          <p:nvPr>
            <p:ph type="ctrTitle" idx="4294967295"/>
          </p:nvPr>
        </p:nvSpPr>
        <p:spPr>
          <a:xfrm>
            <a:off x="4271963" y="2981325"/>
            <a:ext cx="6291262" cy="866775"/>
          </a:xfrm>
        </p:spPr>
        <p:txBody>
          <a:bodyPr/>
          <a:lstStyle/>
          <a:p>
            <a:pPr eaLnBrk="1" hangingPunct="1"/>
            <a:r>
              <a:rPr lang="zh-CN" altLang="en-US" sz="5600" b="1">
                <a:solidFill>
                  <a:schemeClr val="accent1"/>
                </a:solidFill>
              </a:rPr>
              <a:t>演示完毕  感谢聆听</a:t>
            </a:r>
          </a:p>
        </p:txBody>
      </p:sp>
      <p:grpSp>
        <p:nvGrpSpPr>
          <p:cNvPr id="31747" name="Group 3"/>
          <p:cNvGrpSpPr>
            <a:grpSpLocks/>
          </p:cNvGrpSpPr>
          <p:nvPr/>
        </p:nvGrpSpPr>
        <p:grpSpPr bwMode="auto">
          <a:xfrm>
            <a:off x="6921500" y="2565400"/>
            <a:ext cx="3484563" cy="357188"/>
            <a:chOff x="0" y="0"/>
            <a:chExt cx="3485507" cy="357187"/>
          </a:xfrm>
        </p:grpSpPr>
        <p:pic>
          <p:nvPicPr>
            <p:cNvPr id="31748" name="Picture 6" descr="人图标"/>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1115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Text Box 7"/>
            <p:cNvSpPr txBox="1">
              <a:spLocks noChangeArrowheads="1"/>
            </p:cNvSpPr>
            <p:nvPr/>
          </p:nvSpPr>
          <p:spPr bwMode="auto">
            <a:xfrm>
              <a:off x="239713" y="11112"/>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solidFill>
                    <a:srgbClr val="2B2E30"/>
                  </a:solidFill>
                  <a:ea typeface="微软雅黑" pitchFamily="34" charset="-122"/>
                </a:rPr>
                <a:t>八音魔琴作品</a:t>
              </a:r>
            </a:p>
          </p:txBody>
        </p:sp>
        <p:pic>
          <p:nvPicPr>
            <p:cNvPr id="31750" name="Picture 12" descr="weib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625" y="1587"/>
              <a:ext cx="439738"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1751" name="Text Box 13"/>
            <p:cNvSpPr txBox="1">
              <a:spLocks noChangeArrowheads="1"/>
            </p:cNvSpPr>
            <p:nvPr/>
          </p:nvSpPr>
          <p:spPr bwMode="auto">
            <a:xfrm>
              <a:off x="2271713" y="11112"/>
              <a:ext cx="1213794"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solidFill>
                    <a:srgbClr val="2B2E30"/>
                  </a:solidFill>
                  <a:ea typeface="微软雅黑" pitchFamily="34" charset="-122"/>
                </a:rPr>
                <a:t>@八音魔琴</a:t>
              </a:r>
            </a:p>
          </p:txBody>
        </p:sp>
      </p:grpSp>
      <p:sp>
        <p:nvSpPr>
          <p:cNvPr id="31752" name="Freeform 5"/>
          <p:cNvSpPr>
            <a:spLocks noEditPoints="1"/>
          </p:cNvSpPr>
          <p:nvPr/>
        </p:nvSpPr>
        <p:spPr bwMode="auto">
          <a:xfrm>
            <a:off x="1306513" y="1538288"/>
            <a:ext cx="3768725" cy="3924300"/>
          </a:xfrm>
          <a:custGeom>
            <a:avLst/>
            <a:gdLst>
              <a:gd name="T0" fmla="*/ 2671 w 4891"/>
              <a:gd name="T1" fmla="*/ 2538 h 5077"/>
              <a:gd name="T2" fmla="*/ 2996 w 4891"/>
              <a:gd name="T3" fmla="*/ 4260 h 5077"/>
              <a:gd name="T4" fmla="*/ 2562 w 4891"/>
              <a:gd name="T5" fmla="*/ 2663 h 5077"/>
              <a:gd name="T6" fmla="*/ 2420 w 4891"/>
              <a:gd name="T7" fmla="*/ 2538 h 5077"/>
              <a:gd name="T8" fmla="*/ 930 w 4891"/>
              <a:gd name="T9" fmla="*/ 1883 h 5077"/>
              <a:gd name="T10" fmla="*/ 2451 w 4891"/>
              <a:gd name="T11" fmla="*/ 2456 h 5077"/>
              <a:gd name="T12" fmla="*/ 2435 w 4891"/>
              <a:gd name="T13" fmla="*/ 1374 h 5077"/>
              <a:gd name="T14" fmla="*/ 2598 w 4891"/>
              <a:gd name="T15" fmla="*/ 2424 h 5077"/>
              <a:gd name="T16" fmla="*/ 4342 w 4891"/>
              <a:gd name="T17" fmla="*/ 3769 h 5077"/>
              <a:gd name="T18" fmla="*/ 355 w 4891"/>
              <a:gd name="T19" fmla="*/ 2538 h 5077"/>
              <a:gd name="T20" fmla="*/ 4394 w 4891"/>
              <a:gd name="T21" fmla="*/ 1387 h 5077"/>
              <a:gd name="T22" fmla="*/ 4258 w 4891"/>
              <a:gd name="T23" fmla="*/ 1584 h 5077"/>
              <a:gd name="T24" fmla="*/ 4891 w 4891"/>
              <a:gd name="T25" fmla="*/ 1189 h 5077"/>
              <a:gd name="T26" fmla="*/ 4695 w 4891"/>
              <a:gd name="T27" fmla="*/ 1200 h 5077"/>
              <a:gd name="T28" fmla="*/ 0 w 4891"/>
              <a:gd name="T29" fmla="*/ 2538 h 5077"/>
              <a:gd name="T30" fmla="*/ 4644 w 4891"/>
              <a:gd name="T31" fmla="*/ 3956 h 5077"/>
              <a:gd name="T32" fmla="*/ 462 w 4891"/>
              <a:gd name="T33" fmla="*/ 2480 h 5077"/>
              <a:gd name="T34" fmla="*/ 707 w 4891"/>
              <a:gd name="T35" fmla="*/ 2538 h 5077"/>
              <a:gd name="T36" fmla="*/ 462 w 4891"/>
              <a:gd name="T37" fmla="*/ 2597 h 5077"/>
              <a:gd name="T38" fmla="*/ 712 w 4891"/>
              <a:gd name="T39" fmla="*/ 1547 h 5077"/>
              <a:gd name="T40" fmla="*/ 983 w 4891"/>
              <a:gd name="T41" fmla="*/ 1569 h 5077"/>
              <a:gd name="T42" fmla="*/ 1576 w 4891"/>
              <a:gd name="T43" fmla="*/ 976 h 5077"/>
              <a:gd name="T44" fmla="*/ 1554 w 4891"/>
              <a:gd name="T45" fmla="*/ 705 h 5077"/>
              <a:gd name="T46" fmla="*/ 1576 w 4891"/>
              <a:gd name="T47" fmla="*/ 976 h 5077"/>
              <a:gd name="T48" fmla="*/ 2487 w 4891"/>
              <a:gd name="T49" fmla="*/ 455 h 5077"/>
              <a:gd name="T50" fmla="*/ 2604 w 4891"/>
              <a:gd name="T51" fmla="*/ 701 h 5077"/>
              <a:gd name="T52" fmla="*/ 2487 w 4891"/>
              <a:gd name="T53" fmla="*/ 701 h 5077"/>
              <a:gd name="T54" fmla="*/ 3536 w 4891"/>
              <a:gd name="T55" fmla="*/ 705 h 5077"/>
              <a:gd name="T56" fmla="*/ 3515 w 4891"/>
              <a:gd name="T57" fmla="*/ 976 h 5077"/>
              <a:gd name="T58" fmla="*/ 3515 w 4891"/>
              <a:gd name="T59" fmla="*/ 4101 h 5077"/>
              <a:gd name="T60" fmla="*/ 3536 w 4891"/>
              <a:gd name="T61" fmla="*/ 4372 h 5077"/>
              <a:gd name="T62" fmla="*/ 3515 w 4891"/>
              <a:gd name="T63" fmla="*/ 4101 h 5077"/>
              <a:gd name="T64" fmla="*/ 2604 w 4891"/>
              <a:gd name="T65" fmla="*/ 4621 h 5077"/>
              <a:gd name="T66" fmla="*/ 2487 w 4891"/>
              <a:gd name="T67" fmla="*/ 4376 h 5077"/>
              <a:gd name="T68" fmla="*/ 2604 w 4891"/>
              <a:gd name="T69" fmla="*/ 4376 h 5077"/>
              <a:gd name="T70" fmla="*/ 1554 w 4891"/>
              <a:gd name="T71" fmla="*/ 4372 h 5077"/>
              <a:gd name="T72" fmla="*/ 1576 w 4891"/>
              <a:gd name="T73" fmla="*/ 4101 h 5077"/>
              <a:gd name="T74" fmla="*/ 983 w 4891"/>
              <a:gd name="T75" fmla="*/ 3508 h 5077"/>
              <a:gd name="T76" fmla="*/ 712 w 4891"/>
              <a:gd name="T77" fmla="*/ 3529 h 5077"/>
              <a:gd name="T78" fmla="*/ 983 w 4891"/>
              <a:gd name="T79" fmla="*/ 3508 h 5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91" h="5077">
                <a:moveTo>
                  <a:pt x="2598" y="2424"/>
                </a:moveTo>
                <a:cubicBezTo>
                  <a:pt x="2641" y="2444"/>
                  <a:pt x="2671" y="2488"/>
                  <a:pt x="2671" y="2538"/>
                </a:cubicBezTo>
                <a:cubicBezTo>
                  <a:pt x="2671" y="2591"/>
                  <a:pt x="2638" y="2636"/>
                  <a:pt x="2592" y="2655"/>
                </a:cubicBezTo>
                <a:lnTo>
                  <a:pt x="2996" y="4260"/>
                </a:lnTo>
                <a:lnTo>
                  <a:pt x="2971" y="4266"/>
                </a:lnTo>
                <a:lnTo>
                  <a:pt x="2562" y="2663"/>
                </a:lnTo>
                <a:cubicBezTo>
                  <a:pt x="2557" y="2663"/>
                  <a:pt x="2551" y="2664"/>
                  <a:pt x="2546" y="2664"/>
                </a:cubicBezTo>
                <a:cubicBezTo>
                  <a:pt x="2476" y="2664"/>
                  <a:pt x="2420" y="2608"/>
                  <a:pt x="2420" y="2538"/>
                </a:cubicBezTo>
                <a:lnTo>
                  <a:pt x="2420" y="2535"/>
                </a:lnTo>
                <a:lnTo>
                  <a:pt x="930" y="1883"/>
                </a:lnTo>
                <a:lnTo>
                  <a:pt x="952" y="1831"/>
                </a:lnTo>
                <a:lnTo>
                  <a:pt x="2451" y="2456"/>
                </a:lnTo>
                <a:cubicBezTo>
                  <a:pt x="2459" y="2447"/>
                  <a:pt x="2469" y="2438"/>
                  <a:pt x="2480" y="2432"/>
                </a:cubicBezTo>
                <a:lnTo>
                  <a:pt x="2435" y="1374"/>
                </a:lnTo>
                <a:lnTo>
                  <a:pt x="2509" y="1369"/>
                </a:lnTo>
                <a:lnTo>
                  <a:pt x="2598" y="2424"/>
                </a:lnTo>
                <a:close/>
                <a:moveTo>
                  <a:pt x="4644" y="3956"/>
                </a:moveTo>
                <a:lnTo>
                  <a:pt x="4342" y="3769"/>
                </a:lnTo>
                <a:cubicBezTo>
                  <a:pt x="3936" y="4363"/>
                  <a:pt x="3264" y="4722"/>
                  <a:pt x="2538" y="4722"/>
                </a:cubicBezTo>
                <a:cubicBezTo>
                  <a:pt x="1333" y="4722"/>
                  <a:pt x="355" y="3744"/>
                  <a:pt x="355" y="2538"/>
                </a:cubicBezTo>
                <a:cubicBezTo>
                  <a:pt x="355" y="1333"/>
                  <a:pt x="1333" y="355"/>
                  <a:pt x="2538" y="355"/>
                </a:cubicBezTo>
                <a:cubicBezTo>
                  <a:pt x="3296" y="355"/>
                  <a:pt x="3995" y="746"/>
                  <a:pt x="4394" y="1387"/>
                </a:cubicBezTo>
                <a:lnTo>
                  <a:pt x="4443" y="1467"/>
                </a:lnTo>
                <a:lnTo>
                  <a:pt x="4258" y="1584"/>
                </a:lnTo>
                <a:lnTo>
                  <a:pt x="4747" y="1638"/>
                </a:lnTo>
                <a:lnTo>
                  <a:pt x="4891" y="1189"/>
                </a:lnTo>
                <a:lnTo>
                  <a:pt x="4745" y="1280"/>
                </a:lnTo>
                <a:lnTo>
                  <a:pt x="4695" y="1200"/>
                </a:lnTo>
                <a:cubicBezTo>
                  <a:pt x="4232" y="454"/>
                  <a:pt x="3419" y="0"/>
                  <a:pt x="2538" y="0"/>
                </a:cubicBezTo>
                <a:cubicBezTo>
                  <a:pt x="1137" y="0"/>
                  <a:pt x="0" y="1137"/>
                  <a:pt x="0" y="2538"/>
                </a:cubicBezTo>
                <a:cubicBezTo>
                  <a:pt x="0" y="3940"/>
                  <a:pt x="1137" y="5077"/>
                  <a:pt x="2538" y="5077"/>
                </a:cubicBezTo>
                <a:cubicBezTo>
                  <a:pt x="3388" y="5077"/>
                  <a:pt x="4173" y="4655"/>
                  <a:pt x="4644" y="3956"/>
                </a:cubicBezTo>
                <a:close/>
                <a:moveTo>
                  <a:pt x="462" y="2597"/>
                </a:moveTo>
                <a:lnTo>
                  <a:pt x="462" y="2480"/>
                </a:lnTo>
                <a:lnTo>
                  <a:pt x="708" y="2480"/>
                </a:lnTo>
                <a:cubicBezTo>
                  <a:pt x="707" y="2499"/>
                  <a:pt x="707" y="2519"/>
                  <a:pt x="707" y="2538"/>
                </a:cubicBezTo>
                <a:cubicBezTo>
                  <a:pt x="707" y="2558"/>
                  <a:pt x="707" y="2577"/>
                  <a:pt x="708" y="2597"/>
                </a:cubicBezTo>
                <a:lnTo>
                  <a:pt x="462" y="2597"/>
                </a:lnTo>
                <a:close/>
                <a:moveTo>
                  <a:pt x="924" y="1670"/>
                </a:moveTo>
                <a:lnTo>
                  <a:pt x="712" y="1547"/>
                </a:lnTo>
                <a:lnTo>
                  <a:pt x="771" y="1446"/>
                </a:lnTo>
                <a:lnTo>
                  <a:pt x="983" y="1569"/>
                </a:lnTo>
                <a:cubicBezTo>
                  <a:pt x="962" y="1602"/>
                  <a:pt x="943" y="1636"/>
                  <a:pt x="924" y="1670"/>
                </a:cubicBezTo>
                <a:close/>
                <a:moveTo>
                  <a:pt x="1576" y="976"/>
                </a:moveTo>
                <a:lnTo>
                  <a:pt x="1453" y="764"/>
                </a:lnTo>
                <a:lnTo>
                  <a:pt x="1554" y="705"/>
                </a:lnTo>
                <a:lnTo>
                  <a:pt x="1677" y="917"/>
                </a:lnTo>
                <a:cubicBezTo>
                  <a:pt x="1643" y="936"/>
                  <a:pt x="1609" y="955"/>
                  <a:pt x="1576" y="976"/>
                </a:cubicBezTo>
                <a:close/>
                <a:moveTo>
                  <a:pt x="2487" y="701"/>
                </a:moveTo>
                <a:lnTo>
                  <a:pt x="2487" y="455"/>
                </a:lnTo>
                <a:lnTo>
                  <a:pt x="2604" y="455"/>
                </a:lnTo>
                <a:lnTo>
                  <a:pt x="2604" y="701"/>
                </a:lnTo>
                <a:cubicBezTo>
                  <a:pt x="2584" y="700"/>
                  <a:pt x="2565" y="700"/>
                  <a:pt x="2546" y="700"/>
                </a:cubicBezTo>
                <a:cubicBezTo>
                  <a:pt x="2526" y="700"/>
                  <a:pt x="2507" y="700"/>
                  <a:pt x="2487" y="701"/>
                </a:cubicBezTo>
                <a:close/>
                <a:moveTo>
                  <a:pt x="3414" y="917"/>
                </a:moveTo>
                <a:lnTo>
                  <a:pt x="3536" y="705"/>
                </a:lnTo>
                <a:lnTo>
                  <a:pt x="3637" y="764"/>
                </a:lnTo>
                <a:lnTo>
                  <a:pt x="3515" y="976"/>
                </a:lnTo>
                <a:cubicBezTo>
                  <a:pt x="3482" y="955"/>
                  <a:pt x="3448" y="936"/>
                  <a:pt x="3414" y="917"/>
                </a:cubicBezTo>
                <a:close/>
                <a:moveTo>
                  <a:pt x="3515" y="4101"/>
                </a:moveTo>
                <a:lnTo>
                  <a:pt x="3638" y="4313"/>
                </a:lnTo>
                <a:lnTo>
                  <a:pt x="3536" y="4372"/>
                </a:lnTo>
                <a:lnTo>
                  <a:pt x="3414" y="4159"/>
                </a:lnTo>
                <a:cubicBezTo>
                  <a:pt x="3448" y="4141"/>
                  <a:pt x="3482" y="4121"/>
                  <a:pt x="3515" y="4101"/>
                </a:cubicBezTo>
                <a:close/>
                <a:moveTo>
                  <a:pt x="2604" y="4376"/>
                </a:moveTo>
                <a:lnTo>
                  <a:pt x="2604" y="4621"/>
                </a:lnTo>
                <a:lnTo>
                  <a:pt x="2487" y="4621"/>
                </a:lnTo>
                <a:lnTo>
                  <a:pt x="2487" y="4376"/>
                </a:lnTo>
                <a:cubicBezTo>
                  <a:pt x="2507" y="4377"/>
                  <a:pt x="2526" y="4377"/>
                  <a:pt x="2546" y="4377"/>
                </a:cubicBezTo>
                <a:cubicBezTo>
                  <a:pt x="2565" y="4377"/>
                  <a:pt x="2584" y="4377"/>
                  <a:pt x="2604" y="4376"/>
                </a:cubicBezTo>
                <a:close/>
                <a:moveTo>
                  <a:pt x="1677" y="4159"/>
                </a:moveTo>
                <a:lnTo>
                  <a:pt x="1554" y="4372"/>
                </a:lnTo>
                <a:lnTo>
                  <a:pt x="1453" y="4313"/>
                </a:lnTo>
                <a:lnTo>
                  <a:pt x="1576" y="4101"/>
                </a:lnTo>
                <a:cubicBezTo>
                  <a:pt x="1609" y="4121"/>
                  <a:pt x="1643" y="4141"/>
                  <a:pt x="1677" y="4159"/>
                </a:cubicBezTo>
                <a:close/>
                <a:moveTo>
                  <a:pt x="983" y="3508"/>
                </a:moveTo>
                <a:lnTo>
                  <a:pt x="771" y="3630"/>
                </a:lnTo>
                <a:lnTo>
                  <a:pt x="712" y="3529"/>
                </a:lnTo>
                <a:lnTo>
                  <a:pt x="924" y="3407"/>
                </a:lnTo>
                <a:cubicBezTo>
                  <a:pt x="943" y="3441"/>
                  <a:pt x="962" y="3475"/>
                  <a:pt x="983" y="3508"/>
                </a:cubicBezTo>
                <a:close/>
              </a:path>
            </a:pathLst>
          </a:custGeom>
          <a:solidFill>
            <a:srgbClr val="009AC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3" name="矩形 15"/>
          <p:cNvSpPr>
            <a:spLocks noChangeArrowheads="1"/>
          </p:cNvSpPr>
          <p:nvPr/>
        </p:nvSpPr>
        <p:spPr bwMode="auto">
          <a:xfrm>
            <a:off x="10923588" y="2565400"/>
            <a:ext cx="1273175" cy="2090738"/>
          </a:xfrm>
          <a:prstGeom prst="rect">
            <a:avLst/>
          </a:prstGeom>
          <a:solidFill>
            <a:srgbClr val="2B2E3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endParaRPr>
          </a:p>
        </p:txBody>
      </p:sp>
      <p:sp>
        <p:nvSpPr>
          <p:cNvPr id="31754" name="Text Box 13"/>
          <p:cNvSpPr txBox="1">
            <a:spLocks noChangeArrowheads="1"/>
          </p:cNvSpPr>
          <p:nvPr/>
        </p:nvSpPr>
        <p:spPr bwMode="auto">
          <a:xfrm>
            <a:off x="4370388" y="3848100"/>
            <a:ext cx="60356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chemeClr val="accent1"/>
                </a:solidFill>
                <a:ea typeface="微软雅黑" pitchFamily="34" charset="-122"/>
              </a:rPr>
              <a:t>更多作品下载在</a:t>
            </a:r>
            <a:r>
              <a:rPr lang="en-US">
                <a:solidFill>
                  <a:schemeClr val="accent1"/>
                </a:solidFill>
                <a:ea typeface="微软雅黑" pitchFamily="34" charset="-122"/>
              </a:rPr>
              <a:t>WPS</a:t>
            </a:r>
            <a:r>
              <a:rPr lang="zh-CN" altLang="en-US">
                <a:solidFill>
                  <a:schemeClr val="accent1"/>
                </a:solidFill>
                <a:ea typeface="微软雅黑" pitchFamily="34" charset="-122"/>
              </a:rPr>
              <a:t>中搜索：八音魔琴</a:t>
            </a:r>
          </a:p>
          <a:p>
            <a:pPr eaLnBrk="1" hangingPunct="1"/>
            <a:r>
              <a:rPr lang="zh-CN" altLang="en-US">
                <a:solidFill>
                  <a:schemeClr val="accent1"/>
                </a:solidFill>
                <a:ea typeface="微软雅黑" pitchFamily="34" charset="-122"/>
              </a:rPr>
              <a:t>或点击：</a:t>
            </a:r>
            <a:r>
              <a:rPr lang="en-US">
                <a:solidFill>
                  <a:schemeClr val="accent1"/>
                </a:solidFill>
                <a:ea typeface="微软雅黑" pitchFamily="34" charset="-122"/>
              </a:rPr>
              <a:t>http://docer.wps.cn/hezuo/details-189.htm</a:t>
            </a:r>
            <a:endParaRPr lang="zh-CN" altLang="en-US">
              <a:solidFill>
                <a:schemeClr val="accent1"/>
              </a:solidFill>
              <a:ea typeface="微软雅黑"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0.25004 -4.44444E-6 L 2.68115E-6 -4.44444E-6 " pathEditMode="relative" rAng="0" ptsTypes="AA">
                                      <p:cBhvr>
                                        <p:cTn id="6" dur="2000" fill="hold"/>
                                        <p:tgtEl>
                                          <p:spTgt spid="31752"/>
                                        </p:tgtEl>
                                        <p:attrNameLst>
                                          <p:attrName>ppt_x,ppt_y</p:attrName>
                                        </p:attrNameLst>
                                      </p:cBhvr>
                                      <p:rCtr x="12500" y="0"/>
                                    </p:animMotion>
                                  </p:childTnLst>
                                </p:cTn>
                              </p:par>
                              <p:par>
                                <p:cTn id="7" presetID="8" presetClass="emph" presetSubtype="0" fill="hold" grpId="1" nodeType="withEffect">
                                  <p:stCondLst>
                                    <p:cond delay="0"/>
                                  </p:stCondLst>
                                  <p:childTnLst>
                                    <p:animRot by="21600000">
                                      <p:cBhvr>
                                        <p:cTn id="8" dur="2000" fill="hold"/>
                                        <p:tgtEl>
                                          <p:spTgt spid="31752"/>
                                        </p:tgtEl>
                                        <p:attrNameLst>
                                          <p:attrName>r</p:attrName>
                                        </p:attrNameLst>
                                      </p:cBhvr>
                                    </p:animRot>
                                  </p:childTnLst>
                                </p:cTn>
                              </p:par>
                            </p:childTnLst>
                          </p:cTn>
                        </p:par>
                        <p:par>
                          <p:cTn id="9" fill="hold" nodeType="afterGroup">
                            <p:stCondLst>
                              <p:cond delay="2000"/>
                            </p:stCondLst>
                            <p:childTnLst>
                              <p:par>
                                <p:cTn id="10" presetID="41" presetClass="entr" presetSubtype="0" fill="hold" grpId="0" nodeType="afterEffect">
                                  <p:stCondLst>
                                    <p:cond delay="0"/>
                                  </p:stCondLst>
                                  <p:iterate type="lt">
                                    <p:tmPct val="10000"/>
                                  </p:iterate>
                                  <p:childTnLst>
                                    <p:set>
                                      <p:cBhvr>
                                        <p:cTn id="11" dur="1" fill="hold">
                                          <p:stCondLst>
                                            <p:cond delay="0"/>
                                          </p:stCondLst>
                                        </p:cTn>
                                        <p:tgtEl>
                                          <p:spTgt spid="31746"/>
                                        </p:tgtEl>
                                        <p:attrNameLst>
                                          <p:attrName>style.visibility</p:attrName>
                                        </p:attrNameLst>
                                      </p:cBhvr>
                                      <p:to>
                                        <p:strVal val="visible"/>
                                      </p:to>
                                    </p:set>
                                    <p:anim calcmode="lin" valueType="num">
                                      <p:cBhvr>
                                        <p:cTn id="12" dur="500" fill="hold"/>
                                        <p:tgtEl>
                                          <p:spTgt spid="31746"/>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1746"/>
                                        </p:tgtEl>
                                        <p:attrNameLst>
                                          <p:attrName>ppt_y</p:attrName>
                                        </p:attrNameLst>
                                      </p:cBhvr>
                                      <p:tavLst>
                                        <p:tav tm="0">
                                          <p:val>
                                            <p:strVal val="#ppt_y"/>
                                          </p:val>
                                        </p:tav>
                                        <p:tav tm="100000">
                                          <p:val>
                                            <p:strVal val="#ppt_y"/>
                                          </p:val>
                                        </p:tav>
                                      </p:tavLst>
                                    </p:anim>
                                    <p:anim calcmode="lin" valueType="num">
                                      <p:cBhvr>
                                        <p:cTn id="14" dur="500" fill="hold"/>
                                        <p:tgtEl>
                                          <p:spTgt spid="31746"/>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1746"/>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1746"/>
                                        </p:tgtEl>
                                      </p:cBhvr>
                                    </p:animEffect>
                                  </p:childTnLst>
                                </p:cTn>
                              </p:par>
                            </p:childTnLst>
                          </p:cTn>
                        </p:par>
                        <p:par>
                          <p:cTn id="17" fill="hold" nodeType="afterGroup">
                            <p:stCondLst>
                              <p:cond delay="295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1754"/>
                                        </p:tgtEl>
                                        <p:attrNameLst>
                                          <p:attrName>style.visibility</p:attrName>
                                        </p:attrNameLst>
                                      </p:cBhvr>
                                      <p:to>
                                        <p:strVal val="visible"/>
                                      </p:to>
                                    </p:set>
                                    <p:anim calcmode="lin" valueType="num">
                                      <p:cBhvr>
                                        <p:cTn id="20" dur="500" fill="hold"/>
                                        <p:tgtEl>
                                          <p:spTgt spid="31754"/>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1754"/>
                                        </p:tgtEl>
                                        <p:attrNameLst>
                                          <p:attrName>ppt_y</p:attrName>
                                        </p:attrNameLst>
                                      </p:cBhvr>
                                      <p:tavLst>
                                        <p:tav tm="0">
                                          <p:val>
                                            <p:strVal val="#ppt_y"/>
                                          </p:val>
                                        </p:tav>
                                        <p:tav tm="100000">
                                          <p:val>
                                            <p:strVal val="#ppt_y"/>
                                          </p:val>
                                        </p:tav>
                                      </p:tavLst>
                                    </p:anim>
                                    <p:anim calcmode="lin" valueType="num">
                                      <p:cBhvr>
                                        <p:cTn id="22" dur="500" fill="hold"/>
                                        <p:tgtEl>
                                          <p:spTgt spid="31754"/>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175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1754"/>
                                        </p:tgtEl>
                                      </p:cBhvr>
                                    </p:animEffect>
                                  </p:childTnLst>
                                </p:cTn>
                              </p:par>
                            </p:childTnLst>
                          </p:cTn>
                        </p:par>
                        <p:par>
                          <p:cTn id="25" fill="hold" nodeType="afterGroup">
                            <p:stCondLst>
                              <p:cond delay="6550"/>
                            </p:stCondLst>
                            <p:childTnLst>
                              <p:par>
                                <p:cTn id="26" presetID="31" presetClass="entr" presetSubtype="0" fill="hold" nodeType="afterEffect">
                                  <p:stCondLst>
                                    <p:cond delay="0"/>
                                  </p:stCondLst>
                                  <p:childTnLst>
                                    <p:set>
                                      <p:cBhvr>
                                        <p:cTn id="27" dur="1" fill="hold">
                                          <p:stCondLst>
                                            <p:cond delay="0"/>
                                          </p:stCondLst>
                                        </p:cTn>
                                        <p:tgtEl>
                                          <p:spTgt spid="31747"/>
                                        </p:tgtEl>
                                        <p:attrNameLst>
                                          <p:attrName>style.visibility</p:attrName>
                                        </p:attrNameLst>
                                      </p:cBhvr>
                                      <p:to>
                                        <p:strVal val="visible"/>
                                      </p:to>
                                    </p:set>
                                    <p:anim calcmode="lin" valueType="num">
                                      <p:cBhvr>
                                        <p:cTn id="28" dur="1000" fill="hold"/>
                                        <p:tgtEl>
                                          <p:spTgt spid="31747"/>
                                        </p:tgtEl>
                                        <p:attrNameLst>
                                          <p:attrName>ppt_w</p:attrName>
                                        </p:attrNameLst>
                                      </p:cBhvr>
                                      <p:tavLst>
                                        <p:tav tm="0">
                                          <p:val>
                                            <p:fltVal val="0"/>
                                          </p:val>
                                        </p:tav>
                                        <p:tav tm="100000">
                                          <p:val>
                                            <p:strVal val="#ppt_w"/>
                                          </p:val>
                                        </p:tav>
                                      </p:tavLst>
                                    </p:anim>
                                    <p:anim calcmode="lin" valueType="num">
                                      <p:cBhvr>
                                        <p:cTn id="29" dur="1000" fill="hold"/>
                                        <p:tgtEl>
                                          <p:spTgt spid="31747"/>
                                        </p:tgtEl>
                                        <p:attrNameLst>
                                          <p:attrName>ppt_h</p:attrName>
                                        </p:attrNameLst>
                                      </p:cBhvr>
                                      <p:tavLst>
                                        <p:tav tm="0">
                                          <p:val>
                                            <p:fltVal val="0"/>
                                          </p:val>
                                        </p:tav>
                                        <p:tav tm="100000">
                                          <p:val>
                                            <p:strVal val="#ppt_h"/>
                                          </p:val>
                                        </p:tav>
                                      </p:tavLst>
                                    </p:anim>
                                    <p:anim calcmode="lin" valueType="num">
                                      <p:cBhvr>
                                        <p:cTn id="30" dur="1000" fill="hold"/>
                                        <p:tgtEl>
                                          <p:spTgt spid="31747"/>
                                        </p:tgtEl>
                                        <p:attrNameLst>
                                          <p:attrName>style.rotation</p:attrName>
                                        </p:attrNameLst>
                                      </p:cBhvr>
                                      <p:tavLst>
                                        <p:tav tm="0">
                                          <p:val>
                                            <p:fltVal val="90"/>
                                          </p:val>
                                        </p:tav>
                                        <p:tav tm="100000">
                                          <p:val>
                                            <p:fltVal val="0"/>
                                          </p:val>
                                        </p:tav>
                                      </p:tavLst>
                                    </p:anim>
                                    <p:animEffect transition="in" filter="fade">
                                      <p:cBhvr>
                                        <p:cTn id="31" dur="1000"/>
                                        <p:tgtEl>
                                          <p:spTgt spid="31747"/>
                                        </p:tgtEl>
                                      </p:cBhvr>
                                    </p:animEffect>
                                  </p:childTnLst>
                                </p:cTn>
                              </p:par>
                            </p:childTnLst>
                          </p:cTn>
                        </p:par>
                        <p:par>
                          <p:cTn id="32" fill="hold" nodeType="afterGroup">
                            <p:stCondLst>
                              <p:cond delay="7550"/>
                            </p:stCondLst>
                            <p:childTnLst>
                              <p:par>
                                <p:cTn id="33" presetID="22" presetClass="entr" presetSubtype="2" fill="hold" grpId="0" nodeType="afterEffect">
                                  <p:stCondLst>
                                    <p:cond delay="0"/>
                                  </p:stCondLst>
                                  <p:childTnLst>
                                    <p:set>
                                      <p:cBhvr>
                                        <p:cTn id="34" dur="1" fill="hold">
                                          <p:stCondLst>
                                            <p:cond delay="0"/>
                                          </p:stCondLst>
                                        </p:cTn>
                                        <p:tgtEl>
                                          <p:spTgt spid="31753"/>
                                        </p:tgtEl>
                                        <p:attrNameLst>
                                          <p:attrName>style.visibility</p:attrName>
                                        </p:attrNameLst>
                                      </p:cBhvr>
                                      <p:to>
                                        <p:strVal val="visible"/>
                                      </p:to>
                                    </p:set>
                                    <p:animEffect transition="in" filter="wipe(right)">
                                      <p:cBhvr>
                                        <p:cTn id="35" dur="500"/>
                                        <p:tgtEl>
                                          <p:spTgt spid="31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52" grpId="0" animBg="1"/>
      <p:bldP spid="31752" grpId="1" animBg="1"/>
      <p:bldP spid="31753" grpId="0" animBg="1" autoUpdateAnimBg="0"/>
      <p:bldP spid="3175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txBox="1">
            <a:spLocks noChangeArrowheads="1"/>
          </p:cNvSpPr>
          <p:nvPr/>
        </p:nvSpPr>
        <p:spPr bwMode="auto">
          <a:xfrm>
            <a:off x="1033463" y="246063"/>
            <a:ext cx="1322387"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4000" b="1">
                <a:solidFill>
                  <a:schemeClr val="tx2"/>
                </a:solidFill>
                <a:ea typeface="微软雅黑" pitchFamily="34" charset="-122"/>
              </a:rPr>
              <a:t>目录</a:t>
            </a:r>
          </a:p>
        </p:txBody>
      </p:sp>
      <p:sp>
        <p:nvSpPr>
          <p:cNvPr id="7171" name="Text Box 5"/>
          <p:cNvSpPr txBox="1">
            <a:spLocks noChangeArrowheads="1"/>
          </p:cNvSpPr>
          <p:nvPr/>
        </p:nvSpPr>
        <p:spPr bwMode="auto">
          <a:xfrm>
            <a:off x="2114550" y="357188"/>
            <a:ext cx="1636713" cy="554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3000">
                <a:solidFill>
                  <a:schemeClr val="tx2"/>
                </a:solidFill>
                <a:ea typeface="微软雅黑" pitchFamily="34" charset="-122"/>
              </a:rPr>
              <a:t>contents</a:t>
            </a:r>
          </a:p>
        </p:txBody>
      </p:sp>
      <p:sp>
        <p:nvSpPr>
          <p:cNvPr id="7172" name="五边形 2"/>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73" name="燕尾形 8"/>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7174" name="Group 6"/>
          <p:cNvGrpSpPr>
            <a:grpSpLocks/>
          </p:cNvGrpSpPr>
          <p:nvPr/>
        </p:nvGrpSpPr>
        <p:grpSpPr bwMode="auto">
          <a:xfrm>
            <a:off x="1414463" y="2328863"/>
            <a:ext cx="3713162" cy="523875"/>
            <a:chOff x="0" y="0"/>
            <a:chExt cx="3396604" cy="479288"/>
          </a:xfrm>
        </p:grpSpPr>
        <p:sp>
          <p:nvSpPr>
            <p:cNvPr id="7175" name="椭圆 84"/>
            <p:cNvSpPr>
              <a:spLocks noChangeArrowheads="1"/>
            </p:cNvSpPr>
            <p:nvPr/>
          </p:nvSpPr>
          <p:spPr bwMode="auto">
            <a:xfrm>
              <a:off x="3123750" y="206434"/>
              <a:ext cx="272854" cy="272854"/>
            </a:xfrm>
            <a:prstGeom prst="ellipse">
              <a:avLst/>
            </a:prstGeom>
            <a:solidFill>
              <a:srgbClr val="A9BECB">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cxnSp>
          <p:nvCxnSpPr>
            <p:cNvPr id="7176" name="直接连接符 85"/>
            <p:cNvCxnSpPr>
              <a:cxnSpLocks noChangeShapeType="1"/>
            </p:cNvCxnSpPr>
            <p:nvPr/>
          </p:nvCxnSpPr>
          <p:spPr bwMode="auto">
            <a:xfrm>
              <a:off x="0" y="0"/>
              <a:ext cx="2833304" cy="0"/>
            </a:xfrm>
            <a:prstGeom prst="line">
              <a:avLst/>
            </a:prstGeom>
            <a:noFill/>
            <a:ln w="19050" cmpd="sng">
              <a:solidFill>
                <a:srgbClr val="21A3D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7" name="直接连接符 86"/>
            <p:cNvCxnSpPr>
              <a:cxnSpLocks noChangeShapeType="1"/>
            </p:cNvCxnSpPr>
            <p:nvPr/>
          </p:nvCxnSpPr>
          <p:spPr bwMode="auto">
            <a:xfrm>
              <a:off x="2833304" y="0"/>
              <a:ext cx="426874" cy="334908"/>
            </a:xfrm>
            <a:prstGeom prst="line">
              <a:avLst/>
            </a:prstGeom>
            <a:noFill/>
            <a:ln w="19050" cmpd="sng">
              <a:solidFill>
                <a:srgbClr val="21A3D0"/>
              </a:solidFill>
              <a:prstDash val="sysDash"/>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78" name="Group 10"/>
          <p:cNvGrpSpPr>
            <a:grpSpLocks/>
          </p:cNvGrpSpPr>
          <p:nvPr/>
        </p:nvGrpSpPr>
        <p:grpSpPr bwMode="auto">
          <a:xfrm flipH="1">
            <a:off x="7162800" y="2328863"/>
            <a:ext cx="3713163" cy="523875"/>
            <a:chOff x="0" y="0"/>
            <a:chExt cx="3396604" cy="479288"/>
          </a:xfrm>
        </p:grpSpPr>
        <p:sp>
          <p:nvSpPr>
            <p:cNvPr id="7179" name="椭圆 88"/>
            <p:cNvSpPr>
              <a:spLocks noChangeArrowheads="1"/>
            </p:cNvSpPr>
            <p:nvPr/>
          </p:nvSpPr>
          <p:spPr bwMode="auto">
            <a:xfrm>
              <a:off x="3123750" y="206434"/>
              <a:ext cx="272854" cy="272854"/>
            </a:xfrm>
            <a:prstGeom prst="ellipse">
              <a:avLst/>
            </a:prstGeom>
            <a:solidFill>
              <a:srgbClr val="A9BECB">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cxnSp>
          <p:nvCxnSpPr>
            <p:cNvPr id="7180" name="直接连接符 89"/>
            <p:cNvCxnSpPr>
              <a:cxnSpLocks noChangeShapeType="1"/>
            </p:cNvCxnSpPr>
            <p:nvPr/>
          </p:nvCxnSpPr>
          <p:spPr bwMode="auto">
            <a:xfrm>
              <a:off x="0" y="0"/>
              <a:ext cx="2833304" cy="0"/>
            </a:xfrm>
            <a:prstGeom prst="line">
              <a:avLst/>
            </a:prstGeom>
            <a:noFill/>
            <a:ln w="19050" cmpd="sng">
              <a:solidFill>
                <a:srgbClr val="21A3D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1" name="直接连接符 90"/>
            <p:cNvCxnSpPr>
              <a:cxnSpLocks noChangeShapeType="1"/>
            </p:cNvCxnSpPr>
            <p:nvPr/>
          </p:nvCxnSpPr>
          <p:spPr bwMode="auto">
            <a:xfrm>
              <a:off x="2833304" y="0"/>
              <a:ext cx="426874" cy="334908"/>
            </a:xfrm>
            <a:prstGeom prst="line">
              <a:avLst/>
            </a:prstGeom>
            <a:noFill/>
            <a:ln w="19050" cmpd="sng">
              <a:solidFill>
                <a:srgbClr val="21A3D0"/>
              </a:solidFill>
              <a:prstDash val="sysDash"/>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82" name="Group 14"/>
          <p:cNvGrpSpPr>
            <a:grpSpLocks/>
          </p:cNvGrpSpPr>
          <p:nvPr/>
        </p:nvGrpSpPr>
        <p:grpSpPr bwMode="auto">
          <a:xfrm flipV="1">
            <a:off x="1414463" y="4584700"/>
            <a:ext cx="3713162" cy="523875"/>
            <a:chOff x="0" y="0"/>
            <a:chExt cx="3396604" cy="479288"/>
          </a:xfrm>
        </p:grpSpPr>
        <p:sp>
          <p:nvSpPr>
            <p:cNvPr id="7183" name="椭圆 92"/>
            <p:cNvSpPr>
              <a:spLocks noChangeArrowheads="1"/>
            </p:cNvSpPr>
            <p:nvPr/>
          </p:nvSpPr>
          <p:spPr bwMode="auto">
            <a:xfrm>
              <a:off x="3123750" y="206434"/>
              <a:ext cx="272854" cy="272854"/>
            </a:xfrm>
            <a:prstGeom prst="ellipse">
              <a:avLst/>
            </a:prstGeom>
            <a:solidFill>
              <a:srgbClr val="A9BECB">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cxnSp>
          <p:nvCxnSpPr>
            <p:cNvPr id="7184" name="直接连接符 93"/>
            <p:cNvCxnSpPr>
              <a:cxnSpLocks noChangeShapeType="1"/>
            </p:cNvCxnSpPr>
            <p:nvPr/>
          </p:nvCxnSpPr>
          <p:spPr bwMode="auto">
            <a:xfrm>
              <a:off x="0" y="0"/>
              <a:ext cx="2833304" cy="0"/>
            </a:xfrm>
            <a:prstGeom prst="line">
              <a:avLst/>
            </a:prstGeom>
            <a:noFill/>
            <a:ln w="19050" cmpd="sng">
              <a:solidFill>
                <a:srgbClr val="21A3D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5" name="直接连接符 94"/>
            <p:cNvCxnSpPr>
              <a:cxnSpLocks noChangeShapeType="1"/>
            </p:cNvCxnSpPr>
            <p:nvPr/>
          </p:nvCxnSpPr>
          <p:spPr bwMode="auto">
            <a:xfrm>
              <a:off x="2833304" y="0"/>
              <a:ext cx="426874" cy="334908"/>
            </a:xfrm>
            <a:prstGeom prst="line">
              <a:avLst/>
            </a:prstGeom>
            <a:noFill/>
            <a:ln w="19050" cmpd="sng">
              <a:solidFill>
                <a:srgbClr val="21A3D0"/>
              </a:solidFill>
              <a:prstDash val="sysDash"/>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86" name="Group 18"/>
          <p:cNvGrpSpPr>
            <a:grpSpLocks/>
          </p:cNvGrpSpPr>
          <p:nvPr/>
        </p:nvGrpSpPr>
        <p:grpSpPr bwMode="auto">
          <a:xfrm flipH="1" flipV="1">
            <a:off x="7162800" y="4584700"/>
            <a:ext cx="3713163" cy="523875"/>
            <a:chOff x="0" y="0"/>
            <a:chExt cx="3396604" cy="479288"/>
          </a:xfrm>
        </p:grpSpPr>
        <p:sp>
          <p:nvSpPr>
            <p:cNvPr id="7187" name="椭圆 96"/>
            <p:cNvSpPr>
              <a:spLocks noChangeArrowheads="1"/>
            </p:cNvSpPr>
            <p:nvPr/>
          </p:nvSpPr>
          <p:spPr bwMode="auto">
            <a:xfrm>
              <a:off x="3123750" y="206434"/>
              <a:ext cx="272854" cy="272854"/>
            </a:xfrm>
            <a:prstGeom prst="ellipse">
              <a:avLst/>
            </a:prstGeom>
            <a:solidFill>
              <a:srgbClr val="A9BECB">
                <a:alpha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000000"/>
                </a:solidFill>
              </a:endParaRPr>
            </a:p>
          </p:txBody>
        </p:sp>
        <p:cxnSp>
          <p:nvCxnSpPr>
            <p:cNvPr id="7188" name="直接连接符 97"/>
            <p:cNvCxnSpPr>
              <a:cxnSpLocks noChangeShapeType="1"/>
            </p:cNvCxnSpPr>
            <p:nvPr/>
          </p:nvCxnSpPr>
          <p:spPr bwMode="auto">
            <a:xfrm>
              <a:off x="0" y="0"/>
              <a:ext cx="2833304" cy="0"/>
            </a:xfrm>
            <a:prstGeom prst="line">
              <a:avLst/>
            </a:prstGeom>
            <a:noFill/>
            <a:ln w="19050" cmpd="sng">
              <a:solidFill>
                <a:srgbClr val="21A3D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9" name="直接连接符 98"/>
            <p:cNvCxnSpPr>
              <a:cxnSpLocks noChangeShapeType="1"/>
            </p:cNvCxnSpPr>
            <p:nvPr/>
          </p:nvCxnSpPr>
          <p:spPr bwMode="auto">
            <a:xfrm>
              <a:off x="2833304" y="0"/>
              <a:ext cx="426874" cy="334908"/>
            </a:xfrm>
            <a:prstGeom prst="line">
              <a:avLst/>
            </a:prstGeom>
            <a:noFill/>
            <a:ln w="19050" cmpd="sng">
              <a:solidFill>
                <a:srgbClr val="21A3D0"/>
              </a:solidFill>
              <a:prstDash val="sysDash"/>
              <a:round/>
              <a:headEnd/>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190" name="Group 22"/>
          <p:cNvGrpSpPr>
            <a:grpSpLocks/>
          </p:cNvGrpSpPr>
          <p:nvPr/>
        </p:nvGrpSpPr>
        <p:grpSpPr bwMode="auto">
          <a:xfrm>
            <a:off x="4565650" y="2185988"/>
            <a:ext cx="3125788" cy="3125787"/>
            <a:chOff x="0" y="0"/>
            <a:chExt cx="4922" cy="4922"/>
          </a:xfrm>
        </p:grpSpPr>
        <p:sp>
          <p:nvSpPr>
            <p:cNvPr id="7191" name="椭圆 77"/>
            <p:cNvSpPr>
              <a:spLocks noChangeArrowheads="1"/>
            </p:cNvSpPr>
            <p:nvPr/>
          </p:nvSpPr>
          <p:spPr bwMode="auto">
            <a:xfrm>
              <a:off x="0" y="0"/>
              <a:ext cx="4923" cy="4922"/>
            </a:xfrm>
            <a:prstGeom prst="ellipse">
              <a:avLst/>
            </a:prstGeom>
            <a:noFill/>
            <a:ln w="38100"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500">
                <a:solidFill>
                  <a:srgbClr val="2B2E30"/>
                </a:solidFill>
              </a:endParaRPr>
            </a:p>
          </p:txBody>
        </p:sp>
        <p:grpSp>
          <p:nvGrpSpPr>
            <p:cNvPr id="7192" name="Group 24"/>
            <p:cNvGrpSpPr>
              <a:grpSpLocks/>
            </p:cNvGrpSpPr>
            <p:nvPr/>
          </p:nvGrpSpPr>
          <p:grpSpPr bwMode="auto">
            <a:xfrm>
              <a:off x="415" y="467"/>
              <a:ext cx="4070" cy="4075"/>
              <a:chOff x="0" y="0"/>
              <a:chExt cx="3411642" cy="3417058"/>
            </a:xfrm>
          </p:grpSpPr>
          <p:sp>
            <p:nvSpPr>
              <p:cNvPr id="7193" name="未知"/>
              <p:cNvSpPr>
                <a:spLocks/>
              </p:cNvSpPr>
              <p:nvPr/>
            </p:nvSpPr>
            <p:spPr bwMode="auto">
              <a:xfrm>
                <a:off x="1713102" y="198810"/>
                <a:ext cx="131072" cy="320905"/>
              </a:xfrm>
              <a:custGeom>
                <a:avLst/>
                <a:gdLst>
                  <a:gd name="T0" fmla="*/ 217 w 217"/>
                  <a:gd name="T1" fmla="*/ 2 h 532"/>
                  <a:gd name="T2" fmla="*/ 5 w 217"/>
                  <a:gd name="T3" fmla="*/ 0 h 532"/>
                  <a:gd name="T4" fmla="*/ 0 w 217"/>
                  <a:gd name="T5" fmla="*/ 530 h 532"/>
                  <a:gd name="T6" fmla="*/ 212 w 217"/>
                  <a:gd name="T7" fmla="*/ 532 h 532"/>
                  <a:gd name="T8" fmla="*/ 217 w 217"/>
                  <a:gd name="T9" fmla="*/ 2 h 532"/>
                </a:gdLst>
                <a:ahLst/>
                <a:cxnLst>
                  <a:cxn ang="0">
                    <a:pos x="T0" y="T1"/>
                  </a:cxn>
                  <a:cxn ang="0">
                    <a:pos x="T2" y="T3"/>
                  </a:cxn>
                  <a:cxn ang="0">
                    <a:pos x="T4" y="T5"/>
                  </a:cxn>
                  <a:cxn ang="0">
                    <a:pos x="T6" y="T7"/>
                  </a:cxn>
                  <a:cxn ang="0">
                    <a:pos x="T8" y="T9"/>
                  </a:cxn>
                </a:cxnLst>
                <a:rect l="0" t="0" r="r" b="b"/>
                <a:pathLst>
                  <a:path w="217" h="532">
                    <a:moveTo>
                      <a:pt x="217" y="2"/>
                    </a:moveTo>
                    <a:lnTo>
                      <a:pt x="5" y="0"/>
                    </a:lnTo>
                    <a:lnTo>
                      <a:pt x="0" y="530"/>
                    </a:lnTo>
                    <a:lnTo>
                      <a:pt x="212" y="532"/>
                    </a:lnTo>
                    <a:lnTo>
                      <a:pt x="217" y="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4" name="未知"/>
              <p:cNvSpPr>
                <a:spLocks/>
              </p:cNvSpPr>
              <p:nvPr/>
            </p:nvSpPr>
            <p:spPr bwMode="auto">
              <a:xfrm>
                <a:off x="955795" y="344673"/>
                <a:ext cx="271854" cy="340355"/>
              </a:xfrm>
              <a:custGeom>
                <a:avLst/>
                <a:gdLst>
                  <a:gd name="T0" fmla="*/ 185 w 445"/>
                  <a:gd name="T1" fmla="*/ 0 h 567"/>
                  <a:gd name="T2" fmla="*/ 0 w 445"/>
                  <a:gd name="T3" fmla="*/ 104 h 567"/>
                  <a:gd name="T4" fmla="*/ 260 w 445"/>
                  <a:gd name="T5" fmla="*/ 567 h 567"/>
                  <a:gd name="T6" fmla="*/ 445 w 445"/>
                  <a:gd name="T7" fmla="*/ 463 h 567"/>
                  <a:gd name="T8" fmla="*/ 185 w 445"/>
                  <a:gd name="T9" fmla="*/ 0 h 567"/>
                </a:gdLst>
                <a:ahLst/>
                <a:cxnLst>
                  <a:cxn ang="0">
                    <a:pos x="T0" y="T1"/>
                  </a:cxn>
                  <a:cxn ang="0">
                    <a:pos x="T2" y="T3"/>
                  </a:cxn>
                  <a:cxn ang="0">
                    <a:pos x="T4" y="T5"/>
                  </a:cxn>
                  <a:cxn ang="0">
                    <a:pos x="T6" y="T7"/>
                  </a:cxn>
                  <a:cxn ang="0">
                    <a:pos x="T8" y="T9"/>
                  </a:cxn>
                </a:cxnLst>
                <a:rect l="0" t="0" r="r" b="b"/>
                <a:pathLst>
                  <a:path w="445" h="567">
                    <a:moveTo>
                      <a:pt x="185" y="0"/>
                    </a:moveTo>
                    <a:lnTo>
                      <a:pt x="0" y="104"/>
                    </a:lnTo>
                    <a:lnTo>
                      <a:pt x="260" y="567"/>
                    </a:lnTo>
                    <a:lnTo>
                      <a:pt x="445" y="463"/>
                    </a:lnTo>
                    <a:lnTo>
                      <a:pt x="185"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 name="未知"/>
              <p:cNvSpPr>
                <a:spLocks/>
              </p:cNvSpPr>
              <p:nvPr/>
            </p:nvSpPr>
            <p:spPr bwMode="auto">
              <a:xfrm>
                <a:off x="402383" y="855206"/>
                <a:ext cx="339819" cy="277146"/>
              </a:xfrm>
              <a:custGeom>
                <a:avLst/>
                <a:gdLst>
                  <a:gd name="T0" fmla="*/ 109 w 566"/>
                  <a:gd name="T1" fmla="*/ 0 h 453"/>
                  <a:gd name="T2" fmla="*/ 0 w 566"/>
                  <a:gd name="T3" fmla="*/ 183 h 453"/>
                  <a:gd name="T4" fmla="*/ 457 w 566"/>
                  <a:gd name="T5" fmla="*/ 453 h 453"/>
                  <a:gd name="T6" fmla="*/ 566 w 566"/>
                  <a:gd name="T7" fmla="*/ 270 h 453"/>
                  <a:gd name="T8" fmla="*/ 109 w 566"/>
                  <a:gd name="T9" fmla="*/ 0 h 453"/>
                </a:gdLst>
                <a:ahLst/>
                <a:cxnLst>
                  <a:cxn ang="0">
                    <a:pos x="T0" y="T1"/>
                  </a:cxn>
                  <a:cxn ang="0">
                    <a:pos x="T2" y="T3"/>
                  </a:cxn>
                  <a:cxn ang="0">
                    <a:pos x="T4" y="T5"/>
                  </a:cxn>
                  <a:cxn ang="0">
                    <a:pos x="T6" y="T7"/>
                  </a:cxn>
                  <a:cxn ang="0">
                    <a:pos x="T8" y="T9"/>
                  </a:cxn>
                </a:cxnLst>
                <a:rect l="0" t="0" r="r" b="b"/>
                <a:pathLst>
                  <a:path w="566" h="453">
                    <a:moveTo>
                      <a:pt x="109" y="0"/>
                    </a:moveTo>
                    <a:lnTo>
                      <a:pt x="0" y="183"/>
                    </a:lnTo>
                    <a:lnTo>
                      <a:pt x="457" y="453"/>
                    </a:lnTo>
                    <a:lnTo>
                      <a:pt x="566" y="270"/>
                    </a:lnTo>
                    <a:lnTo>
                      <a:pt x="109"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 name="未知"/>
              <p:cNvSpPr>
                <a:spLocks/>
              </p:cNvSpPr>
              <p:nvPr/>
            </p:nvSpPr>
            <p:spPr bwMode="auto">
              <a:xfrm>
                <a:off x="198494" y="1603990"/>
                <a:ext cx="325251" cy="131283"/>
              </a:xfrm>
              <a:custGeom>
                <a:avLst/>
                <a:gdLst>
                  <a:gd name="T0" fmla="*/ 2 w 533"/>
                  <a:gd name="T1" fmla="*/ 0 h 218"/>
                  <a:gd name="T2" fmla="*/ 0 w 533"/>
                  <a:gd name="T3" fmla="*/ 212 h 218"/>
                  <a:gd name="T4" fmla="*/ 530 w 533"/>
                  <a:gd name="T5" fmla="*/ 218 h 218"/>
                  <a:gd name="T6" fmla="*/ 533 w 533"/>
                  <a:gd name="T7" fmla="*/ 5 h 218"/>
                  <a:gd name="T8" fmla="*/ 2 w 533"/>
                  <a:gd name="T9" fmla="*/ 0 h 218"/>
                </a:gdLst>
                <a:ahLst/>
                <a:cxnLst>
                  <a:cxn ang="0">
                    <a:pos x="T0" y="T1"/>
                  </a:cxn>
                  <a:cxn ang="0">
                    <a:pos x="T2" y="T3"/>
                  </a:cxn>
                  <a:cxn ang="0">
                    <a:pos x="T4" y="T5"/>
                  </a:cxn>
                  <a:cxn ang="0">
                    <a:pos x="T6" y="T7"/>
                  </a:cxn>
                  <a:cxn ang="0">
                    <a:pos x="T8" y="T9"/>
                  </a:cxn>
                </a:cxnLst>
                <a:rect l="0" t="0" r="r" b="b"/>
                <a:pathLst>
                  <a:path w="533" h="218">
                    <a:moveTo>
                      <a:pt x="2" y="0"/>
                    </a:moveTo>
                    <a:lnTo>
                      <a:pt x="0" y="212"/>
                    </a:lnTo>
                    <a:lnTo>
                      <a:pt x="530" y="218"/>
                    </a:lnTo>
                    <a:lnTo>
                      <a:pt x="533" y="5"/>
                    </a:lnTo>
                    <a:lnTo>
                      <a:pt x="2"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7" name="未知"/>
              <p:cNvSpPr>
                <a:spLocks/>
              </p:cNvSpPr>
              <p:nvPr/>
            </p:nvSpPr>
            <p:spPr bwMode="auto">
              <a:xfrm>
                <a:off x="344128" y="2221497"/>
                <a:ext cx="339819" cy="272282"/>
              </a:xfrm>
              <a:custGeom>
                <a:avLst/>
                <a:gdLst>
                  <a:gd name="T0" fmla="*/ 0 w 567"/>
                  <a:gd name="T1" fmla="*/ 260 h 445"/>
                  <a:gd name="T2" fmla="*/ 105 w 567"/>
                  <a:gd name="T3" fmla="*/ 445 h 445"/>
                  <a:gd name="T4" fmla="*/ 567 w 567"/>
                  <a:gd name="T5" fmla="*/ 185 h 445"/>
                  <a:gd name="T6" fmla="*/ 463 w 567"/>
                  <a:gd name="T7" fmla="*/ 0 h 445"/>
                  <a:gd name="T8" fmla="*/ 0 w 567"/>
                  <a:gd name="T9" fmla="*/ 260 h 445"/>
                </a:gdLst>
                <a:ahLst/>
                <a:cxnLst>
                  <a:cxn ang="0">
                    <a:pos x="T0" y="T1"/>
                  </a:cxn>
                  <a:cxn ang="0">
                    <a:pos x="T2" y="T3"/>
                  </a:cxn>
                  <a:cxn ang="0">
                    <a:pos x="T4" y="T5"/>
                  </a:cxn>
                  <a:cxn ang="0">
                    <a:pos x="T6" y="T7"/>
                  </a:cxn>
                  <a:cxn ang="0">
                    <a:pos x="T8" y="T9"/>
                  </a:cxn>
                </a:cxnLst>
                <a:rect l="0" t="0" r="r" b="b"/>
                <a:pathLst>
                  <a:path w="567" h="445">
                    <a:moveTo>
                      <a:pt x="0" y="260"/>
                    </a:moveTo>
                    <a:lnTo>
                      <a:pt x="105" y="445"/>
                    </a:lnTo>
                    <a:lnTo>
                      <a:pt x="567" y="185"/>
                    </a:lnTo>
                    <a:lnTo>
                      <a:pt x="463" y="0"/>
                    </a:lnTo>
                    <a:lnTo>
                      <a:pt x="0" y="2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8" name="未知"/>
              <p:cNvSpPr>
                <a:spLocks/>
              </p:cNvSpPr>
              <p:nvPr/>
            </p:nvSpPr>
            <p:spPr bwMode="auto">
              <a:xfrm>
                <a:off x="1552905" y="1555367"/>
                <a:ext cx="339819" cy="340355"/>
              </a:xfrm>
              <a:custGeom>
                <a:avLst/>
                <a:gdLst>
                  <a:gd name="T0" fmla="*/ 427 w 565"/>
                  <a:gd name="T1" fmla="*/ 38 h 565"/>
                  <a:gd name="T2" fmla="*/ 388 w 565"/>
                  <a:gd name="T3" fmla="*/ 20 h 565"/>
                  <a:gd name="T4" fmla="*/ 347 w 565"/>
                  <a:gd name="T5" fmla="*/ 7 h 565"/>
                  <a:gd name="T6" fmla="*/ 294 w 565"/>
                  <a:gd name="T7" fmla="*/ 0 h 565"/>
                  <a:gd name="T8" fmla="*/ 252 w 565"/>
                  <a:gd name="T9" fmla="*/ 1 h 565"/>
                  <a:gd name="T10" fmla="*/ 200 w 565"/>
                  <a:gd name="T11" fmla="*/ 12 h 565"/>
                  <a:gd name="T12" fmla="*/ 150 w 565"/>
                  <a:gd name="T13" fmla="*/ 33 h 565"/>
                  <a:gd name="T14" fmla="*/ 93 w 565"/>
                  <a:gd name="T15" fmla="*/ 72 h 565"/>
                  <a:gd name="T16" fmla="*/ 64 w 565"/>
                  <a:gd name="T17" fmla="*/ 103 h 565"/>
                  <a:gd name="T18" fmla="*/ 39 w 565"/>
                  <a:gd name="T19" fmla="*/ 139 h 565"/>
                  <a:gd name="T20" fmla="*/ 15 w 565"/>
                  <a:gd name="T21" fmla="*/ 190 h 565"/>
                  <a:gd name="T22" fmla="*/ 4 w 565"/>
                  <a:gd name="T23" fmla="*/ 231 h 565"/>
                  <a:gd name="T24" fmla="*/ 0 w 565"/>
                  <a:gd name="T25" fmla="*/ 272 h 565"/>
                  <a:gd name="T26" fmla="*/ 3 w 565"/>
                  <a:gd name="T27" fmla="*/ 326 h 565"/>
                  <a:gd name="T28" fmla="*/ 22 w 565"/>
                  <a:gd name="T29" fmla="*/ 392 h 565"/>
                  <a:gd name="T30" fmla="*/ 40 w 565"/>
                  <a:gd name="T31" fmla="*/ 428 h 565"/>
                  <a:gd name="T32" fmla="*/ 73 w 565"/>
                  <a:gd name="T33" fmla="*/ 472 h 565"/>
                  <a:gd name="T34" fmla="*/ 104 w 565"/>
                  <a:gd name="T35" fmla="*/ 502 h 565"/>
                  <a:gd name="T36" fmla="*/ 152 w 565"/>
                  <a:gd name="T37" fmla="*/ 534 h 565"/>
                  <a:gd name="T38" fmla="*/ 204 w 565"/>
                  <a:gd name="T39" fmla="*/ 554 h 565"/>
                  <a:gd name="T40" fmla="*/ 245 w 565"/>
                  <a:gd name="T41" fmla="*/ 563 h 565"/>
                  <a:gd name="T42" fmla="*/ 299 w 565"/>
                  <a:gd name="T43" fmla="*/ 565 h 565"/>
                  <a:gd name="T44" fmla="*/ 353 w 565"/>
                  <a:gd name="T45" fmla="*/ 557 h 565"/>
                  <a:gd name="T46" fmla="*/ 404 w 565"/>
                  <a:gd name="T47" fmla="*/ 538 h 565"/>
                  <a:gd name="T48" fmla="*/ 451 w 565"/>
                  <a:gd name="T49" fmla="*/ 510 h 565"/>
                  <a:gd name="T50" fmla="*/ 493 w 565"/>
                  <a:gd name="T51" fmla="*/ 472 h 565"/>
                  <a:gd name="T52" fmla="*/ 527 w 565"/>
                  <a:gd name="T53" fmla="*/ 427 h 565"/>
                  <a:gd name="T54" fmla="*/ 551 w 565"/>
                  <a:gd name="T55" fmla="*/ 375 h 565"/>
                  <a:gd name="T56" fmla="*/ 565 w 565"/>
                  <a:gd name="T57" fmla="*/ 307 h 565"/>
                  <a:gd name="T58" fmla="*/ 564 w 565"/>
                  <a:gd name="T59" fmla="*/ 253 h 565"/>
                  <a:gd name="T60" fmla="*/ 553 w 565"/>
                  <a:gd name="T61" fmla="*/ 199 h 565"/>
                  <a:gd name="T62" fmla="*/ 532 w 565"/>
                  <a:gd name="T63" fmla="*/ 149 h 565"/>
                  <a:gd name="T64" fmla="*/ 510 w 565"/>
                  <a:gd name="T65" fmla="*/ 114 h 565"/>
                  <a:gd name="T66" fmla="*/ 483 w 565"/>
                  <a:gd name="T67" fmla="*/ 82 h 565"/>
                  <a:gd name="T68" fmla="*/ 427 w 565"/>
                  <a:gd name="T69" fmla="*/ 38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5" h="565">
                    <a:moveTo>
                      <a:pt x="427" y="38"/>
                    </a:moveTo>
                    <a:lnTo>
                      <a:pt x="388" y="20"/>
                    </a:lnTo>
                    <a:lnTo>
                      <a:pt x="347" y="7"/>
                    </a:lnTo>
                    <a:lnTo>
                      <a:pt x="294" y="0"/>
                    </a:lnTo>
                    <a:lnTo>
                      <a:pt x="252" y="1"/>
                    </a:lnTo>
                    <a:lnTo>
                      <a:pt x="200" y="12"/>
                    </a:lnTo>
                    <a:lnTo>
                      <a:pt x="150" y="33"/>
                    </a:lnTo>
                    <a:lnTo>
                      <a:pt x="93" y="72"/>
                    </a:lnTo>
                    <a:lnTo>
                      <a:pt x="64" y="103"/>
                    </a:lnTo>
                    <a:lnTo>
                      <a:pt x="39" y="139"/>
                    </a:lnTo>
                    <a:lnTo>
                      <a:pt x="15" y="190"/>
                    </a:lnTo>
                    <a:lnTo>
                      <a:pt x="4" y="231"/>
                    </a:lnTo>
                    <a:lnTo>
                      <a:pt x="0" y="272"/>
                    </a:lnTo>
                    <a:lnTo>
                      <a:pt x="3" y="326"/>
                    </a:lnTo>
                    <a:lnTo>
                      <a:pt x="22" y="392"/>
                    </a:lnTo>
                    <a:lnTo>
                      <a:pt x="40" y="428"/>
                    </a:lnTo>
                    <a:lnTo>
                      <a:pt x="73" y="472"/>
                    </a:lnTo>
                    <a:lnTo>
                      <a:pt x="104" y="502"/>
                    </a:lnTo>
                    <a:lnTo>
                      <a:pt x="152" y="534"/>
                    </a:lnTo>
                    <a:lnTo>
                      <a:pt x="204" y="554"/>
                    </a:lnTo>
                    <a:lnTo>
                      <a:pt x="245" y="563"/>
                    </a:lnTo>
                    <a:lnTo>
                      <a:pt x="299" y="565"/>
                    </a:lnTo>
                    <a:lnTo>
                      <a:pt x="353" y="557"/>
                    </a:lnTo>
                    <a:lnTo>
                      <a:pt x="404" y="538"/>
                    </a:lnTo>
                    <a:lnTo>
                      <a:pt x="451" y="510"/>
                    </a:lnTo>
                    <a:lnTo>
                      <a:pt x="493" y="472"/>
                    </a:lnTo>
                    <a:lnTo>
                      <a:pt x="527" y="427"/>
                    </a:lnTo>
                    <a:lnTo>
                      <a:pt x="551" y="375"/>
                    </a:lnTo>
                    <a:lnTo>
                      <a:pt x="565" y="307"/>
                    </a:lnTo>
                    <a:lnTo>
                      <a:pt x="564" y="253"/>
                    </a:lnTo>
                    <a:lnTo>
                      <a:pt x="553" y="199"/>
                    </a:lnTo>
                    <a:lnTo>
                      <a:pt x="532" y="149"/>
                    </a:lnTo>
                    <a:lnTo>
                      <a:pt x="510" y="114"/>
                    </a:lnTo>
                    <a:lnTo>
                      <a:pt x="483" y="82"/>
                    </a:lnTo>
                    <a:lnTo>
                      <a:pt x="427" y="3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9" name="未知"/>
              <p:cNvSpPr>
                <a:spLocks/>
              </p:cNvSpPr>
              <p:nvPr/>
            </p:nvSpPr>
            <p:spPr bwMode="auto">
              <a:xfrm>
                <a:off x="1193672" y="685028"/>
                <a:ext cx="611673" cy="1074553"/>
              </a:xfrm>
              <a:custGeom>
                <a:avLst/>
                <a:gdLst>
                  <a:gd name="T0" fmla="*/ 852 w 1013"/>
                  <a:gd name="T1" fmla="*/ 1940 h 1940"/>
                  <a:gd name="T2" fmla="*/ 0 w 1013"/>
                  <a:gd name="T3" fmla="*/ 74 h 1940"/>
                  <a:gd name="T4" fmla="*/ 161 w 1013"/>
                  <a:gd name="T5" fmla="*/ 0 h 1940"/>
                  <a:gd name="T6" fmla="*/ 1013 w 1013"/>
                  <a:gd name="T7" fmla="*/ 1867 h 1940"/>
                  <a:gd name="T8" fmla="*/ 852 w 1013"/>
                  <a:gd name="T9" fmla="*/ 1940 h 1940"/>
                </a:gdLst>
                <a:ahLst/>
                <a:cxnLst>
                  <a:cxn ang="0">
                    <a:pos x="T0" y="T1"/>
                  </a:cxn>
                  <a:cxn ang="0">
                    <a:pos x="T2" y="T3"/>
                  </a:cxn>
                  <a:cxn ang="0">
                    <a:pos x="T4" y="T5"/>
                  </a:cxn>
                  <a:cxn ang="0">
                    <a:pos x="T6" y="T7"/>
                  </a:cxn>
                  <a:cxn ang="0">
                    <a:pos x="T8" y="T9"/>
                  </a:cxn>
                </a:cxnLst>
                <a:rect l="0" t="0" r="r" b="b"/>
                <a:pathLst>
                  <a:path w="1013" h="1940">
                    <a:moveTo>
                      <a:pt x="852" y="1940"/>
                    </a:moveTo>
                    <a:lnTo>
                      <a:pt x="0" y="74"/>
                    </a:lnTo>
                    <a:lnTo>
                      <a:pt x="161" y="0"/>
                    </a:lnTo>
                    <a:lnTo>
                      <a:pt x="1013" y="1867"/>
                    </a:lnTo>
                    <a:lnTo>
                      <a:pt x="852" y="194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0" name="未知"/>
              <p:cNvSpPr>
                <a:spLocks/>
              </p:cNvSpPr>
              <p:nvPr/>
            </p:nvSpPr>
            <p:spPr bwMode="auto">
              <a:xfrm>
                <a:off x="853853" y="2707715"/>
                <a:ext cx="276706" cy="340355"/>
              </a:xfrm>
              <a:custGeom>
                <a:avLst/>
                <a:gdLst>
                  <a:gd name="T0" fmla="*/ 0 w 453"/>
                  <a:gd name="T1" fmla="*/ 456 h 564"/>
                  <a:gd name="T2" fmla="*/ 183 w 453"/>
                  <a:gd name="T3" fmla="*/ 564 h 564"/>
                  <a:gd name="T4" fmla="*/ 453 w 453"/>
                  <a:gd name="T5" fmla="*/ 107 h 564"/>
                  <a:gd name="T6" fmla="*/ 270 w 453"/>
                  <a:gd name="T7" fmla="*/ 0 h 564"/>
                  <a:gd name="T8" fmla="*/ 0 w 453"/>
                  <a:gd name="T9" fmla="*/ 456 h 564"/>
                </a:gdLst>
                <a:ahLst/>
                <a:cxnLst>
                  <a:cxn ang="0">
                    <a:pos x="T0" y="T1"/>
                  </a:cxn>
                  <a:cxn ang="0">
                    <a:pos x="T2" y="T3"/>
                  </a:cxn>
                  <a:cxn ang="0">
                    <a:pos x="T4" y="T5"/>
                  </a:cxn>
                  <a:cxn ang="0">
                    <a:pos x="T6" y="T7"/>
                  </a:cxn>
                  <a:cxn ang="0">
                    <a:pos x="T8" y="T9"/>
                  </a:cxn>
                </a:cxnLst>
                <a:rect l="0" t="0" r="r" b="b"/>
                <a:pathLst>
                  <a:path w="453" h="564">
                    <a:moveTo>
                      <a:pt x="0" y="456"/>
                    </a:moveTo>
                    <a:lnTo>
                      <a:pt x="183" y="564"/>
                    </a:lnTo>
                    <a:lnTo>
                      <a:pt x="453" y="107"/>
                    </a:lnTo>
                    <a:lnTo>
                      <a:pt x="270" y="0"/>
                    </a:lnTo>
                    <a:lnTo>
                      <a:pt x="0" y="45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1" name="未知"/>
              <p:cNvSpPr>
                <a:spLocks/>
              </p:cNvSpPr>
              <p:nvPr/>
            </p:nvSpPr>
            <p:spPr bwMode="auto">
              <a:xfrm>
                <a:off x="1601450" y="2926516"/>
                <a:ext cx="131072" cy="325769"/>
              </a:xfrm>
              <a:custGeom>
                <a:avLst/>
                <a:gdLst>
                  <a:gd name="T0" fmla="*/ 0 w 218"/>
                  <a:gd name="T1" fmla="*/ 530 h 534"/>
                  <a:gd name="T2" fmla="*/ 213 w 218"/>
                  <a:gd name="T3" fmla="*/ 534 h 534"/>
                  <a:gd name="T4" fmla="*/ 218 w 218"/>
                  <a:gd name="T5" fmla="*/ 2 h 534"/>
                  <a:gd name="T6" fmla="*/ 5 w 218"/>
                  <a:gd name="T7" fmla="*/ 0 h 534"/>
                  <a:gd name="T8" fmla="*/ 0 w 218"/>
                  <a:gd name="T9" fmla="*/ 530 h 534"/>
                </a:gdLst>
                <a:ahLst/>
                <a:cxnLst>
                  <a:cxn ang="0">
                    <a:pos x="T0" y="T1"/>
                  </a:cxn>
                  <a:cxn ang="0">
                    <a:pos x="T2" y="T3"/>
                  </a:cxn>
                  <a:cxn ang="0">
                    <a:pos x="T4" y="T5"/>
                  </a:cxn>
                  <a:cxn ang="0">
                    <a:pos x="T6" y="T7"/>
                  </a:cxn>
                  <a:cxn ang="0">
                    <a:pos x="T8" y="T9"/>
                  </a:cxn>
                </a:cxnLst>
                <a:rect l="0" t="0" r="r" b="b"/>
                <a:pathLst>
                  <a:path w="218" h="534">
                    <a:moveTo>
                      <a:pt x="0" y="530"/>
                    </a:moveTo>
                    <a:lnTo>
                      <a:pt x="213" y="534"/>
                    </a:lnTo>
                    <a:lnTo>
                      <a:pt x="218" y="2"/>
                    </a:lnTo>
                    <a:lnTo>
                      <a:pt x="5" y="0"/>
                    </a:lnTo>
                    <a:lnTo>
                      <a:pt x="0" y="5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2" name="未知"/>
              <p:cNvSpPr>
                <a:spLocks/>
              </p:cNvSpPr>
              <p:nvPr/>
            </p:nvSpPr>
            <p:spPr bwMode="auto">
              <a:xfrm>
                <a:off x="2217975" y="2761202"/>
                <a:ext cx="271854" cy="345219"/>
              </a:xfrm>
              <a:custGeom>
                <a:avLst/>
                <a:gdLst>
                  <a:gd name="T0" fmla="*/ 260 w 444"/>
                  <a:gd name="T1" fmla="*/ 566 h 566"/>
                  <a:gd name="T2" fmla="*/ 444 w 444"/>
                  <a:gd name="T3" fmla="*/ 461 h 566"/>
                  <a:gd name="T4" fmla="*/ 184 w 444"/>
                  <a:gd name="T5" fmla="*/ 0 h 566"/>
                  <a:gd name="T6" fmla="*/ 0 w 444"/>
                  <a:gd name="T7" fmla="*/ 104 h 566"/>
                  <a:gd name="T8" fmla="*/ 260 w 444"/>
                  <a:gd name="T9" fmla="*/ 566 h 566"/>
                </a:gdLst>
                <a:ahLst/>
                <a:cxnLst>
                  <a:cxn ang="0">
                    <a:pos x="T0" y="T1"/>
                  </a:cxn>
                  <a:cxn ang="0">
                    <a:pos x="T2" y="T3"/>
                  </a:cxn>
                  <a:cxn ang="0">
                    <a:pos x="T4" y="T5"/>
                  </a:cxn>
                  <a:cxn ang="0">
                    <a:pos x="T6" y="T7"/>
                  </a:cxn>
                  <a:cxn ang="0">
                    <a:pos x="T8" y="T9"/>
                  </a:cxn>
                </a:cxnLst>
                <a:rect l="0" t="0" r="r" b="b"/>
                <a:pathLst>
                  <a:path w="444" h="566">
                    <a:moveTo>
                      <a:pt x="260" y="566"/>
                    </a:moveTo>
                    <a:lnTo>
                      <a:pt x="444" y="461"/>
                    </a:lnTo>
                    <a:lnTo>
                      <a:pt x="184" y="0"/>
                    </a:lnTo>
                    <a:lnTo>
                      <a:pt x="0" y="104"/>
                    </a:lnTo>
                    <a:lnTo>
                      <a:pt x="260" y="56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3" name="未知"/>
              <p:cNvSpPr>
                <a:spLocks/>
              </p:cNvSpPr>
              <p:nvPr/>
            </p:nvSpPr>
            <p:spPr bwMode="auto">
              <a:xfrm>
                <a:off x="2703428" y="2318737"/>
                <a:ext cx="339819" cy="277146"/>
              </a:xfrm>
              <a:custGeom>
                <a:avLst/>
                <a:gdLst>
                  <a:gd name="T0" fmla="*/ 457 w 565"/>
                  <a:gd name="T1" fmla="*/ 452 h 452"/>
                  <a:gd name="T2" fmla="*/ 565 w 565"/>
                  <a:gd name="T3" fmla="*/ 270 h 452"/>
                  <a:gd name="T4" fmla="*/ 108 w 565"/>
                  <a:gd name="T5" fmla="*/ 0 h 452"/>
                  <a:gd name="T6" fmla="*/ 0 w 565"/>
                  <a:gd name="T7" fmla="*/ 183 h 452"/>
                  <a:gd name="T8" fmla="*/ 457 w 565"/>
                  <a:gd name="T9" fmla="*/ 452 h 452"/>
                </a:gdLst>
                <a:ahLst/>
                <a:cxnLst>
                  <a:cxn ang="0">
                    <a:pos x="T0" y="T1"/>
                  </a:cxn>
                  <a:cxn ang="0">
                    <a:pos x="T2" y="T3"/>
                  </a:cxn>
                  <a:cxn ang="0">
                    <a:pos x="T4" y="T5"/>
                  </a:cxn>
                  <a:cxn ang="0">
                    <a:pos x="T6" y="T7"/>
                  </a:cxn>
                  <a:cxn ang="0">
                    <a:pos x="T8" y="T9"/>
                  </a:cxn>
                </a:cxnLst>
                <a:rect l="0" t="0" r="r" b="b"/>
                <a:pathLst>
                  <a:path w="565" h="452">
                    <a:moveTo>
                      <a:pt x="457" y="452"/>
                    </a:moveTo>
                    <a:lnTo>
                      <a:pt x="565" y="270"/>
                    </a:lnTo>
                    <a:lnTo>
                      <a:pt x="108" y="0"/>
                    </a:lnTo>
                    <a:lnTo>
                      <a:pt x="0" y="183"/>
                    </a:lnTo>
                    <a:lnTo>
                      <a:pt x="457" y="45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4" name="未知"/>
              <p:cNvSpPr>
                <a:spLocks/>
              </p:cNvSpPr>
              <p:nvPr/>
            </p:nvSpPr>
            <p:spPr bwMode="auto">
              <a:xfrm>
                <a:off x="2921879" y="1715822"/>
                <a:ext cx="325251" cy="131283"/>
              </a:xfrm>
              <a:custGeom>
                <a:avLst/>
                <a:gdLst>
                  <a:gd name="T0" fmla="*/ 530 w 532"/>
                  <a:gd name="T1" fmla="*/ 218 h 218"/>
                  <a:gd name="T2" fmla="*/ 532 w 532"/>
                  <a:gd name="T3" fmla="*/ 6 h 218"/>
                  <a:gd name="T4" fmla="*/ 2 w 532"/>
                  <a:gd name="T5" fmla="*/ 0 h 218"/>
                  <a:gd name="T6" fmla="*/ 0 w 532"/>
                  <a:gd name="T7" fmla="*/ 212 h 218"/>
                  <a:gd name="T8" fmla="*/ 530 w 532"/>
                  <a:gd name="T9" fmla="*/ 218 h 218"/>
                </a:gdLst>
                <a:ahLst/>
                <a:cxnLst>
                  <a:cxn ang="0">
                    <a:pos x="T0" y="T1"/>
                  </a:cxn>
                  <a:cxn ang="0">
                    <a:pos x="T2" y="T3"/>
                  </a:cxn>
                  <a:cxn ang="0">
                    <a:pos x="T4" y="T5"/>
                  </a:cxn>
                  <a:cxn ang="0">
                    <a:pos x="T6" y="T7"/>
                  </a:cxn>
                  <a:cxn ang="0">
                    <a:pos x="T8" y="T9"/>
                  </a:cxn>
                </a:cxnLst>
                <a:rect l="0" t="0" r="r" b="b"/>
                <a:pathLst>
                  <a:path w="532" h="218">
                    <a:moveTo>
                      <a:pt x="530" y="218"/>
                    </a:moveTo>
                    <a:lnTo>
                      <a:pt x="532" y="6"/>
                    </a:lnTo>
                    <a:lnTo>
                      <a:pt x="2" y="0"/>
                    </a:lnTo>
                    <a:lnTo>
                      <a:pt x="0" y="212"/>
                    </a:lnTo>
                    <a:lnTo>
                      <a:pt x="530" y="21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5" name="未知"/>
              <p:cNvSpPr>
                <a:spLocks/>
              </p:cNvSpPr>
              <p:nvPr/>
            </p:nvSpPr>
            <p:spPr bwMode="auto">
              <a:xfrm>
                <a:off x="2756824" y="957316"/>
                <a:ext cx="344671" cy="267424"/>
              </a:xfrm>
              <a:custGeom>
                <a:avLst/>
                <a:gdLst>
                  <a:gd name="T0" fmla="*/ 566 w 566"/>
                  <a:gd name="T1" fmla="*/ 185 h 445"/>
                  <a:gd name="T2" fmla="*/ 462 w 566"/>
                  <a:gd name="T3" fmla="*/ 0 h 445"/>
                  <a:gd name="T4" fmla="*/ 0 w 566"/>
                  <a:gd name="T5" fmla="*/ 261 h 445"/>
                  <a:gd name="T6" fmla="*/ 105 w 566"/>
                  <a:gd name="T7" fmla="*/ 445 h 445"/>
                  <a:gd name="T8" fmla="*/ 566 w 566"/>
                  <a:gd name="T9" fmla="*/ 185 h 445"/>
                </a:gdLst>
                <a:ahLst/>
                <a:cxnLst>
                  <a:cxn ang="0">
                    <a:pos x="T0" y="T1"/>
                  </a:cxn>
                  <a:cxn ang="0">
                    <a:pos x="T2" y="T3"/>
                  </a:cxn>
                  <a:cxn ang="0">
                    <a:pos x="T4" y="T5"/>
                  </a:cxn>
                  <a:cxn ang="0">
                    <a:pos x="T6" y="T7"/>
                  </a:cxn>
                  <a:cxn ang="0">
                    <a:pos x="T8" y="T9"/>
                  </a:cxn>
                </a:cxnLst>
                <a:rect l="0" t="0" r="r" b="b"/>
                <a:pathLst>
                  <a:path w="566" h="445">
                    <a:moveTo>
                      <a:pt x="566" y="185"/>
                    </a:moveTo>
                    <a:lnTo>
                      <a:pt x="462" y="0"/>
                    </a:lnTo>
                    <a:lnTo>
                      <a:pt x="0" y="261"/>
                    </a:lnTo>
                    <a:lnTo>
                      <a:pt x="105" y="445"/>
                    </a:lnTo>
                    <a:lnTo>
                      <a:pt x="566" y="18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6" name="未知"/>
              <p:cNvSpPr>
                <a:spLocks/>
              </p:cNvSpPr>
              <p:nvPr/>
            </p:nvSpPr>
            <p:spPr bwMode="auto">
              <a:xfrm>
                <a:off x="2315064" y="398160"/>
                <a:ext cx="276706" cy="345219"/>
              </a:xfrm>
              <a:custGeom>
                <a:avLst/>
                <a:gdLst>
                  <a:gd name="T0" fmla="*/ 453 w 453"/>
                  <a:gd name="T1" fmla="*/ 108 h 565"/>
                  <a:gd name="T2" fmla="*/ 270 w 453"/>
                  <a:gd name="T3" fmla="*/ 0 h 565"/>
                  <a:gd name="T4" fmla="*/ 0 w 453"/>
                  <a:gd name="T5" fmla="*/ 457 h 565"/>
                  <a:gd name="T6" fmla="*/ 183 w 453"/>
                  <a:gd name="T7" fmla="*/ 565 h 565"/>
                  <a:gd name="T8" fmla="*/ 453 w 453"/>
                  <a:gd name="T9" fmla="*/ 108 h 565"/>
                </a:gdLst>
                <a:ahLst/>
                <a:cxnLst>
                  <a:cxn ang="0">
                    <a:pos x="T0" y="T1"/>
                  </a:cxn>
                  <a:cxn ang="0">
                    <a:pos x="T2" y="T3"/>
                  </a:cxn>
                  <a:cxn ang="0">
                    <a:pos x="T4" y="T5"/>
                  </a:cxn>
                  <a:cxn ang="0">
                    <a:pos x="T6" y="T7"/>
                  </a:cxn>
                  <a:cxn ang="0">
                    <a:pos x="T8" y="T9"/>
                  </a:cxn>
                </a:cxnLst>
                <a:rect l="0" t="0" r="r" b="b"/>
                <a:pathLst>
                  <a:path w="453" h="565">
                    <a:moveTo>
                      <a:pt x="453" y="108"/>
                    </a:moveTo>
                    <a:lnTo>
                      <a:pt x="270" y="0"/>
                    </a:lnTo>
                    <a:lnTo>
                      <a:pt x="0" y="457"/>
                    </a:lnTo>
                    <a:lnTo>
                      <a:pt x="183" y="565"/>
                    </a:lnTo>
                    <a:lnTo>
                      <a:pt x="453" y="10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7" name="未知"/>
              <p:cNvSpPr>
                <a:spLocks/>
              </p:cNvSpPr>
              <p:nvPr/>
            </p:nvSpPr>
            <p:spPr bwMode="auto">
              <a:xfrm>
                <a:off x="1674267" y="1321980"/>
                <a:ext cx="917503" cy="486224"/>
              </a:xfrm>
              <a:custGeom>
                <a:avLst/>
                <a:gdLst>
                  <a:gd name="T0" fmla="*/ 1821 w 1821"/>
                  <a:gd name="T1" fmla="*/ 306 h 799"/>
                  <a:gd name="T2" fmla="*/ 1735 w 1821"/>
                  <a:gd name="T3" fmla="*/ 0 h 799"/>
                  <a:gd name="T4" fmla="*/ 0 w 1821"/>
                  <a:gd name="T5" fmla="*/ 493 h 799"/>
                  <a:gd name="T6" fmla="*/ 86 w 1821"/>
                  <a:gd name="T7" fmla="*/ 799 h 799"/>
                  <a:gd name="T8" fmla="*/ 1821 w 1821"/>
                  <a:gd name="T9" fmla="*/ 306 h 799"/>
                </a:gdLst>
                <a:ahLst/>
                <a:cxnLst>
                  <a:cxn ang="0">
                    <a:pos x="T0" y="T1"/>
                  </a:cxn>
                  <a:cxn ang="0">
                    <a:pos x="T2" y="T3"/>
                  </a:cxn>
                  <a:cxn ang="0">
                    <a:pos x="T4" y="T5"/>
                  </a:cxn>
                  <a:cxn ang="0">
                    <a:pos x="T6" y="T7"/>
                  </a:cxn>
                  <a:cxn ang="0">
                    <a:pos x="T8" y="T9"/>
                  </a:cxn>
                </a:cxnLst>
                <a:rect l="0" t="0" r="r" b="b"/>
                <a:pathLst>
                  <a:path w="1821" h="799">
                    <a:moveTo>
                      <a:pt x="1821" y="306"/>
                    </a:moveTo>
                    <a:lnTo>
                      <a:pt x="1735" y="0"/>
                    </a:lnTo>
                    <a:lnTo>
                      <a:pt x="0" y="493"/>
                    </a:lnTo>
                    <a:lnTo>
                      <a:pt x="86" y="799"/>
                    </a:lnTo>
                    <a:lnTo>
                      <a:pt x="1821" y="30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08" name="Oval 66"/>
              <p:cNvSpPr>
                <a:spLocks noChangeArrowheads="1"/>
              </p:cNvSpPr>
              <p:nvPr/>
            </p:nvSpPr>
            <p:spPr bwMode="auto">
              <a:xfrm>
                <a:off x="0" y="0"/>
                <a:ext cx="3411642" cy="3417058"/>
              </a:xfrm>
              <a:prstGeom prst="ellipse">
                <a:avLst/>
              </a:prstGeom>
              <a:noFill/>
              <a:ln w="57150" cmpd="sng">
                <a:solidFill>
                  <a:schemeClr val="bg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7209" name="Group 41"/>
          <p:cNvGrpSpPr>
            <a:grpSpLocks/>
          </p:cNvGrpSpPr>
          <p:nvPr/>
        </p:nvGrpSpPr>
        <p:grpSpPr bwMode="auto">
          <a:xfrm>
            <a:off x="1431925" y="1692275"/>
            <a:ext cx="2941638" cy="1616075"/>
            <a:chOff x="0" y="0"/>
            <a:chExt cx="4633" cy="2544"/>
          </a:xfrm>
        </p:grpSpPr>
        <p:sp>
          <p:nvSpPr>
            <p:cNvPr id="7210" name="TextBox 81"/>
            <p:cNvSpPr txBox="1">
              <a:spLocks noChangeArrowheads="1"/>
            </p:cNvSpPr>
            <p:nvPr/>
          </p:nvSpPr>
          <p:spPr bwMode="auto">
            <a:xfrm>
              <a:off x="773" y="178"/>
              <a:ext cx="3860"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chemeClr val="tx2"/>
                  </a:solidFill>
                  <a:latin typeface="微软雅黑" pitchFamily="34" charset="-122"/>
                  <a:ea typeface="微软雅黑" pitchFamily="34" charset="-122"/>
                </a:rPr>
                <a:t>前阶段工作总结</a:t>
              </a:r>
            </a:p>
          </p:txBody>
        </p:sp>
        <p:sp>
          <p:nvSpPr>
            <p:cNvPr id="7211" name="TextBox 82"/>
            <p:cNvSpPr txBox="1">
              <a:spLocks noChangeArrowheads="1"/>
            </p:cNvSpPr>
            <p:nvPr/>
          </p:nvSpPr>
          <p:spPr bwMode="auto">
            <a:xfrm>
              <a:off x="0" y="1090"/>
              <a:ext cx="3320" cy="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solidFill>
                    <a:schemeClr val="tx2"/>
                  </a:solidFill>
                  <a:ea typeface="微软雅黑" pitchFamily="34" charset="-122"/>
                </a:rPr>
                <a:t>●</a:t>
              </a:r>
              <a:r>
                <a:rPr lang="zh-CN" altLang="en-US">
                  <a:solidFill>
                    <a:schemeClr val="tx2"/>
                  </a:solidFill>
                  <a:ea typeface="微软雅黑" pitchFamily="34" charset="-122"/>
                </a:rPr>
                <a:t>总体情况</a:t>
              </a:r>
              <a:endParaRPr lang="en-US">
                <a:solidFill>
                  <a:schemeClr val="tx2"/>
                </a:solidFill>
                <a:ea typeface="微软雅黑" pitchFamily="34" charset="-122"/>
              </a:endParaRPr>
            </a:p>
            <a:p>
              <a:pPr eaLnBrk="1" hangingPunct="1"/>
              <a:r>
                <a:rPr lang="en-US">
                  <a:solidFill>
                    <a:schemeClr val="tx2"/>
                  </a:solidFill>
                  <a:ea typeface="微软雅黑" pitchFamily="34" charset="-122"/>
                </a:rPr>
                <a:t>●</a:t>
              </a:r>
              <a:r>
                <a:rPr lang="zh-CN" altLang="en-US">
                  <a:solidFill>
                    <a:schemeClr val="tx2"/>
                  </a:solidFill>
                  <a:ea typeface="微软雅黑" pitchFamily="34" charset="-122"/>
                </a:rPr>
                <a:t>新产品表现情况</a:t>
              </a:r>
              <a:endParaRPr lang="en-US">
                <a:solidFill>
                  <a:schemeClr val="tx2"/>
                </a:solidFill>
                <a:ea typeface="微软雅黑" pitchFamily="34" charset="-122"/>
              </a:endParaRPr>
            </a:p>
            <a:p>
              <a:pPr eaLnBrk="1" hangingPunct="1"/>
              <a:r>
                <a:rPr lang="en-US">
                  <a:solidFill>
                    <a:schemeClr val="tx2"/>
                  </a:solidFill>
                  <a:ea typeface="微软雅黑" pitchFamily="34" charset="-122"/>
                </a:rPr>
                <a:t>●</a:t>
              </a:r>
              <a:r>
                <a:rPr lang="zh-CN" altLang="en-US">
                  <a:solidFill>
                    <a:schemeClr val="tx2"/>
                  </a:solidFill>
                  <a:ea typeface="微软雅黑" pitchFamily="34" charset="-122"/>
                </a:rPr>
                <a:t>各区域经营状况</a:t>
              </a:r>
              <a:endParaRPr lang="zh-CN" altLang="en-US">
                <a:solidFill>
                  <a:schemeClr val="tx2"/>
                </a:solidFill>
              </a:endParaRPr>
            </a:p>
          </p:txBody>
        </p:sp>
        <p:sp>
          <p:nvSpPr>
            <p:cNvPr id="7212" name="Freeform 8"/>
            <p:cNvSpPr>
              <a:spLocks noEditPoints="1"/>
            </p:cNvSpPr>
            <p:nvPr/>
          </p:nvSpPr>
          <p:spPr bwMode="auto">
            <a:xfrm>
              <a:off x="20" y="0"/>
              <a:ext cx="648" cy="878"/>
            </a:xfrm>
            <a:custGeom>
              <a:avLst/>
              <a:gdLst>
                <a:gd name="T0" fmla="*/ 79 w 734"/>
                <a:gd name="T1" fmla="*/ 906 h 993"/>
                <a:gd name="T2" fmla="*/ 124 w 734"/>
                <a:gd name="T3" fmla="*/ 153 h 993"/>
                <a:gd name="T4" fmla="*/ 162 w 734"/>
                <a:gd name="T5" fmla="*/ 218 h 993"/>
                <a:gd name="T6" fmla="*/ 201 w 734"/>
                <a:gd name="T7" fmla="*/ 153 h 993"/>
                <a:gd name="T8" fmla="*/ 328 w 734"/>
                <a:gd name="T9" fmla="*/ 179 h 993"/>
                <a:gd name="T10" fmla="*/ 405 w 734"/>
                <a:gd name="T11" fmla="*/ 179 h 993"/>
                <a:gd name="T12" fmla="*/ 533 w 734"/>
                <a:gd name="T13" fmla="*/ 153 h 993"/>
                <a:gd name="T14" fmla="*/ 572 w 734"/>
                <a:gd name="T15" fmla="*/ 218 h 993"/>
                <a:gd name="T16" fmla="*/ 610 w 734"/>
                <a:gd name="T17" fmla="*/ 153 h 993"/>
                <a:gd name="T18" fmla="*/ 656 w 734"/>
                <a:gd name="T19" fmla="*/ 906 h 993"/>
                <a:gd name="T20" fmla="*/ 610 w 734"/>
                <a:gd name="T21" fmla="*/ 67 h 993"/>
                <a:gd name="T22" fmla="*/ 572 w 734"/>
                <a:gd name="T23" fmla="*/ 0 h 993"/>
                <a:gd name="T24" fmla="*/ 533 w 734"/>
                <a:gd name="T25" fmla="*/ 67 h 993"/>
                <a:gd name="T26" fmla="*/ 405 w 734"/>
                <a:gd name="T27" fmla="*/ 38 h 993"/>
                <a:gd name="T28" fmla="*/ 328 w 734"/>
                <a:gd name="T29" fmla="*/ 38 h 993"/>
                <a:gd name="T30" fmla="*/ 201 w 734"/>
                <a:gd name="T31" fmla="*/ 67 h 993"/>
                <a:gd name="T32" fmla="*/ 162 w 734"/>
                <a:gd name="T33" fmla="*/ 0 h 993"/>
                <a:gd name="T34" fmla="*/ 124 w 734"/>
                <a:gd name="T35" fmla="*/ 67 h 993"/>
                <a:gd name="T36" fmla="*/ 0 w 734"/>
                <a:gd name="T37" fmla="*/ 147 h 993"/>
                <a:gd name="T38" fmla="*/ 80 w 734"/>
                <a:gd name="T39" fmla="*/ 993 h 993"/>
                <a:gd name="T40" fmla="*/ 734 w 734"/>
                <a:gd name="T41" fmla="*/ 913 h 993"/>
                <a:gd name="T42" fmla="*/ 655 w 734"/>
                <a:gd name="T43" fmla="*/ 67 h 993"/>
                <a:gd name="T44" fmla="*/ 573 w 734"/>
                <a:gd name="T45" fmla="*/ 371 h 993"/>
                <a:gd name="T46" fmla="*/ 161 w 734"/>
                <a:gd name="T47" fmla="*/ 317 h 993"/>
                <a:gd name="T48" fmla="*/ 161 w 734"/>
                <a:gd name="T49" fmla="*/ 512 h 993"/>
                <a:gd name="T50" fmla="*/ 573 w 734"/>
                <a:gd name="T51" fmla="*/ 458 h 993"/>
                <a:gd name="T52" fmla="*/ 161 w 734"/>
                <a:gd name="T53" fmla="*/ 512 h 993"/>
                <a:gd name="T54" fmla="*/ 573 w 734"/>
                <a:gd name="T55" fmla="*/ 653 h 993"/>
                <a:gd name="T56" fmla="*/ 161 w 734"/>
                <a:gd name="T57" fmla="*/ 599 h 993"/>
                <a:gd name="T58" fmla="*/ 161 w 734"/>
                <a:gd name="T59" fmla="*/ 794 h 993"/>
                <a:gd name="T60" fmla="*/ 573 w 734"/>
                <a:gd name="T61" fmla="*/ 740 h 993"/>
                <a:gd name="T62" fmla="*/ 161 w 734"/>
                <a:gd name="T63" fmla="*/ 794 h 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4" h="993">
                  <a:moveTo>
                    <a:pt x="656" y="906"/>
                  </a:moveTo>
                  <a:lnTo>
                    <a:pt x="79" y="906"/>
                  </a:lnTo>
                  <a:lnTo>
                    <a:pt x="79" y="153"/>
                  </a:lnTo>
                  <a:lnTo>
                    <a:pt x="124" y="153"/>
                  </a:lnTo>
                  <a:lnTo>
                    <a:pt x="124" y="179"/>
                  </a:lnTo>
                  <a:cubicBezTo>
                    <a:pt x="124" y="201"/>
                    <a:pt x="141" y="218"/>
                    <a:pt x="162" y="218"/>
                  </a:cubicBezTo>
                  <a:cubicBezTo>
                    <a:pt x="183" y="218"/>
                    <a:pt x="201" y="201"/>
                    <a:pt x="201" y="179"/>
                  </a:cubicBezTo>
                  <a:lnTo>
                    <a:pt x="201" y="153"/>
                  </a:lnTo>
                  <a:lnTo>
                    <a:pt x="328" y="153"/>
                  </a:lnTo>
                  <a:lnTo>
                    <a:pt x="328" y="179"/>
                  </a:lnTo>
                  <a:cubicBezTo>
                    <a:pt x="328" y="201"/>
                    <a:pt x="345" y="218"/>
                    <a:pt x="366" y="218"/>
                  </a:cubicBezTo>
                  <a:cubicBezTo>
                    <a:pt x="388" y="218"/>
                    <a:pt x="405" y="201"/>
                    <a:pt x="405" y="179"/>
                  </a:cubicBezTo>
                  <a:lnTo>
                    <a:pt x="405" y="153"/>
                  </a:lnTo>
                  <a:lnTo>
                    <a:pt x="533" y="153"/>
                  </a:lnTo>
                  <a:lnTo>
                    <a:pt x="533" y="179"/>
                  </a:lnTo>
                  <a:cubicBezTo>
                    <a:pt x="533" y="201"/>
                    <a:pt x="550" y="218"/>
                    <a:pt x="572" y="218"/>
                  </a:cubicBezTo>
                  <a:cubicBezTo>
                    <a:pt x="593" y="218"/>
                    <a:pt x="610" y="201"/>
                    <a:pt x="610" y="179"/>
                  </a:cubicBezTo>
                  <a:lnTo>
                    <a:pt x="610" y="153"/>
                  </a:lnTo>
                  <a:lnTo>
                    <a:pt x="656" y="153"/>
                  </a:lnTo>
                  <a:lnTo>
                    <a:pt x="656" y="906"/>
                  </a:lnTo>
                  <a:close/>
                  <a:moveTo>
                    <a:pt x="655" y="67"/>
                  </a:moveTo>
                  <a:lnTo>
                    <a:pt x="610" y="67"/>
                  </a:lnTo>
                  <a:lnTo>
                    <a:pt x="610" y="38"/>
                  </a:lnTo>
                  <a:cubicBezTo>
                    <a:pt x="610" y="17"/>
                    <a:pt x="593" y="0"/>
                    <a:pt x="572" y="0"/>
                  </a:cubicBezTo>
                  <a:cubicBezTo>
                    <a:pt x="550" y="0"/>
                    <a:pt x="533" y="17"/>
                    <a:pt x="533" y="38"/>
                  </a:cubicBezTo>
                  <a:lnTo>
                    <a:pt x="533" y="67"/>
                  </a:lnTo>
                  <a:lnTo>
                    <a:pt x="405" y="67"/>
                  </a:lnTo>
                  <a:lnTo>
                    <a:pt x="405" y="38"/>
                  </a:lnTo>
                  <a:cubicBezTo>
                    <a:pt x="405" y="17"/>
                    <a:pt x="388" y="0"/>
                    <a:pt x="366" y="0"/>
                  </a:cubicBezTo>
                  <a:cubicBezTo>
                    <a:pt x="345" y="0"/>
                    <a:pt x="328" y="17"/>
                    <a:pt x="328" y="38"/>
                  </a:cubicBezTo>
                  <a:lnTo>
                    <a:pt x="328" y="67"/>
                  </a:lnTo>
                  <a:lnTo>
                    <a:pt x="201" y="67"/>
                  </a:lnTo>
                  <a:lnTo>
                    <a:pt x="201" y="38"/>
                  </a:lnTo>
                  <a:cubicBezTo>
                    <a:pt x="201" y="17"/>
                    <a:pt x="183" y="0"/>
                    <a:pt x="162" y="0"/>
                  </a:cubicBezTo>
                  <a:cubicBezTo>
                    <a:pt x="141" y="0"/>
                    <a:pt x="124" y="17"/>
                    <a:pt x="124" y="38"/>
                  </a:cubicBezTo>
                  <a:lnTo>
                    <a:pt x="124" y="67"/>
                  </a:lnTo>
                  <a:lnTo>
                    <a:pt x="80" y="67"/>
                  </a:lnTo>
                  <a:cubicBezTo>
                    <a:pt x="36" y="67"/>
                    <a:pt x="0" y="103"/>
                    <a:pt x="0" y="147"/>
                  </a:cubicBezTo>
                  <a:lnTo>
                    <a:pt x="0" y="913"/>
                  </a:lnTo>
                  <a:cubicBezTo>
                    <a:pt x="0" y="957"/>
                    <a:pt x="36" y="993"/>
                    <a:pt x="80" y="993"/>
                  </a:cubicBezTo>
                  <a:lnTo>
                    <a:pt x="655" y="993"/>
                  </a:lnTo>
                  <a:cubicBezTo>
                    <a:pt x="699" y="993"/>
                    <a:pt x="734" y="957"/>
                    <a:pt x="734" y="913"/>
                  </a:cubicBezTo>
                  <a:lnTo>
                    <a:pt x="734" y="147"/>
                  </a:lnTo>
                  <a:cubicBezTo>
                    <a:pt x="734" y="103"/>
                    <a:pt x="699" y="67"/>
                    <a:pt x="655" y="67"/>
                  </a:cubicBezTo>
                  <a:close/>
                  <a:moveTo>
                    <a:pt x="161" y="371"/>
                  </a:moveTo>
                  <a:lnTo>
                    <a:pt x="573" y="371"/>
                  </a:lnTo>
                  <a:lnTo>
                    <a:pt x="573" y="317"/>
                  </a:lnTo>
                  <a:lnTo>
                    <a:pt x="161" y="317"/>
                  </a:lnTo>
                  <a:lnTo>
                    <a:pt x="161" y="371"/>
                  </a:lnTo>
                  <a:close/>
                  <a:moveTo>
                    <a:pt x="161" y="512"/>
                  </a:moveTo>
                  <a:lnTo>
                    <a:pt x="573" y="512"/>
                  </a:lnTo>
                  <a:lnTo>
                    <a:pt x="573" y="458"/>
                  </a:lnTo>
                  <a:lnTo>
                    <a:pt x="161" y="458"/>
                  </a:lnTo>
                  <a:lnTo>
                    <a:pt x="161" y="512"/>
                  </a:lnTo>
                  <a:close/>
                  <a:moveTo>
                    <a:pt x="161" y="653"/>
                  </a:moveTo>
                  <a:lnTo>
                    <a:pt x="573" y="653"/>
                  </a:lnTo>
                  <a:lnTo>
                    <a:pt x="573" y="599"/>
                  </a:lnTo>
                  <a:lnTo>
                    <a:pt x="161" y="599"/>
                  </a:lnTo>
                  <a:lnTo>
                    <a:pt x="161" y="653"/>
                  </a:lnTo>
                  <a:close/>
                  <a:moveTo>
                    <a:pt x="161" y="794"/>
                  </a:moveTo>
                  <a:lnTo>
                    <a:pt x="573" y="794"/>
                  </a:lnTo>
                  <a:lnTo>
                    <a:pt x="573" y="740"/>
                  </a:lnTo>
                  <a:lnTo>
                    <a:pt x="161" y="740"/>
                  </a:lnTo>
                  <a:lnTo>
                    <a:pt x="161" y="79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213" name="Group 45"/>
          <p:cNvGrpSpPr>
            <a:grpSpLocks/>
          </p:cNvGrpSpPr>
          <p:nvPr/>
        </p:nvGrpSpPr>
        <p:grpSpPr bwMode="auto">
          <a:xfrm>
            <a:off x="8248650" y="1639888"/>
            <a:ext cx="2627313" cy="1668462"/>
            <a:chOff x="0" y="0"/>
            <a:chExt cx="4138" cy="2626"/>
          </a:xfrm>
        </p:grpSpPr>
        <p:sp>
          <p:nvSpPr>
            <p:cNvPr id="7214" name="TextBox 102"/>
            <p:cNvSpPr txBox="1">
              <a:spLocks noChangeArrowheads="1"/>
            </p:cNvSpPr>
            <p:nvPr/>
          </p:nvSpPr>
          <p:spPr bwMode="auto">
            <a:xfrm>
              <a:off x="840" y="260"/>
              <a:ext cx="3298"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rgbClr val="2B2E30"/>
                  </a:solidFill>
                  <a:latin typeface="微软雅黑" pitchFamily="34" charset="-122"/>
                  <a:ea typeface="微软雅黑" pitchFamily="34" charset="-122"/>
                </a:rPr>
                <a:t>存在的问题</a:t>
              </a:r>
            </a:p>
          </p:txBody>
        </p:sp>
        <p:sp>
          <p:nvSpPr>
            <p:cNvPr id="7215" name="TextBox 111"/>
            <p:cNvSpPr txBox="1">
              <a:spLocks noChangeArrowheads="1"/>
            </p:cNvSpPr>
            <p:nvPr/>
          </p:nvSpPr>
          <p:spPr bwMode="auto">
            <a:xfrm>
              <a:off x="48" y="1172"/>
              <a:ext cx="4090" cy="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solidFill>
                    <a:srgbClr val="2B2E30"/>
                  </a:solidFill>
                  <a:ea typeface="微软雅黑" pitchFamily="34" charset="-122"/>
                </a:rPr>
                <a:t>●</a:t>
              </a:r>
              <a:r>
                <a:rPr lang="zh-CN" altLang="en-US">
                  <a:solidFill>
                    <a:srgbClr val="2B2E30"/>
                  </a:solidFill>
                  <a:ea typeface="微软雅黑" pitchFamily="34" charset="-122"/>
                </a:rPr>
                <a:t>区域发展不均</a:t>
              </a:r>
              <a:endParaRPr lang="en-US">
                <a:solidFill>
                  <a:srgbClr val="2B2E30"/>
                </a:solidFill>
                <a:ea typeface="微软雅黑" pitchFamily="34" charset="-122"/>
              </a:endParaRPr>
            </a:p>
            <a:p>
              <a:pPr eaLnBrk="1" hangingPunct="1"/>
              <a:r>
                <a:rPr lang="en-US">
                  <a:solidFill>
                    <a:srgbClr val="2B2E30"/>
                  </a:solidFill>
                  <a:ea typeface="微软雅黑" pitchFamily="34" charset="-122"/>
                </a:rPr>
                <a:t>●</a:t>
              </a:r>
              <a:r>
                <a:rPr lang="zh-CN" altLang="en-US">
                  <a:solidFill>
                    <a:srgbClr val="2B2E30"/>
                  </a:solidFill>
                  <a:ea typeface="微软雅黑" pitchFamily="34" charset="-122"/>
                </a:rPr>
                <a:t>新措施落实不到位</a:t>
              </a:r>
              <a:endParaRPr lang="en-US">
                <a:solidFill>
                  <a:srgbClr val="2B2E30"/>
                </a:solidFill>
                <a:ea typeface="微软雅黑" pitchFamily="34" charset="-122"/>
              </a:endParaRPr>
            </a:p>
            <a:p>
              <a:pPr eaLnBrk="1" hangingPunct="1"/>
              <a:r>
                <a:rPr lang="en-US">
                  <a:solidFill>
                    <a:srgbClr val="2B2E30"/>
                  </a:solidFill>
                  <a:ea typeface="微软雅黑" pitchFamily="34" charset="-122"/>
                </a:rPr>
                <a:t>●</a:t>
              </a:r>
              <a:r>
                <a:rPr lang="zh-CN" altLang="en-US">
                  <a:solidFill>
                    <a:srgbClr val="2B2E30"/>
                  </a:solidFill>
                  <a:ea typeface="微软雅黑" pitchFamily="34" charset="-122"/>
                </a:rPr>
                <a:t>管理存在漏洞</a:t>
              </a:r>
              <a:endParaRPr lang="zh-CN" altLang="en-US">
                <a:solidFill>
                  <a:srgbClr val="2B2E30"/>
                </a:solidFill>
              </a:endParaRPr>
            </a:p>
          </p:txBody>
        </p:sp>
        <p:pic>
          <p:nvPicPr>
            <p:cNvPr id="7216" name="组合 14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43" cy="1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217" name="Group 49"/>
          <p:cNvGrpSpPr>
            <a:grpSpLocks/>
          </p:cNvGrpSpPr>
          <p:nvPr/>
        </p:nvGrpSpPr>
        <p:grpSpPr bwMode="auto">
          <a:xfrm>
            <a:off x="1373188" y="4421188"/>
            <a:ext cx="3000375" cy="1393825"/>
            <a:chOff x="0" y="0"/>
            <a:chExt cx="4725" cy="2195"/>
          </a:xfrm>
        </p:grpSpPr>
        <p:sp>
          <p:nvSpPr>
            <p:cNvPr id="7218" name="TextBox 106"/>
            <p:cNvSpPr txBox="1">
              <a:spLocks noChangeArrowheads="1"/>
            </p:cNvSpPr>
            <p:nvPr/>
          </p:nvSpPr>
          <p:spPr bwMode="auto">
            <a:xfrm>
              <a:off x="865" y="347"/>
              <a:ext cx="3860"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rgbClr val="2B2E30"/>
                  </a:solidFill>
                  <a:latin typeface="微软雅黑" pitchFamily="34" charset="-122"/>
                  <a:ea typeface="微软雅黑" pitchFamily="34" charset="-122"/>
                </a:rPr>
                <a:t>解决问题的措施</a:t>
              </a:r>
            </a:p>
          </p:txBody>
        </p:sp>
        <p:sp>
          <p:nvSpPr>
            <p:cNvPr id="7219" name="TextBox 112"/>
            <p:cNvSpPr txBox="1">
              <a:spLocks noChangeArrowheads="1"/>
            </p:cNvSpPr>
            <p:nvPr/>
          </p:nvSpPr>
          <p:spPr bwMode="auto">
            <a:xfrm>
              <a:off x="92" y="1177"/>
              <a:ext cx="3320"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solidFill>
                    <a:srgbClr val="2B2E30"/>
                  </a:solidFill>
                  <a:ea typeface="微软雅黑" pitchFamily="34" charset="-122"/>
                </a:rPr>
                <a:t>●</a:t>
              </a:r>
              <a:r>
                <a:rPr lang="zh-CN" altLang="en-US">
                  <a:solidFill>
                    <a:srgbClr val="2B2E30"/>
                  </a:solidFill>
                  <a:ea typeface="微软雅黑" pitchFamily="34" charset="-122"/>
                </a:rPr>
                <a:t>人事调整</a:t>
              </a:r>
              <a:endParaRPr lang="en-US">
                <a:solidFill>
                  <a:srgbClr val="2B2E30"/>
                </a:solidFill>
                <a:ea typeface="微软雅黑" pitchFamily="34" charset="-122"/>
              </a:endParaRPr>
            </a:p>
            <a:p>
              <a:pPr eaLnBrk="1" hangingPunct="1"/>
              <a:r>
                <a:rPr lang="en-US">
                  <a:solidFill>
                    <a:srgbClr val="2B2E30"/>
                  </a:solidFill>
                  <a:ea typeface="微软雅黑" pitchFamily="34" charset="-122"/>
                </a:rPr>
                <a:t>●</a:t>
              </a:r>
              <a:r>
                <a:rPr lang="zh-CN" altLang="en-US">
                  <a:solidFill>
                    <a:srgbClr val="2B2E30"/>
                  </a:solidFill>
                  <a:ea typeface="微软雅黑" pitchFamily="34" charset="-122"/>
                </a:rPr>
                <a:t>加强监督</a:t>
              </a:r>
              <a:endParaRPr lang="zh-CN" altLang="en-US">
                <a:solidFill>
                  <a:srgbClr val="2B2E30"/>
                </a:solidFill>
              </a:endParaRPr>
            </a:p>
          </p:txBody>
        </p:sp>
        <p:sp>
          <p:nvSpPr>
            <p:cNvPr id="7220" name="Freeform 16"/>
            <p:cNvSpPr>
              <a:spLocks noEditPoints="1"/>
            </p:cNvSpPr>
            <p:nvPr/>
          </p:nvSpPr>
          <p:spPr bwMode="auto">
            <a:xfrm>
              <a:off x="0" y="0"/>
              <a:ext cx="900" cy="977"/>
            </a:xfrm>
            <a:custGeom>
              <a:avLst/>
              <a:gdLst>
                <a:gd name="T0" fmla="*/ 448 w 1053"/>
                <a:gd name="T1" fmla="*/ 1024 h 1145"/>
                <a:gd name="T2" fmla="*/ 432 w 1053"/>
                <a:gd name="T3" fmla="*/ 1076 h 1145"/>
                <a:gd name="T4" fmla="*/ 447 w 1053"/>
                <a:gd name="T5" fmla="*/ 1101 h 1145"/>
                <a:gd name="T6" fmla="*/ 462 w 1053"/>
                <a:gd name="T7" fmla="*/ 1108 h 1145"/>
                <a:gd name="T8" fmla="*/ 492 w 1053"/>
                <a:gd name="T9" fmla="*/ 1138 h 1145"/>
                <a:gd name="T10" fmla="*/ 523 w 1053"/>
                <a:gd name="T11" fmla="*/ 1145 h 1145"/>
                <a:gd name="T12" fmla="*/ 556 w 1053"/>
                <a:gd name="T13" fmla="*/ 1140 h 1145"/>
                <a:gd name="T14" fmla="*/ 590 w 1053"/>
                <a:gd name="T15" fmla="*/ 1109 h 1145"/>
                <a:gd name="T16" fmla="*/ 597 w 1053"/>
                <a:gd name="T17" fmla="*/ 1107 h 1145"/>
                <a:gd name="T18" fmla="*/ 619 w 1053"/>
                <a:gd name="T19" fmla="*/ 1086 h 1145"/>
                <a:gd name="T20" fmla="*/ 622 w 1053"/>
                <a:gd name="T21" fmla="*/ 1040 h 1145"/>
                <a:gd name="T22" fmla="*/ 527 w 1053"/>
                <a:gd name="T23" fmla="*/ 240 h 1145"/>
                <a:gd name="T24" fmla="*/ 303 w 1053"/>
                <a:gd name="T25" fmla="*/ 705 h 1145"/>
                <a:gd name="T26" fmla="*/ 428 w 1053"/>
                <a:gd name="T27" fmla="*/ 935 h 1145"/>
                <a:gd name="T28" fmla="*/ 437 w 1053"/>
                <a:gd name="T29" fmla="*/ 996 h 1145"/>
                <a:gd name="T30" fmla="*/ 648 w 1053"/>
                <a:gd name="T31" fmla="*/ 964 h 1145"/>
                <a:gd name="T32" fmla="*/ 724 w 1053"/>
                <a:gd name="T33" fmla="*/ 739 h 1145"/>
                <a:gd name="T34" fmla="*/ 807 w 1053"/>
                <a:gd name="T35" fmla="*/ 532 h 1145"/>
                <a:gd name="T36" fmla="*/ 527 w 1053"/>
                <a:gd name="T37" fmla="*/ 240 h 1145"/>
                <a:gd name="T38" fmla="*/ 912 w 1053"/>
                <a:gd name="T39" fmla="*/ 699 h 1145"/>
                <a:gd name="T40" fmla="*/ 868 w 1053"/>
                <a:gd name="T41" fmla="*/ 775 h 1145"/>
                <a:gd name="T42" fmla="*/ 982 w 1053"/>
                <a:gd name="T43" fmla="*/ 790 h 1145"/>
                <a:gd name="T44" fmla="*/ 338 w 1053"/>
                <a:gd name="T45" fmla="*/ 200 h 1145"/>
                <a:gd name="T46" fmla="*/ 323 w 1053"/>
                <a:gd name="T47" fmla="*/ 87 h 1145"/>
                <a:gd name="T48" fmla="*/ 247 w 1053"/>
                <a:gd name="T49" fmla="*/ 130 h 1145"/>
                <a:gd name="T50" fmla="*/ 338 w 1053"/>
                <a:gd name="T51" fmla="*/ 200 h 1145"/>
                <a:gd name="T52" fmla="*/ 730 w 1053"/>
                <a:gd name="T53" fmla="*/ 87 h 1145"/>
                <a:gd name="T54" fmla="*/ 715 w 1053"/>
                <a:gd name="T55" fmla="*/ 200 h 1145"/>
                <a:gd name="T56" fmla="*/ 806 w 1053"/>
                <a:gd name="T57" fmla="*/ 130 h 1145"/>
                <a:gd name="T58" fmla="*/ 1009 w 1053"/>
                <a:gd name="T59" fmla="*/ 483 h 1145"/>
                <a:gd name="T60" fmla="*/ 903 w 1053"/>
                <a:gd name="T61" fmla="*/ 526 h 1145"/>
                <a:gd name="T62" fmla="*/ 1009 w 1053"/>
                <a:gd name="T63" fmla="*/ 570 h 1145"/>
                <a:gd name="T64" fmla="*/ 1009 w 1053"/>
                <a:gd name="T65" fmla="*/ 483 h 1145"/>
                <a:gd name="T66" fmla="*/ 570 w 1053"/>
                <a:gd name="T67" fmla="*/ 106 h 1145"/>
                <a:gd name="T68" fmla="*/ 526 w 1053"/>
                <a:gd name="T69" fmla="*/ 0 h 1145"/>
                <a:gd name="T70" fmla="*/ 483 w 1053"/>
                <a:gd name="T71" fmla="*/ 106 h 1145"/>
                <a:gd name="T72" fmla="*/ 184 w 1053"/>
                <a:gd name="T73" fmla="*/ 278 h 1145"/>
                <a:gd name="T74" fmla="*/ 70 w 1053"/>
                <a:gd name="T75" fmla="*/ 263 h 1145"/>
                <a:gd name="T76" fmla="*/ 140 w 1053"/>
                <a:gd name="T77" fmla="*/ 354 h 1145"/>
                <a:gd name="T78" fmla="*/ 184 w 1053"/>
                <a:gd name="T79" fmla="*/ 278 h 1145"/>
                <a:gd name="T80" fmla="*/ 966 w 1053"/>
                <a:gd name="T81" fmla="*/ 323 h 1145"/>
                <a:gd name="T82" fmla="*/ 923 w 1053"/>
                <a:gd name="T83" fmla="*/ 247 h 1145"/>
                <a:gd name="T84" fmla="*/ 852 w 1053"/>
                <a:gd name="T85" fmla="*/ 338 h 1145"/>
                <a:gd name="T86" fmla="*/ 140 w 1053"/>
                <a:gd name="T87" fmla="*/ 699 h 1145"/>
                <a:gd name="T88" fmla="*/ 70 w 1053"/>
                <a:gd name="T89" fmla="*/ 790 h 1145"/>
                <a:gd name="T90" fmla="*/ 184 w 1053"/>
                <a:gd name="T91" fmla="*/ 775 h 1145"/>
                <a:gd name="T92" fmla="*/ 140 w 1053"/>
                <a:gd name="T93" fmla="*/ 699 h 1145"/>
                <a:gd name="T94" fmla="*/ 106 w 1053"/>
                <a:gd name="T95" fmla="*/ 483 h 1145"/>
                <a:gd name="T96" fmla="*/ 0 w 1053"/>
                <a:gd name="T97" fmla="*/ 526 h 1145"/>
                <a:gd name="T98" fmla="*/ 106 w 1053"/>
                <a:gd name="T99" fmla="*/ 570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53" h="1145">
                  <a:moveTo>
                    <a:pt x="606" y="1024"/>
                  </a:moveTo>
                  <a:lnTo>
                    <a:pt x="448" y="1024"/>
                  </a:lnTo>
                  <a:cubicBezTo>
                    <a:pt x="439" y="1024"/>
                    <a:pt x="432" y="1031"/>
                    <a:pt x="432" y="1040"/>
                  </a:cubicBezTo>
                  <a:lnTo>
                    <a:pt x="432" y="1076"/>
                  </a:lnTo>
                  <a:cubicBezTo>
                    <a:pt x="432" y="1079"/>
                    <a:pt x="433" y="1083"/>
                    <a:pt x="435" y="1086"/>
                  </a:cubicBezTo>
                  <a:lnTo>
                    <a:pt x="447" y="1101"/>
                  </a:lnTo>
                  <a:cubicBezTo>
                    <a:pt x="449" y="1103"/>
                    <a:pt x="452" y="1105"/>
                    <a:pt x="455" y="1106"/>
                  </a:cubicBezTo>
                  <a:cubicBezTo>
                    <a:pt x="457" y="1107"/>
                    <a:pt x="459" y="1107"/>
                    <a:pt x="462" y="1108"/>
                  </a:cubicBezTo>
                  <a:cubicBezTo>
                    <a:pt x="463" y="1108"/>
                    <a:pt x="464" y="1108"/>
                    <a:pt x="465" y="1109"/>
                  </a:cubicBezTo>
                  <a:lnTo>
                    <a:pt x="492" y="1138"/>
                  </a:lnTo>
                  <a:cubicBezTo>
                    <a:pt x="494" y="1139"/>
                    <a:pt x="496" y="1141"/>
                    <a:pt x="498" y="1142"/>
                  </a:cubicBezTo>
                  <a:cubicBezTo>
                    <a:pt x="504" y="1144"/>
                    <a:pt x="513" y="1145"/>
                    <a:pt x="523" y="1145"/>
                  </a:cubicBezTo>
                  <a:lnTo>
                    <a:pt x="525" y="1145"/>
                  </a:lnTo>
                  <a:cubicBezTo>
                    <a:pt x="542" y="1145"/>
                    <a:pt x="551" y="1142"/>
                    <a:pt x="556" y="1140"/>
                  </a:cubicBezTo>
                  <a:cubicBezTo>
                    <a:pt x="558" y="1139"/>
                    <a:pt x="560" y="1138"/>
                    <a:pt x="561" y="1137"/>
                  </a:cubicBezTo>
                  <a:cubicBezTo>
                    <a:pt x="561" y="1137"/>
                    <a:pt x="589" y="1109"/>
                    <a:pt x="590" y="1109"/>
                  </a:cubicBezTo>
                  <a:cubicBezTo>
                    <a:pt x="591" y="1108"/>
                    <a:pt x="592" y="1108"/>
                    <a:pt x="593" y="1108"/>
                  </a:cubicBezTo>
                  <a:cubicBezTo>
                    <a:pt x="595" y="1108"/>
                    <a:pt x="596" y="1108"/>
                    <a:pt x="597" y="1107"/>
                  </a:cubicBezTo>
                  <a:cubicBezTo>
                    <a:pt x="602" y="1107"/>
                    <a:pt x="606" y="1105"/>
                    <a:pt x="609" y="1101"/>
                  </a:cubicBezTo>
                  <a:lnTo>
                    <a:pt x="619" y="1086"/>
                  </a:lnTo>
                  <a:cubicBezTo>
                    <a:pt x="621" y="1083"/>
                    <a:pt x="622" y="1080"/>
                    <a:pt x="622" y="1077"/>
                  </a:cubicBezTo>
                  <a:lnTo>
                    <a:pt x="622" y="1040"/>
                  </a:lnTo>
                  <a:cubicBezTo>
                    <a:pt x="622" y="1031"/>
                    <a:pt x="615" y="1024"/>
                    <a:pt x="606" y="1024"/>
                  </a:cubicBezTo>
                  <a:close/>
                  <a:moveTo>
                    <a:pt x="527" y="240"/>
                  </a:moveTo>
                  <a:cubicBezTo>
                    <a:pt x="373" y="240"/>
                    <a:pt x="248" y="370"/>
                    <a:pt x="247" y="531"/>
                  </a:cubicBezTo>
                  <a:cubicBezTo>
                    <a:pt x="247" y="594"/>
                    <a:pt x="266" y="654"/>
                    <a:pt x="303" y="705"/>
                  </a:cubicBezTo>
                  <a:cubicBezTo>
                    <a:pt x="304" y="707"/>
                    <a:pt x="322" y="730"/>
                    <a:pt x="331" y="740"/>
                  </a:cubicBezTo>
                  <a:cubicBezTo>
                    <a:pt x="396" y="820"/>
                    <a:pt x="428" y="884"/>
                    <a:pt x="428" y="935"/>
                  </a:cubicBezTo>
                  <a:cubicBezTo>
                    <a:pt x="415" y="939"/>
                    <a:pt x="406" y="950"/>
                    <a:pt x="406" y="964"/>
                  </a:cubicBezTo>
                  <a:cubicBezTo>
                    <a:pt x="406" y="982"/>
                    <a:pt x="420" y="996"/>
                    <a:pt x="437" y="996"/>
                  </a:cubicBezTo>
                  <a:lnTo>
                    <a:pt x="617" y="996"/>
                  </a:lnTo>
                  <a:cubicBezTo>
                    <a:pt x="634" y="996"/>
                    <a:pt x="648" y="982"/>
                    <a:pt x="648" y="964"/>
                  </a:cubicBezTo>
                  <a:cubicBezTo>
                    <a:pt x="648" y="954"/>
                    <a:pt x="643" y="944"/>
                    <a:pt x="635" y="939"/>
                  </a:cubicBezTo>
                  <a:cubicBezTo>
                    <a:pt x="634" y="881"/>
                    <a:pt x="663" y="815"/>
                    <a:pt x="724" y="739"/>
                  </a:cubicBezTo>
                  <a:cubicBezTo>
                    <a:pt x="733" y="729"/>
                    <a:pt x="750" y="707"/>
                    <a:pt x="751" y="706"/>
                  </a:cubicBezTo>
                  <a:cubicBezTo>
                    <a:pt x="787" y="655"/>
                    <a:pt x="807" y="595"/>
                    <a:pt x="807" y="532"/>
                  </a:cubicBezTo>
                  <a:cubicBezTo>
                    <a:pt x="807" y="454"/>
                    <a:pt x="778" y="381"/>
                    <a:pt x="726" y="326"/>
                  </a:cubicBezTo>
                  <a:cubicBezTo>
                    <a:pt x="673" y="271"/>
                    <a:pt x="603" y="240"/>
                    <a:pt x="527" y="240"/>
                  </a:cubicBezTo>
                  <a:close/>
                  <a:moveTo>
                    <a:pt x="966" y="730"/>
                  </a:moveTo>
                  <a:lnTo>
                    <a:pt x="912" y="699"/>
                  </a:lnTo>
                  <a:cubicBezTo>
                    <a:pt x="891" y="687"/>
                    <a:pt x="864" y="694"/>
                    <a:pt x="852" y="715"/>
                  </a:cubicBezTo>
                  <a:cubicBezTo>
                    <a:pt x="840" y="736"/>
                    <a:pt x="847" y="762"/>
                    <a:pt x="868" y="775"/>
                  </a:cubicBezTo>
                  <a:lnTo>
                    <a:pt x="923" y="806"/>
                  </a:lnTo>
                  <a:cubicBezTo>
                    <a:pt x="943" y="818"/>
                    <a:pt x="970" y="811"/>
                    <a:pt x="982" y="790"/>
                  </a:cubicBezTo>
                  <a:cubicBezTo>
                    <a:pt x="994" y="769"/>
                    <a:pt x="987" y="742"/>
                    <a:pt x="966" y="730"/>
                  </a:cubicBezTo>
                  <a:close/>
                  <a:moveTo>
                    <a:pt x="338" y="200"/>
                  </a:moveTo>
                  <a:cubicBezTo>
                    <a:pt x="359" y="188"/>
                    <a:pt x="366" y="162"/>
                    <a:pt x="354" y="141"/>
                  </a:cubicBezTo>
                  <a:lnTo>
                    <a:pt x="323" y="87"/>
                  </a:lnTo>
                  <a:cubicBezTo>
                    <a:pt x="311" y="66"/>
                    <a:pt x="284" y="58"/>
                    <a:pt x="263" y="71"/>
                  </a:cubicBezTo>
                  <a:cubicBezTo>
                    <a:pt x="242" y="83"/>
                    <a:pt x="235" y="109"/>
                    <a:pt x="247" y="130"/>
                  </a:cubicBezTo>
                  <a:lnTo>
                    <a:pt x="278" y="184"/>
                  </a:lnTo>
                  <a:cubicBezTo>
                    <a:pt x="290" y="205"/>
                    <a:pt x="317" y="213"/>
                    <a:pt x="338" y="200"/>
                  </a:cubicBezTo>
                  <a:close/>
                  <a:moveTo>
                    <a:pt x="790" y="71"/>
                  </a:moveTo>
                  <a:cubicBezTo>
                    <a:pt x="769" y="58"/>
                    <a:pt x="742" y="66"/>
                    <a:pt x="730" y="87"/>
                  </a:cubicBezTo>
                  <a:lnTo>
                    <a:pt x="699" y="141"/>
                  </a:lnTo>
                  <a:cubicBezTo>
                    <a:pt x="686" y="162"/>
                    <a:pt x="694" y="188"/>
                    <a:pt x="715" y="200"/>
                  </a:cubicBezTo>
                  <a:cubicBezTo>
                    <a:pt x="735" y="213"/>
                    <a:pt x="762" y="205"/>
                    <a:pt x="774" y="184"/>
                  </a:cubicBezTo>
                  <a:lnTo>
                    <a:pt x="806" y="130"/>
                  </a:lnTo>
                  <a:cubicBezTo>
                    <a:pt x="818" y="109"/>
                    <a:pt x="811" y="83"/>
                    <a:pt x="790" y="71"/>
                  </a:cubicBezTo>
                  <a:close/>
                  <a:moveTo>
                    <a:pt x="1009" y="483"/>
                  </a:moveTo>
                  <a:lnTo>
                    <a:pt x="947" y="483"/>
                  </a:lnTo>
                  <a:cubicBezTo>
                    <a:pt x="922" y="483"/>
                    <a:pt x="903" y="502"/>
                    <a:pt x="903" y="526"/>
                  </a:cubicBezTo>
                  <a:cubicBezTo>
                    <a:pt x="903" y="551"/>
                    <a:pt x="922" y="570"/>
                    <a:pt x="947" y="570"/>
                  </a:cubicBezTo>
                  <a:lnTo>
                    <a:pt x="1009" y="570"/>
                  </a:lnTo>
                  <a:cubicBezTo>
                    <a:pt x="1033" y="570"/>
                    <a:pt x="1053" y="551"/>
                    <a:pt x="1053" y="526"/>
                  </a:cubicBezTo>
                  <a:cubicBezTo>
                    <a:pt x="1053" y="502"/>
                    <a:pt x="1033" y="483"/>
                    <a:pt x="1009" y="483"/>
                  </a:cubicBezTo>
                  <a:close/>
                  <a:moveTo>
                    <a:pt x="526" y="150"/>
                  </a:moveTo>
                  <a:cubicBezTo>
                    <a:pt x="550" y="150"/>
                    <a:pt x="570" y="130"/>
                    <a:pt x="570" y="106"/>
                  </a:cubicBezTo>
                  <a:lnTo>
                    <a:pt x="570" y="44"/>
                  </a:lnTo>
                  <a:cubicBezTo>
                    <a:pt x="570" y="20"/>
                    <a:pt x="550" y="0"/>
                    <a:pt x="526" y="0"/>
                  </a:cubicBezTo>
                  <a:cubicBezTo>
                    <a:pt x="502" y="0"/>
                    <a:pt x="483" y="20"/>
                    <a:pt x="483" y="44"/>
                  </a:cubicBezTo>
                  <a:lnTo>
                    <a:pt x="483" y="106"/>
                  </a:lnTo>
                  <a:cubicBezTo>
                    <a:pt x="483" y="130"/>
                    <a:pt x="502" y="150"/>
                    <a:pt x="526" y="150"/>
                  </a:cubicBezTo>
                  <a:close/>
                  <a:moveTo>
                    <a:pt x="184" y="278"/>
                  </a:moveTo>
                  <a:lnTo>
                    <a:pt x="130" y="247"/>
                  </a:lnTo>
                  <a:cubicBezTo>
                    <a:pt x="109" y="235"/>
                    <a:pt x="82" y="242"/>
                    <a:pt x="70" y="263"/>
                  </a:cubicBezTo>
                  <a:cubicBezTo>
                    <a:pt x="58" y="284"/>
                    <a:pt x="65" y="311"/>
                    <a:pt x="86" y="323"/>
                  </a:cubicBezTo>
                  <a:lnTo>
                    <a:pt x="140" y="354"/>
                  </a:lnTo>
                  <a:cubicBezTo>
                    <a:pt x="161" y="366"/>
                    <a:pt x="188" y="359"/>
                    <a:pt x="200" y="338"/>
                  </a:cubicBezTo>
                  <a:cubicBezTo>
                    <a:pt x="212" y="317"/>
                    <a:pt x="205" y="291"/>
                    <a:pt x="184" y="278"/>
                  </a:cubicBezTo>
                  <a:close/>
                  <a:moveTo>
                    <a:pt x="912" y="354"/>
                  </a:moveTo>
                  <a:lnTo>
                    <a:pt x="966" y="323"/>
                  </a:lnTo>
                  <a:cubicBezTo>
                    <a:pt x="987" y="311"/>
                    <a:pt x="994" y="284"/>
                    <a:pt x="982" y="263"/>
                  </a:cubicBezTo>
                  <a:cubicBezTo>
                    <a:pt x="970" y="242"/>
                    <a:pt x="943" y="235"/>
                    <a:pt x="923" y="247"/>
                  </a:cubicBezTo>
                  <a:lnTo>
                    <a:pt x="868" y="278"/>
                  </a:lnTo>
                  <a:cubicBezTo>
                    <a:pt x="847" y="291"/>
                    <a:pt x="840" y="317"/>
                    <a:pt x="852" y="338"/>
                  </a:cubicBezTo>
                  <a:cubicBezTo>
                    <a:pt x="864" y="359"/>
                    <a:pt x="891" y="366"/>
                    <a:pt x="912" y="354"/>
                  </a:cubicBezTo>
                  <a:close/>
                  <a:moveTo>
                    <a:pt x="140" y="699"/>
                  </a:moveTo>
                  <a:lnTo>
                    <a:pt x="86" y="730"/>
                  </a:lnTo>
                  <a:cubicBezTo>
                    <a:pt x="65" y="742"/>
                    <a:pt x="58" y="769"/>
                    <a:pt x="70" y="790"/>
                  </a:cubicBezTo>
                  <a:cubicBezTo>
                    <a:pt x="82" y="811"/>
                    <a:pt x="109" y="818"/>
                    <a:pt x="130" y="806"/>
                  </a:cubicBezTo>
                  <a:lnTo>
                    <a:pt x="184" y="775"/>
                  </a:lnTo>
                  <a:cubicBezTo>
                    <a:pt x="205" y="762"/>
                    <a:pt x="212" y="736"/>
                    <a:pt x="200" y="715"/>
                  </a:cubicBezTo>
                  <a:cubicBezTo>
                    <a:pt x="188" y="694"/>
                    <a:pt x="161" y="687"/>
                    <a:pt x="140" y="699"/>
                  </a:cubicBezTo>
                  <a:close/>
                  <a:moveTo>
                    <a:pt x="150" y="526"/>
                  </a:moveTo>
                  <a:cubicBezTo>
                    <a:pt x="150" y="502"/>
                    <a:pt x="130" y="483"/>
                    <a:pt x="106" y="483"/>
                  </a:cubicBezTo>
                  <a:lnTo>
                    <a:pt x="44" y="483"/>
                  </a:lnTo>
                  <a:cubicBezTo>
                    <a:pt x="19" y="483"/>
                    <a:pt x="0" y="502"/>
                    <a:pt x="0" y="526"/>
                  </a:cubicBezTo>
                  <a:cubicBezTo>
                    <a:pt x="0" y="551"/>
                    <a:pt x="19" y="570"/>
                    <a:pt x="44" y="570"/>
                  </a:cubicBezTo>
                  <a:lnTo>
                    <a:pt x="106" y="570"/>
                  </a:lnTo>
                  <a:cubicBezTo>
                    <a:pt x="130" y="570"/>
                    <a:pt x="150" y="551"/>
                    <a:pt x="150" y="52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7221" name="Group 53"/>
          <p:cNvGrpSpPr>
            <a:grpSpLocks/>
          </p:cNvGrpSpPr>
          <p:nvPr/>
        </p:nvGrpSpPr>
        <p:grpSpPr bwMode="auto">
          <a:xfrm>
            <a:off x="8220075" y="4503738"/>
            <a:ext cx="2774950" cy="1589087"/>
            <a:chOff x="0" y="0"/>
            <a:chExt cx="4369" cy="2501"/>
          </a:xfrm>
        </p:grpSpPr>
        <p:sp>
          <p:nvSpPr>
            <p:cNvPr id="7222" name="TextBox 110"/>
            <p:cNvSpPr txBox="1">
              <a:spLocks noChangeArrowheads="1"/>
            </p:cNvSpPr>
            <p:nvPr/>
          </p:nvSpPr>
          <p:spPr bwMode="auto">
            <a:xfrm>
              <a:off x="885" y="217"/>
              <a:ext cx="3298"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b="1">
                  <a:solidFill>
                    <a:srgbClr val="2B2E30"/>
                  </a:solidFill>
                  <a:latin typeface="微软雅黑" pitchFamily="34" charset="-122"/>
                  <a:ea typeface="微软雅黑" pitchFamily="34" charset="-122"/>
                </a:rPr>
                <a:t>下一步工作计划</a:t>
              </a:r>
            </a:p>
          </p:txBody>
        </p:sp>
        <p:sp>
          <p:nvSpPr>
            <p:cNvPr id="7223" name="TextBox 113"/>
            <p:cNvSpPr txBox="1">
              <a:spLocks noChangeArrowheads="1"/>
            </p:cNvSpPr>
            <p:nvPr/>
          </p:nvSpPr>
          <p:spPr bwMode="auto">
            <a:xfrm>
              <a:off x="93" y="1047"/>
              <a:ext cx="4277" cy="1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solidFill>
                    <a:srgbClr val="2B2E30"/>
                  </a:solidFill>
                  <a:ea typeface="微软雅黑" pitchFamily="34" charset="-122"/>
                </a:rPr>
                <a:t>●</a:t>
              </a:r>
              <a:r>
                <a:rPr lang="zh-CN" altLang="en-US">
                  <a:solidFill>
                    <a:srgbClr val="2B2E30"/>
                  </a:solidFill>
                  <a:ea typeface="微软雅黑" pitchFamily="34" charset="-122"/>
                </a:rPr>
                <a:t>继续推进新的管理方式</a:t>
              </a:r>
              <a:endParaRPr lang="en-US">
                <a:solidFill>
                  <a:srgbClr val="2B2E30"/>
                </a:solidFill>
                <a:ea typeface="微软雅黑" pitchFamily="34" charset="-122"/>
              </a:endParaRPr>
            </a:p>
            <a:p>
              <a:pPr eaLnBrk="1" hangingPunct="1"/>
              <a:r>
                <a:rPr lang="en-US">
                  <a:solidFill>
                    <a:srgbClr val="2B2E30"/>
                  </a:solidFill>
                  <a:ea typeface="微软雅黑" pitchFamily="34" charset="-122"/>
                </a:rPr>
                <a:t>●</a:t>
              </a:r>
              <a:r>
                <a:rPr lang="zh-CN" altLang="en-US">
                  <a:solidFill>
                    <a:srgbClr val="2B2E30"/>
                  </a:solidFill>
                  <a:ea typeface="微软雅黑" pitchFamily="34" charset="-122"/>
                </a:rPr>
                <a:t>营销结构调整</a:t>
              </a:r>
              <a:endParaRPr lang="en-US">
                <a:solidFill>
                  <a:srgbClr val="2B2E30"/>
                </a:solidFill>
                <a:ea typeface="微软雅黑" pitchFamily="34" charset="-122"/>
              </a:endParaRPr>
            </a:p>
            <a:p>
              <a:pPr eaLnBrk="1" hangingPunct="1"/>
              <a:r>
                <a:rPr lang="en-US">
                  <a:solidFill>
                    <a:srgbClr val="2B2E30"/>
                  </a:solidFill>
                  <a:ea typeface="微软雅黑" pitchFamily="34" charset="-122"/>
                </a:rPr>
                <a:t>●</a:t>
              </a:r>
              <a:r>
                <a:rPr lang="zh-CN" altLang="en-US">
                  <a:solidFill>
                    <a:srgbClr val="2B2E30"/>
                  </a:solidFill>
                  <a:ea typeface="微软雅黑" pitchFamily="34" charset="-122"/>
                </a:rPr>
                <a:t>加强新产品开发力度</a:t>
              </a:r>
              <a:endParaRPr lang="zh-CN" altLang="en-US">
                <a:solidFill>
                  <a:srgbClr val="2B2E30"/>
                </a:solidFill>
              </a:endParaRPr>
            </a:p>
          </p:txBody>
        </p:sp>
        <p:sp>
          <p:nvSpPr>
            <p:cNvPr id="7224" name="Freeform 17"/>
            <p:cNvSpPr>
              <a:spLocks noEditPoints="1"/>
            </p:cNvSpPr>
            <p:nvPr/>
          </p:nvSpPr>
          <p:spPr bwMode="auto">
            <a:xfrm>
              <a:off x="0" y="0"/>
              <a:ext cx="928" cy="892"/>
            </a:xfrm>
            <a:custGeom>
              <a:avLst/>
              <a:gdLst>
                <a:gd name="T0" fmla="*/ 568 w 1145"/>
                <a:gd name="T1" fmla="*/ 677 h 1102"/>
                <a:gd name="T2" fmla="*/ 554 w 1145"/>
                <a:gd name="T3" fmla="*/ 534 h 1102"/>
                <a:gd name="T4" fmla="*/ 372 w 1145"/>
                <a:gd name="T5" fmla="*/ 533 h 1102"/>
                <a:gd name="T6" fmla="*/ 348 w 1145"/>
                <a:gd name="T7" fmla="*/ 649 h 1102"/>
                <a:gd name="T8" fmla="*/ 414 w 1145"/>
                <a:gd name="T9" fmla="*/ 636 h 1102"/>
                <a:gd name="T10" fmla="*/ 463 w 1145"/>
                <a:gd name="T11" fmla="*/ 573 h 1102"/>
                <a:gd name="T12" fmla="*/ 509 w 1145"/>
                <a:gd name="T13" fmla="*/ 621 h 1102"/>
                <a:gd name="T14" fmla="*/ 481 w 1145"/>
                <a:gd name="T15" fmla="*/ 661 h 1102"/>
                <a:gd name="T16" fmla="*/ 413 w 1145"/>
                <a:gd name="T17" fmla="*/ 679 h 1102"/>
                <a:gd name="T18" fmla="*/ 417 w 1145"/>
                <a:gd name="T19" fmla="*/ 735 h 1102"/>
                <a:gd name="T20" fmla="*/ 427 w 1145"/>
                <a:gd name="T21" fmla="*/ 739 h 1102"/>
                <a:gd name="T22" fmla="*/ 506 w 1145"/>
                <a:gd name="T23" fmla="*/ 755 h 1102"/>
                <a:gd name="T24" fmla="*/ 508 w 1145"/>
                <a:gd name="T25" fmla="*/ 832 h 1102"/>
                <a:gd name="T26" fmla="*/ 414 w 1145"/>
                <a:gd name="T27" fmla="*/ 828 h 1102"/>
                <a:gd name="T28" fmla="*/ 381 w 1145"/>
                <a:gd name="T29" fmla="*/ 758 h 1102"/>
                <a:gd name="T30" fmla="*/ 318 w 1145"/>
                <a:gd name="T31" fmla="*/ 771 h 1102"/>
                <a:gd name="T32" fmla="*/ 461 w 1145"/>
                <a:gd name="T33" fmla="*/ 918 h 1102"/>
                <a:gd name="T34" fmla="*/ 604 w 1145"/>
                <a:gd name="T35" fmla="*/ 790 h 1102"/>
                <a:gd name="T36" fmla="*/ 815 w 1145"/>
                <a:gd name="T37" fmla="*/ 516 h 1102"/>
                <a:gd name="T38" fmla="*/ 700 w 1145"/>
                <a:gd name="T39" fmla="*/ 529 h 1102"/>
                <a:gd name="T40" fmla="*/ 713 w 1145"/>
                <a:gd name="T41" fmla="*/ 587 h 1102"/>
                <a:gd name="T42" fmla="*/ 750 w 1145"/>
                <a:gd name="T43" fmla="*/ 890 h 1102"/>
                <a:gd name="T44" fmla="*/ 815 w 1145"/>
                <a:gd name="T45" fmla="*/ 903 h 1102"/>
                <a:gd name="T46" fmla="*/ 828 w 1145"/>
                <a:gd name="T47" fmla="*/ 529 h 1102"/>
                <a:gd name="T48" fmla="*/ 889 w 1145"/>
                <a:gd name="T49" fmla="*/ 254 h 1102"/>
                <a:gd name="T50" fmla="*/ 923 w 1145"/>
                <a:gd name="T51" fmla="*/ 34 h 1102"/>
                <a:gd name="T52" fmla="*/ 855 w 1145"/>
                <a:gd name="T53" fmla="*/ 34 h 1102"/>
                <a:gd name="T54" fmla="*/ 889 w 1145"/>
                <a:gd name="T55" fmla="*/ 254 h 1102"/>
                <a:gd name="T56" fmla="*/ 1011 w 1145"/>
                <a:gd name="T57" fmla="*/ 993 h 1102"/>
                <a:gd name="T58" fmla="*/ 107 w 1145"/>
                <a:gd name="T59" fmla="*/ 964 h 1102"/>
                <a:gd name="T60" fmla="*/ 135 w 1145"/>
                <a:gd name="T61" fmla="*/ 419 h 1102"/>
                <a:gd name="T62" fmla="*/ 1039 w 1145"/>
                <a:gd name="T63" fmla="*/ 448 h 1102"/>
                <a:gd name="T64" fmla="*/ 1011 w 1145"/>
                <a:gd name="T65" fmla="*/ 128 h 1102"/>
                <a:gd name="T66" fmla="*/ 977 w 1145"/>
                <a:gd name="T67" fmla="*/ 220 h 1102"/>
                <a:gd name="T68" fmla="*/ 801 w 1145"/>
                <a:gd name="T69" fmla="*/ 220 h 1102"/>
                <a:gd name="T70" fmla="*/ 344 w 1145"/>
                <a:gd name="T71" fmla="*/ 128 h 1102"/>
                <a:gd name="T72" fmla="*/ 257 w 1145"/>
                <a:gd name="T73" fmla="*/ 308 h 1102"/>
                <a:gd name="T74" fmla="*/ 169 w 1145"/>
                <a:gd name="T75" fmla="*/ 128 h 1102"/>
                <a:gd name="T76" fmla="*/ 0 w 1145"/>
                <a:gd name="T77" fmla="*/ 264 h 1102"/>
                <a:gd name="T78" fmla="*/ 135 w 1145"/>
                <a:gd name="T79" fmla="*/ 1102 h 1102"/>
                <a:gd name="T80" fmla="*/ 1145 w 1145"/>
                <a:gd name="T81" fmla="*/ 966 h 1102"/>
                <a:gd name="T82" fmla="*/ 1011 w 1145"/>
                <a:gd name="T83" fmla="*/ 128 h 1102"/>
                <a:gd name="T84" fmla="*/ 291 w 1145"/>
                <a:gd name="T85" fmla="*/ 220 h 1102"/>
                <a:gd name="T86" fmla="*/ 257 w 1145"/>
                <a:gd name="T87" fmla="*/ 0 h 1102"/>
                <a:gd name="T88" fmla="*/ 222 w 1145"/>
                <a:gd name="T89" fmla="*/ 220 h 1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45" h="1102">
                  <a:moveTo>
                    <a:pt x="549" y="697"/>
                  </a:moveTo>
                  <a:cubicBezTo>
                    <a:pt x="556" y="692"/>
                    <a:pt x="562" y="685"/>
                    <a:pt x="568" y="677"/>
                  </a:cubicBezTo>
                  <a:cubicBezTo>
                    <a:pt x="580" y="660"/>
                    <a:pt x="587" y="639"/>
                    <a:pt x="587" y="615"/>
                  </a:cubicBezTo>
                  <a:cubicBezTo>
                    <a:pt x="587" y="583"/>
                    <a:pt x="576" y="555"/>
                    <a:pt x="554" y="534"/>
                  </a:cubicBezTo>
                  <a:cubicBezTo>
                    <a:pt x="532" y="513"/>
                    <a:pt x="501" y="502"/>
                    <a:pt x="459" y="502"/>
                  </a:cubicBezTo>
                  <a:cubicBezTo>
                    <a:pt x="425" y="502"/>
                    <a:pt x="396" y="513"/>
                    <a:pt x="372" y="533"/>
                  </a:cubicBezTo>
                  <a:cubicBezTo>
                    <a:pt x="348" y="554"/>
                    <a:pt x="335" y="589"/>
                    <a:pt x="335" y="636"/>
                  </a:cubicBezTo>
                  <a:cubicBezTo>
                    <a:pt x="335" y="643"/>
                    <a:pt x="341" y="649"/>
                    <a:pt x="348" y="649"/>
                  </a:cubicBezTo>
                  <a:lnTo>
                    <a:pt x="401" y="649"/>
                  </a:lnTo>
                  <a:cubicBezTo>
                    <a:pt x="408" y="649"/>
                    <a:pt x="414" y="644"/>
                    <a:pt x="414" y="636"/>
                  </a:cubicBezTo>
                  <a:cubicBezTo>
                    <a:pt x="415" y="614"/>
                    <a:pt x="419" y="597"/>
                    <a:pt x="427" y="587"/>
                  </a:cubicBezTo>
                  <a:cubicBezTo>
                    <a:pt x="435" y="578"/>
                    <a:pt x="446" y="573"/>
                    <a:pt x="463" y="573"/>
                  </a:cubicBezTo>
                  <a:cubicBezTo>
                    <a:pt x="479" y="573"/>
                    <a:pt x="490" y="577"/>
                    <a:pt x="497" y="586"/>
                  </a:cubicBezTo>
                  <a:cubicBezTo>
                    <a:pt x="505" y="596"/>
                    <a:pt x="509" y="607"/>
                    <a:pt x="509" y="621"/>
                  </a:cubicBezTo>
                  <a:cubicBezTo>
                    <a:pt x="509" y="632"/>
                    <a:pt x="506" y="641"/>
                    <a:pt x="501" y="648"/>
                  </a:cubicBezTo>
                  <a:cubicBezTo>
                    <a:pt x="496" y="655"/>
                    <a:pt x="490" y="659"/>
                    <a:pt x="481" y="661"/>
                  </a:cubicBezTo>
                  <a:cubicBezTo>
                    <a:pt x="470" y="664"/>
                    <a:pt x="451" y="665"/>
                    <a:pt x="426" y="665"/>
                  </a:cubicBezTo>
                  <a:cubicBezTo>
                    <a:pt x="419" y="665"/>
                    <a:pt x="413" y="671"/>
                    <a:pt x="413" y="679"/>
                  </a:cubicBezTo>
                  <a:lnTo>
                    <a:pt x="413" y="725"/>
                  </a:lnTo>
                  <a:cubicBezTo>
                    <a:pt x="413" y="729"/>
                    <a:pt x="414" y="732"/>
                    <a:pt x="417" y="735"/>
                  </a:cubicBezTo>
                  <a:cubicBezTo>
                    <a:pt x="420" y="737"/>
                    <a:pt x="423" y="739"/>
                    <a:pt x="426" y="739"/>
                  </a:cubicBezTo>
                  <a:lnTo>
                    <a:pt x="427" y="739"/>
                  </a:lnTo>
                  <a:cubicBezTo>
                    <a:pt x="432" y="738"/>
                    <a:pt x="437" y="738"/>
                    <a:pt x="442" y="738"/>
                  </a:cubicBezTo>
                  <a:cubicBezTo>
                    <a:pt x="471" y="738"/>
                    <a:pt x="493" y="744"/>
                    <a:pt x="506" y="755"/>
                  </a:cubicBezTo>
                  <a:cubicBezTo>
                    <a:pt x="518" y="765"/>
                    <a:pt x="524" y="778"/>
                    <a:pt x="524" y="794"/>
                  </a:cubicBezTo>
                  <a:cubicBezTo>
                    <a:pt x="524" y="810"/>
                    <a:pt x="519" y="822"/>
                    <a:pt x="508" y="832"/>
                  </a:cubicBezTo>
                  <a:cubicBezTo>
                    <a:pt x="498" y="842"/>
                    <a:pt x="483" y="847"/>
                    <a:pt x="464" y="847"/>
                  </a:cubicBezTo>
                  <a:cubicBezTo>
                    <a:pt x="443" y="847"/>
                    <a:pt x="427" y="841"/>
                    <a:pt x="414" y="828"/>
                  </a:cubicBezTo>
                  <a:cubicBezTo>
                    <a:pt x="402" y="815"/>
                    <a:pt x="395" y="796"/>
                    <a:pt x="394" y="771"/>
                  </a:cubicBezTo>
                  <a:cubicBezTo>
                    <a:pt x="394" y="764"/>
                    <a:pt x="388" y="758"/>
                    <a:pt x="381" y="758"/>
                  </a:cubicBezTo>
                  <a:lnTo>
                    <a:pt x="331" y="758"/>
                  </a:lnTo>
                  <a:cubicBezTo>
                    <a:pt x="324" y="758"/>
                    <a:pt x="318" y="764"/>
                    <a:pt x="318" y="771"/>
                  </a:cubicBezTo>
                  <a:cubicBezTo>
                    <a:pt x="318" y="816"/>
                    <a:pt x="330" y="852"/>
                    <a:pt x="353" y="878"/>
                  </a:cubicBezTo>
                  <a:cubicBezTo>
                    <a:pt x="377" y="905"/>
                    <a:pt x="413" y="918"/>
                    <a:pt x="461" y="918"/>
                  </a:cubicBezTo>
                  <a:cubicBezTo>
                    <a:pt x="499" y="918"/>
                    <a:pt x="532" y="908"/>
                    <a:pt x="560" y="887"/>
                  </a:cubicBezTo>
                  <a:cubicBezTo>
                    <a:pt x="589" y="865"/>
                    <a:pt x="604" y="833"/>
                    <a:pt x="604" y="790"/>
                  </a:cubicBezTo>
                  <a:cubicBezTo>
                    <a:pt x="604" y="747"/>
                    <a:pt x="585" y="716"/>
                    <a:pt x="549" y="697"/>
                  </a:cubicBezTo>
                  <a:close/>
                  <a:moveTo>
                    <a:pt x="815" y="516"/>
                  </a:moveTo>
                  <a:lnTo>
                    <a:pt x="713" y="516"/>
                  </a:lnTo>
                  <a:cubicBezTo>
                    <a:pt x="706" y="516"/>
                    <a:pt x="700" y="521"/>
                    <a:pt x="700" y="529"/>
                  </a:cubicBezTo>
                  <a:lnTo>
                    <a:pt x="700" y="574"/>
                  </a:lnTo>
                  <a:cubicBezTo>
                    <a:pt x="700" y="581"/>
                    <a:pt x="706" y="587"/>
                    <a:pt x="713" y="587"/>
                  </a:cubicBezTo>
                  <a:lnTo>
                    <a:pt x="750" y="587"/>
                  </a:lnTo>
                  <a:lnTo>
                    <a:pt x="750" y="890"/>
                  </a:lnTo>
                  <a:cubicBezTo>
                    <a:pt x="750" y="897"/>
                    <a:pt x="756" y="903"/>
                    <a:pt x="763" y="903"/>
                  </a:cubicBezTo>
                  <a:lnTo>
                    <a:pt x="815" y="903"/>
                  </a:lnTo>
                  <a:cubicBezTo>
                    <a:pt x="822" y="903"/>
                    <a:pt x="828" y="897"/>
                    <a:pt x="828" y="890"/>
                  </a:cubicBezTo>
                  <a:lnTo>
                    <a:pt x="828" y="529"/>
                  </a:lnTo>
                  <a:cubicBezTo>
                    <a:pt x="828" y="521"/>
                    <a:pt x="822" y="516"/>
                    <a:pt x="815" y="516"/>
                  </a:cubicBezTo>
                  <a:close/>
                  <a:moveTo>
                    <a:pt x="889" y="254"/>
                  </a:moveTo>
                  <a:cubicBezTo>
                    <a:pt x="908" y="254"/>
                    <a:pt x="923" y="239"/>
                    <a:pt x="923" y="220"/>
                  </a:cubicBezTo>
                  <a:lnTo>
                    <a:pt x="923" y="34"/>
                  </a:lnTo>
                  <a:cubicBezTo>
                    <a:pt x="923" y="15"/>
                    <a:pt x="908" y="0"/>
                    <a:pt x="889" y="0"/>
                  </a:cubicBezTo>
                  <a:cubicBezTo>
                    <a:pt x="870" y="0"/>
                    <a:pt x="855" y="15"/>
                    <a:pt x="855" y="34"/>
                  </a:cubicBezTo>
                  <a:lnTo>
                    <a:pt x="855" y="220"/>
                  </a:lnTo>
                  <a:cubicBezTo>
                    <a:pt x="855" y="239"/>
                    <a:pt x="870" y="254"/>
                    <a:pt x="889" y="254"/>
                  </a:cubicBezTo>
                  <a:close/>
                  <a:moveTo>
                    <a:pt x="1039" y="964"/>
                  </a:moveTo>
                  <a:cubicBezTo>
                    <a:pt x="1039" y="980"/>
                    <a:pt x="1026" y="993"/>
                    <a:pt x="1011" y="993"/>
                  </a:cubicBezTo>
                  <a:lnTo>
                    <a:pt x="135" y="993"/>
                  </a:lnTo>
                  <a:cubicBezTo>
                    <a:pt x="120" y="993"/>
                    <a:pt x="107" y="980"/>
                    <a:pt x="107" y="964"/>
                  </a:cubicBezTo>
                  <a:lnTo>
                    <a:pt x="107" y="448"/>
                  </a:lnTo>
                  <a:cubicBezTo>
                    <a:pt x="107" y="432"/>
                    <a:pt x="120" y="419"/>
                    <a:pt x="135" y="419"/>
                  </a:cubicBezTo>
                  <a:lnTo>
                    <a:pt x="1011" y="419"/>
                  </a:lnTo>
                  <a:cubicBezTo>
                    <a:pt x="1026" y="419"/>
                    <a:pt x="1039" y="432"/>
                    <a:pt x="1039" y="448"/>
                  </a:cubicBezTo>
                  <a:lnTo>
                    <a:pt x="1039" y="964"/>
                  </a:lnTo>
                  <a:close/>
                  <a:moveTo>
                    <a:pt x="1011" y="128"/>
                  </a:moveTo>
                  <a:lnTo>
                    <a:pt x="977" y="128"/>
                  </a:lnTo>
                  <a:lnTo>
                    <a:pt x="977" y="220"/>
                  </a:lnTo>
                  <a:cubicBezTo>
                    <a:pt x="977" y="268"/>
                    <a:pt x="937" y="308"/>
                    <a:pt x="889" y="308"/>
                  </a:cubicBezTo>
                  <a:cubicBezTo>
                    <a:pt x="841" y="308"/>
                    <a:pt x="801" y="268"/>
                    <a:pt x="801" y="220"/>
                  </a:cubicBezTo>
                  <a:lnTo>
                    <a:pt x="801" y="128"/>
                  </a:lnTo>
                  <a:lnTo>
                    <a:pt x="344" y="128"/>
                  </a:lnTo>
                  <a:lnTo>
                    <a:pt x="344" y="220"/>
                  </a:lnTo>
                  <a:cubicBezTo>
                    <a:pt x="344" y="268"/>
                    <a:pt x="305" y="308"/>
                    <a:pt x="257" y="308"/>
                  </a:cubicBezTo>
                  <a:cubicBezTo>
                    <a:pt x="208" y="308"/>
                    <a:pt x="169" y="268"/>
                    <a:pt x="169" y="220"/>
                  </a:cubicBezTo>
                  <a:lnTo>
                    <a:pt x="169" y="128"/>
                  </a:lnTo>
                  <a:lnTo>
                    <a:pt x="135" y="128"/>
                  </a:lnTo>
                  <a:cubicBezTo>
                    <a:pt x="61" y="128"/>
                    <a:pt x="0" y="189"/>
                    <a:pt x="0" y="264"/>
                  </a:cubicBezTo>
                  <a:lnTo>
                    <a:pt x="0" y="966"/>
                  </a:lnTo>
                  <a:cubicBezTo>
                    <a:pt x="0" y="1041"/>
                    <a:pt x="61" y="1102"/>
                    <a:pt x="135" y="1102"/>
                  </a:cubicBezTo>
                  <a:lnTo>
                    <a:pt x="1011" y="1102"/>
                  </a:lnTo>
                  <a:cubicBezTo>
                    <a:pt x="1085" y="1102"/>
                    <a:pt x="1145" y="1041"/>
                    <a:pt x="1145" y="966"/>
                  </a:cubicBezTo>
                  <a:lnTo>
                    <a:pt x="1145" y="264"/>
                  </a:lnTo>
                  <a:cubicBezTo>
                    <a:pt x="1145" y="189"/>
                    <a:pt x="1085" y="128"/>
                    <a:pt x="1011" y="128"/>
                  </a:cubicBezTo>
                  <a:close/>
                  <a:moveTo>
                    <a:pt x="257" y="254"/>
                  </a:moveTo>
                  <a:cubicBezTo>
                    <a:pt x="276" y="254"/>
                    <a:pt x="291" y="239"/>
                    <a:pt x="291" y="220"/>
                  </a:cubicBezTo>
                  <a:lnTo>
                    <a:pt x="291" y="34"/>
                  </a:lnTo>
                  <a:cubicBezTo>
                    <a:pt x="291" y="15"/>
                    <a:pt x="276" y="0"/>
                    <a:pt x="257" y="0"/>
                  </a:cubicBezTo>
                  <a:cubicBezTo>
                    <a:pt x="238" y="0"/>
                    <a:pt x="222" y="15"/>
                    <a:pt x="222" y="34"/>
                  </a:cubicBezTo>
                  <a:lnTo>
                    <a:pt x="222" y="220"/>
                  </a:lnTo>
                  <a:cubicBezTo>
                    <a:pt x="222" y="239"/>
                    <a:pt x="238" y="254"/>
                    <a:pt x="257" y="254"/>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300" fill="hold"/>
                                        <p:tgtEl>
                                          <p:spTgt spid="7172"/>
                                        </p:tgtEl>
                                        <p:attrNameLst>
                                          <p:attrName>ppt_x</p:attrName>
                                        </p:attrNameLst>
                                      </p:cBhvr>
                                      <p:tavLst>
                                        <p:tav tm="0">
                                          <p:val>
                                            <p:strVal val="0-#ppt_w/2"/>
                                          </p:val>
                                        </p:tav>
                                        <p:tav tm="100000">
                                          <p:val>
                                            <p:strVal val="#ppt_x"/>
                                          </p:val>
                                        </p:tav>
                                      </p:tavLst>
                                    </p:anim>
                                    <p:anim calcmode="lin" valueType="num">
                                      <p:cBhvr additive="base">
                                        <p:cTn id="8" dur="300" fill="hold"/>
                                        <p:tgtEl>
                                          <p:spTgt spid="717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7173"/>
                                        </p:tgtEl>
                                        <p:attrNameLst>
                                          <p:attrName>style.visibility</p:attrName>
                                        </p:attrNameLst>
                                      </p:cBhvr>
                                      <p:to>
                                        <p:strVal val="visible"/>
                                      </p:to>
                                    </p:set>
                                    <p:anim calcmode="lin" valueType="num">
                                      <p:cBhvr additive="base">
                                        <p:cTn id="12" dur="500" fill="hold"/>
                                        <p:tgtEl>
                                          <p:spTgt spid="7173"/>
                                        </p:tgtEl>
                                        <p:attrNameLst>
                                          <p:attrName>ppt_x</p:attrName>
                                        </p:attrNameLst>
                                      </p:cBhvr>
                                      <p:tavLst>
                                        <p:tav tm="0">
                                          <p:val>
                                            <p:strVal val="1+#ppt_w/2"/>
                                          </p:val>
                                        </p:tav>
                                        <p:tav tm="100000">
                                          <p:val>
                                            <p:strVal val="#ppt_x"/>
                                          </p:val>
                                        </p:tav>
                                      </p:tavLst>
                                    </p:anim>
                                    <p:anim calcmode="lin" valueType="num">
                                      <p:cBhvr additive="base">
                                        <p:cTn id="13" dur="500" fill="hold"/>
                                        <p:tgtEl>
                                          <p:spTgt spid="717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7170"/>
                                        </p:tgtEl>
                                        <p:attrNameLst>
                                          <p:attrName>style.visibility</p:attrName>
                                        </p:attrNameLst>
                                      </p:cBhvr>
                                      <p:to>
                                        <p:strVal val="visible"/>
                                      </p:to>
                                    </p:set>
                                    <p:anim calcmode="lin" valueType="num">
                                      <p:cBhvr>
                                        <p:cTn id="17" dur="500" fill="hold"/>
                                        <p:tgtEl>
                                          <p:spTgt spid="7170"/>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7170"/>
                                        </p:tgtEl>
                                        <p:attrNameLst>
                                          <p:attrName>ppt_y</p:attrName>
                                        </p:attrNameLst>
                                      </p:cBhvr>
                                      <p:tavLst>
                                        <p:tav tm="0">
                                          <p:val>
                                            <p:strVal val="#ppt_y"/>
                                          </p:val>
                                        </p:tav>
                                        <p:tav tm="100000">
                                          <p:val>
                                            <p:strVal val="#ppt_y"/>
                                          </p:val>
                                        </p:tav>
                                      </p:tavLst>
                                    </p:anim>
                                    <p:anim calcmode="lin" valueType="num">
                                      <p:cBhvr>
                                        <p:cTn id="19" dur="500" fill="hold"/>
                                        <p:tgtEl>
                                          <p:spTgt spid="7170"/>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7170"/>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7170"/>
                                        </p:tgtEl>
                                      </p:cBhvr>
                                    </p:animEffect>
                                  </p:childTnLst>
                                </p:cTn>
                              </p:par>
                            </p:childTnLst>
                          </p:cTn>
                        </p:par>
                        <p:par>
                          <p:cTn id="22" fill="hold" nodeType="afterGroup">
                            <p:stCondLst>
                              <p:cond delay="1350"/>
                            </p:stCondLst>
                            <p:childTnLst>
                              <p:par>
                                <p:cTn id="23" presetID="20" presetClass="entr" presetSubtype="0" fill="hold" nodeType="afterEffect">
                                  <p:stCondLst>
                                    <p:cond delay="0"/>
                                  </p:stCondLst>
                                  <p:childTnLst>
                                    <p:set>
                                      <p:cBhvr>
                                        <p:cTn id="24" dur="1" fill="hold">
                                          <p:stCondLst>
                                            <p:cond delay="0"/>
                                          </p:stCondLst>
                                        </p:cTn>
                                        <p:tgtEl>
                                          <p:spTgt spid="7190"/>
                                        </p:tgtEl>
                                        <p:attrNameLst>
                                          <p:attrName>style.visibility</p:attrName>
                                        </p:attrNameLst>
                                      </p:cBhvr>
                                      <p:to>
                                        <p:strVal val="visible"/>
                                      </p:to>
                                    </p:set>
                                    <p:animEffect transition="in" filter="wedge">
                                      <p:cBhvr>
                                        <p:cTn id="25" dur="2000"/>
                                        <p:tgtEl>
                                          <p:spTgt spid="7190"/>
                                        </p:tgtEl>
                                      </p:cBhvr>
                                    </p:animEffect>
                                  </p:childTnLst>
                                </p:cTn>
                              </p:par>
                            </p:childTnLst>
                          </p:cTn>
                        </p:par>
                        <p:par>
                          <p:cTn id="26" fill="hold" nodeType="afterGroup">
                            <p:stCondLst>
                              <p:cond delay="3350"/>
                            </p:stCondLst>
                            <p:childTnLst>
                              <p:par>
                                <p:cTn id="27" presetID="22" presetClass="entr" presetSubtype="2" fill="hold" nodeType="afterEffect">
                                  <p:stCondLst>
                                    <p:cond delay="0"/>
                                  </p:stCondLst>
                                  <p:childTnLst>
                                    <p:set>
                                      <p:cBhvr>
                                        <p:cTn id="28" dur="1" fill="hold">
                                          <p:stCondLst>
                                            <p:cond delay="0"/>
                                          </p:stCondLst>
                                        </p:cTn>
                                        <p:tgtEl>
                                          <p:spTgt spid="7174"/>
                                        </p:tgtEl>
                                        <p:attrNameLst>
                                          <p:attrName>style.visibility</p:attrName>
                                        </p:attrNameLst>
                                      </p:cBhvr>
                                      <p:to>
                                        <p:strVal val="visible"/>
                                      </p:to>
                                    </p:set>
                                    <p:animEffect transition="in" filter="wipe(right)">
                                      <p:cBhvr>
                                        <p:cTn id="29" dur="500"/>
                                        <p:tgtEl>
                                          <p:spTgt spid="7174"/>
                                        </p:tgtEl>
                                      </p:cBhvr>
                                    </p:animEffect>
                                  </p:childTnLst>
                                </p:cTn>
                              </p:par>
                            </p:childTnLst>
                          </p:cTn>
                        </p:par>
                        <p:par>
                          <p:cTn id="30" fill="hold" nodeType="afterGroup">
                            <p:stCondLst>
                              <p:cond delay="3850"/>
                            </p:stCondLst>
                            <p:childTnLst>
                              <p:par>
                                <p:cTn id="31" presetID="16" presetClass="entr" presetSubtype="42" fill="hold" nodeType="afterEffect">
                                  <p:stCondLst>
                                    <p:cond delay="0"/>
                                  </p:stCondLst>
                                  <p:childTnLst>
                                    <p:set>
                                      <p:cBhvr>
                                        <p:cTn id="32" dur="1" fill="hold">
                                          <p:stCondLst>
                                            <p:cond delay="0"/>
                                          </p:stCondLst>
                                        </p:cTn>
                                        <p:tgtEl>
                                          <p:spTgt spid="7209"/>
                                        </p:tgtEl>
                                        <p:attrNameLst>
                                          <p:attrName>style.visibility</p:attrName>
                                        </p:attrNameLst>
                                      </p:cBhvr>
                                      <p:to>
                                        <p:strVal val="visible"/>
                                      </p:to>
                                    </p:set>
                                    <p:animEffect transition="in" filter="barn(outHorizontal)">
                                      <p:cBhvr>
                                        <p:cTn id="33" dur="500"/>
                                        <p:tgtEl>
                                          <p:spTgt spid="7209"/>
                                        </p:tgtEl>
                                      </p:cBhvr>
                                    </p:animEffect>
                                  </p:childTnLst>
                                </p:cTn>
                              </p:par>
                            </p:childTnLst>
                          </p:cTn>
                        </p:par>
                        <p:par>
                          <p:cTn id="34" fill="hold" nodeType="afterGroup">
                            <p:stCondLst>
                              <p:cond delay="4350"/>
                            </p:stCondLst>
                            <p:childTnLst>
                              <p:par>
                                <p:cTn id="35" presetID="22" presetClass="entr" presetSubtype="8" fill="hold" nodeType="afterEffect">
                                  <p:stCondLst>
                                    <p:cond delay="0"/>
                                  </p:stCondLst>
                                  <p:childTnLst>
                                    <p:set>
                                      <p:cBhvr>
                                        <p:cTn id="36" dur="1" fill="hold">
                                          <p:stCondLst>
                                            <p:cond delay="0"/>
                                          </p:stCondLst>
                                        </p:cTn>
                                        <p:tgtEl>
                                          <p:spTgt spid="7178"/>
                                        </p:tgtEl>
                                        <p:attrNameLst>
                                          <p:attrName>style.visibility</p:attrName>
                                        </p:attrNameLst>
                                      </p:cBhvr>
                                      <p:to>
                                        <p:strVal val="visible"/>
                                      </p:to>
                                    </p:set>
                                    <p:animEffect transition="in" filter="wipe(left)">
                                      <p:cBhvr>
                                        <p:cTn id="37" dur="1000"/>
                                        <p:tgtEl>
                                          <p:spTgt spid="7178"/>
                                        </p:tgtEl>
                                      </p:cBhvr>
                                    </p:animEffect>
                                  </p:childTnLst>
                                </p:cTn>
                              </p:par>
                            </p:childTnLst>
                          </p:cTn>
                        </p:par>
                        <p:par>
                          <p:cTn id="38" fill="hold" nodeType="afterGroup">
                            <p:stCondLst>
                              <p:cond delay="5350"/>
                            </p:stCondLst>
                            <p:childTnLst>
                              <p:par>
                                <p:cTn id="39" presetID="16" presetClass="entr" presetSubtype="42" fill="hold" nodeType="afterEffect">
                                  <p:stCondLst>
                                    <p:cond delay="0"/>
                                  </p:stCondLst>
                                  <p:childTnLst>
                                    <p:set>
                                      <p:cBhvr>
                                        <p:cTn id="40" dur="1" fill="hold">
                                          <p:stCondLst>
                                            <p:cond delay="0"/>
                                          </p:stCondLst>
                                        </p:cTn>
                                        <p:tgtEl>
                                          <p:spTgt spid="7213"/>
                                        </p:tgtEl>
                                        <p:attrNameLst>
                                          <p:attrName>style.visibility</p:attrName>
                                        </p:attrNameLst>
                                      </p:cBhvr>
                                      <p:to>
                                        <p:strVal val="visible"/>
                                      </p:to>
                                    </p:set>
                                    <p:animEffect transition="in" filter="barn(outHorizontal)">
                                      <p:cBhvr>
                                        <p:cTn id="41" dur="500"/>
                                        <p:tgtEl>
                                          <p:spTgt spid="7213"/>
                                        </p:tgtEl>
                                      </p:cBhvr>
                                    </p:animEffect>
                                  </p:childTnLst>
                                </p:cTn>
                              </p:par>
                            </p:childTnLst>
                          </p:cTn>
                        </p:par>
                        <p:par>
                          <p:cTn id="42" fill="hold" nodeType="afterGroup">
                            <p:stCondLst>
                              <p:cond delay="5850"/>
                            </p:stCondLst>
                            <p:childTnLst>
                              <p:par>
                                <p:cTn id="43" presetID="22" presetClass="entr" presetSubtype="4" fill="hold" nodeType="afterEffect">
                                  <p:stCondLst>
                                    <p:cond delay="0"/>
                                  </p:stCondLst>
                                  <p:childTnLst>
                                    <p:set>
                                      <p:cBhvr>
                                        <p:cTn id="44" dur="1" fill="hold">
                                          <p:stCondLst>
                                            <p:cond delay="0"/>
                                          </p:stCondLst>
                                        </p:cTn>
                                        <p:tgtEl>
                                          <p:spTgt spid="7186"/>
                                        </p:tgtEl>
                                        <p:attrNameLst>
                                          <p:attrName>style.visibility</p:attrName>
                                        </p:attrNameLst>
                                      </p:cBhvr>
                                      <p:to>
                                        <p:strVal val="visible"/>
                                      </p:to>
                                    </p:set>
                                    <p:animEffect transition="in" filter="wipe(down)">
                                      <p:cBhvr>
                                        <p:cTn id="45" dur="500"/>
                                        <p:tgtEl>
                                          <p:spTgt spid="7186"/>
                                        </p:tgtEl>
                                      </p:cBhvr>
                                    </p:animEffect>
                                  </p:childTnLst>
                                </p:cTn>
                              </p:par>
                            </p:childTnLst>
                          </p:cTn>
                        </p:par>
                        <p:par>
                          <p:cTn id="46" fill="hold" nodeType="afterGroup">
                            <p:stCondLst>
                              <p:cond delay="6350"/>
                            </p:stCondLst>
                            <p:childTnLst>
                              <p:par>
                                <p:cTn id="47" presetID="16" presetClass="entr" presetSubtype="26" fill="hold" nodeType="afterEffect">
                                  <p:stCondLst>
                                    <p:cond delay="0"/>
                                  </p:stCondLst>
                                  <p:childTnLst>
                                    <p:set>
                                      <p:cBhvr>
                                        <p:cTn id="48" dur="1" fill="hold">
                                          <p:stCondLst>
                                            <p:cond delay="0"/>
                                          </p:stCondLst>
                                        </p:cTn>
                                        <p:tgtEl>
                                          <p:spTgt spid="7221"/>
                                        </p:tgtEl>
                                        <p:attrNameLst>
                                          <p:attrName>style.visibility</p:attrName>
                                        </p:attrNameLst>
                                      </p:cBhvr>
                                      <p:to>
                                        <p:strVal val="visible"/>
                                      </p:to>
                                    </p:set>
                                    <p:animEffect transition="in" filter="barn(inHorizontal)">
                                      <p:cBhvr>
                                        <p:cTn id="49" dur="500"/>
                                        <p:tgtEl>
                                          <p:spTgt spid="7221"/>
                                        </p:tgtEl>
                                      </p:cBhvr>
                                    </p:animEffect>
                                  </p:childTnLst>
                                </p:cTn>
                              </p:par>
                            </p:childTnLst>
                          </p:cTn>
                        </p:par>
                        <p:par>
                          <p:cTn id="50" fill="hold" nodeType="afterGroup">
                            <p:stCondLst>
                              <p:cond delay="6850"/>
                            </p:stCondLst>
                            <p:childTnLst>
                              <p:par>
                                <p:cTn id="51" presetID="22" presetClass="entr" presetSubtype="4" fill="hold" nodeType="afterEffect">
                                  <p:stCondLst>
                                    <p:cond delay="0"/>
                                  </p:stCondLst>
                                  <p:childTnLst>
                                    <p:set>
                                      <p:cBhvr>
                                        <p:cTn id="52" dur="1" fill="hold">
                                          <p:stCondLst>
                                            <p:cond delay="0"/>
                                          </p:stCondLst>
                                        </p:cTn>
                                        <p:tgtEl>
                                          <p:spTgt spid="7182"/>
                                        </p:tgtEl>
                                        <p:attrNameLst>
                                          <p:attrName>style.visibility</p:attrName>
                                        </p:attrNameLst>
                                      </p:cBhvr>
                                      <p:to>
                                        <p:strVal val="visible"/>
                                      </p:to>
                                    </p:set>
                                    <p:animEffect transition="in" filter="wipe(down)">
                                      <p:cBhvr>
                                        <p:cTn id="53" dur="500"/>
                                        <p:tgtEl>
                                          <p:spTgt spid="7182"/>
                                        </p:tgtEl>
                                      </p:cBhvr>
                                    </p:animEffect>
                                  </p:childTnLst>
                                </p:cTn>
                              </p:par>
                            </p:childTnLst>
                          </p:cTn>
                        </p:par>
                        <p:par>
                          <p:cTn id="54" fill="hold" nodeType="afterGroup">
                            <p:stCondLst>
                              <p:cond delay="7350"/>
                            </p:stCondLst>
                            <p:childTnLst>
                              <p:par>
                                <p:cTn id="55" presetID="16" presetClass="entr" presetSubtype="26" fill="hold" nodeType="afterEffect">
                                  <p:stCondLst>
                                    <p:cond delay="0"/>
                                  </p:stCondLst>
                                  <p:childTnLst>
                                    <p:set>
                                      <p:cBhvr>
                                        <p:cTn id="56" dur="1" fill="hold">
                                          <p:stCondLst>
                                            <p:cond delay="0"/>
                                          </p:stCondLst>
                                        </p:cTn>
                                        <p:tgtEl>
                                          <p:spTgt spid="7217"/>
                                        </p:tgtEl>
                                        <p:attrNameLst>
                                          <p:attrName>style.visibility</p:attrName>
                                        </p:attrNameLst>
                                      </p:cBhvr>
                                      <p:to>
                                        <p:strVal val="visible"/>
                                      </p:to>
                                    </p:set>
                                    <p:animEffect transition="in" filter="barn(inHorizontal)">
                                      <p:cBhvr>
                                        <p:cTn id="57" dur="500"/>
                                        <p:tgtEl>
                                          <p:spTgt spid="7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2" grpId="0" animBg="1" autoUpdateAnimBg="0"/>
      <p:bldP spid="7173"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4"/>
          <p:cNvSpPr txBox="1">
            <a:spLocks noChangeArrowheads="1"/>
          </p:cNvSpPr>
          <p:nvPr/>
        </p:nvSpPr>
        <p:spPr bwMode="auto">
          <a:xfrm>
            <a:off x="2433638" y="1855788"/>
            <a:ext cx="113347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12000" b="1">
                <a:solidFill>
                  <a:schemeClr val="bg1"/>
                </a:solidFill>
                <a:latin typeface="微软雅黑" pitchFamily="34" charset="-122"/>
                <a:ea typeface="微软雅黑" pitchFamily="34" charset="-122"/>
              </a:rPr>
              <a:t>1</a:t>
            </a:r>
            <a:endParaRPr lang="zh-CN" altLang="en-US" sz="12000" b="1">
              <a:solidFill>
                <a:schemeClr val="bg1"/>
              </a:solidFill>
              <a:latin typeface="微软雅黑" pitchFamily="34" charset="-122"/>
              <a:ea typeface="微软雅黑" pitchFamily="34" charset="-122"/>
            </a:endParaRPr>
          </a:p>
        </p:txBody>
      </p:sp>
      <p:sp>
        <p:nvSpPr>
          <p:cNvPr id="8195" name="TextBox 5"/>
          <p:cNvSpPr txBox="1">
            <a:spLocks noChangeArrowheads="1"/>
          </p:cNvSpPr>
          <p:nvPr/>
        </p:nvSpPr>
        <p:spPr bwMode="auto">
          <a:xfrm>
            <a:off x="1768475" y="2846388"/>
            <a:ext cx="8477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3000">
                <a:solidFill>
                  <a:schemeClr val="bg1"/>
                </a:solidFill>
              </a:rPr>
              <a:t>part</a:t>
            </a:r>
            <a:endParaRPr lang="zh-CN" altLang="en-US" sz="3000">
              <a:solidFill>
                <a:schemeClr val="bg1"/>
              </a:solidFill>
            </a:endParaRPr>
          </a:p>
        </p:txBody>
      </p:sp>
      <p:grpSp>
        <p:nvGrpSpPr>
          <p:cNvPr id="8196" name="Group 4"/>
          <p:cNvGrpSpPr>
            <a:grpSpLocks/>
          </p:cNvGrpSpPr>
          <p:nvPr/>
        </p:nvGrpSpPr>
        <p:grpSpPr bwMode="auto">
          <a:xfrm>
            <a:off x="3416300" y="2465388"/>
            <a:ext cx="7270750" cy="1611312"/>
            <a:chOff x="0" y="0"/>
            <a:chExt cx="7270359" cy="1612134"/>
          </a:xfrm>
        </p:grpSpPr>
        <p:sp>
          <p:nvSpPr>
            <p:cNvPr id="8197" name="TextBox 6"/>
            <p:cNvSpPr txBox="1">
              <a:spLocks noChangeArrowheads="1"/>
            </p:cNvSpPr>
            <p:nvPr/>
          </p:nvSpPr>
          <p:spPr bwMode="auto">
            <a:xfrm>
              <a:off x="20397" y="0"/>
              <a:ext cx="306993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600" b="1">
                  <a:solidFill>
                    <a:schemeClr val="tx2"/>
                  </a:solidFill>
                  <a:latin typeface="微软雅黑" pitchFamily="34" charset="-122"/>
                  <a:ea typeface="微软雅黑" pitchFamily="34" charset="-122"/>
                </a:rPr>
                <a:t>前阶段工作总结</a:t>
              </a:r>
            </a:p>
          </p:txBody>
        </p:sp>
        <p:sp>
          <p:nvSpPr>
            <p:cNvPr id="8198" name="TextBox 7"/>
            <p:cNvSpPr txBox="1">
              <a:spLocks noChangeArrowheads="1"/>
            </p:cNvSpPr>
            <p:nvPr/>
          </p:nvSpPr>
          <p:spPr bwMode="auto">
            <a:xfrm>
              <a:off x="0" y="407518"/>
              <a:ext cx="56081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solidFill>
                    <a:schemeClr val="tx2"/>
                  </a:solidFill>
                  <a:ea typeface="微软雅黑" pitchFamily="34" charset="-122"/>
                </a:rPr>
                <a:t>●</a:t>
              </a:r>
              <a:r>
                <a:rPr lang="zh-CN" altLang="en-US">
                  <a:solidFill>
                    <a:schemeClr val="tx2"/>
                  </a:solidFill>
                  <a:ea typeface="微软雅黑" pitchFamily="34" charset="-122"/>
                </a:rPr>
                <a:t>总体情况  </a:t>
              </a:r>
              <a:r>
                <a:rPr lang="en-US">
                  <a:solidFill>
                    <a:schemeClr val="tx2"/>
                  </a:solidFill>
                  <a:ea typeface="微软雅黑" pitchFamily="34" charset="-122"/>
                </a:rPr>
                <a:t>●</a:t>
              </a:r>
              <a:r>
                <a:rPr lang="zh-CN" altLang="en-US">
                  <a:solidFill>
                    <a:schemeClr val="tx2"/>
                  </a:solidFill>
                  <a:ea typeface="微软雅黑" pitchFamily="34" charset="-122"/>
                </a:rPr>
                <a:t>新产品表现情况  </a:t>
              </a:r>
              <a:r>
                <a:rPr lang="en-US">
                  <a:solidFill>
                    <a:schemeClr val="tx2"/>
                  </a:solidFill>
                  <a:ea typeface="微软雅黑" pitchFamily="34" charset="-122"/>
                </a:rPr>
                <a:t>●</a:t>
              </a:r>
              <a:r>
                <a:rPr lang="zh-CN" altLang="en-US">
                  <a:solidFill>
                    <a:schemeClr val="tx2"/>
                  </a:solidFill>
                  <a:ea typeface="微软雅黑" pitchFamily="34" charset="-122"/>
                </a:rPr>
                <a:t>各区域经营状况</a:t>
              </a:r>
              <a:endParaRPr lang="zh-CN" altLang="en-US">
                <a:solidFill>
                  <a:schemeClr val="tx2"/>
                </a:solidFill>
              </a:endParaRPr>
            </a:p>
          </p:txBody>
        </p:sp>
        <p:sp>
          <p:nvSpPr>
            <p:cNvPr id="8199" name="TextBox 15"/>
            <p:cNvSpPr txBox="1">
              <a:spLocks noChangeArrowheads="1"/>
            </p:cNvSpPr>
            <p:nvPr/>
          </p:nvSpPr>
          <p:spPr bwMode="auto">
            <a:xfrm>
              <a:off x="29785" y="965803"/>
              <a:ext cx="72405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chemeClr val="tx2"/>
                  </a:solidFill>
                  <a:latin typeface="微软雅黑" pitchFamily="34" charset="-122"/>
                  <a:ea typeface="微软雅黑" pitchFamily="34" charset="-122"/>
                </a:rPr>
                <a:t>章节导语。这里可以用几句话描述本章的主要内容，也能给观众思维一个缓冲的时间。</a:t>
              </a:r>
            </a:p>
          </p:txBody>
        </p:sp>
      </p:grpSp>
      <p:cxnSp>
        <p:nvCxnSpPr>
          <p:cNvPr id="8200" name="直接连接符 10"/>
          <p:cNvCxnSpPr>
            <a:cxnSpLocks noChangeShapeType="1"/>
          </p:cNvCxnSpPr>
          <p:nvPr/>
        </p:nvCxnSpPr>
        <p:spPr bwMode="auto">
          <a:xfrm flipH="1">
            <a:off x="3576638" y="3328988"/>
            <a:ext cx="8620125" cy="0"/>
          </a:xfrm>
          <a:prstGeom prst="line">
            <a:avLst/>
          </a:prstGeom>
          <a:noFill/>
          <a:ln w="952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01" name="Freeform 10"/>
          <p:cNvSpPr>
            <a:spLocks/>
          </p:cNvSpPr>
          <p:nvPr/>
        </p:nvSpPr>
        <p:spPr bwMode="auto">
          <a:xfrm>
            <a:off x="1150938" y="2205038"/>
            <a:ext cx="1849437" cy="1944687"/>
          </a:xfrm>
          <a:custGeom>
            <a:avLst/>
            <a:gdLst>
              <a:gd name="T0" fmla="*/ 3233 w 3480"/>
              <a:gd name="T1" fmla="*/ 2268 h 3657"/>
              <a:gd name="T2" fmla="*/ 3033 w 3480"/>
              <a:gd name="T3" fmla="*/ 2634 h 3657"/>
              <a:gd name="T4" fmla="*/ 1023 w 3480"/>
              <a:gd name="T5" fmla="*/ 2915 h 3657"/>
              <a:gd name="T6" fmla="*/ 741 w 3480"/>
              <a:gd name="T7" fmla="*/ 905 h 3657"/>
              <a:gd name="T8" fmla="*/ 2017 w 3480"/>
              <a:gd name="T9" fmla="*/ 340 h 3657"/>
              <a:gd name="T10" fmla="*/ 2079 w 3480"/>
              <a:gd name="T11" fmla="*/ 345 h 3657"/>
              <a:gd name="T12" fmla="*/ 2067 w 3480"/>
              <a:gd name="T13" fmla="*/ 489 h 3657"/>
              <a:gd name="T14" fmla="*/ 2289 w 3480"/>
              <a:gd name="T15" fmla="*/ 254 h 3657"/>
              <a:gd name="T16" fmla="*/ 2110 w 3480"/>
              <a:gd name="T17" fmla="*/ 0 h 3657"/>
              <a:gd name="T18" fmla="*/ 2100 w 3480"/>
              <a:gd name="T19" fmla="*/ 113 h 3657"/>
              <a:gd name="T20" fmla="*/ 2038 w 3480"/>
              <a:gd name="T21" fmla="*/ 107 h 3657"/>
              <a:gd name="T22" fmla="*/ 554 w 3480"/>
              <a:gd name="T23" fmla="*/ 764 h 3657"/>
              <a:gd name="T24" fmla="*/ 882 w 3480"/>
              <a:gd name="T25" fmla="*/ 3102 h 3657"/>
              <a:gd name="T26" fmla="*/ 3219 w 3480"/>
              <a:gd name="T27" fmla="*/ 2774 h 3657"/>
              <a:gd name="T28" fmla="*/ 3480 w 3480"/>
              <a:gd name="T29" fmla="*/ 2268 h 3657"/>
              <a:gd name="T30" fmla="*/ 3233 w 3480"/>
              <a:gd name="T31" fmla="*/ 2268 h 3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80" h="3657">
                <a:moveTo>
                  <a:pt x="3233" y="2268"/>
                </a:moveTo>
                <a:cubicBezTo>
                  <a:pt x="3185" y="2397"/>
                  <a:pt x="3118" y="2521"/>
                  <a:pt x="3033" y="2634"/>
                </a:cubicBezTo>
                <a:cubicBezTo>
                  <a:pt x="2556" y="3266"/>
                  <a:pt x="1655" y="3393"/>
                  <a:pt x="1023" y="2915"/>
                </a:cubicBezTo>
                <a:cubicBezTo>
                  <a:pt x="390" y="2438"/>
                  <a:pt x="264" y="1538"/>
                  <a:pt x="741" y="905"/>
                </a:cubicBezTo>
                <a:cubicBezTo>
                  <a:pt x="1041" y="507"/>
                  <a:pt x="1523" y="295"/>
                  <a:pt x="2017" y="340"/>
                </a:cubicBezTo>
                <a:lnTo>
                  <a:pt x="2079" y="345"/>
                </a:lnTo>
                <a:lnTo>
                  <a:pt x="2067" y="489"/>
                </a:lnTo>
                <a:lnTo>
                  <a:pt x="2289" y="254"/>
                </a:lnTo>
                <a:lnTo>
                  <a:pt x="2110" y="0"/>
                </a:lnTo>
                <a:lnTo>
                  <a:pt x="2100" y="113"/>
                </a:lnTo>
                <a:lnTo>
                  <a:pt x="2038" y="107"/>
                </a:lnTo>
                <a:cubicBezTo>
                  <a:pt x="1463" y="55"/>
                  <a:pt x="903" y="302"/>
                  <a:pt x="554" y="764"/>
                </a:cubicBezTo>
                <a:cubicBezTo>
                  <a:pt x="0" y="1500"/>
                  <a:pt x="146" y="2547"/>
                  <a:pt x="882" y="3102"/>
                </a:cubicBezTo>
                <a:cubicBezTo>
                  <a:pt x="1618" y="3657"/>
                  <a:pt x="2664" y="3510"/>
                  <a:pt x="3219" y="2774"/>
                </a:cubicBezTo>
                <a:cubicBezTo>
                  <a:pt x="3336" y="2619"/>
                  <a:pt x="3423" y="2448"/>
                  <a:pt x="3480" y="2268"/>
                </a:cubicBezTo>
                <a:lnTo>
                  <a:pt x="3233" y="226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0.25004 -4.44444E-6 L 2.68115E-6 -4.44444E-6 " pathEditMode="relative" rAng="0" ptsTypes="AA">
                                      <p:cBhvr>
                                        <p:cTn id="6" dur="2000" fill="hold"/>
                                        <p:tgtEl>
                                          <p:spTgt spid="8201"/>
                                        </p:tgtEl>
                                        <p:attrNameLst>
                                          <p:attrName>ppt_x,ppt_y</p:attrName>
                                        </p:attrNameLst>
                                      </p:cBhvr>
                                      <p:rCtr x="12500" y="0"/>
                                    </p:animMotion>
                                  </p:childTnLst>
                                </p:cTn>
                              </p:par>
                              <p:par>
                                <p:cTn id="7" presetID="8" presetClass="emph" presetSubtype="0" fill="hold" grpId="1" nodeType="withEffect">
                                  <p:stCondLst>
                                    <p:cond delay="0"/>
                                  </p:stCondLst>
                                  <p:childTnLst>
                                    <p:animRot by="21600000">
                                      <p:cBhvr>
                                        <p:cTn id="8" dur="2000" fill="hold"/>
                                        <p:tgtEl>
                                          <p:spTgt spid="8201"/>
                                        </p:tgtEl>
                                        <p:attrNameLst>
                                          <p:attrName>r</p:attrName>
                                        </p:attrNameLst>
                                      </p:cBhvr>
                                    </p:animRot>
                                  </p:childTnLst>
                                </p:cTn>
                              </p:par>
                            </p:childTnLst>
                          </p:cTn>
                        </p:par>
                        <p:par>
                          <p:cTn id="9" fill="hold" nodeType="afterGroup">
                            <p:stCondLst>
                              <p:cond delay="2000"/>
                            </p:stCondLst>
                            <p:childTnLst>
                              <p:par>
                                <p:cTn id="10" presetID="47" presetClass="entr" presetSubtype="0" fill="hold" grpId="0" nodeType="after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fade">
                                      <p:cBhvr>
                                        <p:cTn id="12" dur="1000"/>
                                        <p:tgtEl>
                                          <p:spTgt spid="8195"/>
                                        </p:tgtEl>
                                      </p:cBhvr>
                                    </p:animEffect>
                                    <p:anim calcmode="lin" valueType="num">
                                      <p:cBhvr>
                                        <p:cTn id="13" dur="1000" fill="hold"/>
                                        <p:tgtEl>
                                          <p:spTgt spid="8195"/>
                                        </p:tgtEl>
                                        <p:attrNameLst>
                                          <p:attrName>ppt_x</p:attrName>
                                        </p:attrNameLst>
                                      </p:cBhvr>
                                      <p:tavLst>
                                        <p:tav tm="0">
                                          <p:val>
                                            <p:strVal val="#ppt_x"/>
                                          </p:val>
                                        </p:tav>
                                        <p:tav tm="100000">
                                          <p:val>
                                            <p:strVal val="#ppt_x"/>
                                          </p:val>
                                        </p:tav>
                                      </p:tavLst>
                                    </p:anim>
                                    <p:anim calcmode="lin" valueType="num">
                                      <p:cBhvr>
                                        <p:cTn id="14" dur="1000" fill="hold"/>
                                        <p:tgtEl>
                                          <p:spTgt spid="8195"/>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8194"/>
                                        </p:tgtEl>
                                        <p:attrNameLst>
                                          <p:attrName>style.visibility</p:attrName>
                                        </p:attrNameLst>
                                      </p:cBhvr>
                                      <p:to>
                                        <p:strVal val="visible"/>
                                      </p:to>
                                    </p:set>
                                    <p:animEffect transition="in" filter="fade">
                                      <p:cBhvr>
                                        <p:cTn id="17" dur="1000"/>
                                        <p:tgtEl>
                                          <p:spTgt spid="8194"/>
                                        </p:tgtEl>
                                      </p:cBhvr>
                                    </p:animEffect>
                                    <p:anim calcmode="lin" valueType="num">
                                      <p:cBhvr>
                                        <p:cTn id="18" dur="1000" fill="hold"/>
                                        <p:tgtEl>
                                          <p:spTgt spid="8194"/>
                                        </p:tgtEl>
                                        <p:attrNameLst>
                                          <p:attrName>ppt_x</p:attrName>
                                        </p:attrNameLst>
                                      </p:cBhvr>
                                      <p:tavLst>
                                        <p:tav tm="0">
                                          <p:val>
                                            <p:strVal val="#ppt_x"/>
                                          </p:val>
                                        </p:tav>
                                        <p:tav tm="100000">
                                          <p:val>
                                            <p:strVal val="#ppt_x"/>
                                          </p:val>
                                        </p:tav>
                                      </p:tavLst>
                                    </p:anim>
                                    <p:anim calcmode="lin" valueType="num">
                                      <p:cBhvr>
                                        <p:cTn id="19" dur="1000" fill="hold"/>
                                        <p:tgtEl>
                                          <p:spTgt spid="8194"/>
                                        </p:tgtEl>
                                        <p:attrNameLst>
                                          <p:attrName>ppt_y</p:attrName>
                                        </p:attrNameLst>
                                      </p:cBhvr>
                                      <p:tavLst>
                                        <p:tav tm="0">
                                          <p:val>
                                            <p:strVal val="#ppt_y-.1"/>
                                          </p:val>
                                        </p:tav>
                                        <p:tav tm="100000">
                                          <p:val>
                                            <p:strVal val="#ppt_y"/>
                                          </p:val>
                                        </p:tav>
                                      </p:tavLst>
                                    </p:anim>
                                  </p:childTnLst>
                                </p:cTn>
                              </p:par>
                            </p:childTnLst>
                          </p:cTn>
                        </p:par>
                        <p:par>
                          <p:cTn id="20" fill="hold" nodeType="afterGroup">
                            <p:stCondLst>
                              <p:cond delay="3000"/>
                            </p:stCondLst>
                            <p:childTnLst>
                              <p:par>
                                <p:cTn id="21" presetID="22" presetClass="entr" presetSubtype="8" fill="hold" nodeType="afterEffect">
                                  <p:stCondLst>
                                    <p:cond delay="0"/>
                                  </p:stCondLst>
                                  <p:childTnLst>
                                    <p:set>
                                      <p:cBhvr>
                                        <p:cTn id="22" dur="1" fill="hold">
                                          <p:stCondLst>
                                            <p:cond delay="0"/>
                                          </p:stCondLst>
                                        </p:cTn>
                                        <p:tgtEl>
                                          <p:spTgt spid="8200"/>
                                        </p:tgtEl>
                                        <p:attrNameLst>
                                          <p:attrName>style.visibility</p:attrName>
                                        </p:attrNameLst>
                                      </p:cBhvr>
                                      <p:to>
                                        <p:strVal val="visible"/>
                                      </p:to>
                                    </p:set>
                                    <p:animEffect transition="in" filter="wipe(left)">
                                      <p:cBhvr>
                                        <p:cTn id="23" dur="2000"/>
                                        <p:tgtEl>
                                          <p:spTgt spid="8200"/>
                                        </p:tgtEl>
                                      </p:cBhvr>
                                    </p:animEffect>
                                  </p:childTnLst>
                                </p:cTn>
                              </p:par>
                            </p:childTnLst>
                          </p:cTn>
                        </p:par>
                        <p:par>
                          <p:cTn id="24" fill="hold" nodeType="afterGroup">
                            <p:stCondLst>
                              <p:cond delay="5000"/>
                            </p:stCondLst>
                            <p:childTnLst>
                              <p:par>
                                <p:cTn id="25" presetID="16" presetClass="entr" presetSubtype="42" fill="hold" nodeType="afterEffect">
                                  <p:stCondLst>
                                    <p:cond delay="0"/>
                                  </p:stCondLst>
                                  <p:childTnLst>
                                    <p:set>
                                      <p:cBhvr>
                                        <p:cTn id="26" dur="1" fill="hold">
                                          <p:stCondLst>
                                            <p:cond delay="0"/>
                                          </p:stCondLst>
                                        </p:cTn>
                                        <p:tgtEl>
                                          <p:spTgt spid="8196"/>
                                        </p:tgtEl>
                                        <p:attrNameLst>
                                          <p:attrName>style.visibility</p:attrName>
                                        </p:attrNameLst>
                                      </p:cBhvr>
                                      <p:to>
                                        <p:strVal val="visible"/>
                                      </p:to>
                                    </p:set>
                                    <p:animEffect transition="in" filter="barn(outHorizontal)">
                                      <p:cBhvr>
                                        <p:cTn id="27" dur="1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autoUpdateAnimBg="0"/>
      <p:bldP spid="8201" grpId="0" animBg="1"/>
      <p:bldP spid="820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圆角矩形 5"/>
          <p:cNvSpPr>
            <a:spLocks/>
          </p:cNvSpPr>
          <p:nvPr/>
        </p:nvSpPr>
        <p:spPr bwMode="auto">
          <a:xfrm>
            <a:off x="4579938" y="4330700"/>
            <a:ext cx="3265487" cy="569913"/>
          </a:xfrm>
          <a:custGeom>
            <a:avLst/>
            <a:gdLst>
              <a:gd name="T0" fmla="*/ 0 w 3265930"/>
              <a:gd name="T1" fmla="*/ 0 h 569236"/>
              <a:gd name="T2" fmla="*/ 2981312 w 3265930"/>
              <a:gd name="T3" fmla="*/ 0 h 569236"/>
              <a:gd name="T4" fmla="*/ 3265930 w 3265930"/>
              <a:gd name="T5" fmla="*/ 284618 h 569236"/>
              <a:gd name="T6" fmla="*/ 2981312 w 3265930"/>
              <a:gd name="T7" fmla="*/ 569236 h 569236"/>
              <a:gd name="T8" fmla="*/ 0 w 3265930"/>
              <a:gd name="T9" fmla="*/ 569236 h 569236"/>
              <a:gd name="T10" fmla="*/ 0 w 3265930"/>
              <a:gd name="T11" fmla="*/ 0 h 569236"/>
            </a:gdLst>
            <a:ahLst/>
            <a:cxnLst>
              <a:cxn ang="0">
                <a:pos x="T0" y="T1"/>
              </a:cxn>
              <a:cxn ang="0">
                <a:pos x="T2" y="T3"/>
              </a:cxn>
              <a:cxn ang="0">
                <a:pos x="T4" y="T5"/>
              </a:cxn>
              <a:cxn ang="0">
                <a:pos x="T6" y="T7"/>
              </a:cxn>
              <a:cxn ang="0">
                <a:pos x="T8" y="T9"/>
              </a:cxn>
              <a:cxn ang="0">
                <a:pos x="T10" y="T11"/>
              </a:cxn>
            </a:cxnLst>
            <a:rect l="0" t="0" r="r" b="b"/>
            <a:pathLst>
              <a:path w="3265930" h="569236">
                <a:moveTo>
                  <a:pt x="0" y="0"/>
                </a:moveTo>
                <a:lnTo>
                  <a:pt x="2981312" y="0"/>
                </a:lnTo>
                <a:cubicBezTo>
                  <a:pt x="3138502" y="0"/>
                  <a:pt x="3265930" y="127428"/>
                  <a:pt x="3265930" y="284618"/>
                </a:cubicBezTo>
                <a:cubicBezTo>
                  <a:pt x="3265930" y="441808"/>
                  <a:pt x="3138502" y="569236"/>
                  <a:pt x="2981312" y="569236"/>
                </a:cubicBezTo>
                <a:lnTo>
                  <a:pt x="0" y="56923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19" name="圆角矩形 5"/>
          <p:cNvSpPr>
            <a:spLocks/>
          </p:cNvSpPr>
          <p:nvPr/>
        </p:nvSpPr>
        <p:spPr bwMode="auto">
          <a:xfrm>
            <a:off x="4579938" y="1844675"/>
            <a:ext cx="3265487" cy="568325"/>
          </a:xfrm>
          <a:custGeom>
            <a:avLst/>
            <a:gdLst>
              <a:gd name="T0" fmla="*/ 0 w 3265930"/>
              <a:gd name="T1" fmla="*/ 0 h 569236"/>
              <a:gd name="T2" fmla="*/ 2981312 w 3265930"/>
              <a:gd name="T3" fmla="*/ 0 h 569236"/>
              <a:gd name="T4" fmla="*/ 3265930 w 3265930"/>
              <a:gd name="T5" fmla="*/ 284618 h 569236"/>
              <a:gd name="T6" fmla="*/ 2981312 w 3265930"/>
              <a:gd name="T7" fmla="*/ 569236 h 569236"/>
              <a:gd name="T8" fmla="*/ 0 w 3265930"/>
              <a:gd name="T9" fmla="*/ 569236 h 569236"/>
              <a:gd name="T10" fmla="*/ 0 w 3265930"/>
              <a:gd name="T11" fmla="*/ 0 h 569236"/>
            </a:gdLst>
            <a:ahLst/>
            <a:cxnLst>
              <a:cxn ang="0">
                <a:pos x="T0" y="T1"/>
              </a:cxn>
              <a:cxn ang="0">
                <a:pos x="T2" y="T3"/>
              </a:cxn>
              <a:cxn ang="0">
                <a:pos x="T4" y="T5"/>
              </a:cxn>
              <a:cxn ang="0">
                <a:pos x="T6" y="T7"/>
              </a:cxn>
              <a:cxn ang="0">
                <a:pos x="T8" y="T9"/>
              </a:cxn>
              <a:cxn ang="0">
                <a:pos x="T10" y="T11"/>
              </a:cxn>
            </a:cxnLst>
            <a:rect l="0" t="0" r="r" b="b"/>
            <a:pathLst>
              <a:path w="3265930" h="569236">
                <a:moveTo>
                  <a:pt x="0" y="0"/>
                </a:moveTo>
                <a:lnTo>
                  <a:pt x="2981312" y="0"/>
                </a:lnTo>
                <a:cubicBezTo>
                  <a:pt x="3138502" y="0"/>
                  <a:pt x="3265930" y="127428"/>
                  <a:pt x="3265930" y="284618"/>
                </a:cubicBezTo>
                <a:cubicBezTo>
                  <a:pt x="3265930" y="441808"/>
                  <a:pt x="3138502" y="569236"/>
                  <a:pt x="2981312" y="569236"/>
                </a:cubicBezTo>
                <a:lnTo>
                  <a:pt x="0" y="56923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0" name="TextBox 5"/>
          <p:cNvSpPr txBox="1">
            <a:spLocks noChangeArrowheads="1"/>
          </p:cNvSpPr>
          <p:nvPr/>
        </p:nvSpPr>
        <p:spPr bwMode="auto">
          <a:xfrm>
            <a:off x="5222875" y="1928813"/>
            <a:ext cx="1979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a:solidFill>
                  <a:schemeClr val="tx2"/>
                </a:solidFill>
                <a:latin typeface="微软雅黑" pitchFamily="34" charset="-122"/>
                <a:ea typeface="微软雅黑" pitchFamily="34" charset="-122"/>
              </a:rPr>
              <a:t>请输入您的标题</a:t>
            </a:r>
          </a:p>
        </p:txBody>
      </p:sp>
      <p:sp>
        <p:nvSpPr>
          <p:cNvPr id="9221" name="空心弧 6"/>
          <p:cNvSpPr>
            <a:spLocks/>
          </p:cNvSpPr>
          <p:nvPr/>
        </p:nvSpPr>
        <p:spPr bwMode="auto">
          <a:xfrm flipV="1">
            <a:off x="2181225" y="1398588"/>
            <a:ext cx="1460500" cy="1460500"/>
          </a:xfrm>
          <a:custGeom>
            <a:avLst/>
            <a:gdLst>
              <a:gd name="T0" fmla="*/ 725285 w 1460631"/>
              <a:gd name="T1" fmla="*/ 1460614 h 1460631"/>
              <a:gd name="T2" fmla="*/ 1643 w 1460631"/>
              <a:gd name="T3" fmla="*/ 779275 h 1460631"/>
              <a:gd name="T4" fmla="*/ 627633 w 1460631"/>
              <a:gd name="T5" fmla="*/ 7254 h 1460631"/>
              <a:gd name="T6" fmla="*/ 1443810 w 1460631"/>
              <a:gd name="T7" fmla="*/ 574471 h 1460631"/>
              <a:gd name="T8" fmla="*/ 1193887 w 1460631"/>
              <a:gd name="T9" fmla="*/ 629061 h 1460631"/>
              <a:gd name="T10" fmla="*/ 663600 w 1460631"/>
              <a:gd name="T11" fmla="*/ 260528 h 1460631"/>
              <a:gd name="T12" fmla="*/ 256882 w 1460631"/>
              <a:gd name="T13" fmla="*/ 762126 h 1460631"/>
              <a:gd name="T14" fmla="*/ 727047 w 1460631"/>
              <a:gd name="T15" fmla="*/ 1204806 h 1460631"/>
              <a:gd name="T16" fmla="*/ 725285 w 1460631"/>
              <a:gd name="T17" fmla="*/ 1460614 h 1460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0631" h="1460631">
                <a:moveTo>
                  <a:pt x="725285" y="1460614"/>
                </a:moveTo>
                <a:cubicBezTo>
                  <a:pt x="342893" y="1457980"/>
                  <a:pt x="27279" y="1160816"/>
                  <a:pt x="1643" y="779275"/>
                </a:cubicBezTo>
                <a:cubicBezTo>
                  <a:pt x="-23993" y="397734"/>
                  <a:pt x="249031" y="61020"/>
                  <a:pt x="627633" y="7254"/>
                </a:cubicBezTo>
                <a:cubicBezTo>
                  <a:pt x="1006236" y="-46512"/>
                  <a:pt x="1362209" y="200878"/>
                  <a:pt x="1443810" y="574471"/>
                </a:cubicBezTo>
                <a:lnTo>
                  <a:pt x="1193887" y="629061"/>
                </a:lnTo>
                <a:cubicBezTo>
                  <a:pt x="1140869" y="386330"/>
                  <a:pt x="909586" y="225596"/>
                  <a:pt x="663600" y="260528"/>
                </a:cubicBezTo>
                <a:cubicBezTo>
                  <a:pt x="417614" y="295461"/>
                  <a:pt x="240225" y="514231"/>
                  <a:pt x="256882" y="762126"/>
                </a:cubicBezTo>
                <a:cubicBezTo>
                  <a:pt x="273538" y="1010021"/>
                  <a:pt x="478599" y="1203094"/>
                  <a:pt x="727047" y="1204806"/>
                </a:cubicBezTo>
                <a:cubicBezTo>
                  <a:pt x="726460" y="1290075"/>
                  <a:pt x="725872" y="1375345"/>
                  <a:pt x="725285" y="14606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2" name="空心弧 7"/>
          <p:cNvSpPr>
            <a:spLocks/>
          </p:cNvSpPr>
          <p:nvPr/>
        </p:nvSpPr>
        <p:spPr bwMode="auto">
          <a:xfrm rot="10800000" flipV="1">
            <a:off x="3352800" y="1658938"/>
            <a:ext cx="1460500" cy="1460500"/>
          </a:xfrm>
          <a:custGeom>
            <a:avLst/>
            <a:gdLst>
              <a:gd name="T0" fmla="*/ 725285 w 1460631"/>
              <a:gd name="T1" fmla="*/ 1460614 h 1460631"/>
              <a:gd name="T2" fmla="*/ 1643 w 1460631"/>
              <a:gd name="T3" fmla="*/ 779275 h 1460631"/>
              <a:gd name="T4" fmla="*/ 627633 w 1460631"/>
              <a:gd name="T5" fmla="*/ 7254 h 1460631"/>
              <a:gd name="T6" fmla="*/ 1443810 w 1460631"/>
              <a:gd name="T7" fmla="*/ 574471 h 1460631"/>
              <a:gd name="T8" fmla="*/ 1193887 w 1460631"/>
              <a:gd name="T9" fmla="*/ 629061 h 1460631"/>
              <a:gd name="T10" fmla="*/ 663600 w 1460631"/>
              <a:gd name="T11" fmla="*/ 260528 h 1460631"/>
              <a:gd name="T12" fmla="*/ 256882 w 1460631"/>
              <a:gd name="T13" fmla="*/ 762126 h 1460631"/>
              <a:gd name="T14" fmla="*/ 727047 w 1460631"/>
              <a:gd name="T15" fmla="*/ 1204806 h 1460631"/>
              <a:gd name="T16" fmla="*/ 725285 w 1460631"/>
              <a:gd name="T17" fmla="*/ 1460614 h 1460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0631" h="1460631">
                <a:moveTo>
                  <a:pt x="725285" y="1460614"/>
                </a:moveTo>
                <a:cubicBezTo>
                  <a:pt x="342893" y="1457980"/>
                  <a:pt x="27279" y="1160816"/>
                  <a:pt x="1643" y="779275"/>
                </a:cubicBezTo>
                <a:cubicBezTo>
                  <a:pt x="-23993" y="397734"/>
                  <a:pt x="249031" y="61020"/>
                  <a:pt x="627633" y="7254"/>
                </a:cubicBezTo>
                <a:cubicBezTo>
                  <a:pt x="1006236" y="-46512"/>
                  <a:pt x="1362209" y="200878"/>
                  <a:pt x="1443810" y="574471"/>
                </a:cubicBezTo>
                <a:lnTo>
                  <a:pt x="1193887" y="629061"/>
                </a:lnTo>
                <a:cubicBezTo>
                  <a:pt x="1140869" y="386330"/>
                  <a:pt x="909586" y="225596"/>
                  <a:pt x="663600" y="260528"/>
                </a:cubicBezTo>
                <a:cubicBezTo>
                  <a:pt x="417614" y="295461"/>
                  <a:pt x="240225" y="514231"/>
                  <a:pt x="256882" y="762126"/>
                </a:cubicBezTo>
                <a:cubicBezTo>
                  <a:pt x="273538" y="1010021"/>
                  <a:pt x="478599" y="1203094"/>
                  <a:pt x="727047" y="1204806"/>
                </a:cubicBezTo>
                <a:cubicBezTo>
                  <a:pt x="726460" y="1290075"/>
                  <a:pt x="725872" y="1375345"/>
                  <a:pt x="725285" y="1460614"/>
                </a:cubicBezTo>
                <a:close/>
              </a:path>
            </a:pathLst>
          </a:custGeom>
          <a:solidFill>
            <a:srgbClr val="2B2E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3" name="空心弧 8"/>
          <p:cNvSpPr>
            <a:spLocks/>
          </p:cNvSpPr>
          <p:nvPr/>
        </p:nvSpPr>
        <p:spPr bwMode="auto">
          <a:xfrm rot="4631023" flipV="1">
            <a:off x="3386138" y="2870200"/>
            <a:ext cx="1460500" cy="1460500"/>
          </a:xfrm>
          <a:custGeom>
            <a:avLst/>
            <a:gdLst>
              <a:gd name="T0" fmla="*/ 12275 w 1460631"/>
              <a:gd name="T1" fmla="*/ 863651 h 1460631"/>
              <a:gd name="T2" fmla="*/ 585708 w 1460631"/>
              <a:gd name="T3" fmla="*/ 14459 h 1460631"/>
              <a:gd name="T4" fmla="*/ 1443810 w 1460631"/>
              <a:gd name="T5" fmla="*/ 574471 h 1460631"/>
              <a:gd name="T6" fmla="*/ 1193887 w 1460631"/>
              <a:gd name="T7" fmla="*/ 629061 h 1460631"/>
              <a:gd name="T8" fmla="*/ 636361 w 1460631"/>
              <a:gd name="T9" fmla="*/ 265210 h 1460631"/>
              <a:gd name="T10" fmla="*/ 263790 w 1460631"/>
              <a:gd name="T11" fmla="*/ 816947 h 1460631"/>
              <a:gd name="T12" fmla="*/ 12275 w 1460631"/>
              <a:gd name="T13" fmla="*/ 863651 h 1460631"/>
            </a:gdLst>
            <a:ahLst/>
            <a:cxnLst>
              <a:cxn ang="0">
                <a:pos x="T0" y="T1"/>
              </a:cxn>
              <a:cxn ang="0">
                <a:pos x="T2" y="T3"/>
              </a:cxn>
              <a:cxn ang="0">
                <a:pos x="T4" y="T5"/>
              </a:cxn>
              <a:cxn ang="0">
                <a:pos x="T6" y="T7"/>
              </a:cxn>
              <a:cxn ang="0">
                <a:pos x="T8" y="T9"/>
              </a:cxn>
              <a:cxn ang="0">
                <a:pos x="T10" y="T11"/>
              </a:cxn>
              <a:cxn ang="0">
                <a:pos x="T12" y="T13"/>
              </a:cxn>
            </a:cxnLst>
            <a:rect l="0" t="0" r="r" b="b"/>
            <a:pathLst>
              <a:path w="1460631" h="1460631">
                <a:moveTo>
                  <a:pt x="12275" y="863651"/>
                </a:moveTo>
                <a:cubicBezTo>
                  <a:pt x="-60547" y="471489"/>
                  <a:pt x="194740" y="93437"/>
                  <a:pt x="585708" y="14459"/>
                </a:cubicBezTo>
                <a:cubicBezTo>
                  <a:pt x="976676" y="-64519"/>
                  <a:pt x="1358695" y="184793"/>
                  <a:pt x="1443810" y="574471"/>
                </a:cubicBezTo>
                <a:lnTo>
                  <a:pt x="1193887" y="629061"/>
                </a:lnTo>
                <a:cubicBezTo>
                  <a:pt x="1138586" y="375879"/>
                  <a:pt x="890381" y="213896"/>
                  <a:pt x="636361" y="265210"/>
                </a:cubicBezTo>
                <a:cubicBezTo>
                  <a:pt x="382341" y="316524"/>
                  <a:pt x="216476" y="562152"/>
                  <a:pt x="263790" y="816947"/>
                </a:cubicBezTo>
                <a:lnTo>
                  <a:pt x="12275" y="86365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4" name="空心弧 9"/>
          <p:cNvSpPr>
            <a:spLocks/>
          </p:cNvSpPr>
          <p:nvPr/>
        </p:nvSpPr>
        <p:spPr bwMode="auto">
          <a:xfrm>
            <a:off x="2201863" y="4330700"/>
            <a:ext cx="1460500" cy="1460500"/>
          </a:xfrm>
          <a:custGeom>
            <a:avLst/>
            <a:gdLst>
              <a:gd name="T0" fmla="*/ 725285 w 1460631"/>
              <a:gd name="T1" fmla="*/ 1460614 h 1460631"/>
              <a:gd name="T2" fmla="*/ 1643 w 1460631"/>
              <a:gd name="T3" fmla="*/ 779275 h 1460631"/>
              <a:gd name="T4" fmla="*/ 627633 w 1460631"/>
              <a:gd name="T5" fmla="*/ 7254 h 1460631"/>
              <a:gd name="T6" fmla="*/ 1443810 w 1460631"/>
              <a:gd name="T7" fmla="*/ 574471 h 1460631"/>
              <a:gd name="T8" fmla="*/ 1193887 w 1460631"/>
              <a:gd name="T9" fmla="*/ 629061 h 1460631"/>
              <a:gd name="T10" fmla="*/ 663600 w 1460631"/>
              <a:gd name="T11" fmla="*/ 260528 h 1460631"/>
              <a:gd name="T12" fmla="*/ 256882 w 1460631"/>
              <a:gd name="T13" fmla="*/ 762126 h 1460631"/>
              <a:gd name="T14" fmla="*/ 727047 w 1460631"/>
              <a:gd name="T15" fmla="*/ 1204806 h 1460631"/>
              <a:gd name="T16" fmla="*/ 725285 w 1460631"/>
              <a:gd name="T17" fmla="*/ 1460614 h 1460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0631" h="1460631">
                <a:moveTo>
                  <a:pt x="725285" y="1460614"/>
                </a:moveTo>
                <a:cubicBezTo>
                  <a:pt x="342893" y="1457980"/>
                  <a:pt x="27279" y="1160816"/>
                  <a:pt x="1643" y="779275"/>
                </a:cubicBezTo>
                <a:cubicBezTo>
                  <a:pt x="-23993" y="397734"/>
                  <a:pt x="249031" y="61020"/>
                  <a:pt x="627633" y="7254"/>
                </a:cubicBezTo>
                <a:cubicBezTo>
                  <a:pt x="1006236" y="-46512"/>
                  <a:pt x="1362209" y="200878"/>
                  <a:pt x="1443810" y="574471"/>
                </a:cubicBezTo>
                <a:lnTo>
                  <a:pt x="1193887" y="629061"/>
                </a:lnTo>
                <a:cubicBezTo>
                  <a:pt x="1140869" y="386330"/>
                  <a:pt x="909586" y="225596"/>
                  <a:pt x="663600" y="260528"/>
                </a:cubicBezTo>
                <a:cubicBezTo>
                  <a:pt x="417614" y="295461"/>
                  <a:pt x="240225" y="514231"/>
                  <a:pt x="256882" y="762126"/>
                </a:cubicBezTo>
                <a:cubicBezTo>
                  <a:pt x="273538" y="1010021"/>
                  <a:pt x="478599" y="1203094"/>
                  <a:pt x="727047" y="1204806"/>
                </a:cubicBezTo>
                <a:cubicBezTo>
                  <a:pt x="726460" y="1290075"/>
                  <a:pt x="725872" y="1375345"/>
                  <a:pt x="725285" y="146061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5" name="空心弧 10"/>
          <p:cNvSpPr>
            <a:spLocks/>
          </p:cNvSpPr>
          <p:nvPr/>
        </p:nvSpPr>
        <p:spPr bwMode="auto">
          <a:xfrm rot="10800000">
            <a:off x="3373438" y="4070350"/>
            <a:ext cx="1462087" cy="1460500"/>
          </a:xfrm>
          <a:custGeom>
            <a:avLst/>
            <a:gdLst>
              <a:gd name="T0" fmla="*/ 725285 w 1460631"/>
              <a:gd name="T1" fmla="*/ 1460614 h 1460631"/>
              <a:gd name="T2" fmla="*/ 1643 w 1460631"/>
              <a:gd name="T3" fmla="*/ 779275 h 1460631"/>
              <a:gd name="T4" fmla="*/ 627633 w 1460631"/>
              <a:gd name="T5" fmla="*/ 7254 h 1460631"/>
              <a:gd name="T6" fmla="*/ 1443810 w 1460631"/>
              <a:gd name="T7" fmla="*/ 574471 h 1460631"/>
              <a:gd name="T8" fmla="*/ 1193887 w 1460631"/>
              <a:gd name="T9" fmla="*/ 629061 h 1460631"/>
              <a:gd name="T10" fmla="*/ 663600 w 1460631"/>
              <a:gd name="T11" fmla="*/ 260528 h 1460631"/>
              <a:gd name="T12" fmla="*/ 256882 w 1460631"/>
              <a:gd name="T13" fmla="*/ 762126 h 1460631"/>
              <a:gd name="T14" fmla="*/ 727047 w 1460631"/>
              <a:gd name="T15" fmla="*/ 1204806 h 1460631"/>
              <a:gd name="T16" fmla="*/ 725285 w 1460631"/>
              <a:gd name="T17" fmla="*/ 1460614 h 1460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0631" h="1460631">
                <a:moveTo>
                  <a:pt x="725285" y="1460614"/>
                </a:moveTo>
                <a:cubicBezTo>
                  <a:pt x="342893" y="1457980"/>
                  <a:pt x="27279" y="1160816"/>
                  <a:pt x="1643" y="779275"/>
                </a:cubicBezTo>
                <a:cubicBezTo>
                  <a:pt x="-23993" y="397734"/>
                  <a:pt x="249031" y="61020"/>
                  <a:pt x="627633" y="7254"/>
                </a:cubicBezTo>
                <a:cubicBezTo>
                  <a:pt x="1006236" y="-46512"/>
                  <a:pt x="1362209" y="200878"/>
                  <a:pt x="1443810" y="574471"/>
                </a:cubicBezTo>
                <a:lnTo>
                  <a:pt x="1193887" y="629061"/>
                </a:lnTo>
                <a:cubicBezTo>
                  <a:pt x="1140869" y="386330"/>
                  <a:pt x="909586" y="225596"/>
                  <a:pt x="663600" y="260528"/>
                </a:cubicBezTo>
                <a:cubicBezTo>
                  <a:pt x="417614" y="295461"/>
                  <a:pt x="240225" y="514231"/>
                  <a:pt x="256882" y="762126"/>
                </a:cubicBezTo>
                <a:cubicBezTo>
                  <a:pt x="273538" y="1010021"/>
                  <a:pt x="478599" y="1203094"/>
                  <a:pt x="727047" y="1204806"/>
                </a:cubicBezTo>
                <a:cubicBezTo>
                  <a:pt x="726460" y="1290075"/>
                  <a:pt x="725872" y="1375345"/>
                  <a:pt x="725285" y="1460614"/>
                </a:cubicBezTo>
                <a:close/>
              </a:path>
            </a:pathLst>
          </a:custGeom>
          <a:solidFill>
            <a:srgbClr val="2B2E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26" name="TextBox 11"/>
          <p:cNvSpPr txBox="1">
            <a:spLocks noChangeArrowheads="1"/>
          </p:cNvSpPr>
          <p:nvPr/>
        </p:nvSpPr>
        <p:spPr bwMode="auto">
          <a:xfrm>
            <a:off x="3844925" y="2044700"/>
            <a:ext cx="571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4000" b="1">
                <a:latin typeface="微软雅黑" pitchFamily="34" charset="-122"/>
                <a:ea typeface="微软雅黑" pitchFamily="34" charset="-122"/>
              </a:rPr>
              <a:t>A</a:t>
            </a:r>
            <a:endParaRPr lang="zh-CN" altLang="en-US" sz="4000" b="1">
              <a:latin typeface="微软雅黑" pitchFamily="34" charset="-122"/>
              <a:ea typeface="微软雅黑" pitchFamily="34" charset="-122"/>
            </a:endParaRPr>
          </a:p>
        </p:txBody>
      </p:sp>
      <p:sp>
        <p:nvSpPr>
          <p:cNvPr id="9227" name="TextBox 12"/>
          <p:cNvSpPr txBox="1">
            <a:spLocks noChangeArrowheads="1"/>
          </p:cNvSpPr>
          <p:nvPr/>
        </p:nvSpPr>
        <p:spPr bwMode="auto">
          <a:xfrm>
            <a:off x="3844925" y="4459288"/>
            <a:ext cx="53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4000" b="1">
                <a:latin typeface="微软雅黑" pitchFamily="34" charset="-122"/>
                <a:ea typeface="微软雅黑" pitchFamily="34" charset="-122"/>
              </a:rPr>
              <a:t>B</a:t>
            </a:r>
            <a:endParaRPr lang="zh-CN" altLang="en-US" sz="4000" b="1">
              <a:latin typeface="微软雅黑" pitchFamily="34" charset="-122"/>
              <a:ea typeface="微软雅黑" pitchFamily="34" charset="-122"/>
            </a:endParaRPr>
          </a:p>
        </p:txBody>
      </p:sp>
      <p:sp>
        <p:nvSpPr>
          <p:cNvPr id="9228" name="TextBox 13"/>
          <p:cNvSpPr txBox="1">
            <a:spLocks noChangeArrowheads="1"/>
          </p:cNvSpPr>
          <p:nvPr/>
        </p:nvSpPr>
        <p:spPr bwMode="auto">
          <a:xfrm>
            <a:off x="4991100" y="2579688"/>
            <a:ext cx="5183188"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r>
              <a:rPr lang="zh-CN" altLang="en-US">
                <a:solidFill>
                  <a:schemeClr val="tx2"/>
                </a:solidFill>
                <a:latin typeface="微软雅黑" pitchFamily="34" charset="-122"/>
                <a:ea typeface="微软雅黑" pitchFamily="34" charset="-122"/>
              </a:rPr>
              <a:t>这里输入您的文字这里输入您的文字这里输入您的文字这里输入您的文字这里输入您</a:t>
            </a:r>
          </a:p>
        </p:txBody>
      </p:sp>
      <p:sp>
        <p:nvSpPr>
          <p:cNvPr id="9229" name="TextBox 14"/>
          <p:cNvSpPr txBox="1">
            <a:spLocks noChangeArrowheads="1"/>
          </p:cNvSpPr>
          <p:nvPr/>
        </p:nvSpPr>
        <p:spPr bwMode="auto">
          <a:xfrm>
            <a:off x="4991100" y="4878388"/>
            <a:ext cx="5183188"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r>
              <a:rPr lang="zh-CN" altLang="en-US">
                <a:solidFill>
                  <a:schemeClr val="tx2"/>
                </a:solidFill>
                <a:latin typeface="微软雅黑" pitchFamily="34" charset="-122"/>
                <a:ea typeface="微软雅黑" pitchFamily="34" charset="-122"/>
              </a:rPr>
              <a:t>这里输入您的文字这里输入您的文字这里输入您的文字这里输入您的文字这里输入您</a:t>
            </a:r>
          </a:p>
        </p:txBody>
      </p:sp>
      <p:sp>
        <p:nvSpPr>
          <p:cNvPr id="9230" name="TextBox 15"/>
          <p:cNvSpPr txBox="1">
            <a:spLocks noChangeArrowheads="1"/>
          </p:cNvSpPr>
          <p:nvPr/>
        </p:nvSpPr>
        <p:spPr bwMode="auto">
          <a:xfrm>
            <a:off x="5222875" y="4425950"/>
            <a:ext cx="1979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a:solidFill>
                  <a:schemeClr val="tx2"/>
                </a:solidFill>
                <a:latin typeface="微软雅黑" pitchFamily="34" charset="-122"/>
                <a:ea typeface="微软雅黑" pitchFamily="34" charset="-122"/>
              </a:rPr>
              <a:t>请输入您的标题</a:t>
            </a:r>
          </a:p>
        </p:txBody>
      </p:sp>
      <p:sp>
        <p:nvSpPr>
          <p:cNvPr id="9231" name="TextBox 16"/>
          <p:cNvSpPr txBox="1">
            <a:spLocks noChangeArrowheads="1"/>
          </p:cNvSpPr>
          <p:nvPr/>
        </p:nvSpPr>
        <p:spPr bwMode="auto">
          <a:xfrm>
            <a:off x="1147763" y="388938"/>
            <a:ext cx="2343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000">
                <a:latin typeface="微软雅黑" pitchFamily="34" charset="-122"/>
                <a:ea typeface="微软雅黑" pitchFamily="34" charset="-122"/>
              </a:rPr>
              <a:t>1.1</a:t>
            </a:r>
            <a:r>
              <a:rPr lang="zh-CN" altLang="en-US" sz="2000">
                <a:latin typeface="微软雅黑" pitchFamily="34" charset="-122"/>
                <a:ea typeface="微软雅黑" pitchFamily="34" charset="-122"/>
              </a:rPr>
              <a:t>请输入您的标题</a:t>
            </a:r>
          </a:p>
        </p:txBody>
      </p:sp>
      <p:sp>
        <p:nvSpPr>
          <p:cNvPr id="9232" name="五边形 17"/>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3" name="燕尾形 18"/>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232"/>
                                        </p:tgtEl>
                                        <p:attrNameLst>
                                          <p:attrName>style.visibility</p:attrName>
                                        </p:attrNameLst>
                                      </p:cBhvr>
                                      <p:to>
                                        <p:strVal val="visible"/>
                                      </p:to>
                                    </p:set>
                                    <p:anim calcmode="lin" valueType="num">
                                      <p:cBhvr additive="base">
                                        <p:cTn id="7" dur="300" fill="hold"/>
                                        <p:tgtEl>
                                          <p:spTgt spid="9232"/>
                                        </p:tgtEl>
                                        <p:attrNameLst>
                                          <p:attrName>ppt_x</p:attrName>
                                        </p:attrNameLst>
                                      </p:cBhvr>
                                      <p:tavLst>
                                        <p:tav tm="0">
                                          <p:val>
                                            <p:strVal val="0-#ppt_w/2"/>
                                          </p:val>
                                        </p:tav>
                                        <p:tav tm="100000">
                                          <p:val>
                                            <p:strVal val="#ppt_x"/>
                                          </p:val>
                                        </p:tav>
                                      </p:tavLst>
                                    </p:anim>
                                    <p:anim calcmode="lin" valueType="num">
                                      <p:cBhvr additive="base">
                                        <p:cTn id="8" dur="300" fill="hold"/>
                                        <p:tgtEl>
                                          <p:spTgt spid="923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9233"/>
                                        </p:tgtEl>
                                        <p:attrNameLst>
                                          <p:attrName>style.visibility</p:attrName>
                                        </p:attrNameLst>
                                      </p:cBhvr>
                                      <p:to>
                                        <p:strVal val="visible"/>
                                      </p:to>
                                    </p:set>
                                    <p:anim calcmode="lin" valueType="num">
                                      <p:cBhvr additive="base">
                                        <p:cTn id="12" dur="500" fill="hold"/>
                                        <p:tgtEl>
                                          <p:spTgt spid="9233"/>
                                        </p:tgtEl>
                                        <p:attrNameLst>
                                          <p:attrName>ppt_x</p:attrName>
                                        </p:attrNameLst>
                                      </p:cBhvr>
                                      <p:tavLst>
                                        <p:tav tm="0">
                                          <p:val>
                                            <p:strVal val="1+#ppt_w/2"/>
                                          </p:val>
                                        </p:tav>
                                        <p:tav tm="100000">
                                          <p:val>
                                            <p:strVal val="#ppt_x"/>
                                          </p:val>
                                        </p:tav>
                                      </p:tavLst>
                                    </p:anim>
                                    <p:anim calcmode="lin" valueType="num">
                                      <p:cBhvr additive="base">
                                        <p:cTn id="13" dur="500" fill="hold"/>
                                        <p:tgtEl>
                                          <p:spTgt spid="923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9231"/>
                                        </p:tgtEl>
                                        <p:attrNameLst>
                                          <p:attrName>style.visibility</p:attrName>
                                        </p:attrNameLst>
                                      </p:cBhvr>
                                      <p:to>
                                        <p:strVal val="visible"/>
                                      </p:to>
                                    </p:set>
                                    <p:anim calcmode="lin" valueType="num">
                                      <p:cBhvr>
                                        <p:cTn id="17" dur="300" fill="hold"/>
                                        <p:tgtEl>
                                          <p:spTgt spid="9231"/>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9231"/>
                                        </p:tgtEl>
                                        <p:attrNameLst>
                                          <p:attrName>ppt_y</p:attrName>
                                        </p:attrNameLst>
                                      </p:cBhvr>
                                      <p:tavLst>
                                        <p:tav tm="0">
                                          <p:val>
                                            <p:strVal val="#ppt_y"/>
                                          </p:val>
                                        </p:tav>
                                        <p:tav tm="100000">
                                          <p:val>
                                            <p:strVal val="#ppt_y"/>
                                          </p:val>
                                        </p:tav>
                                      </p:tavLst>
                                    </p:anim>
                                    <p:anim calcmode="lin" valueType="num">
                                      <p:cBhvr>
                                        <p:cTn id="19" dur="300" fill="hold"/>
                                        <p:tgtEl>
                                          <p:spTgt spid="9231"/>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923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9231"/>
                                        </p:tgtEl>
                                      </p:cBhvr>
                                    </p:animEffect>
                                  </p:childTnLst>
                                </p:cTn>
                              </p:par>
                            </p:childTnLst>
                          </p:cTn>
                        </p:par>
                        <p:par>
                          <p:cTn id="22" fill="hold" nodeType="afterGroup">
                            <p:stCondLst>
                              <p:cond delay="1370"/>
                            </p:stCondLst>
                            <p:childTnLst>
                              <p:par>
                                <p:cTn id="23" presetID="22" presetClass="entr" presetSubtype="8" fill="hold" grpId="0" nodeType="afterEffect">
                                  <p:stCondLst>
                                    <p:cond delay="0"/>
                                  </p:stCondLst>
                                  <p:childTnLst>
                                    <p:set>
                                      <p:cBhvr>
                                        <p:cTn id="24" dur="1" fill="hold">
                                          <p:stCondLst>
                                            <p:cond delay="0"/>
                                          </p:stCondLst>
                                        </p:cTn>
                                        <p:tgtEl>
                                          <p:spTgt spid="9221"/>
                                        </p:tgtEl>
                                        <p:attrNameLst>
                                          <p:attrName>style.visibility</p:attrName>
                                        </p:attrNameLst>
                                      </p:cBhvr>
                                      <p:to>
                                        <p:strVal val="visible"/>
                                      </p:to>
                                    </p:set>
                                    <p:animEffect transition="in" filter="wipe(left)">
                                      <p:cBhvr>
                                        <p:cTn id="25" dur="500"/>
                                        <p:tgtEl>
                                          <p:spTgt spid="9221"/>
                                        </p:tgtEl>
                                      </p:cBhvr>
                                    </p:animEffect>
                                  </p:childTnLst>
                                </p:cTn>
                              </p:par>
                            </p:childTnLst>
                          </p:cTn>
                        </p:par>
                        <p:par>
                          <p:cTn id="26" fill="hold" nodeType="afterGroup">
                            <p:stCondLst>
                              <p:cond delay="1870"/>
                            </p:stCondLst>
                            <p:childTnLst>
                              <p:par>
                                <p:cTn id="27" presetID="22" presetClass="entr" presetSubtype="8" fill="hold" grpId="0" nodeType="afterEffect">
                                  <p:stCondLst>
                                    <p:cond delay="0"/>
                                  </p:stCondLst>
                                  <p:childTnLst>
                                    <p:set>
                                      <p:cBhvr>
                                        <p:cTn id="28" dur="1" fill="hold">
                                          <p:stCondLst>
                                            <p:cond delay="0"/>
                                          </p:stCondLst>
                                        </p:cTn>
                                        <p:tgtEl>
                                          <p:spTgt spid="9222"/>
                                        </p:tgtEl>
                                        <p:attrNameLst>
                                          <p:attrName>style.visibility</p:attrName>
                                        </p:attrNameLst>
                                      </p:cBhvr>
                                      <p:to>
                                        <p:strVal val="visible"/>
                                      </p:to>
                                    </p:set>
                                    <p:animEffect transition="in" filter="wipe(left)">
                                      <p:cBhvr>
                                        <p:cTn id="29" dur="500"/>
                                        <p:tgtEl>
                                          <p:spTgt spid="9222"/>
                                        </p:tgtEl>
                                      </p:cBhvr>
                                    </p:animEffect>
                                  </p:childTnLst>
                                </p:cTn>
                              </p:par>
                            </p:childTnLst>
                          </p:cTn>
                        </p:par>
                        <p:par>
                          <p:cTn id="30" fill="hold" nodeType="afterGroup">
                            <p:stCondLst>
                              <p:cond delay="2370"/>
                            </p:stCondLst>
                            <p:childTnLst>
                              <p:par>
                                <p:cTn id="31" presetID="22" presetClass="entr" presetSubtype="1" fill="hold" grpId="0" nodeType="afterEffect">
                                  <p:stCondLst>
                                    <p:cond delay="0"/>
                                  </p:stCondLst>
                                  <p:childTnLst>
                                    <p:set>
                                      <p:cBhvr>
                                        <p:cTn id="32" dur="1" fill="hold">
                                          <p:stCondLst>
                                            <p:cond delay="0"/>
                                          </p:stCondLst>
                                        </p:cTn>
                                        <p:tgtEl>
                                          <p:spTgt spid="9223"/>
                                        </p:tgtEl>
                                        <p:attrNameLst>
                                          <p:attrName>style.visibility</p:attrName>
                                        </p:attrNameLst>
                                      </p:cBhvr>
                                      <p:to>
                                        <p:strVal val="visible"/>
                                      </p:to>
                                    </p:set>
                                    <p:animEffect transition="in" filter="wipe(up)">
                                      <p:cBhvr>
                                        <p:cTn id="33" dur="500"/>
                                        <p:tgtEl>
                                          <p:spTgt spid="9223"/>
                                        </p:tgtEl>
                                      </p:cBhvr>
                                    </p:animEffect>
                                  </p:childTnLst>
                                </p:cTn>
                              </p:par>
                            </p:childTnLst>
                          </p:cTn>
                        </p:par>
                        <p:par>
                          <p:cTn id="34" fill="hold" nodeType="afterGroup">
                            <p:stCondLst>
                              <p:cond delay="2870"/>
                            </p:stCondLst>
                            <p:childTnLst>
                              <p:par>
                                <p:cTn id="35" presetID="22" presetClass="entr" presetSubtype="1" fill="hold" grpId="0" nodeType="afterEffect">
                                  <p:stCondLst>
                                    <p:cond delay="0"/>
                                  </p:stCondLst>
                                  <p:childTnLst>
                                    <p:set>
                                      <p:cBhvr>
                                        <p:cTn id="36" dur="1" fill="hold">
                                          <p:stCondLst>
                                            <p:cond delay="0"/>
                                          </p:stCondLst>
                                        </p:cTn>
                                        <p:tgtEl>
                                          <p:spTgt spid="9225"/>
                                        </p:tgtEl>
                                        <p:attrNameLst>
                                          <p:attrName>style.visibility</p:attrName>
                                        </p:attrNameLst>
                                      </p:cBhvr>
                                      <p:to>
                                        <p:strVal val="visible"/>
                                      </p:to>
                                    </p:set>
                                    <p:animEffect transition="in" filter="wipe(up)">
                                      <p:cBhvr>
                                        <p:cTn id="37" dur="500"/>
                                        <p:tgtEl>
                                          <p:spTgt spid="9225"/>
                                        </p:tgtEl>
                                      </p:cBhvr>
                                    </p:animEffect>
                                  </p:childTnLst>
                                </p:cTn>
                              </p:par>
                            </p:childTnLst>
                          </p:cTn>
                        </p:par>
                        <p:par>
                          <p:cTn id="38" fill="hold" nodeType="afterGroup">
                            <p:stCondLst>
                              <p:cond delay="3370"/>
                            </p:stCondLst>
                            <p:childTnLst>
                              <p:par>
                                <p:cTn id="39" presetID="22" presetClass="entr" presetSubtype="2" fill="hold" grpId="0" nodeType="afterEffect">
                                  <p:stCondLst>
                                    <p:cond delay="0"/>
                                  </p:stCondLst>
                                  <p:childTnLst>
                                    <p:set>
                                      <p:cBhvr>
                                        <p:cTn id="40" dur="1" fill="hold">
                                          <p:stCondLst>
                                            <p:cond delay="0"/>
                                          </p:stCondLst>
                                        </p:cTn>
                                        <p:tgtEl>
                                          <p:spTgt spid="9224"/>
                                        </p:tgtEl>
                                        <p:attrNameLst>
                                          <p:attrName>style.visibility</p:attrName>
                                        </p:attrNameLst>
                                      </p:cBhvr>
                                      <p:to>
                                        <p:strVal val="visible"/>
                                      </p:to>
                                    </p:set>
                                    <p:animEffect transition="in" filter="wipe(right)">
                                      <p:cBhvr>
                                        <p:cTn id="41" dur="500"/>
                                        <p:tgtEl>
                                          <p:spTgt spid="9224"/>
                                        </p:tgtEl>
                                      </p:cBhvr>
                                    </p:animEffect>
                                  </p:childTnLst>
                                </p:cTn>
                              </p:par>
                            </p:childTnLst>
                          </p:cTn>
                        </p:par>
                        <p:par>
                          <p:cTn id="42" fill="hold" nodeType="afterGroup">
                            <p:stCondLst>
                              <p:cond delay="3870"/>
                            </p:stCondLst>
                            <p:childTnLst>
                              <p:par>
                                <p:cTn id="43" presetID="2" presetClass="entr" presetSubtype="8" fill="hold" grpId="0" nodeType="afterEffect">
                                  <p:stCondLst>
                                    <p:cond delay="0"/>
                                  </p:stCondLst>
                                  <p:childTnLst>
                                    <p:set>
                                      <p:cBhvr>
                                        <p:cTn id="44" dur="1" fill="hold">
                                          <p:stCondLst>
                                            <p:cond delay="0"/>
                                          </p:stCondLst>
                                        </p:cTn>
                                        <p:tgtEl>
                                          <p:spTgt spid="9226"/>
                                        </p:tgtEl>
                                        <p:attrNameLst>
                                          <p:attrName>style.visibility</p:attrName>
                                        </p:attrNameLst>
                                      </p:cBhvr>
                                      <p:to>
                                        <p:strVal val="visible"/>
                                      </p:to>
                                    </p:set>
                                    <p:anim calcmode="lin" valueType="num">
                                      <p:cBhvr additive="base">
                                        <p:cTn id="45" dur="500" fill="hold"/>
                                        <p:tgtEl>
                                          <p:spTgt spid="9226"/>
                                        </p:tgtEl>
                                        <p:attrNameLst>
                                          <p:attrName>ppt_x</p:attrName>
                                        </p:attrNameLst>
                                      </p:cBhvr>
                                      <p:tavLst>
                                        <p:tav tm="0">
                                          <p:val>
                                            <p:strVal val="0-#ppt_w/2"/>
                                          </p:val>
                                        </p:tav>
                                        <p:tav tm="100000">
                                          <p:val>
                                            <p:strVal val="#ppt_x"/>
                                          </p:val>
                                        </p:tav>
                                      </p:tavLst>
                                    </p:anim>
                                    <p:anim calcmode="lin" valueType="num">
                                      <p:cBhvr additive="base">
                                        <p:cTn id="46" dur="500" fill="hold"/>
                                        <p:tgtEl>
                                          <p:spTgt spid="9226"/>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4370"/>
                            </p:stCondLst>
                            <p:childTnLst>
                              <p:par>
                                <p:cTn id="48" presetID="22" presetClass="entr" presetSubtype="8" fill="hold" grpId="0" nodeType="afterEffect">
                                  <p:stCondLst>
                                    <p:cond delay="0"/>
                                  </p:stCondLst>
                                  <p:childTnLst>
                                    <p:set>
                                      <p:cBhvr>
                                        <p:cTn id="49" dur="1" fill="hold">
                                          <p:stCondLst>
                                            <p:cond delay="0"/>
                                          </p:stCondLst>
                                        </p:cTn>
                                        <p:tgtEl>
                                          <p:spTgt spid="9219"/>
                                        </p:tgtEl>
                                        <p:attrNameLst>
                                          <p:attrName>style.visibility</p:attrName>
                                        </p:attrNameLst>
                                      </p:cBhvr>
                                      <p:to>
                                        <p:strVal val="visible"/>
                                      </p:to>
                                    </p:set>
                                    <p:animEffect transition="in" filter="wipe(left)">
                                      <p:cBhvr>
                                        <p:cTn id="50" dur="500"/>
                                        <p:tgtEl>
                                          <p:spTgt spid="9219"/>
                                        </p:tgtEl>
                                      </p:cBhvr>
                                    </p:animEffect>
                                  </p:childTnLst>
                                </p:cTn>
                              </p:par>
                            </p:childTnLst>
                          </p:cTn>
                        </p:par>
                        <p:par>
                          <p:cTn id="51" fill="hold" nodeType="afterGroup">
                            <p:stCondLst>
                              <p:cond delay="4870"/>
                            </p:stCondLst>
                            <p:childTnLst>
                              <p:par>
                                <p:cTn id="52" presetID="41" presetClass="entr" presetSubtype="0" fill="hold" grpId="0" nodeType="afterEffect">
                                  <p:stCondLst>
                                    <p:cond delay="0"/>
                                  </p:stCondLst>
                                  <p:iterate type="lt">
                                    <p:tmPct val="10000"/>
                                  </p:iterate>
                                  <p:childTnLst>
                                    <p:set>
                                      <p:cBhvr>
                                        <p:cTn id="53" dur="1" fill="hold">
                                          <p:stCondLst>
                                            <p:cond delay="0"/>
                                          </p:stCondLst>
                                        </p:cTn>
                                        <p:tgtEl>
                                          <p:spTgt spid="9220"/>
                                        </p:tgtEl>
                                        <p:attrNameLst>
                                          <p:attrName>style.visibility</p:attrName>
                                        </p:attrNameLst>
                                      </p:cBhvr>
                                      <p:to>
                                        <p:strVal val="visible"/>
                                      </p:to>
                                    </p:set>
                                    <p:anim calcmode="lin" valueType="num">
                                      <p:cBhvr>
                                        <p:cTn id="54" dur="300" fill="hold"/>
                                        <p:tgtEl>
                                          <p:spTgt spid="9220"/>
                                        </p:tgtEl>
                                        <p:attrNameLst>
                                          <p:attrName>ppt_x</p:attrName>
                                        </p:attrNameLst>
                                      </p:cBhvr>
                                      <p:tavLst>
                                        <p:tav tm="0">
                                          <p:val>
                                            <p:strVal val="#ppt_x"/>
                                          </p:val>
                                        </p:tav>
                                        <p:tav tm="50000">
                                          <p:val>
                                            <p:strVal val="#ppt_x+.1"/>
                                          </p:val>
                                        </p:tav>
                                        <p:tav tm="100000">
                                          <p:val>
                                            <p:strVal val="#ppt_x"/>
                                          </p:val>
                                        </p:tav>
                                      </p:tavLst>
                                    </p:anim>
                                    <p:anim calcmode="lin" valueType="num">
                                      <p:cBhvr>
                                        <p:cTn id="55" dur="300" fill="hold"/>
                                        <p:tgtEl>
                                          <p:spTgt spid="9220"/>
                                        </p:tgtEl>
                                        <p:attrNameLst>
                                          <p:attrName>ppt_y</p:attrName>
                                        </p:attrNameLst>
                                      </p:cBhvr>
                                      <p:tavLst>
                                        <p:tav tm="0">
                                          <p:val>
                                            <p:strVal val="#ppt_y"/>
                                          </p:val>
                                        </p:tav>
                                        <p:tav tm="100000">
                                          <p:val>
                                            <p:strVal val="#ppt_y"/>
                                          </p:val>
                                        </p:tav>
                                      </p:tavLst>
                                    </p:anim>
                                    <p:anim calcmode="lin" valueType="num">
                                      <p:cBhvr>
                                        <p:cTn id="56" dur="300" fill="hold"/>
                                        <p:tgtEl>
                                          <p:spTgt spid="9220"/>
                                        </p:tgtEl>
                                        <p:attrNameLst>
                                          <p:attrName>ppt_h</p:attrName>
                                        </p:attrNameLst>
                                      </p:cBhvr>
                                      <p:tavLst>
                                        <p:tav tm="0">
                                          <p:val>
                                            <p:strVal val="#ppt_h/10"/>
                                          </p:val>
                                        </p:tav>
                                        <p:tav tm="50000">
                                          <p:val>
                                            <p:strVal val="#ppt_h+.01"/>
                                          </p:val>
                                        </p:tav>
                                        <p:tav tm="100000">
                                          <p:val>
                                            <p:strVal val="#ppt_h"/>
                                          </p:val>
                                        </p:tav>
                                      </p:tavLst>
                                    </p:anim>
                                    <p:anim calcmode="lin" valueType="num">
                                      <p:cBhvr>
                                        <p:cTn id="57" dur="300" fill="hold"/>
                                        <p:tgtEl>
                                          <p:spTgt spid="9220"/>
                                        </p:tgtEl>
                                        <p:attrNameLst>
                                          <p:attrName>ppt_w</p:attrName>
                                        </p:attrNameLst>
                                      </p:cBhvr>
                                      <p:tavLst>
                                        <p:tav tm="0">
                                          <p:val>
                                            <p:strVal val="#ppt_w/10"/>
                                          </p:val>
                                        </p:tav>
                                        <p:tav tm="50000">
                                          <p:val>
                                            <p:strVal val="#ppt_w+.01"/>
                                          </p:val>
                                        </p:tav>
                                        <p:tav tm="100000">
                                          <p:val>
                                            <p:strVal val="#ppt_w"/>
                                          </p:val>
                                        </p:tav>
                                      </p:tavLst>
                                    </p:anim>
                                    <p:animEffect transition="in" filter="fade">
                                      <p:cBhvr>
                                        <p:cTn id="58" dur="300" tmFilter="0,0; .5, 1; 1, 1"/>
                                        <p:tgtEl>
                                          <p:spTgt spid="9220"/>
                                        </p:tgtEl>
                                      </p:cBhvr>
                                    </p:animEffect>
                                  </p:childTnLst>
                                </p:cTn>
                              </p:par>
                            </p:childTnLst>
                          </p:cTn>
                        </p:par>
                        <p:par>
                          <p:cTn id="59" fill="hold" nodeType="afterGroup">
                            <p:stCondLst>
                              <p:cond delay="5350"/>
                            </p:stCondLst>
                            <p:childTnLst>
                              <p:par>
                                <p:cTn id="60" presetID="42" presetClass="entr" presetSubtype="0" fill="hold" grpId="0" nodeType="afterEffect">
                                  <p:stCondLst>
                                    <p:cond delay="0"/>
                                  </p:stCondLst>
                                  <p:childTnLst>
                                    <p:set>
                                      <p:cBhvr>
                                        <p:cTn id="61" dur="1" fill="hold">
                                          <p:stCondLst>
                                            <p:cond delay="0"/>
                                          </p:stCondLst>
                                        </p:cTn>
                                        <p:tgtEl>
                                          <p:spTgt spid="9228"/>
                                        </p:tgtEl>
                                        <p:attrNameLst>
                                          <p:attrName>style.visibility</p:attrName>
                                        </p:attrNameLst>
                                      </p:cBhvr>
                                      <p:to>
                                        <p:strVal val="visible"/>
                                      </p:to>
                                    </p:set>
                                    <p:animEffect transition="in" filter="fade">
                                      <p:cBhvr>
                                        <p:cTn id="62" dur="500"/>
                                        <p:tgtEl>
                                          <p:spTgt spid="9228"/>
                                        </p:tgtEl>
                                      </p:cBhvr>
                                    </p:animEffect>
                                    <p:anim calcmode="lin" valueType="num">
                                      <p:cBhvr>
                                        <p:cTn id="63" dur="500" fill="hold"/>
                                        <p:tgtEl>
                                          <p:spTgt spid="9228"/>
                                        </p:tgtEl>
                                        <p:attrNameLst>
                                          <p:attrName>ppt_x</p:attrName>
                                        </p:attrNameLst>
                                      </p:cBhvr>
                                      <p:tavLst>
                                        <p:tav tm="0">
                                          <p:val>
                                            <p:strVal val="#ppt_x"/>
                                          </p:val>
                                        </p:tav>
                                        <p:tav tm="100000">
                                          <p:val>
                                            <p:strVal val="#ppt_x"/>
                                          </p:val>
                                        </p:tav>
                                      </p:tavLst>
                                    </p:anim>
                                    <p:anim calcmode="lin" valueType="num">
                                      <p:cBhvr>
                                        <p:cTn id="64" dur="500" fill="hold"/>
                                        <p:tgtEl>
                                          <p:spTgt spid="9228"/>
                                        </p:tgtEl>
                                        <p:attrNameLst>
                                          <p:attrName>ppt_y</p:attrName>
                                        </p:attrNameLst>
                                      </p:cBhvr>
                                      <p:tavLst>
                                        <p:tav tm="0">
                                          <p:val>
                                            <p:strVal val="#ppt_y+.1"/>
                                          </p:val>
                                        </p:tav>
                                        <p:tav tm="100000">
                                          <p:val>
                                            <p:strVal val="#ppt_y"/>
                                          </p:val>
                                        </p:tav>
                                      </p:tavLst>
                                    </p:anim>
                                  </p:childTnLst>
                                </p:cTn>
                              </p:par>
                            </p:childTnLst>
                          </p:cTn>
                        </p:par>
                        <p:par>
                          <p:cTn id="65" fill="hold" nodeType="afterGroup">
                            <p:stCondLst>
                              <p:cond delay="5850"/>
                            </p:stCondLst>
                            <p:childTnLst>
                              <p:par>
                                <p:cTn id="66" presetID="2" presetClass="entr" presetSubtype="8" fill="hold" grpId="0" nodeType="afterEffect">
                                  <p:stCondLst>
                                    <p:cond delay="0"/>
                                  </p:stCondLst>
                                  <p:childTnLst>
                                    <p:set>
                                      <p:cBhvr>
                                        <p:cTn id="67" dur="1" fill="hold">
                                          <p:stCondLst>
                                            <p:cond delay="0"/>
                                          </p:stCondLst>
                                        </p:cTn>
                                        <p:tgtEl>
                                          <p:spTgt spid="9227"/>
                                        </p:tgtEl>
                                        <p:attrNameLst>
                                          <p:attrName>style.visibility</p:attrName>
                                        </p:attrNameLst>
                                      </p:cBhvr>
                                      <p:to>
                                        <p:strVal val="visible"/>
                                      </p:to>
                                    </p:set>
                                    <p:anim calcmode="lin" valueType="num">
                                      <p:cBhvr additive="base">
                                        <p:cTn id="68" dur="500" fill="hold"/>
                                        <p:tgtEl>
                                          <p:spTgt spid="9227"/>
                                        </p:tgtEl>
                                        <p:attrNameLst>
                                          <p:attrName>ppt_x</p:attrName>
                                        </p:attrNameLst>
                                      </p:cBhvr>
                                      <p:tavLst>
                                        <p:tav tm="0">
                                          <p:val>
                                            <p:strVal val="0-#ppt_w/2"/>
                                          </p:val>
                                        </p:tav>
                                        <p:tav tm="100000">
                                          <p:val>
                                            <p:strVal val="#ppt_x"/>
                                          </p:val>
                                        </p:tav>
                                      </p:tavLst>
                                    </p:anim>
                                    <p:anim calcmode="lin" valueType="num">
                                      <p:cBhvr additive="base">
                                        <p:cTn id="69" dur="500" fill="hold"/>
                                        <p:tgtEl>
                                          <p:spTgt spid="9227"/>
                                        </p:tgtEl>
                                        <p:attrNameLst>
                                          <p:attrName>ppt_y</p:attrName>
                                        </p:attrNameLst>
                                      </p:cBhvr>
                                      <p:tavLst>
                                        <p:tav tm="0">
                                          <p:val>
                                            <p:strVal val="#ppt_y"/>
                                          </p:val>
                                        </p:tav>
                                        <p:tav tm="100000">
                                          <p:val>
                                            <p:strVal val="#ppt_y"/>
                                          </p:val>
                                        </p:tav>
                                      </p:tavLst>
                                    </p:anim>
                                  </p:childTnLst>
                                </p:cTn>
                              </p:par>
                            </p:childTnLst>
                          </p:cTn>
                        </p:par>
                        <p:par>
                          <p:cTn id="70" fill="hold" nodeType="afterGroup">
                            <p:stCondLst>
                              <p:cond delay="6350"/>
                            </p:stCondLst>
                            <p:childTnLst>
                              <p:par>
                                <p:cTn id="71" presetID="22" presetClass="entr" presetSubtype="8" fill="hold" grpId="0" nodeType="afterEffect">
                                  <p:stCondLst>
                                    <p:cond delay="0"/>
                                  </p:stCondLst>
                                  <p:childTnLst>
                                    <p:set>
                                      <p:cBhvr>
                                        <p:cTn id="72" dur="1" fill="hold">
                                          <p:stCondLst>
                                            <p:cond delay="0"/>
                                          </p:stCondLst>
                                        </p:cTn>
                                        <p:tgtEl>
                                          <p:spTgt spid="9218"/>
                                        </p:tgtEl>
                                        <p:attrNameLst>
                                          <p:attrName>style.visibility</p:attrName>
                                        </p:attrNameLst>
                                      </p:cBhvr>
                                      <p:to>
                                        <p:strVal val="visible"/>
                                      </p:to>
                                    </p:set>
                                    <p:animEffect transition="in" filter="wipe(left)">
                                      <p:cBhvr>
                                        <p:cTn id="73" dur="500"/>
                                        <p:tgtEl>
                                          <p:spTgt spid="9218"/>
                                        </p:tgtEl>
                                      </p:cBhvr>
                                    </p:animEffect>
                                  </p:childTnLst>
                                </p:cTn>
                              </p:par>
                            </p:childTnLst>
                          </p:cTn>
                        </p:par>
                        <p:par>
                          <p:cTn id="74" fill="hold" nodeType="afterGroup">
                            <p:stCondLst>
                              <p:cond delay="6850"/>
                            </p:stCondLst>
                            <p:childTnLst>
                              <p:par>
                                <p:cTn id="75" presetID="41" presetClass="entr" presetSubtype="0" fill="hold" grpId="0" nodeType="afterEffect">
                                  <p:stCondLst>
                                    <p:cond delay="0"/>
                                  </p:stCondLst>
                                  <p:iterate type="lt">
                                    <p:tmPct val="10000"/>
                                  </p:iterate>
                                  <p:childTnLst>
                                    <p:set>
                                      <p:cBhvr>
                                        <p:cTn id="76" dur="1" fill="hold">
                                          <p:stCondLst>
                                            <p:cond delay="0"/>
                                          </p:stCondLst>
                                        </p:cTn>
                                        <p:tgtEl>
                                          <p:spTgt spid="9230"/>
                                        </p:tgtEl>
                                        <p:attrNameLst>
                                          <p:attrName>style.visibility</p:attrName>
                                        </p:attrNameLst>
                                      </p:cBhvr>
                                      <p:to>
                                        <p:strVal val="visible"/>
                                      </p:to>
                                    </p:set>
                                    <p:anim calcmode="lin" valueType="num">
                                      <p:cBhvr>
                                        <p:cTn id="77" dur="300" fill="hold"/>
                                        <p:tgtEl>
                                          <p:spTgt spid="9230"/>
                                        </p:tgtEl>
                                        <p:attrNameLst>
                                          <p:attrName>ppt_x</p:attrName>
                                        </p:attrNameLst>
                                      </p:cBhvr>
                                      <p:tavLst>
                                        <p:tav tm="0">
                                          <p:val>
                                            <p:strVal val="#ppt_x"/>
                                          </p:val>
                                        </p:tav>
                                        <p:tav tm="50000">
                                          <p:val>
                                            <p:strVal val="#ppt_x+.1"/>
                                          </p:val>
                                        </p:tav>
                                        <p:tav tm="100000">
                                          <p:val>
                                            <p:strVal val="#ppt_x"/>
                                          </p:val>
                                        </p:tav>
                                      </p:tavLst>
                                    </p:anim>
                                    <p:anim calcmode="lin" valueType="num">
                                      <p:cBhvr>
                                        <p:cTn id="78" dur="300" fill="hold"/>
                                        <p:tgtEl>
                                          <p:spTgt spid="9230"/>
                                        </p:tgtEl>
                                        <p:attrNameLst>
                                          <p:attrName>ppt_y</p:attrName>
                                        </p:attrNameLst>
                                      </p:cBhvr>
                                      <p:tavLst>
                                        <p:tav tm="0">
                                          <p:val>
                                            <p:strVal val="#ppt_y"/>
                                          </p:val>
                                        </p:tav>
                                        <p:tav tm="100000">
                                          <p:val>
                                            <p:strVal val="#ppt_y"/>
                                          </p:val>
                                        </p:tav>
                                      </p:tavLst>
                                    </p:anim>
                                    <p:anim calcmode="lin" valueType="num">
                                      <p:cBhvr>
                                        <p:cTn id="79" dur="300" fill="hold"/>
                                        <p:tgtEl>
                                          <p:spTgt spid="9230"/>
                                        </p:tgtEl>
                                        <p:attrNameLst>
                                          <p:attrName>ppt_h</p:attrName>
                                        </p:attrNameLst>
                                      </p:cBhvr>
                                      <p:tavLst>
                                        <p:tav tm="0">
                                          <p:val>
                                            <p:strVal val="#ppt_h/10"/>
                                          </p:val>
                                        </p:tav>
                                        <p:tav tm="50000">
                                          <p:val>
                                            <p:strVal val="#ppt_h+.01"/>
                                          </p:val>
                                        </p:tav>
                                        <p:tav tm="100000">
                                          <p:val>
                                            <p:strVal val="#ppt_h"/>
                                          </p:val>
                                        </p:tav>
                                      </p:tavLst>
                                    </p:anim>
                                    <p:anim calcmode="lin" valueType="num">
                                      <p:cBhvr>
                                        <p:cTn id="80" dur="300" fill="hold"/>
                                        <p:tgtEl>
                                          <p:spTgt spid="9230"/>
                                        </p:tgtEl>
                                        <p:attrNameLst>
                                          <p:attrName>ppt_w</p:attrName>
                                        </p:attrNameLst>
                                      </p:cBhvr>
                                      <p:tavLst>
                                        <p:tav tm="0">
                                          <p:val>
                                            <p:strVal val="#ppt_w/10"/>
                                          </p:val>
                                        </p:tav>
                                        <p:tav tm="50000">
                                          <p:val>
                                            <p:strVal val="#ppt_w+.01"/>
                                          </p:val>
                                        </p:tav>
                                        <p:tav tm="100000">
                                          <p:val>
                                            <p:strVal val="#ppt_w"/>
                                          </p:val>
                                        </p:tav>
                                      </p:tavLst>
                                    </p:anim>
                                    <p:animEffect transition="in" filter="fade">
                                      <p:cBhvr>
                                        <p:cTn id="81" dur="300" tmFilter="0,0; .5, 1; 1, 1"/>
                                        <p:tgtEl>
                                          <p:spTgt spid="9230"/>
                                        </p:tgtEl>
                                      </p:cBhvr>
                                    </p:animEffect>
                                  </p:childTnLst>
                                </p:cTn>
                              </p:par>
                            </p:childTnLst>
                          </p:cTn>
                        </p:par>
                        <p:par>
                          <p:cTn id="82" fill="hold" nodeType="afterGroup">
                            <p:stCondLst>
                              <p:cond delay="7330"/>
                            </p:stCondLst>
                            <p:childTnLst>
                              <p:par>
                                <p:cTn id="83" presetID="42" presetClass="entr" presetSubtype="0" fill="hold" grpId="0" nodeType="afterEffect">
                                  <p:stCondLst>
                                    <p:cond delay="0"/>
                                  </p:stCondLst>
                                  <p:childTnLst>
                                    <p:set>
                                      <p:cBhvr>
                                        <p:cTn id="84" dur="1" fill="hold">
                                          <p:stCondLst>
                                            <p:cond delay="0"/>
                                          </p:stCondLst>
                                        </p:cTn>
                                        <p:tgtEl>
                                          <p:spTgt spid="9229"/>
                                        </p:tgtEl>
                                        <p:attrNameLst>
                                          <p:attrName>style.visibility</p:attrName>
                                        </p:attrNameLst>
                                      </p:cBhvr>
                                      <p:to>
                                        <p:strVal val="visible"/>
                                      </p:to>
                                    </p:set>
                                    <p:animEffect transition="in" filter="fade">
                                      <p:cBhvr>
                                        <p:cTn id="85" dur="500"/>
                                        <p:tgtEl>
                                          <p:spTgt spid="9229"/>
                                        </p:tgtEl>
                                      </p:cBhvr>
                                    </p:animEffect>
                                    <p:anim calcmode="lin" valueType="num">
                                      <p:cBhvr>
                                        <p:cTn id="86" dur="500" fill="hold"/>
                                        <p:tgtEl>
                                          <p:spTgt spid="9229"/>
                                        </p:tgtEl>
                                        <p:attrNameLst>
                                          <p:attrName>ppt_x</p:attrName>
                                        </p:attrNameLst>
                                      </p:cBhvr>
                                      <p:tavLst>
                                        <p:tav tm="0">
                                          <p:val>
                                            <p:strVal val="#ppt_x"/>
                                          </p:val>
                                        </p:tav>
                                        <p:tav tm="100000">
                                          <p:val>
                                            <p:strVal val="#ppt_x"/>
                                          </p:val>
                                        </p:tav>
                                      </p:tavLst>
                                    </p:anim>
                                    <p:anim calcmode="lin" valueType="num">
                                      <p:cBhvr>
                                        <p:cTn id="87" dur="500" fill="hold"/>
                                        <p:tgtEl>
                                          <p:spTgt spid="92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9219" grpId="0" animBg="1"/>
      <p:bldP spid="9220" grpId="0" autoUpdateAnimBg="0"/>
      <p:bldP spid="9221" grpId="0" animBg="1"/>
      <p:bldP spid="9222" grpId="0" animBg="1"/>
      <p:bldP spid="9223" grpId="0" animBg="1"/>
      <p:bldP spid="9224" grpId="0" animBg="1"/>
      <p:bldP spid="9225" grpId="0" animBg="1"/>
      <p:bldP spid="9226" grpId="0" autoUpdateAnimBg="0"/>
      <p:bldP spid="9227" grpId="0" autoUpdateAnimBg="0"/>
      <p:bldP spid="9228" grpId="0" autoUpdateAnimBg="0"/>
      <p:bldP spid="9229" grpId="0" autoUpdateAnimBg="0"/>
      <p:bldP spid="9230" grpId="0" autoUpdateAnimBg="0"/>
      <p:bldP spid="9231" grpId="0" autoUpdateAnimBg="0"/>
      <p:bldP spid="9232" grpId="0" animBg="1" autoUpdateAnimBg="0"/>
      <p:bldP spid="9233"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平行四边形 3"/>
          <p:cNvSpPr>
            <a:spLocks noChangeArrowheads="1"/>
          </p:cNvSpPr>
          <p:nvPr/>
        </p:nvSpPr>
        <p:spPr bwMode="auto">
          <a:xfrm flipH="1">
            <a:off x="1706563" y="3448050"/>
            <a:ext cx="2382837" cy="1873250"/>
          </a:xfrm>
          <a:prstGeom prst="parallelogram">
            <a:avLst>
              <a:gd name="adj" fmla="val 53596"/>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3" name="平行四边形 4"/>
          <p:cNvSpPr>
            <a:spLocks noChangeArrowheads="1"/>
          </p:cNvSpPr>
          <p:nvPr/>
        </p:nvSpPr>
        <p:spPr bwMode="auto">
          <a:xfrm flipH="1">
            <a:off x="3722688" y="3448050"/>
            <a:ext cx="2382837" cy="1873250"/>
          </a:xfrm>
          <a:prstGeom prst="parallelogram">
            <a:avLst>
              <a:gd name="adj" fmla="val 53596"/>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4" name="平行四边形 5"/>
          <p:cNvSpPr>
            <a:spLocks noChangeArrowheads="1"/>
          </p:cNvSpPr>
          <p:nvPr/>
        </p:nvSpPr>
        <p:spPr bwMode="auto">
          <a:xfrm flipH="1">
            <a:off x="5738813" y="3448050"/>
            <a:ext cx="2382837" cy="1873250"/>
          </a:xfrm>
          <a:prstGeom prst="parallelogram">
            <a:avLst>
              <a:gd name="adj" fmla="val 53596"/>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5" name="平行四边形 6"/>
          <p:cNvSpPr>
            <a:spLocks noChangeArrowheads="1"/>
          </p:cNvSpPr>
          <p:nvPr/>
        </p:nvSpPr>
        <p:spPr bwMode="auto">
          <a:xfrm flipH="1">
            <a:off x="7754938" y="3448050"/>
            <a:ext cx="2382837" cy="1873250"/>
          </a:xfrm>
          <a:prstGeom prst="parallelogram">
            <a:avLst>
              <a:gd name="adj" fmla="val 53596"/>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0246" name="Group 6"/>
          <p:cNvGrpSpPr>
            <a:grpSpLocks/>
          </p:cNvGrpSpPr>
          <p:nvPr/>
        </p:nvGrpSpPr>
        <p:grpSpPr bwMode="auto">
          <a:xfrm>
            <a:off x="698500" y="3457575"/>
            <a:ext cx="2382838" cy="1871663"/>
            <a:chOff x="0" y="0"/>
            <a:chExt cx="2382929" cy="1872208"/>
          </a:xfrm>
        </p:grpSpPr>
        <p:sp>
          <p:nvSpPr>
            <p:cNvPr id="10247" name="平行四边形 8"/>
            <p:cNvSpPr>
              <a:spLocks noChangeArrowheads="1"/>
            </p:cNvSpPr>
            <p:nvPr/>
          </p:nvSpPr>
          <p:spPr bwMode="auto">
            <a:xfrm>
              <a:off x="0" y="0"/>
              <a:ext cx="2382929" cy="1872208"/>
            </a:xfrm>
            <a:prstGeom prst="parallelogram">
              <a:avLst>
                <a:gd name="adj" fmla="val 53628"/>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8" name="TextBox 9"/>
            <p:cNvSpPr txBox="1">
              <a:spLocks noChangeArrowheads="1"/>
            </p:cNvSpPr>
            <p:nvPr/>
          </p:nvSpPr>
          <p:spPr bwMode="auto">
            <a:xfrm>
              <a:off x="740058" y="674494"/>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800">
                  <a:solidFill>
                    <a:srgbClr val="F8F8F8"/>
                  </a:solidFill>
                  <a:latin typeface="微软雅黑" pitchFamily="34" charset="-122"/>
                  <a:ea typeface="微软雅黑" pitchFamily="34" charset="-122"/>
                </a:rPr>
                <a:t>文本</a:t>
              </a:r>
            </a:p>
          </p:txBody>
        </p:sp>
      </p:grpSp>
      <p:grpSp>
        <p:nvGrpSpPr>
          <p:cNvPr id="10249" name="Group 9"/>
          <p:cNvGrpSpPr>
            <a:grpSpLocks/>
          </p:cNvGrpSpPr>
          <p:nvPr/>
        </p:nvGrpSpPr>
        <p:grpSpPr bwMode="auto">
          <a:xfrm>
            <a:off x="2714625" y="3457575"/>
            <a:ext cx="2382838" cy="1871663"/>
            <a:chOff x="0" y="0"/>
            <a:chExt cx="2382929" cy="1872208"/>
          </a:xfrm>
        </p:grpSpPr>
        <p:sp>
          <p:nvSpPr>
            <p:cNvPr id="10250" name="平行四边形 11"/>
            <p:cNvSpPr>
              <a:spLocks noChangeArrowheads="1"/>
            </p:cNvSpPr>
            <p:nvPr/>
          </p:nvSpPr>
          <p:spPr bwMode="auto">
            <a:xfrm>
              <a:off x="0" y="0"/>
              <a:ext cx="2382929" cy="1872208"/>
            </a:xfrm>
            <a:prstGeom prst="parallelogram">
              <a:avLst>
                <a:gd name="adj" fmla="val 53628"/>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1" name="TextBox 12"/>
            <p:cNvSpPr txBox="1">
              <a:spLocks noChangeArrowheads="1"/>
            </p:cNvSpPr>
            <p:nvPr/>
          </p:nvSpPr>
          <p:spPr bwMode="auto">
            <a:xfrm>
              <a:off x="773352" y="674494"/>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800">
                  <a:solidFill>
                    <a:srgbClr val="F8F8F8"/>
                  </a:solidFill>
                  <a:latin typeface="微软雅黑" pitchFamily="34" charset="-122"/>
                  <a:ea typeface="微软雅黑" pitchFamily="34" charset="-122"/>
                </a:rPr>
                <a:t>文本</a:t>
              </a:r>
            </a:p>
          </p:txBody>
        </p:sp>
      </p:grpSp>
      <p:grpSp>
        <p:nvGrpSpPr>
          <p:cNvPr id="10252" name="Group 12"/>
          <p:cNvGrpSpPr>
            <a:grpSpLocks/>
          </p:cNvGrpSpPr>
          <p:nvPr/>
        </p:nvGrpSpPr>
        <p:grpSpPr bwMode="auto">
          <a:xfrm>
            <a:off x="4730750" y="3457575"/>
            <a:ext cx="2382838" cy="1871663"/>
            <a:chOff x="0" y="0"/>
            <a:chExt cx="2382929" cy="1872208"/>
          </a:xfrm>
        </p:grpSpPr>
        <p:sp>
          <p:nvSpPr>
            <p:cNvPr id="10253" name="平行四边形 14"/>
            <p:cNvSpPr>
              <a:spLocks noChangeArrowheads="1"/>
            </p:cNvSpPr>
            <p:nvPr/>
          </p:nvSpPr>
          <p:spPr bwMode="auto">
            <a:xfrm>
              <a:off x="0" y="0"/>
              <a:ext cx="2382929" cy="1872208"/>
            </a:xfrm>
            <a:prstGeom prst="parallelogram">
              <a:avLst>
                <a:gd name="adj" fmla="val 53628"/>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4" name="TextBox 15"/>
            <p:cNvSpPr txBox="1">
              <a:spLocks noChangeArrowheads="1"/>
            </p:cNvSpPr>
            <p:nvPr/>
          </p:nvSpPr>
          <p:spPr bwMode="auto">
            <a:xfrm>
              <a:off x="759349" y="674494"/>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800">
                  <a:solidFill>
                    <a:srgbClr val="F8F8F8"/>
                  </a:solidFill>
                  <a:latin typeface="微软雅黑" pitchFamily="34" charset="-122"/>
                  <a:ea typeface="微软雅黑" pitchFamily="34" charset="-122"/>
                </a:rPr>
                <a:t>文本</a:t>
              </a:r>
            </a:p>
          </p:txBody>
        </p:sp>
      </p:grpSp>
      <p:grpSp>
        <p:nvGrpSpPr>
          <p:cNvPr id="10255" name="Group 15"/>
          <p:cNvGrpSpPr>
            <a:grpSpLocks/>
          </p:cNvGrpSpPr>
          <p:nvPr/>
        </p:nvGrpSpPr>
        <p:grpSpPr bwMode="auto">
          <a:xfrm>
            <a:off x="6746875" y="3457575"/>
            <a:ext cx="2382838" cy="1871663"/>
            <a:chOff x="0" y="0"/>
            <a:chExt cx="2382929" cy="1872208"/>
          </a:xfrm>
        </p:grpSpPr>
        <p:sp>
          <p:nvSpPr>
            <p:cNvPr id="10256" name="平行四边形 17"/>
            <p:cNvSpPr>
              <a:spLocks noChangeArrowheads="1"/>
            </p:cNvSpPr>
            <p:nvPr/>
          </p:nvSpPr>
          <p:spPr bwMode="auto">
            <a:xfrm>
              <a:off x="0" y="0"/>
              <a:ext cx="2382929" cy="1872208"/>
            </a:xfrm>
            <a:prstGeom prst="parallelogram">
              <a:avLst>
                <a:gd name="adj" fmla="val 53628"/>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57" name="TextBox 18"/>
            <p:cNvSpPr txBox="1">
              <a:spLocks noChangeArrowheads="1"/>
            </p:cNvSpPr>
            <p:nvPr/>
          </p:nvSpPr>
          <p:spPr bwMode="auto">
            <a:xfrm>
              <a:off x="761111" y="674494"/>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800">
                  <a:solidFill>
                    <a:srgbClr val="F8F8F8"/>
                  </a:solidFill>
                  <a:latin typeface="微软雅黑" pitchFamily="34" charset="-122"/>
                  <a:ea typeface="微软雅黑" pitchFamily="34" charset="-122"/>
                </a:rPr>
                <a:t>文本</a:t>
              </a:r>
            </a:p>
          </p:txBody>
        </p:sp>
      </p:grpSp>
      <p:grpSp>
        <p:nvGrpSpPr>
          <p:cNvPr id="10258" name="Group 18"/>
          <p:cNvGrpSpPr>
            <a:grpSpLocks/>
          </p:cNvGrpSpPr>
          <p:nvPr/>
        </p:nvGrpSpPr>
        <p:grpSpPr bwMode="auto">
          <a:xfrm>
            <a:off x="9097963" y="2135188"/>
            <a:ext cx="2197100" cy="3709987"/>
            <a:chOff x="0" y="0"/>
            <a:chExt cx="2196564" cy="3710931"/>
          </a:xfrm>
        </p:grpSpPr>
        <p:sp>
          <p:nvSpPr>
            <p:cNvPr id="10259" name="下箭头 3"/>
            <p:cNvSpPr>
              <a:spLocks/>
            </p:cNvSpPr>
            <p:nvPr/>
          </p:nvSpPr>
          <p:spPr bwMode="auto">
            <a:xfrm rot="12477797">
              <a:off x="0" y="0"/>
              <a:ext cx="2196564" cy="3710931"/>
            </a:xfrm>
            <a:custGeom>
              <a:avLst/>
              <a:gdLst>
                <a:gd name="T0" fmla="*/ 1098281 w 2196564"/>
                <a:gd name="T1" fmla="*/ 3710931 h 3710931"/>
                <a:gd name="T2" fmla="*/ 0 w 2196564"/>
                <a:gd name="T3" fmla="*/ 2770484 h 3710931"/>
                <a:gd name="T4" fmla="*/ 491085 w 2196564"/>
                <a:gd name="T5" fmla="*/ 2770484 h 3710931"/>
                <a:gd name="T6" fmla="*/ 491086 w 2196564"/>
                <a:gd name="T7" fmla="*/ 1830036 h 3710931"/>
                <a:gd name="T8" fmla="*/ 519177 w 2196564"/>
                <a:gd name="T9" fmla="*/ 646548 h 3710931"/>
                <a:gd name="T10" fmla="*/ 1737040 w 2196564"/>
                <a:gd name="T11" fmla="*/ 0 h 3710931"/>
                <a:gd name="T12" fmla="*/ 1728073 w 2196564"/>
                <a:gd name="T13" fmla="*/ 2124445 h 3710931"/>
                <a:gd name="T14" fmla="*/ 1705477 w 2196564"/>
                <a:gd name="T15" fmla="*/ 2770484 h 3710931"/>
                <a:gd name="T16" fmla="*/ 2196564 w 2196564"/>
                <a:gd name="T17" fmla="*/ 2770484 h 3710931"/>
                <a:gd name="T18" fmla="*/ 1098281 w 2196564"/>
                <a:gd name="T19" fmla="*/ 3710931 h 37109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6564" h="3710931">
                  <a:moveTo>
                    <a:pt x="1098281" y="3710931"/>
                  </a:moveTo>
                  <a:lnTo>
                    <a:pt x="0" y="2770484"/>
                  </a:lnTo>
                  <a:lnTo>
                    <a:pt x="491085" y="2770484"/>
                  </a:lnTo>
                  <a:cubicBezTo>
                    <a:pt x="491085" y="2457001"/>
                    <a:pt x="491086" y="2143519"/>
                    <a:pt x="491086" y="1830036"/>
                  </a:cubicBezTo>
                  <a:lnTo>
                    <a:pt x="519177" y="646548"/>
                  </a:lnTo>
                  <a:lnTo>
                    <a:pt x="1737040" y="0"/>
                  </a:lnTo>
                  <a:lnTo>
                    <a:pt x="1728073" y="2124445"/>
                  </a:lnTo>
                  <a:lnTo>
                    <a:pt x="1705477" y="2770484"/>
                  </a:lnTo>
                  <a:lnTo>
                    <a:pt x="2196564" y="2770484"/>
                  </a:lnTo>
                  <a:lnTo>
                    <a:pt x="1098281" y="3710931"/>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60" name="TextBox 21"/>
            <p:cNvSpPr txBox="1">
              <a:spLocks noChangeArrowheads="1"/>
            </p:cNvSpPr>
            <p:nvPr/>
          </p:nvSpPr>
          <p:spPr bwMode="auto">
            <a:xfrm rot="18066292">
              <a:off x="-130673" y="1773240"/>
              <a:ext cx="2339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800">
                  <a:solidFill>
                    <a:srgbClr val="F8F8F8"/>
                  </a:solidFill>
                  <a:latin typeface="微软雅黑" pitchFamily="34" charset="-122"/>
                  <a:ea typeface="微软雅黑" pitchFamily="34" charset="-122"/>
                </a:rPr>
                <a:t>单击增加标题</a:t>
              </a:r>
            </a:p>
          </p:txBody>
        </p:sp>
      </p:grpSp>
      <p:sp>
        <p:nvSpPr>
          <p:cNvPr id="10261" name="矩形 22"/>
          <p:cNvSpPr>
            <a:spLocks noChangeArrowheads="1"/>
          </p:cNvSpPr>
          <p:nvPr/>
        </p:nvSpPr>
        <p:spPr bwMode="auto">
          <a:xfrm>
            <a:off x="1341438" y="1663700"/>
            <a:ext cx="64135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pPr>
            <a:r>
              <a:rPr lang="zh-CN" altLang="en-US">
                <a:latin typeface="微软雅黑" pitchFamily="34" charset="-122"/>
                <a:ea typeface="微软雅黑" pitchFamily="34" charset="-122"/>
              </a:rPr>
              <a:t>这里输入文字这里输入文字这里输入文字这里输入文字这里输入文字这里输入文字这里输入文字这里输入文字这里输入文字这里输入文字</a:t>
            </a:r>
          </a:p>
        </p:txBody>
      </p:sp>
      <p:sp>
        <p:nvSpPr>
          <p:cNvPr id="10262" name="TextBox 23"/>
          <p:cNvSpPr txBox="1">
            <a:spLocks noChangeArrowheads="1"/>
          </p:cNvSpPr>
          <p:nvPr/>
        </p:nvSpPr>
        <p:spPr bwMode="auto">
          <a:xfrm>
            <a:off x="1147763" y="388938"/>
            <a:ext cx="2343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000">
                <a:latin typeface="微软雅黑" pitchFamily="34" charset="-122"/>
                <a:ea typeface="微软雅黑" pitchFamily="34" charset="-122"/>
              </a:rPr>
              <a:t>1.1</a:t>
            </a:r>
            <a:r>
              <a:rPr lang="zh-CN" altLang="en-US" sz="2000">
                <a:latin typeface="微软雅黑" pitchFamily="34" charset="-122"/>
                <a:ea typeface="微软雅黑" pitchFamily="34" charset="-122"/>
              </a:rPr>
              <a:t>请输入您的标题</a:t>
            </a:r>
          </a:p>
        </p:txBody>
      </p:sp>
      <p:sp>
        <p:nvSpPr>
          <p:cNvPr id="10263" name="五边形 24"/>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64" name="燕尾形 25"/>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63"/>
                                        </p:tgtEl>
                                        <p:attrNameLst>
                                          <p:attrName>style.visibility</p:attrName>
                                        </p:attrNameLst>
                                      </p:cBhvr>
                                      <p:to>
                                        <p:strVal val="visible"/>
                                      </p:to>
                                    </p:set>
                                    <p:anim calcmode="lin" valueType="num">
                                      <p:cBhvr additive="base">
                                        <p:cTn id="7" dur="300" fill="hold"/>
                                        <p:tgtEl>
                                          <p:spTgt spid="10263"/>
                                        </p:tgtEl>
                                        <p:attrNameLst>
                                          <p:attrName>ppt_x</p:attrName>
                                        </p:attrNameLst>
                                      </p:cBhvr>
                                      <p:tavLst>
                                        <p:tav tm="0">
                                          <p:val>
                                            <p:strVal val="0-#ppt_w/2"/>
                                          </p:val>
                                        </p:tav>
                                        <p:tav tm="100000">
                                          <p:val>
                                            <p:strVal val="#ppt_x"/>
                                          </p:val>
                                        </p:tav>
                                      </p:tavLst>
                                    </p:anim>
                                    <p:anim calcmode="lin" valueType="num">
                                      <p:cBhvr additive="base">
                                        <p:cTn id="8" dur="300" fill="hold"/>
                                        <p:tgtEl>
                                          <p:spTgt spid="1026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10264"/>
                                        </p:tgtEl>
                                        <p:attrNameLst>
                                          <p:attrName>style.visibility</p:attrName>
                                        </p:attrNameLst>
                                      </p:cBhvr>
                                      <p:to>
                                        <p:strVal val="visible"/>
                                      </p:to>
                                    </p:set>
                                    <p:anim calcmode="lin" valueType="num">
                                      <p:cBhvr additive="base">
                                        <p:cTn id="12" dur="500" fill="hold"/>
                                        <p:tgtEl>
                                          <p:spTgt spid="10264"/>
                                        </p:tgtEl>
                                        <p:attrNameLst>
                                          <p:attrName>ppt_x</p:attrName>
                                        </p:attrNameLst>
                                      </p:cBhvr>
                                      <p:tavLst>
                                        <p:tav tm="0">
                                          <p:val>
                                            <p:strVal val="1+#ppt_w/2"/>
                                          </p:val>
                                        </p:tav>
                                        <p:tav tm="100000">
                                          <p:val>
                                            <p:strVal val="#ppt_x"/>
                                          </p:val>
                                        </p:tav>
                                      </p:tavLst>
                                    </p:anim>
                                    <p:anim calcmode="lin" valueType="num">
                                      <p:cBhvr additive="base">
                                        <p:cTn id="13" dur="500" fill="hold"/>
                                        <p:tgtEl>
                                          <p:spTgt spid="1026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0262"/>
                                        </p:tgtEl>
                                        <p:attrNameLst>
                                          <p:attrName>style.visibility</p:attrName>
                                        </p:attrNameLst>
                                      </p:cBhvr>
                                      <p:to>
                                        <p:strVal val="visible"/>
                                      </p:to>
                                    </p:set>
                                    <p:anim calcmode="lin" valueType="num">
                                      <p:cBhvr>
                                        <p:cTn id="17" dur="300" fill="hold"/>
                                        <p:tgtEl>
                                          <p:spTgt spid="10262"/>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10262"/>
                                        </p:tgtEl>
                                        <p:attrNameLst>
                                          <p:attrName>ppt_y</p:attrName>
                                        </p:attrNameLst>
                                      </p:cBhvr>
                                      <p:tavLst>
                                        <p:tav tm="0">
                                          <p:val>
                                            <p:strVal val="#ppt_y"/>
                                          </p:val>
                                        </p:tav>
                                        <p:tav tm="100000">
                                          <p:val>
                                            <p:strVal val="#ppt_y"/>
                                          </p:val>
                                        </p:tav>
                                      </p:tavLst>
                                    </p:anim>
                                    <p:anim calcmode="lin" valueType="num">
                                      <p:cBhvr>
                                        <p:cTn id="19" dur="300" fill="hold"/>
                                        <p:tgtEl>
                                          <p:spTgt spid="10262"/>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10262"/>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10262"/>
                                        </p:tgtEl>
                                      </p:cBhvr>
                                    </p:animEffect>
                                  </p:childTnLst>
                                </p:cTn>
                              </p:par>
                            </p:childTnLst>
                          </p:cTn>
                        </p:par>
                        <p:par>
                          <p:cTn id="22" fill="hold" nodeType="afterGroup">
                            <p:stCondLst>
                              <p:cond delay="1370"/>
                            </p:stCondLst>
                            <p:childTnLst>
                              <p:par>
                                <p:cTn id="23" presetID="22" presetClass="entr" presetSubtype="4" fill="hold" nodeType="afterEffect">
                                  <p:stCondLst>
                                    <p:cond delay="0"/>
                                  </p:stCondLst>
                                  <p:childTnLst>
                                    <p:set>
                                      <p:cBhvr>
                                        <p:cTn id="24" dur="1" fill="hold">
                                          <p:stCondLst>
                                            <p:cond delay="0"/>
                                          </p:stCondLst>
                                        </p:cTn>
                                        <p:tgtEl>
                                          <p:spTgt spid="10246"/>
                                        </p:tgtEl>
                                        <p:attrNameLst>
                                          <p:attrName>style.visibility</p:attrName>
                                        </p:attrNameLst>
                                      </p:cBhvr>
                                      <p:to>
                                        <p:strVal val="visible"/>
                                      </p:to>
                                    </p:set>
                                    <p:animEffect transition="in" filter="wipe(down)">
                                      <p:cBhvr>
                                        <p:cTn id="25" dur="500"/>
                                        <p:tgtEl>
                                          <p:spTgt spid="10246"/>
                                        </p:tgtEl>
                                      </p:cBhvr>
                                    </p:animEffect>
                                  </p:childTnLst>
                                </p:cTn>
                              </p:par>
                            </p:childTnLst>
                          </p:cTn>
                        </p:par>
                        <p:par>
                          <p:cTn id="26" fill="hold" nodeType="afterGroup">
                            <p:stCondLst>
                              <p:cond delay="1870"/>
                            </p:stCondLst>
                            <p:childTnLst>
                              <p:par>
                                <p:cTn id="27" presetID="22" presetClass="entr" presetSubtype="1" fill="hold" grpId="0" nodeType="afterEffect">
                                  <p:stCondLst>
                                    <p:cond delay="0"/>
                                  </p:stCondLst>
                                  <p:childTnLst>
                                    <p:set>
                                      <p:cBhvr>
                                        <p:cTn id="28" dur="1" fill="hold">
                                          <p:stCondLst>
                                            <p:cond delay="0"/>
                                          </p:stCondLst>
                                        </p:cTn>
                                        <p:tgtEl>
                                          <p:spTgt spid="10242"/>
                                        </p:tgtEl>
                                        <p:attrNameLst>
                                          <p:attrName>style.visibility</p:attrName>
                                        </p:attrNameLst>
                                      </p:cBhvr>
                                      <p:to>
                                        <p:strVal val="visible"/>
                                      </p:to>
                                    </p:set>
                                    <p:animEffect transition="in" filter="wipe(up)">
                                      <p:cBhvr>
                                        <p:cTn id="29" dur="500"/>
                                        <p:tgtEl>
                                          <p:spTgt spid="10242"/>
                                        </p:tgtEl>
                                      </p:cBhvr>
                                    </p:animEffect>
                                  </p:childTnLst>
                                </p:cTn>
                              </p:par>
                            </p:childTnLst>
                          </p:cTn>
                        </p:par>
                        <p:par>
                          <p:cTn id="30" fill="hold" nodeType="afterGroup">
                            <p:stCondLst>
                              <p:cond delay="2370"/>
                            </p:stCondLst>
                            <p:childTnLst>
                              <p:par>
                                <p:cTn id="31" presetID="22" presetClass="entr" presetSubtype="4" fill="hold" nodeType="afterEffect">
                                  <p:stCondLst>
                                    <p:cond delay="0"/>
                                  </p:stCondLst>
                                  <p:childTnLst>
                                    <p:set>
                                      <p:cBhvr>
                                        <p:cTn id="32" dur="1" fill="hold">
                                          <p:stCondLst>
                                            <p:cond delay="0"/>
                                          </p:stCondLst>
                                        </p:cTn>
                                        <p:tgtEl>
                                          <p:spTgt spid="10249"/>
                                        </p:tgtEl>
                                        <p:attrNameLst>
                                          <p:attrName>style.visibility</p:attrName>
                                        </p:attrNameLst>
                                      </p:cBhvr>
                                      <p:to>
                                        <p:strVal val="visible"/>
                                      </p:to>
                                    </p:set>
                                    <p:animEffect transition="in" filter="wipe(down)">
                                      <p:cBhvr>
                                        <p:cTn id="33" dur="500"/>
                                        <p:tgtEl>
                                          <p:spTgt spid="10249"/>
                                        </p:tgtEl>
                                      </p:cBhvr>
                                    </p:animEffect>
                                  </p:childTnLst>
                                </p:cTn>
                              </p:par>
                            </p:childTnLst>
                          </p:cTn>
                        </p:par>
                        <p:par>
                          <p:cTn id="34" fill="hold" nodeType="afterGroup">
                            <p:stCondLst>
                              <p:cond delay="2870"/>
                            </p:stCondLst>
                            <p:childTnLst>
                              <p:par>
                                <p:cTn id="35" presetID="22" presetClass="entr" presetSubtype="1" fill="hold" grpId="0" nodeType="afterEffect">
                                  <p:stCondLst>
                                    <p:cond delay="0"/>
                                  </p:stCondLst>
                                  <p:childTnLst>
                                    <p:set>
                                      <p:cBhvr>
                                        <p:cTn id="36" dur="1" fill="hold">
                                          <p:stCondLst>
                                            <p:cond delay="0"/>
                                          </p:stCondLst>
                                        </p:cTn>
                                        <p:tgtEl>
                                          <p:spTgt spid="10243"/>
                                        </p:tgtEl>
                                        <p:attrNameLst>
                                          <p:attrName>style.visibility</p:attrName>
                                        </p:attrNameLst>
                                      </p:cBhvr>
                                      <p:to>
                                        <p:strVal val="visible"/>
                                      </p:to>
                                    </p:set>
                                    <p:animEffect transition="in" filter="wipe(up)">
                                      <p:cBhvr>
                                        <p:cTn id="37" dur="500"/>
                                        <p:tgtEl>
                                          <p:spTgt spid="10243"/>
                                        </p:tgtEl>
                                      </p:cBhvr>
                                    </p:animEffect>
                                  </p:childTnLst>
                                </p:cTn>
                              </p:par>
                            </p:childTnLst>
                          </p:cTn>
                        </p:par>
                        <p:par>
                          <p:cTn id="38" fill="hold" nodeType="afterGroup">
                            <p:stCondLst>
                              <p:cond delay="3370"/>
                            </p:stCondLst>
                            <p:childTnLst>
                              <p:par>
                                <p:cTn id="39" presetID="22" presetClass="entr" presetSubtype="4" fill="hold" nodeType="afterEffect">
                                  <p:stCondLst>
                                    <p:cond delay="0"/>
                                  </p:stCondLst>
                                  <p:childTnLst>
                                    <p:set>
                                      <p:cBhvr>
                                        <p:cTn id="40" dur="1" fill="hold">
                                          <p:stCondLst>
                                            <p:cond delay="0"/>
                                          </p:stCondLst>
                                        </p:cTn>
                                        <p:tgtEl>
                                          <p:spTgt spid="10252"/>
                                        </p:tgtEl>
                                        <p:attrNameLst>
                                          <p:attrName>style.visibility</p:attrName>
                                        </p:attrNameLst>
                                      </p:cBhvr>
                                      <p:to>
                                        <p:strVal val="visible"/>
                                      </p:to>
                                    </p:set>
                                    <p:animEffect transition="in" filter="wipe(down)">
                                      <p:cBhvr>
                                        <p:cTn id="41" dur="500"/>
                                        <p:tgtEl>
                                          <p:spTgt spid="10252"/>
                                        </p:tgtEl>
                                      </p:cBhvr>
                                    </p:animEffect>
                                  </p:childTnLst>
                                </p:cTn>
                              </p:par>
                            </p:childTnLst>
                          </p:cTn>
                        </p:par>
                        <p:par>
                          <p:cTn id="42" fill="hold" nodeType="afterGroup">
                            <p:stCondLst>
                              <p:cond delay="3870"/>
                            </p:stCondLst>
                            <p:childTnLst>
                              <p:par>
                                <p:cTn id="43" presetID="22" presetClass="entr" presetSubtype="1" fill="hold" grpId="0" nodeType="afterEffect">
                                  <p:stCondLst>
                                    <p:cond delay="0"/>
                                  </p:stCondLst>
                                  <p:childTnLst>
                                    <p:set>
                                      <p:cBhvr>
                                        <p:cTn id="44" dur="1" fill="hold">
                                          <p:stCondLst>
                                            <p:cond delay="0"/>
                                          </p:stCondLst>
                                        </p:cTn>
                                        <p:tgtEl>
                                          <p:spTgt spid="10244"/>
                                        </p:tgtEl>
                                        <p:attrNameLst>
                                          <p:attrName>style.visibility</p:attrName>
                                        </p:attrNameLst>
                                      </p:cBhvr>
                                      <p:to>
                                        <p:strVal val="visible"/>
                                      </p:to>
                                    </p:set>
                                    <p:animEffect transition="in" filter="wipe(up)">
                                      <p:cBhvr>
                                        <p:cTn id="45" dur="500"/>
                                        <p:tgtEl>
                                          <p:spTgt spid="10244"/>
                                        </p:tgtEl>
                                      </p:cBhvr>
                                    </p:animEffect>
                                  </p:childTnLst>
                                </p:cTn>
                              </p:par>
                            </p:childTnLst>
                          </p:cTn>
                        </p:par>
                        <p:par>
                          <p:cTn id="46" fill="hold" nodeType="afterGroup">
                            <p:stCondLst>
                              <p:cond delay="4370"/>
                            </p:stCondLst>
                            <p:childTnLst>
                              <p:par>
                                <p:cTn id="47" presetID="22" presetClass="entr" presetSubtype="4" fill="hold" nodeType="afterEffect">
                                  <p:stCondLst>
                                    <p:cond delay="0"/>
                                  </p:stCondLst>
                                  <p:childTnLst>
                                    <p:set>
                                      <p:cBhvr>
                                        <p:cTn id="48" dur="1" fill="hold">
                                          <p:stCondLst>
                                            <p:cond delay="0"/>
                                          </p:stCondLst>
                                        </p:cTn>
                                        <p:tgtEl>
                                          <p:spTgt spid="10255"/>
                                        </p:tgtEl>
                                        <p:attrNameLst>
                                          <p:attrName>style.visibility</p:attrName>
                                        </p:attrNameLst>
                                      </p:cBhvr>
                                      <p:to>
                                        <p:strVal val="visible"/>
                                      </p:to>
                                    </p:set>
                                    <p:animEffect transition="in" filter="wipe(down)">
                                      <p:cBhvr>
                                        <p:cTn id="49" dur="500"/>
                                        <p:tgtEl>
                                          <p:spTgt spid="10255"/>
                                        </p:tgtEl>
                                      </p:cBhvr>
                                    </p:animEffect>
                                  </p:childTnLst>
                                </p:cTn>
                              </p:par>
                            </p:childTnLst>
                          </p:cTn>
                        </p:par>
                        <p:par>
                          <p:cTn id="50" fill="hold" nodeType="afterGroup">
                            <p:stCondLst>
                              <p:cond delay="4870"/>
                            </p:stCondLst>
                            <p:childTnLst>
                              <p:par>
                                <p:cTn id="51" presetID="22" presetClass="entr" presetSubtype="1" fill="hold" grpId="0" nodeType="afterEffect">
                                  <p:stCondLst>
                                    <p:cond delay="0"/>
                                  </p:stCondLst>
                                  <p:childTnLst>
                                    <p:set>
                                      <p:cBhvr>
                                        <p:cTn id="52" dur="1" fill="hold">
                                          <p:stCondLst>
                                            <p:cond delay="0"/>
                                          </p:stCondLst>
                                        </p:cTn>
                                        <p:tgtEl>
                                          <p:spTgt spid="10245"/>
                                        </p:tgtEl>
                                        <p:attrNameLst>
                                          <p:attrName>style.visibility</p:attrName>
                                        </p:attrNameLst>
                                      </p:cBhvr>
                                      <p:to>
                                        <p:strVal val="visible"/>
                                      </p:to>
                                    </p:set>
                                    <p:animEffect transition="in" filter="wipe(up)">
                                      <p:cBhvr>
                                        <p:cTn id="53" dur="500"/>
                                        <p:tgtEl>
                                          <p:spTgt spid="10245"/>
                                        </p:tgtEl>
                                      </p:cBhvr>
                                    </p:animEffect>
                                  </p:childTnLst>
                                </p:cTn>
                              </p:par>
                            </p:childTnLst>
                          </p:cTn>
                        </p:par>
                        <p:par>
                          <p:cTn id="54" fill="hold" nodeType="afterGroup">
                            <p:stCondLst>
                              <p:cond delay="5370"/>
                            </p:stCondLst>
                            <p:childTnLst>
                              <p:par>
                                <p:cTn id="55" presetID="22" presetClass="entr" presetSubtype="4" fill="hold" nodeType="afterEffect">
                                  <p:stCondLst>
                                    <p:cond delay="0"/>
                                  </p:stCondLst>
                                  <p:childTnLst>
                                    <p:set>
                                      <p:cBhvr>
                                        <p:cTn id="56" dur="1" fill="hold">
                                          <p:stCondLst>
                                            <p:cond delay="0"/>
                                          </p:stCondLst>
                                        </p:cTn>
                                        <p:tgtEl>
                                          <p:spTgt spid="10258"/>
                                        </p:tgtEl>
                                        <p:attrNameLst>
                                          <p:attrName>style.visibility</p:attrName>
                                        </p:attrNameLst>
                                      </p:cBhvr>
                                      <p:to>
                                        <p:strVal val="visible"/>
                                      </p:to>
                                    </p:set>
                                    <p:animEffect transition="in" filter="wipe(down)">
                                      <p:cBhvr>
                                        <p:cTn id="57" dur="500"/>
                                        <p:tgtEl>
                                          <p:spTgt spid="10258"/>
                                        </p:tgtEl>
                                      </p:cBhvr>
                                    </p:animEffect>
                                  </p:childTnLst>
                                </p:cTn>
                              </p:par>
                            </p:childTnLst>
                          </p:cTn>
                        </p:par>
                        <p:par>
                          <p:cTn id="58" fill="hold" nodeType="afterGroup">
                            <p:stCondLst>
                              <p:cond delay="5870"/>
                            </p:stCondLst>
                            <p:childTnLst>
                              <p:par>
                                <p:cTn id="59" presetID="2" presetClass="entr" presetSubtype="8" decel="100000" fill="hold" grpId="0" nodeType="afterEffect">
                                  <p:stCondLst>
                                    <p:cond delay="0"/>
                                  </p:stCondLst>
                                  <p:childTnLst>
                                    <p:set>
                                      <p:cBhvr>
                                        <p:cTn id="60" dur="1" fill="hold">
                                          <p:stCondLst>
                                            <p:cond delay="0"/>
                                          </p:stCondLst>
                                        </p:cTn>
                                        <p:tgtEl>
                                          <p:spTgt spid="10261"/>
                                        </p:tgtEl>
                                        <p:attrNameLst>
                                          <p:attrName>style.visibility</p:attrName>
                                        </p:attrNameLst>
                                      </p:cBhvr>
                                      <p:to>
                                        <p:strVal val="visible"/>
                                      </p:to>
                                    </p:set>
                                    <p:anim calcmode="lin" valueType="num">
                                      <p:cBhvr additive="base">
                                        <p:cTn id="61" dur="500" fill="hold"/>
                                        <p:tgtEl>
                                          <p:spTgt spid="10261"/>
                                        </p:tgtEl>
                                        <p:attrNameLst>
                                          <p:attrName>ppt_x</p:attrName>
                                        </p:attrNameLst>
                                      </p:cBhvr>
                                      <p:tavLst>
                                        <p:tav tm="0">
                                          <p:val>
                                            <p:strVal val="0-#ppt_w/2"/>
                                          </p:val>
                                        </p:tav>
                                        <p:tav tm="100000">
                                          <p:val>
                                            <p:strVal val="#ppt_x"/>
                                          </p:val>
                                        </p:tav>
                                      </p:tavLst>
                                    </p:anim>
                                    <p:anim calcmode="lin" valueType="num">
                                      <p:cBhvr additive="base">
                                        <p:cTn id="62" dur="500" fill="hold"/>
                                        <p:tgtEl>
                                          <p:spTgt spid="102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autoUpdateAnimBg="0"/>
      <p:bldP spid="10243" grpId="0" animBg="1" autoUpdateAnimBg="0"/>
      <p:bldP spid="10244" grpId="0" animBg="1" autoUpdateAnimBg="0"/>
      <p:bldP spid="10245" grpId="0" animBg="1" autoUpdateAnimBg="0"/>
      <p:bldP spid="10261" grpId="0" autoUpdateAnimBg="0"/>
      <p:bldP spid="10262" grpId="0" autoUpdateAnimBg="0"/>
      <p:bldP spid="10263" grpId="0" animBg="1" autoUpdateAnimBg="0"/>
      <p:bldP spid="1026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82"/>
          <p:cNvSpPr txBox="1">
            <a:spLocks noChangeArrowheads="1"/>
          </p:cNvSpPr>
          <p:nvPr/>
        </p:nvSpPr>
        <p:spPr bwMode="auto">
          <a:xfrm>
            <a:off x="1147763" y="388938"/>
            <a:ext cx="2343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000">
                <a:latin typeface="微软雅黑" pitchFamily="34" charset="-122"/>
                <a:ea typeface="微软雅黑" pitchFamily="34" charset="-122"/>
              </a:rPr>
              <a:t>1.1</a:t>
            </a:r>
            <a:r>
              <a:rPr lang="zh-CN" altLang="en-US" sz="2000">
                <a:latin typeface="微软雅黑" pitchFamily="34" charset="-122"/>
                <a:ea typeface="微软雅黑" pitchFamily="34" charset="-122"/>
              </a:rPr>
              <a:t>请输入您的标题</a:t>
            </a:r>
          </a:p>
        </p:txBody>
      </p:sp>
      <p:sp>
        <p:nvSpPr>
          <p:cNvPr id="11267" name="Text Box 30"/>
          <p:cNvSpPr>
            <a:spLocks noChangeArrowheads="1"/>
          </p:cNvSpPr>
          <p:nvPr/>
        </p:nvSpPr>
        <p:spPr bwMode="auto">
          <a:xfrm>
            <a:off x="5867400" y="3529013"/>
            <a:ext cx="4487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buClr>
                <a:srgbClr val="FF0000"/>
              </a:buClr>
              <a:buSzPct val="70000"/>
            </a:pPr>
            <a:r>
              <a:rPr lang="en-US" sz="2400" b="1">
                <a:solidFill>
                  <a:srgbClr val="000000"/>
                </a:solidFill>
                <a:latin typeface="微软雅黑" pitchFamily="34" charset="-122"/>
                <a:ea typeface="微软雅黑" pitchFamily="34" charset="-122"/>
                <a:sym typeface="微软雅黑" pitchFamily="34" charset="-122"/>
              </a:rPr>
              <a:t>10 </a:t>
            </a:r>
            <a:r>
              <a:rPr lang="zh-CN" altLang="en-US" sz="1600">
                <a:solidFill>
                  <a:srgbClr val="000000"/>
                </a:solidFill>
                <a:latin typeface="微软雅黑" pitchFamily="34" charset="-122"/>
                <a:ea typeface="微软雅黑" pitchFamily="34" charset="-122"/>
                <a:sym typeface="微软雅黑" pitchFamily="34" charset="-122"/>
              </a:rPr>
              <a:t>条成绩，点击添加文本</a:t>
            </a:r>
            <a:endParaRPr lang="zh-CN" altLang="en-US"/>
          </a:p>
        </p:txBody>
      </p:sp>
      <p:grpSp>
        <p:nvGrpSpPr>
          <p:cNvPr id="11268" name="Group 4"/>
          <p:cNvGrpSpPr>
            <a:grpSpLocks/>
          </p:cNvGrpSpPr>
          <p:nvPr/>
        </p:nvGrpSpPr>
        <p:grpSpPr bwMode="auto">
          <a:xfrm>
            <a:off x="1179513" y="4752975"/>
            <a:ext cx="1147762" cy="468313"/>
            <a:chOff x="0" y="0"/>
            <a:chExt cx="1044000" cy="427062"/>
          </a:xfrm>
        </p:grpSpPr>
        <p:sp>
          <p:nvSpPr>
            <p:cNvPr id="11269" name="矩形 8"/>
            <p:cNvSpPr>
              <a:spLocks noChangeArrowheads="1"/>
            </p:cNvSpPr>
            <p:nvPr/>
          </p:nvSpPr>
          <p:spPr bwMode="auto">
            <a:xfrm>
              <a:off x="3565" y="0"/>
              <a:ext cx="953367" cy="36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solidFill>
                    <a:srgbClr val="000000"/>
                  </a:solidFill>
                  <a:latin typeface="微软雅黑" pitchFamily="34" charset="-122"/>
                  <a:ea typeface="微软雅黑" pitchFamily="34" charset="-122"/>
                  <a:sym typeface="微软雅黑" pitchFamily="34" charset="-122"/>
                </a:rPr>
                <a:t>2009</a:t>
              </a:r>
              <a:r>
                <a:rPr lang="zh-CN" altLang="en-US">
                  <a:solidFill>
                    <a:srgbClr val="000000"/>
                  </a:solidFill>
                  <a:latin typeface="微软雅黑" pitchFamily="34" charset="-122"/>
                  <a:ea typeface="微软雅黑" pitchFamily="34" charset="-122"/>
                  <a:sym typeface="微软雅黑" pitchFamily="34" charset="-122"/>
                </a:rPr>
                <a:t>年</a:t>
              </a:r>
              <a:endParaRPr lang="zh-CN" altLang="en-US">
                <a:solidFill>
                  <a:srgbClr val="000000"/>
                </a:solidFill>
                <a:latin typeface="Calibri" pitchFamily="34" charset="0"/>
                <a:ea typeface="微软雅黑" pitchFamily="34" charset="-122"/>
                <a:sym typeface="Calibri" pitchFamily="34" charset="0"/>
              </a:endParaRPr>
            </a:p>
          </p:txBody>
        </p:sp>
        <p:sp>
          <p:nvSpPr>
            <p:cNvPr id="11270" name="直接连接符 5"/>
            <p:cNvSpPr>
              <a:spLocks noChangeShapeType="1"/>
            </p:cNvSpPr>
            <p:nvPr/>
          </p:nvSpPr>
          <p:spPr bwMode="auto">
            <a:xfrm>
              <a:off x="0" y="425510"/>
              <a:ext cx="1044000" cy="1552"/>
            </a:xfrm>
            <a:prstGeom prst="line">
              <a:avLst/>
            </a:prstGeom>
            <a:noFill/>
            <a:ln w="63500"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271" name="Group 7"/>
          <p:cNvGrpSpPr>
            <a:grpSpLocks/>
          </p:cNvGrpSpPr>
          <p:nvPr/>
        </p:nvGrpSpPr>
        <p:grpSpPr bwMode="auto">
          <a:xfrm>
            <a:off x="3416300" y="3638550"/>
            <a:ext cx="1147763" cy="458788"/>
            <a:chOff x="0" y="0"/>
            <a:chExt cx="1044000" cy="417480"/>
          </a:xfrm>
        </p:grpSpPr>
        <p:sp>
          <p:nvSpPr>
            <p:cNvPr id="11272" name="矩形 9"/>
            <p:cNvSpPr>
              <a:spLocks noChangeArrowheads="1"/>
            </p:cNvSpPr>
            <p:nvPr/>
          </p:nvSpPr>
          <p:spPr bwMode="auto">
            <a:xfrm>
              <a:off x="18043" y="0"/>
              <a:ext cx="953582" cy="369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latinLnBrk="1">
                <a:buClr>
                  <a:srgbClr val="FF0000"/>
                </a:buClr>
                <a:buSzPct val="70000"/>
              </a:pPr>
              <a:r>
                <a:rPr lang="en-US">
                  <a:solidFill>
                    <a:srgbClr val="000000"/>
                  </a:solidFill>
                  <a:latin typeface="微软雅黑" pitchFamily="34" charset="-122"/>
                  <a:ea typeface="微软雅黑" pitchFamily="34" charset="-122"/>
                  <a:sym typeface="微软雅黑" pitchFamily="34" charset="-122"/>
                </a:rPr>
                <a:t>2011</a:t>
              </a:r>
              <a:r>
                <a:rPr lang="zh-CN" altLang="en-US">
                  <a:solidFill>
                    <a:srgbClr val="000000"/>
                  </a:solidFill>
                  <a:latin typeface="微软雅黑" pitchFamily="34" charset="-122"/>
                  <a:ea typeface="微软雅黑" pitchFamily="34" charset="-122"/>
                  <a:sym typeface="微软雅黑" pitchFamily="34" charset="-122"/>
                </a:rPr>
                <a:t>年</a:t>
              </a:r>
              <a:endParaRPr lang="zh-CN" altLang="en-US"/>
            </a:p>
          </p:txBody>
        </p:sp>
        <p:sp>
          <p:nvSpPr>
            <p:cNvPr id="11273" name="直接连接符 8"/>
            <p:cNvSpPr>
              <a:spLocks noChangeShapeType="1"/>
            </p:cNvSpPr>
            <p:nvPr/>
          </p:nvSpPr>
          <p:spPr bwMode="auto">
            <a:xfrm>
              <a:off x="0" y="415928"/>
              <a:ext cx="1044000" cy="1552"/>
            </a:xfrm>
            <a:prstGeom prst="line">
              <a:avLst/>
            </a:prstGeom>
            <a:noFill/>
            <a:ln w="63500"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274" name="Group 10"/>
          <p:cNvGrpSpPr>
            <a:grpSpLocks/>
          </p:cNvGrpSpPr>
          <p:nvPr/>
        </p:nvGrpSpPr>
        <p:grpSpPr bwMode="auto">
          <a:xfrm>
            <a:off x="5505450" y="2501900"/>
            <a:ext cx="1147763" cy="454025"/>
            <a:chOff x="0" y="0"/>
            <a:chExt cx="1044000" cy="414362"/>
          </a:xfrm>
        </p:grpSpPr>
        <p:sp>
          <p:nvSpPr>
            <p:cNvPr id="11275" name="矩形 10"/>
            <p:cNvSpPr>
              <a:spLocks noChangeArrowheads="1"/>
            </p:cNvSpPr>
            <p:nvPr/>
          </p:nvSpPr>
          <p:spPr bwMode="auto">
            <a:xfrm>
              <a:off x="32730" y="0"/>
              <a:ext cx="953582" cy="369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latinLnBrk="1">
                <a:buClr>
                  <a:srgbClr val="FF0000"/>
                </a:buClr>
                <a:buSzPct val="70000"/>
              </a:pPr>
              <a:r>
                <a:rPr lang="en-US">
                  <a:solidFill>
                    <a:srgbClr val="000000"/>
                  </a:solidFill>
                  <a:latin typeface="微软雅黑" pitchFamily="34" charset="-122"/>
                  <a:ea typeface="微软雅黑" pitchFamily="34" charset="-122"/>
                  <a:sym typeface="微软雅黑" pitchFamily="34" charset="-122"/>
                </a:rPr>
                <a:t>2012</a:t>
              </a:r>
              <a:r>
                <a:rPr lang="zh-CN" altLang="en-US">
                  <a:solidFill>
                    <a:srgbClr val="000000"/>
                  </a:solidFill>
                  <a:latin typeface="微软雅黑" pitchFamily="34" charset="-122"/>
                  <a:ea typeface="微软雅黑" pitchFamily="34" charset="-122"/>
                  <a:sym typeface="微软雅黑" pitchFamily="34" charset="-122"/>
                </a:rPr>
                <a:t>年</a:t>
              </a:r>
              <a:endParaRPr lang="zh-CN" altLang="en-US"/>
            </a:p>
          </p:txBody>
        </p:sp>
        <p:sp>
          <p:nvSpPr>
            <p:cNvPr id="11276" name="直接连接符 11"/>
            <p:cNvSpPr>
              <a:spLocks noChangeShapeType="1"/>
            </p:cNvSpPr>
            <p:nvPr/>
          </p:nvSpPr>
          <p:spPr bwMode="auto">
            <a:xfrm>
              <a:off x="0" y="412810"/>
              <a:ext cx="1044000" cy="1552"/>
            </a:xfrm>
            <a:prstGeom prst="line">
              <a:avLst/>
            </a:prstGeom>
            <a:noFill/>
            <a:ln w="63500"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277" name="Group 13"/>
          <p:cNvGrpSpPr>
            <a:grpSpLocks/>
          </p:cNvGrpSpPr>
          <p:nvPr/>
        </p:nvGrpSpPr>
        <p:grpSpPr bwMode="auto">
          <a:xfrm>
            <a:off x="7620000" y="1425575"/>
            <a:ext cx="1147763" cy="458788"/>
            <a:chOff x="0" y="0"/>
            <a:chExt cx="1044000" cy="417480"/>
          </a:xfrm>
        </p:grpSpPr>
        <p:sp>
          <p:nvSpPr>
            <p:cNvPr id="11278" name="矩形 11"/>
            <p:cNvSpPr>
              <a:spLocks noChangeArrowheads="1"/>
            </p:cNvSpPr>
            <p:nvPr/>
          </p:nvSpPr>
          <p:spPr bwMode="auto">
            <a:xfrm>
              <a:off x="31411" y="0"/>
              <a:ext cx="953582" cy="369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latinLnBrk="1">
                <a:buClr>
                  <a:srgbClr val="FF0000"/>
                </a:buClr>
                <a:buSzPct val="70000"/>
                <a:buFont typeface="Wingdings" pitchFamily="2" charset="2"/>
                <a:buNone/>
              </a:pPr>
              <a:r>
                <a:rPr lang="en-US">
                  <a:solidFill>
                    <a:srgbClr val="000000"/>
                  </a:solidFill>
                  <a:latin typeface="微软雅黑" pitchFamily="34" charset="-122"/>
                  <a:ea typeface="微软雅黑" pitchFamily="34" charset="-122"/>
                  <a:sym typeface="微软雅黑" pitchFamily="34" charset="-122"/>
                </a:rPr>
                <a:t>2013</a:t>
              </a:r>
              <a:r>
                <a:rPr lang="zh-CN" altLang="en-US">
                  <a:solidFill>
                    <a:srgbClr val="000000"/>
                  </a:solidFill>
                  <a:latin typeface="微软雅黑" pitchFamily="34" charset="-122"/>
                  <a:ea typeface="微软雅黑" pitchFamily="34" charset="-122"/>
                  <a:sym typeface="微软雅黑" pitchFamily="34" charset="-122"/>
                </a:rPr>
                <a:t>年</a:t>
              </a:r>
              <a:endParaRPr lang="zh-CN" altLang="en-US"/>
            </a:p>
          </p:txBody>
        </p:sp>
        <p:sp>
          <p:nvSpPr>
            <p:cNvPr id="11279" name="直接连接符 14"/>
            <p:cNvSpPr>
              <a:spLocks noChangeShapeType="1"/>
            </p:cNvSpPr>
            <p:nvPr/>
          </p:nvSpPr>
          <p:spPr bwMode="auto">
            <a:xfrm>
              <a:off x="0" y="415928"/>
              <a:ext cx="1044000" cy="1552"/>
            </a:xfrm>
            <a:prstGeom prst="line">
              <a:avLst/>
            </a:prstGeom>
            <a:noFill/>
            <a:ln w="63500" cmpd="sng">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280" name="Text Box 30"/>
          <p:cNvSpPr>
            <a:spLocks noChangeArrowheads="1"/>
          </p:cNvSpPr>
          <p:nvPr/>
        </p:nvSpPr>
        <p:spPr bwMode="auto">
          <a:xfrm>
            <a:off x="8010525" y="2403475"/>
            <a:ext cx="3721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buClr>
                <a:srgbClr val="FF0000"/>
              </a:buClr>
              <a:buSzPct val="70000"/>
            </a:pPr>
            <a:r>
              <a:rPr lang="en-US" sz="2400" b="1">
                <a:solidFill>
                  <a:srgbClr val="000000"/>
                </a:solidFill>
                <a:latin typeface="微软雅黑" pitchFamily="34" charset="-122"/>
                <a:ea typeface="微软雅黑" pitchFamily="34" charset="-122"/>
                <a:sym typeface="微软雅黑" pitchFamily="34" charset="-122"/>
              </a:rPr>
              <a:t>10 </a:t>
            </a:r>
            <a:r>
              <a:rPr lang="zh-CN" altLang="en-US" sz="1600">
                <a:solidFill>
                  <a:srgbClr val="000000"/>
                </a:solidFill>
                <a:latin typeface="微软雅黑" pitchFamily="34" charset="-122"/>
                <a:ea typeface="微软雅黑" pitchFamily="34" charset="-122"/>
                <a:sym typeface="微软雅黑" pitchFamily="34" charset="-122"/>
              </a:rPr>
              <a:t>条成绩，点击添加文本</a:t>
            </a:r>
            <a:endParaRPr lang="zh-CN" altLang="en-US"/>
          </a:p>
        </p:txBody>
      </p:sp>
      <p:sp>
        <p:nvSpPr>
          <p:cNvPr id="11281" name="Text Box 30"/>
          <p:cNvSpPr>
            <a:spLocks noChangeArrowheads="1"/>
          </p:cNvSpPr>
          <p:nvPr/>
        </p:nvSpPr>
        <p:spPr bwMode="auto">
          <a:xfrm>
            <a:off x="3773488" y="4697413"/>
            <a:ext cx="44878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buClr>
                <a:srgbClr val="FF0000"/>
              </a:buClr>
              <a:buSzPct val="70000"/>
            </a:pPr>
            <a:r>
              <a:rPr lang="en-US" sz="2400" b="1">
                <a:solidFill>
                  <a:srgbClr val="000000"/>
                </a:solidFill>
                <a:latin typeface="微软雅黑" pitchFamily="34" charset="-122"/>
                <a:ea typeface="微软雅黑" pitchFamily="34" charset="-122"/>
                <a:sym typeface="微软雅黑" pitchFamily="34" charset="-122"/>
              </a:rPr>
              <a:t>10 </a:t>
            </a:r>
            <a:r>
              <a:rPr lang="zh-CN" altLang="en-US" sz="1600">
                <a:solidFill>
                  <a:srgbClr val="000000"/>
                </a:solidFill>
                <a:latin typeface="微软雅黑" pitchFamily="34" charset="-122"/>
                <a:ea typeface="微软雅黑" pitchFamily="34" charset="-122"/>
                <a:sym typeface="微软雅黑" pitchFamily="34" charset="-122"/>
              </a:rPr>
              <a:t>条成绩，点击添加文本</a:t>
            </a:r>
            <a:endParaRPr lang="zh-CN" altLang="en-US"/>
          </a:p>
        </p:txBody>
      </p:sp>
      <p:sp>
        <p:nvSpPr>
          <p:cNvPr id="11282" name="Text Box 30"/>
          <p:cNvSpPr>
            <a:spLocks noChangeArrowheads="1"/>
          </p:cNvSpPr>
          <p:nvPr/>
        </p:nvSpPr>
        <p:spPr bwMode="auto">
          <a:xfrm>
            <a:off x="1150938" y="5624513"/>
            <a:ext cx="44878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atinLnBrk="1">
              <a:buClr>
                <a:srgbClr val="FF0000"/>
              </a:buClr>
              <a:buSzPct val="70000"/>
            </a:pPr>
            <a:r>
              <a:rPr lang="en-US" sz="2400" b="1">
                <a:solidFill>
                  <a:srgbClr val="000000"/>
                </a:solidFill>
                <a:latin typeface="微软雅黑" pitchFamily="34" charset="-122"/>
                <a:ea typeface="微软雅黑" pitchFamily="34" charset="-122"/>
                <a:sym typeface="微软雅黑" pitchFamily="34" charset="-122"/>
              </a:rPr>
              <a:t>10 </a:t>
            </a:r>
            <a:r>
              <a:rPr lang="zh-CN" altLang="en-US" sz="1600">
                <a:solidFill>
                  <a:srgbClr val="000000"/>
                </a:solidFill>
                <a:latin typeface="微软雅黑" pitchFamily="34" charset="-122"/>
                <a:ea typeface="微软雅黑" pitchFamily="34" charset="-122"/>
                <a:sym typeface="微软雅黑" pitchFamily="34" charset="-122"/>
              </a:rPr>
              <a:t>条成绩，点击添加文本</a:t>
            </a:r>
            <a:endParaRPr lang="zh-CN" altLang="en-US"/>
          </a:p>
        </p:txBody>
      </p:sp>
      <p:sp>
        <p:nvSpPr>
          <p:cNvPr id="11283" name="矩形 4"/>
          <p:cNvSpPr>
            <a:spLocks/>
          </p:cNvSpPr>
          <p:nvPr/>
        </p:nvSpPr>
        <p:spPr bwMode="auto">
          <a:xfrm>
            <a:off x="1150938" y="1511300"/>
            <a:ext cx="9753600" cy="4159250"/>
          </a:xfrm>
          <a:custGeom>
            <a:avLst/>
            <a:gdLst>
              <a:gd name="T0" fmla="*/ 8882775 w 8882775"/>
              <a:gd name="T1" fmla="*/ 0 h 3787544"/>
              <a:gd name="T2" fmla="*/ 8741190 w 8882775"/>
              <a:gd name="T3" fmla="*/ 479693 h 3787544"/>
              <a:gd name="T4" fmla="*/ 8664538 w 8882775"/>
              <a:gd name="T5" fmla="*/ 383469 h 3787544"/>
              <a:gd name="T6" fmla="*/ 8196423 w 8882775"/>
              <a:gd name="T7" fmla="*/ 756369 h 3787544"/>
              <a:gd name="T8" fmla="*/ 8185439 w 8882775"/>
              <a:gd name="T9" fmla="*/ 742581 h 3787544"/>
              <a:gd name="T10" fmla="*/ 8185439 w 8882775"/>
              <a:gd name="T11" fmla="*/ 747926 h 3787544"/>
              <a:gd name="T12" fmla="*/ 6223125 w 8882775"/>
              <a:gd name="T13" fmla="*/ 747926 h 3787544"/>
              <a:gd name="T14" fmla="*/ 6223125 w 8882775"/>
              <a:gd name="T15" fmla="*/ 1756038 h 3787544"/>
              <a:gd name="T16" fmla="*/ 6219762 w 8882775"/>
              <a:gd name="T17" fmla="*/ 1756038 h 3787544"/>
              <a:gd name="T18" fmla="*/ 6219762 w 8882775"/>
              <a:gd name="T19" fmla="*/ 1759668 h 3787544"/>
              <a:gd name="T20" fmla="*/ 4261817 w 8882775"/>
              <a:gd name="T21" fmla="*/ 1759668 h 3787544"/>
              <a:gd name="T22" fmla="*/ 4261817 w 8882775"/>
              <a:gd name="T23" fmla="*/ 2457045 h 3787544"/>
              <a:gd name="T24" fmla="*/ 4261817 w 8882775"/>
              <a:gd name="T25" fmla="*/ 2767780 h 3787544"/>
              <a:gd name="T26" fmla="*/ 4261817 w 8882775"/>
              <a:gd name="T27" fmla="*/ 2779432 h 3787544"/>
              <a:gd name="T28" fmla="*/ 2309162 w 8882775"/>
              <a:gd name="T29" fmla="*/ 2779432 h 3787544"/>
              <a:gd name="T30" fmla="*/ 2309162 w 8882775"/>
              <a:gd name="T31" fmla="*/ 3787544 h 3787544"/>
              <a:gd name="T32" fmla="*/ 2280332 w 8882775"/>
              <a:gd name="T33" fmla="*/ 3787544 h 3787544"/>
              <a:gd name="T34" fmla="*/ 1986775 w 8882775"/>
              <a:gd name="T35" fmla="*/ 3787544 h 3787544"/>
              <a:gd name="T36" fmla="*/ 0 w 8882775"/>
              <a:gd name="T37" fmla="*/ 3787544 h 3787544"/>
              <a:gd name="T38" fmla="*/ 0 w 8882775"/>
              <a:gd name="T39" fmla="*/ 3465157 h 3787544"/>
              <a:gd name="T40" fmla="*/ 1986775 w 8882775"/>
              <a:gd name="T41" fmla="*/ 3465157 h 3787544"/>
              <a:gd name="T42" fmla="*/ 1986775 w 8882775"/>
              <a:gd name="T43" fmla="*/ 2779432 h 3787544"/>
              <a:gd name="T44" fmla="*/ 1981485 w 8882775"/>
              <a:gd name="T45" fmla="*/ 2779432 h 3787544"/>
              <a:gd name="T46" fmla="*/ 1981485 w 8882775"/>
              <a:gd name="T47" fmla="*/ 2457045 h 3787544"/>
              <a:gd name="T48" fmla="*/ 1986775 w 8882775"/>
              <a:gd name="T49" fmla="*/ 2457045 h 3787544"/>
              <a:gd name="T50" fmla="*/ 2309162 w 8882775"/>
              <a:gd name="T51" fmla="*/ 2457045 h 3787544"/>
              <a:gd name="T52" fmla="*/ 3939430 w 8882775"/>
              <a:gd name="T53" fmla="*/ 2457045 h 3787544"/>
              <a:gd name="T54" fmla="*/ 3939430 w 8882775"/>
              <a:gd name="T55" fmla="*/ 1759668 h 3787544"/>
              <a:gd name="T56" fmla="*/ 3939430 w 8882775"/>
              <a:gd name="T57" fmla="*/ 1437281 h 3787544"/>
              <a:gd name="T58" fmla="*/ 4261817 w 8882775"/>
              <a:gd name="T59" fmla="*/ 1437281 h 3787544"/>
              <a:gd name="T60" fmla="*/ 5900738 w 8882775"/>
              <a:gd name="T61" fmla="*/ 1437281 h 3787544"/>
              <a:gd name="T62" fmla="*/ 5900738 w 8882775"/>
              <a:gd name="T63" fmla="*/ 425539 h 3787544"/>
              <a:gd name="T64" fmla="*/ 5905107 w 8882775"/>
              <a:gd name="T65" fmla="*/ 425539 h 3787544"/>
              <a:gd name="T66" fmla="*/ 6223125 w 8882775"/>
              <a:gd name="T67" fmla="*/ 425539 h 3787544"/>
              <a:gd name="T68" fmla="*/ 8085435 w 8882775"/>
              <a:gd name="T69" fmla="*/ 425539 h 3787544"/>
              <a:gd name="T70" fmla="*/ 8460222 w 8882775"/>
              <a:gd name="T71" fmla="*/ 126984 h 3787544"/>
              <a:gd name="T72" fmla="*/ 8383569 w 8882775"/>
              <a:gd name="T73" fmla="*/ 30760 h 3787544"/>
              <a:gd name="T74" fmla="*/ 8882775 w 8882775"/>
              <a:gd name="T75" fmla="*/ 0 h 3787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882775" h="3787544">
                <a:moveTo>
                  <a:pt x="8882775" y="0"/>
                </a:moveTo>
                <a:lnTo>
                  <a:pt x="8741190" y="479693"/>
                </a:lnTo>
                <a:lnTo>
                  <a:pt x="8664538" y="383469"/>
                </a:lnTo>
                <a:lnTo>
                  <a:pt x="8196423" y="756369"/>
                </a:lnTo>
                <a:lnTo>
                  <a:pt x="8185439" y="742581"/>
                </a:lnTo>
                <a:lnTo>
                  <a:pt x="8185439" y="747926"/>
                </a:lnTo>
                <a:lnTo>
                  <a:pt x="6223125" y="747926"/>
                </a:lnTo>
                <a:lnTo>
                  <a:pt x="6223125" y="1756038"/>
                </a:lnTo>
                <a:lnTo>
                  <a:pt x="6219762" y="1756038"/>
                </a:lnTo>
                <a:lnTo>
                  <a:pt x="6219762" y="1759668"/>
                </a:lnTo>
                <a:lnTo>
                  <a:pt x="4261817" y="1759668"/>
                </a:lnTo>
                <a:lnTo>
                  <a:pt x="4261817" y="2457045"/>
                </a:lnTo>
                <a:lnTo>
                  <a:pt x="4261817" y="2767780"/>
                </a:lnTo>
                <a:lnTo>
                  <a:pt x="4261817" y="2779432"/>
                </a:lnTo>
                <a:lnTo>
                  <a:pt x="2309162" y="2779432"/>
                </a:lnTo>
                <a:lnTo>
                  <a:pt x="2309162" y="3787544"/>
                </a:lnTo>
                <a:lnTo>
                  <a:pt x="2280332" y="3787544"/>
                </a:lnTo>
                <a:lnTo>
                  <a:pt x="1986775" y="3787544"/>
                </a:lnTo>
                <a:lnTo>
                  <a:pt x="0" y="3787544"/>
                </a:lnTo>
                <a:lnTo>
                  <a:pt x="0" y="3465157"/>
                </a:lnTo>
                <a:lnTo>
                  <a:pt x="1986775" y="3465157"/>
                </a:lnTo>
                <a:lnTo>
                  <a:pt x="1986775" y="2779432"/>
                </a:lnTo>
                <a:lnTo>
                  <a:pt x="1981485" y="2779432"/>
                </a:lnTo>
                <a:lnTo>
                  <a:pt x="1981485" y="2457045"/>
                </a:lnTo>
                <a:lnTo>
                  <a:pt x="1986775" y="2457045"/>
                </a:lnTo>
                <a:lnTo>
                  <a:pt x="2309162" y="2457045"/>
                </a:lnTo>
                <a:lnTo>
                  <a:pt x="3939430" y="2457045"/>
                </a:lnTo>
                <a:lnTo>
                  <a:pt x="3939430" y="1759668"/>
                </a:lnTo>
                <a:lnTo>
                  <a:pt x="3939430" y="1437281"/>
                </a:lnTo>
                <a:lnTo>
                  <a:pt x="4261817" y="1437281"/>
                </a:lnTo>
                <a:lnTo>
                  <a:pt x="5900738" y="1437281"/>
                </a:lnTo>
                <a:lnTo>
                  <a:pt x="5900738" y="425539"/>
                </a:lnTo>
                <a:lnTo>
                  <a:pt x="5905107" y="425539"/>
                </a:lnTo>
                <a:lnTo>
                  <a:pt x="6223125" y="425539"/>
                </a:lnTo>
                <a:lnTo>
                  <a:pt x="8085435" y="425539"/>
                </a:lnTo>
                <a:lnTo>
                  <a:pt x="8460222" y="126984"/>
                </a:lnTo>
                <a:lnTo>
                  <a:pt x="8383569" y="30760"/>
                </a:lnTo>
                <a:lnTo>
                  <a:pt x="8882775"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284" name="TextBox 79"/>
          <p:cNvSpPr txBox="1">
            <a:spLocks noChangeArrowheads="1"/>
          </p:cNvSpPr>
          <p:nvPr/>
        </p:nvSpPr>
        <p:spPr bwMode="auto">
          <a:xfrm>
            <a:off x="1104900" y="1163638"/>
            <a:ext cx="3168650" cy="133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r>
              <a:rPr lang="zh-CN" altLang="en-US">
                <a:latin typeface="微软雅黑" pitchFamily="34" charset="-122"/>
                <a:ea typeface="微软雅黑" pitchFamily="34" charset="-122"/>
              </a:rPr>
              <a:t>这里输入您的文字这里输入您的文字这里输入您的文字这里输入您的文字这里输入您</a:t>
            </a:r>
          </a:p>
        </p:txBody>
      </p:sp>
      <p:sp>
        <p:nvSpPr>
          <p:cNvPr id="11285" name="五边形 22"/>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86" name="燕尾形 23"/>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285"/>
                                        </p:tgtEl>
                                        <p:attrNameLst>
                                          <p:attrName>style.visibility</p:attrName>
                                        </p:attrNameLst>
                                      </p:cBhvr>
                                      <p:to>
                                        <p:strVal val="visible"/>
                                      </p:to>
                                    </p:set>
                                    <p:anim calcmode="lin" valueType="num">
                                      <p:cBhvr additive="base">
                                        <p:cTn id="7" dur="300" fill="hold"/>
                                        <p:tgtEl>
                                          <p:spTgt spid="11285"/>
                                        </p:tgtEl>
                                        <p:attrNameLst>
                                          <p:attrName>ppt_x</p:attrName>
                                        </p:attrNameLst>
                                      </p:cBhvr>
                                      <p:tavLst>
                                        <p:tav tm="0">
                                          <p:val>
                                            <p:strVal val="0-#ppt_w/2"/>
                                          </p:val>
                                        </p:tav>
                                        <p:tav tm="100000">
                                          <p:val>
                                            <p:strVal val="#ppt_x"/>
                                          </p:val>
                                        </p:tav>
                                      </p:tavLst>
                                    </p:anim>
                                    <p:anim calcmode="lin" valueType="num">
                                      <p:cBhvr additive="base">
                                        <p:cTn id="8" dur="300" fill="hold"/>
                                        <p:tgtEl>
                                          <p:spTgt spid="1128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11286"/>
                                        </p:tgtEl>
                                        <p:attrNameLst>
                                          <p:attrName>style.visibility</p:attrName>
                                        </p:attrNameLst>
                                      </p:cBhvr>
                                      <p:to>
                                        <p:strVal val="visible"/>
                                      </p:to>
                                    </p:set>
                                    <p:anim calcmode="lin" valueType="num">
                                      <p:cBhvr additive="base">
                                        <p:cTn id="12" dur="500" fill="hold"/>
                                        <p:tgtEl>
                                          <p:spTgt spid="11286"/>
                                        </p:tgtEl>
                                        <p:attrNameLst>
                                          <p:attrName>ppt_x</p:attrName>
                                        </p:attrNameLst>
                                      </p:cBhvr>
                                      <p:tavLst>
                                        <p:tav tm="0">
                                          <p:val>
                                            <p:strVal val="1+#ppt_w/2"/>
                                          </p:val>
                                        </p:tav>
                                        <p:tav tm="100000">
                                          <p:val>
                                            <p:strVal val="#ppt_x"/>
                                          </p:val>
                                        </p:tav>
                                      </p:tavLst>
                                    </p:anim>
                                    <p:anim calcmode="lin" valueType="num">
                                      <p:cBhvr additive="base">
                                        <p:cTn id="13" dur="500" fill="hold"/>
                                        <p:tgtEl>
                                          <p:spTgt spid="1128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1266"/>
                                        </p:tgtEl>
                                        <p:attrNameLst>
                                          <p:attrName>style.visibility</p:attrName>
                                        </p:attrNameLst>
                                      </p:cBhvr>
                                      <p:to>
                                        <p:strVal val="visible"/>
                                      </p:to>
                                    </p:set>
                                    <p:anim calcmode="lin" valueType="num">
                                      <p:cBhvr>
                                        <p:cTn id="17" dur="300" fill="hold"/>
                                        <p:tgtEl>
                                          <p:spTgt spid="11266"/>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11266"/>
                                        </p:tgtEl>
                                        <p:attrNameLst>
                                          <p:attrName>ppt_y</p:attrName>
                                        </p:attrNameLst>
                                      </p:cBhvr>
                                      <p:tavLst>
                                        <p:tav tm="0">
                                          <p:val>
                                            <p:strVal val="#ppt_y"/>
                                          </p:val>
                                        </p:tav>
                                        <p:tav tm="100000">
                                          <p:val>
                                            <p:strVal val="#ppt_y"/>
                                          </p:val>
                                        </p:tav>
                                      </p:tavLst>
                                    </p:anim>
                                    <p:anim calcmode="lin" valueType="num">
                                      <p:cBhvr>
                                        <p:cTn id="19" dur="300" fill="hold"/>
                                        <p:tgtEl>
                                          <p:spTgt spid="11266"/>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11266"/>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11266"/>
                                        </p:tgtEl>
                                      </p:cBhvr>
                                    </p:animEffect>
                                  </p:childTnLst>
                                </p:cTn>
                              </p:par>
                            </p:childTnLst>
                          </p:cTn>
                        </p:par>
                        <p:par>
                          <p:cTn id="22" fill="hold" nodeType="afterGroup">
                            <p:stCondLst>
                              <p:cond delay="1370"/>
                            </p:stCondLst>
                            <p:childTnLst>
                              <p:par>
                                <p:cTn id="23" presetID="18" presetClass="entr" presetSubtype="3" fill="hold" grpId="0" nodeType="afterEffect">
                                  <p:stCondLst>
                                    <p:cond delay="0"/>
                                  </p:stCondLst>
                                  <p:childTnLst>
                                    <p:set>
                                      <p:cBhvr>
                                        <p:cTn id="24" dur="1" fill="hold">
                                          <p:stCondLst>
                                            <p:cond delay="0"/>
                                          </p:stCondLst>
                                        </p:cTn>
                                        <p:tgtEl>
                                          <p:spTgt spid="11283"/>
                                        </p:tgtEl>
                                        <p:attrNameLst>
                                          <p:attrName>style.visibility</p:attrName>
                                        </p:attrNameLst>
                                      </p:cBhvr>
                                      <p:to>
                                        <p:strVal val="visible"/>
                                      </p:to>
                                    </p:set>
                                    <p:animEffect transition="in" filter="strips(upRight)">
                                      <p:cBhvr>
                                        <p:cTn id="25" dur="1000"/>
                                        <p:tgtEl>
                                          <p:spTgt spid="11283"/>
                                        </p:tgtEl>
                                      </p:cBhvr>
                                    </p:animEffect>
                                  </p:childTnLst>
                                </p:cTn>
                              </p:par>
                            </p:childTnLst>
                          </p:cTn>
                        </p:par>
                        <p:par>
                          <p:cTn id="26" fill="hold" nodeType="afterGroup">
                            <p:stCondLst>
                              <p:cond delay="2370"/>
                            </p:stCondLst>
                            <p:childTnLst>
                              <p:par>
                                <p:cTn id="27" presetID="2" presetClass="entr" presetSubtype="8" fill="hold" nodeType="afterEffect">
                                  <p:stCondLst>
                                    <p:cond delay="0"/>
                                  </p:stCondLst>
                                  <p:childTnLst>
                                    <p:set>
                                      <p:cBhvr>
                                        <p:cTn id="28" dur="1" fill="hold">
                                          <p:stCondLst>
                                            <p:cond delay="0"/>
                                          </p:stCondLst>
                                        </p:cTn>
                                        <p:tgtEl>
                                          <p:spTgt spid="11268"/>
                                        </p:tgtEl>
                                        <p:attrNameLst>
                                          <p:attrName>style.visibility</p:attrName>
                                        </p:attrNameLst>
                                      </p:cBhvr>
                                      <p:to>
                                        <p:strVal val="visible"/>
                                      </p:to>
                                    </p:set>
                                    <p:anim calcmode="lin" valueType="num">
                                      <p:cBhvr additive="base">
                                        <p:cTn id="29" dur="500" fill="hold"/>
                                        <p:tgtEl>
                                          <p:spTgt spid="11268"/>
                                        </p:tgtEl>
                                        <p:attrNameLst>
                                          <p:attrName>ppt_x</p:attrName>
                                        </p:attrNameLst>
                                      </p:cBhvr>
                                      <p:tavLst>
                                        <p:tav tm="0">
                                          <p:val>
                                            <p:strVal val="0-#ppt_w/2"/>
                                          </p:val>
                                        </p:tav>
                                        <p:tav tm="100000">
                                          <p:val>
                                            <p:strVal val="#ppt_x"/>
                                          </p:val>
                                        </p:tav>
                                      </p:tavLst>
                                    </p:anim>
                                    <p:anim calcmode="lin" valueType="num">
                                      <p:cBhvr additive="base">
                                        <p:cTn id="30" dur="500" fill="hold"/>
                                        <p:tgtEl>
                                          <p:spTgt spid="11268"/>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200"/>
                                  </p:stCondLst>
                                  <p:childTnLst>
                                    <p:set>
                                      <p:cBhvr>
                                        <p:cTn id="32" dur="1" fill="hold">
                                          <p:stCondLst>
                                            <p:cond delay="0"/>
                                          </p:stCondLst>
                                        </p:cTn>
                                        <p:tgtEl>
                                          <p:spTgt spid="11271"/>
                                        </p:tgtEl>
                                        <p:attrNameLst>
                                          <p:attrName>style.visibility</p:attrName>
                                        </p:attrNameLst>
                                      </p:cBhvr>
                                      <p:to>
                                        <p:strVal val="visible"/>
                                      </p:to>
                                    </p:set>
                                    <p:anim calcmode="lin" valueType="num">
                                      <p:cBhvr additive="base">
                                        <p:cTn id="33" dur="500" fill="hold"/>
                                        <p:tgtEl>
                                          <p:spTgt spid="11271"/>
                                        </p:tgtEl>
                                        <p:attrNameLst>
                                          <p:attrName>ppt_x</p:attrName>
                                        </p:attrNameLst>
                                      </p:cBhvr>
                                      <p:tavLst>
                                        <p:tav tm="0">
                                          <p:val>
                                            <p:strVal val="0-#ppt_w/2"/>
                                          </p:val>
                                        </p:tav>
                                        <p:tav tm="100000">
                                          <p:val>
                                            <p:strVal val="#ppt_x"/>
                                          </p:val>
                                        </p:tav>
                                      </p:tavLst>
                                    </p:anim>
                                    <p:anim calcmode="lin" valueType="num">
                                      <p:cBhvr additive="base">
                                        <p:cTn id="34" dur="500" fill="hold"/>
                                        <p:tgtEl>
                                          <p:spTgt spid="11271"/>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400"/>
                                  </p:stCondLst>
                                  <p:childTnLst>
                                    <p:set>
                                      <p:cBhvr>
                                        <p:cTn id="36" dur="1" fill="hold">
                                          <p:stCondLst>
                                            <p:cond delay="0"/>
                                          </p:stCondLst>
                                        </p:cTn>
                                        <p:tgtEl>
                                          <p:spTgt spid="11274"/>
                                        </p:tgtEl>
                                        <p:attrNameLst>
                                          <p:attrName>style.visibility</p:attrName>
                                        </p:attrNameLst>
                                      </p:cBhvr>
                                      <p:to>
                                        <p:strVal val="visible"/>
                                      </p:to>
                                    </p:set>
                                    <p:anim calcmode="lin" valueType="num">
                                      <p:cBhvr additive="base">
                                        <p:cTn id="37" dur="500" fill="hold"/>
                                        <p:tgtEl>
                                          <p:spTgt spid="11274"/>
                                        </p:tgtEl>
                                        <p:attrNameLst>
                                          <p:attrName>ppt_x</p:attrName>
                                        </p:attrNameLst>
                                      </p:cBhvr>
                                      <p:tavLst>
                                        <p:tav tm="0">
                                          <p:val>
                                            <p:strVal val="0-#ppt_w/2"/>
                                          </p:val>
                                        </p:tav>
                                        <p:tav tm="100000">
                                          <p:val>
                                            <p:strVal val="#ppt_x"/>
                                          </p:val>
                                        </p:tav>
                                      </p:tavLst>
                                    </p:anim>
                                    <p:anim calcmode="lin" valueType="num">
                                      <p:cBhvr additive="base">
                                        <p:cTn id="38" dur="500" fill="hold"/>
                                        <p:tgtEl>
                                          <p:spTgt spid="11274"/>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600"/>
                                  </p:stCondLst>
                                  <p:childTnLst>
                                    <p:set>
                                      <p:cBhvr>
                                        <p:cTn id="40" dur="1" fill="hold">
                                          <p:stCondLst>
                                            <p:cond delay="0"/>
                                          </p:stCondLst>
                                        </p:cTn>
                                        <p:tgtEl>
                                          <p:spTgt spid="11277"/>
                                        </p:tgtEl>
                                        <p:attrNameLst>
                                          <p:attrName>style.visibility</p:attrName>
                                        </p:attrNameLst>
                                      </p:cBhvr>
                                      <p:to>
                                        <p:strVal val="visible"/>
                                      </p:to>
                                    </p:set>
                                    <p:anim calcmode="lin" valueType="num">
                                      <p:cBhvr additive="base">
                                        <p:cTn id="41" dur="500" fill="hold"/>
                                        <p:tgtEl>
                                          <p:spTgt spid="11277"/>
                                        </p:tgtEl>
                                        <p:attrNameLst>
                                          <p:attrName>ppt_x</p:attrName>
                                        </p:attrNameLst>
                                      </p:cBhvr>
                                      <p:tavLst>
                                        <p:tav tm="0">
                                          <p:val>
                                            <p:strVal val="0-#ppt_w/2"/>
                                          </p:val>
                                        </p:tav>
                                        <p:tav tm="100000">
                                          <p:val>
                                            <p:strVal val="#ppt_x"/>
                                          </p:val>
                                        </p:tav>
                                      </p:tavLst>
                                    </p:anim>
                                    <p:anim calcmode="lin" valueType="num">
                                      <p:cBhvr additive="base">
                                        <p:cTn id="42" dur="500" fill="hold"/>
                                        <p:tgtEl>
                                          <p:spTgt spid="11277"/>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3470"/>
                            </p:stCondLst>
                            <p:childTnLst>
                              <p:par>
                                <p:cTn id="44" presetID="2" presetClass="entr" presetSubtype="2" fill="hold" grpId="0" nodeType="afterEffect">
                                  <p:stCondLst>
                                    <p:cond delay="0"/>
                                  </p:stCondLst>
                                  <p:childTnLst>
                                    <p:set>
                                      <p:cBhvr>
                                        <p:cTn id="45" dur="1" fill="hold">
                                          <p:stCondLst>
                                            <p:cond delay="0"/>
                                          </p:stCondLst>
                                        </p:cTn>
                                        <p:tgtEl>
                                          <p:spTgt spid="11280"/>
                                        </p:tgtEl>
                                        <p:attrNameLst>
                                          <p:attrName>style.visibility</p:attrName>
                                        </p:attrNameLst>
                                      </p:cBhvr>
                                      <p:to>
                                        <p:strVal val="visible"/>
                                      </p:to>
                                    </p:set>
                                    <p:anim calcmode="lin" valueType="num">
                                      <p:cBhvr additive="base">
                                        <p:cTn id="46" dur="500" fill="hold"/>
                                        <p:tgtEl>
                                          <p:spTgt spid="11280"/>
                                        </p:tgtEl>
                                        <p:attrNameLst>
                                          <p:attrName>ppt_x</p:attrName>
                                        </p:attrNameLst>
                                      </p:cBhvr>
                                      <p:tavLst>
                                        <p:tav tm="0">
                                          <p:val>
                                            <p:strVal val="1+#ppt_w/2"/>
                                          </p:val>
                                        </p:tav>
                                        <p:tav tm="100000">
                                          <p:val>
                                            <p:strVal val="#ppt_x"/>
                                          </p:val>
                                        </p:tav>
                                      </p:tavLst>
                                    </p:anim>
                                    <p:anim calcmode="lin" valueType="num">
                                      <p:cBhvr additive="base">
                                        <p:cTn id="47" dur="500" fill="hold"/>
                                        <p:tgtEl>
                                          <p:spTgt spid="11280"/>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200"/>
                                  </p:stCondLst>
                                  <p:childTnLst>
                                    <p:set>
                                      <p:cBhvr>
                                        <p:cTn id="49" dur="1" fill="hold">
                                          <p:stCondLst>
                                            <p:cond delay="0"/>
                                          </p:stCondLst>
                                        </p:cTn>
                                        <p:tgtEl>
                                          <p:spTgt spid="11267"/>
                                        </p:tgtEl>
                                        <p:attrNameLst>
                                          <p:attrName>style.visibility</p:attrName>
                                        </p:attrNameLst>
                                      </p:cBhvr>
                                      <p:to>
                                        <p:strVal val="visible"/>
                                      </p:to>
                                    </p:set>
                                    <p:anim calcmode="lin" valueType="num">
                                      <p:cBhvr additive="base">
                                        <p:cTn id="50" dur="500" fill="hold"/>
                                        <p:tgtEl>
                                          <p:spTgt spid="11267"/>
                                        </p:tgtEl>
                                        <p:attrNameLst>
                                          <p:attrName>ppt_x</p:attrName>
                                        </p:attrNameLst>
                                      </p:cBhvr>
                                      <p:tavLst>
                                        <p:tav tm="0">
                                          <p:val>
                                            <p:strVal val="1+#ppt_w/2"/>
                                          </p:val>
                                        </p:tav>
                                        <p:tav tm="100000">
                                          <p:val>
                                            <p:strVal val="#ppt_x"/>
                                          </p:val>
                                        </p:tav>
                                      </p:tavLst>
                                    </p:anim>
                                    <p:anim calcmode="lin" valueType="num">
                                      <p:cBhvr additive="base">
                                        <p:cTn id="51" dur="500" fill="hold"/>
                                        <p:tgtEl>
                                          <p:spTgt spid="11267"/>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400"/>
                                  </p:stCondLst>
                                  <p:childTnLst>
                                    <p:set>
                                      <p:cBhvr>
                                        <p:cTn id="53" dur="1" fill="hold">
                                          <p:stCondLst>
                                            <p:cond delay="0"/>
                                          </p:stCondLst>
                                        </p:cTn>
                                        <p:tgtEl>
                                          <p:spTgt spid="11281"/>
                                        </p:tgtEl>
                                        <p:attrNameLst>
                                          <p:attrName>style.visibility</p:attrName>
                                        </p:attrNameLst>
                                      </p:cBhvr>
                                      <p:to>
                                        <p:strVal val="visible"/>
                                      </p:to>
                                    </p:set>
                                    <p:anim calcmode="lin" valueType="num">
                                      <p:cBhvr additive="base">
                                        <p:cTn id="54" dur="500" fill="hold"/>
                                        <p:tgtEl>
                                          <p:spTgt spid="11281"/>
                                        </p:tgtEl>
                                        <p:attrNameLst>
                                          <p:attrName>ppt_x</p:attrName>
                                        </p:attrNameLst>
                                      </p:cBhvr>
                                      <p:tavLst>
                                        <p:tav tm="0">
                                          <p:val>
                                            <p:strVal val="1+#ppt_w/2"/>
                                          </p:val>
                                        </p:tav>
                                        <p:tav tm="100000">
                                          <p:val>
                                            <p:strVal val="#ppt_x"/>
                                          </p:val>
                                        </p:tav>
                                      </p:tavLst>
                                    </p:anim>
                                    <p:anim calcmode="lin" valueType="num">
                                      <p:cBhvr additive="base">
                                        <p:cTn id="55" dur="500" fill="hold"/>
                                        <p:tgtEl>
                                          <p:spTgt spid="11281"/>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600"/>
                                  </p:stCondLst>
                                  <p:childTnLst>
                                    <p:set>
                                      <p:cBhvr>
                                        <p:cTn id="57" dur="1" fill="hold">
                                          <p:stCondLst>
                                            <p:cond delay="0"/>
                                          </p:stCondLst>
                                        </p:cTn>
                                        <p:tgtEl>
                                          <p:spTgt spid="11282"/>
                                        </p:tgtEl>
                                        <p:attrNameLst>
                                          <p:attrName>style.visibility</p:attrName>
                                        </p:attrNameLst>
                                      </p:cBhvr>
                                      <p:to>
                                        <p:strVal val="visible"/>
                                      </p:to>
                                    </p:set>
                                    <p:anim calcmode="lin" valueType="num">
                                      <p:cBhvr additive="base">
                                        <p:cTn id="58" dur="500" fill="hold"/>
                                        <p:tgtEl>
                                          <p:spTgt spid="11282"/>
                                        </p:tgtEl>
                                        <p:attrNameLst>
                                          <p:attrName>ppt_x</p:attrName>
                                        </p:attrNameLst>
                                      </p:cBhvr>
                                      <p:tavLst>
                                        <p:tav tm="0">
                                          <p:val>
                                            <p:strVal val="1+#ppt_w/2"/>
                                          </p:val>
                                        </p:tav>
                                        <p:tav tm="100000">
                                          <p:val>
                                            <p:strVal val="#ppt_x"/>
                                          </p:val>
                                        </p:tav>
                                      </p:tavLst>
                                    </p:anim>
                                    <p:anim calcmode="lin" valueType="num">
                                      <p:cBhvr additive="base">
                                        <p:cTn id="59" dur="500" fill="hold"/>
                                        <p:tgtEl>
                                          <p:spTgt spid="11282"/>
                                        </p:tgtEl>
                                        <p:attrNameLst>
                                          <p:attrName>ppt_y</p:attrName>
                                        </p:attrNameLst>
                                      </p:cBhvr>
                                      <p:tavLst>
                                        <p:tav tm="0">
                                          <p:val>
                                            <p:strVal val="#ppt_y"/>
                                          </p:val>
                                        </p:tav>
                                        <p:tav tm="100000">
                                          <p:val>
                                            <p:strVal val="#ppt_y"/>
                                          </p:val>
                                        </p:tav>
                                      </p:tavLst>
                                    </p:anim>
                                  </p:childTnLst>
                                </p:cTn>
                              </p:par>
                            </p:childTnLst>
                          </p:cTn>
                        </p:par>
                        <p:par>
                          <p:cTn id="60" fill="hold" nodeType="afterGroup">
                            <p:stCondLst>
                              <p:cond delay="4570"/>
                            </p:stCondLst>
                            <p:childTnLst>
                              <p:par>
                                <p:cTn id="61" presetID="42" presetClass="entr" presetSubtype="0" fill="hold" grpId="0" nodeType="afterEffect">
                                  <p:stCondLst>
                                    <p:cond delay="0"/>
                                  </p:stCondLst>
                                  <p:childTnLst>
                                    <p:set>
                                      <p:cBhvr>
                                        <p:cTn id="62" dur="1" fill="hold">
                                          <p:stCondLst>
                                            <p:cond delay="0"/>
                                          </p:stCondLst>
                                        </p:cTn>
                                        <p:tgtEl>
                                          <p:spTgt spid="11284"/>
                                        </p:tgtEl>
                                        <p:attrNameLst>
                                          <p:attrName>style.visibility</p:attrName>
                                        </p:attrNameLst>
                                      </p:cBhvr>
                                      <p:to>
                                        <p:strVal val="visible"/>
                                      </p:to>
                                    </p:set>
                                    <p:animEffect transition="in" filter="fade">
                                      <p:cBhvr>
                                        <p:cTn id="63" dur="500"/>
                                        <p:tgtEl>
                                          <p:spTgt spid="11284"/>
                                        </p:tgtEl>
                                      </p:cBhvr>
                                    </p:animEffect>
                                    <p:anim calcmode="lin" valueType="num">
                                      <p:cBhvr>
                                        <p:cTn id="64" dur="500" fill="hold"/>
                                        <p:tgtEl>
                                          <p:spTgt spid="11284"/>
                                        </p:tgtEl>
                                        <p:attrNameLst>
                                          <p:attrName>ppt_x</p:attrName>
                                        </p:attrNameLst>
                                      </p:cBhvr>
                                      <p:tavLst>
                                        <p:tav tm="0">
                                          <p:val>
                                            <p:strVal val="#ppt_x"/>
                                          </p:val>
                                        </p:tav>
                                        <p:tav tm="100000">
                                          <p:val>
                                            <p:strVal val="#ppt_x"/>
                                          </p:val>
                                        </p:tav>
                                      </p:tavLst>
                                    </p:anim>
                                    <p:anim calcmode="lin" valueType="num">
                                      <p:cBhvr>
                                        <p:cTn id="65" dur="500" fill="hold"/>
                                        <p:tgtEl>
                                          <p:spTgt spid="1128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utoUpdateAnimBg="0"/>
      <p:bldP spid="11267" grpId="0" autoUpdateAnimBg="0"/>
      <p:bldP spid="11280" grpId="0" autoUpdateAnimBg="0"/>
      <p:bldP spid="11281" grpId="0" autoUpdateAnimBg="0"/>
      <p:bldP spid="11282" grpId="0" autoUpdateAnimBg="0"/>
      <p:bldP spid="11283" grpId="0" animBg="1"/>
      <p:bldP spid="11284" grpId="0" autoUpdateAnimBg="0"/>
      <p:bldP spid="11285" grpId="0" animBg="1" autoUpdateAnimBg="0"/>
      <p:bldP spid="1128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1"/>
          <p:cNvSpPr>
            <a:spLocks/>
          </p:cNvSpPr>
          <p:nvPr/>
        </p:nvSpPr>
        <p:spPr bwMode="auto">
          <a:xfrm>
            <a:off x="4770438" y="3941763"/>
            <a:ext cx="973137" cy="1719262"/>
          </a:xfrm>
          <a:custGeom>
            <a:avLst/>
            <a:gdLst>
              <a:gd name="T0" fmla="*/ 974411 w 974411"/>
              <a:gd name="T1" fmla="*/ 0 h 1719274"/>
              <a:gd name="T2" fmla="*/ 974411 w 974411"/>
              <a:gd name="T3" fmla="*/ 1719274 h 1719274"/>
              <a:gd name="T4" fmla="*/ 0 w 974411"/>
              <a:gd name="T5" fmla="*/ 1719274 h 1719274"/>
              <a:gd name="T6" fmla="*/ 0 w 974411"/>
              <a:gd name="T7" fmla="*/ 514532 h 1719274"/>
              <a:gd name="T8" fmla="*/ 974411 w 974411"/>
              <a:gd name="T9" fmla="*/ 0 h 1719274"/>
            </a:gdLst>
            <a:ahLst/>
            <a:cxnLst>
              <a:cxn ang="0">
                <a:pos x="T0" y="T1"/>
              </a:cxn>
              <a:cxn ang="0">
                <a:pos x="T2" y="T3"/>
              </a:cxn>
              <a:cxn ang="0">
                <a:pos x="T4" y="T5"/>
              </a:cxn>
              <a:cxn ang="0">
                <a:pos x="T6" y="T7"/>
              </a:cxn>
              <a:cxn ang="0">
                <a:pos x="T8" y="T9"/>
              </a:cxn>
            </a:cxnLst>
            <a:rect l="0" t="0" r="r" b="b"/>
            <a:pathLst>
              <a:path w="974411" h="1719274">
                <a:moveTo>
                  <a:pt x="974411" y="0"/>
                </a:moveTo>
                <a:lnTo>
                  <a:pt x="974411" y="1719274"/>
                </a:lnTo>
                <a:lnTo>
                  <a:pt x="0" y="1719274"/>
                </a:lnTo>
                <a:lnTo>
                  <a:pt x="0" y="514532"/>
                </a:lnTo>
                <a:lnTo>
                  <a:pt x="974411"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91" name="矩形 5"/>
          <p:cNvSpPr>
            <a:spLocks/>
          </p:cNvSpPr>
          <p:nvPr/>
        </p:nvSpPr>
        <p:spPr bwMode="auto">
          <a:xfrm>
            <a:off x="5884863" y="3352800"/>
            <a:ext cx="974725" cy="2308225"/>
          </a:xfrm>
          <a:custGeom>
            <a:avLst/>
            <a:gdLst>
              <a:gd name="T0" fmla="*/ 974411 w 974411"/>
              <a:gd name="T1" fmla="*/ 0 h 2307995"/>
              <a:gd name="T2" fmla="*/ 974411 w 974411"/>
              <a:gd name="T3" fmla="*/ 2307995 h 2307995"/>
              <a:gd name="T4" fmla="*/ 0 w 974411"/>
              <a:gd name="T5" fmla="*/ 2307995 h 2307995"/>
              <a:gd name="T6" fmla="*/ 0 w 974411"/>
              <a:gd name="T7" fmla="*/ 514533 h 2307995"/>
              <a:gd name="T8" fmla="*/ 974411 w 974411"/>
              <a:gd name="T9" fmla="*/ 0 h 2307995"/>
            </a:gdLst>
            <a:ahLst/>
            <a:cxnLst>
              <a:cxn ang="0">
                <a:pos x="T0" y="T1"/>
              </a:cxn>
              <a:cxn ang="0">
                <a:pos x="T2" y="T3"/>
              </a:cxn>
              <a:cxn ang="0">
                <a:pos x="T4" y="T5"/>
              </a:cxn>
              <a:cxn ang="0">
                <a:pos x="T6" y="T7"/>
              </a:cxn>
              <a:cxn ang="0">
                <a:pos x="T8" y="T9"/>
              </a:cxn>
            </a:cxnLst>
            <a:rect l="0" t="0" r="r" b="b"/>
            <a:pathLst>
              <a:path w="974411" h="2307995">
                <a:moveTo>
                  <a:pt x="974411" y="0"/>
                </a:moveTo>
                <a:lnTo>
                  <a:pt x="974411" y="2307995"/>
                </a:lnTo>
                <a:lnTo>
                  <a:pt x="0" y="2307995"/>
                </a:lnTo>
                <a:lnTo>
                  <a:pt x="0" y="514533"/>
                </a:lnTo>
                <a:lnTo>
                  <a:pt x="974411"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92" name="矩形 6"/>
          <p:cNvSpPr>
            <a:spLocks/>
          </p:cNvSpPr>
          <p:nvPr/>
        </p:nvSpPr>
        <p:spPr bwMode="auto">
          <a:xfrm>
            <a:off x="6999288" y="2763838"/>
            <a:ext cx="974725" cy="2897187"/>
          </a:xfrm>
          <a:custGeom>
            <a:avLst/>
            <a:gdLst>
              <a:gd name="T0" fmla="*/ 974411 w 974411"/>
              <a:gd name="T1" fmla="*/ 0 h 2896715"/>
              <a:gd name="T2" fmla="*/ 974411 w 974411"/>
              <a:gd name="T3" fmla="*/ 2896715 h 2896715"/>
              <a:gd name="T4" fmla="*/ 0 w 974411"/>
              <a:gd name="T5" fmla="*/ 2896715 h 2896715"/>
              <a:gd name="T6" fmla="*/ 0 w 974411"/>
              <a:gd name="T7" fmla="*/ 514532 h 2896715"/>
              <a:gd name="T8" fmla="*/ 974411 w 974411"/>
              <a:gd name="T9" fmla="*/ 0 h 2896715"/>
            </a:gdLst>
            <a:ahLst/>
            <a:cxnLst>
              <a:cxn ang="0">
                <a:pos x="T0" y="T1"/>
              </a:cxn>
              <a:cxn ang="0">
                <a:pos x="T2" y="T3"/>
              </a:cxn>
              <a:cxn ang="0">
                <a:pos x="T4" y="T5"/>
              </a:cxn>
              <a:cxn ang="0">
                <a:pos x="T6" y="T7"/>
              </a:cxn>
              <a:cxn ang="0">
                <a:pos x="T8" y="T9"/>
              </a:cxn>
            </a:cxnLst>
            <a:rect l="0" t="0" r="r" b="b"/>
            <a:pathLst>
              <a:path w="974411" h="2896715">
                <a:moveTo>
                  <a:pt x="974411" y="0"/>
                </a:moveTo>
                <a:lnTo>
                  <a:pt x="974411" y="2896715"/>
                </a:lnTo>
                <a:lnTo>
                  <a:pt x="0" y="2896715"/>
                </a:lnTo>
                <a:lnTo>
                  <a:pt x="0" y="514532"/>
                </a:lnTo>
                <a:lnTo>
                  <a:pt x="974411"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93" name="矩形 7"/>
          <p:cNvSpPr>
            <a:spLocks/>
          </p:cNvSpPr>
          <p:nvPr/>
        </p:nvSpPr>
        <p:spPr bwMode="auto">
          <a:xfrm>
            <a:off x="8115300" y="2176463"/>
            <a:ext cx="973138" cy="3484562"/>
          </a:xfrm>
          <a:custGeom>
            <a:avLst/>
            <a:gdLst>
              <a:gd name="T0" fmla="*/ 974411 w 974411"/>
              <a:gd name="T1" fmla="*/ 0 h 3485435"/>
              <a:gd name="T2" fmla="*/ 974411 w 974411"/>
              <a:gd name="T3" fmla="*/ 3485435 h 3485435"/>
              <a:gd name="T4" fmla="*/ 0 w 974411"/>
              <a:gd name="T5" fmla="*/ 3485435 h 3485435"/>
              <a:gd name="T6" fmla="*/ 0 w 974411"/>
              <a:gd name="T7" fmla="*/ 514532 h 3485435"/>
              <a:gd name="T8" fmla="*/ 974411 w 974411"/>
              <a:gd name="T9" fmla="*/ 0 h 3485435"/>
            </a:gdLst>
            <a:ahLst/>
            <a:cxnLst>
              <a:cxn ang="0">
                <a:pos x="T0" y="T1"/>
              </a:cxn>
              <a:cxn ang="0">
                <a:pos x="T2" y="T3"/>
              </a:cxn>
              <a:cxn ang="0">
                <a:pos x="T4" y="T5"/>
              </a:cxn>
              <a:cxn ang="0">
                <a:pos x="T6" y="T7"/>
              </a:cxn>
              <a:cxn ang="0">
                <a:pos x="T8" y="T9"/>
              </a:cxn>
            </a:cxnLst>
            <a:rect l="0" t="0" r="r" b="b"/>
            <a:pathLst>
              <a:path w="974411" h="3485435">
                <a:moveTo>
                  <a:pt x="974411" y="0"/>
                </a:moveTo>
                <a:lnTo>
                  <a:pt x="974411" y="3485435"/>
                </a:lnTo>
                <a:lnTo>
                  <a:pt x="0" y="3485435"/>
                </a:lnTo>
                <a:lnTo>
                  <a:pt x="0" y="514532"/>
                </a:lnTo>
                <a:lnTo>
                  <a:pt x="974411" y="0"/>
                </a:lnTo>
                <a:close/>
              </a:path>
            </a:pathLst>
          </a:custGeom>
          <a:noFill/>
          <a:ln w="28575" cap="flat" cmpd="sng">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12294" name="直接连接符 7"/>
          <p:cNvCxnSpPr>
            <a:cxnSpLocks noChangeShapeType="1"/>
          </p:cNvCxnSpPr>
          <p:nvPr/>
        </p:nvCxnSpPr>
        <p:spPr bwMode="auto">
          <a:xfrm flipH="1">
            <a:off x="2786063" y="5661025"/>
            <a:ext cx="6840537" cy="0"/>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2295" name="Group 7"/>
          <p:cNvGrpSpPr>
            <a:grpSpLocks/>
          </p:cNvGrpSpPr>
          <p:nvPr/>
        </p:nvGrpSpPr>
        <p:grpSpPr bwMode="auto">
          <a:xfrm>
            <a:off x="2344738" y="2420938"/>
            <a:ext cx="6129337" cy="1828800"/>
            <a:chOff x="0" y="0"/>
            <a:chExt cx="6130558" cy="1828800"/>
          </a:xfrm>
        </p:grpSpPr>
        <p:cxnSp>
          <p:nvCxnSpPr>
            <p:cNvPr id="12296" name="直接连接符 9"/>
            <p:cNvCxnSpPr>
              <a:cxnSpLocks noChangeShapeType="1"/>
            </p:cNvCxnSpPr>
            <p:nvPr/>
          </p:nvCxnSpPr>
          <p:spPr bwMode="auto">
            <a:xfrm>
              <a:off x="81886" y="0"/>
              <a:ext cx="6048672" cy="0"/>
            </a:xfrm>
            <a:prstGeom prst="line">
              <a:avLst/>
            </a:prstGeom>
            <a:noFill/>
            <a:ln w="12700" cmpd="sng">
              <a:solidFill>
                <a:schemeClr val="tx1"/>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7" name="直接连接符 10"/>
            <p:cNvCxnSpPr>
              <a:cxnSpLocks noChangeShapeType="1"/>
            </p:cNvCxnSpPr>
            <p:nvPr/>
          </p:nvCxnSpPr>
          <p:spPr bwMode="auto">
            <a:xfrm>
              <a:off x="54591" y="609600"/>
              <a:ext cx="4923839" cy="0"/>
            </a:xfrm>
            <a:prstGeom prst="line">
              <a:avLst/>
            </a:prstGeom>
            <a:noFill/>
            <a:ln w="12700" cmpd="sng">
              <a:solidFill>
                <a:schemeClr val="tx1"/>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8" name="直接连接符 11"/>
            <p:cNvCxnSpPr>
              <a:cxnSpLocks noChangeShapeType="1"/>
            </p:cNvCxnSpPr>
            <p:nvPr/>
          </p:nvCxnSpPr>
          <p:spPr bwMode="auto">
            <a:xfrm>
              <a:off x="0" y="1219200"/>
              <a:ext cx="3862306" cy="0"/>
            </a:xfrm>
            <a:prstGeom prst="line">
              <a:avLst/>
            </a:prstGeom>
            <a:noFill/>
            <a:ln w="12700" cmpd="sng">
              <a:solidFill>
                <a:schemeClr val="tx1"/>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99" name="直接连接符 12"/>
            <p:cNvCxnSpPr>
              <a:cxnSpLocks noChangeShapeType="1"/>
            </p:cNvCxnSpPr>
            <p:nvPr/>
          </p:nvCxnSpPr>
          <p:spPr bwMode="auto">
            <a:xfrm>
              <a:off x="0" y="1828800"/>
              <a:ext cx="2746182" cy="0"/>
            </a:xfrm>
            <a:prstGeom prst="line">
              <a:avLst/>
            </a:prstGeom>
            <a:noFill/>
            <a:ln w="12700" cmpd="sng">
              <a:solidFill>
                <a:schemeClr val="tx1"/>
              </a:solidFill>
              <a:prstDash val="dash"/>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00" name="TextBox 13"/>
          <p:cNvSpPr txBox="1">
            <a:spLocks noChangeArrowheads="1"/>
          </p:cNvSpPr>
          <p:nvPr/>
        </p:nvSpPr>
        <p:spPr bwMode="auto">
          <a:xfrm>
            <a:off x="2392363" y="1976438"/>
            <a:ext cx="1979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a:latin typeface="微软雅黑" pitchFamily="34" charset="-122"/>
                <a:ea typeface="微软雅黑" pitchFamily="34" charset="-122"/>
              </a:rPr>
              <a:t>请输入您的内容</a:t>
            </a:r>
          </a:p>
        </p:txBody>
      </p:sp>
      <p:sp>
        <p:nvSpPr>
          <p:cNvPr id="12301" name="TextBox 14"/>
          <p:cNvSpPr txBox="1">
            <a:spLocks noChangeArrowheads="1"/>
          </p:cNvSpPr>
          <p:nvPr/>
        </p:nvSpPr>
        <p:spPr bwMode="auto">
          <a:xfrm>
            <a:off x="2392363" y="2603500"/>
            <a:ext cx="1979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a:latin typeface="微软雅黑" pitchFamily="34" charset="-122"/>
                <a:ea typeface="微软雅黑" pitchFamily="34" charset="-122"/>
              </a:rPr>
              <a:t>请输入您的内容</a:t>
            </a:r>
          </a:p>
        </p:txBody>
      </p:sp>
      <p:sp>
        <p:nvSpPr>
          <p:cNvPr id="12302" name="TextBox 15"/>
          <p:cNvSpPr txBox="1">
            <a:spLocks noChangeArrowheads="1"/>
          </p:cNvSpPr>
          <p:nvPr/>
        </p:nvSpPr>
        <p:spPr bwMode="auto">
          <a:xfrm>
            <a:off x="2392363" y="3259138"/>
            <a:ext cx="1979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a:latin typeface="微软雅黑" pitchFamily="34" charset="-122"/>
                <a:ea typeface="微软雅黑" pitchFamily="34" charset="-122"/>
              </a:rPr>
              <a:t>请输入您的内容</a:t>
            </a:r>
          </a:p>
        </p:txBody>
      </p:sp>
      <p:sp>
        <p:nvSpPr>
          <p:cNvPr id="12303" name="TextBox 16"/>
          <p:cNvSpPr txBox="1">
            <a:spLocks noChangeArrowheads="1"/>
          </p:cNvSpPr>
          <p:nvPr/>
        </p:nvSpPr>
        <p:spPr bwMode="auto">
          <a:xfrm>
            <a:off x="2392363" y="3805238"/>
            <a:ext cx="1979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2000">
                <a:latin typeface="微软雅黑" pitchFamily="34" charset="-122"/>
                <a:ea typeface="微软雅黑" pitchFamily="34" charset="-122"/>
              </a:rPr>
              <a:t>请输入您的内容</a:t>
            </a:r>
          </a:p>
        </p:txBody>
      </p:sp>
      <p:sp>
        <p:nvSpPr>
          <p:cNvPr id="12304" name="TextBox 17"/>
          <p:cNvSpPr txBox="1">
            <a:spLocks noChangeArrowheads="1"/>
          </p:cNvSpPr>
          <p:nvPr/>
        </p:nvSpPr>
        <p:spPr bwMode="auto">
          <a:xfrm>
            <a:off x="1147763" y="388938"/>
            <a:ext cx="2343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000">
                <a:latin typeface="微软雅黑" pitchFamily="34" charset="-122"/>
                <a:ea typeface="微软雅黑" pitchFamily="34" charset="-122"/>
              </a:rPr>
              <a:t>1.1</a:t>
            </a:r>
            <a:r>
              <a:rPr lang="zh-CN" altLang="en-US" sz="2000">
                <a:latin typeface="微软雅黑" pitchFamily="34" charset="-122"/>
                <a:ea typeface="微软雅黑" pitchFamily="34" charset="-122"/>
              </a:rPr>
              <a:t>请输入您的标题</a:t>
            </a:r>
          </a:p>
        </p:txBody>
      </p:sp>
      <p:sp>
        <p:nvSpPr>
          <p:cNvPr id="12305" name="五边形 18"/>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306" name="燕尾形 19"/>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305"/>
                                        </p:tgtEl>
                                        <p:attrNameLst>
                                          <p:attrName>style.visibility</p:attrName>
                                        </p:attrNameLst>
                                      </p:cBhvr>
                                      <p:to>
                                        <p:strVal val="visible"/>
                                      </p:to>
                                    </p:set>
                                    <p:anim calcmode="lin" valueType="num">
                                      <p:cBhvr additive="base">
                                        <p:cTn id="7" dur="300" fill="hold"/>
                                        <p:tgtEl>
                                          <p:spTgt spid="12305"/>
                                        </p:tgtEl>
                                        <p:attrNameLst>
                                          <p:attrName>ppt_x</p:attrName>
                                        </p:attrNameLst>
                                      </p:cBhvr>
                                      <p:tavLst>
                                        <p:tav tm="0">
                                          <p:val>
                                            <p:strVal val="0-#ppt_w/2"/>
                                          </p:val>
                                        </p:tav>
                                        <p:tav tm="100000">
                                          <p:val>
                                            <p:strVal val="#ppt_x"/>
                                          </p:val>
                                        </p:tav>
                                      </p:tavLst>
                                    </p:anim>
                                    <p:anim calcmode="lin" valueType="num">
                                      <p:cBhvr additive="base">
                                        <p:cTn id="8" dur="300" fill="hold"/>
                                        <p:tgtEl>
                                          <p:spTgt spid="1230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12306"/>
                                        </p:tgtEl>
                                        <p:attrNameLst>
                                          <p:attrName>style.visibility</p:attrName>
                                        </p:attrNameLst>
                                      </p:cBhvr>
                                      <p:to>
                                        <p:strVal val="visible"/>
                                      </p:to>
                                    </p:set>
                                    <p:anim calcmode="lin" valueType="num">
                                      <p:cBhvr additive="base">
                                        <p:cTn id="12" dur="500" fill="hold"/>
                                        <p:tgtEl>
                                          <p:spTgt spid="12306"/>
                                        </p:tgtEl>
                                        <p:attrNameLst>
                                          <p:attrName>ppt_x</p:attrName>
                                        </p:attrNameLst>
                                      </p:cBhvr>
                                      <p:tavLst>
                                        <p:tav tm="0">
                                          <p:val>
                                            <p:strVal val="1+#ppt_w/2"/>
                                          </p:val>
                                        </p:tav>
                                        <p:tav tm="100000">
                                          <p:val>
                                            <p:strVal val="#ppt_x"/>
                                          </p:val>
                                        </p:tav>
                                      </p:tavLst>
                                    </p:anim>
                                    <p:anim calcmode="lin" valueType="num">
                                      <p:cBhvr additive="base">
                                        <p:cTn id="13" dur="500" fill="hold"/>
                                        <p:tgtEl>
                                          <p:spTgt spid="1230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2304"/>
                                        </p:tgtEl>
                                        <p:attrNameLst>
                                          <p:attrName>style.visibility</p:attrName>
                                        </p:attrNameLst>
                                      </p:cBhvr>
                                      <p:to>
                                        <p:strVal val="visible"/>
                                      </p:to>
                                    </p:set>
                                    <p:anim calcmode="lin" valueType="num">
                                      <p:cBhvr>
                                        <p:cTn id="17" dur="300" fill="hold"/>
                                        <p:tgtEl>
                                          <p:spTgt spid="12304"/>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12304"/>
                                        </p:tgtEl>
                                        <p:attrNameLst>
                                          <p:attrName>ppt_y</p:attrName>
                                        </p:attrNameLst>
                                      </p:cBhvr>
                                      <p:tavLst>
                                        <p:tav tm="0">
                                          <p:val>
                                            <p:strVal val="#ppt_y"/>
                                          </p:val>
                                        </p:tav>
                                        <p:tav tm="100000">
                                          <p:val>
                                            <p:strVal val="#ppt_y"/>
                                          </p:val>
                                        </p:tav>
                                      </p:tavLst>
                                    </p:anim>
                                    <p:anim calcmode="lin" valueType="num">
                                      <p:cBhvr>
                                        <p:cTn id="19" dur="300" fill="hold"/>
                                        <p:tgtEl>
                                          <p:spTgt spid="12304"/>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12304"/>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12304"/>
                                        </p:tgtEl>
                                      </p:cBhvr>
                                    </p:animEffect>
                                  </p:childTnLst>
                                </p:cTn>
                              </p:par>
                            </p:childTnLst>
                          </p:cTn>
                        </p:par>
                        <p:par>
                          <p:cTn id="22" fill="hold" nodeType="afterGroup">
                            <p:stCondLst>
                              <p:cond delay="1370"/>
                            </p:stCondLst>
                            <p:childTnLst>
                              <p:par>
                                <p:cTn id="23" presetID="16" presetClass="entr" presetSubtype="21" fill="hold" nodeType="afterEffect">
                                  <p:stCondLst>
                                    <p:cond delay="0"/>
                                  </p:stCondLst>
                                  <p:childTnLst>
                                    <p:set>
                                      <p:cBhvr>
                                        <p:cTn id="24" dur="1" fill="hold">
                                          <p:stCondLst>
                                            <p:cond delay="0"/>
                                          </p:stCondLst>
                                        </p:cTn>
                                        <p:tgtEl>
                                          <p:spTgt spid="12294"/>
                                        </p:tgtEl>
                                        <p:attrNameLst>
                                          <p:attrName>style.visibility</p:attrName>
                                        </p:attrNameLst>
                                      </p:cBhvr>
                                      <p:to>
                                        <p:strVal val="visible"/>
                                      </p:to>
                                    </p:set>
                                    <p:animEffect transition="in" filter="barn(inVertical)">
                                      <p:cBhvr>
                                        <p:cTn id="25" dur="500"/>
                                        <p:tgtEl>
                                          <p:spTgt spid="12294"/>
                                        </p:tgtEl>
                                      </p:cBhvr>
                                    </p:animEffect>
                                  </p:childTnLst>
                                </p:cTn>
                              </p:par>
                            </p:childTnLst>
                          </p:cTn>
                        </p:par>
                        <p:par>
                          <p:cTn id="26" fill="hold" nodeType="afterGroup">
                            <p:stCondLst>
                              <p:cond delay="1870"/>
                            </p:stCondLst>
                            <p:childTnLst>
                              <p:par>
                                <p:cTn id="27" presetID="18" presetClass="entr" presetSubtype="3" fill="hold" grpId="0" nodeType="afterEffect">
                                  <p:stCondLst>
                                    <p:cond delay="0"/>
                                  </p:stCondLst>
                                  <p:childTnLst>
                                    <p:set>
                                      <p:cBhvr>
                                        <p:cTn id="28" dur="1" fill="hold">
                                          <p:stCondLst>
                                            <p:cond delay="0"/>
                                          </p:stCondLst>
                                        </p:cTn>
                                        <p:tgtEl>
                                          <p:spTgt spid="12290"/>
                                        </p:tgtEl>
                                        <p:attrNameLst>
                                          <p:attrName>style.visibility</p:attrName>
                                        </p:attrNameLst>
                                      </p:cBhvr>
                                      <p:to>
                                        <p:strVal val="visible"/>
                                      </p:to>
                                    </p:set>
                                    <p:animEffect transition="in" filter="strips(upRight)">
                                      <p:cBhvr>
                                        <p:cTn id="29" dur="500"/>
                                        <p:tgtEl>
                                          <p:spTgt spid="12290"/>
                                        </p:tgtEl>
                                      </p:cBhvr>
                                    </p:animEffect>
                                  </p:childTnLst>
                                </p:cTn>
                              </p:par>
                            </p:childTnLst>
                          </p:cTn>
                        </p:par>
                        <p:par>
                          <p:cTn id="30" fill="hold" nodeType="afterGroup">
                            <p:stCondLst>
                              <p:cond delay="2370"/>
                            </p:stCondLst>
                            <p:childTnLst>
                              <p:par>
                                <p:cTn id="31" presetID="18" presetClass="entr" presetSubtype="3" fill="hold" grpId="0" nodeType="afterEffect">
                                  <p:stCondLst>
                                    <p:cond delay="0"/>
                                  </p:stCondLst>
                                  <p:childTnLst>
                                    <p:set>
                                      <p:cBhvr>
                                        <p:cTn id="32" dur="1" fill="hold">
                                          <p:stCondLst>
                                            <p:cond delay="0"/>
                                          </p:stCondLst>
                                        </p:cTn>
                                        <p:tgtEl>
                                          <p:spTgt spid="12291"/>
                                        </p:tgtEl>
                                        <p:attrNameLst>
                                          <p:attrName>style.visibility</p:attrName>
                                        </p:attrNameLst>
                                      </p:cBhvr>
                                      <p:to>
                                        <p:strVal val="visible"/>
                                      </p:to>
                                    </p:set>
                                    <p:animEffect transition="in" filter="strips(upRight)">
                                      <p:cBhvr>
                                        <p:cTn id="33" dur="500"/>
                                        <p:tgtEl>
                                          <p:spTgt spid="12291"/>
                                        </p:tgtEl>
                                      </p:cBhvr>
                                    </p:animEffect>
                                  </p:childTnLst>
                                </p:cTn>
                              </p:par>
                            </p:childTnLst>
                          </p:cTn>
                        </p:par>
                        <p:par>
                          <p:cTn id="34" fill="hold" nodeType="afterGroup">
                            <p:stCondLst>
                              <p:cond delay="2870"/>
                            </p:stCondLst>
                            <p:childTnLst>
                              <p:par>
                                <p:cTn id="35" presetID="18" presetClass="entr" presetSubtype="3" fill="hold" grpId="0" nodeType="afterEffect">
                                  <p:stCondLst>
                                    <p:cond delay="0"/>
                                  </p:stCondLst>
                                  <p:childTnLst>
                                    <p:set>
                                      <p:cBhvr>
                                        <p:cTn id="36" dur="1" fill="hold">
                                          <p:stCondLst>
                                            <p:cond delay="0"/>
                                          </p:stCondLst>
                                        </p:cTn>
                                        <p:tgtEl>
                                          <p:spTgt spid="12292"/>
                                        </p:tgtEl>
                                        <p:attrNameLst>
                                          <p:attrName>style.visibility</p:attrName>
                                        </p:attrNameLst>
                                      </p:cBhvr>
                                      <p:to>
                                        <p:strVal val="visible"/>
                                      </p:to>
                                    </p:set>
                                    <p:animEffect transition="in" filter="strips(upRight)">
                                      <p:cBhvr>
                                        <p:cTn id="37" dur="500"/>
                                        <p:tgtEl>
                                          <p:spTgt spid="12292"/>
                                        </p:tgtEl>
                                      </p:cBhvr>
                                    </p:animEffect>
                                  </p:childTnLst>
                                </p:cTn>
                              </p:par>
                            </p:childTnLst>
                          </p:cTn>
                        </p:par>
                        <p:par>
                          <p:cTn id="38" fill="hold" nodeType="afterGroup">
                            <p:stCondLst>
                              <p:cond delay="3370"/>
                            </p:stCondLst>
                            <p:childTnLst>
                              <p:par>
                                <p:cTn id="39" presetID="18" presetClass="entr" presetSubtype="3" fill="hold" grpId="0" nodeType="afterEffect">
                                  <p:stCondLst>
                                    <p:cond delay="0"/>
                                  </p:stCondLst>
                                  <p:childTnLst>
                                    <p:set>
                                      <p:cBhvr>
                                        <p:cTn id="40" dur="1" fill="hold">
                                          <p:stCondLst>
                                            <p:cond delay="0"/>
                                          </p:stCondLst>
                                        </p:cTn>
                                        <p:tgtEl>
                                          <p:spTgt spid="12293"/>
                                        </p:tgtEl>
                                        <p:attrNameLst>
                                          <p:attrName>style.visibility</p:attrName>
                                        </p:attrNameLst>
                                      </p:cBhvr>
                                      <p:to>
                                        <p:strVal val="visible"/>
                                      </p:to>
                                    </p:set>
                                    <p:animEffect transition="in" filter="strips(upRight)">
                                      <p:cBhvr>
                                        <p:cTn id="41" dur="500"/>
                                        <p:tgtEl>
                                          <p:spTgt spid="12293"/>
                                        </p:tgtEl>
                                      </p:cBhvr>
                                    </p:animEffect>
                                  </p:childTnLst>
                                </p:cTn>
                              </p:par>
                            </p:childTnLst>
                          </p:cTn>
                        </p:par>
                        <p:par>
                          <p:cTn id="42" fill="hold" nodeType="afterGroup">
                            <p:stCondLst>
                              <p:cond delay="3870"/>
                            </p:stCondLst>
                            <p:childTnLst>
                              <p:par>
                                <p:cTn id="43" presetID="22" presetClass="entr" presetSubtype="2" fill="hold" nodeType="afterEffect">
                                  <p:stCondLst>
                                    <p:cond delay="0"/>
                                  </p:stCondLst>
                                  <p:childTnLst>
                                    <p:set>
                                      <p:cBhvr>
                                        <p:cTn id="44" dur="1" fill="hold">
                                          <p:stCondLst>
                                            <p:cond delay="0"/>
                                          </p:stCondLst>
                                        </p:cTn>
                                        <p:tgtEl>
                                          <p:spTgt spid="12295"/>
                                        </p:tgtEl>
                                        <p:attrNameLst>
                                          <p:attrName>style.visibility</p:attrName>
                                        </p:attrNameLst>
                                      </p:cBhvr>
                                      <p:to>
                                        <p:strVal val="visible"/>
                                      </p:to>
                                    </p:set>
                                    <p:animEffect transition="in" filter="wipe(right)">
                                      <p:cBhvr>
                                        <p:cTn id="45" dur="500"/>
                                        <p:tgtEl>
                                          <p:spTgt spid="12295"/>
                                        </p:tgtEl>
                                      </p:cBhvr>
                                    </p:animEffect>
                                  </p:childTnLst>
                                </p:cTn>
                              </p:par>
                            </p:childTnLst>
                          </p:cTn>
                        </p:par>
                        <p:par>
                          <p:cTn id="46" fill="hold" nodeType="afterGroup">
                            <p:stCondLst>
                              <p:cond delay="4370"/>
                            </p:stCondLst>
                            <p:childTnLst>
                              <p:par>
                                <p:cTn id="47" presetID="31" presetClass="entr" presetSubtype="0" fill="hold" grpId="0" nodeType="afterEffect">
                                  <p:stCondLst>
                                    <p:cond delay="0"/>
                                  </p:stCondLst>
                                  <p:childTnLst>
                                    <p:set>
                                      <p:cBhvr>
                                        <p:cTn id="48" dur="1" fill="hold">
                                          <p:stCondLst>
                                            <p:cond delay="0"/>
                                          </p:stCondLst>
                                        </p:cTn>
                                        <p:tgtEl>
                                          <p:spTgt spid="12300"/>
                                        </p:tgtEl>
                                        <p:attrNameLst>
                                          <p:attrName>style.visibility</p:attrName>
                                        </p:attrNameLst>
                                      </p:cBhvr>
                                      <p:to>
                                        <p:strVal val="visible"/>
                                      </p:to>
                                    </p:set>
                                    <p:anim calcmode="lin" valueType="num">
                                      <p:cBhvr>
                                        <p:cTn id="49" dur="1000" fill="hold"/>
                                        <p:tgtEl>
                                          <p:spTgt spid="12300"/>
                                        </p:tgtEl>
                                        <p:attrNameLst>
                                          <p:attrName>ppt_w</p:attrName>
                                        </p:attrNameLst>
                                      </p:cBhvr>
                                      <p:tavLst>
                                        <p:tav tm="0">
                                          <p:val>
                                            <p:fltVal val="0"/>
                                          </p:val>
                                        </p:tav>
                                        <p:tav tm="100000">
                                          <p:val>
                                            <p:strVal val="#ppt_w"/>
                                          </p:val>
                                        </p:tav>
                                      </p:tavLst>
                                    </p:anim>
                                    <p:anim calcmode="lin" valueType="num">
                                      <p:cBhvr>
                                        <p:cTn id="50" dur="1000" fill="hold"/>
                                        <p:tgtEl>
                                          <p:spTgt spid="12300"/>
                                        </p:tgtEl>
                                        <p:attrNameLst>
                                          <p:attrName>ppt_h</p:attrName>
                                        </p:attrNameLst>
                                      </p:cBhvr>
                                      <p:tavLst>
                                        <p:tav tm="0">
                                          <p:val>
                                            <p:fltVal val="0"/>
                                          </p:val>
                                        </p:tav>
                                        <p:tav tm="100000">
                                          <p:val>
                                            <p:strVal val="#ppt_h"/>
                                          </p:val>
                                        </p:tav>
                                      </p:tavLst>
                                    </p:anim>
                                    <p:anim calcmode="lin" valueType="num">
                                      <p:cBhvr>
                                        <p:cTn id="51" dur="1000" fill="hold"/>
                                        <p:tgtEl>
                                          <p:spTgt spid="12300"/>
                                        </p:tgtEl>
                                        <p:attrNameLst>
                                          <p:attrName>style.rotation</p:attrName>
                                        </p:attrNameLst>
                                      </p:cBhvr>
                                      <p:tavLst>
                                        <p:tav tm="0">
                                          <p:val>
                                            <p:fltVal val="90"/>
                                          </p:val>
                                        </p:tav>
                                        <p:tav tm="100000">
                                          <p:val>
                                            <p:fltVal val="0"/>
                                          </p:val>
                                        </p:tav>
                                      </p:tavLst>
                                    </p:anim>
                                    <p:animEffect transition="in" filter="fade">
                                      <p:cBhvr>
                                        <p:cTn id="52" dur="1000"/>
                                        <p:tgtEl>
                                          <p:spTgt spid="12300"/>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2301"/>
                                        </p:tgtEl>
                                        <p:attrNameLst>
                                          <p:attrName>style.visibility</p:attrName>
                                        </p:attrNameLst>
                                      </p:cBhvr>
                                      <p:to>
                                        <p:strVal val="visible"/>
                                      </p:to>
                                    </p:set>
                                    <p:anim calcmode="lin" valueType="num">
                                      <p:cBhvr>
                                        <p:cTn id="55" dur="1000" fill="hold"/>
                                        <p:tgtEl>
                                          <p:spTgt spid="12301"/>
                                        </p:tgtEl>
                                        <p:attrNameLst>
                                          <p:attrName>ppt_w</p:attrName>
                                        </p:attrNameLst>
                                      </p:cBhvr>
                                      <p:tavLst>
                                        <p:tav tm="0">
                                          <p:val>
                                            <p:fltVal val="0"/>
                                          </p:val>
                                        </p:tav>
                                        <p:tav tm="100000">
                                          <p:val>
                                            <p:strVal val="#ppt_w"/>
                                          </p:val>
                                        </p:tav>
                                      </p:tavLst>
                                    </p:anim>
                                    <p:anim calcmode="lin" valueType="num">
                                      <p:cBhvr>
                                        <p:cTn id="56" dur="1000" fill="hold"/>
                                        <p:tgtEl>
                                          <p:spTgt spid="12301"/>
                                        </p:tgtEl>
                                        <p:attrNameLst>
                                          <p:attrName>ppt_h</p:attrName>
                                        </p:attrNameLst>
                                      </p:cBhvr>
                                      <p:tavLst>
                                        <p:tav tm="0">
                                          <p:val>
                                            <p:fltVal val="0"/>
                                          </p:val>
                                        </p:tav>
                                        <p:tav tm="100000">
                                          <p:val>
                                            <p:strVal val="#ppt_h"/>
                                          </p:val>
                                        </p:tav>
                                      </p:tavLst>
                                    </p:anim>
                                    <p:anim calcmode="lin" valueType="num">
                                      <p:cBhvr>
                                        <p:cTn id="57" dur="1000" fill="hold"/>
                                        <p:tgtEl>
                                          <p:spTgt spid="12301"/>
                                        </p:tgtEl>
                                        <p:attrNameLst>
                                          <p:attrName>style.rotation</p:attrName>
                                        </p:attrNameLst>
                                      </p:cBhvr>
                                      <p:tavLst>
                                        <p:tav tm="0">
                                          <p:val>
                                            <p:fltVal val="90"/>
                                          </p:val>
                                        </p:tav>
                                        <p:tav tm="100000">
                                          <p:val>
                                            <p:fltVal val="0"/>
                                          </p:val>
                                        </p:tav>
                                      </p:tavLst>
                                    </p:anim>
                                    <p:animEffect transition="in" filter="fade">
                                      <p:cBhvr>
                                        <p:cTn id="58" dur="1000"/>
                                        <p:tgtEl>
                                          <p:spTgt spid="12301"/>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2302"/>
                                        </p:tgtEl>
                                        <p:attrNameLst>
                                          <p:attrName>style.visibility</p:attrName>
                                        </p:attrNameLst>
                                      </p:cBhvr>
                                      <p:to>
                                        <p:strVal val="visible"/>
                                      </p:to>
                                    </p:set>
                                    <p:anim calcmode="lin" valueType="num">
                                      <p:cBhvr>
                                        <p:cTn id="61" dur="1000" fill="hold"/>
                                        <p:tgtEl>
                                          <p:spTgt spid="12302"/>
                                        </p:tgtEl>
                                        <p:attrNameLst>
                                          <p:attrName>ppt_w</p:attrName>
                                        </p:attrNameLst>
                                      </p:cBhvr>
                                      <p:tavLst>
                                        <p:tav tm="0">
                                          <p:val>
                                            <p:fltVal val="0"/>
                                          </p:val>
                                        </p:tav>
                                        <p:tav tm="100000">
                                          <p:val>
                                            <p:strVal val="#ppt_w"/>
                                          </p:val>
                                        </p:tav>
                                      </p:tavLst>
                                    </p:anim>
                                    <p:anim calcmode="lin" valueType="num">
                                      <p:cBhvr>
                                        <p:cTn id="62" dur="1000" fill="hold"/>
                                        <p:tgtEl>
                                          <p:spTgt spid="12302"/>
                                        </p:tgtEl>
                                        <p:attrNameLst>
                                          <p:attrName>ppt_h</p:attrName>
                                        </p:attrNameLst>
                                      </p:cBhvr>
                                      <p:tavLst>
                                        <p:tav tm="0">
                                          <p:val>
                                            <p:fltVal val="0"/>
                                          </p:val>
                                        </p:tav>
                                        <p:tav tm="100000">
                                          <p:val>
                                            <p:strVal val="#ppt_h"/>
                                          </p:val>
                                        </p:tav>
                                      </p:tavLst>
                                    </p:anim>
                                    <p:anim calcmode="lin" valueType="num">
                                      <p:cBhvr>
                                        <p:cTn id="63" dur="1000" fill="hold"/>
                                        <p:tgtEl>
                                          <p:spTgt spid="12302"/>
                                        </p:tgtEl>
                                        <p:attrNameLst>
                                          <p:attrName>style.rotation</p:attrName>
                                        </p:attrNameLst>
                                      </p:cBhvr>
                                      <p:tavLst>
                                        <p:tav tm="0">
                                          <p:val>
                                            <p:fltVal val="90"/>
                                          </p:val>
                                        </p:tav>
                                        <p:tav tm="100000">
                                          <p:val>
                                            <p:fltVal val="0"/>
                                          </p:val>
                                        </p:tav>
                                      </p:tavLst>
                                    </p:anim>
                                    <p:animEffect transition="in" filter="fade">
                                      <p:cBhvr>
                                        <p:cTn id="64" dur="1000"/>
                                        <p:tgtEl>
                                          <p:spTgt spid="12302"/>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2303"/>
                                        </p:tgtEl>
                                        <p:attrNameLst>
                                          <p:attrName>style.visibility</p:attrName>
                                        </p:attrNameLst>
                                      </p:cBhvr>
                                      <p:to>
                                        <p:strVal val="visible"/>
                                      </p:to>
                                    </p:set>
                                    <p:anim calcmode="lin" valueType="num">
                                      <p:cBhvr>
                                        <p:cTn id="67" dur="1000" fill="hold"/>
                                        <p:tgtEl>
                                          <p:spTgt spid="12303"/>
                                        </p:tgtEl>
                                        <p:attrNameLst>
                                          <p:attrName>ppt_w</p:attrName>
                                        </p:attrNameLst>
                                      </p:cBhvr>
                                      <p:tavLst>
                                        <p:tav tm="0">
                                          <p:val>
                                            <p:fltVal val="0"/>
                                          </p:val>
                                        </p:tav>
                                        <p:tav tm="100000">
                                          <p:val>
                                            <p:strVal val="#ppt_w"/>
                                          </p:val>
                                        </p:tav>
                                      </p:tavLst>
                                    </p:anim>
                                    <p:anim calcmode="lin" valueType="num">
                                      <p:cBhvr>
                                        <p:cTn id="68" dur="1000" fill="hold"/>
                                        <p:tgtEl>
                                          <p:spTgt spid="12303"/>
                                        </p:tgtEl>
                                        <p:attrNameLst>
                                          <p:attrName>ppt_h</p:attrName>
                                        </p:attrNameLst>
                                      </p:cBhvr>
                                      <p:tavLst>
                                        <p:tav tm="0">
                                          <p:val>
                                            <p:fltVal val="0"/>
                                          </p:val>
                                        </p:tav>
                                        <p:tav tm="100000">
                                          <p:val>
                                            <p:strVal val="#ppt_h"/>
                                          </p:val>
                                        </p:tav>
                                      </p:tavLst>
                                    </p:anim>
                                    <p:anim calcmode="lin" valueType="num">
                                      <p:cBhvr>
                                        <p:cTn id="69" dur="1000" fill="hold"/>
                                        <p:tgtEl>
                                          <p:spTgt spid="12303"/>
                                        </p:tgtEl>
                                        <p:attrNameLst>
                                          <p:attrName>style.rotation</p:attrName>
                                        </p:attrNameLst>
                                      </p:cBhvr>
                                      <p:tavLst>
                                        <p:tav tm="0">
                                          <p:val>
                                            <p:fltVal val="90"/>
                                          </p:val>
                                        </p:tav>
                                        <p:tav tm="100000">
                                          <p:val>
                                            <p:fltVal val="0"/>
                                          </p:val>
                                        </p:tav>
                                      </p:tavLst>
                                    </p:anim>
                                    <p:animEffect transition="in" filter="fade">
                                      <p:cBhvr>
                                        <p:cTn id="70" dur="1000"/>
                                        <p:tgtEl>
                                          <p:spTgt spid="12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nimBg="1"/>
      <p:bldP spid="12291" grpId="0" animBg="1"/>
      <p:bldP spid="12292" grpId="0" animBg="1"/>
      <p:bldP spid="12293" grpId="0" animBg="1"/>
      <p:bldP spid="12300" grpId="0" autoUpdateAnimBg="0"/>
      <p:bldP spid="12301" grpId="0" autoUpdateAnimBg="0"/>
      <p:bldP spid="12302" grpId="0" autoUpdateAnimBg="0"/>
      <p:bldP spid="12303" grpId="0" autoUpdateAnimBg="0"/>
      <p:bldP spid="12304" grpId="0" autoUpdateAnimBg="0"/>
      <p:bldP spid="12305" grpId="0" animBg="1" autoUpdateAnimBg="0"/>
      <p:bldP spid="1230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组合 2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238" y="993775"/>
            <a:ext cx="6608762" cy="556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组合 8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5138" y="3340100"/>
            <a:ext cx="3719512"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文本框 180"/>
          <p:cNvSpPr txBox="1">
            <a:spLocks noChangeArrowheads="1"/>
          </p:cNvSpPr>
          <p:nvPr/>
        </p:nvSpPr>
        <p:spPr bwMode="auto">
          <a:xfrm>
            <a:off x="8089900" y="2593975"/>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rgbClr val="2B2E30"/>
                </a:solidFill>
                <a:latin typeface="微软雅黑" pitchFamily="34" charset="-122"/>
                <a:ea typeface="微软雅黑" pitchFamily="34" charset="-122"/>
              </a:rPr>
              <a:t>请输入您想要的文字</a:t>
            </a:r>
          </a:p>
        </p:txBody>
      </p:sp>
      <p:sp>
        <p:nvSpPr>
          <p:cNvPr id="13317" name="文本框 181"/>
          <p:cNvSpPr txBox="1">
            <a:spLocks noChangeArrowheads="1"/>
          </p:cNvSpPr>
          <p:nvPr/>
        </p:nvSpPr>
        <p:spPr bwMode="auto">
          <a:xfrm>
            <a:off x="8089900" y="291465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rgbClr val="2B2E30"/>
                </a:solidFill>
                <a:latin typeface="微软雅黑" pitchFamily="34" charset="-122"/>
                <a:ea typeface="微软雅黑" pitchFamily="34" charset="-122"/>
              </a:rPr>
              <a:t>请输入您想要的文字</a:t>
            </a:r>
          </a:p>
        </p:txBody>
      </p:sp>
      <p:sp>
        <p:nvSpPr>
          <p:cNvPr id="13318" name="文本框 180"/>
          <p:cNvSpPr txBox="1">
            <a:spLocks noChangeArrowheads="1"/>
          </p:cNvSpPr>
          <p:nvPr/>
        </p:nvSpPr>
        <p:spPr bwMode="auto">
          <a:xfrm>
            <a:off x="1320800" y="5214938"/>
            <a:ext cx="251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rgbClr val="2B2E30"/>
                </a:solidFill>
                <a:latin typeface="微软雅黑" pitchFamily="34" charset="-122"/>
                <a:ea typeface="微软雅黑" pitchFamily="34" charset="-122"/>
              </a:rPr>
              <a:t>请输入您想要的文字</a:t>
            </a:r>
          </a:p>
        </p:txBody>
      </p:sp>
      <p:sp>
        <p:nvSpPr>
          <p:cNvPr id="13319" name="文本框 181"/>
          <p:cNvSpPr txBox="1">
            <a:spLocks noChangeArrowheads="1"/>
          </p:cNvSpPr>
          <p:nvPr/>
        </p:nvSpPr>
        <p:spPr bwMode="auto">
          <a:xfrm>
            <a:off x="1320800" y="5535613"/>
            <a:ext cx="2514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a:solidFill>
                  <a:srgbClr val="2B2E30"/>
                </a:solidFill>
                <a:latin typeface="微软雅黑" pitchFamily="34" charset="-122"/>
                <a:ea typeface="微软雅黑" pitchFamily="34" charset="-122"/>
              </a:rPr>
              <a:t>请输入您想要的文字</a:t>
            </a:r>
          </a:p>
        </p:txBody>
      </p:sp>
      <p:pic>
        <p:nvPicPr>
          <p:cNvPr id="13320" name="组合 9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038" y="4657725"/>
            <a:ext cx="37131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1" name="TextBox 47"/>
          <p:cNvSpPr txBox="1">
            <a:spLocks noChangeArrowheads="1"/>
          </p:cNvSpPr>
          <p:nvPr/>
        </p:nvSpPr>
        <p:spPr bwMode="auto">
          <a:xfrm>
            <a:off x="1147763" y="388938"/>
            <a:ext cx="23431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sz="2000">
                <a:latin typeface="微软雅黑" pitchFamily="34" charset="-122"/>
                <a:ea typeface="微软雅黑" pitchFamily="34" charset="-122"/>
              </a:rPr>
              <a:t>1.1</a:t>
            </a:r>
            <a:r>
              <a:rPr lang="zh-CN" altLang="en-US" sz="2000">
                <a:latin typeface="微软雅黑" pitchFamily="34" charset="-122"/>
                <a:ea typeface="微软雅黑" pitchFamily="34" charset="-122"/>
              </a:rPr>
              <a:t>请输入您的标题</a:t>
            </a:r>
          </a:p>
        </p:txBody>
      </p:sp>
      <p:sp>
        <p:nvSpPr>
          <p:cNvPr id="13322" name="五边形 48"/>
          <p:cNvSpPr>
            <a:spLocks noChangeArrowheads="1"/>
          </p:cNvSpPr>
          <p:nvPr/>
        </p:nvSpPr>
        <p:spPr bwMode="auto">
          <a:xfrm>
            <a:off x="0" y="317500"/>
            <a:ext cx="698500"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323" name="燕尾形 49"/>
          <p:cNvSpPr>
            <a:spLocks noChangeArrowheads="1"/>
          </p:cNvSpPr>
          <p:nvPr/>
        </p:nvSpPr>
        <p:spPr bwMode="auto">
          <a:xfrm>
            <a:off x="566738" y="317500"/>
            <a:ext cx="431800"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322"/>
                                        </p:tgtEl>
                                        <p:attrNameLst>
                                          <p:attrName>style.visibility</p:attrName>
                                        </p:attrNameLst>
                                      </p:cBhvr>
                                      <p:to>
                                        <p:strVal val="visible"/>
                                      </p:to>
                                    </p:set>
                                    <p:anim calcmode="lin" valueType="num">
                                      <p:cBhvr additive="base">
                                        <p:cTn id="7" dur="300" fill="hold"/>
                                        <p:tgtEl>
                                          <p:spTgt spid="13322"/>
                                        </p:tgtEl>
                                        <p:attrNameLst>
                                          <p:attrName>ppt_x</p:attrName>
                                        </p:attrNameLst>
                                      </p:cBhvr>
                                      <p:tavLst>
                                        <p:tav tm="0">
                                          <p:val>
                                            <p:strVal val="0-#ppt_w/2"/>
                                          </p:val>
                                        </p:tav>
                                        <p:tav tm="100000">
                                          <p:val>
                                            <p:strVal val="#ppt_x"/>
                                          </p:val>
                                        </p:tav>
                                      </p:tavLst>
                                    </p:anim>
                                    <p:anim calcmode="lin" valueType="num">
                                      <p:cBhvr additive="base">
                                        <p:cTn id="8" dur="300" fill="hold"/>
                                        <p:tgtEl>
                                          <p:spTgt spid="1332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300"/>
                            </p:stCondLst>
                            <p:childTnLst>
                              <p:par>
                                <p:cTn id="10" presetID="2" presetClass="entr" presetSubtype="2" fill="hold" grpId="0" nodeType="afterEffect">
                                  <p:stCondLst>
                                    <p:cond delay="0"/>
                                  </p:stCondLst>
                                  <p:childTnLst>
                                    <p:set>
                                      <p:cBhvr>
                                        <p:cTn id="11" dur="1" fill="hold">
                                          <p:stCondLst>
                                            <p:cond delay="0"/>
                                          </p:stCondLst>
                                        </p:cTn>
                                        <p:tgtEl>
                                          <p:spTgt spid="13323"/>
                                        </p:tgtEl>
                                        <p:attrNameLst>
                                          <p:attrName>style.visibility</p:attrName>
                                        </p:attrNameLst>
                                      </p:cBhvr>
                                      <p:to>
                                        <p:strVal val="visible"/>
                                      </p:to>
                                    </p:set>
                                    <p:anim calcmode="lin" valueType="num">
                                      <p:cBhvr additive="base">
                                        <p:cTn id="12" dur="500" fill="hold"/>
                                        <p:tgtEl>
                                          <p:spTgt spid="13323"/>
                                        </p:tgtEl>
                                        <p:attrNameLst>
                                          <p:attrName>ppt_x</p:attrName>
                                        </p:attrNameLst>
                                      </p:cBhvr>
                                      <p:tavLst>
                                        <p:tav tm="0">
                                          <p:val>
                                            <p:strVal val="1+#ppt_w/2"/>
                                          </p:val>
                                        </p:tav>
                                        <p:tav tm="100000">
                                          <p:val>
                                            <p:strVal val="#ppt_x"/>
                                          </p:val>
                                        </p:tav>
                                      </p:tavLst>
                                    </p:anim>
                                    <p:anim calcmode="lin" valueType="num">
                                      <p:cBhvr additive="base">
                                        <p:cTn id="13" dur="500" fill="hold"/>
                                        <p:tgtEl>
                                          <p:spTgt spid="1332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8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13321"/>
                                        </p:tgtEl>
                                        <p:attrNameLst>
                                          <p:attrName>style.visibility</p:attrName>
                                        </p:attrNameLst>
                                      </p:cBhvr>
                                      <p:to>
                                        <p:strVal val="visible"/>
                                      </p:to>
                                    </p:set>
                                    <p:anim calcmode="lin" valueType="num">
                                      <p:cBhvr>
                                        <p:cTn id="17" dur="300" fill="hold"/>
                                        <p:tgtEl>
                                          <p:spTgt spid="13321"/>
                                        </p:tgtEl>
                                        <p:attrNameLst>
                                          <p:attrName>ppt_x</p:attrName>
                                        </p:attrNameLst>
                                      </p:cBhvr>
                                      <p:tavLst>
                                        <p:tav tm="0">
                                          <p:val>
                                            <p:strVal val="#ppt_x"/>
                                          </p:val>
                                        </p:tav>
                                        <p:tav tm="50000">
                                          <p:val>
                                            <p:strVal val="#ppt_x+.1"/>
                                          </p:val>
                                        </p:tav>
                                        <p:tav tm="100000">
                                          <p:val>
                                            <p:strVal val="#ppt_x"/>
                                          </p:val>
                                        </p:tav>
                                      </p:tavLst>
                                    </p:anim>
                                    <p:anim calcmode="lin" valueType="num">
                                      <p:cBhvr>
                                        <p:cTn id="18" dur="300" fill="hold"/>
                                        <p:tgtEl>
                                          <p:spTgt spid="13321"/>
                                        </p:tgtEl>
                                        <p:attrNameLst>
                                          <p:attrName>ppt_y</p:attrName>
                                        </p:attrNameLst>
                                      </p:cBhvr>
                                      <p:tavLst>
                                        <p:tav tm="0">
                                          <p:val>
                                            <p:strVal val="#ppt_y"/>
                                          </p:val>
                                        </p:tav>
                                        <p:tav tm="100000">
                                          <p:val>
                                            <p:strVal val="#ppt_y"/>
                                          </p:val>
                                        </p:tav>
                                      </p:tavLst>
                                    </p:anim>
                                    <p:anim calcmode="lin" valueType="num">
                                      <p:cBhvr>
                                        <p:cTn id="19" dur="300" fill="hold"/>
                                        <p:tgtEl>
                                          <p:spTgt spid="13321"/>
                                        </p:tgtEl>
                                        <p:attrNameLst>
                                          <p:attrName>ppt_h</p:attrName>
                                        </p:attrNameLst>
                                      </p:cBhvr>
                                      <p:tavLst>
                                        <p:tav tm="0">
                                          <p:val>
                                            <p:strVal val="#ppt_h/10"/>
                                          </p:val>
                                        </p:tav>
                                        <p:tav tm="50000">
                                          <p:val>
                                            <p:strVal val="#ppt_h+.01"/>
                                          </p:val>
                                        </p:tav>
                                        <p:tav tm="100000">
                                          <p:val>
                                            <p:strVal val="#ppt_h"/>
                                          </p:val>
                                        </p:tav>
                                      </p:tavLst>
                                    </p:anim>
                                    <p:anim calcmode="lin" valueType="num">
                                      <p:cBhvr>
                                        <p:cTn id="20" dur="300" fill="hold"/>
                                        <p:tgtEl>
                                          <p:spTgt spid="13321"/>
                                        </p:tgtEl>
                                        <p:attrNameLst>
                                          <p:attrName>ppt_w</p:attrName>
                                        </p:attrNameLst>
                                      </p:cBhvr>
                                      <p:tavLst>
                                        <p:tav tm="0">
                                          <p:val>
                                            <p:strVal val="#ppt_w/10"/>
                                          </p:val>
                                        </p:tav>
                                        <p:tav tm="50000">
                                          <p:val>
                                            <p:strVal val="#ppt_w+.01"/>
                                          </p:val>
                                        </p:tav>
                                        <p:tav tm="100000">
                                          <p:val>
                                            <p:strVal val="#ppt_w"/>
                                          </p:val>
                                        </p:tav>
                                      </p:tavLst>
                                    </p:anim>
                                    <p:animEffect transition="in" filter="fade">
                                      <p:cBhvr>
                                        <p:cTn id="21" dur="300" tmFilter="0,0; .5, 1; 1, 1"/>
                                        <p:tgtEl>
                                          <p:spTgt spid="13321"/>
                                        </p:tgtEl>
                                      </p:cBhvr>
                                    </p:animEffect>
                                  </p:childTnLst>
                                </p:cTn>
                              </p:par>
                            </p:childTnLst>
                          </p:cTn>
                        </p:par>
                        <p:par>
                          <p:cTn id="22" fill="hold" nodeType="afterGroup">
                            <p:stCondLst>
                              <p:cond delay="1370"/>
                            </p:stCondLst>
                            <p:childTnLst>
                              <p:par>
                                <p:cTn id="23" presetID="10" presetClass="entr" presetSubtype="0" fill="hold" nodeType="afterEffect">
                                  <p:stCondLst>
                                    <p:cond delay="0"/>
                                  </p:stCondLst>
                                  <p:childTnLst>
                                    <p:set>
                                      <p:cBhvr>
                                        <p:cTn id="24" dur="1" fill="hold">
                                          <p:stCondLst>
                                            <p:cond delay="0"/>
                                          </p:stCondLst>
                                        </p:cTn>
                                        <p:tgtEl>
                                          <p:spTgt spid="13314"/>
                                        </p:tgtEl>
                                        <p:attrNameLst>
                                          <p:attrName>style.visibility</p:attrName>
                                        </p:attrNameLst>
                                      </p:cBhvr>
                                      <p:to>
                                        <p:strVal val="visible"/>
                                      </p:to>
                                    </p:set>
                                    <p:anim calcmode="lin" valueType="num">
                                      <p:cBhvr>
                                        <p:cTn id="25" dur="500" fill="hold"/>
                                        <p:tgtEl>
                                          <p:spTgt spid="13314"/>
                                        </p:tgtEl>
                                        <p:attrNameLst>
                                          <p:attrName>ppt_w</p:attrName>
                                        </p:attrNameLst>
                                      </p:cBhvr>
                                      <p:tavLst>
                                        <p:tav tm="0">
                                          <p:val>
                                            <p:fltVal val="0"/>
                                          </p:val>
                                        </p:tav>
                                        <p:tav tm="100000">
                                          <p:val>
                                            <p:strVal val="#ppt_w"/>
                                          </p:val>
                                        </p:tav>
                                      </p:tavLst>
                                    </p:anim>
                                    <p:anim calcmode="lin" valueType="num">
                                      <p:cBhvr>
                                        <p:cTn id="26" dur="500" fill="hold"/>
                                        <p:tgtEl>
                                          <p:spTgt spid="13314"/>
                                        </p:tgtEl>
                                        <p:attrNameLst>
                                          <p:attrName>ppt_h</p:attrName>
                                        </p:attrNameLst>
                                      </p:cBhvr>
                                      <p:tavLst>
                                        <p:tav tm="0">
                                          <p:val>
                                            <p:fltVal val="0"/>
                                          </p:val>
                                        </p:tav>
                                        <p:tav tm="100000">
                                          <p:val>
                                            <p:strVal val="#ppt_h"/>
                                          </p:val>
                                        </p:tav>
                                      </p:tavLst>
                                    </p:anim>
                                    <p:animEffect transition="in" filter="fade">
                                      <p:cBhvr>
                                        <p:cTn id="27" dur="500"/>
                                        <p:tgtEl>
                                          <p:spTgt spid="13314"/>
                                        </p:tgtEl>
                                      </p:cBhvr>
                                    </p:animEffect>
                                  </p:childTnLst>
                                </p:cTn>
                              </p:par>
                            </p:childTnLst>
                          </p:cTn>
                        </p:par>
                        <p:par>
                          <p:cTn id="28" fill="hold" nodeType="afterGroup">
                            <p:stCondLst>
                              <p:cond delay="1870"/>
                            </p:stCondLst>
                            <p:childTnLst>
                              <p:par>
                                <p:cTn id="29" presetID="22" presetClass="entr" presetSubtype="8" fill="hold" nodeType="afterEffect">
                                  <p:stCondLst>
                                    <p:cond delay="0"/>
                                  </p:stCondLst>
                                  <p:childTnLst>
                                    <p:set>
                                      <p:cBhvr>
                                        <p:cTn id="30" dur="1" fill="hold">
                                          <p:stCondLst>
                                            <p:cond delay="0"/>
                                          </p:stCondLst>
                                        </p:cTn>
                                        <p:tgtEl>
                                          <p:spTgt spid="13315"/>
                                        </p:tgtEl>
                                        <p:attrNameLst>
                                          <p:attrName>style.visibility</p:attrName>
                                        </p:attrNameLst>
                                      </p:cBhvr>
                                      <p:to>
                                        <p:strVal val="visible"/>
                                      </p:to>
                                    </p:set>
                                    <p:animEffect transition="in" filter="wipe(left)">
                                      <p:cBhvr>
                                        <p:cTn id="31" dur="500"/>
                                        <p:tgtEl>
                                          <p:spTgt spid="13315"/>
                                        </p:tgtEl>
                                      </p:cBhvr>
                                    </p:animEffect>
                                  </p:childTnLst>
                                </p:cTn>
                              </p:par>
                            </p:childTnLst>
                          </p:cTn>
                        </p:par>
                        <p:par>
                          <p:cTn id="32" fill="hold" nodeType="afterGroup">
                            <p:stCondLst>
                              <p:cond delay="237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3316"/>
                                        </p:tgtEl>
                                        <p:attrNameLst>
                                          <p:attrName>style.visibility</p:attrName>
                                        </p:attrNameLst>
                                      </p:cBhvr>
                                      <p:to>
                                        <p:strVal val="visible"/>
                                      </p:to>
                                    </p:set>
                                    <p:anim calcmode="lin" valueType="num">
                                      <p:cBhvr>
                                        <p:cTn id="35" dur="500" fill="hold"/>
                                        <p:tgtEl>
                                          <p:spTgt spid="13316"/>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3316"/>
                                        </p:tgtEl>
                                        <p:attrNameLst>
                                          <p:attrName>ppt_y</p:attrName>
                                        </p:attrNameLst>
                                      </p:cBhvr>
                                      <p:tavLst>
                                        <p:tav tm="0">
                                          <p:val>
                                            <p:strVal val="#ppt_y"/>
                                          </p:val>
                                        </p:tav>
                                        <p:tav tm="100000">
                                          <p:val>
                                            <p:strVal val="#ppt_y"/>
                                          </p:val>
                                        </p:tav>
                                      </p:tavLst>
                                    </p:anim>
                                    <p:anim calcmode="lin" valueType="num">
                                      <p:cBhvr>
                                        <p:cTn id="37" dur="500" fill="hold"/>
                                        <p:tgtEl>
                                          <p:spTgt spid="13316"/>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3316"/>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3316"/>
                                        </p:tgtEl>
                                      </p:cBhvr>
                                    </p:animEffect>
                                  </p:childTnLst>
                                </p:cTn>
                              </p:par>
                              <p:par>
                                <p:cTn id="40" presetID="41" presetClass="entr" presetSubtype="0" fill="hold" grpId="0" nodeType="withEffect">
                                  <p:stCondLst>
                                    <p:cond delay="0"/>
                                  </p:stCondLst>
                                  <p:iterate type="lt">
                                    <p:tmPct val="10000"/>
                                  </p:iterate>
                                  <p:childTnLst>
                                    <p:set>
                                      <p:cBhvr>
                                        <p:cTn id="41" dur="1" fill="hold">
                                          <p:stCondLst>
                                            <p:cond delay="0"/>
                                          </p:stCondLst>
                                        </p:cTn>
                                        <p:tgtEl>
                                          <p:spTgt spid="13317"/>
                                        </p:tgtEl>
                                        <p:attrNameLst>
                                          <p:attrName>style.visibility</p:attrName>
                                        </p:attrNameLst>
                                      </p:cBhvr>
                                      <p:to>
                                        <p:strVal val="visible"/>
                                      </p:to>
                                    </p:set>
                                    <p:anim calcmode="lin" valueType="num">
                                      <p:cBhvr>
                                        <p:cTn id="42" dur="500" fill="hold"/>
                                        <p:tgtEl>
                                          <p:spTgt spid="13317"/>
                                        </p:tgtEl>
                                        <p:attrNameLst>
                                          <p:attrName>ppt_x</p:attrName>
                                        </p:attrNameLst>
                                      </p:cBhvr>
                                      <p:tavLst>
                                        <p:tav tm="0">
                                          <p:val>
                                            <p:strVal val="#ppt_x"/>
                                          </p:val>
                                        </p:tav>
                                        <p:tav tm="50000">
                                          <p:val>
                                            <p:strVal val="#ppt_x+.1"/>
                                          </p:val>
                                        </p:tav>
                                        <p:tav tm="100000">
                                          <p:val>
                                            <p:strVal val="#ppt_x"/>
                                          </p:val>
                                        </p:tav>
                                      </p:tavLst>
                                    </p:anim>
                                    <p:anim calcmode="lin" valueType="num">
                                      <p:cBhvr>
                                        <p:cTn id="43" dur="500" fill="hold"/>
                                        <p:tgtEl>
                                          <p:spTgt spid="13317"/>
                                        </p:tgtEl>
                                        <p:attrNameLst>
                                          <p:attrName>ppt_y</p:attrName>
                                        </p:attrNameLst>
                                      </p:cBhvr>
                                      <p:tavLst>
                                        <p:tav tm="0">
                                          <p:val>
                                            <p:strVal val="#ppt_y"/>
                                          </p:val>
                                        </p:tav>
                                        <p:tav tm="100000">
                                          <p:val>
                                            <p:strVal val="#ppt_y"/>
                                          </p:val>
                                        </p:tav>
                                      </p:tavLst>
                                    </p:anim>
                                    <p:anim calcmode="lin" valueType="num">
                                      <p:cBhvr>
                                        <p:cTn id="44" dur="500" fill="hold"/>
                                        <p:tgtEl>
                                          <p:spTgt spid="13317"/>
                                        </p:tgtEl>
                                        <p:attrNameLst>
                                          <p:attrName>ppt_h</p:attrName>
                                        </p:attrNameLst>
                                      </p:cBhvr>
                                      <p:tavLst>
                                        <p:tav tm="0">
                                          <p:val>
                                            <p:strVal val="#ppt_h/10"/>
                                          </p:val>
                                        </p:tav>
                                        <p:tav tm="50000">
                                          <p:val>
                                            <p:strVal val="#ppt_h+.01"/>
                                          </p:val>
                                        </p:tav>
                                        <p:tav tm="100000">
                                          <p:val>
                                            <p:strVal val="#ppt_h"/>
                                          </p:val>
                                        </p:tav>
                                      </p:tavLst>
                                    </p:anim>
                                    <p:anim calcmode="lin" valueType="num">
                                      <p:cBhvr>
                                        <p:cTn id="45" dur="500" fill="hold"/>
                                        <p:tgtEl>
                                          <p:spTgt spid="13317"/>
                                        </p:tgtEl>
                                        <p:attrNameLst>
                                          <p:attrName>ppt_w</p:attrName>
                                        </p:attrNameLst>
                                      </p:cBhvr>
                                      <p:tavLst>
                                        <p:tav tm="0">
                                          <p:val>
                                            <p:strVal val="#ppt_w/10"/>
                                          </p:val>
                                        </p:tav>
                                        <p:tav tm="50000">
                                          <p:val>
                                            <p:strVal val="#ppt_w+.01"/>
                                          </p:val>
                                        </p:tav>
                                        <p:tav tm="100000">
                                          <p:val>
                                            <p:strVal val="#ppt_w"/>
                                          </p:val>
                                        </p:tav>
                                      </p:tavLst>
                                    </p:anim>
                                    <p:animEffect transition="in" filter="fade">
                                      <p:cBhvr>
                                        <p:cTn id="46" dur="500" tmFilter="0,0; .5, 1; 1, 1"/>
                                        <p:tgtEl>
                                          <p:spTgt spid="13317"/>
                                        </p:tgtEl>
                                      </p:cBhvr>
                                    </p:animEffect>
                                  </p:childTnLst>
                                </p:cTn>
                              </p:par>
                            </p:childTnLst>
                          </p:cTn>
                        </p:par>
                        <p:par>
                          <p:cTn id="47" fill="hold" nodeType="afterGroup">
                            <p:stCondLst>
                              <p:cond delay="3270"/>
                            </p:stCondLst>
                            <p:childTnLst>
                              <p:par>
                                <p:cTn id="48" presetID="41" presetClass="entr" presetSubtype="0" fill="hold" grpId="0" nodeType="afterEffect">
                                  <p:stCondLst>
                                    <p:cond delay="0"/>
                                  </p:stCondLst>
                                  <p:iterate type="lt">
                                    <p:tmPct val="10000"/>
                                  </p:iterate>
                                  <p:childTnLst>
                                    <p:set>
                                      <p:cBhvr>
                                        <p:cTn id="49" dur="1" fill="hold">
                                          <p:stCondLst>
                                            <p:cond delay="0"/>
                                          </p:stCondLst>
                                        </p:cTn>
                                        <p:tgtEl>
                                          <p:spTgt spid="13318"/>
                                        </p:tgtEl>
                                        <p:attrNameLst>
                                          <p:attrName>style.visibility</p:attrName>
                                        </p:attrNameLst>
                                      </p:cBhvr>
                                      <p:to>
                                        <p:strVal val="visible"/>
                                      </p:to>
                                    </p:set>
                                    <p:anim calcmode="lin" valueType="num">
                                      <p:cBhvr>
                                        <p:cTn id="50" dur="500" fill="hold"/>
                                        <p:tgtEl>
                                          <p:spTgt spid="13318"/>
                                        </p:tgtEl>
                                        <p:attrNameLst>
                                          <p:attrName>ppt_x</p:attrName>
                                        </p:attrNameLst>
                                      </p:cBhvr>
                                      <p:tavLst>
                                        <p:tav tm="0">
                                          <p:val>
                                            <p:strVal val="#ppt_x"/>
                                          </p:val>
                                        </p:tav>
                                        <p:tav tm="50000">
                                          <p:val>
                                            <p:strVal val="#ppt_x+.1"/>
                                          </p:val>
                                        </p:tav>
                                        <p:tav tm="100000">
                                          <p:val>
                                            <p:strVal val="#ppt_x"/>
                                          </p:val>
                                        </p:tav>
                                      </p:tavLst>
                                    </p:anim>
                                    <p:anim calcmode="lin" valueType="num">
                                      <p:cBhvr>
                                        <p:cTn id="51" dur="500" fill="hold"/>
                                        <p:tgtEl>
                                          <p:spTgt spid="13318"/>
                                        </p:tgtEl>
                                        <p:attrNameLst>
                                          <p:attrName>ppt_y</p:attrName>
                                        </p:attrNameLst>
                                      </p:cBhvr>
                                      <p:tavLst>
                                        <p:tav tm="0">
                                          <p:val>
                                            <p:strVal val="#ppt_y"/>
                                          </p:val>
                                        </p:tav>
                                        <p:tav tm="100000">
                                          <p:val>
                                            <p:strVal val="#ppt_y"/>
                                          </p:val>
                                        </p:tav>
                                      </p:tavLst>
                                    </p:anim>
                                    <p:anim calcmode="lin" valueType="num">
                                      <p:cBhvr>
                                        <p:cTn id="52" dur="500" fill="hold"/>
                                        <p:tgtEl>
                                          <p:spTgt spid="13318"/>
                                        </p:tgtEl>
                                        <p:attrNameLst>
                                          <p:attrName>ppt_h</p:attrName>
                                        </p:attrNameLst>
                                      </p:cBhvr>
                                      <p:tavLst>
                                        <p:tav tm="0">
                                          <p:val>
                                            <p:strVal val="#ppt_h/10"/>
                                          </p:val>
                                        </p:tav>
                                        <p:tav tm="50000">
                                          <p:val>
                                            <p:strVal val="#ppt_h+.01"/>
                                          </p:val>
                                        </p:tav>
                                        <p:tav tm="100000">
                                          <p:val>
                                            <p:strVal val="#ppt_h"/>
                                          </p:val>
                                        </p:tav>
                                      </p:tavLst>
                                    </p:anim>
                                    <p:anim calcmode="lin" valueType="num">
                                      <p:cBhvr>
                                        <p:cTn id="53" dur="500" fill="hold"/>
                                        <p:tgtEl>
                                          <p:spTgt spid="13318"/>
                                        </p:tgtEl>
                                        <p:attrNameLst>
                                          <p:attrName>ppt_w</p:attrName>
                                        </p:attrNameLst>
                                      </p:cBhvr>
                                      <p:tavLst>
                                        <p:tav tm="0">
                                          <p:val>
                                            <p:strVal val="#ppt_w/10"/>
                                          </p:val>
                                        </p:tav>
                                        <p:tav tm="50000">
                                          <p:val>
                                            <p:strVal val="#ppt_w+.01"/>
                                          </p:val>
                                        </p:tav>
                                        <p:tav tm="100000">
                                          <p:val>
                                            <p:strVal val="#ppt_w"/>
                                          </p:val>
                                        </p:tav>
                                      </p:tavLst>
                                    </p:anim>
                                    <p:animEffect transition="in" filter="fade">
                                      <p:cBhvr>
                                        <p:cTn id="54" dur="500" tmFilter="0,0; .5, 1; 1, 1"/>
                                        <p:tgtEl>
                                          <p:spTgt spid="13318"/>
                                        </p:tgtEl>
                                      </p:cBhvr>
                                    </p:animEffect>
                                  </p:childTnLst>
                                </p:cTn>
                              </p:par>
                              <p:par>
                                <p:cTn id="55" presetID="41" presetClass="entr" presetSubtype="0" fill="hold" grpId="0" nodeType="withEffect">
                                  <p:stCondLst>
                                    <p:cond delay="0"/>
                                  </p:stCondLst>
                                  <p:iterate type="lt">
                                    <p:tmPct val="10000"/>
                                  </p:iterate>
                                  <p:childTnLst>
                                    <p:set>
                                      <p:cBhvr>
                                        <p:cTn id="56" dur="1" fill="hold">
                                          <p:stCondLst>
                                            <p:cond delay="0"/>
                                          </p:stCondLst>
                                        </p:cTn>
                                        <p:tgtEl>
                                          <p:spTgt spid="13319"/>
                                        </p:tgtEl>
                                        <p:attrNameLst>
                                          <p:attrName>style.visibility</p:attrName>
                                        </p:attrNameLst>
                                      </p:cBhvr>
                                      <p:to>
                                        <p:strVal val="visible"/>
                                      </p:to>
                                    </p:set>
                                    <p:anim calcmode="lin" valueType="num">
                                      <p:cBhvr>
                                        <p:cTn id="57" dur="500" fill="hold"/>
                                        <p:tgtEl>
                                          <p:spTgt spid="13319"/>
                                        </p:tgtEl>
                                        <p:attrNameLst>
                                          <p:attrName>ppt_x</p:attrName>
                                        </p:attrNameLst>
                                      </p:cBhvr>
                                      <p:tavLst>
                                        <p:tav tm="0">
                                          <p:val>
                                            <p:strVal val="#ppt_x"/>
                                          </p:val>
                                        </p:tav>
                                        <p:tav tm="50000">
                                          <p:val>
                                            <p:strVal val="#ppt_x+.1"/>
                                          </p:val>
                                        </p:tav>
                                        <p:tav tm="100000">
                                          <p:val>
                                            <p:strVal val="#ppt_x"/>
                                          </p:val>
                                        </p:tav>
                                      </p:tavLst>
                                    </p:anim>
                                    <p:anim calcmode="lin" valueType="num">
                                      <p:cBhvr>
                                        <p:cTn id="58" dur="500" fill="hold"/>
                                        <p:tgtEl>
                                          <p:spTgt spid="13319"/>
                                        </p:tgtEl>
                                        <p:attrNameLst>
                                          <p:attrName>ppt_y</p:attrName>
                                        </p:attrNameLst>
                                      </p:cBhvr>
                                      <p:tavLst>
                                        <p:tav tm="0">
                                          <p:val>
                                            <p:strVal val="#ppt_y"/>
                                          </p:val>
                                        </p:tav>
                                        <p:tav tm="100000">
                                          <p:val>
                                            <p:strVal val="#ppt_y"/>
                                          </p:val>
                                        </p:tav>
                                      </p:tavLst>
                                    </p:anim>
                                    <p:anim calcmode="lin" valueType="num">
                                      <p:cBhvr>
                                        <p:cTn id="59" dur="500" fill="hold"/>
                                        <p:tgtEl>
                                          <p:spTgt spid="13319"/>
                                        </p:tgtEl>
                                        <p:attrNameLst>
                                          <p:attrName>ppt_h</p:attrName>
                                        </p:attrNameLst>
                                      </p:cBhvr>
                                      <p:tavLst>
                                        <p:tav tm="0">
                                          <p:val>
                                            <p:strVal val="#ppt_h/10"/>
                                          </p:val>
                                        </p:tav>
                                        <p:tav tm="50000">
                                          <p:val>
                                            <p:strVal val="#ppt_h+.01"/>
                                          </p:val>
                                        </p:tav>
                                        <p:tav tm="100000">
                                          <p:val>
                                            <p:strVal val="#ppt_h"/>
                                          </p:val>
                                        </p:tav>
                                      </p:tavLst>
                                    </p:anim>
                                    <p:anim calcmode="lin" valueType="num">
                                      <p:cBhvr>
                                        <p:cTn id="60" dur="500" fill="hold"/>
                                        <p:tgtEl>
                                          <p:spTgt spid="13319"/>
                                        </p:tgtEl>
                                        <p:attrNameLst>
                                          <p:attrName>ppt_w</p:attrName>
                                        </p:attrNameLst>
                                      </p:cBhvr>
                                      <p:tavLst>
                                        <p:tav tm="0">
                                          <p:val>
                                            <p:strVal val="#ppt_w/10"/>
                                          </p:val>
                                        </p:tav>
                                        <p:tav tm="50000">
                                          <p:val>
                                            <p:strVal val="#ppt_w+.01"/>
                                          </p:val>
                                        </p:tav>
                                        <p:tav tm="100000">
                                          <p:val>
                                            <p:strVal val="#ppt_w"/>
                                          </p:val>
                                        </p:tav>
                                      </p:tavLst>
                                    </p:anim>
                                    <p:animEffect transition="in" filter="fade">
                                      <p:cBhvr>
                                        <p:cTn id="61" dur="500" tmFilter="0,0; .5, 1; 1, 1"/>
                                        <p:tgtEl>
                                          <p:spTgt spid="13319"/>
                                        </p:tgtEl>
                                      </p:cBhvr>
                                    </p:animEffect>
                                  </p:childTnLst>
                                </p:cTn>
                              </p:par>
                            </p:childTnLst>
                          </p:cTn>
                        </p:par>
                        <p:par>
                          <p:cTn id="62" fill="hold" nodeType="afterGroup">
                            <p:stCondLst>
                              <p:cond delay="4170"/>
                            </p:stCondLst>
                            <p:childTnLst>
                              <p:par>
                                <p:cTn id="63" presetID="22" presetClass="entr" presetSubtype="8" fill="hold" nodeType="afterEffect">
                                  <p:stCondLst>
                                    <p:cond delay="0"/>
                                  </p:stCondLst>
                                  <p:childTnLst>
                                    <p:set>
                                      <p:cBhvr>
                                        <p:cTn id="64" dur="1" fill="hold">
                                          <p:stCondLst>
                                            <p:cond delay="0"/>
                                          </p:stCondLst>
                                        </p:cTn>
                                        <p:tgtEl>
                                          <p:spTgt spid="13320"/>
                                        </p:tgtEl>
                                        <p:attrNameLst>
                                          <p:attrName>style.visibility</p:attrName>
                                        </p:attrNameLst>
                                      </p:cBhvr>
                                      <p:to>
                                        <p:strVal val="visible"/>
                                      </p:to>
                                    </p:set>
                                    <p:animEffect transition="in" filter="wipe(left)">
                                      <p:cBhvr>
                                        <p:cTn id="65" dur="500"/>
                                        <p:tgtEl>
                                          <p:spTgt spid="13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utoUpdateAnimBg="0"/>
      <p:bldP spid="13317" grpId="0" autoUpdateAnimBg="0"/>
      <p:bldP spid="13318" grpId="0" autoUpdateAnimBg="0"/>
      <p:bldP spid="13319" grpId="0" autoUpdateAnimBg="0"/>
      <p:bldP spid="13321" grpId="0" autoUpdateAnimBg="0"/>
      <p:bldP spid="13322" grpId="0" animBg="1" autoUpdateAnimBg="0"/>
      <p:bldP spid="13323" grpId="0" animBg="1" autoUpdateAnimBg="0"/>
    </p:bldLst>
  </p:timing>
</p:sld>
</file>

<file path=ppt/theme/theme1.xml><?xml version="1.0" encoding="utf-8"?>
<a:theme xmlns:a="http://schemas.openxmlformats.org/drawingml/2006/main" name="1_默认设计模板">
  <a:themeElements>
    <a:clrScheme name="">
      <a:dk1>
        <a:srgbClr val="000000"/>
      </a:dk1>
      <a:lt1>
        <a:srgbClr val="21A3D0"/>
      </a:lt1>
      <a:dk2>
        <a:srgbClr val="2B2E30"/>
      </a:dk2>
      <a:lt2>
        <a:srgbClr val="21A3D0"/>
      </a:lt2>
      <a:accent1>
        <a:srgbClr val="2B2E30"/>
      </a:accent1>
      <a:accent2>
        <a:srgbClr val="21A3D0"/>
      </a:accent2>
      <a:accent3>
        <a:srgbClr val="ABCEE4"/>
      </a:accent3>
      <a:accent4>
        <a:srgbClr val="000000"/>
      </a:accent4>
      <a:accent5>
        <a:srgbClr val="ACADAD"/>
      </a:accent5>
      <a:accent6>
        <a:srgbClr val="1D93BC"/>
      </a:accent6>
      <a:hlink>
        <a:srgbClr val="21A3D0"/>
      </a:hlink>
      <a:folHlink>
        <a:srgbClr val="2B2E30"/>
      </a:folHlink>
    </a:clrScheme>
    <a:fontScheme name="1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默认设计模板">
  <a:themeElements>
    <a:clrScheme name="">
      <a:dk1>
        <a:srgbClr val="000000"/>
      </a:dk1>
      <a:lt1>
        <a:srgbClr val="21A3D0"/>
      </a:lt1>
      <a:dk2>
        <a:srgbClr val="2B2E30"/>
      </a:dk2>
      <a:lt2>
        <a:srgbClr val="21A3D0"/>
      </a:lt2>
      <a:accent1>
        <a:srgbClr val="2B2E30"/>
      </a:accent1>
      <a:accent2>
        <a:srgbClr val="21A3D0"/>
      </a:accent2>
      <a:accent3>
        <a:srgbClr val="ABCEE4"/>
      </a:accent3>
      <a:accent4>
        <a:srgbClr val="000000"/>
      </a:accent4>
      <a:accent5>
        <a:srgbClr val="ACADAD"/>
      </a:accent5>
      <a:accent6>
        <a:srgbClr val="1D93BC"/>
      </a:accent6>
      <a:hlink>
        <a:srgbClr val="21A3D0"/>
      </a:hlink>
      <a:folHlink>
        <a:srgbClr val="2B2E30"/>
      </a:folHlink>
    </a:clrScheme>
    <a:fontScheme name="2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默认设计模板">
  <a:themeElements>
    <a:clrScheme name="">
      <a:dk1>
        <a:srgbClr val="000000"/>
      </a:dk1>
      <a:lt1>
        <a:srgbClr val="21A3D0"/>
      </a:lt1>
      <a:dk2>
        <a:srgbClr val="2B2E30"/>
      </a:dk2>
      <a:lt2>
        <a:srgbClr val="21A3D0"/>
      </a:lt2>
      <a:accent1>
        <a:srgbClr val="2B2E30"/>
      </a:accent1>
      <a:accent2>
        <a:srgbClr val="21A3D0"/>
      </a:accent2>
      <a:accent3>
        <a:srgbClr val="ABCEE4"/>
      </a:accent3>
      <a:accent4>
        <a:srgbClr val="000000"/>
      </a:accent4>
      <a:accent5>
        <a:srgbClr val="ACADAD"/>
      </a:accent5>
      <a:accent6>
        <a:srgbClr val="1D93BC"/>
      </a:accent6>
      <a:hlink>
        <a:srgbClr val="21A3D0"/>
      </a:hlink>
      <a:folHlink>
        <a:srgbClr val="2B2E30"/>
      </a:folHlink>
    </a:clrScheme>
    <a:fontScheme name="3_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Pages>0</Pages>
  <Words>1292</Words>
  <Characters>0</Characters>
  <Application>Microsoft Office PowerPoint</Application>
  <DocSecurity>0</DocSecurity>
  <PresentationFormat>自定义</PresentationFormat>
  <Lines>0</Lines>
  <Paragraphs>259</Paragraphs>
  <Slides>27</Slides>
  <Notes>0</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27</vt:i4>
      </vt:variant>
    </vt:vector>
  </HeadingPairs>
  <TitlesOfParts>
    <vt:vector size="43" baseType="lpstr">
      <vt:lpstr>Arial</vt:lpstr>
      <vt:lpstr>宋体</vt:lpstr>
      <vt:lpstr>Wingdings</vt:lpstr>
      <vt:lpstr>微软雅黑</vt:lpstr>
      <vt:lpstr>仿宋_GB2312</vt:lpstr>
      <vt:lpstr>Calibri</vt:lpstr>
      <vt:lpstr>Impact</vt:lpstr>
      <vt:lpstr>Broadway BT</vt:lpstr>
      <vt:lpstr>楷体_GB2312</vt:lpstr>
      <vt:lpstr>造字工房悦黑体验版常规体</vt:lpstr>
      <vt:lpstr>仿宋</vt:lpstr>
      <vt:lpstr>Broadway</vt:lpstr>
      <vt:lpstr>新宋体</vt:lpstr>
      <vt:lpstr>1_默认设计模板</vt:lpstr>
      <vt:lpstr>2_默认设计模板</vt:lpstr>
      <vt:lpstr>3_默认设计模板</vt:lpstr>
      <vt:lpstr>蓝灰时间主题动态模板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演示完毕  感谢聆听</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138</cp:revision>
  <dcterms:created xsi:type="dcterms:W3CDTF">2013-01-25T01:44:32Z</dcterms:created>
  <dcterms:modified xsi:type="dcterms:W3CDTF">2015-10-21T09:05:36Z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2052-9.1.0.4468</vt:lpwstr>
  </property>
</Properties>
</file>