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3" r:id="rId2"/>
    <p:sldId id="281" r:id="rId3"/>
    <p:sldId id="256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7" r:id="rId15"/>
    <p:sldId id="268" r:id="rId16"/>
    <p:sldId id="269" r:id="rId17"/>
    <p:sldId id="270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82" r:id="rId29"/>
  </p:sldIdLst>
  <p:sldSz cx="9144000" cy="5143500" type="screen16x9"/>
  <p:notesSz cx="6858000" cy="9144000"/>
  <p:embeddedFontLst>
    <p:embeddedFont>
      <p:font typeface="Calibri" pitchFamily="34" charset="0"/>
      <p:regular r:id="rId30"/>
      <p:bold r:id="rId31"/>
      <p:italic r:id="rId32"/>
      <p:boldItalic r:id="rId33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clrMru>
    <a:srgbClr val="00C00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26" autoAdjust="0"/>
  </p:normalViewPr>
  <p:slideViewPr>
    <p:cSldViewPr>
      <p:cViewPr>
        <p:scale>
          <a:sx n="66" d="100"/>
          <a:sy n="66" d="100"/>
        </p:scale>
        <p:origin x="-1494" y="-7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F9E95-7319-408D-A104-DC7A751863AF}" type="datetimeFigureOut">
              <a:rPr lang="zh-CN" altLang="en-US"/>
              <a:pPr>
                <a:defRPr/>
              </a:pPr>
              <a:t>2013-11-21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FECD6-CBCD-46B4-A0C4-1F6706B92D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AA260-C002-4396-AD26-259E8AB0393E}" type="datetimeFigureOut">
              <a:rPr lang="zh-CN" altLang="en-US"/>
              <a:pPr>
                <a:defRPr/>
              </a:pPr>
              <a:t>2013-11-21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CE055-14C5-4986-9AEB-8A0CAFF9C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B7DCD-5565-437B-9E3C-C931B9F462A2}" type="datetimeFigureOut">
              <a:rPr lang="zh-CN" altLang="en-US"/>
              <a:pPr>
                <a:defRPr/>
              </a:pPr>
              <a:t>2013-11-21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609E5-A034-458C-96D3-C0EBC4EAD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E5F31-1D18-47BA-86BA-C17225172513}" type="datetimeFigureOut">
              <a:rPr lang="zh-CN" altLang="en-US"/>
              <a:pPr>
                <a:defRPr/>
              </a:pPr>
              <a:t>2013-11-21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FECCF-C5CD-42B6-BEBD-63EED9FCC6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FD977-4A21-4292-ABD5-FE9648F167FD}" type="datetimeFigureOut">
              <a:rPr lang="zh-CN" altLang="en-US"/>
              <a:pPr>
                <a:defRPr/>
              </a:pPr>
              <a:t>2013-11-21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AE1A-8113-40A9-AEEA-79F4596108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337F5-50FF-4E63-B2A8-2325676FDBA6}" type="datetimeFigureOut">
              <a:rPr lang="zh-CN" altLang="en-US"/>
              <a:pPr>
                <a:defRPr/>
              </a:pPr>
              <a:t>2013-11-21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11973-B21F-43AA-9627-FBF1C20A0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5718D-7D99-4C2C-9946-DE37C3CDB472}" type="datetimeFigureOut">
              <a:rPr lang="zh-CN" altLang="en-US"/>
              <a:pPr>
                <a:defRPr/>
              </a:pPr>
              <a:t>2013-11-21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B1BD7-B854-427C-B9FD-01DC01B788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6E90B-0C00-4ADB-BB07-17A3BEE4C992}" type="datetimeFigureOut">
              <a:rPr lang="zh-CN" altLang="en-US"/>
              <a:pPr>
                <a:defRPr/>
              </a:pPr>
              <a:t>2013-11-21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C7927-4E0D-4866-BA6E-7B088E7FBC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DDB55-9C29-4B35-B865-FDBD6CD3C081}" type="datetimeFigureOut">
              <a:rPr lang="zh-CN" altLang="en-US"/>
              <a:pPr>
                <a:defRPr/>
              </a:pPr>
              <a:t>2013-11-21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B9912-B91C-4AA3-9B40-93B293AFE1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0CC87-2168-4737-B4D6-344F15573AA6}" type="datetimeFigureOut">
              <a:rPr lang="zh-CN" altLang="en-US"/>
              <a:pPr>
                <a:defRPr/>
              </a:pPr>
              <a:t>2013-11-21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70EE2-9AF1-4D30-80E3-6D9A8755C0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42D71-ECE6-45E5-846E-AD7D883CB555}" type="datetimeFigureOut">
              <a:rPr lang="zh-CN" altLang="en-US"/>
              <a:pPr>
                <a:defRPr/>
              </a:pPr>
              <a:t>2013-11-21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F6FA0-2E52-417D-AEE1-8F1EF85124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4E409B-9C40-4298-8612-8BB2FA54B254}" type="datetimeFigureOut">
              <a:rPr lang="zh-CN" altLang="en-US"/>
              <a:pPr>
                <a:defRPr/>
              </a:pPr>
              <a:t>2013-11-21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3ED726-97E5-411B-99F8-57F96D17F4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qq\Desktop\15%20-%20Sector%207.mp3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2571736" y="3429006"/>
            <a:ext cx="3684021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Click Here to Start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单击此处开始播放预告</a:t>
            </a:r>
            <a:endParaRPr lang="en-US" altLang="zh-CN" dirty="0">
              <a:gradFill>
                <a:gsLst>
                  <a:gs pos="48000">
                    <a:schemeClr val="tx2">
                      <a:lumMod val="60000"/>
                      <a:lumOff val="40000"/>
                    </a:scheme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effectLst>
                <a:outerShdw blurRad="330200" algn="ctr" rotWithShape="0">
                  <a:schemeClr val="tx2">
                    <a:lumMod val="60000"/>
                    <a:lumOff val="40000"/>
                  </a:schemeClr>
                </a:outerShdw>
              </a:effectLst>
              <a:latin typeface="BankGothic Lt BT" pitchFamily="34" charset="0"/>
              <a:ea typeface="+mn-ea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该作品的所有图形均由</a:t>
            </a:r>
            <a:r>
              <a:rPr lang="en-US" altLang="zh-CN" sz="1600" dirty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PPT</a:t>
            </a:r>
            <a:r>
              <a:rPr lang="zh-CN" altLang="en-US" sz="1600" dirty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纯绘制而成</a:t>
            </a:r>
            <a:endParaRPr lang="en-US" altLang="zh-CN" sz="1600" dirty="0">
              <a:gradFill>
                <a:gsLst>
                  <a:gs pos="48000">
                    <a:schemeClr val="tx2">
                      <a:lumMod val="60000"/>
                      <a:lumOff val="40000"/>
                    </a:scheme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effectLst>
                <a:outerShdw blurRad="330200" algn="ctr" rotWithShape="0">
                  <a:schemeClr val="tx2">
                    <a:lumMod val="60000"/>
                    <a:lumOff val="40000"/>
                  </a:schemeClr>
                </a:outerShdw>
              </a:effectLst>
              <a:latin typeface="BankGothic Lt BT" pitchFamily="34" charset="0"/>
              <a:ea typeface="+mn-ea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© 2011 Zaoeyo presents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5562" y="1714494"/>
            <a:ext cx="3855543" cy="1138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PowerPoint</a:t>
            </a:r>
            <a:r>
              <a:rPr lang="en-US" altLang="zh-CN" sz="2800" dirty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gradFill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AUTO SHAPE DESIGN</a:t>
            </a:r>
            <a:endParaRPr lang="zh-CN" altLang="en-US" sz="2400" dirty="0">
              <a:gradFill>
                <a:gsLst>
                  <a:gs pos="48000">
                    <a:schemeClr val="tx2">
                      <a:lumMod val="60000"/>
                      <a:lumOff val="40000"/>
                    </a:scheme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effectLst>
                <a:outerShdw blurRad="330200" algn="ctr" rotWithShape="0">
                  <a:schemeClr val="tx2">
                    <a:lumMod val="60000"/>
                    <a:lumOff val="40000"/>
                  </a:schemeClr>
                </a:outerShdw>
              </a:effectLst>
              <a:latin typeface="BankGothic Lt BT" pitchFamily="34" charset="0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8860" y="1785932"/>
            <a:ext cx="3855543" cy="1138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48000">
                      <a:srgbClr val="00C009">
                        <a:alpha val="10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rgbClr val="00C009"/>
                  </a:outerShdw>
                </a:effectLst>
                <a:latin typeface="BankGothic Lt BT" pitchFamily="34" charset="0"/>
                <a:ea typeface="+mn-ea"/>
              </a:rPr>
              <a:t>PowerPoint</a:t>
            </a:r>
            <a:r>
              <a:rPr lang="en-US" altLang="zh-CN" sz="2800" dirty="0">
                <a:gradFill>
                  <a:gsLst>
                    <a:gs pos="48000">
                      <a:srgbClr val="00C009">
                        <a:alpha val="10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rgbClr val="00C009"/>
                  </a:outerShdw>
                </a:effectLst>
                <a:latin typeface="BankGothic Lt BT" pitchFamily="34" charset="0"/>
                <a:ea typeface="+mn-ea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gradFill>
                  <a:gsLst>
                    <a:gs pos="48000">
                      <a:srgbClr val="00C009">
                        <a:alpha val="10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rgbClr val="00C009"/>
                  </a:outerShdw>
                </a:effectLst>
                <a:latin typeface="BankGothic Lt BT" pitchFamily="34" charset="0"/>
                <a:ea typeface="+mn-ea"/>
              </a:rPr>
              <a:t>AUTO SHAPE DESIGN</a:t>
            </a:r>
            <a:endParaRPr lang="zh-CN" altLang="en-US" sz="2400" dirty="0">
              <a:gradFill>
                <a:gsLst>
                  <a:gs pos="48000">
                    <a:srgbClr val="00C009">
                      <a:alpha val="10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effectLst>
                <a:outerShdw blurRad="330200" algn="ctr" rotWithShape="0">
                  <a:srgbClr val="00C009"/>
                </a:outerShdw>
              </a:effectLst>
              <a:latin typeface="BankGothic Lt BT" pitchFamily="34" charset="0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5283" y="1714494"/>
            <a:ext cx="3855543" cy="1138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48000">
                      <a:srgbClr val="FF0000">
                        <a:alpha val="16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rgbClr val="FF0000"/>
                  </a:outerShdw>
                </a:effectLst>
                <a:latin typeface="BankGothic Lt BT" pitchFamily="34" charset="0"/>
                <a:ea typeface="+mn-ea"/>
              </a:rPr>
              <a:t>PowerPoint</a:t>
            </a:r>
            <a:r>
              <a:rPr lang="en-US" altLang="zh-CN" sz="2800" dirty="0">
                <a:gradFill>
                  <a:gsLst>
                    <a:gs pos="48000">
                      <a:srgbClr val="FF0000">
                        <a:alpha val="16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rgbClr val="FF0000"/>
                  </a:outerShdw>
                </a:effectLst>
                <a:latin typeface="BankGothic Lt BT" pitchFamily="34" charset="0"/>
                <a:ea typeface="+mn-ea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gradFill>
                  <a:gsLst>
                    <a:gs pos="48000">
                      <a:srgbClr val="FF0000">
                        <a:alpha val="16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330200" algn="ctr" rotWithShape="0">
                    <a:srgbClr val="FF0000"/>
                  </a:outerShdw>
                </a:effectLst>
                <a:latin typeface="BankGothic Lt BT" pitchFamily="34" charset="0"/>
                <a:ea typeface="+mn-ea"/>
              </a:rPr>
              <a:t>AUTO SHAPE DESIGN</a:t>
            </a:r>
            <a:endParaRPr lang="zh-CN" altLang="en-US" sz="2400" dirty="0">
              <a:gradFill>
                <a:gsLst>
                  <a:gs pos="48000">
                    <a:srgbClr val="FF0000">
                      <a:alpha val="16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effectLst>
                <a:outerShdw blurRad="330200" algn="ctr" rotWithShape="0">
                  <a:srgbClr val="FF0000"/>
                </a:outerShdw>
              </a:effectLst>
              <a:latin typeface="BankGothic Lt BT" pitchFamily="34" charset="0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429006"/>
            <a:ext cx="3877985" cy="1138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图形创意设计</a:t>
            </a:r>
            <a:endParaRPr lang="en-US" altLang="zh-CN" sz="48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Auto Shape Design</a:t>
            </a:r>
            <a:endParaRPr lang="zh-CN" altLang="en-US" sz="20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85813" y="500063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8875" y="1785938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虚尾箭头 13"/>
          <p:cNvSpPr/>
          <p:nvPr/>
        </p:nvSpPr>
        <p:spPr>
          <a:xfrm>
            <a:off x="3857625" y="1714500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虚尾箭头 14"/>
          <p:cNvSpPr/>
          <p:nvPr/>
        </p:nvSpPr>
        <p:spPr>
          <a:xfrm>
            <a:off x="2143125" y="1857375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4572000" y="3790950"/>
            <a:ext cx="9666288" cy="135255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518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429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340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51" y="2928940"/>
              <a:ext cx="50011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571750" y="785813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857875" y="642938"/>
            <a:ext cx="3286125" cy="1643062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7286625" y="3000375"/>
            <a:ext cx="608013" cy="500063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5" y="3001285"/>
              <a:ext cx="45387" cy="285751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1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57750" y="1857375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虚尾箭头 53"/>
          <p:cNvSpPr/>
          <p:nvPr/>
        </p:nvSpPr>
        <p:spPr>
          <a:xfrm>
            <a:off x="6786563" y="3929063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虚尾箭头 54"/>
          <p:cNvSpPr/>
          <p:nvPr/>
        </p:nvSpPr>
        <p:spPr>
          <a:xfrm>
            <a:off x="4357688" y="2500313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-268287" y="1054100"/>
            <a:ext cx="4108450" cy="2428875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2029" y="2929127"/>
              <a:ext cx="71411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491" y="2928940"/>
              <a:ext cx="7141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312" y="2928940"/>
              <a:ext cx="7141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132" y="2928940"/>
              <a:ext cx="500232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10800000">
            <a:off x="4714875" y="1143000"/>
            <a:ext cx="928688" cy="285750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30527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30527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30527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10800000">
            <a:off x="6357938" y="2428875"/>
            <a:ext cx="347662" cy="285750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4" name="虚尾箭头 73"/>
          <p:cNvSpPr/>
          <p:nvPr/>
        </p:nvSpPr>
        <p:spPr>
          <a:xfrm rot="10800000">
            <a:off x="6072188" y="2500313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5" name="组合 74"/>
          <p:cNvGrpSpPr>
            <a:grpSpLocks/>
          </p:cNvGrpSpPr>
          <p:nvPr/>
        </p:nvGrpSpPr>
        <p:grpSpPr bwMode="auto">
          <a:xfrm rot="10800000">
            <a:off x="6500813" y="1428750"/>
            <a:ext cx="857250" cy="285750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3429000" y="3643313"/>
            <a:ext cx="1625600" cy="500062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64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965" y="2928940"/>
              <a:ext cx="7074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353" y="2928940"/>
              <a:ext cx="7164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647" y="2928940"/>
              <a:ext cx="4997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5715000" y="3143250"/>
            <a:ext cx="1000125" cy="500063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333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633" y="3571882"/>
              <a:ext cx="3574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306" y="2500312"/>
            <a:ext cx="24416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最新创意</a:t>
            </a:r>
            <a:endParaRPr lang="en-US" altLang="zh-CN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 New IDEA</a:t>
            </a:r>
            <a:endParaRPr lang="zh-CN" altLang="en-US" sz="28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85813" y="500063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8875" y="1785938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流程图: 摘录 13"/>
          <p:cNvSpPr/>
          <p:nvPr/>
        </p:nvSpPr>
        <p:spPr>
          <a:xfrm>
            <a:off x="3857625" y="1714500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摘录 14"/>
          <p:cNvSpPr/>
          <p:nvPr/>
        </p:nvSpPr>
        <p:spPr>
          <a:xfrm>
            <a:off x="2143125" y="1857375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0" y="428625"/>
            <a:ext cx="6965950" cy="2143125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9152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30" y="2929152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389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672" y="2928940"/>
              <a:ext cx="500115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571750" y="785813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786188" y="1285875"/>
            <a:ext cx="3286125" cy="1643063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4214813" y="1357313"/>
            <a:ext cx="608012" cy="500062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4" y="3001285"/>
              <a:ext cx="45387" cy="285753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3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57750" y="1857375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流程图: 摘录 53"/>
          <p:cNvSpPr/>
          <p:nvPr/>
        </p:nvSpPr>
        <p:spPr>
          <a:xfrm>
            <a:off x="6786563" y="3929063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流程图: 摘录 54"/>
          <p:cNvSpPr/>
          <p:nvPr/>
        </p:nvSpPr>
        <p:spPr>
          <a:xfrm>
            <a:off x="4357688" y="2500313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4375151" y="2411412"/>
            <a:ext cx="6965950" cy="2143125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30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390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49" y="2928940"/>
              <a:ext cx="500115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5400000">
            <a:off x="937419" y="651669"/>
            <a:ext cx="928688" cy="285750"/>
            <a:chOff x="2071670" y="2928940"/>
            <a:chExt cx="928694" cy="285752"/>
          </a:xfrm>
        </p:grpSpPr>
        <p:sp>
          <p:nvSpPr>
            <p:cNvPr id="67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"/>
            <p:cNvSpPr/>
            <p:nvPr/>
          </p:nvSpPr>
          <p:spPr>
            <a:xfrm>
              <a:off x="2500298" y="2928941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5400000">
            <a:off x="2580482" y="1937544"/>
            <a:ext cx="347662" cy="285750"/>
            <a:chOff x="1285852" y="3000378"/>
            <a:chExt cx="347666" cy="285752"/>
          </a:xfrm>
        </p:grpSpPr>
        <p:sp>
          <p:nvSpPr>
            <p:cNvPr id="72" name="矩形 8"/>
            <p:cNvSpPr/>
            <p:nvPr/>
          </p:nvSpPr>
          <p:spPr>
            <a:xfrm flipH="1">
              <a:off x="1285853" y="3000379"/>
              <a:ext cx="460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9"/>
            <p:cNvSpPr/>
            <p:nvPr/>
          </p:nvSpPr>
          <p:spPr>
            <a:xfrm flipH="1">
              <a:off x="1357290" y="3000379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4" name="组合 73"/>
          <p:cNvGrpSpPr>
            <a:grpSpLocks/>
          </p:cNvGrpSpPr>
          <p:nvPr/>
        </p:nvGrpSpPr>
        <p:grpSpPr bwMode="auto">
          <a:xfrm rot="5400000">
            <a:off x="2295525" y="3938588"/>
            <a:ext cx="571500" cy="285750"/>
            <a:chOff x="2214546" y="3571882"/>
            <a:chExt cx="571504" cy="285752"/>
          </a:xfrm>
        </p:grpSpPr>
        <p:sp>
          <p:nvSpPr>
            <p:cNvPr id="75" name="矩形 11"/>
            <p:cNvSpPr/>
            <p:nvPr/>
          </p:nvSpPr>
          <p:spPr>
            <a:xfrm>
              <a:off x="2214547" y="3571883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6" name="矩形 12"/>
            <p:cNvSpPr/>
            <p:nvPr/>
          </p:nvSpPr>
          <p:spPr>
            <a:xfrm>
              <a:off x="2428859" y="3571882"/>
              <a:ext cx="357191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7" name="流程图: 摘录 76"/>
          <p:cNvSpPr/>
          <p:nvPr/>
        </p:nvSpPr>
        <p:spPr>
          <a:xfrm rot="5400000">
            <a:off x="4010025" y="1866900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流程图: 摘录 77"/>
          <p:cNvSpPr/>
          <p:nvPr/>
        </p:nvSpPr>
        <p:spPr>
          <a:xfrm rot="5400000">
            <a:off x="2295525" y="2009775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9" name="组合 78"/>
          <p:cNvGrpSpPr>
            <a:grpSpLocks/>
          </p:cNvGrpSpPr>
          <p:nvPr/>
        </p:nvGrpSpPr>
        <p:grpSpPr bwMode="auto">
          <a:xfrm rot="-5400000">
            <a:off x="1517650" y="1768475"/>
            <a:ext cx="6965951" cy="2143125"/>
            <a:chOff x="2071670" y="2928940"/>
            <a:chExt cx="928694" cy="285752"/>
          </a:xfrm>
        </p:grpSpPr>
        <p:sp>
          <p:nvSpPr>
            <p:cNvPr id="80" name="矩形 16"/>
            <p:cNvSpPr/>
            <p:nvPr/>
          </p:nvSpPr>
          <p:spPr>
            <a:xfrm>
              <a:off x="2071670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17"/>
            <p:cNvSpPr/>
            <p:nvPr/>
          </p:nvSpPr>
          <p:spPr>
            <a:xfrm>
              <a:off x="2214530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18"/>
            <p:cNvSpPr/>
            <p:nvPr/>
          </p:nvSpPr>
          <p:spPr>
            <a:xfrm>
              <a:off x="2357389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3" name="矩形 19"/>
            <p:cNvSpPr/>
            <p:nvPr/>
          </p:nvSpPr>
          <p:spPr>
            <a:xfrm>
              <a:off x="2500461" y="2928940"/>
              <a:ext cx="500115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4" name="组合 83"/>
          <p:cNvGrpSpPr>
            <a:grpSpLocks/>
          </p:cNvGrpSpPr>
          <p:nvPr/>
        </p:nvGrpSpPr>
        <p:grpSpPr bwMode="auto">
          <a:xfrm rot="5400000">
            <a:off x="2724150" y="938213"/>
            <a:ext cx="857250" cy="285750"/>
            <a:chOff x="1285852" y="3000378"/>
            <a:chExt cx="347666" cy="285752"/>
          </a:xfrm>
        </p:grpSpPr>
        <p:sp>
          <p:nvSpPr>
            <p:cNvPr id="85" name="矩形 21"/>
            <p:cNvSpPr/>
            <p:nvPr/>
          </p:nvSpPr>
          <p:spPr>
            <a:xfrm flipH="1">
              <a:off x="1285852" y="3000378"/>
              <a:ext cx="45711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6" name="矩形 22"/>
            <p:cNvSpPr/>
            <p:nvPr/>
          </p:nvSpPr>
          <p:spPr>
            <a:xfrm flipH="1">
              <a:off x="1357316" y="3000378"/>
              <a:ext cx="276202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7" name="组合 86"/>
          <p:cNvGrpSpPr>
            <a:grpSpLocks/>
          </p:cNvGrpSpPr>
          <p:nvPr/>
        </p:nvGrpSpPr>
        <p:grpSpPr bwMode="auto">
          <a:xfrm rot="5400000">
            <a:off x="3938587" y="1438276"/>
            <a:ext cx="3287713" cy="1643062"/>
            <a:chOff x="2214546" y="3571882"/>
            <a:chExt cx="571504" cy="285752"/>
          </a:xfrm>
        </p:grpSpPr>
        <p:sp>
          <p:nvSpPr>
            <p:cNvPr id="88" name="矩形 24"/>
            <p:cNvSpPr/>
            <p:nvPr/>
          </p:nvSpPr>
          <p:spPr>
            <a:xfrm>
              <a:off x="2214546" y="3571882"/>
              <a:ext cx="142945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矩形 25"/>
            <p:cNvSpPr/>
            <p:nvPr/>
          </p:nvSpPr>
          <p:spPr>
            <a:xfrm>
              <a:off x="2428964" y="3571882"/>
              <a:ext cx="35708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0" name="组合 89"/>
          <p:cNvGrpSpPr>
            <a:grpSpLocks/>
          </p:cNvGrpSpPr>
          <p:nvPr/>
        </p:nvGrpSpPr>
        <p:grpSpPr bwMode="auto">
          <a:xfrm rot="5400000">
            <a:off x="2946400" y="2376488"/>
            <a:ext cx="930275" cy="285750"/>
            <a:chOff x="2071670" y="2928940"/>
            <a:chExt cx="928694" cy="285752"/>
          </a:xfrm>
        </p:grpSpPr>
        <p:sp>
          <p:nvSpPr>
            <p:cNvPr id="91" name="矩形 27"/>
            <p:cNvSpPr/>
            <p:nvPr/>
          </p:nvSpPr>
          <p:spPr>
            <a:xfrm>
              <a:off x="2071670" y="2928939"/>
              <a:ext cx="7131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" name="矩形 28"/>
            <p:cNvSpPr/>
            <p:nvPr/>
          </p:nvSpPr>
          <p:spPr>
            <a:xfrm>
              <a:off x="2214302" y="2928939"/>
              <a:ext cx="7131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3" name="矩形 29"/>
            <p:cNvSpPr/>
            <p:nvPr/>
          </p:nvSpPr>
          <p:spPr>
            <a:xfrm>
              <a:off x="2356934" y="2928939"/>
              <a:ext cx="7131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4" name="矩形 30"/>
            <p:cNvSpPr/>
            <p:nvPr/>
          </p:nvSpPr>
          <p:spPr>
            <a:xfrm>
              <a:off x="2499566" y="2928939"/>
              <a:ext cx="50079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5" name="组合 94"/>
          <p:cNvGrpSpPr>
            <a:grpSpLocks/>
          </p:cNvGrpSpPr>
          <p:nvPr/>
        </p:nvGrpSpPr>
        <p:grpSpPr bwMode="auto">
          <a:xfrm rot="5400000">
            <a:off x="3437732" y="3153569"/>
            <a:ext cx="347662" cy="285750"/>
            <a:chOff x="1285852" y="3000378"/>
            <a:chExt cx="347666" cy="285752"/>
          </a:xfrm>
        </p:grpSpPr>
        <p:sp>
          <p:nvSpPr>
            <p:cNvPr id="96" name="矩形 32"/>
            <p:cNvSpPr/>
            <p:nvPr/>
          </p:nvSpPr>
          <p:spPr>
            <a:xfrm flipH="1">
              <a:off x="1285853" y="3000379"/>
              <a:ext cx="460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矩形 33"/>
            <p:cNvSpPr/>
            <p:nvPr/>
          </p:nvSpPr>
          <p:spPr>
            <a:xfrm flipH="1">
              <a:off x="1357290" y="3000379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8" name="组合 97"/>
          <p:cNvGrpSpPr>
            <a:grpSpLocks/>
          </p:cNvGrpSpPr>
          <p:nvPr/>
        </p:nvGrpSpPr>
        <p:grpSpPr bwMode="auto">
          <a:xfrm rot="-5400000">
            <a:off x="723901" y="3224212"/>
            <a:ext cx="1624012" cy="500063"/>
            <a:chOff x="2071670" y="2928940"/>
            <a:chExt cx="928694" cy="285752"/>
          </a:xfrm>
        </p:grpSpPr>
        <p:sp>
          <p:nvSpPr>
            <p:cNvPr id="99" name="矩形 35"/>
            <p:cNvSpPr/>
            <p:nvPr/>
          </p:nvSpPr>
          <p:spPr>
            <a:xfrm>
              <a:off x="2071670" y="2928940"/>
              <a:ext cx="7171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0" name="矩形 36"/>
            <p:cNvSpPr/>
            <p:nvPr/>
          </p:nvSpPr>
          <p:spPr>
            <a:xfrm>
              <a:off x="2214196" y="2928940"/>
              <a:ext cx="7171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矩形 37"/>
            <p:cNvSpPr/>
            <p:nvPr/>
          </p:nvSpPr>
          <p:spPr>
            <a:xfrm>
              <a:off x="2356723" y="2928940"/>
              <a:ext cx="7081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" name="矩形 38"/>
            <p:cNvSpPr/>
            <p:nvPr/>
          </p:nvSpPr>
          <p:spPr>
            <a:xfrm>
              <a:off x="2500158" y="2928940"/>
              <a:ext cx="50020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3" name="组合 102"/>
          <p:cNvGrpSpPr>
            <a:grpSpLocks/>
          </p:cNvGrpSpPr>
          <p:nvPr/>
        </p:nvGrpSpPr>
        <p:grpSpPr bwMode="auto">
          <a:xfrm rot="-5400000">
            <a:off x="4367213" y="1509713"/>
            <a:ext cx="608012" cy="500062"/>
            <a:chOff x="1285852" y="3000378"/>
            <a:chExt cx="347666" cy="285752"/>
          </a:xfrm>
        </p:grpSpPr>
        <p:sp>
          <p:nvSpPr>
            <p:cNvPr id="104" name="矩形 40"/>
            <p:cNvSpPr/>
            <p:nvPr/>
          </p:nvSpPr>
          <p:spPr>
            <a:xfrm flipH="1">
              <a:off x="1284944" y="3000378"/>
              <a:ext cx="4538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" name="矩形 41"/>
            <p:cNvSpPr/>
            <p:nvPr/>
          </p:nvSpPr>
          <p:spPr>
            <a:xfrm flipH="1">
              <a:off x="1356656" y="3000378"/>
              <a:ext cx="275954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6" name="组合 105"/>
          <p:cNvGrpSpPr>
            <a:grpSpLocks/>
          </p:cNvGrpSpPr>
          <p:nvPr/>
        </p:nvGrpSpPr>
        <p:grpSpPr bwMode="auto">
          <a:xfrm rot="-5400000">
            <a:off x="1865313" y="2081213"/>
            <a:ext cx="1001712" cy="500062"/>
            <a:chOff x="2214546" y="3571882"/>
            <a:chExt cx="571504" cy="285752"/>
          </a:xfrm>
        </p:grpSpPr>
        <p:sp>
          <p:nvSpPr>
            <p:cNvPr id="107" name="矩形 43"/>
            <p:cNvSpPr/>
            <p:nvPr/>
          </p:nvSpPr>
          <p:spPr>
            <a:xfrm>
              <a:off x="2213640" y="3571882"/>
              <a:ext cx="143102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矩形 44"/>
            <p:cNvSpPr/>
            <p:nvPr/>
          </p:nvSpPr>
          <p:spPr>
            <a:xfrm>
              <a:off x="2428294" y="3571882"/>
              <a:ext cx="356851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9" name="组合 108"/>
          <p:cNvGrpSpPr>
            <a:grpSpLocks/>
          </p:cNvGrpSpPr>
          <p:nvPr/>
        </p:nvGrpSpPr>
        <p:grpSpPr bwMode="auto">
          <a:xfrm rot="5400000">
            <a:off x="6082506" y="1008857"/>
            <a:ext cx="928687" cy="285750"/>
            <a:chOff x="2071670" y="2928940"/>
            <a:chExt cx="928694" cy="285752"/>
          </a:xfrm>
        </p:grpSpPr>
        <p:sp>
          <p:nvSpPr>
            <p:cNvPr id="110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矩形 49"/>
            <p:cNvSpPr/>
            <p:nvPr/>
          </p:nvSpPr>
          <p:spPr>
            <a:xfrm>
              <a:off x="2500298" y="2928939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4" name="组合 113"/>
          <p:cNvGrpSpPr>
            <a:grpSpLocks/>
          </p:cNvGrpSpPr>
          <p:nvPr/>
        </p:nvGrpSpPr>
        <p:grpSpPr bwMode="auto">
          <a:xfrm rot="5400000">
            <a:off x="5010943" y="2008982"/>
            <a:ext cx="347663" cy="285750"/>
            <a:chOff x="1285852" y="3000378"/>
            <a:chExt cx="347666" cy="285752"/>
          </a:xfrm>
        </p:grpSpPr>
        <p:sp>
          <p:nvSpPr>
            <p:cNvPr id="115" name="矩形 51"/>
            <p:cNvSpPr/>
            <p:nvPr/>
          </p:nvSpPr>
          <p:spPr>
            <a:xfrm flipH="1">
              <a:off x="1285851" y="3000377"/>
              <a:ext cx="460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7" name="流程图: 摘录 116"/>
          <p:cNvSpPr/>
          <p:nvPr/>
        </p:nvSpPr>
        <p:spPr>
          <a:xfrm rot="5400000">
            <a:off x="6938963" y="4081463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流程图: 摘录 117"/>
          <p:cNvSpPr/>
          <p:nvPr/>
        </p:nvSpPr>
        <p:spPr>
          <a:xfrm rot="5400000">
            <a:off x="4510088" y="2652713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9" name="组合 118"/>
          <p:cNvGrpSpPr>
            <a:grpSpLocks/>
          </p:cNvGrpSpPr>
          <p:nvPr/>
        </p:nvGrpSpPr>
        <p:grpSpPr bwMode="auto">
          <a:xfrm rot="5400000">
            <a:off x="4939506" y="3796507"/>
            <a:ext cx="928687" cy="285750"/>
            <a:chOff x="2071670" y="2928940"/>
            <a:chExt cx="928694" cy="285752"/>
          </a:xfrm>
        </p:grpSpPr>
        <p:sp>
          <p:nvSpPr>
            <p:cNvPr id="120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1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" name="矩形 59"/>
            <p:cNvSpPr/>
            <p:nvPr/>
          </p:nvSpPr>
          <p:spPr>
            <a:xfrm>
              <a:off x="2500298" y="2928939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4" name="组合 123"/>
          <p:cNvGrpSpPr>
            <a:grpSpLocks/>
          </p:cNvGrpSpPr>
          <p:nvPr/>
        </p:nvGrpSpPr>
        <p:grpSpPr bwMode="auto">
          <a:xfrm rot="10800000">
            <a:off x="-357188" y="3000375"/>
            <a:ext cx="6965951" cy="2143125"/>
            <a:chOff x="2071670" y="2928940"/>
            <a:chExt cx="928694" cy="285752"/>
          </a:xfrm>
        </p:grpSpPr>
        <p:sp>
          <p:nvSpPr>
            <p:cNvPr id="125" name="矩形 61"/>
            <p:cNvSpPr/>
            <p:nvPr/>
          </p:nvSpPr>
          <p:spPr>
            <a:xfrm>
              <a:off x="2072305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矩形 62"/>
            <p:cNvSpPr/>
            <p:nvPr/>
          </p:nvSpPr>
          <p:spPr>
            <a:xfrm>
              <a:off x="2214741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7" name="矩形 63"/>
            <p:cNvSpPr/>
            <p:nvPr/>
          </p:nvSpPr>
          <p:spPr>
            <a:xfrm>
              <a:off x="2357601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8" name="矩形 64"/>
            <p:cNvSpPr/>
            <p:nvPr/>
          </p:nvSpPr>
          <p:spPr>
            <a:xfrm>
              <a:off x="2500672" y="2928940"/>
              <a:ext cx="500115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9" name="矩形 128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7" grpId="0" animBg="1"/>
      <p:bldP spid="77" grpId="1" animBg="1"/>
      <p:bldP spid="78" grpId="0" animBg="1"/>
      <p:bldP spid="78" grpId="1" animBg="1"/>
      <p:bldP spid="117" grpId="0" animBg="1"/>
      <p:bldP spid="117" grpId="1" animBg="1"/>
      <p:bldP spid="118" grpId="0" animBg="1"/>
      <p:bldP spid="1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2500312"/>
            <a:ext cx="2089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有力 的</a:t>
            </a:r>
            <a:endParaRPr lang="en-US" altLang="zh-CN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Powerful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643188" y="2071688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8875" y="1785938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857625" y="2786063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图文框 13"/>
          <p:cNvSpPr/>
          <p:nvPr/>
        </p:nvSpPr>
        <p:spPr>
          <a:xfrm>
            <a:off x="3857625" y="1714500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图文框 14"/>
          <p:cNvSpPr/>
          <p:nvPr/>
        </p:nvSpPr>
        <p:spPr>
          <a:xfrm>
            <a:off x="2143125" y="1857375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2786063" y="500063"/>
            <a:ext cx="1857375" cy="57150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571750" y="785813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929188" y="1714500"/>
            <a:ext cx="3286125" cy="1643063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4214813" y="1357313"/>
            <a:ext cx="608012" cy="500062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4" y="3001285"/>
              <a:ext cx="45387" cy="285753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3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57750" y="1857375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图文框 53"/>
          <p:cNvSpPr/>
          <p:nvPr/>
        </p:nvSpPr>
        <p:spPr>
          <a:xfrm>
            <a:off x="6786563" y="3929063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图文框 54"/>
          <p:cNvSpPr/>
          <p:nvPr/>
        </p:nvSpPr>
        <p:spPr>
          <a:xfrm>
            <a:off x="4357688" y="2500313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2714625" y="3071813"/>
            <a:ext cx="2786063" cy="857250"/>
            <a:chOff x="2071670" y="2928940"/>
            <a:chExt cx="928694" cy="285752"/>
          </a:xfrm>
        </p:grpSpPr>
        <p:sp>
          <p:nvSpPr>
            <p:cNvPr id="62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2500313" y="2786063"/>
            <a:ext cx="1042987" cy="857250"/>
            <a:chOff x="1285852" y="3000378"/>
            <a:chExt cx="347666" cy="285752"/>
          </a:xfrm>
        </p:grpSpPr>
        <p:sp>
          <p:nvSpPr>
            <p:cNvPr id="67" name="矩形 8"/>
            <p:cNvSpPr/>
            <p:nvPr/>
          </p:nvSpPr>
          <p:spPr>
            <a:xfrm flipH="1">
              <a:off x="1285852" y="3000378"/>
              <a:ext cx="4550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7072313" y="3929063"/>
            <a:ext cx="1714500" cy="857250"/>
            <a:chOff x="2214546" y="3571882"/>
            <a:chExt cx="571504" cy="285752"/>
          </a:xfrm>
        </p:grpSpPr>
        <p:sp>
          <p:nvSpPr>
            <p:cNvPr id="70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" name="矩形 12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2" name="图文框 71"/>
          <p:cNvSpPr/>
          <p:nvPr/>
        </p:nvSpPr>
        <p:spPr>
          <a:xfrm>
            <a:off x="3929063" y="3000375"/>
            <a:ext cx="428625" cy="42862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3" name="图文框 72"/>
          <p:cNvSpPr/>
          <p:nvPr/>
        </p:nvSpPr>
        <p:spPr>
          <a:xfrm>
            <a:off x="2214563" y="3143250"/>
            <a:ext cx="428625" cy="42862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4" name="组合 73"/>
          <p:cNvGrpSpPr>
            <a:grpSpLocks/>
          </p:cNvGrpSpPr>
          <p:nvPr/>
        </p:nvGrpSpPr>
        <p:grpSpPr bwMode="auto">
          <a:xfrm rot="10800000">
            <a:off x="571500" y="500063"/>
            <a:ext cx="5572125" cy="1714500"/>
            <a:chOff x="2071670" y="2928940"/>
            <a:chExt cx="928694" cy="285752"/>
          </a:xfrm>
        </p:grpSpPr>
        <p:sp>
          <p:nvSpPr>
            <p:cNvPr id="75" name="矩形 16"/>
            <p:cNvSpPr/>
            <p:nvPr/>
          </p:nvSpPr>
          <p:spPr>
            <a:xfrm>
              <a:off x="2071670" y="2929205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6" name="矩形 17"/>
            <p:cNvSpPr/>
            <p:nvPr/>
          </p:nvSpPr>
          <p:spPr>
            <a:xfrm>
              <a:off x="2214546" y="2929205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2643188" y="1785938"/>
            <a:ext cx="2571750" cy="857250"/>
            <a:chOff x="1285852" y="3000378"/>
            <a:chExt cx="347666" cy="285752"/>
          </a:xfrm>
        </p:grpSpPr>
        <p:sp>
          <p:nvSpPr>
            <p:cNvPr id="80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2" name="组合 81"/>
          <p:cNvGrpSpPr>
            <a:grpSpLocks/>
          </p:cNvGrpSpPr>
          <p:nvPr/>
        </p:nvGrpSpPr>
        <p:grpSpPr bwMode="auto">
          <a:xfrm>
            <a:off x="3500438" y="3714750"/>
            <a:ext cx="2786062" cy="857250"/>
            <a:chOff x="2071670" y="2928940"/>
            <a:chExt cx="928694" cy="285752"/>
          </a:xfrm>
        </p:grpSpPr>
        <p:sp>
          <p:nvSpPr>
            <p:cNvPr id="83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4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6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7" name="组合 86"/>
          <p:cNvGrpSpPr>
            <a:grpSpLocks/>
          </p:cNvGrpSpPr>
          <p:nvPr/>
        </p:nvGrpSpPr>
        <p:grpSpPr bwMode="auto">
          <a:xfrm>
            <a:off x="1500188" y="3929063"/>
            <a:ext cx="1042987" cy="857250"/>
            <a:chOff x="1285852" y="3000378"/>
            <a:chExt cx="347666" cy="285752"/>
          </a:xfrm>
        </p:grpSpPr>
        <p:sp>
          <p:nvSpPr>
            <p:cNvPr id="88" name="矩形 32"/>
            <p:cNvSpPr/>
            <p:nvPr/>
          </p:nvSpPr>
          <p:spPr>
            <a:xfrm flipH="1">
              <a:off x="1285852" y="3000378"/>
              <a:ext cx="4550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0" name="组合 89"/>
          <p:cNvGrpSpPr>
            <a:grpSpLocks/>
          </p:cNvGrpSpPr>
          <p:nvPr/>
        </p:nvGrpSpPr>
        <p:grpSpPr bwMode="auto">
          <a:xfrm rot="10800000">
            <a:off x="6000750" y="857250"/>
            <a:ext cx="1825625" cy="1500188"/>
            <a:chOff x="1285852" y="3000378"/>
            <a:chExt cx="347666" cy="285752"/>
          </a:xfrm>
        </p:grpSpPr>
        <p:sp>
          <p:nvSpPr>
            <p:cNvPr id="91" name="矩形 40"/>
            <p:cNvSpPr/>
            <p:nvPr/>
          </p:nvSpPr>
          <p:spPr>
            <a:xfrm flipH="1">
              <a:off x="1286154" y="3000378"/>
              <a:ext cx="4565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" name="矩形 41"/>
            <p:cNvSpPr/>
            <p:nvPr/>
          </p:nvSpPr>
          <p:spPr>
            <a:xfrm flipH="1">
              <a:off x="1357199" y="3000378"/>
              <a:ext cx="2763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3" name="组合 92"/>
          <p:cNvGrpSpPr>
            <a:grpSpLocks/>
          </p:cNvGrpSpPr>
          <p:nvPr/>
        </p:nvGrpSpPr>
        <p:grpSpPr bwMode="auto">
          <a:xfrm rot="10800000">
            <a:off x="1785938" y="2500313"/>
            <a:ext cx="3000375" cy="1500187"/>
            <a:chOff x="2214546" y="3571882"/>
            <a:chExt cx="571504" cy="285752"/>
          </a:xfrm>
        </p:grpSpPr>
        <p:sp>
          <p:nvSpPr>
            <p:cNvPr id="94" name="矩形 43"/>
            <p:cNvSpPr/>
            <p:nvPr/>
          </p:nvSpPr>
          <p:spPr>
            <a:xfrm>
              <a:off x="2215151" y="3571882"/>
              <a:ext cx="1430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5" name="矩形 44"/>
            <p:cNvSpPr/>
            <p:nvPr/>
          </p:nvSpPr>
          <p:spPr>
            <a:xfrm>
              <a:off x="2429540" y="3571882"/>
              <a:ext cx="357114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6" name="组合 95"/>
          <p:cNvGrpSpPr>
            <a:grpSpLocks/>
          </p:cNvGrpSpPr>
          <p:nvPr/>
        </p:nvGrpSpPr>
        <p:grpSpPr bwMode="auto">
          <a:xfrm>
            <a:off x="6000750" y="1857375"/>
            <a:ext cx="2786063" cy="857250"/>
            <a:chOff x="2071670" y="2928940"/>
            <a:chExt cx="928694" cy="285752"/>
          </a:xfrm>
        </p:grpSpPr>
        <p:sp>
          <p:nvSpPr>
            <p:cNvPr id="97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9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0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1" name="组合 100"/>
          <p:cNvGrpSpPr>
            <a:grpSpLocks/>
          </p:cNvGrpSpPr>
          <p:nvPr/>
        </p:nvGrpSpPr>
        <p:grpSpPr bwMode="auto">
          <a:xfrm>
            <a:off x="4929188" y="2857500"/>
            <a:ext cx="1042987" cy="857250"/>
            <a:chOff x="1285852" y="3000378"/>
            <a:chExt cx="347666" cy="285752"/>
          </a:xfrm>
        </p:grpSpPr>
        <p:sp>
          <p:nvSpPr>
            <p:cNvPr id="102" name="矩形 51"/>
            <p:cNvSpPr/>
            <p:nvPr/>
          </p:nvSpPr>
          <p:spPr>
            <a:xfrm flipH="1">
              <a:off x="1285852" y="3000378"/>
              <a:ext cx="4550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4" name="图文框 103"/>
          <p:cNvSpPr/>
          <p:nvPr/>
        </p:nvSpPr>
        <p:spPr>
          <a:xfrm>
            <a:off x="4429125" y="3786188"/>
            <a:ext cx="428625" cy="42862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2500312"/>
            <a:ext cx="4168284" cy="977801"/>
          </a:xfrm>
          <a:prstGeom prst="parallelogram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Zaoeyo </a:t>
            </a:r>
            <a:r>
              <a:rPr lang="zh-CN" altLang="en-US" sz="28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黑体" pitchFamily="49" charset="-122"/>
                <a:ea typeface="黑体" pitchFamily="49" charset="-122"/>
              </a:rPr>
              <a:t>制作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000125" y="642938"/>
            <a:ext cx="928688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000750" y="2214563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平行四边形 13"/>
          <p:cNvSpPr/>
          <p:nvPr/>
        </p:nvSpPr>
        <p:spPr>
          <a:xfrm>
            <a:off x="7429500" y="2143125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5715000" y="2286000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285750" y="1571625"/>
            <a:ext cx="7237413" cy="1012825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50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468" y="2928940"/>
              <a:ext cx="7150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265" y="2928940"/>
              <a:ext cx="7129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470" y="2928940"/>
              <a:ext cx="50009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143625" y="1214438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2857500" y="428625"/>
            <a:ext cx="2571750" cy="1285875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9036" y="3571882"/>
              <a:ext cx="3570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7286625" y="3000375"/>
            <a:ext cx="608013" cy="500063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5" y="3001285"/>
              <a:ext cx="45387" cy="285751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1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8429625" y="2286000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平行四边形 53"/>
          <p:cNvSpPr/>
          <p:nvPr/>
        </p:nvSpPr>
        <p:spPr>
          <a:xfrm>
            <a:off x="6786563" y="3929063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平行四边形 54"/>
          <p:cNvSpPr/>
          <p:nvPr/>
        </p:nvSpPr>
        <p:spPr>
          <a:xfrm>
            <a:off x="4357688" y="2500313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4344987" y="2012951"/>
            <a:ext cx="1108075" cy="654050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8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034" y="2928940"/>
              <a:ext cx="718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728" y="2928940"/>
              <a:ext cx="705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093" y="2928940"/>
              <a:ext cx="50027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10800000">
            <a:off x="4714875" y="1143000"/>
            <a:ext cx="928688" cy="285750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30527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30527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30527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10800000">
            <a:off x="6357938" y="2428875"/>
            <a:ext cx="347662" cy="285750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4" name="平行四边形 73"/>
          <p:cNvSpPr/>
          <p:nvPr/>
        </p:nvSpPr>
        <p:spPr>
          <a:xfrm rot="10800000">
            <a:off x="6072188" y="2500313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5" name="组合 74"/>
          <p:cNvGrpSpPr>
            <a:grpSpLocks/>
          </p:cNvGrpSpPr>
          <p:nvPr/>
        </p:nvGrpSpPr>
        <p:grpSpPr bwMode="auto">
          <a:xfrm rot="10800000">
            <a:off x="6500813" y="1428750"/>
            <a:ext cx="857250" cy="285750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3143250" y="4286250"/>
            <a:ext cx="1625600" cy="500063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64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965" y="2928940"/>
              <a:ext cx="7074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353" y="2928940"/>
              <a:ext cx="716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647" y="2928940"/>
              <a:ext cx="4997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5715000" y="3143250"/>
            <a:ext cx="1000125" cy="500063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333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633" y="3571882"/>
              <a:ext cx="3574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1000125" y="1285875"/>
            <a:ext cx="646113" cy="530225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606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9" name="组合 88"/>
          <p:cNvGrpSpPr>
            <a:grpSpLocks/>
          </p:cNvGrpSpPr>
          <p:nvPr/>
        </p:nvGrpSpPr>
        <p:grpSpPr bwMode="auto">
          <a:xfrm>
            <a:off x="714375" y="3286125"/>
            <a:ext cx="1062038" cy="530225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66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967" y="3571882"/>
              <a:ext cx="35708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2" name="平行四边形 91"/>
          <p:cNvSpPr/>
          <p:nvPr/>
        </p:nvSpPr>
        <p:spPr>
          <a:xfrm>
            <a:off x="6000750" y="1643063"/>
            <a:ext cx="265113" cy="265112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平行四边形 92"/>
          <p:cNvSpPr/>
          <p:nvPr/>
        </p:nvSpPr>
        <p:spPr>
          <a:xfrm>
            <a:off x="714375" y="1357313"/>
            <a:ext cx="265113" cy="265112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4938713" y="2152650"/>
            <a:ext cx="1724025" cy="530225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48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29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100" y="2928940"/>
              <a:ext cx="50026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9" name="组合 98"/>
          <p:cNvGrpSpPr>
            <a:grpSpLocks/>
          </p:cNvGrpSpPr>
          <p:nvPr/>
        </p:nvGrpSpPr>
        <p:grpSpPr bwMode="auto">
          <a:xfrm>
            <a:off x="1857375" y="2500313"/>
            <a:ext cx="646113" cy="530225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606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>
            <a:grpSpLocks/>
          </p:cNvGrpSpPr>
          <p:nvPr/>
        </p:nvGrpSpPr>
        <p:grpSpPr bwMode="auto">
          <a:xfrm rot="10800000">
            <a:off x="2928938" y="2071688"/>
            <a:ext cx="1857375" cy="928687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5035" y="3571882"/>
              <a:ext cx="14312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9471" y="3571882"/>
              <a:ext cx="35706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5" name="组合 104"/>
          <p:cNvGrpSpPr>
            <a:grpSpLocks/>
          </p:cNvGrpSpPr>
          <p:nvPr/>
        </p:nvGrpSpPr>
        <p:grpSpPr bwMode="auto">
          <a:xfrm>
            <a:off x="7000875" y="1785938"/>
            <a:ext cx="646113" cy="530225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606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8" name="平行四边形 107"/>
          <p:cNvSpPr/>
          <p:nvPr/>
        </p:nvSpPr>
        <p:spPr>
          <a:xfrm>
            <a:off x="5357813" y="3429000"/>
            <a:ext cx="265112" cy="265113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平行四边形 108"/>
          <p:cNvSpPr/>
          <p:nvPr/>
        </p:nvSpPr>
        <p:spPr>
          <a:xfrm>
            <a:off x="6500813" y="2428875"/>
            <a:ext cx="265112" cy="265113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0" name="组合 109"/>
          <p:cNvGrpSpPr>
            <a:grpSpLocks/>
          </p:cNvGrpSpPr>
          <p:nvPr/>
        </p:nvGrpSpPr>
        <p:grpSpPr bwMode="auto">
          <a:xfrm>
            <a:off x="5357813" y="3071813"/>
            <a:ext cx="1724025" cy="530225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48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29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100" y="2928940"/>
              <a:ext cx="50026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 rot="5400000">
            <a:off x="-62706" y="2991644"/>
            <a:ext cx="2055813" cy="1216025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7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380" y="2928940"/>
              <a:ext cx="717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091" y="2928940"/>
              <a:ext cx="717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518" y="2928940"/>
              <a:ext cx="49984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 rot="10800000">
            <a:off x="4929188" y="1928813"/>
            <a:ext cx="646112" cy="530225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4998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606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3" name="平行四边形 122"/>
          <p:cNvSpPr/>
          <p:nvPr/>
        </p:nvSpPr>
        <p:spPr>
          <a:xfrm rot="10800000">
            <a:off x="8215313" y="2428875"/>
            <a:ext cx="265112" cy="265113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4" name="组合 123"/>
          <p:cNvGrpSpPr>
            <a:grpSpLocks/>
          </p:cNvGrpSpPr>
          <p:nvPr/>
        </p:nvGrpSpPr>
        <p:grpSpPr bwMode="auto">
          <a:xfrm rot="10800000">
            <a:off x="5072063" y="928688"/>
            <a:ext cx="1592262" cy="530225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505" y="3000378"/>
              <a:ext cx="4575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57" y="3000378"/>
              <a:ext cx="27626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7" name="组合 126"/>
          <p:cNvGrpSpPr>
            <a:grpSpLocks/>
          </p:cNvGrpSpPr>
          <p:nvPr/>
        </p:nvGrpSpPr>
        <p:grpSpPr bwMode="auto">
          <a:xfrm>
            <a:off x="285750" y="3786188"/>
            <a:ext cx="3017838" cy="928687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3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321" y="2928940"/>
              <a:ext cx="718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60" y="2928940"/>
              <a:ext cx="713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110" y="2928940"/>
              <a:ext cx="50025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2" name="组合 131"/>
          <p:cNvGrpSpPr>
            <a:grpSpLocks/>
          </p:cNvGrpSpPr>
          <p:nvPr/>
        </p:nvGrpSpPr>
        <p:grpSpPr bwMode="auto">
          <a:xfrm>
            <a:off x="6572250" y="4214813"/>
            <a:ext cx="1857375" cy="928687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312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982" y="3571882"/>
              <a:ext cx="35706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5" name="组合 134"/>
          <p:cNvGrpSpPr>
            <a:grpSpLocks/>
          </p:cNvGrpSpPr>
          <p:nvPr/>
        </p:nvGrpSpPr>
        <p:grpSpPr bwMode="auto">
          <a:xfrm>
            <a:off x="3714750" y="642938"/>
            <a:ext cx="1582738" cy="487362"/>
            <a:chOff x="2071670" y="2928940"/>
            <a:chExt cx="928694" cy="285752"/>
          </a:xfrm>
        </p:grpSpPr>
        <p:sp>
          <p:nvSpPr>
            <p:cNvPr id="136" name="矩形 135"/>
            <p:cNvSpPr/>
            <p:nvPr/>
          </p:nvSpPr>
          <p:spPr>
            <a:xfrm>
              <a:off x="2071670" y="2928940"/>
              <a:ext cx="717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214188" y="2928940"/>
              <a:ext cx="7172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57637" y="2928940"/>
              <a:ext cx="7079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00155" y="2928940"/>
              <a:ext cx="50020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0" name="组合 139"/>
          <p:cNvGrpSpPr>
            <a:grpSpLocks/>
          </p:cNvGrpSpPr>
          <p:nvPr/>
        </p:nvGrpSpPr>
        <p:grpSpPr bwMode="auto">
          <a:xfrm>
            <a:off x="4857750" y="3786188"/>
            <a:ext cx="974725" cy="487362"/>
            <a:chOff x="2214546" y="3571882"/>
            <a:chExt cx="571504" cy="285752"/>
          </a:xfrm>
        </p:grpSpPr>
        <p:sp>
          <p:nvSpPr>
            <p:cNvPr id="141" name="矩形 140"/>
            <p:cNvSpPr/>
            <p:nvPr/>
          </p:nvSpPr>
          <p:spPr>
            <a:xfrm>
              <a:off x="2214546" y="3571882"/>
              <a:ext cx="14334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2428627" y="3571882"/>
              <a:ext cx="35742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" name="组合 142"/>
          <p:cNvGrpSpPr>
            <a:grpSpLocks/>
          </p:cNvGrpSpPr>
          <p:nvPr/>
        </p:nvGrpSpPr>
        <p:grpSpPr bwMode="auto">
          <a:xfrm>
            <a:off x="5510213" y="2224088"/>
            <a:ext cx="1582737" cy="487362"/>
            <a:chOff x="2071670" y="2928940"/>
            <a:chExt cx="928694" cy="285752"/>
          </a:xfrm>
        </p:grpSpPr>
        <p:sp>
          <p:nvSpPr>
            <p:cNvPr id="144" name="矩形 143"/>
            <p:cNvSpPr/>
            <p:nvPr/>
          </p:nvSpPr>
          <p:spPr>
            <a:xfrm>
              <a:off x="2071670" y="2928940"/>
              <a:ext cx="7172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214187" y="2928940"/>
              <a:ext cx="717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57637" y="2928940"/>
              <a:ext cx="7079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500155" y="2928940"/>
              <a:ext cx="50020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8" name="组合 147"/>
          <p:cNvGrpSpPr>
            <a:grpSpLocks/>
          </p:cNvGrpSpPr>
          <p:nvPr/>
        </p:nvGrpSpPr>
        <p:grpSpPr bwMode="auto">
          <a:xfrm>
            <a:off x="6000750" y="3000375"/>
            <a:ext cx="592138" cy="487363"/>
            <a:chOff x="1285852" y="3000378"/>
            <a:chExt cx="347666" cy="285752"/>
          </a:xfrm>
        </p:grpSpPr>
        <p:sp>
          <p:nvSpPr>
            <p:cNvPr id="149" name="矩形 148"/>
            <p:cNvSpPr/>
            <p:nvPr/>
          </p:nvSpPr>
          <p:spPr>
            <a:xfrm flipH="1">
              <a:off x="1285852" y="3000378"/>
              <a:ext cx="4567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 flipH="1">
              <a:off x="1357622" y="3000378"/>
              <a:ext cx="27589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1" name="组合 150"/>
          <p:cNvGrpSpPr>
            <a:grpSpLocks/>
          </p:cNvGrpSpPr>
          <p:nvPr/>
        </p:nvGrpSpPr>
        <p:grpSpPr bwMode="auto">
          <a:xfrm rot="10800000">
            <a:off x="3286125" y="2921000"/>
            <a:ext cx="2770188" cy="852488"/>
            <a:chOff x="2071670" y="2928940"/>
            <a:chExt cx="928694" cy="285752"/>
          </a:xfrm>
        </p:grpSpPr>
        <p:sp>
          <p:nvSpPr>
            <p:cNvPr id="152" name="矩形 151"/>
            <p:cNvSpPr/>
            <p:nvPr/>
          </p:nvSpPr>
          <p:spPr>
            <a:xfrm>
              <a:off x="2071670" y="2928940"/>
              <a:ext cx="7131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214833" y="2928940"/>
              <a:ext cx="718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357463" y="2928940"/>
              <a:ext cx="7131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500093" y="2928940"/>
              <a:ext cx="50027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6" name="组合 155"/>
          <p:cNvGrpSpPr>
            <a:grpSpLocks/>
          </p:cNvGrpSpPr>
          <p:nvPr/>
        </p:nvGrpSpPr>
        <p:grpSpPr bwMode="auto">
          <a:xfrm rot="10800000">
            <a:off x="4429125" y="1778000"/>
            <a:ext cx="1704975" cy="852488"/>
            <a:chOff x="2214546" y="3571882"/>
            <a:chExt cx="571504" cy="285752"/>
          </a:xfrm>
        </p:grpSpPr>
        <p:sp>
          <p:nvSpPr>
            <p:cNvPr id="157" name="矩形 156"/>
            <p:cNvSpPr/>
            <p:nvPr/>
          </p:nvSpPr>
          <p:spPr>
            <a:xfrm>
              <a:off x="2215078" y="3571882"/>
              <a:ext cx="14314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429525" y="3571882"/>
              <a:ext cx="35705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9" name="组合 158"/>
          <p:cNvGrpSpPr>
            <a:grpSpLocks/>
          </p:cNvGrpSpPr>
          <p:nvPr/>
        </p:nvGrpSpPr>
        <p:grpSpPr bwMode="auto">
          <a:xfrm>
            <a:off x="3714750" y="1112838"/>
            <a:ext cx="1100138" cy="904875"/>
            <a:chOff x="1285852" y="3000378"/>
            <a:chExt cx="347666" cy="285752"/>
          </a:xfrm>
        </p:grpSpPr>
        <p:sp>
          <p:nvSpPr>
            <p:cNvPr id="160" name="矩形 159"/>
            <p:cNvSpPr/>
            <p:nvPr/>
          </p:nvSpPr>
          <p:spPr>
            <a:xfrm flipH="1">
              <a:off x="1285852" y="3000378"/>
              <a:ext cx="4565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H="1">
              <a:off x="1357091" y="3000378"/>
              <a:ext cx="2764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2" name="组合 161"/>
          <p:cNvGrpSpPr>
            <a:grpSpLocks/>
          </p:cNvGrpSpPr>
          <p:nvPr/>
        </p:nvGrpSpPr>
        <p:grpSpPr bwMode="auto">
          <a:xfrm>
            <a:off x="3429000" y="3113088"/>
            <a:ext cx="1808163" cy="904875"/>
            <a:chOff x="2214546" y="3571882"/>
            <a:chExt cx="571504" cy="285752"/>
          </a:xfrm>
        </p:grpSpPr>
        <p:sp>
          <p:nvSpPr>
            <p:cNvPr id="163" name="矩形 162"/>
            <p:cNvSpPr/>
            <p:nvPr/>
          </p:nvSpPr>
          <p:spPr>
            <a:xfrm>
              <a:off x="2214546" y="3571882"/>
              <a:ext cx="14300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428797" y="3571882"/>
              <a:ext cx="35725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5" name="平行四边形 164"/>
          <p:cNvSpPr/>
          <p:nvPr/>
        </p:nvSpPr>
        <p:spPr>
          <a:xfrm>
            <a:off x="3429000" y="1371600"/>
            <a:ext cx="452438" cy="452438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6" name="组合 165"/>
          <p:cNvGrpSpPr>
            <a:grpSpLocks/>
          </p:cNvGrpSpPr>
          <p:nvPr/>
        </p:nvGrpSpPr>
        <p:grpSpPr bwMode="auto">
          <a:xfrm>
            <a:off x="4572000" y="2327275"/>
            <a:ext cx="1100138" cy="904875"/>
            <a:chOff x="1285852" y="3000378"/>
            <a:chExt cx="347666" cy="285752"/>
          </a:xfrm>
        </p:grpSpPr>
        <p:sp>
          <p:nvSpPr>
            <p:cNvPr id="167" name="矩形 166"/>
            <p:cNvSpPr/>
            <p:nvPr/>
          </p:nvSpPr>
          <p:spPr>
            <a:xfrm flipH="1">
              <a:off x="1285852" y="3000378"/>
              <a:ext cx="4565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 flipH="1">
              <a:off x="1357091" y="3000378"/>
              <a:ext cx="2764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9" name="组合 168"/>
          <p:cNvGrpSpPr>
            <a:grpSpLocks/>
          </p:cNvGrpSpPr>
          <p:nvPr/>
        </p:nvGrpSpPr>
        <p:grpSpPr bwMode="auto">
          <a:xfrm rot="5400000">
            <a:off x="3927476" y="2355850"/>
            <a:ext cx="3503612" cy="2071687"/>
            <a:chOff x="2071670" y="2928940"/>
            <a:chExt cx="928694" cy="285752"/>
          </a:xfrm>
        </p:grpSpPr>
        <p:sp>
          <p:nvSpPr>
            <p:cNvPr id="170" name="矩形 169"/>
            <p:cNvSpPr/>
            <p:nvPr/>
          </p:nvSpPr>
          <p:spPr>
            <a:xfrm>
              <a:off x="2071670" y="2928940"/>
              <a:ext cx="7153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14740" y="2928940"/>
              <a:ext cx="711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57390" y="2928940"/>
              <a:ext cx="7153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2500460" y="2928940"/>
              <a:ext cx="49990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" name="组合 173"/>
          <p:cNvGrpSpPr>
            <a:grpSpLocks/>
          </p:cNvGrpSpPr>
          <p:nvPr/>
        </p:nvGrpSpPr>
        <p:grpSpPr bwMode="auto">
          <a:xfrm>
            <a:off x="2928938" y="428625"/>
            <a:ext cx="5143500" cy="1582738"/>
            <a:chOff x="2071670" y="2928940"/>
            <a:chExt cx="928694" cy="285752"/>
          </a:xfrm>
        </p:grpSpPr>
        <p:sp>
          <p:nvSpPr>
            <p:cNvPr id="175" name="矩形 174"/>
            <p:cNvSpPr/>
            <p:nvPr/>
          </p:nvSpPr>
          <p:spPr>
            <a:xfrm>
              <a:off x="2071670" y="2928940"/>
              <a:ext cx="7137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2214414" y="2928940"/>
              <a:ext cx="7165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2357444" y="2928940"/>
              <a:ext cx="7137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500188" y="2928940"/>
              <a:ext cx="5001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9" name="组合 179"/>
          <p:cNvGrpSpPr>
            <a:grpSpLocks/>
          </p:cNvGrpSpPr>
          <p:nvPr/>
        </p:nvGrpSpPr>
        <p:grpSpPr bwMode="auto">
          <a:xfrm rot="10800000">
            <a:off x="1366838" y="214313"/>
            <a:ext cx="928687" cy="285750"/>
            <a:chOff x="2071670" y="2928940"/>
            <a:chExt cx="928694" cy="285752"/>
          </a:xfrm>
        </p:grpSpPr>
        <p:sp>
          <p:nvSpPr>
            <p:cNvPr id="181" name="矩形 3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4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3" name="矩形 5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" name="矩形 6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0" name="组合 184"/>
          <p:cNvGrpSpPr>
            <a:grpSpLocks/>
          </p:cNvGrpSpPr>
          <p:nvPr/>
        </p:nvGrpSpPr>
        <p:grpSpPr bwMode="auto">
          <a:xfrm rot="10800000">
            <a:off x="6367463" y="1785938"/>
            <a:ext cx="347662" cy="285750"/>
            <a:chOff x="1285852" y="3000378"/>
            <a:chExt cx="347666" cy="285752"/>
          </a:xfrm>
        </p:grpSpPr>
        <p:sp>
          <p:nvSpPr>
            <p:cNvPr id="186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7" name="矩形 9"/>
            <p:cNvSpPr/>
            <p:nvPr/>
          </p:nvSpPr>
          <p:spPr>
            <a:xfrm flipH="1">
              <a:off x="1355703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5" name="组合 187"/>
          <p:cNvGrpSpPr>
            <a:grpSpLocks/>
          </p:cNvGrpSpPr>
          <p:nvPr/>
        </p:nvGrpSpPr>
        <p:grpSpPr bwMode="auto">
          <a:xfrm rot="10800000">
            <a:off x="2509838" y="3357563"/>
            <a:ext cx="571500" cy="285750"/>
            <a:chOff x="2214546" y="3571882"/>
            <a:chExt cx="571504" cy="285752"/>
          </a:xfrm>
        </p:grpSpPr>
        <p:sp>
          <p:nvSpPr>
            <p:cNvPr id="189" name="矩形 11"/>
            <p:cNvSpPr/>
            <p:nvPr/>
          </p:nvSpPr>
          <p:spPr>
            <a:xfrm>
              <a:off x="2216134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0" name="矩形 12"/>
            <p:cNvSpPr/>
            <p:nvPr/>
          </p:nvSpPr>
          <p:spPr>
            <a:xfrm>
              <a:off x="2432036" y="3571882"/>
              <a:ext cx="35718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1" name="平行四边形 190"/>
          <p:cNvSpPr/>
          <p:nvPr/>
        </p:nvSpPr>
        <p:spPr>
          <a:xfrm rot="10800000">
            <a:off x="7796213" y="1714500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2" name="平行四边形 191"/>
          <p:cNvSpPr/>
          <p:nvPr/>
        </p:nvSpPr>
        <p:spPr>
          <a:xfrm rot="10800000">
            <a:off x="6081713" y="1857375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8" name="组合 192"/>
          <p:cNvGrpSpPr>
            <a:grpSpLocks/>
          </p:cNvGrpSpPr>
          <p:nvPr/>
        </p:nvGrpSpPr>
        <p:grpSpPr bwMode="auto">
          <a:xfrm>
            <a:off x="652463" y="1143000"/>
            <a:ext cx="7235825" cy="1012825"/>
            <a:chOff x="2071670" y="2928940"/>
            <a:chExt cx="928694" cy="285752"/>
          </a:xfrm>
        </p:grpSpPr>
        <p:sp>
          <p:nvSpPr>
            <p:cNvPr id="194" name="矩形 16"/>
            <p:cNvSpPr/>
            <p:nvPr/>
          </p:nvSpPr>
          <p:spPr>
            <a:xfrm>
              <a:off x="2071670" y="2928940"/>
              <a:ext cx="7151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5" name="矩形 17"/>
            <p:cNvSpPr/>
            <p:nvPr/>
          </p:nvSpPr>
          <p:spPr>
            <a:xfrm>
              <a:off x="2214499" y="2928940"/>
              <a:ext cx="7151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6" name="矩形 18"/>
            <p:cNvSpPr/>
            <p:nvPr/>
          </p:nvSpPr>
          <p:spPr>
            <a:xfrm>
              <a:off x="2357328" y="2928940"/>
              <a:ext cx="7151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7" name="矩形 19"/>
            <p:cNvSpPr/>
            <p:nvPr/>
          </p:nvSpPr>
          <p:spPr>
            <a:xfrm>
              <a:off x="2500361" y="2928940"/>
              <a:ext cx="50000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3" name="组合 197"/>
          <p:cNvGrpSpPr>
            <a:grpSpLocks/>
          </p:cNvGrpSpPr>
          <p:nvPr/>
        </p:nvGrpSpPr>
        <p:grpSpPr bwMode="auto">
          <a:xfrm rot="10800000">
            <a:off x="6510338" y="785813"/>
            <a:ext cx="857250" cy="285750"/>
            <a:chOff x="1285852" y="3000378"/>
            <a:chExt cx="347666" cy="285752"/>
          </a:xfrm>
        </p:grpSpPr>
        <p:sp>
          <p:nvSpPr>
            <p:cNvPr id="199" name="矩形 21"/>
            <p:cNvSpPr/>
            <p:nvPr/>
          </p:nvSpPr>
          <p:spPr>
            <a:xfrm flipH="1">
              <a:off x="1286496" y="3000378"/>
              <a:ext cx="4571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0" name="矩形 22"/>
            <p:cNvSpPr/>
            <p:nvPr/>
          </p:nvSpPr>
          <p:spPr>
            <a:xfrm flipH="1">
              <a:off x="1357961" y="3000378"/>
              <a:ext cx="27620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8" name="组合 200"/>
          <p:cNvGrpSpPr>
            <a:grpSpLocks/>
          </p:cNvGrpSpPr>
          <p:nvPr/>
        </p:nvGrpSpPr>
        <p:grpSpPr bwMode="auto">
          <a:xfrm rot="10800000">
            <a:off x="3224213" y="0"/>
            <a:ext cx="2571750" cy="1285875"/>
            <a:chOff x="2214546" y="3571882"/>
            <a:chExt cx="571504" cy="285752"/>
          </a:xfrm>
        </p:grpSpPr>
        <p:sp>
          <p:nvSpPr>
            <p:cNvPr id="202" name="矩形 24"/>
            <p:cNvSpPr/>
            <p:nvPr/>
          </p:nvSpPr>
          <p:spPr>
            <a:xfrm>
              <a:off x="2214899" y="3572235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3" name="矩形 25"/>
            <p:cNvSpPr/>
            <p:nvPr/>
          </p:nvSpPr>
          <p:spPr>
            <a:xfrm>
              <a:off x="2429036" y="3571882"/>
              <a:ext cx="3570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1" name="组合 203"/>
          <p:cNvGrpSpPr>
            <a:grpSpLocks/>
          </p:cNvGrpSpPr>
          <p:nvPr/>
        </p:nvGrpSpPr>
        <p:grpSpPr bwMode="auto">
          <a:xfrm rot="10800000">
            <a:off x="3162300" y="1795463"/>
            <a:ext cx="928688" cy="285750"/>
            <a:chOff x="2071670" y="2928940"/>
            <a:chExt cx="928694" cy="285752"/>
          </a:xfrm>
        </p:grpSpPr>
        <p:sp>
          <p:nvSpPr>
            <p:cNvPr id="205" name="矩形 27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6" name="矩形 28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7" name="矩形 29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8" name="矩形 30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4" name="组合 208"/>
          <p:cNvGrpSpPr>
            <a:grpSpLocks/>
          </p:cNvGrpSpPr>
          <p:nvPr/>
        </p:nvGrpSpPr>
        <p:grpSpPr bwMode="auto">
          <a:xfrm rot="10800000">
            <a:off x="3652838" y="2571750"/>
            <a:ext cx="347662" cy="285750"/>
            <a:chOff x="1285852" y="3000378"/>
            <a:chExt cx="347666" cy="285752"/>
          </a:xfrm>
        </p:grpSpPr>
        <p:sp>
          <p:nvSpPr>
            <p:cNvPr id="210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1" name="矩形 33"/>
            <p:cNvSpPr/>
            <p:nvPr/>
          </p:nvSpPr>
          <p:spPr>
            <a:xfrm flipH="1">
              <a:off x="1355703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9" name="组合 211"/>
          <p:cNvGrpSpPr>
            <a:grpSpLocks/>
          </p:cNvGrpSpPr>
          <p:nvPr/>
        </p:nvGrpSpPr>
        <p:grpSpPr bwMode="auto">
          <a:xfrm>
            <a:off x="938213" y="2643188"/>
            <a:ext cx="1625600" cy="500062"/>
            <a:chOff x="2071670" y="2928940"/>
            <a:chExt cx="928694" cy="285752"/>
          </a:xfrm>
        </p:grpSpPr>
        <p:sp>
          <p:nvSpPr>
            <p:cNvPr id="213" name="矩形 35"/>
            <p:cNvSpPr/>
            <p:nvPr/>
          </p:nvSpPr>
          <p:spPr>
            <a:xfrm>
              <a:off x="2071670" y="2928940"/>
              <a:ext cx="716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4" name="矩形 36"/>
            <p:cNvSpPr/>
            <p:nvPr/>
          </p:nvSpPr>
          <p:spPr>
            <a:xfrm>
              <a:off x="2214965" y="2928940"/>
              <a:ext cx="7074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" name="矩形 37"/>
            <p:cNvSpPr/>
            <p:nvPr/>
          </p:nvSpPr>
          <p:spPr>
            <a:xfrm>
              <a:off x="2357352" y="2928940"/>
              <a:ext cx="7164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6" name="矩形 38"/>
            <p:cNvSpPr/>
            <p:nvPr/>
          </p:nvSpPr>
          <p:spPr>
            <a:xfrm>
              <a:off x="2500647" y="2928940"/>
              <a:ext cx="4997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2" name="组合 216"/>
          <p:cNvGrpSpPr>
            <a:grpSpLocks/>
          </p:cNvGrpSpPr>
          <p:nvPr/>
        </p:nvGrpSpPr>
        <p:grpSpPr bwMode="auto">
          <a:xfrm>
            <a:off x="7653338" y="2571750"/>
            <a:ext cx="608012" cy="500063"/>
            <a:chOff x="1285852" y="3000378"/>
            <a:chExt cx="347666" cy="285752"/>
          </a:xfrm>
        </p:grpSpPr>
        <p:sp>
          <p:nvSpPr>
            <p:cNvPr id="218" name="矩形 40"/>
            <p:cNvSpPr/>
            <p:nvPr/>
          </p:nvSpPr>
          <p:spPr>
            <a:xfrm flipH="1">
              <a:off x="1285852" y="3000378"/>
              <a:ext cx="4538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9" name="矩形 41"/>
            <p:cNvSpPr/>
            <p:nvPr/>
          </p:nvSpPr>
          <p:spPr>
            <a:xfrm flipH="1">
              <a:off x="1357564" y="3000378"/>
              <a:ext cx="27595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7" name="组合 219"/>
          <p:cNvGrpSpPr>
            <a:grpSpLocks/>
          </p:cNvGrpSpPr>
          <p:nvPr/>
        </p:nvGrpSpPr>
        <p:grpSpPr bwMode="auto">
          <a:xfrm>
            <a:off x="2081213" y="1500188"/>
            <a:ext cx="1000125" cy="500062"/>
            <a:chOff x="2214546" y="3571882"/>
            <a:chExt cx="571504" cy="285752"/>
          </a:xfrm>
        </p:grpSpPr>
        <p:sp>
          <p:nvSpPr>
            <p:cNvPr id="221" name="矩形 43"/>
            <p:cNvSpPr/>
            <p:nvPr/>
          </p:nvSpPr>
          <p:spPr>
            <a:xfrm>
              <a:off x="2214546" y="3571882"/>
              <a:ext cx="14333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2" name="矩形 44"/>
            <p:cNvSpPr/>
            <p:nvPr/>
          </p:nvSpPr>
          <p:spPr>
            <a:xfrm>
              <a:off x="2428633" y="3571882"/>
              <a:ext cx="3574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0" name="组合 222"/>
          <p:cNvGrpSpPr>
            <a:grpSpLocks/>
          </p:cNvGrpSpPr>
          <p:nvPr/>
        </p:nvGrpSpPr>
        <p:grpSpPr bwMode="auto">
          <a:xfrm rot="10800000">
            <a:off x="6296025" y="428625"/>
            <a:ext cx="928688" cy="285750"/>
            <a:chOff x="2071670" y="2928940"/>
            <a:chExt cx="928694" cy="285752"/>
          </a:xfrm>
        </p:grpSpPr>
        <p:sp>
          <p:nvSpPr>
            <p:cNvPr id="224" name="矩形 4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5" name="矩形 4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6" name="矩形 4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7" name="矩形 4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3" name="组合 227"/>
          <p:cNvGrpSpPr>
            <a:grpSpLocks/>
          </p:cNvGrpSpPr>
          <p:nvPr/>
        </p:nvGrpSpPr>
        <p:grpSpPr bwMode="auto">
          <a:xfrm rot="10800000">
            <a:off x="8796338" y="1857375"/>
            <a:ext cx="347662" cy="285750"/>
            <a:chOff x="1285852" y="3000378"/>
            <a:chExt cx="347666" cy="285752"/>
          </a:xfrm>
        </p:grpSpPr>
        <p:sp>
          <p:nvSpPr>
            <p:cNvPr id="229" name="矩形 51"/>
            <p:cNvSpPr/>
            <p:nvPr/>
          </p:nvSpPr>
          <p:spPr>
            <a:xfrm flipH="1">
              <a:off x="1285852" y="3001965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0" name="矩形 52"/>
            <p:cNvSpPr/>
            <p:nvPr/>
          </p:nvSpPr>
          <p:spPr>
            <a:xfrm flipH="1">
              <a:off x="1355703" y="3001965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31" name="平行四边形 230"/>
          <p:cNvSpPr/>
          <p:nvPr/>
        </p:nvSpPr>
        <p:spPr>
          <a:xfrm rot="10800000">
            <a:off x="7153275" y="3500438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2" name="平行四边形 231"/>
          <p:cNvSpPr/>
          <p:nvPr/>
        </p:nvSpPr>
        <p:spPr>
          <a:xfrm rot="10800000">
            <a:off x="4724400" y="2071688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28" name="组合 232"/>
          <p:cNvGrpSpPr>
            <a:grpSpLocks/>
          </p:cNvGrpSpPr>
          <p:nvPr/>
        </p:nvGrpSpPr>
        <p:grpSpPr bwMode="auto">
          <a:xfrm rot="10800000">
            <a:off x="5153025" y="3214688"/>
            <a:ext cx="928688" cy="285750"/>
            <a:chOff x="2071670" y="2928940"/>
            <a:chExt cx="928694" cy="285752"/>
          </a:xfrm>
        </p:grpSpPr>
        <p:sp>
          <p:nvSpPr>
            <p:cNvPr id="234" name="矩形 56"/>
            <p:cNvSpPr/>
            <p:nvPr/>
          </p:nvSpPr>
          <p:spPr>
            <a:xfrm>
              <a:off x="2073258" y="2928940"/>
              <a:ext cx="7143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" name="矩形 57"/>
            <p:cNvSpPr/>
            <p:nvPr/>
          </p:nvSpPr>
          <p:spPr>
            <a:xfrm>
              <a:off x="2216134" y="2928940"/>
              <a:ext cx="7143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6" name="矩形 58"/>
            <p:cNvSpPr/>
            <p:nvPr/>
          </p:nvSpPr>
          <p:spPr>
            <a:xfrm>
              <a:off x="2359010" y="2928940"/>
              <a:ext cx="7143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7" name="矩形 59"/>
            <p:cNvSpPr/>
            <p:nvPr/>
          </p:nvSpPr>
          <p:spPr>
            <a:xfrm>
              <a:off x="2501886" y="2928940"/>
              <a:ext cx="50006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3" name="组合 237"/>
          <p:cNvGrpSpPr>
            <a:grpSpLocks/>
          </p:cNvGrpSpPr>
          <p:nvPr/>
        </p:nvGrpSpPr>
        <p:grpSpPr bwMode="auto">
          <a:xfrm rot="-5400000">
            <a:off x="4711700" y="1584326"/>
            <a:ext cx="1108075" cy="654050"/>
            <a:chOff x="2071670" y="2928940"/>
            <a:chExt cx="928694" cy="285752"/>
          </a:xfrm>
        </p:grpSpPr>
        <p:sp>
          <p:nvSpPr>
            <p:cNvPr id="239" name="矩形 61"/>
            <p:cNvSpPr/>
            <p:nvPr/>
          </p:nvSpPr>
          <p:spPr>
            <a:xfrm>
              <a:off x="2071670" y="2928940"/>
              <a:ext cx="718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0" name="矩形 62"/>
            <p:cNvSpPr/>
            <p:nvPr/>
          </p:nvSpPr>
          <p:spPr>
            <a:xfrm>
              <a:off x="2214035" y="2928940"/>
              <a:ext cx="718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1" name="矩形 63"/>
            <p:cNvSpPr/>
            <p:nvPr/>
          </p:nvSpPr>
          <p:spPr>
            <a:xfrm>
              <a:off x="2359060" y="2928940"/>
              <a:ext cx="705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2" name="矩形 64"/>
            <p:cNvSpPr/>
            <p:nvPr/>
          </p:nvSpPr>
          <p:spPr>
            <a:xfrm>
              <a:off x="2500094" y="2928940"/>
              <a:ext cx="50027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8" name="组合 242"/>
          <p:cNvGrpSpPr>
            <a:grpSpLocks/>
          </p:cNvGrpSpPr>
          <p:nvPr/>
        </p:nvGrpSpPr>
        <p:grpSpPr bwMode="auto">
          <a:xfrm>
            <a:off x="5081588" y="714375"/>
            <a:ext cx="928687" cy="285750"/>
            <a:chOff x="2071670" y="2928940"/>
            <a:chExt cx="928694" cy="285752"/>
          </a:xfrm>
        </p:grpSpPr>
        <p:sp>
          <p:nvSpPr>
            <p:cNvPr id="244" name="矩形 6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5" name="矩形 6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6" name="矩形 6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7" name="矩形 6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3" name="组合 247"/>
          <p:cNvGrpSpPr>
            <a:grpSpLocks/>
          </p:cNvGrpSpPr>
          <p:nvPr/>
        </p:nvGrpSpPr>
        <p:grpSpPr bwMode="auto">
          <a:xfrm>
            <a:off x="6724650" y="2000250"/>
            <a:ext cx="347663" cy="285750"/>
            <a:chOff x="1285852" y="3000378"/>
            <a:chExt cx="347666" cy="285752"/>
          </a:xfrm>
        </p:grpSpPr>
        <p:sp>
          <p:nvSpPr>
            <p:cNvPr id="249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0" name="矩形 72"/>
            <p:cNvSpPr/>
            <p:nvPr/>
          </p:nvSpPr>
          <p:spPr>
            <a:xfrm flipH="1">
              <a:off x="1357291" y="3000378"/>
              <a:ext cx="2762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51" name="平行四边形 250"/>
          <p:cNvSpPr/>
          <p:nvPr/>
        </p:nvSpPr>
        <p:spPr>
          <a:xfrm>
            <a:off x="6438900" y="2071688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8" name="组合 251"/>
          <p:cNvGrpSpPr>
            <a:grpSpLocks/>
          </p:cNvGrpSpPr>
          <p:nvPr/>
        </p:nvGrpSpPr>
        <p:grpSpPr bwMode="auto">
          <a:xfrm>
            <a:off x="6867525" y="1000125"/>
            <a:ext cx="857250" cy="285750"/>
            <a:chOff x="1285852" y="3000378"/>
            <a:chExt cx="347666" cy="285752"/>
          </a:xfrm>
        </p:grpSpPr>
        <p:sp>
          <p:nvSpPr>
            <p:cNvPr id="253" name="矩形 75"/>
            <p:cNvSpPr/>
            <p:nvPr/>
          </p:nvSpPr>
          <p:spPr>
            <a:xfrm flipH="1">
              <a:off x="1285852" y="3000378"/>
              <a:ext cx="457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4" name="矩形 76"/>
            <p:cNvSpPr/>
            <p:nvPr/>
          </p:nvSpPr>
          <p:spPr>
            <a:xfrm flipH="1">
              <a:off x="1357317" y="3000378"/>
              <a:ext cx="27620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2" name="组合 254"/>
          <p:cNvGrpSpPr>
            <a:grpSpLocks/>
          </p:cNvGrpSpPr>
          <p:nvPr/>
        </p:nvGrpSpPr>
        <p:grpSpPr bwMode="auto">
          <a:xfrm rot="10800000">
            <a:off x="3509963" y="3857625"/>
            <a:ext cx="1625600" cy="500063"/>
            <a:chOff x="2071670" y="2928940"/>
            <a:chExt cx="928694" cy="285752"/>
          </a:xfrm>
        </p:grpSpPr>
        <p:sp>
          <p:nvSpPr>
            <p:cNvPr id="256" name="矩形 78"/>
            <p:cNvSpPr/>
            <p:nvPr/>
          </p:nvSpPr>
          <p:spPr>
            <a:xfrm>
              <a:off x="2073484" y="2928940"/>
              <a:ext cx="7164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7" name="矩形 79"/>
            <p:cNvSpPr/>
            <p:nvPr/>
          </p:nvSpPr>
          <p:spPr>
            <a:xfrm>
              <a:off x="2215872" y="2928940"/>
              <a:ext cx="7074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8" name="矩形 80"/>
            <p:cNvSpPr/>
            <p:nvPr/>
          </p:nvSpPr>
          <p:spPr>
            <a:xfrm>
              <a:off x="2359166" y="2928940"/>
              <a:ext cx="716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9" name="矩形 81"/>
            <p:cNvSpPr/>
            <p:nvPr/>
          </p:nvSpPr>
          <p:spPr>
            <a:xfrm>
              <a:off x="2502461" y="2928940"/>
              <a:ext cx="4997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5" name="组合 259"/>
          <p:cNvGrpSpPr>
            <a:grpSpLocks/>
          </p:cNvGrpSpPr>
          <p:nvPr/>
        </p:nvGrpSpPr>
        <p:grpSpPr bwMode="auto">
          <a:xfrm rot="10800000">
            <a:off x="6081713" y="2714625"/>
            <a:ext cx="1000125" cy="500063"/>
            <a:chOff x="2214546" y="3571882"/>
            <a:chExt cx="571504" cy="285752"/>
          </a:xfrm>
        </p:grpSpPr>
        <p:sp>
          <p:nvSpPr>
            <p:cNvPr id="261" name="矩形 83"/>
            <p:cNvSpPr/>
            <p:nvPr/>
          </p:nvSpPr>
          <p:spPr>
            <a:xfrm>
              <a:off x="2214546" y="3571882"/>
              <a:ext cx="14333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2" name="矩形 84"/>
            <p:cNvSpPr/>
            <p:nvPr/>
          </p:nvSpPr>
          <p:spPr>
            <a:xfrm>
              <a:off x="2429541" y="3571882"/>
              <a:ext cx="3574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0" name="组合 262"/>
          <p:cNvGrpSpPr>
            <a:grpSpLocks/>
          </p:cNvGrpSpPr>
          <p:nvPr/>
        </p:nvGrpSpPr>
        <p:grpSpPr bwMode="auto">
          <a:xfrm rot="10800000">
            <a:off x="1366838" y="857250"/>
            <a:ext cx="646112" cy="530225"/>
            <a:chOff x="1285852" y="3000378"/>
            <a:chExt cx="347666" cy="285752"/>
          </a:xfrm>
        </p:grpSpPr>
        <p:sp>
          <p:nvSpPr>
            <p:cNvPr id="264" name="矩形 86"/>
            <p:cNvSpPr/>
            <p:nvPr/>
          </p:nvSpPr>
          <p:spPr>
            <a:xfrm flipH="1">
              <a:off x="1284998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5" name="矩形 87"/>
            <p:cNvSpPr/>
            <p:nvPr/>
          </p:nvSpPr>
          <p:spPr>
            <a:xfrm flipH="1">
              <a:off x="1358460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3" name="组合 265"/>
          <p:cNvGrpSpPr>
            <a:grpSpLocks/>
          </p:cNvGrpSpPr>
          <p:nvPr/>
        </p:nvGrpSpPr>
        <p:grpSpPr bwMode="auto">
          <a:xfrm rot="10800000">
            <a:off x="1081088" y="2857500"/>
            <a:ext cx="1062037" cy="530225"/>
            <a:chOff x="2214546" y="3571882"/>
            <a:chExt cx="571504" cy="285752"/>
          </a:xfrm>
        </p:grpSpPr>
        <p:sp>
          <p:nvSpPr>
            <p:cNvPr id="267" name="矩形 89"/>
            <p:cNvSpPr/>
            <p:nvPr/>
          </p:nvSpPr>
          <p:spPr>
            <a:xfrm>
              <a:off x="2214546" y="3571882"/>
              <a:ext cx="14266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8" name="矩形 90"/>
            <p:cNvSpPr/>
            <p:nvPr/>
          </p:nvSpPr>
          <p:spPr>
            <a:xfrm>
              <a:off x="2428113" y="3571882"/>
              <a:ext cx="35708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9" name="平行四边形 268"/>
          <p:cNvSpPr/>
          <p:nvPr/>
        </p:nvSpPr>
        <p:spPr>
          <a:xfrm rot="10800000">
            <a:off x="6367463" y="1214438"/>
            <a:ext cx="265112" cy="265112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0" name="平行四边形 269"/>
          <p:cNvSpPr/>
          <p:nvPr/>
        </p:nvSpPr>
        <p:spPr>
          <a:xfrm rot="10800000">
            <a:off x="1081088" y="928688"/>
            <a:ext cx="265112" cy="265112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66" name="组合 270"/>
          <p:cNvGrpSpPr>
            <a:grpSpLocks/>
          </p:cNvGrpSpPr>
          <p:nvPr/>
        </p:nvGrpSpPr>
        <p:grpSpPr bwMode="auto">
          <a:xfrm rot="10800000">
            <a:off x="5305425" y="1724025"/>
            <a:ext cx="1724025" cy="530225"/>
            <a:chOff x="2071670" y="2928940"/>
            <a:chExt cx="928694" cy="285752"/>
          </a:xfrm>
        </p:grpSpPr>
        <p:sp>
          <p:nvSpPr>
            <p:cNvPr id="272" name="矩形 94"/>
            <p:cNvSpPr/>
            <p:nvPr/>
          </p:nvSpPr>
          <p:spPr>
            <a:xfrm>
              <a:off x="207167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3" name="矩形 95"/>
            <p:cNvSpPr/>
            <p:nvPr/>
          </p:nvSpPr>
          <p:spPr>
            <a:xfrm>
              <a:off x="221448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4" name="矩形 96"/>
            <p:cNvSpPr/>
            <p:nvPr/>
          </p:nvSpPr>
          <p:spPr>
            <a:xfrm>
              <a:off x="235729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5" name="矩形 97"/>
            <p:cNvSpPr/>
            <p:nvPr/>
          </p:nvSpPr>
          <p:spPr>
            <a:xfrm>
              <a:off x="2500956" y="2928940"/>
              <a:ext cx="50026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1" name="组合 275"/>
          <p:cNvGrpSpPr>
            <a:grpSpLocks/>
          </p:cNvGrpSpPr>
          <p:nvPr/>
        </p:nvGrpSpPr>
        <p:grpSpPr bwMode="auto">
          <a:xfrm rot="10800000">
            <a:off x="2224088" y="2071688"/>
            <a:ext cx="646112" cy="530225"/>
            <a:chOff x="1285852" y="3000378"/>
            <a:chExt cx="347666" cy="285752"/>
          </a:xfrm>
        </p:grpSpPr>
        <p:sp>
          <p:nvSpPr>
            <p:cNvPr id="277" name="矩形 99"/>
            <p:cNvSpPr/>
            <p:nvPr/>
          </p:nvSpPr>
          <p:spPr>
            <a:xfrm flipH="1">
              <a:off x="1285852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8" name="矩形 100"/>
            <p:cNvSpPr/>
            <p:nvPr/>
          </p:nvSpPr>
          <p:spPr>
            <a:xfrm flipH="1">
              <a:off x="1358460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6" name="组合 278"/>
          <p:cNvGrpSpPr>
            <a:grpSpLocks/>
          </p:cNvGrpSpPr>
          <p:nvPr/>
        </p:nvGrpSpPr>
        <p:grpSpPr bwMode="auto">
          <a:xfrm>
            <a:off x="3295650" y="1643063"/>
            <a:ext cx="1857375" cy="928687"/>
            <a:chOff x="2214546" y="3571882"/>
            <a:chExt cx="571504" cy="285752"/>
          </a:xfrm>
        </p:grpSpPr>
        <p:sp>
          <p:nvSpPr>
            <p:cNvPr id="280" name="矩形 102"/>
            <p:cNvSpPr/>
            <p:nvPr/>
          </p:nvSpPr>
          <p:spPr>
            <a:xfrm>
              <a:off x="2214546" y="3571882"/>
              <a:ext cx="14312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1" name="矩形 103"/>
            <p:cNvSpPr/>
            <p:nvPr/>
          </p:nvSpPr>
          <p:spPr>
            <a:xfrm>
              <a:off x="2428982" y="3571882"/>
              <a:ext cx="35706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9" name="组合 281"/>
          <p:cNvGrpSpPr>
            <a:grpSpLocks/>
          </p:cNvGrpSpPr>
          <p:nvPr/>
        </p:nvGrpSpPr>
        <p:grpSpPr bwMode="auto">
          <a:xfrm rot="10800000">
            <a:off x="7367588" y="1357313"/>
            <a:ext cx="646112" cy="530225"/>
            <a:chOff x="1285852" y="3000378"/>
            <a:chExt cx="347666" cy="285752"/>
          </a:xfrm>
        </p:grpSpPr>
        <p:sp>
          <p:nvSpPr>
            <p:cNvPr id="283" name="矩形 105"/>
            <p:cNvSpPr/>
            <p:nvPr/>
          </p:nvSpPr>
          <p:spPr>
            <a:xfrm flipH="1">
              <a:off x="1284998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4" name="矩形 106"/>
            <p:cNvSpPr/>
            <p:nvPr/>
          </p:nvSpPr>
          <p:spPr>
            <a:xfrm flipH="1">
              <a:off x="1357606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5" name="平行四边形 284"/>
          <p:cNvSpPr/>
          <p:nvPr/>
        </p:nvSpPr>
        <p:spPr>
          <a:xfrm rot="10800000">
            <a:off x="5724525" y="3000375"/>
            <a:ext cx="265113" cy="265113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" name="平行四边形 285"/>
          <p:cNvSpPr/>
          <p:nvPr/>
        </p:nvSpPr>
        <p:spPr>
          <a:xfrm rot="10800000">
            <a:off x="6867525" y="2000250"/>
            <a:ext cx="265113" cy="265113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82" name="组合 286"/>
          <p:cNvGrpSpPr>
            <a:grpSpLocks/>
          </p:cNvGrpSpPr>
          <p:nvPr/>
        </p:nvGrpSpPr>
        <p:grpSpPr bwMode="auto">
          <a:xfrm rot="10800000">
            <a:off x="5724525" y="2643188"/>
            <a:ext cx="1724025" cy="530225"/>
            <a:chOff x="2071670" y="2928940"/>
            <a:chExt cx="928694" cy="285752"/>
          </a:xfrm>
        </p:grpSpPr>
        <p:sp>
          <p:nvSpPr>
            <p:cNvPr id="288" name="矩形 110"/>
            <p:cNvSpPr/>
            <p:nvPr/>
          </p:nvSpPr>
          <p:spPr>
            <a:xfrm>
              <a:off x="207167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9" name="矩形 111"/>
            <p:cNvSpPr/>
            <p:nvPr/>
          </p:nvSpPr>
          <p:spPr>
            <a:xfrm>
              <a:off x="221448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0" name="矩形 112"/>
            <p:cNvSpPr/>
            <p:nvPr/>
          </p:nvSpPr>
          <p:spPr>
            <a:xfrm>
              <a:off x="235729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矩形 113"/>
            <p:cNvSpPr/>
            <p:nvPr/>
          </p:nvSpPr>
          <p:spPr>
            <a:xfrm>
              <a:off x="2500956" y="2928940"/>
              <a:ext cx="50026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7" name="组合 291"/>
          <p:cNvGrpSpPr>
            <a:grpSpLocks/>
          </p:cNvGrpSpPr>
          <p:nvPr/>
        </p:nvGrpSpPr>
        <p:grpSpPr bwMode="auto">
          <a:xfrm rot="-5400000">
            <a:off x="304006" y="2563019"/>
            <a:ext cx="2055813" cy="1216025"/>
            <a:chOff x="2071670" y="2928940"/>
            <a:chExt cx="928694" cy="285752"/>
          </a:xfrm>
        </p:grpSpPr>
        <p:sp>
          <p:nvSpPr>
            <p:cNvPr id="293" name="矩形 115"/>
            <p:cNvSpPr/>
            <p:nvPr/>
          </p:nvSpPr>
          <p:spPr>
            <a:xfrm>
              <a:off x="2070953" y="2928940"/>
              <a:ext cx="717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4" name="矩形 116"/>
            <p:cNvSpPr/>
            <p:nvPr/>
          </p:nvSpPr>
          <p:spPr>
            <a:xfrm>
              <a:off x="2213664" y="2928940"/>
              <a:ext cx="717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5" name="矩形 117"/>
            <p:cNvSpPr/>
            <p:nvPr/>
          </p:nvSpPr>
          <p:spPr>
            <a:xfrm>
              <a:off x="2356374" y="2928940"/>
              <a:ext cx="717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6" name="矩形 118"/>
            <p:cNvSpPr/>
            <p:nvPr/>
          </p:nvSpPr>
          <p:spPr>
            <a:xfrm>
              <a:off x="2500519" y="2928940"/>
              <a:ext cx="49984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2" name="组合 296"/>
          <p:cNvGrpSpPr>
            <a:grpSpLocks/>
          </p:cNvGrpSpPr>
          <p:nvPr/>
        </p:nvGrpSpPr>
        <p:grpSpPr bwMode="auto">
          <a:xfrm>
            <a:off x="5295900" y="1500188"/>
            <a:ext cx="646113" cy="530225"/>
            <a:chOff x="1285852" y="3000378"/>
            <a:chExt cx="347666" cy="285752"/>
          </a:xfrm>
        </p:grpSpPr>
        <p:sp>
          <p:nvSpPr>
            <p:cNvPr id="298" name="矩形 120"/>
            <p:cNvSpPr/>
            <p:nvPr/>
          </p:nvSpPr>
          <p:spPr>
            <a:xfrm flipH="1">
              <a:off x="1285852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9" name="矩形 121"/>
            <p:cNvSpPr/>
            <p:nvPr/>
          </p:nvSpPr>
          <p:spPr>
            <a:xfrm flipH="1">
              <a:off x="1357606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0" name="平行四边形 299"/>
          <p:cNvSpPr/>
          <p:nvPr/>
        </p:nvSpPr>
        <p:spPr>
          <a:xfrm>
            <a:off x="8582025" y="2000250"/>
            <a:ext cx="265113" cy="265113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97" name="组合 300"/>
          <p:cNvGrpSpPr>
            <a:grpSpLocks/>
          </p:cNvGrpSpPr>
          <p:nvPr/>
        </p:nvGrpSpPr>
        <p:grpSpPr bwMode="auto">
          <a:xfrm>
            <a:off x="5438775" y="500063"/>
            <a:ext cx="1592263" cy="530225"/>
            <a:chOff x="1285852" y="3000378"/>
            <a:chExt cx="347666" cy="285752"/>
          </a:xfrm>
        </p:grpSpPr>
        <p:sp>
          <p:nvSpPr>
            <p:cNvPr id="302" name="矩形 124"/>
            <p:cNvSpPr/>
            <p:nvPr/>
          </p:nvSpPr>
          <p:spPr>
            <a:xfrm flipH="1">
              <a:off x="1285852" y="3000378"/>
              <a:ext cx="4575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3" name="矩形 125"/>
            <p:cNvSpPr/>
            <p:nvPr/>
          </p:nvSpPr>
          <p:spPr>
            <a:xfrm flipH="1">
              <a:off x="1357257" y="3000378"/>
              <a:ext cx="27626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1" name="组合 303"/>
          <p:cNvGrpSpPr>
            <a:grpSpLocks/>
          </p:cNvGrpSpPr>
          <p:nvPr/>
        </p:nvGrpSpPr>
        <p:grpSpPr bwMode="auto">
          <a:xfrm rot="10800000">
            <a:off x="652463" y="3357563"/>
            <a:ext cx="3017837" cy="928687"/>
            <a:chOff x="2071670" y="2928940"/>
            <a:chExt cx="928694" cy="285752"/>
          </a:xfrm>
        </p:grpSpPr>
        <p:sp>
          <p:nvSpPr>
            <p:cNvPr id="305" name="矩形 127"/>
            <p:cNvSpPr/>
            <p:nvPr/>
          </p:nvSpPr>
          <p:spPr>
            <a:xfrm>
              <a:off x="2071670" y="2928940"/>
              <a:ext cx="713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6" name="矩形 128"/>
            <p:cNvSpPr/>
            <p:nvPr/>
          </p:nvSpPr>
          <p:spPr>
            <a:xfrm>
              <a:off x="2214809" y="2928940"/>
              <a:ext cx="718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7" name="矩形 129"/>
            <p:cNvSpPr/>
            <p:nvPr/>
          </p:nvSpPr>
          <p:spPr>
            <a:xfrm>
              <a:off x="2357459" y="2928940"/>
              <a:ext cx="713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8" name="矩形 130"/>
            <p:cNvSpPr/>
            <p:nvPr/>
          </p:nvSpPr>
          <p:spPr>
            <a:xfrm>
              <a:off x="2500110" y="2928940"/>
              <a:ext cx="50025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4" name="组合 308"/>
          <p:cNvGrpSpPr>
            <a:grpSpLocks/>
          </p:cNvGrpSpPr>
          <p:nvPr/>
        </p:nvGrpSpPr>
        <p:grpSpPr bwMode="auto">
          <a:xfrm rot="10800000">
            <a:off x="6938963" y="3786188"/>
            <a:ext cx="1857375" cy="928687"/>
            <a:chOff x="2214546" y="3571882"/>
            <a:chExt cx="571504" cy="285752"/>
          </a:xfrm>
        </p:grpSpPr>
        <p:sp>
          <p:nvSpPr>
            <p:cNvPr id="310" name="矩形 132"/>
            <p:cNvSpPr/>
            <p:nvPr/>
          </p:nvSpPr>
          <p:spPr>
            <a:xfrm>
              <a:off x="2215035" y="3571882"/>
              <a:ext cx="14312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1" name="矩形 133"/>
            <p:cNvSpPr/>
            <p:nvPr/>
          </p:nvSpPr>
          <p:spPr>
            <a:xfrm>
              <a:off x="2429471" y="3571882"/>
              <a:ext cx="35706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9" name="组合 311"/>
          <p:cNvGrpSpPr>
            <a:grpSpLocks/>
          </p:cNvGrpSpPr>
          <p:nvPr/>
        </p:nvGrpSpPr>
        <p:grpSpPr bwMode="auto">
          <a:xfrm rot="10800000">
            <a:off x="4081463" y="214313"/>
            <a:ext cx="1582737" cy="487362"/>
            <a:chOff x="2071670" y="2928940"/>
            <a:chExt cx="928694" cy="285752"/>
          </a:xfrm>
        </p:grpSpPr>
        <p:sp>
          <p:nvSpPr>
            <p:cNvPr id="313" name="矩形 135"/>
            <p:cNvSpPr/>
            <p:nvPr/>
          </p:nvSpPr>
          <p:spPr>
            <a:xfrm>
              <a:off x="2071670" y="2929870"/>
              <a:ext cx="71724" cy="285753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4" name="矩形 136"/>
            <p:cNvSpPr/>
            <p:nvPr/>
          </p:nvSpPr>
          <p:spPr>
            <a:xfrm>
              <a:off x="2214187" y="2929870"/>
              <a:ext cx="71725" cy="285753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5" name="矩形 137"/>
            <p:cNvSpPr/>
            <p:nvPr/>
          </p:nvSpPr>
          <p:spPr>
            <a:xfrm>
              <a:off x="2356706" y="2929870"/>
              <a:ext cx="70793" cy="285753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6" name="矩形 138"/>
            <p:cNvSpPr/>
            <p:nvPr/>
          </p:nvSpPr>
          <p:spPr>
            <a:xfrm>
              <a:off x="2500155" y="2929870"/>
              <a:ext cx="500209" cy="285753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2" name="组合 316"/>
          <p:cNvGrpSpPr>
            <a:grpSpLocks/>
          </p:cNvGrpSpPr>
          <p:nvPr/>
        </p:nvGrpSpPr>
        <p:grpSpPr bwMode="auto">
          <a:xfrm rot="10800000">
            <a:off x="5224463" y="3357563"/>
            <a:ext cx="973137" cy="487362"/>
            <a:chOff x="2214546" y="3571882"/>
            <a:chExt cx="571504" cy="285752"/>
          </a:xfrm>
        </p:grpSpPr>
        <p:sp>
          <p:nvSpPr>
            <p:cNvPr id="318" name="矩形 140"/>
            <p:cNvSpPr/>
            <p:nvPr/>
          </p:nvSpPr>
          <p:spPr>
            <a:xfrm>
              <a:off x="2215478" y="3571882"/>
              <a:ext cx="14264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9" name="矩形 141"/>
            <p:cNvSpPr/>
            <p:nvPr/>
          </p:nvSpPr>
          <p:spPr>
            <a:xfrm>
              <a:off x="2429909" y="3571882"/>
              <a:ext cx="35707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7" name="组合 319"/>
          <p:cNvGrpSpPr>
            <a:grpSpLocks/>
          </p:cNvGrpSpPr>
          <p:nvPr/>
        </p:nvGrpSpPr>
        <p:grpSpPr bwMode="auto">
          <a:xfrm rot="10800000">
            <a:off x="5876925" y="1795463"/>
            <a:ext cx="1582738" cy="487362"/>
            <a:chOff x="2071670" y="2928940"/>
            <a:chExt cx="928694" cy="285752"/>
          </a:xfrm>
        </p:grpSpPr>
        <p:sp>
          <p:nvSpPr>
            <p:cNvPr id="321" name="矩形 143"/>
            <p:cNvSpPr/>
            <p:nvPr/>
          </p:nvSpPr>
          <p:spPr>
            <a:xfrm>
              <a:off x="2071670" y="2928940"/>
              <a:ext cx="717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2" name="矩形 144"/>
            <p:cNvSpPr/>
            <p:nvPr/>
          </p:nvSpPr>
          <p:spPr>
            <a:xfrm>
              <a:off x="2214188" y="2928940"/>
              <a:ext cx="7172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3" name="矩形 145"/>
            <p:cNvSpPr/>
            <p:nvPr/>
          </p:nvSpPr>
          <p:spPr>
            <a:xfrm>
              <a:off x="2356705" y="2928940"/>
              <a:ext cx="7079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4" name="矩形 146"/>
            <p:cNvSpPr/>
            <p:nvPr/>
          </p:nvSpPr>
          <p:spPr>
            <a:xfrm>
              <a:off x="2500155" y="2928940"/>
              <a:ext cx="50020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0" name="组合 324"/>
          <p:cNvGrpSpPr>
            <a:grpSpLocks/>
          </p:cNvGrpSpPr>
          <p:nvPr/>
        </p:nvGrpSpPr>
        <p:grpSpPr bwMode="auto">
          <a:xfrm rot="10800000">
            <a:off x="6367463" y="2571750"/>
            <a:ext cx="592137" cy="487363"/>
            <a:chOff x="1285852" y="3000378"/>
            <a:chExt cx="347666" cy="285752"/>
          </a:xfrm>
        </p:grpSpPr>
        <p:sp>
          <p:nvSpPr>
            <p:cNvPr id="326" name="矩形 148"/>
            <p:cNvSpPr/>
            <p:nvPr/>
          </p:nvSpPr>
          <p:spPr>
            <a:xfrm flipH="1">
              <a:off x="1285852" y="3000378"/>
              <a:ext cx="4567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7" name="矩形 149"/>
            <p:cNvSpPr/>
            <p:nvPr/>
          </p:nvSpPr>
          <p:spPr>
            <a:xfrm flipH="1">
              <a:off x="1356690" y="3000378"/>
              <a:ext cx="27589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5" name="组合 327"/>
          <p:cNvGrpSpPr>
            <a:grpSpLocks/>
          </p:cNvGrpSpPr>
          <p:nvPr/>
        </p:nvGrpSpPr>
        <p:grpSpPr bwMode="auto">
          <a:xfrm>
            <a:off x="3652838" y="2492375"/>
            <a:ext cx="2770187" cy="852488"/>
            <a:chOff x="2071670" y="2928940"/>
            <a:chExt cx="928694" cy="285752"/>
          </a:xfrm>
        </p:grpSpPr>
        <p:sp>
          <p:nvSpPr>
            <p:cNvPr id="329" name="矩形 151"/>
            <p:cNvSpPr/>
            <p:nvPr/>
          </p:nvSpPr>
          <p:spPr>
            <a:xfrm>
              <a:off x="2071670" y="2928940"/>
              <a:ext cx="7131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0" name="矩形 152"/>
            <p:cNvSpPr/>
            <p:nvPr/>
          </p:nvSpPr>
          <p:spPr>
            <a:xfrm>
              <a:off x="2214300" y="2928940"/>
              <a:ext cx="718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1" name="矩形 153"/>
            <p:cNvSpPr/>
            <p:nvPr/>
          </p:nvSpPr>
          <p:spPr>
            <a:xfrm>
              <a:off x="2357463" y="2928940"/>
              <a:ext cx="7131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2" name="矩形 154"/>
            <p:cNvSpPr/>
            <p:nvPr/>
          </p:nvSpPr>
          <p:spPr>
            <a:xfrm>
              <a:off x="2500093" y="2928940"/>
              <a:ext cx="50027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8" name="组合 332"/>
          <p:cNvGrpSpPr>
            <a:grpSpLocks/>
          </p:cNvGrpSpPr>
          <p:nvPr/>
        </p:nvGrpSpPr>
        <p:grpSpPr bwMode="auto">
          <a:xfrm>
            <a:off x="4795838" y="1349375"/>
            <a:ext cx="1704975" cy="852488"/>
            <a:chOff x="2214546" y="3571882"/>
            <a:chExt cx="571504" cy="285752"/>
          </a:xfrm>
        </p:grpSpPr>
        <p:sp>
          <p:nvSpPr>
            <p:cNvPr id="334" name="矩形 156"/>
            <p:cNvSpPr/>
            <p:nvPr/>
          </p:nvSpPr>
          <p:spPr>
            <a:xfrm>
              <a:off x="2214546" y="3571882"/>
              <a:ext cx="14314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5" name="矩形 157"/>
            <p:cNvSpPr/>
            <p:nvPr/>
          </p:nvSpPr>
          <p:spPr>
            <a:xfrm>
              <a:off x="2428993" y="3571882"/>
              <a:ext cx="35705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3" name="组合 335"/>
          <p:cNvGrpSpPr>
            <a:grpSpLocks/>
          </p:cNvGrpSpPr>
          <p:nvPr/>
        </p:nvGrpSpPr>
        <p:grpSpPr bwMode="auto">
          <a:xfrm rot="10800000">
            <a:off x="4081463" y="684213"/>
            <a:ext cx="1100137" cy="904875"/>
            <a:chOff x="1285852" y="3000378"/>
            <a:chExt cx="347666" cy="285752"/>
          </a:xfrm>
        </p:grpSpPr>
        <p:sp>
          <p:nvSpPr>
            <p:cNvPr id="337" name="矩形 159"/>
            <p:cNvSpPr/>
            <p:nvPr/>
          </p:nvSpPr>
          <p:spPr>
            <a:xfrm flipH="1">
              <a:off x="1285852" y="3000879"/>
              <a:ext cx="4565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8" name="矩形 160"/>
            <p:cNvSpPr/>
            <p:nvPr/>
          </p:nvSpPr>
          <p:spPr>
            <a:xfrm flipH="1">
              <a:off x="1357091" y="3000879"/>
              <a:ext cx="2764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6" name="组合 338"/>
          <p:cNvGrpSpPr>
            <a:grpSpLocks/>
          </p:cNvGrpSpPr>
          <p:nvPr/>
        </p:nvGrpSpPr>
        <p:grpSpPr bwMode="auto">
          <a:xfrm rot="10800000">
            <a:off x="3795713" y="2684463"/>
            <a:ext cx="1808162" cy="904875"/>
            <a:chOff x="2214546" y="3571882"/>
            <a:chExt cx="571504" cy="285752"/>
          </a:xfrm>
        </p:grpSpPr>
        <p:sp>
          <p:nvSpPr>
            <p:cNvPr id="340" name="矩形 162"/>
            <p:cNvSpPr/>
            <p:nvPr/>
          </p:nvSpPr>
          <p:spPr>
            <a:xfrm>
              <a:off x="2215048" y="3572383"/>
              <a:ext cx="14300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1" name="矩形 163"/>
            <p:cNvSpPr/>
            <p:nvPr/>
          </p:nvSpPr>
          <p:spPr>
            <a:xfrm>
              <a:off x="2428797" y="3571882"/>
              <a:ext cx="35725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42" name="平行四边形 341"/>
          <p:cNvSpPr/>
          <p:nvPr/>
        </p:nvSpPr>
        <p:spPr>
          <a:xfrm rot="10800000">
            <a:off x="3795713" y="942975"/>
            <a:ext cx="452437" cy="452438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39" name="组合 342"/>
          <p:cNvGrpSpPr>
            <a:grpSpLocks/>
          </p:cNvGrpSpPr>
          <p:nvPr/>
        </p:nvGrpSpPr>
        <p:grpSpPr bwMode="auto">
          <a:xfrm rot="10800000">
            <a:off x="4938713" y="1898650"/>
            <a:ext cx="1100137" cy="904875"/>
            <a:chOff x="1285852" y="3000378"/>
            <a:chExt cx="347666" cy="285752"/>
          </a:xfrm>
        </p:grpSpPr>
        <p:sp>
          <p:nvSpPr>
            <p:cNvPr id="344" name="矩形 166"/>
            <p:cNvSpPr/>
            <p:nvPr/>
          </p:nvSpPr>
          <p:spPr>
            <a:xfrm flipH="1">
              <a:off x="1285852" y="3000378"/>
              <a:ext cx="4565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5" name="矩形 167"/>
            <p:cNvSpPr/>
            <p:nvPr/>
          </p:nvSpPr>
          <p:spPr>
            <a:xfrm flipH="1">
              <a:off x="1357091" y="3000378"/>
              <a:ext cx="2764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3" name="组合 345"/>
          <p:cNvGrpSpPr>
            <a:grpSpLocks/>
          </p:cNvGrpSpPr>
          <p:nvPr/>
        </p:nvGrpSpPr>
        <p:grpSpPr bwMode="auto">
          <a:xfrm rot="-5400000">
            <a:off x="4294188" y="1927225"/>
            <a:ext cx="3503612" cy="2071688"/>
            <a:chOff x="2071670" y="2928940"/>
            <a:chExt cx="928694" cy="285752"/>
          </a:xfrm>
        </p:grpSpPr>
        <p:sp>
          <p:nvSpPr>
            <p:cNvPr id="347" name="矩形 169"/>
            <p:cNvSpPr/>
            <p:nvPr/>
          </p:nvSpPr>
          <p:spPr>
            <a:xfrm>
              <a:off x="2071249" y="2928940"/>
              <a:ext cx="7153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8" name="矩形 170"/>
            <p:cNvSpPr/>
            <p:nvPr/>
          </p:nvSpPr>
          <p:spPr>
            <a:xfrm>
              <a:off x="2214740" y="2928940"/>
              <a:ext cx="711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9" name="矩形 171"/>
            <p:cNvSpPr/>
            <p:nvPr/>
          </p:nvSpPr>
          <p:spPr>
            <a:xfrm>
              <a:off x="2356969" y="2928940"/>
              <a:ext cx="7153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0" name="矩形 172"/>
            <p:cNvSpPr/>
            <p:nvPr/>
          </p:nvSpPr>
          <p:spPr>
            <a:xfrm>
              <a:off x="2500039" y="2928940"/>
              <a:ext cx="49990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6" name="组合 350"/>
          <p:cNvGrpSpPr>
            <a:grpSpLocks/>
          </p:cNvGrpSpPr>
          <p:nvPr/>
        </p:nvGrpSpPr>
        <p:grpSpPr bwMode="auto">
          <a:xfrm rot="10800000">
            <a:off x="3295650" y="0"/>
            <a:ext cx="5143500" cy="1582738"/>
            <a:chOff x="2071670" y="2928940"/>
            <a:chExt cx="928694" cy="285752"/>
          </a:xfrm>
        </p:grpSpPr>
        <p:sp>
          <p:nvSpPr>
            <p:cNvPr id="352" name="矩形 174"/>
            <p:cNvSpPr/>
            <p:nvPr/>
          </p:nvSpPr>
          <p:spPr>
            <a:xfrm>
              <a:off x="2071957" y="2929227"/>
              <a:ext cx="7137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3" name="矩形 175"/>
            <p:cNvSpPr/>
            <p:nvPr/>
          </p:nvSpPr>
          <p:spPr>
            <a:xfrm>
              <a:off x="2214414" y="2929227"/>
              <a:ext cx="7165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4" name="矩形 176"/>
            <p:cNvSpPr/>
            <p:nvPr/>
          </p:nvSpPr>
          <p:spPr>
            <a:xfrm>
              <a:off x="2357731" y="2929227"/>
              <a:ext cx="7137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5" name="矩形 177"/>
            <p:cNvSpPr/>
            <p:nvPr/>
          </p:nvSpPr>
          <p:spPr>
            <a:xfrm>
              <a:off x="2500474" y="2928940"/>
              <a:ext cx="5001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1" name="组合 355"/>
          <p:cNvGrpSpPr>
            <a:grpSpLocks/>
          </p:cNvGrpSpPr>
          <p:nvPr/>
        </p:nvGrpSpPr>
        <p:grpSpPr bwMode="auto">
          <a:xfrm>
            <a:off x="938213" y="652463"/>
            <a:ext cx="928687" cy="285750"/>
            <a:chOff x="2071670" y="2928940"/>
            <a:chExt cx="928694" cy="285752"/>
          </a:xfrm>
        </p:grpSpPr>
        <p:sp>
          <p:nvSpPr>
            <p:cNvPr id="357" name="矩形 3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8" name="矩形 4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9" name="矩形 5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0" name="矩形 6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6" name="组合 360"/>
          <p:cNvGrpSpPr>
            <a:grpSpLocks/>
          </p:cNvGrpSpPr>
          <p:nvPr/>
        </p:nvGrpSpPr>
        <p:grpSpPr bwMode="auto">
          <a:xfrm>
            <a:off x="2581275" y="1938338"/>
            <a:ext cx="347663" cy="285750"/>
            <a:chOff x="1285852" y="3000378"/>
            <a:chExt cx="347666" cy="285752"/>
          </a:xfrm>
        </p:grpSpPr>
        <p:sp>
          <p:nvSpPr>
            <p:cNvPr id="362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3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1" name="组合 363"/>
          <p:cNvGrpSpPr>
            <a:grpSpLocks/>
          </p:cNvGrpSpPr>
          <p:nvPr/>
        </p:nvGrpSpPr>
        <p:grpSpPr bwMode="auto">
          <a:xfrm>
            <a:off x="2295525" y="3938588"/>
            <a:ext cx="571500" cy="285750"/>
            <a:chOff x="2214546" y="3571882"/>
            <a:chExt cx="571504" cy="285752"/>
          </a:xfrm>
        </p:grpSpPr>
        <p:sp>
          <p:nvSpPr>
            <p:cNvPr id="365" name="矩形 11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6" name="矩形 12"/>
            <p:cNvSpPr/>
            <p:nvPr/>
          </p:nvSpPr>
          <p:spPr>
            <a:xfrm>
              <a:off x="2428861" y="3571882"/>
              <a:ext cx="35718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67" name="虚尾箭头 366"/>
          <p:cNvSpPr/>
          <p:nvPr/>
        </p:nvSpPr>
        <p:spPr>
          <a:xfrm>
            <a:off x="4010025" y="1866900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" name="虚尾箭头 367"/>
          <p:cNvSpPr/>
          <p:nvPr/>
        </p:nvSpPr>
        <p:spPr>
          <a:xfrm>
            <a:off x="2295525" y="2009775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64" name="组合 368"/>
          <p:cNvGrpSpPr>
            <a:grpSpLocks/>
          </p:cNvGrpSpPr>
          <p:nvPr/>
        </p:nvGrpSpPr>
        <p:grpSpPr bwMode="auto">
          <a:xfrm>
            <a:off x="2724150" y="938213"/>
            <a:ext cx="857250" cy="285750"/>
            <a:chOff x="1285852" y="3000378"/>
            <a:chExt cx="347666" cy="285752"/>
          </a:xfrm>
        </p:grpSpPr>
        <p:sp>
          <p:nvSpPr>
            <p:cNvPr id="370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1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9" name="组合 371"/>
          <p:cNvGrpSpPr>
            <a:grpSpLocks/>
          </p:cNvGrpSpPr>
          <p:nvPr/>
        </p:nvGrpSpPr>
        <p:grpSpPr bwMode="auto">
          <a:xfrm>
            <a:off x="6010275" y="795338"/>
            <a:ext cx="3286125" cy="1643062"/>
            <a:chOff x="2214546" y="3571882"/>
            <a:chExt cx="571504" cy="285752"/>
          </a:xfrm>
        </p:grpSpPr>
        <p:sp>
          <p:nvSpPr>
            <p:cNvPr id="373" name="矩形 24"/>
            <p:cNvSpPr/>
            <p:nvPr/>
          </p:nvSpPr>
          <p:spPr>
            <a:xfrm>
              <a:off x="2214546" y="3571882"/>
              <a:ext cx="143014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4" name="矩形 25"/>
            <p:cNvSpPr/>
            <p:nvPr/>
          </p:nvSpPr>
          <p:spPr>
            <a:xfrm>
              <a:off x="2428791" y="3571882"/>
              <a:ext cx="35725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2" name="组合 374"/>
          <p:cNvGrpSpPr>
            <a:grpSpLocks/>
          </p:cNvGrpSpPr>
          <p:nvPr/>
        </p:nvGrpSpPr>
        <p:grpSpPr bwMode="auto">
          <a:xfrm>
            <a:off x="2947988" y="2376488"/>
            <a:ext cx="928687" cy="285750"/>
            <a:chOff x="2071670" y="2928940"/>
            <a:chExt cx="928694" cy="285752"/>
          </a:xfrm>
        </p:grpSpPr>
        <p:sp>
          <p:nvSpPr>
            <p:cNvPr id="376" name="矩形 27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7" name="矩形 28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8" name="矩形 29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9" name="矩形 30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5" name="组合 379"/>
          <p:cNvGrpSpPr>
            <a:grpSpLocks/>
          </p:cNvGrpSpPr>
          <p:nvPr/>
        </p:nvGrpSpPr>
        <p:grpSpPr bwMode="auto">
          <a:xfrm>
            <a:off x="3438525" y="3152775"/>
            <a:ext cx="347663" cy="285750"/>
            <a:chOff x="1285852" y="3000378"/>
            <a:chExt cx="347666" cy="285752"/>
          </a:xfrm>
        </p:grpSpPr>
        <p:sp>
          <p:nvSpPr>
            <p:cNvPr id="381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2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0" name="组合 382"/>
          <p:cNvGrpSpPr>
            <a:grpSpLocks/>
          </p:cNvGrpSpPr>
          <p:nvPr/>
        </p:nvGrpSpPr>
        <p:grpSpPr bwMode="auto">
          <a:xfrm rot="10800000">
            <a:off x="723900" y="3224213"/>
            <a:ext cx="1625600" cy="500062"/>
            <a:chOff x="2071670" y="2928940"/>
            <a:chExt cx="928694" cy="285752"/>
          </a:xfrm>
        </p:grpSpPr>
        <p:sp>
          <p:nvSpPr>
            <p:cNvPr id="384" name="矩形 35"/>
            <p:cNvSpPr/>
            <p:nvPr/>
          </p:nvSpPr>
          <p:spPr>
            <a:xfrm>
              <a:off x="2072577" y="2928940"/>
              <a:ext cx="7164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5" name="矩形 36"/>
            <p:cNvSpPr/>
            <p:nvPr/>
          </p:nvSpPr>
          <p:spPr>
            <a:xfrm>
              <a:off x="2214965" y="2928940"/>
              <a:ext cx="7074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6" name="矩形 37"/>
            <p:cNvSpPr/>
            <p:nvPr/>
          </p:nvSpPr>
          <p:spPr>
            <a:xfrm>
              <a:off x="2358259" y="2928940"/>
              <a:ext cx="7164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7" name="矩形 38"/>
            <p:cNvSpPr/>
            <p:nvPr/>
          </p:nvSpPr>
          <p:spPr>
            <a:xfrm>
              <a:off x="2501554" y="2928940"/>
              <a:ext cx="4997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3" name="组合 387"/>
          <p:cNvGrpSpPr>
            <a:grpSpLocks/>
          </p:cNvGrpSpPr>
          <p:nvPr/>
        </p:nvGrpSpPr>
        <p:grpSpPr bwMode="auto">
          <a:xfrm rot="10800000">
            <a:off x="7439025" y="3152775"/>
            <a:ext cx="608013" cy="500063"/>
            <a:chOff x="1285852" y="3000378"/>
            <a:chExt cx="347666" cy="285752"/>
          </a:xfrm>
        </p:grpSpPr>
        <p:sp>
          <p:nvSpPr>
            <p:cNvPr id="389" name="矩形 40"/>
            <p:cNvSpPr/>
            <p:nvPr/>
          </p:nvSpPr>
          <p:spPr>
            <a:xfrm flipH="1">
              <a:off x="1284945" y="3000378"/>
              <a:ext cx="4538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0" name="矩形 41"/>
            <p:cNvSpPr/>
            <p:nvPr/>
          </p:nvSpPr>
          <p:spPr>
            <a:xfrm flipH="1">
              <a:off x="1356656" y="3000378"/>
              <a:ext cx="275954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8" name="组合 390"/>
          <p:cNvGrpSpPr>
            <a:grpSpLocks/>
          </p:cNvGrpSpPr>
          <p:nvPr/>
        </p:nvGrpSpPr>
        <p:grpSpPr bwMode="auto">
          <a:xfrm rot="10800000">
            <a:off x="1866900" y="2081213"/>
            <a:ext cx="1000125" cy="500062"/>
            <a:chOff x="2214546" y="3571882"/>
            <a:chExt cx="571504" cy="285752"/>
          </a:xfrm>
        </p:grpSpPr>
        <p:sp>
          <p:nvSpPr>
            <p:cNvPr id="392" name="矩形 43"/>
            <p:cNvSpPr/>
            <p:nvPr/>
          </p:nvSpPr>
          <p:spPr>
            <a:xfrm>
              <a:off x="2215453" y="3571882"/>
              <a:ext cx="14333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3" name="矩形 44"/>
            <p:cNvSpPr/>
            <p:nvPr/>
          </p:nvSpPr>
          <p:spPr>
            <a:xfrm>
              <a:off x="2429540" y="3571882"/>
              <a:ext cx="3574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91" name="组合 393"/>
          <p:cNvGrpSpPr>
            <a:grpSpLocks/>
          </p:cNvGrpSpPr>
          <p:nvPr/>
        </p:nvGrpSpPr>
        <p:grpSpPr bwMode="auto">
          <a:xfrm>
            <a:off x="6081713" y="1009650"/>
            <a:ext cx="928687" cy="285750"/>
            <a:chOff x="2071670" y="2928940"/>
            <a:chExt cx="928694" cy="285752"/>
          </a:xfrm>
        </p:grpSpPr>
        <p:sp>
          <p:nvSpPr>
            <p:cNvPr id="395" name="矩形 4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6" name="矩形 4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7" name="矩形 4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8" name="矩形 4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94" name="组合 398"/>
          <p:cNvGrpSpPr>
            <a:grpSpLocks/>
          </p:cNvGrpSpPr>
          <p:nvPr/>
        </p:nvGrpSpPr>
        <p:grpSpPr bwMode="auto">
          <a:xfrm>
            <a:off x="5010150" y="2009775"/>
            <a:ext cx="347663" cy="285750"/>
            <a:chOff x="1285852" y="3000378"/>
            <a:chExt cx="347666" cy="285752"/>
          </a:xfrm>
        </p:grpSpPr>
        <p:sp>
          <p:nvSpPr>
            <p:cNvPr id="400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1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02" name="虚尾箭头 401"/>
          <p:cNvSpPr/>
          <p:nvPr/>
        </p:nvSpPr>
        <p:spPr>
          <a:xfrm>
            <a:off x="6938963" y="4081463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3" name="虚尾箭头 402"/>
          <p:cNvSpPr/>
          <p:nvPr/>
        </p:nvSpPr>
        <p:spPr>
          <a:xfrm>
            <a:off x="4510088" y="2652713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99" name="组合 403"/>
          <p:cNvGrpSpPr>
            <a:grpSpLocks/>
          </p:cNvGrpSpPr>
          <p:nvPr/>
        </p:nvGrpSpPr>
        <p:grpSpPr bwMode="auto">
          <a:xfrm>
            <a:off x="4938713" y="3795713"/>
            <a:ext cx="928687" cy="285750"/>
            <a:chOff x="2071670" y="2928940"/>
            <a:chExt cx="928694" cy="285752"/>
          </a:xfrm>
        </p:grpSpPr>
        <p:sp>
          <p:nvSpPr>
            <p:cNvPr id="405" name="矩形 5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6" name="矩形 5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7" name="矩形 5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8" name="矩形 5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4" name="组合 408"/>
          <p:cNvGrpSpPr>
            <a:grpSpLocks/>
          </p:cNvGrpSpPr>
          <p:nvPr/>
        </p:nvGrpSpPr>
        <p:grpSpPr bwMode="auto">
          <a:xfrm rot="5400000">
            <a:off x="-115887" y="1206500"/>
            <a:ext cx="4108450" cy="2428875"/>
            <a:chOff x="2071670" y="2928940"/>
            <a:chExt cx="928694" cy="285752"/>
          </a:xfrm>
        </p:grpSpPr>
        <p:sp>
          <p:nvSpPr>
            <p:cNvPr id="410" name="矩形 61"/>
            <p:cNvSpPr/>
            <p:nvPr/>
          </p:nvSpPr>
          <p:spPr>
            <a:xfrm>
              <a:off x="2071670" y="2928940"/>
              <a:ext cx="7141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1" name="矩形 62"/>
            <p:cNvSpPr/>
            <p:nvPr/>
          </p:nvSpPr>
          <p:spPr>
            <a:xfrm>
              <a:off x="2214491" y="2928940"/>
              <a:ext cx="7141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2" name="矩形 63"/>
            <p:cNvSpPr/>
            <p:nvPr/>
          </p:nvSpPr>
          <p:spPr>
            <a:xfrm>
              <a:off x="2357312" y="2928940"/>
              <a:ext cx="7141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3" name="矩形 64"/>
            <p:cNvSpPr/>
            <p:nvPr/>
          </p:nvSpPr>
          <p:spPr>
            <a:xfrm>
              <a:off x="2500132" y="2928940"/>
              <a:ext cx="500232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9" name="组合 413"/>
          <p:cNvGrpSpPr>
            <a:grpSpLocks/>
          </p:cNvGrpSpPr>
          <p:nvPr/>
        </p:nvGrpSpPr>
        <p:grpSpPr bwMode="auto">
          <a:xfrm rot="10800000">
            <a:off x="4867275" y="1295400"/>
            <a:ext cx="928688" cy="285750"/>
            <a:chOff x="2071670" y="2928940"/>
            <a:chExt cx="928694" cy="285752"/>
          </a:xfrm>
        </p:grpSpPr>
        <p:sp>
          <p:nvSpPr>
            <p:cNvPr id="415" name="矩形 66"/>
            <p:cNvSpPr/>
            <p:nvPr/>
          </p:nvSpPr>
          <p:spPr>
            <a:xfrm>
              <a:off x="2071670" y="2930527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6" name="矩形 67"/>
            <p:cNvSpPr/>
            <p:nvPr/>
          </p:nvSpPr>
          <p:spPr>
            <a:xfrm>
              <a:off x="2214546" y="2930527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7" name="矩形 6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8" name="矩形 6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14" name="组合 418"/>
          <p:cNvGrpSpPr>
            <a:grpSpLocks/>
          </p:cNvGrpSpPr>
          <p:nvPr/>
        </p:nvGrpSpPr>
        <p:grpSpPr bwMode="auto">
          <a:xfrm rot="10800000">
            <a:off x="6510338" y="2581275"/>
            <a:ext cx="347662" cy="285750"/>
            <a:chOff x="1285852" y="3000378"/>
            <a:chExt cx="347666" cy="285752"/>
          </a:xfrm>
        </p:grpSpPr>
        <p:sp>
          <p:nvSpPr>
            <p:cNvPr id="420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1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2" name="虚尾箭头 421"/>
          <p:cNvSpPr/>
          <p:nvPr/>
        </p:nvSpPr>
        <p:spPr>
          <a:xfrm rot="10800000">
            <a:off x="6224588" y="2652713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19" name="组合 422"/>
          <p:cNvGrpSpPr>
            <a:grpSpLocks/>
          </p:cNvGrpSpPr>
          <p:nvPr/>
        </p:nvGrpSpPr>
        <p:grpSpPr bwMode="auto">
          <a:xfrm rot="10800000">
            <a:off x="6653213" y="1581150"/>
            <a:ext cx="857250" cy="285750"/>
            <a:chOff x="1285852" y="3000378"/>
            <a:chExt cx="347666" cy="285752"/>
          </a:xfrm>
        </p:grpSpPr>
        <p:sp>
          <p:nvSpPr>
            <p:cNvPr id="424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5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3" name="组合 425"/>
          <p:cNvGrpSpPr>
            <a:grpSpLocks/>
          </p:cNvGrpSpPr>
          <p:nvPr/>
        </p:nvGrpSpPr>
        <p:grpSpPr bwMode="auto">
          <a:xfrm>
            <a:off x="3581400" y="3795713"/>
            <a:ext cx="1625600" cy="500062"/>
            <a:chOff x="2071670" y="2928940"/>
            <a:chExt cx="928694" cy="285752"/>
          </a:xfrm>
        </p:grpSpPr>
        <p:sp>
          <p:nvSpPr>
            <p:cNvPr id="427" name="矩形 78"/>
            <p:cNvSpPr/>
            <p:nvPr/>
          </p:nvSpPr>
          <p:spPr>
            <a:xfrm>
              <a:off x="2071670" y="2928940"/>
              <a:ext cx="7164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8" name="矩形 79"/>
            <p:cNvSpPr/>
            <p:nvPr/>
          </p:nvSpPr>
          <p:spPr>
            <a:xfrm>
              <a:off x="2214965" y="2928940"/>
              <a:ext cx="7074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9" name="矩形 80"/>
            <p:cNvSpPr/>
            <p:nvPr/>
          </p:nvSpPr>
          <p:spPr>
            <a:xfrm>
              <a:off x="2357353" y="2928940"/>
              <a:ext cx="7164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0" name="矩形 81"/>
            <p:cNvSpPr/>
            <p:nvPr/>
          </p:nvSpPr>
          <p:spPr>
            <a:xfrm>
              <a:off x="2500647" y="2928940"/>
              <a:ext cx="4997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6" name="组合 430"/>
          <p:cNvGrpSpPr>
            <a:grpSpLocks/>
          </p:cNvGrpSpPr>
          <p:nvPr/>
        </p:nvGrpSpPr>
        <p:grpSpPr bwMode="auto">
          <a:xfrm>
            <a:off x="5867400" y="3295650"/>
            <a:ext cx="1000125" cy="500063"/>
            <a:chOff x="2214546" y="3571882"/>
            <a:chExt cx="571504" cy="285752"/>
          </a:xfrm>
        </p:grpSpPr>
        <p:sp>
          <p:nvSpPr>
            <p:cNvPr id="432" name="矩形 83"/>
            <p:cNvSpPr/>
            <p:nvPr/>
          </p:nvSpPr>
          <p:spPr>
            <a:xfrm>
              <a:off x="2214546" y="3571882"/>
              <a:ext cx="14333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3" name="矩形 84"/>
            <p:cNvSpPr/>
            <p:nvPr/>
          </p:nvSpPr>
          <p:spPr>
            <a:xfrm>
              <a:off x="2428633" y="3571882"/>
              <a:ext cx="3574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1" name="组合 533"/>
          <p:cNvGrpSpPr>
            <a:grpSpLocks/>
          </p:cNvGrpSpPr>
          <p:nvPr/>
        </p:nvGrpSpPr>
        <p:grpSpPr bwMode="auto">
          <a:xfrm>
            <a:off x="2500313" y="2571750"/>
            <a:ext cx="928687" cy="285750"/>
            <a:chOff x="2071670" y="2928940"/>
            <a:chExt cx="928694" cy="285752"/>
          </a:xfrm>
        </p:grpSpPr>
        <p:sp>
          <p:nvSpPr>
            <p:cNvPr id="535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6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7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8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4" name="组合 538"/>
          <p:cNvGrpSpPr>
            <a:grpSpLocks/>
          </p:cNvGrpSpPr>
          <p:nvPr/>
        </p:nvGrpSpPr>
        <p:grpSpPr bwMode="auto">
          <a:xfrm>
            <a:off x="2286000" y="2286000"/>
            <a:ext cx="347663" cy="285750"/>
            <a:chOff x="1285852" y="3000378"/>
            <a:chExt cx="347666" cy="285752"/>
          </a:xfrm>
        </p:grpSpPr>
        <p:sp>
          <p:nvSpPr>
            <p:cNvPr id="540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1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5" name="组合 541"/>
          <p:cNvGrpSpPr>
            <a:grpSpLocks/>
          </p:cNvGrpSpPr>
          <p:nvPr/>
        </p:nvGrpSpPr>
        <p:grpSpPr bwMode="auto">
          <a:xfrm>
            <a:off x="3714750" y="3286125"/>
            <a:ext cx="571500" cy="285750"/>
            <a:chOff x="2214546" y="3571882"/>
            <a:chExt cx="571504" cy="285752"/>
          </a:xfrm>
        </p:grpSpPr>
        <p:sp>
          <p:nvSpPr>
            <p:cNvPr id="543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4" name="矩形 12"/>
            <p:cNvSpPr/>
            <p:nvPr/>
          </p:nvSpPr>
          <p:spPr>
            <a:xfrm>
              <a:off x="2428861" y="3571882"/>
              <a:ext cx="35718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5" name="图文框 544"/>
          <p:cNvSpPr/>
          <p:nvPr/>
        </p:nvSpPr>
        <p:spPr>
          <a:xfrm>
            <a:off x="3714750" y="2214563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6" name="图文框 545"/>
          <p:cNvSpPr/>
          <p:nvPr/>
        </p:nvSpPr>
        <p:spPr>
          <a:xfrm>
            <a:off x="2000250" y="2357438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6" name="组合 546"/>
          <p:cNvGrpSpPr>
            <a:grpSpLocks/>
          </p:cNvGrpSpPr>
          <p:nvPr/>
        </p:nvGrpSpPr>
        <p:grpSpPr bwMode="auto">
          <a:xfrm rot="10800000">
            <a:off x="2643188" y="1000125"/>
            <a:ext cx="1857375" cy="571500"/>
            <a:chOff x="2071670" y="2928940"/>
            <a:chExt cx="928694" cy="285752"/>
          </a:xfrm>
        </p:grpSpPr>
        <p:sp>
          <p:nvSpPr>
            <p:cNvPr id="548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9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0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1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7" name="组合 551"/>
          <p:cNvGrpSpPr>
            <a:grpSpLocks/>
          </p:cNvGrpSpPr>
          <p:nvPr/>
        </p:nvGrpSpPr>
        <p:grpSpPr bwMode="auto">
          <a:xfrm>
            <a:off x="2428875" y="1285875"/>
            <a:ext cx="857250" cy="285750"/>
            <a:chOff x="1285852" y="3000378"/>
            <a:chExt cx="347666" cy="285752"/>
          </a:xfrm>
        </p:grpSpPr>
        <p:sp>
          <p:nvSpPr>
            <p:cNvPr id="553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4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8" name="组合 554"/>
          <p:cNvGrpSpPr>
            <a:grpSpLocks/>
          </p:cNvGrpSpPr>
          <p:nvPr/>
        </p:nvGrpSpPr>
        <p:grpSpPr bwMode="auto">
          <a:xfrm>
            <a:off x="4786313" y="2214563"/>
            <a:ext cx="3286125" cy="1643062"/>
            <a:chOff x="2214546" y="3571882"/>
            <a:chExt cx="571504" cy="285752"/>
          </a:xfrm>
        </p:grpSpPr>
        <p:sp>
          <p:nvSpPr>
            <p:cNvPr id="556" name="矩形 24"/>
            <p:cNvSpPr/>
            <p:nvPr/>
          </p:nvSpPr>
          <p:spPr>
            <a:xfrm>
              <a:off x="2214546" y="3571882"/>
              <a:ext cx="143014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7" name="矩形 25"/>
            <p:cNvSpPr/>
            <p:nvPr/>
          </p:nvSpPr>
          <p:spPr>
            <a:xfrm>
              <a:off x="2428791" y="3571882"/>
              <a:ext cx="35725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9" name="组合 557"/>
          <p:cNvGrpSpPr>
            <a:grpSpLocks/>
          </p:cNvGrpSpPr>
          <p:nvPr/>
        </p:nvGrpSpPr>
        <p:grpSpPr bwMode="auto">
          <a:xfrm>
            <a:off x="2652713" y="2724150"/>
            <a:ext cx="928687" cy="285750"/>
            <a:chOff x="2071670" y="2928940"/>
            <a:chExt cx="928694" cy="285752"/>
          </a:xfrm>
        </p:grpSpPr>
        <p:sp>
          <p:nvSpPr>
            <p:cNvPr id="559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0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1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2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0" name="组合 562"/>
          <p:cNvGrpSpPr>
            <a:grpSpLocks/>
          </p:cNvGrpSpPr>
          <p:nvPr/>
        </p:nvGrpSpPr>
        <p:grpSpPr bwMode="auto">
          <a:xfrm>
            <a:off x="3143250" y="3500438"/>
            <a:ext cx="347663" cy="285750"/>
            <a:chOff x="1285852" y="3000378"/>
            <a:chExt cx="347666" cy="285752"/>
          </a:xfrm>
        </p:grpSpPr>
        <p:sp>
          <p:nvSpPr>
            <p:cNvPr id="564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5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1" name="组合 565"/>
          <p:cNvGrpSpPr>
            <a:grpSpLocks/>
          </p:cNvGrpSpPr>
          <p:nvPr/>
        </p:nvGrpSpPr>
        <p:grpSpPr bwMode="auto">
          <a:xfrm rot="10800000">
            <a:off x="428625" y="3571875"/>
            <a:ext cx="1625600" cy="500063"/>
            <a:chOff x="2071670" y="2928940"/>
            <a:chExt cx="928694" cy="285752"/>
          </a:xfrm>
        </p:grpSpPr>
        <p:sp>
          <p:nvSpPr>
            <p:cNvPr id="567" name="矩形 35"/>
            <p:cNvSpPr/>
            <p:nvPr/>
          </p:nvSpPr>
          <p:spPr>
            <a:xfrm>
              <a:off x="2072577" y="2928940"/>
              <a:ext cx="7164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8" name="矩形 36"/>
            <p:cNvSpPr/>
            <p:nvPr/>
          </p:nvSpPr>
          <p:spPr>
            <a:xfrm>
              <a:off x="2214965" y="2928940"/>
              <a:ext cx="7074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9" name="矩形 37"/>
            <p:cNvSpPr/>
            <p:nvPr/>
          </p:nvSpPr>
          <p:spPr>
            <a:xfrm>
              <a:off x="2358259" y="2928940"/>
              <a:ext cx="7164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0" name="矩形 38"/>
            <p:cNvSpPr/>
            <p:nvPr/>
          </p:nvSpPr>
          <p:spPr>
            <a:xfrm>
              <a:off x="2501554" y="2928940"/>
              <a:ext cx="49971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2" name="组合 570"/>
          <p:cNvGrpSpPr>
            <a:grpSpLocks/>
          </p:cNvGrpSpPr>
          <p:nvPr/>
        </p:nvGrpSpPr>
        <p:grpSpPr bwMode="auto">
          <a:xfrm rot="10800000">
            <a:off x="4071938" y="1857375"/>
            <a:ext cx="608012" cy="500063"/>
            <a:chOff x="1285852" y="3000378"/>
            <a:chExt cx="347666" cy="285752"/>
          </a:xfrm>
        </p:grpSpPr>
        <p:sp>
          <p:nvSpPr>
            <p:cNvPr id="572" name="矩形 40"/>
            <p:cNvSpPr/>
            <p:nvPr/>
          </p:nvSpPr>
          <p:spPr>
            <a:xfrm flipH="1">
              <a:off x="1284944" y="3000378"/>
              <a:ext cx="4538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3" name="矩形 41"/>
            <p:cNvSpPr/>
            <p:nvPr/>
          </p:nvSpPr>
          <p:spPr>
            <a:xfrm flipH="1">
              <a:off x="1356656" y="3000378"/>
              <a:ext cx="275954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3" name="组合 573"/>
          <p:cNvGrpSpPr>
            <a:grpSpLocks/>
          </p:cNvGrpSpPr>
          <p:nvPr/>
        </p:nvGrpSpPr>
        <p:grpSpPr bwMode="auto">
          <a:xfrm rot="10800000">
            <a:off x="1571625" y="2428875"/>
            <a:ext cx="1000125" cy="500063"/>
            <a:chOff x="2214546" y="3571882"/>
            <a:chExt cx="571504" cy="285752"/>
          </a:xfrm>
        </p:grpSpPr>
        <p:sp>
          <p:nvSpPr>
            <p:cNvPr id="575" name="矩形 43"/>
            <p:cNvSpPr/>
            <p:nvPr/>
          </p:nvSpPr>
          <p:spPr>
            <a:xfrm>
              <a:off x="2215453" y="3571882"/>
              <a:ext cx="14333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6" name="矩形 44"/>
            <p:cNvSpPr/>
            <p:nvPr/>
          </p:nvSpPr>
          <p:spPr>
            <a:xfrm>
              <a:off x="2429540" y="3571882"/>
              <a:ext cx="35741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4" name="组合 576"/>
          <p:cNvGrpSpPr>
            <a:grpSpLocks/>
          </p:cNvGrpSpPr>
          <p:nvPr/>
        </p:nvGrpSpPr>
        <p:grpSpPr bwMode="auto">
          <a:xfrm>
            <a:off x="5786438" y="1357313"/>
            <a:ext cx="928687" cy="285750"/>
            <a:chOff x="2071670" y="2928940"/>
            <a:chExt cx="928694" cy="285752"/>
          </a:xfrm>
        </p:grpSpPr>
        <p:sp>
          <p:nvSpPr>
            <p:cNvPr id="578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9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0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1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5" name="组合 581"/>
          <p:cNvGrpSpPr>
            <a:grpSpLocks/>
          </p:cNvGrpSpPr>
          <p:nvPr/>
        </p:nvGrpSpPr>
        <p:grpSpPr bwMode="auto">
          <a:xfrm>
            <a:off x="4714875" y="2357438"/>
            <a:ext cx="347663" cy="285750"/>
            <a:chOff x="1285852" y="3000378"/>
            <a:chExt cx="347666" cy="285752"/>
          </a:xfrm>
        </p:grpSpPr>
        <p:sp>
          <p:nvSpPr>
            <p:cNvPr id="583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4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85" name="图文框 584"/>
          <p:cNvSpPr/>
          <p:nvPr/>
        </p:nvSpPr>
        <p:spPr>
          <a:xfrm>
            <a:off x="4214813" y="3000375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46" name="组合 585"/>
          <p:cNvGrpSpPr>
            <a:grpSpLocks/>
          </p:cNvGrpSpPr>
          <p:nvPr/>
        </p:nvGrpSpPr>
        <p:grpSpPr bwMode="auto">
          <a:xfrm>
            <a:off x="2357438" y="3286125"/>
            <a:ext cx="1042987" cy="857250"/>
            <a:chOff x="1285852" y="3000378"/>
            <a:chExt cx="347666" cy="285752"/>
          </a:xfrm>
        </p:grpSpPr>
        <p:sp>
          <p:nvSpPr>
            <p:cNvPr id="587" name="矩形 8"/>
            <p:cNvSpPr/>
            <p:nvPr/>
          </p:nvSpPr>
          <p:spPr>
            <a:xfrm flipH="1">
              <a:off x="1285852" y="3000378"/>
              <a:ext cx="4550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8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89" name="图文框 588"/>
          <p:cNvSpPr/>
          <p:nvPr/>
        </p:nvSpPr>
        <p:spPr>
          <a:xfrm>
            <a:off x="3786188" y="3500438"/>
            <a:ext cx="428625" cy="42862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0" name="图文框 589"/>
          <p:cNvSpPr/>
          <p:nvPr/>
        </p:nvSpPr>
        <p:spPr>
          <a:xfrm>
            <a:off x="2071688" y="3643313"/>
            <a:ext cx="428625" cy="42862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47" name="组合 590"/>
          <p:cNvGrpSpPr>
            <a:grpSpLocks/>
          </p:cNvGrpSpPr>
          <p:nvPr/>
        </p:nvGrpSpPr>
        <p:grpSpPr bwMode="auto">
          <a:xfrm rot="10800000">
            <a:off x="428625" y="1000125"/>
            <a:ext cx="5572125" cy="1714500"/>
            <a:chOff x="2071670" y="2928940"/>
            <a:chExt cx="928694" cy="285752"/>
          </a:xfrm>
        </p:grpSpPr>
        <p:sp>
          <p:nvSpPr>
            <p:cNvPr id="592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3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4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5" name="矩形 19"/>
            <p:cNvSpPr/>
            <p:nvPr/>
          </p:nvSpPr>
          <p:spPr>
            <a:xfrm>
              <a:off x="2500563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2" name="组合 595"/>
          <p:cNvGrpSpPr>
            <a:grpSpLocks/>
          </p:cNvGrpSpPr>
          <p:nvPr/>
        </p:nvGrpSpPr>
        <p:grpSpPr bwMode="auto">
          <a:xfrm>
            <a:off x="2500313" y="2286000"/>
            <a:ext cx="2571750" cy="857250"/>
            <a:chOff x="1285852" y="3000378"/>
            <a:chExt cx="347666" cy="285752"/>
          </a:xfrm>
        </p:grpSpPr>
        <p:sp>
          <p:nvSpPr>
            <p:cNvPr id="597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8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3" name="组合 598"/>
          <p:cNvGrpSpPr>
            <a:grpSpLocks/>
          </p:cNvGrpSpPr>
          <p:nvPr/>
        </p:nvGrpSpPr>
        <p:grpSpPr bwMode="auto">
          <a:xfrm rot="10800000">
            <a:off x="5857875" y="1357313"/>
            <a:ext cx="1825625" cy="1500187"/>
            <a:chOff x="1285852" y="3000378"/>
            <a:chExt cx="347666" cy="285752"/>
          </a:xfrm>
        </p:grpSpPr>
        <p:sp>
          <p:nvSpPr>
            <p:cNvPr id="600" name="矩形 40"/>
            <p:cNvSpPr/>
            <p:nvPr/>
          </p:nvSpPr>
          <p:spPr>
            <a:xfrm flipH="1">
              <a:off x="1286154" y="3000378"/>
              <a:ext cx="4565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1" name="矩形 41"/>
            <p:cNvSpPr/>
            <p:nvPr/>
          </p:nvSpPr>
          <p:spPr>
            <a:xfrm flipH="1">
              <a:off x="1357199" y="3000378"/>
              <a:ext cx="2763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4" name="组合 601"/>
          <p:cNvGrpSpPr>
            <a:grpSpLocks/>
          </p:cNvGrpSpPr>
          <p:nvPr/>
        </p:nvGrpSpPr>
        <p:grpSpPr bwMode="auto">
          <a:xfrm>
            <a:off x="5857875" y="2357438"/>
            <a:ext cx="2786063" cy="857250"/>
            <a:chOff x="2071670" y="2928940"/>
            <a:chExt cx="928694" cy="285752"/>
          </a:xfrm>
        </p:grpSpPr>
        <p:sp>
          <p:nvSpPr>
            <p:cNvPr id="603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4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5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6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06" name="矩形 50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7" name="矩形 50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8" name="矩形 50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9" name="矩形 50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0" name="矩形 50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1" name="矩形 51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3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6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8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900"/>
                            </p:stCondLst>
                            <p:childTnLst>
                              <p:par>
                                <p:cTn id="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00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100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2200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300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240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250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2600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2700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1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80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1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1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2900"/>
                            </p:stCondLst>
                            <p:childTnLst>
                              <p:par>
                                <p:cTn id="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1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1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300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1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1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310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320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1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3" dur="1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1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3300"/>
                            </p:stCondLst>
                            <p:childTnLst>
                              <p:par>
                                <p:cTn id="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1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1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1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1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3400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1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5" dur="1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1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1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5" dur="1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1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1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1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1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92" grpId="0" animBg="1"/>
      <p:bldP spid="92" grpId="1" animBg="1"/>
      <p:bldP spid="93" grpId="0" animBg="1"/>
      <p:bldP spid="93" grpId="1" animBg="1"/>
      <p:bldP spid="108" grpId="0" animBg="1"/>
      <p:bldP spid="108" grpId="1" animBg="1"/>
      <p:bldP spid="109" grpId="0" animBg="1"/>
      <p:bldP spid="109" grpId="1" animBg="1"/>
      <p:bldP spid="123" grpId="0" animBg="1"/>
      <p:bldP spid="123" grpId="1" animBg="1"/>
      <p:bldP spid="165" grpId="0" animBg="1"/>
      <p:bldP spid="165" grpId="1" animBg="1"/>
      <p:bldP spid="191" grpId="0" animBg="1"/>
      <p:bldP spid="191" grpId="1" animBg="1"/>
      <p:bldP spid="192" grpId="0" animBg="1"/>
      <p:bldP spid="192" grpId="1" animBg="1"/>
      <p:bldP spid="231" grpId="0" animBg="1"/>
      <p:bldP spid="231" grpId="1" animBg="1"/>
      <p:bldP spid="232" grpId="0" animBg="1"/>
      <p:bldP spid="232" grpId="1" animBg="1"/>
      <p:bldP spid="251" grpId="0" animBg="1"/>
      <p:bldP spid="251" grpId="1" animBg="1"/>
      <p:bldP spid="269" grpId="0" animBg="1"/>
      <p:bldP spid="269" grpId="1" animBg="1"/>
      <p:bldP spid="270" grpId="0" animBg="1"/>
      <p:bldP spid="270" grpId="1" animBg="1"/>
      <p:bldP spid="285" grpId="0" animBg="1"/>
      <p:bldP spid="285" grpId="1" animBg="1"/>
      <p:bldP spid="286" grpId="0" animBg="1"/>
      <p:bldP spid="286" grpId="1" animBg="1"/>
      <p:bldP spid="300" grpId="0" animBg="1"/>
      <p:bldP spid="300" grpId="1" animBg="1"/>
      <p:bldP spid="342" grpId="0" animBg="1"/>
      <p:bldP spid="34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2786051" y="2185985"/>
            <a:ext cx="3491661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  <a:tileRect/>
                </a:gradFill>
                <a:latin typeface="BankGothic Lt BT" pitchFamily="34" charset="0"/>
                <a:ea typeface="+mn-ea"/>
              </a:rPr>
              <a:t>Zaoeyo Presents</a:t>
            </a:r>
            <a:endParaRPr lang="zh-CN" altLang="en-US" sz="2800" dirty="0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  <a:tileRect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2" name="组合 137"/>
          <p:cNvGrpSpPr>
            <a:grpSpLocks/>
          </p:cNvGrpSpPr>
          <p:nvPr/>
        </p:nvGrpSpPr>
        <p:grpSpPr bwMode="auto">
          <a:xfrm>
            <a:off x="-8072438" y="-1671638"/>
            <a:ext cx="25503188" cy="7493001"/>
            <a:chOff x="-7097803" y="-1845746"/>
            <a:chExt cx="25503366" cy="8325921"/>
          </a:xfrm>
        </p:grpSpPr>
        <p:sp>
          <p:nvSpPr>
            <p:cNvPr id="139" name="椭圆 138"/>
            <p:cNvSpPr/>
            <p:nvPr/>
          </p:nvSpPr>
          <p:spPr bwMode="auto">
            <a:xfrm>
              <a:off x="-7097803" y="2311923"/>
              <a:ext cx="25503366" cy="428644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6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988" name="组合 47"/>
            <p:cNvGrpSpPr>
              <a:grpSpLocks/>
            </p:cNvGrpSpPr>
            <p:nvPr/>
          </p:nvGrpSpPr>
          <p:grpSpPr bwMode="auto">
            <a:xfrm rot="-1981195">
              <a:off x="-525507" y="-903318"/>
              <a:ext cx="7904176" cy="6639147"/>
              <a:chOff x="-7058011" y="6778762"/>
              <a:chExt cx="4186195" cy="3516213"/>
            </a:xfrm>
          </p:grpSpPr>
          <p:sp>
            <p:nvSpPr>
              <p:cNvPr id="259" name="椭圆 258"/>
              <p:cNvSpPr/>
              <p:nvPr/>
            </p:nvSpPr>
            <p:spPr>
              <a:xfrm>
                <a:off x="-4763655" y="8147326"/>
                <a:ext cx="1288060" cy="1288060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0" name="椭圆 259"/>
              <p:cNvSpPr/>
              <p:nvPr/>
            </p:nvSpPr>
            <p:spPr>
              <a:xfrm>
                <a:off x="-5568692" y="7704555"/>
                <a:ext cx="1851586" cy="1851586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1" name="椭圆 31"/>
              <p:cNvSpPr/>
              <p:nvPr/>
            </p:nvSpPr>
            <p:spPr>
              <a:xfrm>
                <a:off x="-5810631" y="8146734"/>
                <a:ext cx="1166995" cy="11677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2" name="椭圆 32"/>
              <p:cNvSpPr/>
              <p:nvPr/>
            </p:nvSpPr>
            <p:spPr>
              <a:xfrm>
                <a:off x="-6842763" y="8267422"/>
                <a:ext cx="1167836" cy="11677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3" name="椭圆 33"/>
              <p:cNvSpPr/>
              <p:nvPr/>
            </p:nvSpPr>
            <p:spPr>
              <a:xfrm>
                <a:off x="-6172470" y="8469341"/>
                <a:ext cx="1127052" cy="1127052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4" name="椭圆 36"/>
              <p:cNvSpPr/>
              <p:nvPr/>
            </p:nvSpPr>
            <p:spPr>
              <a:xfrm>
                <a:off x="-6655492" y="7744807"/>
                <a:ext cx="1006297" cy="1006297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5" name="椭圆 37"/>
              <p:cNvSpPr/>
              <p:nvPr/>
            </p:nvSpPr>
            <p:spPr>
              <a:xfrm>
                <a:off x="-7058011" y="7261785"/>
                <a:ext cx="2570753" cy="2570753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6" name="椭圆 38"/>
              <p:cNvSpPr/>
              <p:nvPr/>
            </p:nvSpPr>
            <p:spPr>
              <a:xfrm>
                <a:off x="-6373729" y="8670600"/>
                <a:ext cx="517908" cy="517908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7" name="椭圆 41"/>
              <p:cNvSpPr/>
              <p:nvPr/>
            </p:nvSpPr>
            <p:spPr>
              <a:xfrm>
                <a:off x="-4481891" y="8684900"/>
                <a:ext cx="1610075" cy="1610075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8" name="椭圆 42"/>
              <p:cNvSpPr/>
              <p:nvPr/>
            </p:nvSpPr>
            <p:spPr>
              <a:xfrm>
                <a:off x="-5488188" y="8831608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9" name="椭圆 43"/>
              <p:cNvSpPr/>
              <p:nvPr/>
            </p:nvSpPr>
            <p:spPr>
              <a:xfrm>
                <a:off x="-5367433" y="6778762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0" name="椭圆 44"/>
              <p:cNvSpPr/>
              <p:nvPr/>
            </p:nvSpPr>
            <p:spPr>
              <a:xfrm>
                <a:off x="-6373729" y="6980022"/>
                <a:ext cx="2374860" cy="2374860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41" name="椭圆 140"/>
            <p:cNvSpPr/>
            <p:nvPr/>
          </p:nvSpPr>
          <p:spPr bwMode="auto">
            <a:xfrm flipV="1">
              <a:off x="-1668515" y="-1845746"/>
              <a:ext cx="11369755" cy="8325921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23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990" name="组合 144"/>
            <p:cNvGrpSpPr>
              <a:grpSpLocks/>
            </p:cNvGrpSpPr>
            <p:nvPr/>
          </p:nvGrpSpPr>
          <p:grpSpPr bwMode="auto">
            <a:xfrm>
              <a:off x="0" y="-287142"/>
              <a:ext cx="17691183" cy="5624308"/>
              <a:chOff x="0" y="-287142"/>
              <a:chExt cx="17691183" cy="5624308"/>
            </a:xfrm>
          </p:grpSpPr>
          <p:grpSp>
            <p:nvGrpSpPr>
              <p:cNvPr id="26991" name="组合 48"/>
              <p:cNvGrpSpPr>
                <a:grpSpLocks/>
              </p:cNvGrpSpPr>
              <p:nvPr/>
            </p:nvGrpSpPr>
            <p:grpSpPr bwMode="auto">
              <a:xfrm rot="1636528">
                <a:off x="730236" y="-287142"/>
                <a:ext cx="5335277" cy="4481391"/>
                <a:chOff x="-7058011" y="6778762"/>
                <a:chExt cx="4186195" cy="3516213"/>
              </a:xfrm>
            </p:grpSpPr>
            <p:sp>
              <p:nvSpPr>
                <p:cNvPr id="247" name="椭圆 246"/>
                <p:cNvSpPr/>
                <p:nvPr/>
              </p:nvSpPr>
              <p:spPr>
                <a:xfrm>
                  <a:off x="-4763655" y="8147326"/>
                  <a:ext cx="1288060" cy="1288060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48" name="椭圆 247"/>
                <p:cNvSpPr/>
                <p:nvPr/>
              </p:nvSpPr>
              <p:spPr>
                <a:xfrm>
                  <a:off x="-5568692" y="7704555"/>
                  <a:ext cx="1851586" cy="1851586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49" name="椭圆 248"/>
                <p:cNvSpPr/>
                <p:nvPr/>
              </p:nvSpPr>
              <p:spPr>
                <a:xfrm>
                  <a:off x="-5811002" y="8148523"/>
                  <a:ext cx="1167129" cy="11667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0" name="椭圆 249"/>
                <p:cNvSpPr/>
                <p:nvPr/>
              </p:nvSpPr>
              <p:spPr>
                <a:xfrm>
                  <a:off x="-6843077" y="8267975"/>
                  <a:ext cx="1167129" cy="11667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1" name="椭圆 250"/>
                <p:cNvSpPr/>
                <p:nvPr/>
              </p:nvSpPr>
              <p:spPr>
                <a:xfrm>
                  <a:off x="-6172470" y="8469341"/>
                  <a:ext cx="1127052" cy="1127052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2" name="椭圆 251"/>
                <p:cNvSpPr/>
                <p:nvPr/>
              </p:nvSpPr>
              <p:spPr>
                <a:xfrm>
                  <a:off x="-6655492" y="7744807"/>
                  <a:ext cx="1006297" cy="1006297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3" name="椭圆 252"/>
                <p:cNvSpPr/>
                <p:nvPr/>
              </p:nvSpPr>
              <p:spPr>
                <a:xfrm>
                  <a:off x="-7058011" y="7261785"/>
                  <a:ext cx="2570753" cy="2570753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4" name="椭圆 253"/>
                <p:cNvSpPr/>
                <p:nvPr/>
              </p:nvSpPr>
              <p:spPr>
                <a:xfrm>
                  <a:off x="-6373729" y="8670600"/>
                  <a:ext cx="517908" cy="51790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5" name="椭圆 254"/>
                <p:cNvSpPr/>
                <p:nvPr/>
              </p:nvSpPr>
              <p:spPr>
                <a:xfrm>
                  <a:off x="-4481891" y="8684900"/>
                  <a:ext cx="1610075" cy="16100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6" name="椭圆 255"/>
                <p:cNvSpPr/>
                <p:nvPr/>
              </p:nvSpPr>
              <p:spPr>
                <a:xfrm>
                  <a:off x="-5488188" y="8831608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7" name="椭圆 256"/>
                <p:cNvSpPr/>
                <p:nvPr/>
              </p:nvSpPr>
              <p:spPr>
                <a:xfrm>
                  <a:off x="-5367433" y="6778762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58" name="椭圆 257"/>
                <p:cNvSpPr/>
                <p:nvPr/>
              </p:nvSpPr>
              <p:spPr>
                <a:xfrm>
                  <a:off x="-6373729" y="6980022"/>
                  <a:ext cx="2374860" cy="237486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" name="组合 143"/>
              <p:cNvGrpSpPr/>
              <p:nvPr/>
            </p:nvGrpSpPr>
            <p:grpSpPr>
              <a:xfrm>
                <a:off x="0" y="-260375"/>
                <a:ext cx="17691183" cy="5597541"/>
                <a:chOff x="0" y="-260375"/>
                <a:chExt cx="17691183" cy="5597541"/>
              </a:xfrm>
              <a:effectLst>
                <a:outerShdw blurRad="419100" algn="tl" rotWithShape="0">
                  <a:schemeClr val="tx2">
                    <a:lumMod val="40000"/>
                    <a:lumOff val="60000"/>
                    <a:alpha val="40000"/>
                  </a:schemeClr>
                </a:outerShdw>
              </a:effectLst>
            </p:grpSpPr>
            <p:grpSp>
              <p:nvGrpSpPr>
                <p:cNvPr id="7" name="组合 72"/>
                <p:cNvGrpSpPr/>
                <p:nvPr/>
              </p:nvGrpSpPr>
              <p:grpSpPr>
                <a:xfrm>
                  <a:off x="2903517" y="1882765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238" name="椭圆 237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9" name="椭圆 238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0" name="椭圆 239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1" name="椭圆 240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2" name="椭圆 241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3" name="椭圆 242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4" name="椭圆 243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5" name="椭圆 244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46" name="椭圆 245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46" name="椭圆 145"/>
                <p:cNvSpPr/>
                <p:nvPr/>
              </p:nvSpPr>
              <p:spPr bwMode="auto">
                <a:xfrm>
                  <a:off x="3117831" y="2311393"/>
                  <a:ext cx="14573352" cy="5715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C03D3">
                        <a:alpha val="12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7" name="椭圆 146"/>
                <p:cNvSpPr/>
                <p:nvPr/>
              </p:nvSpPr>
              <p:spPr bwMode="auto">
                <a:xfrm>
                  <a:off x="1260443" y="2454269"/>
                  <a:ext cx="8501122" cy="1428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  <a:alpha val="34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8" name="椭圆 3"/>
                <p:cNvSpPr/>
                <p:nvPr/>
              </p:nvSpPr>
              <p:spPr bwMode="auto">
                <a:xfrm>
                  <a:off x="831815" y="2597145"/>
                  <a:ext cx="8501122" cy="7143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9" name="椭圆 6"/>
                <p:cNvSpPr/>
                <p:nvPr/>
              </p:nvSpPr>
              <p:spPr bwMode="auto">
                <a:xfrm flipV="1">
                  <a:off x="0" y="-260375"/>
                  <a:ext cx="7643866" cy="55975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0" name="椭圆 7"/>
                <p:cNvSpPr/>
                <p:nvPr/>
              </p:nvSpPr>
              <p:spPr bwMode="auto">
                <a:xfrm flipV="1">
                  <a:off x="3475021" y="2311393"/>
                  <a:ext cx="609206" cy="44611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6400" sx="200000" sy="200000" algn="ctr" rotWithShape="0">
                    <a:schemeClr val="tx2">
                      <a:lumMod val="20000"/>
                      <a:lumOff val="8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1" name="椭圆 8"/>
                <p:cNvSpPr/>
                <p:nvPr/>
              </p:nvSpPr>
              <p:spPr bwMode="auto">
                <a:xfrm flipV="1">
                  <a:off x="1046129" y="596881"/>
                  <a:ext cx="5900900" cy="43211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2" name="椭圆 9"/>
                <p:cNvSpPr/>
                <p:nvPr/>
              </p:nvSpPr>
              <p:spPr bwMode="auto">
                <a:xfrm flipV="1">
                  <a:off x="1546195" y="882633"/>
                  <a:ext cx="4838854" cy="354345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3" name="椭圆 10"/>
                <p:cNvSpPr/>
                <p:nvPr/>
              </p:nvSpPr>
              <p:spPr bwMode="auto">
                <a:xfrm flipV="1">
                  <a:off x="2332013" y="1382699"/>
                  <a:ext cx="3348180" cy="24518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4" name="椭圆 11"/>
                <p:cNvSpPr/>
                <p:nvPr/>
              </p:nvSpPr>
              <p:spPr bwMode="auto">
                <a:xfrm>
                  <a:off x="974691" y="2525707"/>
                  <a:ext cx="14573352" cy="2143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5" name="椭圆 12"/>
                <p:cNvSpPr/>
                <p:nvPr/>
              </p:nvSpPr>
              <p:spPr bwMode="auto">
                <a:xfrm flipV="1">
                  <a:off x="6689731" y="2668583"/>
                  <a:ext cx="4178368" cy="49054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6" name="椭圆 13"/>
                <p:cNvSpPr/>
                <p:nvPr/>
              </p:nvSpPr>
              <p:spPr bwMode="auto">
                <a:xfrm flipV="1">
                  <a:off x="7261235" y="2740021"/>
                  <a:ext cx="2847996" cy="3343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083FC">
                        <a:alpha val="65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7" name="六边形 15"/>
                <p:cNvSpPr/>
                <p:nvPr/>
              </p:nvSpPr>
              <p:spPr bwMode="auto">
                <a:xfrm>
                  <a:off x="6046789" y="1739889"/>
                  <a:ext cx="2643206" cy="2278626"/>
                </a:xfrm>
                <a:prstGeom prst="hexagon">
                  <a:avLst/>
                </a:prstGeom>
                <a:solidFill>
                  <a:srgbClr val="1C03D3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8" name="六边形 16"/>
                <p:cNvSpPr/>
                <p:nvPr/>
              </p:nvSpPr>
              <p:spPr bwMode="auto">
                <a:xfrm>
                  <a:off x="6189665" y="954071"/>
                  <a:ext cx="2643206" cy="2278626"/>
                </a:xfrm>
                <a:prstGeom prst="hexagon">
                  <a:avLst/>
                </a:prstGeom>
                <a:solidFill>
                  <a:srgbClr val="3083FC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TopUp"/>
                  <a:lightRig rig="threePt" dir="t"/>
                </a:scene3d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59" name="六边形 17"/>
                <p:cNvSpPr/>
                <p:nvPr/>
              </p:nvSpPr>
              <p:spPr bwMode="auto">
                <a:xfrm>
                  <a:off x="5546723" y="1811327"/>
                  <a:ext cx="3357586" cy="2894471"/>
                </a:xfrm>
                <a:prstGeom prst="hexagon">
                  <a:avLst/>
                </a:prstGeom>
                <a:solidFill>
                  <a:srgbClr val="3083FC">
                    <a:alpha val="3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60" name="椭圆 18"/>
                <p:cNvSpPr/>
                <p:nvPr/>
              </p:nvSpPr>
              <p:spPr bwMode="auto">
                <a:xfrm>
                  <a:off x="6118227" y="2525707"/>
                  <a:ext cx="4143404" cy="2025642"/>
                </a:xfrm>
                <a:prstGeom prst="ellipse">
                  <a:avLst/>
                </a:prstGeom>
                <a:solidFill>
                  <a:schemeClr val="accent1">
                    <a:alpha val="4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61" name="椭圆 19"/>
                <p:cNvSpPr/>
                <p:nvPr/>
              </p:nvSpPr>
              <p:spPr bwMode="auto">
                <a:xfrm>
                  <a:off x="7378671" y="3168649"/>
                  <a:ext cx="3383026" cy="1653906"/>
                </a:xfrm>
                <a:prstGeom prst="ellipse">
                  <a:avLst/>
                </a:prstGeom>
                <a:solidFill>
                  <a:srgbClr val="1C03D3">
                    <a:alpha val="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62" name="椭圆 21"/>
                <p:cNvSpPr/>
                <p:nvPr/>
              </p:nvSpPr>
              <p:spPr bwMode="auto">
                <a:xfrm>
                  <a:off x="4832343" y="2668583"/>
                  <a:ext cx="71438" cy="642942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63" name="椭圆 22"/>
                <p:cNvSpPr/>
                <p:nvPr/>
              </p:nvSpPr>
              <p:spPr bwMode="auto">
                <a:xfrm>
                  <a:off x="4618029" y="2740021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64" name="椭圆 23"/>
                <p:cNvSpPr/>
                <p:nvPr/>
              </p:nvSpPr>
              <p:spPr bwMode="auto">
                <a:xfrm>
                  <a:off x="7975615" y="2882897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65" name="椭圆 24"/>
                <p:cNvSpPr/>
                <p:nvPr/>
              </p:nvSpPr>
              <p:spPr bwMode="auto">
                <a:xfrm>
                  <a:off x="8547119" y="2811459"/>
                  <a:ext cx="45719" cy="295276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66" name="椭圆 25"/>
                <p:cNvSpPr/>
                <p:nvPr/>
              </p:nvSpPr>
              <p:spPr bwMode="auto">
                <a:xfrm>
                  <a:off x="8689995" y="2740021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67" name="椭圆 26"/>
                <p:cNvSpPr/>
                <p:nvPr/>
              </p:nvSpPr>
              <p:spPr bwMode="auto">
                <a:xfrm>
                  <a:off x="9690127" y="2811459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11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8" name="组合 73"/>
                <p:cNvGrpSpPr/>
                <p:nvPr/>
              </p:nvGrpSpPr>
              <p:grpSpPr>
                <a:xfrm rot="7313348">
                  <a:off x="3345101" y="2847432"/>
                  <a:ext cx="1082278" cy="96835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5000"/>
                  </a:schemeClr>
                </a:solidFill>
              </p:grpSpPr>
              <p:sp>
                <p:nvSpPr>
                  <p:cNvPr id="229" name="椭圆 228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0" name="椭圆 229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1" name="椭圆 230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2" name="椭圆 231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3" name="椭圆 232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4" name="椭圆 233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5" name="椭圆 234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6" name="椭圆 235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7" name="椭圆 236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9" name="组合 83"/>
                <p:cNvGrpSpPr/>
                <p:nvPr/>
              </p:nvGrpSpPr>
              <p:grpSpPr>
                <a:xfrm rot="18442061">
                  <a:off x="3905165" y="1897704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220" name="椭圆 219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1" name="椭圆 220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2" name="椭圆 221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3" name="椭圆 222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4" name="椭圆 223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5" name="椭圆 224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6" name="椭圆 225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7" name="椭圆 226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8" name="椭圆 227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0" name="组合 93"/>
                <p:cNvGrpSpPr/>
                <p:nvPr/>
              </p:nvGrpSpPr>
              <p:grpSpPr>
                <a:xfrm>
                  <a:off x="2689198" y="1025509"/>
                  <a:ext cx="958113" cy="857259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2000"/>
                  </a:schemeClr>
                </a:solidFill>
              </p:grpSpPr>
              <p:sp>
                <p:nvSpPr>
                  <p:cNvPr id="211" name="椭圆 210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2" name="椭圆 211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3" name="椭圆 212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4" name="椭圆 213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5" name="椭圆 214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6" name="椭圆 215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7" name="椭圆 216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8" name="椭圆 217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9" name="椭圆 218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1" name="组合 103"/>
                <p:cNvGrpSpPr/>
                <p:nvPr/>
              </p:nvGrpSpPr>
              <p:grpSpPr>
                <a:xfrm rot="5400000">
                  <a:off x="3805891" y="1266139"/>
                  <a:ext cx="500072" cy="4474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202" name="椭圆 201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3" name="椭圆 202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4" name="椭圆 203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5" name="椭圆 204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6" name="椭圆 205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7" name="椭圆 206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8" name="椭圆 207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9" name="椭圆 208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0" name="椭圆 209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2" name="组合 113"/>
                <p:cNvGrpSpPr/>
                <p:nvPr/>
              </p:nvGrpSpPr>
              <p:grpSpPr>
                <a:xfrm>
                  <a:off x="2046257" y="2525707"/>
                  <a:ext cx="638742" cy="57150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93" name="椭圆 192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4" name="椭圆 193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5" name="椭圆 194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6" name="椭圆 195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7" name="椭圆 196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8" name="椭圆 197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9" name="椭圆 198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0" name="椭圆 199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1" name="椭圆 200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3" name="组合 123"/>
                <p:cNvGrpSpPr/>
                <p:nvPr/>
              </p:nvGrpSpPr>
              <p:grpSpPr>
                <a:xfrm rot="1481379">
                  <a:off x="4618033" y="2454267"/>
                  <a:ext cx="857253" cy="7670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84" name="椭圆 183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5" name="椭圆 184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6" name="椭圆 185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7" name="椭圆 186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8" name="椭圆 187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9" name="椭圆 188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0" name="椭圆 189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1" name="椭圆 190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2" name="椭圆 191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4" name="组合 133"/>
                <p:cNvGrpSpPr/>
                <p:nvPr/>
              </p:nvGrpSpPr>
              <p:grpSpPr>
                <a:xfrm rot="11356782">
                  <a:off x="2235999" y="793172"/>
                  <a:ext cx="714381" cy="63918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75" name="椭圆 174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7" name="椭圆 176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8" name="椭圆 177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9" name="椭圆 178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0" name="椭圆 179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1" name="椭圆 180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2" name="椭圆 181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3" name="椭圆 182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</p:grpSp>
      </p:grpSp>
      <p:sp>
        <p:nvSpPr>
          <p:cNvPr id="271" name="矩形 270"/>
          <p:cNvSpPr/>
          <p:nvPr/>
        </p:nvSpPr>
        <p:spPr>
          <a:xfrm rot="19665185" flipH="1">
            <a:off x="-1835493" y="23574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rot="3600000" flipH="1">
            <a:off x="-2685136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rot="1800000" flipH="1">
            <a:off x="-1652123" y="36584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H="1">
            <a:off x="-127945" y="23638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 rot="6300000" flipH="1">
            <a:off x="-606683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 rot="5097276" flipH="1">
            <a:off x="-506167" y="33802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 rot="3421581" flipH="1">
            <a:off x="-805193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 rot="7731879" flipH="1">
            <a:off x="-443373" y="19482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 rot="9315112" flipH="1">
            <a:off x="-1949343" y="13974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矩形 279"/>
          <p:cNvSpPr/>
          <p:nvPr/>
        </p:nvSpPr>
        <p:spPr>
          <a:xfrm rot="9855755" flipH="1">
            <a:off x="-2748002" y="18733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1" name="矩形 280"/>
          <p:cNvSpPr/>
          <p:nvPr/>
        </p:nvSpPr>
        <p:spPr>
          <a:xfrm rot="13890285" flipH="1">
            <a:off x="-1048207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 rot="12509964" flipH="1">
            <a:off x="-1054781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3" name="矩形 282"/>
          <p:cNvSpPr/>
          <p:nvPr/>
        </p:nvSpPr>
        <p:spPr>
          <a:xfrm rot="13165070" flipH="1">
            <a:off x="-2294866" y="26440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 rot="14766131" flipH="1">
            <a:off x="-2737449" y="25530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 rot="17735223" flipH="1">
            <a:off x="-1835060" y="21148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 rot="16886133" flipH="1">
            <a:off x="-1977950" y="38600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7" name="矩形 286"/>
          <p:cNvSpPr/>
          <p:nvPr/>
        </p:nvSpPr>
        <p:spPr>
          <a:xfrm rot="21246912" flipH="1">
            <a:off x="-1843907" y="34950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 rot="1741649" flipH="1">
            <a:off x="-1378221" y="35495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 rot="19665185" flipH="1">
            <a:off x="-1906931" y="17144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 rot="3600000" flipH="1">
            <a:off x="-2659935" y="28514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 rot="1800000" flipH="1">
            <a:off x="-1626922" y="33272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 flipH="1">
            <a:off x="-1071606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 rot="6300000" flipH="1">
            <a:off x="-581482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 rot="5097276" flipH="1">
            <a:off x="-480966" y="30490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 rot="3421581" flipH="1">
            <a:off x="-779992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 rot="7731879" flipH="1">
            <a:off x="-418172" y="16170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 rot="9315112" flipH="1">
            <a:off x="-1424890" y="8629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 rot="9855755" flipH="1">
            <a:off x="-2722801" y="15420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 rot="13890285" flipH="1">
            <a:off x="-2361552" y="16136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 rot="12509964" flipH="1">
            <a:off x="-1029580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 rot="13165070" flipH="1">
            <a:off x="-2302359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 rot="14766131" flipH="1">
            <a:off x="-2712248" y="22218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 rot="17735223" flipH="1">
            <a:off x="-1809859" y="17835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 rot="16886133" flipH="1">
            <a:off x="-1952749" y="35288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 rot="21246912" flipH="1">
            <a:off x="-1818706" y="31638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 rot="1741649" flipH="1">
            <a:off x="-1353020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 rot="19665185" flipH="1">
            <a:off x="-2036181" y="23574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 rot="3600000" flipH="1">
            <a:off x="-2885824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 rot="1800000" flipH="1">
            <a:off x="-1852811" y="36584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 flipH="1">
            <a:off x="-328633" y="23638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 rot="6300000" flipH="1">
            <a:off x="-807371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 rot="5097276" flipH="1">
            <a:off x="-706855" y="33802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 rot="3421581" flipH="1">
            <a:off x="-1005881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 rot="7731879" flipH="1">
            <a:off x="-644061" y="19482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 rot="9315112" flipH="1">
            <a:off x="-2150031" y="13974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 rot="9855755" flipH="1">
            <a:off x="-2948690" y="18733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 rot="13890285" flipH="1">
            <a:off x="-1248895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 rot="12509964" flipH="1">
            <a:off x="-1255469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 rot="13165070" flipH="1">
            <a:off x="-2495554" y="26440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 rot="14766131" flipH="1">
            <a:off x="-2938137" y="25530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 rot="17735223" flipH="1">
            <a:off x="-2035748" y="21148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 rot="16886133" flipH="1">
            <a:off x="-2178638" y="38600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 rot="21246912" flipH="1">
            <a:off x="-2044595" y="34950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 rot="1741649" flipH="1">
            <a:off x="-1578909" y="35495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 rot="19665185" flipH="1">
            <a:off x="-2107619" y="17144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 rot="3600000" flipH="1">
            <a:off x="-2860623" y="28514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 rot="1800000" flipH="1">
            <a:off x="-1827610" y="33272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 flipH="1">
            <a:off x="-1272294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 rot="6300000" flipH="1">
            <a:off x="-782170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 rot="5097276" flipH="1">
            <a:off x="-681654" y="30490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 rot="3421581" flipH="1">
            <a:off x="-980680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 rot="7731879" flipH="1">
            <a:off x="-618860" y="16170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 rot="9315112" flipH="1">
            <a:off x="-1625578" y="8629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 rot="9855755" flipH="1">
            <a:off x="-2923489" y="15420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 rot="13890285" flipH="1">
            <a:off x="-2562240" y="16136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 rot="12509964" flipH="1">
            <a:off x="-1230268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 rot="13165070" flipH="1">
            <a:off x="-2503047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 rot="14766131" flipH="1">
            <a:off x="-2912936" y="22218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 rot="17735223" flipH="1">
            <a:off x="-2010547" y="17835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 rot="16886133" flipH="1">
            <a:off x="-2153437" y="35288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 rot="21246912" flipH="1">
            <a:off x="-2019394" y="31638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2" name="矩形 341"/>
          <p:cNvSpPr/>
          <p:nvPr/>
        </p:nvSpPr>
        <p:spPr>
          <a:xfrm rot="1741649" flipH="1">
            <a:off x="-1553708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 rot="19665185" flipH="1">
            <a:off x="-2036181" y="25098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4" name="矩形 343"/>
          <p:cNvSpPr/>
          <p:nvPr/>
        </p:nvSpPr>
        <p:spPr>
          <a:xfrm rot="3600000" flipH="1">
            <a:off x="-2885824" y="33350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5" name="矩形 344"/>
          <p:cNvSpPr/>
          <p:nvPr/>
        </p:nvSpPr>
        <p:spPr>
          <a:xfrm rot="1800000" flipH="1">
            <a:off x="-1852811" y="38108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 flipH="1">
            <a:off x="-328633" y="25162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 rot="6300000" flipH="1">
            <a:off x="-807371" y="28102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8" name="矩形 347"/>
          <p:cNvSpPr/>
          <p:nvPr/>
        </p:nvSpPr>
        <p:spPr>
          <a:xfrm rot="5097276" flipH="1">
            <a:off x="-706855" y="35326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9" name="矩形 348"/>
          <p:cNvSpPr/>
          <p:nvPr/>
        </p:nvSpPr>
        <p:spPr>
          <a:xfrm rot="3421581" flipH="1">
            <a:off x="-1005881" y="44524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0" name="矩形 349"/>
          <p:cNvSpPr/>
          <p:nvPr/>
        </p:nvSpPr>
        <p:spPr>
          <a:xfrm rot="7731879" flipH="1">
            <a:off x="-644061" y="21006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 rot="9315112" flipH="1">
            <a:off x="-2150031" y="15498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2" name="矩形 351"/>
          <p:cNvSpPr/>
          <p:nvPr/>
        </p:nvSpPr>
        <p:spPr>
          <a:xfrm rot="9855755" flipH="1">
            <a:off x="-2948690" y="20257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3" name="矩形 352"/>
          <p:cNvSpPr/>
          <p:nvPr/>
        </p:nvSpPr>
        <p:spPr>
          <a:xfrm rot="13890285" flipH="1">
            <a:off x="-1248895" y="16660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4" name="矩形 353"/>
          <p:cNvSpPr/>
          <p:nvPr/>
        </p:nvSpPr>
        <p:spPr>
          <a:xfrm rot="12509964" flipH="1">
            <a:off x="-1255469" y="28198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5" name="矩形 354"/>
          <p:cNvSpPr/>
          <p:nvPr/>
        </p:nvSpPr>
        <p:spPr>
          <a:xfrm rot="13165070" flipH="1">
            <a:off x="-2495554" y="27964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6" name="矩形 355"/>
          <p:cNvSpPr/>
          <p:nvPr/>
        </p:nvSpPr>
        <p:spPr>
          <a:xfrm rot="14766131" flipH="1">
            <a:off x="-2938137" y="27054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7" name="矩形 356"/>
          <p:cNvSpPr/>
          <p:nvPr/>
        </p:nvSpPr>
        <p:spPr>
          <a:xfrm rot="17735223" flipH="1">
            <a:off x="-2035748" y="22672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8" name="矩形 357"/>
          <p:cNvSpPr/>
          <p:nvPr/>
        </p:nvSpPr>
        <p:spPr>
          <a:xfrm rot="16886133" flipH="1">
            <a:off x="-2178638" y="40124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9" name="矩形 358"/>
          <p:cNvSpPr/>
          <p:nvPr/>
        </p:nvSpPr>
        <p:spPr>
          <a:xfrm rot="21246912" flipH="1">
            <a:off x="-2044595" y="36474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0" name="矩形 359"/>
          <p:cNvSpPr/>
          <p:nvPr/>
        </p:nvSpPr>
        <p:spPr>
          <a:xfrm rot="1741649" flipH="1">
            <a:off x="-1578909" y="37019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1" name="矩形 360"/>
          <p:cNvSpPr/>
          <p:nvPr/>
        </p:nvSpPr>
        <p:spPr>
          <a:xfrm rot="19665185" flipH="1">
            <a:off x="-2107619" y="18668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2" name="矩形 361"/>
          <p:cNvSpPr/>
          <p:nvPr/>
        </p:nvSpPr>
        <p:spPr>
          <a:xfrm rot="3600000" flipH="1">
            <a:off x="-2860623" y="30038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3" name="矩形 362"/>
          <p:cNvSpPr/>
          <p:nvPr/>
        </p:nvSpPr>
        <p:spPr>
          <a:xfrm rot="1800000" flipH="1">
            <a:off x="-1827610" y="34796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4" name="矩形 363"/>
          <p:cNvSpPr/>
          <p:nvPr/>
        </p:nvSpPr>
        <p:spPr>
          <a:xfrm flipH="1">
            <a:off x="-1272294" y="5095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5" name="矩形 364"/>
          <p:cNvSpPr/>
          <p:nvPr/>
        </p:nvSpPr>
        <p:spPr>
          <a:xfrm rot="6300000" flipH="1">
            <a:off x="-782170" y="24789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 rot="5097276" flipH="1">
            <a:off x="-681654" y="32014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7" name="矩形 366"/>
          <p:cNvSpPr/>
          <p:nvPr/>
        </p:nvSpPr>
        <p:spPr>
          <a:xfrm rot="3421581" flipH="1">
            <a:off x="-980680" y="41211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" name="矩形 367"/>
          <p:cNvSpPr/>
          <p:nvPr/>
        </p:nvSpPr>
        <p:spPr>
          <a:xfrm rot="7731879" flipH="1">
            <a:off x="-618860" y="17694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9" name="矩形 368"/>
          <p:cNvSpPr/>
          <p:nvPr/>
        </p:nvSpPr>
        <p:spPr>
          <a:xfrm rot="9315112" flipH="1">
            <a:off x="-1625578" y="10153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0" name="矩形 369"/>
          <p:cNvSpPr/>
          <p:nvPr/>
        </p:nvSpPr>
        <p:spPr>
          <a:xfrm rot="9855755" flipH="1">
            <a:off x="-2923489" y="16944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1" name="矩形 370"/>
          <p:cNvSpPr/>
          <p:nvPr/>
        </p:nvSpPr>
        <p:spPr>
          <a:xfrm rot="13890285" flipH="1">
            <a:off x="-2562240" y="17660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2" name="矩形 371"/>
          <p:cNvSpPr/>
          <p:nvPr/>
        </p:nvSpPr>
        <p:spPr>
          <a:xfrm rot="12509964" flipH="1">
            <a:off x="-1230268" y="24886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3" name="矩形 372"/>
          <p:cNvSpPr/>
          <p:nvPr/>
        </p:nvSpPr>
        <p:spPr>
          <a:xfrm rot="13165070" flipH="1">
            <a:off x="-2503047" y="31305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4" name="矩形 373"/>
          <p:cNvSpPr/>
          <p:nvPr/>
        </p:nvSpPr>
        <p:spPr>
          <a:xfrm rot="14766131" flipH="1">
            <a:off x="-2912936" y="23742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5" name="矩形 374"/>
          <p:cNvSpPr/>
          <p:nvPr/>
        </p:nvSpPr>
        <p:spPr>
          <a:xfrm rot="17735223" flipH="1">
            <a:off x="-2010547" y="19359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6" name="矩形 375"/>
          <p:cNvSpPr/>
          <p:nvPr/>
        </p:nvSpPr>
        <p:spPr>
          <a:xfrm rot="16886133" flipH="1">
            <a:off x="-2153437" y="36812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7" name="矩形 376"/>
          <p:cNvSpPr/>
          <p:nvPr/>
        </p:nvSpPr>
        <p:spPr>
          <a:xfrm rot="21246912" flipH="1">
            <a:off x="-2019394" y="33162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8" name="矩形 377"/>
          <p:cNvSpPr/>
          <p:nvPr/>
        </p:nvSpPr>
        <p:spPr>
          <a:xfrm rot="1741649" flipH="1">
            <a:off x="-1553708" y="33707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79" name="组合 378"/>
          <p:cNvGrpSpPr/>
          <p:nvPr/>
        </p:nvGrpSpPr>
        <p:grpSpPr>
          <a:xfrm>
            <a:off x="2643174" y="2071684"/>
            <a:ext cx="928694" cy="285752"/>
            <a:chOff x="2071670" y="2928940"/>
            <a:chExt cx="92869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380" name="矩形 37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3" name="矩形 38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4" name="组合 383"/>
          <p:cNvGrpSpPr/>
          <p:nvPr/>
        </p:nvGrpSpPr>
        <p:grpSpPr>
          <a:xfrm>
            <a:off x="2428860" y="1785932"/>
            <a:ext cx="347666" cy="285752"/>
            <a:chOff x="1285852" y="3000378"/>
            <a:chExt cx="347666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385" name="矩形 38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6" name="矩形 38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7" name="组合 386"/>
          <p:cNvGrpSpPr/>
          <p:nvPr/>
        </p:nvGrpSpPr>
        <p:grpSpPr>
          <a:xfrm>
            <a:off x="3857620" y="2786064"/>
            <a:ext cx="571504" cy="285752"/>
            <a:chOff x="2214546" y="3571882"/>
            <a:chExt cx="57150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388" name="矩形 387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9" name="矩形 388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90" name="乘号 389"/>
          <p:cNvSpPr/>
          <p:nvPr/>
        </p:nvSpPr>
        <p:spPr>
          <a:xfrm>
            <a:off x="3857625" y="1714500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tx2">
              <a:lumMod val="40000"/>
              <a:lumOff val="6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1" name="乘号 390"/>
          <p:cNvSpPr/>
          <p:nvPr/>
        </p:nvSpPr>
        <p:spPr>
          <a:xfrm>
            <a:off x="2143125" y="1857375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tx2">
              <a:lumMod val="40000"/>
              <a:lumOff val="6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92" name="组合 391"/>
          <p:cNvGrpSpPr/>
          <p:nvPr/>
        </p:nvGrpSpPr>
        <p:grpSpPr>
          <a:xfrm rot="10800000">
            <a:off x="2786050" y="500048"/>
            <a:ext cx="1857388" cy="571504"/>
            <a:chOff x="2071670" y="2928940"/>
            <a:chExt cx="92869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393" name="矩形 392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5" name="矩形 394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6" name="矩形 395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97" name="组合 396"/>
          <p:cNvGrpSpPr/>
          <p:nvPr/>
        </p:nvGrpSpPr>
        <p:grpSpPr>
          <a:xfrm>
            <a:off x="2571736" y="785800"/>
            <a:ext cx="857256" cy="285752"/>
            <a:chOff x="1285852" y="3000378"/>
            <a:chExt cx="347666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398" name="矩形 39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9" name="矩形 39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0" name="组合 399"/>
          <p:cNvGrpSpPr/>
          <p:nvPr/>
        </p:nvGrpSpPr>
        <p:grpSpPr>
          <a:xfrm>
            <a:off x="4929190" y="1714494"/>
            <a:ext cx="3286148" cy="1643074"/>
            <a:chOff x="2214546" y="3571882"/>
            <a:chExt cx="57150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01" name="矩形 40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2" name="矩形 40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3" name="组合 402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04" name="矩形 40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7" name="矩形 40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8" name="组合 407"/>
          <p:cNvGrpSpPr/>
          <p:nvPr/>
        </p:nvGrpSpPr>
        <p:grpSpPr>
          <a:xfrm>
            <a:off x="3286116" y="3000378"/>
            <a:ext cx="347666" cy="285752"/>
            <a:chOff x="1285852" y="3000378"/>
            <a:chExt cx="347666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09" name="矩形 40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0" name="矩形 40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11" name="组合 410"/>
          <p:cNvGrpSpPr/>
          <p:nvPr/>
        </p:nvGrpSpPr>
        <p:grpSpPr>
          <a:xfrm rot="10800000">
            <a:off x="571472" y="3071816"/>
            <a:ext cx="1625215" cy="500066"/>
            <a:chOff x="2071670" y="2928940"/>
            <a:chExt cx="92869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12" name="矩形 41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3" name="矩形 41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4" name="矩形 41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5" name="矩形 41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16" name="组合 415"/>
          <p:cNvGrpSpPr/>
          <p:nvPr/>
        </p:nvGrpSpPr>
        <p:grpSpPr>
          <a:xfrm rot="10800000">
            <a:off x="4214810" y="1357304"/>
            <a:ext cx="608416" cy="500066"/>
            <a:chOff x="1285852" y="3000378"/>
            <a:chExt cx="347666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17" name="矩形 41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8" name="矩形 41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19" name="组合 418"/>
          <p:cNvGrpSpPr/>
          <p:nvPr/>
        </p:nvGrpSpPr>
        <p:grpSpPr>
          <a:xfrm rot="10800000">
            <a:off x="1714480" y="1928808"/>
            <a:ext cx="1000132" cy="500066"/>
            <a:chOff x="2214546" y="3571882"/>
            <a:chExt cx="57150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20" name="矩形 419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1" name="矩形 420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2" name="组合 421"/>
          <p:cNvGrpSpPr/>
          <p:nvPr/>
        </p:nvGrpSpPr>
        <p:grpSpPr>
          <a:xfrm>
            <a:off x="5929322" y="857238"/>
            <a:ext cx="928694" cy="285752"/>
            <a:chOff x="2071670" y="2928940"/>
            <a:chExt cx="92869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23" name="矩形 422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4" name="矩形 423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5" name="矩形 424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6" name="矩形 425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7" name="组合 426"/>
          <p:cNvGrpSpPr/>
          <p:nvPr/>
        </p:nvGrpSpPr>
        <p:grpSpPr>
          <a:xfrm>
            <a:off x="4857752" y="1857370"/>
            <a:ext cx="347666" cy="285752"/>
            <a:chOff x="1285852" y="3000378"/>
            <a:chExt cx="347666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28" name="矩形 42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9" name="矩形 42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30" name="乘号 429"/>
          <p:cNvSpPr/>
          <p:nvPr/>
        </p:nvSpPr>
        <p:spPr>
          <a:xfrm>
            <a:off x="6786563" y="392906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tx2">
              <a:lumMod val="40000"/>
              <a:lumOff val="6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1" name="乘号 430"/>
          <p:cNvSpPr/>
          <p:nvPr/>
        </p:nvSpPr>
        <p:spPr>
          <a:xfrm>
            <a:off x="43576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tx2">
              <a:lumMod val="40000"/>
              <a:lumOff val="6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2" name="组合 431"/>
          <p:cNvGrpSpPr/>
          <p:nvPr/>
        </p:nvGrpSpPr>
        <p:grpSpPr>
          <a:xfrm>
            <a:off x="4786314" y="3643320"/>
            <a:ext cx="928694" cy="285752"/>
            <a:chOff x="2071670" y="2928940"/>
            <a:chExt cx="928694" cy="285752"/>
          </a:xfrm>
          <a:solidFill>
            <a:schemeClr val="tx2">
              <a:lumMod val="40000"/>
              <a:lumOff val="60000"/>
              <a:alpha val="7000"/>
            </a:schemeClr>
          </a:solidFill>
        </p:grpSpPr>
        <p:sp>
          <p:nvSpPr>
            <p:cNvPr id="433" name="矩形 432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4" name="矩形 433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5" name="矩形 434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6" name="矩形 435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37" name="矩形 436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8" name="矩形 437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9" name="矩形 438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0" name="矩形 439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1" name="矩形 440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2" name="矩形 441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3 -0.02099 L 1.72379 -0.0892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0" y="-34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8487 L 1.43663 0.0571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00" y="-14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1.60781 -0.10463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00" y="-52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7362E-19 -1.97531E-6 L 1.34097 0.42222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0" y="211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5679E-6 L 1.41146 -0.59722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00" y="-299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82716E-6 L 1.37899 -0.16142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00" y="-81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9.87654E-7 L 1.42517 -0.2305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00" y="-11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6.17284E-7 L 1.4099 0.37099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00" y="185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4 0.22006 L 1.43767 -0.11759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00" y="-169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60494E-6 L 1.525 0.72778 " pathEditMode="relative" rAng="0" ptsTypes="AA">
                                      <p:cBhvr>
                                        <p:cTn id="35" dur="5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00" y="364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1.40694 0.04197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00" y="21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59259E-6 L 1.51303 0.01327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00" y="6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-0.26975 L 1.56215 0.46173 " pathEditMode="relative" rAng="0" ptsTypes="AA">
                                      <p:cBhvr>
                                        <p:cTn id="41" dur="5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400" y="366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-0.08395 L 1.51388 -0.15587 " pathEditMode="relative" rAng="0" ptsTypes="AA">
                                      <p:cBhvr>
                                        <p:cTn id="43" dur="5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0" y="-36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9.87654E-7 L 1.6007 -0.16975 " pathEditMode="relative" rAng="0" ptsTypes="AA">
                                      <p:cBhvr>
                                        <p:cTn id="45" dur="5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00" y="-85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9 -1.23457E-7 L 1.81076 0.21821 " pathEditMode="relative" rAng="0" ptsTypes="AA">
                                      <p:cBhvr>
                                        <p:cTn id="47" dur="5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00" y="109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58025E-6 L 1.68716 -0.26697 " pathEditMode="relative" rAng="0" ptsTypes="AA">
                                      <p:cBhvr>
                                        <p:cTn id="49" dur="5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400" y="-134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6914E-6 L 1.53281 0.12191 " pathEditMode="relative" rAng="0" ptsTypes="AA">
                                      <p:cBhvr>
                                        <p:cTn id="51" dur="5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00" y="61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5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5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5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5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5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5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5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5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3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5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9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5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5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5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5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3714744" y="2214560"/>
            <a:ext cx="1915909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BankGothic Lt BT" pitchFamily="34" charset="0"/>
                <a:ea typeface="+mn-ea"/>
              </a:rPr>
              <a:t>The IDEA</a:t>
            </a:r>
            <a:endParaRPr lang="zh-CN" altLang="en-US" sz="2800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2" name="组合 100"/>
          <p:cNvGrpSpPr>
            <a:grpSpLocks/>
          </p:cNvGrpSpPr>
          <p:nvPr/>
        </p:nvGrpSpPr>
        <p:grpSpPr bwMode="auto">
          <a:xfrm>
            <a:off x="-8072438" y="-1671638"/>
            <a:ext cx="25503188" cy="7493001"/>
            <a:chOff x="-7097803" y="-1845746"/>
            <a:chExt cx="25503366" cy="8325921"/>
          </a:xfrm>
        </p:grpSpPr>
        <p:sp>
          <p:nvSpPr>
            <p:cNvPr id="102" name="椭圆 101"/>
            <p:cNvSpPr/>
            <p:nvPr/>
          </p:nvSpPr>
          <p:spPr bwMode="auto">
            <a:xfrm>
              <a:off x="-7097803" y="2311923"/>
              <a:ext cx="25503366" cy="428644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6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943" name="组合 47"/>
            <p:cNvGrpSpPr>
              <a:grpSpLocks/>
            </p:cNvGrpSpPr>
            <p:nvPr/>
          </p:nvGrpSpPr>
          <p:grpSpPr bwMode="auto">
            <a:xfrm rot="-1981195">
              <a:off x="-525507" y="-903316"/>
              <a:ext cx="7904176" cy="6639147"/>
              <a:chOff x="-7058011" y="6778762"/>
              <a:chExt cx="4186195" cy="3516213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-4763655" y="8147326"/>
                <a:ext cx="1288060" cy="1288060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-5568692" y="7704555"/>
                <a:ext cx="1851586" cy="1851586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4" name="椭圆 31"/>
              <p:cNvSpPr/>
              <p:nvPr/>
            </p:nvSpPr>
            <p:spPr>
              <a:xfrm>
                <a:off x="-5810631" y="8146733"/>
                <a:ext cx="1166995" cy="11677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5" name="椭圆 32"/>
              <p:cNvSpPr/>
              <p:nvPr/>
            </p:nvSpPr>
            <p:spPr>
              <a:xfrm>
                <a:off x="-6842762" y="8267421"/>
                <a:ext cx="1167836" cy="11677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6" name="椭圆 33"/>
              <p:cNvSpPr/>
              <p:nvPr/>
            </p:nvSpPr>
            <p:spPr>
              <a:xfrm>
                <a:off x="-6172470" y="8469341"/>
                <a:ext cx="1127052" cy="1127052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7" name="椭圆 36"/>
              <p:cNvSpPr/>
              <p:nvPr/>
            </p:nvSpPr>
            <p:spPr>
              <a:xfrm>
                <a:off x="-6655492" y="7744807"/>
                <a:ext cx="1006297" cy="1006297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8" name="椭圆 37"/>
              <p:cNvSpPr/>
              <p:nvPr/>
            </p:nvSpPr>
            <p:spPr>
              <a:xfrm>
                <a:off x="-7058011" y="7261785"/>
                <a:ext cx="2570753" cy="2570753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9" name="椭圆 38"/>
              <p:cNvSpPr/>
              <p:nvPr/>
            </p:nvSpPr>
            <p:spPr>
              <a:xfrm>
                <a:off x="-6373729" y="8670600"/>
                <a:ext cx="517908" cy="517908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0" name="椭圆 41"/>
              <p:cNvSpPr/>
              <p:nvPr/>
            </p:nvSpPr>
            <p:spPr>
              <a:xfrm>
                <a:off x="-4481891" y="8684900"/>
                <a:ext cx="1610075" cy="1610075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1" name="椭圆 42"/>
              <p:cNvSpPr/>
              <p:nvPr/>
            </p:nvSpPr>
            <p:spPr>
              <a:xfrm>
                <a:off x="-5488188" y="8831608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2" name="椭圆 43"/>
              <p:cNvSpPr/>
              <p:nvPr/>
            </p:nvSpPr>
            <p:spPr>
              <a:xfrm>
                <a:off x="-5367433" y="6778762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3" name="椭圆 44"/>
              <p:cNvSpPr/>
              <p:nvPr/>
            </p:nvSpPr>
            <p:spPr>
              <a:xfrm>
                <a:off x="-6373729" y="6980022"/>
                <a:ext cx="2374860" cy="2374860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4" name="椭圆 103"/>
            <p:cNvSpPr/>
            <p:nvPr/>
          </p:nvSpPr>
          <p:spPr bwMode="auto">
            <a:xfrm flipV="1">
              <a:off x="-1668515" y="-1845746"/>
              <a:ext cx="11369755" cy="8325921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23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945" name="组合 144"/>
            <p:cNvGrpSpPr>
              <a:grpSpLocks/>
            </p:cNvGrpSpPr>
            <p:nvPr/>
          </p:nvGrpSpPr>
          <p:grpSpPr bwMode="auto">
            <a:xfrm>
              <a:off x="0" y="-287140"/>
              <a:ext cx="17691183" cy="5624306"/>
              <a:chOff x="0" y="-287140"/>
              <a:chExt cx="17691183" cy="5624306"/>
            </a:xfrm>
          </p:grpSpPr>
          <p:grpSp>
            <p:nvGrpSpPr>
              <p:cNvPr id="27946" name="组合 48"/>
              <p:cNvGrpSpPr>
                <a:grpSpLocks/>
              </p:cNvGrpSpPr>
              <p:nvPr/>
            </p:nvGrpSpPr>
            <p:grpSpPr bwMode="auto">
              <a:xfrm rot="1636528">
                <a:off x="730236" y="-287140"/>
                <a:ext cx="5335277" cy="4481391"/>
                <a:chOff x="-7058011" y="6778762"/>
                <a:chExt cx="4186195" cy="3516213"/>
              </a:xfrm>
            </p:grpSpPr>
            <p:sp>
              <p:nvSpPr>
                <p:cNvPr id="210" name="椭圆 209"/>
                <p:cNvSpPr/>
                <p:nvPr/>
              </p:nvSpPr>
              <p:spPr>
                <a:xfrm>
                  <a:off x="-4763655" y="8147326"/>
                  <a:ext cx="1288060" cy="1288060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1" name="椭圆 210"/>
                <p:cNvSpPr/>
                <p:nvPr/>
              </p:nvSpPr>
              <p:spPr>
                <a:xfrm>
                  <a:off x="-5568692" y="7704555"/>
                  <a:ext cx="1851586" cy="1851586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2" name="椭圆 211"/>
                <p:cNvSpPr/>
                <p:nvPr/>
              </p:nvSpPr>
              <p:spPr>
                <a:xfrm>
                  <a:off x="-5811003" y="8148521"/>
                  <a:ext cx="1167129" cy="11667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3" name="椭圆 212"/>
                <p:cNvSpPr/>
                <p:nvPr/>
              </p:nvSpPr>
              <p:spPr>
                <a:xfrm>
                  <a:off x="-6843077" y="8267974"/>
                  <a:ext cx="1167129" cy="11667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4" name="椭圆 213"/>
                <p:cNvSpPr/>
                <p:nvPr/>
              </p:nvSpPr>
              <p:spPr>
                <a:xfrm>
                  <a:off x="-6172470" y="8469341"/>
                  <a:ext cx="1127052" cy="1127052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-6655492" y="7744807"/>
                  <a:ext cx="1006297" cy="1006297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6" name="椭圆 215"/>
                <p:cNvSpPr/>
                <p:nvPr/>
              </p:nvSpPr>
              <p:spPr>
                <a:xfrm>
                  <a:off x="-7058011" y="7261785"/>
                  <a:ext cx="2570753" cy="2570753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7" name="椭圆 216"/>
                <p:cNvSpPr/>
                <p:nvPr/>
              </p:nvSpPr>
              <p:spPr>
                <a:xfrm>
                  <a:off x="-6373729" y="8670600"/>
                  <a:ext cx="517908" cy="51790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8" name="椭圆 217"/>
                <p:cNvSpPr/>
                <p:nvPr/>
              </p:nvSpPr>
              <p:spPr>
                <a:xfrm>
                  <a:off x="-4481891" y="8684900"/>
                  <a:ext cx="1610075" cy="16100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9" name="椭圆 218"/>
                <p:cNvSpPr/>
                <p:nvPr/>
              </p:nvSpPr>
              <p:spPr>
                <a:xfrm>
                  <a:off x="-5488188" y="8831608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0" name="椭圆 219"/>
                <p:cNvSpPr/>
                <p:nvPr/>
              </p:nvSpPr>
              <p:spPr>
                <a:xfrm>
                  <a:off x="-5367433" y="6778762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1" name="椭圆 220"/>
                <p:cNvSpPr/>
                <p:nvPr/>
              </p:nvSpPr>
              <p:spPr>
                <a:xfrm>
                  <a:off x="-6373729" y="6980022"/>
                  <a:ext cx="2374860" cy="237486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" name="组合 143"/>
              <p:cNvGrpSpPr/>
              <p:nvPr/>
            </p:nvGrpSpPr>
            <p:grpSpPr>
              <a:xfrm>
                <a:off x="0" y="-260375"/>
                <a:ext cx="17691183" cy="5597541"/>
                <a:chOff x="0" y="-260375"/>
                <a:chExt cx="17691183" cy="5597541"/>
              </a:xfrm>
              <a:effectLst>
                <a:outerShdw blurRad="419100" algn="tl" rotWithShape="0">
                  <a:schemeClr val="tx2">
                    <a:lumMod val="40000"/>
                    <a:lumOff val="60000"/>
                    <a:alpha val="40000"/>
                  </a:schemeClr>
                </a:outerShdw>
              </a:effectLst>
            </p:grpSpPr>
            <p:grpSp>
              <p:nvGrpSpPr>
                <p:cNvPr id="7" name="组合 72"/>
                <p:cNvGrpSpPr/>
                <p:nvPr/>
              </p:nvGrpSpPr>
              <p:grpSpPr>
                <a:xfrm>
                  <a:off x="2903517" y="1882765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201" name="椭圆 200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2" name="椭圆 201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3" name="椭圆 202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4" name="椭圆 203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5" name="椭圆 204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6" name="椭圆 205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7" name="椭圆 206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8" name="椭圆 207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9" name="椭圆 208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9" name="椭圆 108"/>
                <p:cNvSpPr/>
                <p:nvPr/>
              </p:nvSpPr>
              <p:spPr bwMode="auto">
                <a:xfrm>
                  <a:off x="3117831" y="2311393"/>
                  <a:ext cx="14573352" cy="5715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C03D3">
                        <a:alpha val="12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 bwMode="auto">
                <a:xfrm>
                  <a:off x="1260443" y="2454269"/>
                  <a:ext cx="8501122" cy="1428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  <a:alpha val="34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1" name="椭圆 3"/>
                <p:cNvSpPr/>
                <p:nvPr/>
              </p:nvSpPr>
              <p:spPr bwMode="auto">
                <a:xfrm>
                  <a:off x="831815" y="2597145"/>
                  <a:ext cx="8501122" cy="7143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2" name="椭圆 6"/>
                <p:cNvSpPr/>
                <p:nvPr/>
              </p:nvSpPr>
              <p:spPr bwMode="auto">
                <a:xfrm flipV="1">
                  <a:off x="0" y="-260375"/>
                  <a:ext cx="7643866" cy="55975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3" name="椭圆 7"/>
                <p:cNvSpPr/>
                <p:nvPr/>
              </p:nvSpPr>
              <p:spPr bwMode="auto">
                <a:xfrm flipV="1">
                  <a:off x="3475021" y="2311393"/>
                  <a:ext cx="609206" cy="44611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6400" sx="200000" sy="200000" algn="ctr" rotWithShape="0">
                    <a:schemeClr val="tx2">
                      <a:lumMod val="20000"/>
                      <a:lumOff val="8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4" name="椭圆 8"/>
                <p:cNvSpPr/>
                <p:nvPr/>
              </p:nvSpPr>
              <p:spPr bwMode="auto">
                <a:xfrm flipV="1">
                  <a:off x="1046129" y="596881"/>
                  <a:ext cx="5900900" cy="43211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5" name="椭圆 9"/>
                <p:cNvSpPr/>
                <p:nvPr/>
              </p:nvSpPr>
              <p:spPr bwMode="auto">
                <a:xfrm flipV="1">
                  <a:off x="1546195" y="882633"/>
                  <a:ext cx="4838854" cy="354345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6" name="椭圆 10"/>
                <p:cNvSpPr/>
                <p:nvPr/>
              </p:nvSpPr>
              <p:spPr bwMode="auto">
                <a:xfrm flipV="1">
                  <a:off x="2332013" y="1382699"/>
                  <a:ext cx="3348180" cy="24518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7" name="椭圆 11"/>
                <p:cNvSpPr/>
                <p:nvPr/>
              </p:nvSpPr>
              <p:spPr bwMode="auto">
                <a:xfrm>
                  <a:off x="974691" y="2525707"/>
                  <a:ext cx="14573352" cy="2143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8" name="椭圆 12"/>
                <p:cNvSpPr/>
                <p:nvPr/>
              </p:nvSpPr>
              <p:spPr bwMode="auto">
                <a:xfrm flipV="1">
                  <a:off x="6689731" y="2668583"/>
                  <a:ext cx="4178368" cy="49054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9" name="椭圆 13"/>
                <p:cNvSpPr/>
                <p:nvPr/>
              </p:nvSpPr>
              <p:spPr bwMode="auto">
                <a:xfrm flipV="1">
                  <a:off x="7261235" y="2740021"/>
                  <a:ext cx="2847996" cy="3343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083FC">
                        <a:alpha val="65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0" name="六边形 15"/>
                <p:cNvSpPr/>
                <p:nvPr/>
              </p:nvSpPr>
              <p:spPr bwMode="auto">
                <a:xfrm>
                  <a:off x="6046789" y="1739889"/>
                  <a:ext cx="2643206" cy="2278626"/>
                </a:xfrm>
                <a:prstGeom prst="hexagon">
                  <a:avLst/>
                </a:prstGeom>
                <a:solidFill>
                  <a:srgbClr val="1C03D3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1" name="六边形 16"/>
                <p:cNvSpPr/>
                <p:nvPr/>
              </p:nvSpPr>
              <p:spPr bwMode="auto">
                <a:xfrm>
                  <a:off x="6189665" y="954071"/>
                  <a:ext cx="2643206" cy="2278626"/>
                </a:xfrm>
                <a:prstGeom prst="hexagon">
                  <a:avLst/>
                </a:prstGeom>
                <a:solidFill>
                  <a:srgbClr val="3083FC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TopUp"/>
                  <a:lightRig rig="threePt" dir="t"/>
                </a:scene3d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2" name="六边形 17"/>
                <p:cNvSpPr/>
                <p:nvPr/>
              </p:nvSpPr>
              <p:spPr bwMode="auto">
                <a:xfrm>
                  <a:off x="5546723" y="1811327"/>
                  <a:ext cx="3357586" cy="2894471"/>
                </a:xfrm>
                <a:prstGeom prst="hexagon">
                  <a:avLst/>
                </a:prstGeom>
                <a:solidFill>
                  <a:srgbClr val="3083FC">
                    <a:alpha val="3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3" name="椭圆 18"/>
                <p:cNvSpPr/>
                <p:nvPr/>
              </p:nvSpPr>
              <p:spPr bwMode="auto">
                <a:xfrm>
                  <a:off x="6118227" y="2525707"/>
                  <a:ext cx="4143404" cy="2025642"/>
                </a:xfrm>
                <a:prstGeom prst="ellipse">
                  <a:avLst/>
                </a:prstGeom>
                <a:solidFill>
                  <a:schemeClr val="accent1">
                    <a:alpha val="4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4" name="椭圆 19"/>
                <p:cNvSpPr/>
                <p:nvPr/>
              </p:nvSpPr>
              <p:spPr bwMode="auto">
                <a:xfrm>
                  <a:off x="7378671" y="3168649"/>
                  <a:ext cx="3383026" cy="1653906"/>
                </a:xfrm>
                <a:prstGeom prst="ellipse">
                  <a:avLst/>
                </a:prstGeom>
                <a:solidFill>
                  <a:srgbClr val="1C03D3">
                    <a:alpha val="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5" name="椭圆 21"/>
                <p:cNvSpPr/>
                <p:nvPr/>
              </p:nvSpPr>
              <p:spPr bwMode="auto">
                <a:xfrm>
                  <a:off x="4832343" y="2668583"/>
                  <a:ext cx="71438" cy="642942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6" name="椭圆 22"/>
                <p:cNvSpPr/>
                <p:nvPr/>
              </p:nvSpPr>
              <p:spPr bwMode="auto">
                <a:xfrm>
                  <a:off x="4618029" y="2740021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7" name="椭圆 23"/>
                <p:cNvSpPr/>
                <p:nvPr/>
              </p:nvSpPr>
              <p:spPr bwMode="auto">
                <a:xfrm>
                  <a:off x="7975615" y="2882897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8" name="椭圆 24"/>
                <p:cNvSpPr/>
                <p:nvPr/>
              </p:nvSpPr>
              <p:spPr bwMode="auto">
                <a:xfrm>
                  <a:off x="8547119" y="2811459"/>
                  <a:ext cx="45719" cy="295276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9" name="椭圆 25"/>
                <p:cNvSpPr/>
                <p:nvPr/>
              </p:nvSpPr>
              <p:spPr bwMode="auto">
                <a:xfrm>
                  <a:off x="8689995" y="2740021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0" name="椭圆 26"/>
                <p:cNvSpPr/>
                <p:nvPr/>
              </p:nvSpPr>
              <p:spPr bwMode="auto">
                <a:xfrm>
                  <a:off x="9690127" y="2811459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11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8" name="组合 73"/>
                <p:cNvGrpSpPr/>
                <p:nvPr/>
              </p:nvGrpSpPr>
              <p:grpSpPr>
                <a:xfrm rot="7313348">
                  <a:off x="3345099" y="2847430"/>
                  <a:ext cx="1082278" cy="96835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5000"/>
                  </a:schemeClr>
                </a:solidFill>
              </p:grpSpPr>
              <p:sp>
                <p:nvSpPr>
                  <p:cNvPr id="192" name="椭圆 191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3" name="椭圆 192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4" name="椭圆 193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5" name="椭圆 194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6" name="椭圆 195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7" name="椭圆 196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8" name="椭圆 197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9" name="椭圆 198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0" name="椭圆 199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9" name="组合 83"/>
                <p:cNvGrpSpPr/>
                <p:nvPr/>
              </p:nvGrpSpPr>
              <p:grpSpPr>
                <a:xfrm rot="18442061">
                  <a:off x="3905163" y="1897706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83" name="椭圆 182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4" name="椭圆 183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5" name="椭圆 184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6" name="椭圆 185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7" name="椭圆 186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8" name="椭圆 187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9" name="椭圆 188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0" name="椭圆 189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1" name="椭圆 190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0" name="组合 93"/>
                <p:cNvGrpSpPr/>
                <p:nvPr/>
              </p:nvGrpSpPr>
              <p:grpSpPr>
                <a:xfrm>
                  <a:off x="2689198" y="1025509"/>
                  <a:ext cx="958113" cy="857259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2000"/>
                  </a:schemeClr>
                </a:solidFill>
              </p:grpSpPr>
              <p:sp>
                <p:nvSpPr>
                  <p:cNvPr id="174" name="椭圆 173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5" name="椭圆 174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7" name="椭圆 176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8" name="椭圆 177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9" name="椭圆 178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0" name="椭圆 179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1" name="椭圆 180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2" name="椭圆 181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1" name="组合 103"/>
                <p:cNvGrpSpPr/>
                <p:nvPr/>
              </p:nvGrpSpPr>
              <p:grpSpPr>
                <a:xfrm rot="5400000">
                  <a:off x="3805891" y="1266141"/>
                  <a:ext cx="500072" cy="4474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65" name="椭圆 164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6" name="椭圆 165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8" name="椭圆 167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9" name="椭圆 168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0" name="椭圆 169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1" name="椭圆 170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2" name="椭圆 171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3" name="椭圆 172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2" name="组合 113"/>
                <p:cNvGrpSpPr/>
                <p:nvPr/>
              </p:nvGrpSpPr>
              <p:grpSpPr>
                <a:xfrm>
                  <a:off x="2046257" y="2525707"/>
                  <a:ext cx="638742" cy="57150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56" name="椭圆 155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8" name="椭圆 157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0" name="椭圆 159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2" name="椭圆 161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4" name="椭圆 163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3" name="组合 123"/>
                <p:cNvGrpSpPr/>
                <p:nvPr/>
              </p:nvGrpSpPr>
              <p:grpSpPr>
                <a:xfrm rot="1481379">
                  <a:off x="4618033" y="2454263"/>
                  <a:ext cx="857253" cy="7670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47" name="椭圆 146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8" name="椭圆 147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9" name="椭圆 148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0" name="椭圆 149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1" name="椭圆 150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2" name="椭圆 151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" name="椭圆 152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4" name="组合 133"/>
                <p:cNvGrpSpPr/>
                <p:nvPr/>
              </p:nvGrpSpPr>
              <p:grpSpPr>
                <a:xfrm rot="11356782">
                  <a:off x="2235999" y="793172"/>
                  <a:ext cx="714381" cy="63918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38" name="椭圆 137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9" name="椭圆 138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0" name="椭圆 139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2" name="椭圆 141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3" name="椭圆 142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4" name="椭圆 143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5" name="椭圆 144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6" name="椭圆 145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</p:grpSp>
      </p:grpSp>
      <p:sp>
        <p:nvSpPr>
          <p:cNvPr id="234" name="矩形 233"/>
          <p:cNvSpPr/>
          <p:nvPr/>
        </p:nvSpPr>
        <p:spPr>
          <a:xfrm rot="19665185" flipH="1">
            <a:off x="-1835493" y="23574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 rot="3600000" flipH="1">
            <a:off x="-2685136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 rot="1800000" flipH="1">
            <a:off x="-1652123" y="36584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 rot="3421581" flipH="1">
            <a:off x="-805193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 rot="9315112" flipH="1">
            <a:off x="-1949343" y="13974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 rot="9855755" flipH="1">
            <a:off x="-2748002" y="18733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 rot="13890285" flipH="1">
            <a:off x="-1048207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 rot="12509964" flipH="1">
            <a:off x="-1054781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 rot="13165070" flipH="1">
            <a:off x="-2294866" y="26440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 rot="14766131" flipH="1">
            <a:off x="-2737449" y="25530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 rot="17735223" flipH="1">
            <a:off x="-1835060" y="21148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 rot="16886133" flipH="1">
            <a:off x="-1977950" y="38600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 rot="21246912" flipH="1">
            <a:off x="-1843907" y="34950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 rot="1741649" flipH="1">
            <a:off x="-1378221" y="35495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 rot="19665185" flipH="1">
            <a:off x="-1906931" y="17144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 rot="3600000" flipH="1">
            <a:off x="-2659935" y="28514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rot="1800000" flipH="1">
            <a:off x="-1626922" y="33272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flipH="1">
            <a:off x="-1071606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rot="3421581" flipH="1">
            <a:off x="-779992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rot="9315112" flipH="1">
            <a:off x="-1424890" y="8629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rot="9855755" flipH="1">
            <a:off x="-2722801" y="15420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rot="13890285" flipH="1">
            <a:off x="-2361552" y="16136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 rot="12509964" flipH="1">
            <a:off x="-1029580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 rot="13165070" flipH="1">
            <a:off x="-2302359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 rot="14766131" flipH="1">
            <a:off x="-2712248" y="22218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 rot="17735223" flipH="1">
            <a:off x="-1809859" y="17835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 rot="16886133" flipH="1">
            <a:off x="-1952749" y="35288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 rot="21246912" flipH="1">
            <a:off x="-1818706" y="31638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rot="1741649" flipH="1">
            <a:off x="-1353020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rot="19665185" flipH="1">
            <a:off x="-2036181" y="23574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rot="3600000" flipH="1">
            <a:off x="-2885824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rot="1800000" flipH="1">
            <a:off x="-1852811" y="36584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rot="6300000" flipH="1">
            <a:off x="-807371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 rot="3421581" flipH="1">
            <a:off x="-1005881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 rot="9315112" flipH="1">
            <a:off x="-2150031" y="13974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 rot="9855755" flipH="1">
            <a:off x="-2948690" y="18733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矩形 279"/>
          <p:cNvSpPr/>
          <p:nvPr/>
        </p:nvSpPr>
        <p:spPr>
          <a:xfrm rot="13890285" flipH="1">
            <a:off x="-1248895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1" name="矩形 280"/>
          <p:cNvSpPr/>
          <p:nvPr/>
        </p:nvSpPr>
        <p:spPr>
          <a:xfrm rot="12509964" flipH="1">
            <a:off x="-1255469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 rot="13165070" flipH="1">
            <a:off x="-2495554" y="26440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3" name="矩形 282"/>
          <p:cNvSpPr/>
          <p:nvPr/>
        </p:nvSpPr>
        <p:spPr>
          <a:xfrm rot="14766131" flipH="1">
            <a:off x="-2938137" y="25530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 rot="17735223" flipH="1">
            <a:off x="-2035748" y="21148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 rot="16886133" flipH="1">
            <a:off x="-2178638" y="38600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 rot="21246912" flipH="1">
            <a:off x="-2044595" y="34950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7" name="矩形 286"/>
          <p:cNvSpPr/>
          <p:nvPr/>
        </p:nvSpPr>
        <p:spPr>
          <a:xfrm rot="1741649" flipH="1">
            <a:off x="-1578909" y="35495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 rot="19665185" flipH="1">
            <a:off x="-2107619" y="17144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 rot="3600000" flipH="1">
            <a:off x="-2860623" y="28514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 rot="1800000" flipH="1">
            <a:off x="-1827610" y="33272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 flipH="1">
            <a:off x="-1272294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 rot="6300000" flipH="1">
            <a:off x="-782170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 rot="3421581" flipH="1">
            <a:off x="-980680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 rot="9315112" flipH="1">
            <a:off x="-1625578" y="8629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 rot="9855755" flipH="1">
            <a:off x="-2923489" y="15420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 rot="13890285" flipH="1">
            <a:off x="-2562240" y="16136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 rot="12509964" flipH="1">
            <a:off x="-1230268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 rot="13165070" flipH="1">
            <a:off x="-2503047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 rot="14766131" flipH="1">
            <a:off x="-2912936" y="22218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 rot="17735223" flipH="1">
            <a:off x="-2010547" y="17835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 rot="16886133" flipH="1">
            <a:off x="-2153437" y="35288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 rot="21246912" flipH="1">
            <a:off x="-2019394" y="31638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 rot="1741649" flipH="1">
            <a:off x="-1553708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 rot="19665185" flipH="1">
            <a:off x="-2036181" y="25098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 rot="3600000" flipH="1">
            <a:off x="-2885824" y="33350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 rot="1800000" flipH="1">
            <a:off x="-1852811" y="38108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 rot="6300000" flipH="1">
            <a:off x="-807371" y="28102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 rot="3421581" flipH="1">
            <a:off x="-1005881" y="44524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 rot="9315112" flipH="1">
            <a:off x="-2150031" y="15498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 rot="9855755" flipH="1">
            <a:off x="-2948690" y="20257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 rot="13890285" flipH="1">
            <a:off x="-1248895" y="16660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 rot="12509964" flipH="1">
            <a:off x="-1255469" y="28198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 rot="13165070" flipH="1">
            <a:off x="-2495554" y="27964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 rot="14766131" flipH="1">
            <a:off x="-2938137" y="27054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 rot="17735223" flipH="1">
            <a:off x="-2035748" y="22672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 rot="16886133" flipH="1">
            <a:off x="-2178638" y="40124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 rot="21246912" flipH="1">
            <a:off x="-2044595" y="36474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 rot="1741649" flipH="1">
            <a:off x="-1578909" y="37019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 rot="19665185" flipH="1">
            <a:off x="-2107619" y="18668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 rot="3600000" flipH="1">
            <a:off x="-2860623" y="30038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 rot="1800000" flipH="1">
            <a:off x="-1827610" y="34796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 flipH="1">
            <a:off x="-1272294" y="5095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 rot="6300000" flipH="1">
            <a:off x="-782170" y="24789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 rot="3421581" flipH="1">
            <a:off x="-980680" y="41211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 rot="9315112" flipH="1">
            <a:off x="-1625578" y="10153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 rot="9855755" flipH="1">
            <a:off x="-2923489" y="16944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 rot="13890285" flipH="1">
            <a:off x="-2562240" y="17660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 rot="12509964" flipH="1">
            <a:off x="-1230268" y="24886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 rot="13165070" flipH="1">
            <a:off x="-2503047" y="31305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 rot="14766131" flipH="1">
            <a:off x="-2912936" y="23742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 rot="17735223" flipH="1">
            <a:off x="-2010547" y="19359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 rot="16886133" flipH="1">
            <a:off x="-2153437" y="36812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0" name="矩形 339"/>
          <p:cNvSpPr/>
          <p:nvPr/>
        </p:nvSpPr>
        <p:spPr>
          <a:xfrm rot="21246912" flipH="1">
            <a:off x="-2019394" y="33162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1" name="矩形 340"/>
          <p:cNvSpPr/>
          <p:nvPr/>
        </p:nvSpPr>
        <p:spPr>
          <a:xfrm rot="1741649" flipH="1">
            <a:off x="-1553708" y="33707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3 -0.02099 L 1.72379 -0.0892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0" y="-34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8487 L 1.43663 0.0571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00" y="-14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15 0.09321 L 1.65816 0.14445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800" y="26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1.34115 -0.31451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0" y="-157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4 0.22007 L 1.30504 -0.07006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00" y="-145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23457E-6 L 1.52673 -0.12006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0" y="-60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4 -0.08086 L 1.34184 0.2021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600" y="141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6914E-6 L 1.41753 0.1463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00" y="73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-0.26975 L 1.43108 -0.07377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00" y="98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-0.08395 L 1.51388 -0.15587 " pathEditMode="relative" rAng="0" ptsTypes="AA">
                                      <p:cBhvr>
                                        <p:cTn id="35" dur="5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0" y="-36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1.38142 -0.16574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0" y="-83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9 -1.23457E-7 L 1.81076 0.21821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00" y="109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58025E-6 L 1.68716 -0.26697 " pathEditMode="relative" rAng="0" ptsTypes="AA">
                                      <p:cBhvr>
                                        <p:cTn id="41" dur="5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400" y="-134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0.10061 L 1.25191 0.17315 " pathEditMode="relative" rAng="0" ptsTypes="AA">
                                      <p:cBhvr>
                                        <p:cTn id="43" dur="5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00" y="36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5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5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3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5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5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5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1" dur="5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3714744" y="2214560"/>
            <a:ext cx="2945037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BankGothic Lt BT" pitchFamily="34" charset="0"/>
                <a:ea typeface="+mn-ea"/>
              </a:rPr>
              <a:t>In PowerPoint</a:t>
            </a:r>
            <a:endParaRPr lang="zh-CN" altLang="en-US" sz="2800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2" name="组合 100"/>
          <p:cNvGrpSpPr>
            <a:grpSpLocks/>
          </p:cNvGrpSpPr>
          <p:nvPr/>
        </p:nvGrpSpPr>
        <p:grpSpPr bwMode="auto">
          <a:xfrm>
            <a:off x="-8072438" y="-1671638"/>
            <a:ext cx="25503188" cy="7493001"/>
            <a:chOff x="-7097803" y="-1845746"/>
            <a:chExt cx="25503366" cy="8325921"/>
          </a:xfrm>
        </p:grpSpPr>
        <p:sp>
          <p:nvSpPr>
            <p:cNvPr id="102" name="椭圆 101"/>
            <p:cNvSpPr/>
            <p:nvPr/>
          </p:nvSpPr>
          <p:spPr bwMode="auto">
            <a:xfrm>
              <a:off x="-7097803" y="2311923"/>
              <a:ext cx="25503366" cy="428644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6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943" name="组合 47"/>
            <p:cNvGrpSpPr>
              <a:grpSpLocks/>
            </p:cNvGrpSpPr>
            <p:nvPr/>
          </p:nvGrpSpPr>
          <p:grpSpPr bwMode="auto">
            <a:xfrm rot="-1981195">
              <a:off x="-525507" y="-903316"/>
              <a:ext cx="7904176" cy="6639147"/>
              <a:chOff x="-7058011" y="6778762"/>
              <a:chExt cx="4186195" cy="3516213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-4763655" y="8147326"/>
                <a:ext cx="1288060" cy="1288060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-5568692" y="7704555"/>
                <a:ext cx="1851586" cy="1851586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4" name="椭圆 31"/>
              <p:cNvSpPr/>
              <p:nvPr/>
            </p:nvSpPr>
            <p:spPr>
              <a:xfrm>
                <a:off x="-5810631" y="8146733"/>
                <a:ext cx="1166995" cy="11677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5" name="椭圆 32"/>
              <p:cNvSpPr/>
              <p:nvPr/>
            </p:nvSpPr>
            <p:spPr>
              <a:xfrm>
                <a:off x="-6842762" y="8267421"/>
                <a:ext cx="1167836" cy="11677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6" name="椭圆 33"/>
              <p:cNvSpPr/>
              <p:nvPr/>
            </p:nvSpPr>
            <p:spPr>
              <a:xfrm>
                <a:off x="-6172470" y="8469341"/>
                <a:ext cx="1127052" cy="1127052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7" name="椭圆 36"/>
              <p:cNvSpPr/>
              <p:nvPr/>
            </p:nvSpPr>
            <p:spPr>
              <a:xfrm>
                <a:off x="-6655492" y="7744807"/>
                <a:ext cx="1006297" cy="1006297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8" name="椭圆 37"/>
              <p:cNvSpPr/>
              <p:nvPr/>
            </p:nvSpPr>
            <p:spPr>
              <a:xfrm>
                <a:off x="-7058011" y="7261785"/>
                <a:ext cx="2570753" cy="2570753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9" name="椭圆 38"/>
              <p:cNvSpPr/>
              <p:nvPr/>
            </p:nvSpPr>
            <p:spPr>
              <a:xfrm>
                <a:off x="-6373729" y="8670600"/>
                <a:ext cx="517908" cy="517908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0" name="椭圆 41"/>
              <p:cNvSpPr/>
              <p:nvPr/>
            </p:nvSpPr>
            <p:spPr>
              <a:xfrm>
                <a:off x="-4481891" y="8684900"/>
                <a:ext cx="1610075" cy="1610075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1" name="椭圆 42"/>
              <p:cNvSpPr/>
              <p:nvPr/>
            </p:nvSpPr>
            <p:spPr>
              <a:xfrm>
                <a:off x="-5488188" y="8831608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2" name="椭圆 43"/>
              <p:cNvSpPr/>
              <p:nvPr/>
            </p:nvSpPr>
            <p:spPr>
              <a:xfrm>
                <a:off x="-5367433" y="6778762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3" name="椭圆 44"/>
              <p:cNvSpPr/>
              <p:nvPr/>
            </p:nvSpPr>
            <p:spPr>
              <a:xfrm>
                <a:off x="-6373729" y="6980022"/>
                <a:ext cx="2374860" cy="2374860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4" name="椭圆 103"/>
            <p:cNvSpPr/>
            <p:nvPr/>
          </p:nvSpPr>
          <p:spPr bwMode="auto">
            <a:xfrm flipV="1">
              <a:off x="-1668515" y="-1845746"/>
              <a:ext cx="11369755" cy="8325921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23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8945" name="组合 144"/>
            <p:cNvGrpSpPr>
              <a:grpSpLocks/>
            </p:cNvGrpSpPr>
            <p:nvPr/>
          </p:nvGrpSpPr>
          <p:grpSpPr bwMode="auto">
            <a:xfrm>
              <a:off x="0" y="-287140"/>
              <a:ext cx="17691183" cy="5624306"/>
              <a:chOff x="0" y="-287140"/>
              <a:chExt cx="17691183" cy="5624306"/>
            </a:xfrm>
          </p:grpSpPr>
          <p:grpSp>
            <p:nvGrpSpPr>
              <p:cNvPr id="28946" name="组合 48"/>
              <p:cNvGrpSpPr>
                <a:grpSpLocks/>
              </p:cNvGrpSpPr>
              <p:nvPr/>
            </p:nvGrpSpPr>
            <p:grpSpPr bwMode="auto">
              <a:xfrm rot="1636528">
                <a:off x="730236" y="-287140"/>
                <a:ext cx="5335277" cy="4481391"/>
                <a:chOff x="-7058011" y="6778762"/>
                <a:chExt cx="4186195" cy="3516213"/>
              </a:xfrm>
            </p:grpSpPr>
            <p:sp>
              <p:nvSpPr>
                <p:cNvPr id="210" name="椭圆 209"/>
                <p:cNvSpPr/>
                <p:nvPr/>
              </p:nvSpPr>
              <p:spPr>
                <a:xfrm>
                  <a:off x="-4763655" y="8147326"/>
                  <a:ext cx="1288060" cy="1288060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1" name="椭圆 210"/>
                <p:cNvSpPr/>
                <p:nvPr/>
              </p:nvSpPr>
              <p:spPr>
                <a:xfrm>
                  <a:off x="-5568692" y="7704555"/>
                  <a:ext cx="1851586" cy="1851586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2" name="椭圆 211"/>
                <p:cNvSpPr/>
                <p:nvPr/>
              </p:nvSpPr>
              <p:spPr>
                <a:xfrm>
                  <a:off x="-5811003" y="8148521"/>
                  <a:ext cx="1167129" cy="11667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3" name="椭圆 212"/>
                <p:cNvSpPr/>
                <p:nvPr/>
              </p:nvSpPr>
              <p:spPr>
                <a:xfrm>
                  <a:off x="-6843077" y="8267974"/>
                  <a:ext cx="1167129" cy="11667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4" name="椭圆 213"/>
                <p:cNvSpPr/>
                <p:nvPr/>
              </p:nvSpPr>
              <p:spPr>
                <a:xfrm>
                  <a:off x="-6172470" y="8469341"/>
                  <a:ext cx="1127052" cy="1127052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-6655492" y="7744807"/>
                  <a:ext cx="1006297" cy="1006297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6" name="椭圆 215"/>
                <p:cNvSpPr/>
                <p:nvPr/>
              </p:nvSpPr>
              <p:spPr>
                <a:xfrm>
                  <a:off x="-7058011" y="7261785"/>
                  <a:ext cx="2570753" cy="2570753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7" name="椭圆 216"/>
                <p:cNvSpPr/>
                <p:nvPr/>
              </p:nvSpPr>
              <p:spPr>
                <a:xfrm>
                  <a:off x="-6373729" y="8670600"/>
                  <a:ext cx="517908" cy="51790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8" name="椭圆 217"/>
                <p:cNvSpPr/>
                <p:nvPr/>
              </p:nvSpPr>
              <p:spPr>
                <a:xfrm>
                  <a:off x="-4481891" y="8684900"/>
                  <a:ext cx="1610075" cy="16100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9" name="椭圆 218"/>
                <p:cNvSpPr/>
                <p:nvPr/>
              </p:nvSpPr>
              <p:spPr>
                <a:xfrm>
                  <a:off x="-5488188" y="8831608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0" name="椭圆 219"/>
                <p:cNvSpPr/>
                <p:nvPr/>
              </p:nvSpPr>
              <p:spPr>
                <a:xfrm>
                  <a:off x="-5367433" y="6778762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1" name="椭圆 220"/>
                <p:cNvSpPr/>
                <p:nvPr/>
              </p:nvSpPr>
              <p:spPr>
                <a:xfrm>
                  <a:off x="-6373729" y="6980022"/>
                  <a:ext cx="2374860" cy="237486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" name="组合 143"/>
              <p:cNvGrpSpPr/>
              <p:nvPr/>
            </p:nvGrpSpPr>
            <p:grpSpPr>
              <a:xfrm>
                <a:off x="0" y="-260375"/>
                <a:ext cx="17691183" cy="5597541"/>
                <a:chOff x="0" y="-260375"/>
                <a:chExt cx="17691183" cy="5597541"/>
              </a:xfrm>
              <a:effectLst>
                <a:outerShdw blurRad="419100" algn="tl" rotWithShape="0">
                  <a:schemeClr val="tx2">
                    <a:lumMod val="40000"/>
                    <a:lumOff val="60000"/>
                    <a:alpha val="40000"/>
                  </a:schemeClr>
                </a:outerShdw>
              </a:effectLst>
            </p:grpSpPr>
            <p:grpSp>
              <p:nvGrpSpPr>
                <p:cNvPr id="7" name="组合 72"/>
                <p:cNvGrpSpPr/>
                <p:nvPr/>
              </p:nvGrpSpPr>
              <p:grpSpPr>
                <a:xfrm>
                  <a:off x="2903517" y="1882765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201" name="椭圆 200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2" name="椭圆 201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3" name="椭圆 202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4" name="椭圆 203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5" name="椭圆 204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6" name="椭圆 205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7" name="椭圆 206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8" name="椭圆 207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9" name="椭圆 208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9" name="椭圆 108"/>
                <p:cNvSpPr/>
                <p:nvPr/>
              </p:nvSpPr>
              <p:spPr bwMode="auto">
                <a:xfrm>
                  <a:off x="3117831" y="2311393"/>
                  <a:ext cx="14573352" cy="5715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C03D3">
                        <a:alpha val="12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 bwMode="auto">
                <a:xfrm>
                  <a:off x="1260443" y="2454269"/>
                  <a:ext cx="8501122" cy="1428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  <a:alpha val="34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1" name="椭圆 3"/>
                <p:cNvSpPr/>
                <p:nvPr/>
              </p:nvSpPr>
              <p:spPr bwMode="auto">
                <a:xfrm>
                  <a:off x="831815" y="2597145"/>
                  <a:ext cx="8501122" cy="7143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2" name="椭圆 6"/>
                <p:cNvSpPr/>
                <p:nvPr/>
              </p:nvSpPr>
              <p:spPr bwMode="auto">
                <a:xfrm flipV="1">
                  <a:off x="0" y="-260375"/>
                  <a:ext cx="7643866" cy="55975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3" name="椭圆 7"/>
                <p:cNvSpPr/>
                <p:nvPr/>
              </p:nvSpPr>
              <p:spPr bwMode="auto">
                <a:xfrm flipV="1">
                  <a:off x="3475021" y="2311393"/>
                  <a:ext cx="609206" cy="44611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6400" sx="200000" sy="200000" algn="ctr" rotWithShape="0">
                    <a:schemeClr val="tx2">
                      <a:lumMod val="20000"/>
                      <a:lumOff val="8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4" name="椭圆 8"/>
                <p:cNvSpPr/>
                <p:nvPr/>
              </p:nvSpPr>
              <p:spPr bwMode="auto">
                <a:xfrm flipV="1">
                  <a:off x="1046129" y="596881"/>
                  <a:ext cx="5900900" cy="43211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5" name="椭圆 9"/>
                <p:cNvSpPr/>
                <p:nvPr/>
              </p:nvSpPr>
              <p:spPr bwMode="auto">
                <a:xfrm flipV="1">
                  <a:off x="1546195" y="882633"/>
                  <a:ext cx="4838854" cy="354345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6" name="椭圆 10"/>
                <p:cNvSpPr/>
                <p:nvPr/>
              </p:nvSpPr>
              <p:spPr bwMode="auto">
                <a:xfrm flipV="1">
                  <a:off x="2332013" y="1382699"/>
                  <a:ext cx="3348180" cy="24518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7" name="椭圆 11"/>
                <p:cNvSpPr/>
                <p:nvPr/>
              </p:nvSpPr>
              <p:spPr bwMode="auto">
                <a:xfrm>
                  <a:off x="974691" y="2525707"/>
                  <a:ext cx="14573352" cy="2143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8" name="椭圆 12"/>
                <p:cNvSpPr/>
                <p:nvPr/>
              </p:nvSpPr>
              <p:spPr bwMode="auto">
                <a:xfrm flipV="1">
                  <a:off x="6689731" y="2668583"/>
                  <a:ext cx="4178368" cy="49054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9" name="椭圆 13"/>
                <p:cNvSpPr/>
                <p:nvPr/>
              </p:nvSpPr>
              <p:spPr bwMode="auto">
                <a:xfrm flipV="1">
                  <a:off x="7261235" y="2740021"/>
                  <a:ext cx="2847996" cy="3343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083FC">
                        <a:alpha val="65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0" name="六边形 15"/>
                <p:cNvSpPr/>
                <p:nvPr/>
              </p:nvSpPr>
              <p:spPr bwMode="auto">
                <a:xfrm>
                  <a:off x="6046789" y="1739889"/>
                  <a:ext cx="2643206" cy="2278626"/>
                </a:xfrm>
                <a:prstGeom prst="hexagon">
                  <a:avLst/>
                </a:prstGeom>
                <a:solidFill>
                  <a:srgbClr val="1C03D3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1" name="六边形 16"/>
                <p:cNvSpPr/>
                <p:nvPr/>
              </p:nvSpPr>
              <p:spPr bwMode="auto">
                <a:xfrm>
                  <a:off x="6189665" y="954071"/>
                  <a:ext cx="2643206" cy="2278626"/>
                </a:xfrm>
                <a:prstGeom prst="hexagon">
                  <a:avLst/>
                </a:prstGeom>
                <a:solidFill>
                  <a:srgbClr val="3083FC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TopUp"/>
                  <a:lightRig rig="threePt" dir="t"/>
                </a:scene3d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2" name="六边形 17"/>
                <p:cNvSpPr/>
                <p:nvPr/>
              </p:nvSpPr>
              <p:spPr bwMode="auto">
                <a:xfrm>
                  <a:off x="5546723" y="1811327"/>
                  <a:ext cx="3357586" cy="2894471"/>
                </a:xfrm>
                <a:prstGeom prst="hexagon">
                  <a:avLst/>
                </a:prstGeom>
                <a:solidFill>
                  <a:srgbClr val="3083FC">
                    <a:alpha val="3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3" name="椭圆 18"/>
                <p:cNvSpPr/>
                <p:nvPr/>
              </p:nvSpPr>
              <p:spPr bwMode="auto">
                <a:xfrm>
                  <a:off x="6118227" y="2525707"/>
                  <a:ext cx="4143404" cy="2025642"/>
                </a:xfrm>
                <a:prstGeom prst="ellipse">
                  <a:avLst/>
                </a:prstGeom>
                <a:solidFill>
                  <a:schemeClr val="accent1">
                    <a:alpha val="4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4" name="椭圆 19"/>
                <p:cNvSpPr/>
                <p:nvPr/>
              </p:nvSpPr>
              <p:spPr bwMode="auto">
                <a:xfrm>
                  <a:off x="7378671" y="3168649"/>
                  <a:ext cx="3383026" cy="1653906"/>
                </a:xfrm>
                <a:prstGeom prst="ellipse">
                  <a:avLst/>
                </a:prstGeom>
                <a:solidFill>
                  <a:srgbClr val="1C03D3">
                    <a:alpha val="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5" name="椭圆 21"/>
                <p:cNvSpPr/>
                <p:nvPr/>
              </p:nvSpPr>
              <p:spPr bwMode="auto">
                <a:xfrm>
                  <a:off x="4832343" y="2668583"/>
                  <a:ext cx="71438" cy="642942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6" name="椭圆 22"/>
                <p:cNvSpPr/>
                <p:nvPr/>
              </p:nvSpPr>
              <p:spPr bwMode="auto">
                <a:xfrm>
                  <a:off x="4618029" y="2740021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7" name="椭圆 23"/>
                <p:cNvSpPr/>
                <p:nvPr/>
              </p:nvSpPr>
              <p:spPr bwMode="auto">
                <a:xfrm>
                  <a:off x="7975615" y="2882897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8" name="椭圆 24"/>
                <p:cNvSpPr/>
                <p:nvPr/>
              </p:nvSpPr>
              <p:spPr bwMode="auto">
                <a:xfrm>
                  <a:off x="8547119" y="2811459"/>
                  <a:ext cx="45719" cy="295276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9" name="椭圆 25"/>
                <p:cNvSpPr/>
                <p:nvPr/>
              </p:nvSpPr>
              <p:spPr bwMode="auto">
                <a:xfrm>
                  <a:off x="8689995" y="2740021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0" name="椭圆 26"/>
                <p:cNvSpPr/>
                <p:nvPr/>
              </p:nvSpPr>
              <p:spPr bwMode="auto">
                <a:xfrm>
                  <a:off x="9690127" y="2811459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11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8" name="组合 73"/>
                <p:cNvGrpSpPr/>
                <p:nvPr/>
              </p:nvGrpSpPr>
              <p:grpSpPr>
                <a:xfrm rot="7313348">
                  <a:off x="3345099" y="2847430"/>
                  <a:ext cx="1082278" cy="96835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5000"/>
                  </a:schemeClr>
                </a:solidFill>
              </p:grpSpPr>
              <p:sp>
                <p:nvSpPr>
                  <p:cNvPr id="192" name="椭圆 191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3" name="椭圆 192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4" name="椭圆 193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5" name="椭圆 194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6" name="椭圆 195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7" name="椭圆 196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8" name="椭圆 197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9" name="椭圆 198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0" name="椭圆 199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9" name="组合 83"/>
                <p:cNvGrpSpPr/>
                <p:nvPr/>
              </p:nvGrpSpPr>
              <p:grpSpPr>
                <a:xfrm rot="18442061">
                  <a:off x="3905163" y="1897706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83" name="椭圆 182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4" name="椭圆 183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5" name="椭圆 184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6" name="椭圆 185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7" name="椭圆 186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8" name="椭圆 187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9" name="椭圆 188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0" name="椭圆 189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1" name="椭圆 190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0" name="组合 93"/>
                <p:cNvGrpSpPr/>
                <p:nvPr/>
              </p:nvGrpSpPr>
              <p:grpSpPr>
                <a:xfrm>
                  <a:off x="2689198" y="1025509"/>
                  <a:ext cx="958113" cy="857259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2000"/>
                  </a:schemeClr>
                </a:solidFill>
              </p:grpSpPr>
              <p:sp>
                <p:nvSpPr>
                  <p:cNvPr id="174" name="椭圆 173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5" name="椭圆 174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7" name="椭圆 176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8" name="椭圆 177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9" name="椭圆 178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0" name="椭圆 179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1" name="椭圆 180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2" name="椭圆 181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1" name="组合 103"/>
                <p:cNvGrpSpPr/>
                <p:nvPr/>
              </p:nvGrpSpPr>
              <p:grpSpPr>
                <a:xfrm rot="5400000">
                  <a:off x="3805891" y="1266141"/>
                  <a:ext cx="500072" cy="4474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65" name="椭圆 164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6" name="椭圆 165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8" name="椭圆 167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9" name="椭圆 168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0" name="椭圆 169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1" name="椭圆 170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2" name="椭圆 171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3" name="椭圆 172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2" name="组合 113"/>
                <p:cNvGrpSpPr/>
                <p:nvPr/>
              </p:nvGrpSpPr>
              <p:grpSpPr>
                <a:xfrm>
                  <a:off x="2046257" y="2525707"/>
                  <a:ext cx="638742" cy="57150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56" name="椭圆 155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8" name="椭圆 157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0" name="椭圆 159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2" name="椭圆 161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4" name="椭圆 163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3" name="组合 123"/>
                <p:cNvGrpSpPr/>
                <p:nvPr/>
              </p:nvGrpSpPr>
              <p:grpSpPr>
                <a:xfrm rot="1481379">
                  <a:off x="4618033" y="2454263"/>
                  <a:ext cx="857253" cy="7670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47" name="椭圆 146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8" name="椭圆 147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9" name="椭圆 148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0" name="椭圆 149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1" name="椭圆 150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2" name="椭圆 151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" name="椭圆 152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4" name="组合 133"/>
                <p:cNvGrpSpPr/>
                <p:nvPr/>
              </p:nvGrpSpPr>
              <p:grpSpPr>
                <a:xfrm rot="11356782">
                  <a:off x="2235999" y="793172"/>
                  <a:ext cx="714381" cy="63918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38" name="椭圆 137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9" name="椭圆 138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0" name="椭圆 139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2" name="椭圆 141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3" name="椭圆 142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4" name="椭圆 143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5" name="椭圆 144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6" name="椭圆 145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</p:grpSp>
      </p:grpSp>
      <p:sp>
        <p:nvSpPr>
          <p:cNvPr id="136" name="矩形 135"/>
          <p:cNvSpPr/>
          <p:nvPr/>
        </p:nvSpPr>
        <p:spPr>
          <a:xfrm rot="19665185" flipH="1">
            <a:off x="-1835493" y="23574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 flipH="1">
            <a:off x="-127945" y="23638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 rot="6300000" flipH="1">
            <a:off x="-606683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 rot="5097276" flipH="1">
            <a:off x="-506167" y="33802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 rot="3421581" flipH="1">
            <a:off x="-805193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 rot="7731879" flipH="1">
            <a:off x="-443373" y="19482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 rot="9315112" flipH="1">
            <a:off x="-1949343" y="13974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 rot="9855755" flipH="1">
            <a:off x="-2748002" y="18733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 rot="13890285" flipH="1">
            <a:off x="-1048207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 rot="12509964" flipH="1">
            <a:off x="-1054781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 rot="13165070" flipH="1">
            <a:off x="-2294866" y="26440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 rot="14766131" flipH="1">
            <a:off x="-2737449" y="25530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 rot="17735223" flipH="1">
            <a:off x="-1835060" y="21148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 rot="19665185" flipH="1">
            <a:off x="-1906931" y="17144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 rot="3600000" flipH="1">
            <a:off x="-2659935" y="28514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 flipH="1">
            <a:off x="-1071606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rot="6300000" flipH="1">
            <a:off x="-581482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rot="5097276" flipH="1">
            <a:off x="-480966" y="30490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rot="3421581" flipH="1">
            <a:off x="-779992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rot="7731879" flipH="1">
            <a:off x="-418172" y="16170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rot="9315112" flipH="1">
            <a:off x="-1424890" y="8629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 rot="9855755" flipH="1">
            <a:off x="-2722801" y="15420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rot="13890285" flipH="1">
            <a:off x="-2361552" y="16136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rot="12509964" flipH="1">
            <a:off x="-1029580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rot="13165070" flipH="1">
            <a:off x="-2302359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 rot="14766131" flipH="1">
            <a:off x="-2712248" y="22218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 rot="17735223" flipH="1">
            <a:off x="-1809859" y="17835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 rot="1741649" flipH="1">
            <a:off x="-1353020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 rot="19665185" flipH="1">
            <a:off x="-2036181" y="23574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rot="3600000" flipH="1">
            <a:off x="-2885824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H="1">
            <a:off x="-328633" y="23638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rot="6300000" flipH="1">
            <a:off x="-807371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rot="5097276" flipH="1">
            <a:off x="-706855" y="33802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rot="3421581" flipH="1">
            <a:off x="-1005881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 rot="7731879" flipH="1">
            <a:off x="-644061" y="19482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6" name="矩形 275"/>
          <p:cNvSpPr/>
          <p:nvPr/>
        </p:nvSpPr>
        <p:spPr>
          <a:xfrm rot="9315112" flipH="1">
            <a:off x="-2150031" y="13974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 rot="9855755" flipH="1">
            <a:off x="-2948690" y="18733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 rot="13890285" flipH="1">
            <a:off x="-1248895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 rot="12509964" flipH="1">
            <a:off x="-1255469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矩形 279"/>
          <p:cNvSpPr/>
          <p:nvPr/>
        </p:nvSpPr>
        <p:spPr>
          <a:xfrm rot="13165070" flipH="1">
            <a:off x="-2495554" y="26440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1" name="矩形 280"/>
          <p:cNvSpPr/>
          <p:nvPr/>
        </p:nvSpPr>
        <p:spPr>
          <a:xfrm rot="14766131" flipH="1">
            <a:off x="-2938137" y="25530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2" name="矩形 281"/>
          <p:cNvSpPr/>
          <p:nvPr/>
        </p:nvSpPr>
        <p:spPr>
          <a:xfrm rot="17735223" flipH="1">
            <a:off x="-2035748" y="21148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" name="矩形 285"/>
          <p:cNvSpPr/>
          <p:nvPr/>
        </p:nvSpPr>
        <p:spPr>
          <a:xfrm rot="19665185" flipH="1">
            <a:off x="-2107619" y="17144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7" name="矩形 286"/>
          <p:cNvSpPr/>
          <p:nvPr/>
        </p:nvSpPr>
        <p:spPr>
          <a:xfrm rot="3600000" flipH="1">
            <a:off x="-2860623" y="28514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 flipH="1">
            <a:off x="-1272294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 rot="6300000" flipH="1">
            <a:off x="-782170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 rot="5097276" flipH="1">
            <a:off x="-681654" y="30490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 rot="3421581" flipH="1">
            <a:off x="-980680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 rot="7731879" flipH="1">
            <a:off x="-618860" y="16170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4" name="矩形 293"/>
          <p:cNvSpPr/>
          <p:nvPr/>
        </p:nvSpPr>
        <p:spPr>
          <a:xfrm rot="9315112" flipH="1">
            <a:off x="-1625578" y="8629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5" name="矩形 294"/>
          <p:cNvSpPr/>
          <p:nvPr/>
        </p:nvSpPr>
        <p:spPr>
          <a:xfrm rot="9855755" flipH="1">
            <a:off x="-2923489" y="15420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6" name="矩形 295"/>
          <p:cNvSpPr/>
          <p:nvPr/>
        </p:nvSpPr>
        <p:spPr>
          <a:xfrm rot="13890285" flipH="1">
            <a:off x="-2562240" y="16136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 rot="12509964" flipH="1">
            <a:off x="-1230268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 rot="13165070" flipH="1">
            <a:off x="-2503047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9" name="矩形 298"/>
          <p:cNvSpPr/>
          <p:nvPr/>
        </p:nvSpPr>
        <p:spPr>
          <a:xfrm rot="14766131" flipH="1">
            <a:off x="-2912936" y="22218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0" name="矩形 299"/>
          <p:cNvSpPr/>
          <p:nvPr/>
        </p:nvSpPr>
        <p:spPr>
          <a:xfrm rot="17735223" flipH="1">
            <a:off x="-2010547" y="17835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4" name="矩形 303"/>
          <p:cNvSpPr/>
          <p:nvPr/>
        </p:nvSpPr>
        <p:spPr>
          <a:xfrm rot="19665185" flipH="1">
            <a:off x="-2036181" y="2509804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 rot="3600000" flipH="1">
            <a:off x="-2885824" y="33350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 flipH="1">
            <a:off x="-328633" y="25162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 rot="6300000" flipH="1">
            <a:off x="-807371" y="28102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 rot="5097276" flipH="1">
            <a:off x="-706855" y="35326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 rot="3421581" flipH="1">
            <a:off x="-1005881" y="44524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 rot="7731879" flipH="1">
            <a:off x="-644061" y="21006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2" name="矩形 311"/>
          <p:cNvSpPr/>
          <p:nvPr/>
        </p:nvSpPr>
        <p:spPr>
          <a:xfrm rot="9315112" flipH="1">
            <a:off x="-2150031" y="154984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3" name="矩形 312"/>
          <p:cNvSpPr/>
          <p:nvPr/>
        </p:nvSpPr>
        <p:spPr>
          <a:xfrm rot="9855755" flipH="1">
            <a:off x="-2948690" y="202574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 rot="13890285" flipH="1">
            <a:off x="-1248895" y="16660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 rot="12509964" flipH="1">
            <a:off x="-1255469" y="28198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6" name="矩形 315"/>
          <p:cNvSpPr/>
          <p:nvPr/>
        </p:nvSpPr>
        <p:spPr>
          <a:xfrm rot="13165070" flipH="1">
            <a:off x="-2495554" y="2796446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7" name="矩形 316"/>
          <p:cNvSpPr/>
          <p:nvPr/>
        </p:nvSpPr>
        <p:spPr>
          <a:xfrm rot="14766131" flipH="1">
            <a:off x="-2938137" y="2705470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8" name="矩形 317"/>
          <p:cNvSpPr/>
          <p:nvPr/>
        </p:nvSpPr>
        <p:spPr>
          <a:xfrm rot="17735223" flipH="1">
            <a:off x="-2035748" y="2267243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2" name="矩形 321"/>
          <p:cNvSpPr/>
          <p:nvPr/>
        </p:nvSpPr>
        <p:spPr>
          <a:xfrm rot="19665185" flipH="1">
            <a:off x="-2107619" y="1866861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 rot="3600000" flipH="1">
            <a:off x="-2860623" y="30038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 flipH="1">
            <a:off x="-1272294" y="5095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 rot="6300000" flipH="1">
            <a:off x="-782170" y="24789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 rot="5097276" flipH="1">
            <a:off x="-681654" y="32014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 rot="3421581" flipH="1">
            <a:off x="-980680" y="41211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 rot="7731879" flipH="1">
            <a:off x="-618860" y="17694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0" name="矩形 329"/>
          <p:cNvSpPr/>
          <p:nvPr/>
        </p:nvSpPr>
        <p:spPr>
          <a:xfrm rot="9315112" flipH="1">
            <a:off x="-1625578" y="1015315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1" name="矩形 330"/>
          <p:cNvSpPr/>
          <p:nvPr/>
        </p:nvSpPr>
        <p:spPr>
          <a:xfrm rot="9855755" flipH="1">
            <a:off x="-2923489" y="169449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2" name="矩形 331"/>
          <p:cNvSpPr/>
          <p:nvPr/>
        </p:nvSpPr>
        <p:spPr>
          <a:xfrm rot="13890285" flipH="1">
            <a:off x="-2562240" y="1766031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 rot="12509964" flipH="1">
            <a:off x="-1230268" y="24886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 rot="14766131" flipH="1">
            <a:off x="-2912936" y="2374222"/>
            <a:ext cx="99365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 rot="17735223" flipH="1">
            <a:off x="-2010547" y="1935995"/>
            <a:ext cx="99366" cy="3571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3 -0.02099 L 1.72379 -0.0892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00" y="-34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20988E-6 L 1.43611 0.24753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00" y="124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4.93827E-7 L 1.46024 -0.41173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0" y="-206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82716E-6 L 1.37899 -0.16142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00" y="-81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1.34115 -0.31451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0" y="-157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6.17284E-7 L 1.4099 0.37099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00" y="185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64 0.22007 L 1.30504 -0.07006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00" y="-14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23457E-6 L 1.52673 -0.12006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0" y="-60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4 -0.08086 L 1.34184 0.20216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600" y="141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6914E-6 L 1.41753 0.1463 " pathEditMode="relative" rAng="0" ptsTypes="AA">
                                      <p:cBhvr>
                                        <p:cTn id="35" dur="5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00" y="73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-0.26975 L 1.43108 -0.07377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00" y="98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-0.08395 L 1.51388 -0.15587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0" y="-36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1.38142 -0.16574 " pathEditMode="relative" rAng="0" ptsTypes="AA">
                                      <p:cBhvr>
                                        <p:cTn id="41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00" y="-83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5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5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5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5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3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5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3714744" y="2214560"/>
            <a:ext cx="2043765" cy="52322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BankGothic Lt BT" pitchFamily="34" charset="0"/>
                <a:ea typeface="+mn-ea"/>
              </a:rPr>
              <a:t>Animation</a:t>
            </a:r>
            <a:endParaRPr lang="zh-CN" altLang="en-US" sz="2800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2" name="组合 100"/>
          <p:cNvGrpSpPr>
            <a:grpSpLocks/>
          </p:cNvGrpSpPr>
          <p:nvPr/>
        </p:nvGrpSpPr>
        <p:grpSpPr bwMode="auto">
          <a:xfrm>
            <a:off x="-8072438" y="-1671638"/>
            <a:ext cx="25503188" cy="7493001"/>
            <a:chOff x="-7097803" y="-1845746"/>
            <a:chExt cx="25503366" cy="8325921"/>
          </a:xfrm>
        </p:grpSpPr>
        <p:sp>
          <p:nvSpPr>
            <p:cNvPr id="102" name="椭圆 101"/>
            <p:cNvSpPr/>
            <p:nvPr/>
          </p:nvSpPr>
          <p:spPr bwMode="auto">
            <a:xfrm>
              <a:off x="-7097803" y="2311923"/>
              <a:ext cx="25503366" cy="428644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6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9928" name="组合 47"/>
            <p:cNvGrpSpPr>
              <a:grpSpLocks/>
            </p:cNvGrpSpPr>
            <p:nvPr/>
          </p:nvGrpSpPr>
          <p:grpSpPr bwMode="auto">
            <a:xfrm rot="-1981195">
              <a:off x="-525507" y="-903316"/>
              <a:ext cx="7904176" cy="6639147"/>
              <a:chOff x="-7058011" y="6778762"/>
              <a:chExt cx="4186195" cy="3516213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-4763655" y="8147326"/>
                <a:ext cx="1288060" cy="1288060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-5568692" y="7704555"/>
                <a:ext cx="1851586" cy="1851586"/>
              </a:xfrm>
              <a:prstGeom prst="ellipse">
                <a:avLst/>
              </a:prstGeom>
              <a:gradFill flip="none" rotWithShape="1">
                <a:gsLst>
                  <a:gs pos="3400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4" name="椭圆 31"/>
              <p:cNvSpPr/>
              <p:nvPr/>
            </p:nvSpPr>
            <p:spPr>
              <a:xfrm>
                <a:off x="-5810631" y="8146733"/>
                <a:ext cx="1166995" cy="11677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5" name="椭圆 32"/>
              <p:cNvSpPr/>
              <p:nvPr/>
            </p:nvSpPr>
            <p:spPr>
              <a:xfrm>
                <a:off x="-6842762" y="8267421"/>
                <a:ext cx="1167836" cy="116778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  <a:alpha val="1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6" name="椭圆 33"/>
              <p:cNvSpPr/>
              <p:nvPr/>
            </p:nvSpPr>
            <p:spPr>
              <a:xfrm>
                <a:off x="-6172470" y="8469341"/>
                <a:ext cx="1127052" cy="1127052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7" name="椭圆 36"/>
              <p:cNvSpPr/>
              <p:nvPr/>
            </p:nvSpPr>
            <p:spPr>
              <a:xfrm>
                <a:off x="-6655492" y="7744807"/>
                <a:ext cx="1006297" cy="1006297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8" name="椭圆 37"/>
              <p:cNvSpPr/>
              <p:nvPr/>
            </p:nvSpPr>
            <p:spPr>
              <a:xfrm>
                <a:off x="-7058011" y="7261785"/>
                <a:ext cx="2570753" cy="2570753"/>
              </a:xfrm>
              <a:prstGeom prst="ellipse">
                <a:avLst/>
              </a:prstGeom>
              <a:gradFill flip="none" rotWithShape="1">
                <a:gsLst>
                  <a:gs pos="39000">
                    <a:schemeClr val="accent1">
                      <a:tint val="66000"/>
                      <a:satMod val="160000"/>
                      <a:alpha val="3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9" name="椭圆 38"/>
              <p:cNvSpPr/>
              <p:nvPr/>
            </p:nvSpPr>
            <p:spPr>
              <a:xfrm>
                <a:off x="-6373729" y="8670600"/>
                <a:ext cx="517908" cy="517908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7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0" name="椭圆 41"/>
              <p:cNvSpPr/>
              <p:nvPr/>
            </p:nvSpPr>
            <p:spPr>
              <a:xfrm>
                <a:off x="-4481891" y="8684900"/>
                <a:ext cx="1610075" cy="1610075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1" name="椭圆 42"/>
              <p:cNvSpPr/>
              <p:nvPr/>
            </p:nvSpPr>
            <p:spPr>
              <a:xfrm>
                <a:off x="-5488188" y="8831608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2" name="椭圆 43"/>
              <p:cNvSpPr/>
              <p:nvPr/>
            </p:nvSpPr>
            <p:spPr>
              <a:xfrm>
                <a:off x="-5367433" y="6778762"/>
                <a:ext cx="1227222" cy="1227222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3" name="椭圆 44"/>
              <p:cNvSpPr/>
              <p:nvPr/>
            </p:nvSpPr>
            <p:spPr>
              <a:xfrm>
                <a:off x="-6373729" y="6980022"/>
                <a:ext cx="2374860" cy="2374860"/>
              </a:xfrm>
              <a:prstGeom prst="ellipse">
                <a:avLst/>
              </a:prstGeom>
              <a:gradFill flip="none" rotWithShape="1">
                <a:gsLst>
                  <a:gs pos="44000">
                    <a:schemeClr val="accent1">
                      <a:tint val="66000"/>
                      <a:satMod val="160000"/>
                      <a:alpha val="1000"/>
                    </a:schemeClr>
                  </a:gs>
                  <a:gs pos="50000">
                    <a:schemeClr val="accent1">
                      <a:tint val="44500"/>
                      <a:satMod val="160000"/>
                      <a:alpha val="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4" name="椭圆 103"/>
            <p:cNvSpPr/>
            <p:nvPr/>
          </p:nvSpPr>
          <p:spPr bwMode="auto">
            <a:xfrm flipV="1">
              <a:off x="-1668515" y="-1845746"/>
              <a:ext cx="11369755" cy="8325921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40000"/>
                    <a:lumOff val="60000"/>
                    <a:alpha val="23000"/>
                  </a:schemeClr>
                </a:gs>
                <a:gs pos="100000">
                  <a:schemeClr val="tx2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9930" name="组合 144"/>
            <p:cNvGrpSpPr>
              <a:grpSpLocks/>
            </p:cNvGrpSpPr>
            <p:nvPr/>
          </p:nvGrpSpPr>
          <p:grpSpPr bwMode="auto">
            <a:xfrm>
              <a:off x="0" y="-287140"/>
              <a:ext cx="17691183" cy="5624306"/>
              <a:chOff x="0" y="-287140"/>
              <a:chExt cx="17691183" cy="5624306"/>
            </a:xfrm>
          </p:grpSpPr>
          <p:grpSp>
            <p:nvGrpSpPr>
              <p:cNvPr id="29931" name="组合 48"/>
              <p:cNvGrpSpPr>
                <a:grpSpLocks/>
              </p:cNvGrpSpPr>
              <p:nvPr/>
            </p:nvGrpSpPr>
            <p:grpSpPr bwMode="auto">
              <a:xfrm rot="1636528">
                <a:off x="730236" y="-287140"/>
                <a:ext cx="5335277" cy="4481391"/>
                <a:chOff x="-7058011" y="6778762"/>
                <a:chExt cx="4186195" cy="3516213"/>
              </a:xfrm>
            </p:grpSpPr>
            <p:sp>
              <p:nvSpPr>
                <p:cNvPr id="210" name="椭圆 209"/>
                <p:cNvSpPr/>
                <p:nvPr/>
              </p:nvSpPr>
              <p:spPr>
                <a:xfrm>
                  <a:off x="-4763655" y="8147326"/>
                  <a:ext cx="1288060" cy="1288060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1" name="椭圆 210"/>
                <p:cNvSpPr/>
                <p:nvPr/>
              </p:nvSpPr>
              <p:spPr>
                <a:xfrm>
                  <a:off x="-5568692" y="7704555"/>
                  <a:ext cx="1851586" cy="1851586"/>
                </a:xfrm>
                <a:prstGeom prst="ellipse">
                  <a:avLst/>
                </a:prstGeom>
                <a:gradFill flip="none" rotWithShape="1">
                  <a:gsLst>
                    <a:gs pos="3400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2" name="椭圆 211"/>
                <p:cNvSpPr/>
                <p:nvPr/>
              </p:nvSpPr>
              <p:spPr>
                <a:xfrm>
                  <a:off x="-5811003" y="8148521"/>
                  <a:ext cx="1167129" cy="11667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3" name="椭圆 212"/>
                <p:cNvSpPr/>
                <p:nvPr/>
              </p:nvSpPr>
              <p:spPr>
                <a:xfrm>
                  <a:off x="-6843077" y="8267974"/>
                  <a:ext cx="1167129" cy="11667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  <a:alpha val="1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4" name="椭圆 213"/>
                <p:cNvSpPr/>
                <p:nvPr/>
              </p:nvSpPr>
              <p:spPr>
                <a:xfrm>
                  <a:off x="-6172470" y="8469341"/>
                  <a:ext cx="1127052" cy="1127052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5" name="椭圆 214"/>
                <p:cNvSpPr/>
                <p:nvPr/>
              </p:nvSpPr>
              <p:spPr>
                <a:xfrm>
                  <a:off x="-6655492" y="7744807"/>
                  <a:ext cx="1006297" cy="1006297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6" name="椭圆 215"/>
                <p:cNvSpPr/>
                <p:nvPr/>
              </p:nvSpPr>
              <p:spPr>
                <a:xfrm>
                  <a:off x="-7058011" y="7261785"/>
                  <a:ext cx="2570753" cy="2570753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3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7" name="椭圆 216"/>
                <p:cNvSpPr/>
                <p:nvPr/>
              </p:nvSpPr>
              <p:spPr>
                <a:xfrm>
                  <a:off x="-6373729" y="8670600"/>
                  <a:ext cx="517908" cy="517908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7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8" name="椭圆 217"/>
                <p:cNvSpPr/>
                <p:nvPr/>
              </p:nvSpPr>
              <p:spPr>
                <a:xfrm>
                  <a:off x="-4481891" y="8684900"/>
                  <a:ext cx="1610075" cy="1610075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19" name="椭圆 218"/>
                <p:cNvSpPr/>
                <p:nvPr/>
              </p:nvSpPr>
              <p:spPr>
                <a:xfrm>
                  <a:off x="-5488188" y="8831608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0" name="椭圆 219"/>
                <p:cNvSpPr/>
                <p:nvPr/>
              </p:nvSpPr>
              <p:spPr>
                <a:xfrm>
                  <a:off x="-5367433" y="6778762"/>
                  <a:ext cx="1227222" cy="1227222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21" name="椭圆 220"/>
                <p:cNvSpPr/>
                <p:nvPr/>
              </p:nvSpPr>
              <p:spPr>
                <a:xfrm>
                  <a:off x="-6373729" y="6980022"/>
                  <a:ext cx="2374860" cy="2374860"/>
                </a:xfrm>
                <a:prstGeom prst="ellipse">
                  <a:avLst/>
                </a:prstGeom>
                <a:gradFill flip="none" rotWithShape="1">
                  <a:gsLst>
                    <a:gs pos="44000">
                      <a:schemeClr val="accent1">
                        <a:tint val="66000"/>
                        <a:satMod val="160000"/>
                        <a:alpha val="1000"/>
                      </a:schemeClr>
                    </a:gs>
                    <a:gs pos="50000">
                      <a:schemeClr val="accent1">
                        <a:tint val="44500"/>
                        <a:satMod val="160000"/>
                        <a:alpha val="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6" name="组合 143"/>
              <p:cNvGrpSpPr/>
              <p:nvPr/>
            </p:nvGrpSpPr>
            <p:grpSpPr>
              <a:xfrm>
                <a:off x="0" y="-260375"/>
                <a:ext cx="17691183" cy="5597541"/>
                <a:chOff x="0" y="-260375"/>
                <a:chExt cx="17691183" cy="5597541"/>
              </a:xfrm>
              <a:effectLst>
                <a:outerShdw blurRad="419100" algn="tl" rotWithShape="0">
                  <a:schemeClr val="tx2">
                    <a:lumMod val="40000"/>
                    <a:lumOff val="60000"/>
                    <a:alpha val="40000"/>
                  </a:schemeClr>
                </a:outerShdw>
              </a:effectLst>
            </p:grpSpPr>
            <p:grpSp>
              <p:nvGrpSpPr>
                <p:cNvPr id="7" name="组合 72"/>
                <p:cNvGrpSpPr/>
                <p:nvPr/>
              </p:nvGrpSpPr>
              <p:grpSpPr>
                <a:xfrm>
                  <a:off x="2903517" y="1882765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201" name="椭圆 200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2" name="椭圆 201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3" name="椭圆 202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4" name="椭圆 203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5" name="椭圆 204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6" name="椭圆 205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7" name="椭圆 206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8" name="椭圆 207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9" name="椭圆 208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9" name="椭圆 108"/>
                <p:cNvSpPr/>
                <p:nvPr/>
              </p:nvSpPr>
              <p:spPr bwMode="auto">
                <a:xfrm>
                  <a:off x="3117831" y="2311393"/>
                  <a:ext cx="14573352" cy="5715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C03D3">
                        <a:alpha val="12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 bwMode="auto">
                <a:xfrm>
                  <a:off x="1260443" y="2454269"/>
                  <a:ext cx="8501122" cy="1428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60000"/>
                        <a:lumOff val="40000"/>
                        <a:alpha val="34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1" name="椭圆 3"/>
                <p:cNvSpPr/>
                <p:nvPr/>
              </p:nvSpPr>
              <p:spPr bwMode="auto">
                <a:xfrm>
                  <a:off x="831815" y="2597145"/>
                  <a:ext cx="8501122" cy="7143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2" name="椭圆 6"/>
                <p:cNvSpPr/>
                <p:nvPr/>
              </p:nvSpPr>
              <p:spPr bwMode="auto">
                <a:xfrm flipV="1">
                  <a:off x="0" y="-260375"/>
                  <a:ext cx="7643866" cy="559754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3" name="椭圆 7"/>
                <p:cNvSpPr/>
                <p:nvPr/>
              </p:nvSpPr>
              <p:spPr bwMode="auto">
                <a:xfrm flipV="1">
                  <a:off x="3475021" y="2311393"/>
                  <a:ext cx="609206" cy="44611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6400" sx="200000" sy="200000" algn="ctr" rotWithShape="0">
                    <a:schemeClr val="tx2">
                      <a:lumMod val="20000"/>
                      <a:lumOff val="8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4" name="椭圆 8"/>
                <p:cNvSpPr/>
                <p:nvPr/>
              </p:nvSpPr>
              <p:spPr bwMode="auto">
                <a:xfrm flipV="1">
                  <a:off x="1046129" y="596881"/>
                  <a:ext cx="5900900" cy="43211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5" name="椭圆 9"/>
                <p:cNvSpPr/>
                <p:nvPr/>
              </p:nvSpPr>
              <p:spPr bwMode="auto">
                <a:xfrm flipV="1">
                  <a:off x="1546195" y="882633"/>
                  <a:ext cx="4838854" cy="354345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6" name="椭圆 10"/>
                <p:cNvSpPr/>
                <p:nvPr/>
              </p:nvSpPr>
              <p:spPr bwMode="auto">
                <a:xfrm flipV="1">
                  <a:off x="2332013" y="1382699"/>
                  <a:ext cx="3348180" cy="24518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2">
                        <a:lumMod val="40000"/>
                        <a:lumOff val="60000"/>
                        <a:alpha val="6000"/>
                      </a:scheme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7" name="椭圆 11"/>
                <p:cNvSpPr/>
                <p:nvPr/>
              </p:nvSpPr>
              <p:spPr bwMode="auto">
                <a:xfrm>
                  <a:off x="974691" y="2525707"/>
                  <a:ext cx="14573352" cy="2143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8" name="椭圆 12"/>
                <p:cNvSpPr/>
                <p:nvPr/>
              </p:nvSpPr>
              <p:spPr bwMode="auto">
                <a:xfrm flipV="1">
                  <a:off x="6689731" y="2668583"/>
                  <a:ext cx="4178368" cy="49054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1F7089">
                        <a:alpha val="43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19" name="椭圆 13"/>
                <p:cNvSpPr/>
                <p:nvPr/>
              </p:nvSpPr>
              <p:spPr bwMode="auto">
                <a:xfrm flipV="1">
                  <a:off x="7261235" y="2740021"/>
                  <a:ext cx="2847996" cy="3343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083FC">
                        <a:alpha val="65000"/>
                      </a:srgbClr>
                    </a:gs>
                    <a:gs pos="100000">
                      <a:schemeClr val="tx2">
                        <a:lumMod val="7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0" name="六边形 15"/>
                <p:cNvSpPr/>
                <p:nvPr/>
              </p:nvSpPr>
              <p:spPr bwMode="auto">
                <a:xfrm>
                  <a:off x="6046789" y="1739889"/>
                  <a:ext cx="2643206" cy="2278626"/>
                </a:xfrm>
                <a:prstGeom prst="hexagon">
                  <a:avLst/>
                </a:prstGeom>
                <a:solidFill>
                  <a:srgbClr val="1C03D3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1" name="六边形 16"/>
                <p:cNvSpPr/>
                <p:nvPr/>
              </p:nvSpPr>
              <p:spPr bwMode="auto">
                <a:xfrm>
                  <a:off x="6189665" y="954071"/>
                  <a:ext cx="2643206" cy="2278626"/>
                </a:xfrm>
                <a:prstGeom prst="hexagon">
                  <a:avLst/>
                </a:prstGeom>
                <a:solidFill>
                  <a:srgbClr val="3083FC">
                    <a:alpha val="5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TopUp"/>
                  <a:lightRig rig="threePt" dir="t"/>
                </a:scene3d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2" name="六边形 17"/>
                <p:cNvSpPr/>
                <p:nvPr/>
              </p:nvSpPr>
              <p:spPr bwMode="auto">
                <a:xfrm>
                  <a:off x="5546723" y="1811327"/>
                  <a:ext cx="3357586" cy="2894471"/>
                </a:xfrm>
                <a:prstGeom prst="hexagon">
                  <a:avLst/>
                </a:prstGeom>
                <a:solidFill>
                  <a:srgbClr val="3083FC">
                    <a:alpha val="3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127000"/>
                </a:effectLst>
                <a:scene3d>
                  <a:camera prst="isometricOffAxis1Top"/>
                  <a:lightRig rig="threePt" dir="t"/>
                </a:scene3d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3" name="椭圆 18"/>
                <p:cNvSpPr/>
                <p:nvPr/>
              </p:nvSpPr>
              <p:spPr bwMode="auto">
                <a:xfrm>
                  <a:off x="6118227" y="2525707"/>
                  <a:ext cx="4143404" cy="2025642"/>
                </a:xfrm>
                <a:prstGeom prst="ellipse">
                  <a:avLst/>
                </a:prstGeom>
                <a:solidFill>
                  <a:schemeClr val="accent1">
                    <a:alpha val="4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4" name="椭圆 19"/>
                <p:cNvSpPr/>
                <p:nvPr/>
              </p:nvSpPr>
              <p:spPr bwMode="auto">
                <a:xfrm>
                  <a:off x="7378671" y="3168649"/>
                  <a:ext cx="3383026" cy="1653906"/>
                </a:xfrm>
                <a:prstGeom prst="ellipse">
                  <a:avLst/>
                </a:prstGeom>
                <a:solidFill>
                  <a:srgbClr val="1C03D3">
                    <a:alpha val="4000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softEdge rad="317500"/>
                </a:effec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5" name="椭圆 21"/>
                <p:cNvSpPr/>
                <p:nvPr/>
              </p:nvSpPr>
              <p:spPr bwMode="auto">
                <a:xfrm>
                  <a:off x="4832343" y="2668583"/>
                  <a:ext cx="71438" cy="642942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6" name="椭圆 22"/>
                <p:cNvSpPr/>
                <p:nvPr/>
              </p:nvSpPr>
              <p:spPr bwMode="auto">
                <a:xfrm>
                  <a:off x="4618029" y="2740021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52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7" name="椭圆 23"/>
                <p:cNvSpPr/>
                <p:nvPr/>
              </p:nvSpPr>
              <p:spPr bwMode="auto">
                <a:xfrm>
                  <a:off x="7975615" y="2882897"/>
                  <a:ext cx="71438" cy="357190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8" name="椭圆 24"/>
                <p:cNvSpPr/>
                <p:nvPr/>
              </p:nvSpPr>
              <p:spPr bwMode="auto">
                <a:xfrm>
                  <a:off x="8547119" y="2811459"/>
                  <a:ext cx="45719" cy="295276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29" name="椭圆 25"/>
                <p:cNvSpPr/>
                <p:nvPr/>
              </p:nvSpPr>
              <p:spPr bwMode="auto">
                <a:xfrm>
                  <a:off x="8689995" y="2740021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26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30" name="椭圆 26"/>
                <p:cNvSpPr/>
                <p:nvPr/>
              </p:nvSpPr>
              <p:spPr bwMode="auto">
                <a:xfrm>
                  <a:off x="9690127" y="2811459"/>
                  <a:ext cx="45719" cy="438152"/>
                </a:xfrm>
                <a:prstGeom prst="ellipse">
                  <a:avLst/>
                </a:prstGeom>
                <a:solidFill>
                  <a:schemeClr val="accent1">
                    <a:alpha val="11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8" name="组合 73"/>
                <p:cNvGrpSpPr/>
                <p:nvPr/>
              </p:nvGrpSpPr>
              <p:grpSpPr>
                <a:xfrm rot="7313348">
                  <a:off x="3345099" y="2847430"/>
                  <a:ext cx="1082278" cy="96835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5000"/>
                  </a:schemeClr>
                </a:solidFill>
              </p:grpSpPr>
              <p:sp>
                <p:nvSpPr>
                  <p:cNvPr id="192" name="椭圆 191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3" name="椭圆 192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4" name="椭圆 193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5" name="椭圆 194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6" name="椭圆 195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7" name="椭圆 196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8" name="椭圆 197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9" name="椭圆 198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00" name="椭圆 199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9" name="组合 83"/>
                <p:cNvGrpSpPr/>
                <p:nvPr/>
              </p:nvGrpSpPr>
              <p:grpSpPr>
                <a:xfrm rot="18442061">
                  <a:off x="3905163" y="1897706"/>
                  <a:ext cx="1357322" cy="121444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83" name="椭圆 182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4" name="椭圆 183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5" name="椭圆 184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6" name="椭圆 185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7" name="椭圆 186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8" name="椭圆 187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9" name="椭圆 188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0" name="椭圆 189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1" name="椭圆 190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0" name="组合 93"/>
                <p:cNvGrpSpPr/>
                <p:nvPr/>
              </p:nvGrpSpPr>
              <p:grpSpPr>
                <a:xfrm>
                  <a:off x="2689198" y="1025509"/>
                  <a:ext cx="958113" cy="857259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2000"/>
                  </a:schemeClr>
                </a:solidFill>
              </p:grpSpPr>
              <p:sp>
                <p:nvSpPr>
                  <p:cNvPr id="174" name="椭圆 173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5" name="椭圆 174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6" name="椭圆 175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7" name="椭圆 176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8" name="椭圆 177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9" name="椭圆 178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0" name="椭圆 179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1" name="椭圆 180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2" name="椭圆 181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1" name="组合 103"/>
                <p:cNvGrpSpPr/>
                <p:nvPr/>
              </p:nvGrpSpPr>
              <p:grpSpPr>
                <a:xfrm rot="5400000">
                  <a:off x="3805891" y="1266141"/>
                  <a:ext cx="500072" cy="4474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65" name="椭圆 164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6" name="椭圆 165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7" name="椭圆 166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8" name="椭圆 167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9" name="椭圆 168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0" name="椭圆 169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1" name="椭圆 170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2" name="椭圆 171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73" name="椭圆 172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2" name="组合 113"/>
                <p:cNvGrpSpPr/>
                <p:nvPr/>
              </p:nvGrpSpPr>
              <p:grpSpPr>
                <a:xfrm>
                  <a:off x="2046257" y="2525707"/>
                  <a:ext cx="638742" cy="571506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56" name="椭圆 155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7" name="椭圆 156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8" name="椭圆 157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9" name="椭圆 158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0" name="椭圆 159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1" name="椭圆 160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2" name="椭圆 161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3" name="椭圆 162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64" name="椭圆 163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3" name="组合 123"/>
                <p:cNvGrpSpPr/>
                <p:nvPr/>
              </p:nvGrpSpPr>
              <p:grpSpPr>
                <a:xfrm rot="1481379">
                  <a:off x="4618033" y="2454263"/>
                  <a:ext cx="857253" cy="767023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7000"/>
                  </a:schemeClr>
                </a:solidFill>
              </p:grpSpPr>
              <p:sp>
                <p:nvSpPr>
                  <p:cNvPr id="147" name="椭圆 146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8" name="椭圆 147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9" name="椭圆 148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0" name="椭圆 149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1" name="椭圆 150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2" name="椭圆 151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3" name="椭圆 152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4" name="椭圆 153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5" name="椭圆 154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14" name="组合 133"/>
                <p:cNvGrpSpPr/>
                <p:nvPr/>
              </p:nvGrpSpPr>
              <p:grpSpPr>
                <a:xfrm rot="11356782">
                  <a:off x="2235999" y="793172"/>
                  <a:ext cx="714381" cy="639184"/>
                  <a:chOff x="-2454333" y="168253"/>
                  <a:chExt cx="1357322" cy="1214446"/>
                </a:xfrm>
                <a:solidFill>
                  <a:schemeClr val="bg1">
                    <a:lumMod val="75000"/>
                    <a:alpha val="13000"/>
                  </a:schemeClr>
                </a:solidFill>
              </p:grpSpPr>
              <p:sp>
                <p:nvSpPr>
                  <p:cNvPr id="138" name="椭圆 137"/>
                  <p:cNvSpPr/>
                  <p:nvPr/>
                </p:nvSpPr>
                <p:spPr bwMode="auto">
                  <a:xfrm>
                    <a:off x="-1739953" y="311129"/>
                    <a:ext cx="142876" cy="14287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9" name="椭圆 138"/>
                  <p:cNvSpPr/>
                  <p:nvPr/>
                </p:nvSpPr>
                <p:spPr bwMode="auto">
                  <a:xfrm>
                    <a:off x="-1516115" y="749281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0" name="椭圆 139"/>
                  <p:cNvSpPr/>
                  <p:nvPr/>
                </p:nvSpPr>
                <p:spPr bwMode="auto">
                  <a:xfrm>
                    <a:off x="-1149401" y="16825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1" name="椭圆 140"/>
                  <p:cNvSpPr/>
                  <p:nvPr/>
                </p:nvSpPr>
                <p:spPr bwMode="auto">
                  <a:xfrm>
                    <a:off x="-1239887" y="311129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2" name="椭圆 141"/>
                  <p:cNvSpPr/>
                  <p:nvPr/>
                </p:nvSpPr>
                <p:spPr bwMode="auto">
                  <a:xfrm>
                    <a:off x="-2454333" y="8826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3" name="椭圆 142"/>
                  <p:cNvSpPr/>
                  <p:nvPr/>
                </p:nvSpPr>
                <p:spPr bwMode="auto">
                  <a:xfrm>
                    <a:off x="-2006657" y="10350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4" name="椭圆 143"/>
                  <p:cNvSpPr/>
                  <p:nvPr/>
                </p:nvSpPr>
                <p:spPr bwMode="auto">
                  <a:xfrm>
                    <a:off x="-2454333" y="382567"/>
                    <a:ext cx="195266" cy="195266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5" name="椭圆 144"/>
                  <p:cNvSpPr/>
                  <p:nvPr/>
                </p:nvSpPr>
                <p:spPr bwMode="auto">
                  <a:xfrm>
                    <a:off x="-1854257" y="1187433"/>
                    <a:ext cx="52390" cy="52390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6" name="椭圆 145"/>
                  <p:cNvSpPr/>
                  <p:nvPr/>
                </p:nvSpPr>
                <p:spPr bwMode="auto">
                  <a:xfrm>
                    <a:off x="-2454333" y="1249347"/>
                    <a:ext cx="133352" cy="133352"/>
                  </a:xfrm>
                  <a:prstGeom prst="ellipse">
                    <a:avLst/>
                  </a:prstGeom>
                  <a:grp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</p:grpSp>
      </p:grpSp>
      <p:sp>
        <p:nvSpPr>
          <p:cNvPr id="137" name="矩形 136"/>
          <p:cNvSpPr/>
          <p:nvPr/>
        </p:nvSpPr>
        <p:spPr>
          <a:xfrm rot="3600000" flipH="1">
            <a:off x="-2685136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4" name="矩形 233"/>
          <p:cNvSpPr/>
          <p:nvPr/>
        </p:nvSpPr>
        <p:spPr>
          <a:xfrm rot="1800000" flipH="1">
            <a:off x="-1652123" y="36584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 flipH="1">
            <a:off x="-127945" y="23638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6" name="矩形 235"/>
          <p:cNvSpPr/>
          <p:nvPr/>
        </p:nvSpPr>
        <p:spPr>
          <a:xfrm rot="6300000" flipH="1">
            <a:off x="-606683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 rot="5097276" flipH="1">
            <a:off x="-506167" y="33802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8" name="矩形 237"/>
          <p:cNvSpPr/>
          <p:nvPr/>
        </p:nvSpPr>
        <p:spPr>
          <a:xfrm rot="3421581" flipH="1">
            <a:off x="-805193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9" name="矩形 238"/>
          <p:cNvSpPr/>
          <p:nvPr/>
        </p:nvSpPr>
        <p:spPr>
          <a:xfrm rot="7731879" flipH="1">
            <a:off x="-443373" y="19482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2" name="矩形 241"/>
          <p:cNvSpPr/>
          <p:nvPr/>
        </p:nvSpPr>
        <p:spPr>
          <a:xfrm rot="13890285" flipH="1">
            <a:off x="-1048207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 rot="12509964" flipH="1">
            <a:off x="-1054781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 rot="16886133" flipH="1">
            <a:off x="-1977950" y="38600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 rot="21246912" flipH="1">
            <a:off x="-1843907" y="34950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 rot="1741649" flipH="1">
            <a:off x="-1378221" y="35495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 rot="1800000" flipH="1">
            <a:off x="-1626922" y="33272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 flipH="1">
            <a:off x="-1071606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rot="6300000" flipH="1">
            <a:off x="-581482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rot="5097276" flipH="1">
            <a:off x="-480966" y="30490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rot="3421581" flipH="1">
            <a:off x="-779992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rot="7731879" flipH="1">
            <a:off x="-418172" y="16170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rot="12509964" flipH="1">
            <a:off x="-1029580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rot="13165070" flipH="1">
            <a:off x="-2302359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5" name="矩形 264"/>
          <p:cNvSpPr/>
          <p:nvPr/>
        </p:nvSpPr>
        <p:spPr>
          <a:xfrm rot="16886133" flipH="1">
            <a:off x="-1952749" y="35288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" name="矩形 265"/>
          <p:cNvSpPr/>
          <p:nvPr/>
        </p:nvSpPr>
        <p:spPr>
          <a:xfrm rot="21246912" flipH="1">
            <a:off x="-1818706" y="31638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7" name="矩形 266"/>
          <p:cNvSpPr/>
          <p:nvPr/>
        </p:nvSpPr>
        <p:spPr>
          <a:xfrm rot="1741649" flipH="1">
            <a:off x="-1353020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rot="3600000" flipH="1">
            <a:off x="-2885824" y="31826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rot="1800000" flipH="1">
            <a:off x="-1852811" y="36584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H="1">
            <a:off x="-328633" y="23638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rot="6300000" flipH="1">
            <a:off x="-807371" y="26578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rot="5097276" flipH="1">
            <a:off x="-706855" y="33802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rot="3421581" flipH="1">
            <a:off x="-1005881" y="43000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5" name="矩形 274"/>
          <p:cNvSpPr/>
          <p:nvPr/>
        </p:nvSpPr>
        <p:spPr>
          <a:xfrm rot="7731879" flipH="1">
            <a:off x="-644061" y="19482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 rot="13890285" flipH="1">
            <a:off x="-1248895" y="15136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9" name="矩形 278"/>
          <p:cNvSpPr/>
          <p:nvPr/>
        </p:nvSpPr>
        <p:spPr>
          <a:xfrm rot="12509964" flipH="1">
            <a:off x="-1255469" y="26674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3" name="矩形 282"/>
          <p:cNvSpPr/>
          <p:nvPr/>
        </p:nvSpPr>
        <p:spPr>
          <a:xfrm rot="16886133" flipH="1">
            <a:off x="-2178638" y="38600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4" name="矩形 283"/>
          <p:cNvSpPr/>
          <p:nvPr/>
        </p:nvSpPr>
        <p:spPr>
          <a:xfrm rot="21246912" flipH="1">
            <a:off x="-2044595" y="34950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5" name="矩形 284"/>
          <p:cNvSpPr/>
          <p:nvPr/>
        </p:nvSpPr>
        <p:spPr>
          <a:xfrm rot="1741649" flipH="1">
            <a:off x="-1578909" y="35495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8" name="矩形 287"/>
          <p:cNvSpPr/>
          <p:nvPr/>
        </p:nvSpPr>
        <p:spPr>
          <a:xfrm rot="1800000" flipH="1">
            <a:off x="-1827610" y="33272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9" name="矩形 288"/>
          <p:cNvSpPr/>
          <p:nvPr/>
        </p:nvSpPr>
        <p:spPr>
          <a:xfrm flipH="1">
            <a:off x="-1272294" y="3571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0" name="矩形 289"/>
          <p:cNvSpPr/>
          <p:nvPr/>
        </p:nvSpPr>
        <p:spPr>
          <a:xfrm rot="6300000" flipH="1">
            <a:off x="-782170" y="23265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1" name="矩形 290"/>
          <p:cNvSpPr/>
          <p:nvPr/>
        </p:nvSpPr>
        <p:spPr>
          <a:xfrm rot="5097276" flipH="1">
            <a:off x="-681654" y="30490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2" name="矩形 291"/>
          <p:cNvSpPr/>
          <p:nvPr/>
        </p:nvSpPr>
        <p:spPr>
          <a:xfrm rot="3421581" flipH="1">
            <a:off x="-980680" y="39687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3" name="矩形 292"/>
          <p:cNvSpPr/>
          <p:nvPr/>
        </p:nvSpPr>
        <p:spPr>
          <a:xfrm rot="7731879" flipH="1">
            <a:off x="-618860" y="16170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7" name="矩形 296"/>
          <p:cNvSpPr/>
          <p:nvPr/>
        </p:nvSpPr>
        <p:spPr>
          <a:xfrm rot="12509964" flipH="1">
            <a:off x="-1230268" y="23362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8" name="矩形 297"/>
          <p:cNvSpPr/>
          <p:nvPr/>
        </p:nvSpPr>
        <p:spPr>
          <a:xfrm rot="13165070" flipH="1">
            <a:off x="-2503047" y="29781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1" name="矩形 300"/>
          <p:cNvSpPr/>
          <p:nvPr/>
        </p:nvSpPr>
        <p:spPr>
          <a:xfrm rot="16886133" flipH="1">
            <a:off x="-2153437" y="35288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 rot="21246912" flipH="1">
            <a:off x="-2019394" y="31638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3" name="矩形 302"/>
          <p:cNvSpPr/>
          <p:nvPr/>
        </p:nvSpPr>
        <p:spPr>
          <a:xfrm rot="1741649" flipH="1">
            <a:off x="-1553708" y="32183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5" name="矩形 304"/>
          <p:cNvSpPr/>
          <p:nvPr/>
        </p:nvSpPr>
        <p:spPr>
          <a:xfrm rot="3600000" flipH="1">
            <a:off x="-2885824" y="333505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6" name="矩形 305"/>
          <p:cNvSpPr/>
          <p:nvPr/>
        </p:nvSpPr>
        <p:spPr>
          <a:xfrm rot="1800000" flipH="1">
            <a:off x="-1852811" y="3810864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7" name="矩形 306"/>
          <p:cNvSpPr/>
          <p:nvPr/>
        </p:nvSpPr>
        <p:spPr>
          <a:xfrm flipH="1">
            <a:off x="-328633" y="2516207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" name="矩形 307"/>
          <p:cNvSpPr/>
          <p:nvPr/>
        </p:nvSpPr>
        <p:spPr>
          <a:xfrm rot="6300000" flipH="1">
            <a:off x="-807371" y="281024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9" name="矩形 308"/>
          <p:cNvSpPr/>
          <p:nvPr/>
        </p:nvSpPr>
        <p:spPr>
          <a:xfrm rot="5097276" flipH="1">
            <a:off x="-706855" y="3532655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0" name="矩形 309"/>
          <p:cNvSpPr/>
          <p:nvPr/>
        </p:nvSpPr>
        <p:spPr>
          <a:xfrm rot="3421581" flipH="1">
            <a:off x="-1005881" y="4452431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1" name="矩形 310"/>
          <p:cNvSpPr/>
          <p:nvPr/>
        </p:nvSpPr>
        <p:spPr>
          <a:xfrm rot="7731879" flipH="1">
            <a:off x="-644061" y="2100670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4" name="矩形 313"/>
          <p:cNvSpPr/>
          <p:nvPr/>
        </p:nvSpPr>
        <p:spPr>
          <a:xfrm rot="13890285" flipH="1">
            <a:off x="-1248895" y="1666082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5" name="矩形 314"/>
          <p:cNvSpPr/>
          <p:nvPr/>
        </p:nvSpPr>
        <p:spPr>
          <a:xfrm rot="12509964" flipH="1">
            <a:off x="-1255469" y="2819887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9" name="矩形 318"/>
          <p:cNvSpPr/>
          <p:nvPr/>
        </p:nvSpPr>
        <p:spPr>
          <a:xfrm rot="16886133" flipH="1">
            <a:off x="-2178638" y="401249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0" name="矩形 319"/>
          <p:cNvSpPr/>
          <p:nvPr/>
        </p:nvSpPr>
        <p:spPr>
          <a:xfrm rot="21246912" flipH="1">
            <a:off x="-2044595" y="3647487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1" name="矩形 320"/>
          <p:cNvSpPr/>
          <p:nvPr/>
        </p:nvSpPr>
        <p:spPr>
          <a:xfrm rot="1741649" flipH="1">
            <a:off x="-1578909" y="3701979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 rot="3600000" flipH="1">
            <a:off x="-2860623" y="300380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 rot="1800000" flipH="1">
            <a:off x="-1827610" y="3479616"/>
            <a:ext cx="142877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 flipH="1">
            <a:off x="-1272294" y="509570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6" name="矩形 325"/>
          <p:cNvSpPr/>
          <p:nvPr/>
        </p:nvSpPr>
        <p:spPr>
          <a:xfrm rot="6300000" flipH="1">
            <a:off x="-782170" y="2478994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7" name="矩形 326"/>
          <p:cNvSpPr/>
          <p:nvPr/>
        </p:nvSpPr>
        <p:spPr>
          <a:xfrm rot="5097276" flipH="1">
            <a:off x="-681654" y="3201407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8" name="矩形 327"/>
          <p:cNvSpPr/>
          <p:nvPr/>
        </p:nvSpPr>
        <p:spPr>
          <a:xfrm rot="3421581" flipH="1">
            <a:off x="-980680" y="4121183"/>
            <a:ext cx="99367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9" name="矩形 328"/>
          <p:cNvSpPr/>
          <p:nvPr/>
        </p:nvSpPr>
        <p:spPr>
          <a:xfrm rot="7731879" flipH="1">
            <a:off x="-618860" y="1769422"/>
            <a:ext cx="99366" cy="35719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3" name="矩形 332"/>
          <p:cNvSpPr/>
          <p:nvPr/>
        </p:nvSpPr>
        <p:spPr>
          <a:xfrm rot="12509964" flipH="1">
            <a:off x="-1230268" y="2488639"/>
            <a:ext cx="142880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4" name="矩形 333"/>
          <p:cNvSpPr/>
          <p:nvPr/>
        </p:nvSpPr>
        <p:spPr>
          <a:xfrm rot="13165070" flipH="1">
            <a:off x="-2503047" y="3130569"/>
            <a:ext cx="142879" cy="24841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7" name="矩形 336"/>
          <p:cNvSpPr/>
          <p:nvPr/>
        </p:nvSpPr>
        <p:spPr>
          <a:xfrm rot="16886133" flipH="1">
            <a:off x="-2153437" y="3681249"/>
            <a:ext cx="99366" cy="35719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8" name="矩形 337"/>
          <p:cNvSpPr/>
          <p:nvPr/>
        </p:nvSpPr>
        <p:spPr>
          <a:xfrm rot="21246912" flipH="1">
            <a:off x="-2019394" y="3316239"/>
            <a:ext cx="142879" cy="24841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9" name="矩形 338"/>
          <p:cNvSpPr/>
          <p:nvPr/>
        </p:nvSpPr>
        <p:spPr>
          <a:xfrm rot="1741649" flipH="1">
            <a:off x="-1553708" y="3370731"/>
            <a:ext cx="142879" cy="2484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  <a:effectLst>
            <a:outerShdw blurRad="215900" algn="ctr" rotWithShape="0">
              <a:schemeClr val="bg1">
                <a:lumMod val="85000"/>
              </a:scheme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4" name="矩形 243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" name="矩形 244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6" name="矩形 245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1 0.08487 L 1.43663 0.0571 " pathEditMode="relative" rAng="0" ptsTypes="AA">
                                      <p:cBhvr>
                                        <p:cTn id="17" dur="5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00" y="-140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15 0.09321 L 1.65816 0.14445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800" y="260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20988E-6 L 1.43611 0.24753 " pathEditMode="relative" rAng="0" ptsTypes="AA">
                                      <p:cBhvr>
                                        <p:cTn id="21" dur="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00" y="124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4.93827E-7 L 1.46024 -0.41173 " pathEditMode="relative" rAng="0" ptsTypes="AA">
                                      <p:cBhvr>
                                        <p:cTn id="23" dur="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00" y="-206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82716E-6 L 1.37899 -0.16142 " pathEditMode="relative" rAng="0" ptsTypes="AA">
                                      <p:cBhvr>
                                        <p:cTn id="25" dur="5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00" y="-81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7 L 1.34115 -0.31451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0" y="-157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6.17284E-7 L 1.4099 0.37099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00" y="18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4 -0.08086 L 1.34184 0.20216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600" y="141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6914E-6 L 1.41753 0.1463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00" y="73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9 -1.23457E-7 L 1.81076 0.21821 " pathEditMode="relative" rAng="0" ptsTypes="AA">
                                      <p:cBhvr>
                                        <p:cTn id="35" dur="5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00" y="109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58025E-6 L 1.68716 -0.26697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400" y="-134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79 0.10061 L 1.25191 0.17315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00" y="36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5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5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5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5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5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5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3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5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5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5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4942" y="2285998"/>
            <a:ext cx="147989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Idea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643188" y="2071688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8875" y="1785938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857625" y="2786063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3857625" y="1714500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143125" y="1857375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2786063" y="500063"/>
            <a:ext cx="1857375" cy="57150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571750" y="785813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929188" y="1714500"/>
            <a:ext cx="3286125" cy="1643063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4214813" y="1357313"/>
            <a:ext cx="608012" cy="500062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4" y="3001285"/>
              <a:ext cx="45387" cy="28575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57750" y="1857375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63" y="392906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2643174" y="2143122"/>
            <a:ext cx="928694" cy="285752"/>
            <a:chOff x="2071670" y="2928940"/>
            <a:chExt cx="928694" cy="285752"/>
          </a:xfrm>
          <a:solidFill>
            <a:srgbClr val="FF0000">
              <a:alpha val="14000"/>
            </a:srgbClr>
          </a:solidFill>
        </p:grpSpPr>
        <p:sp>
          <p:nvSpPr>
            <p:cNvPr id="68" name="矩形 6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428860" y="1857370"/>
            <a:ext cx="347666" cy="285752"/>
            <a:chOff x="1285852" y="3000378"/>
            <a:chExt cx="347666" cy="285752"/>
          </a:xfrm>
          <a:solidFill>
            <a:srgbClr val="FF0000">
              <a:alpha val="14000"/>
            </a:srgbClr>
          </a:solidFill>
        </p:grpSpPr>
        <p:sp>
          <p:nvSpPr>
            <p:cNvPr id="73" name="矩形 7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857620" y="2857502"/>
            <a:ext cx="571504" cy="285752"/>
            <a:chOff x="2214546" y="3571882"/>
            <a:chExt cx="571504" cy="285752"/>
          </a:xfrm>
          <a:solidFill>
            <a:srgbClr val="FF0000">
              <a:alpha val="14000"/>
            </a:srgbClr>
          </a:solidFill>
        </p:grpSpPr>
        <p:sp>
          <p:nvSpPr>
            <p:cNvPr id="76" name="矩形 7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8" name="乘号 77"/>
          <p:cNvSpPr/>
          <p:nvPr/>
        </p:nvSpPr>
        <p:spPr>
          <a:xfrm>
            <a:off x="3857625" y="1785938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9" name="乘号 78"/>
          <p:cNvSpPr/>
          <p:nvPr/>
        </p:nvSpPr>
        <p:spPr>
          <a:xfrm>
            <a:off x="2143125" y="192881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 rot="10800000">
            <a:off x="2786050" y="571486"/>
            <a:ext cx="1857388" cy="571504"/>
            <a:chOff x="2071670" y="2928940"/>
            <a:chExt cx="928694" cy="285752"/>
          </a:xfrm>
          <a:solidFill>
            <a:srgbClr val="FF0000">
              <a:alpha val="14000"/>
            </a:srgbClr>
          </a:solidFill>
        </p:grpSpPr>
        <p:sp>
          <p:nvSpPr>
            <p:cNvPr id="81" name="矩形 8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571736" y="857238"/>
            <a:ext cx="857256" cy="285752"/>
            <a:chOff x="1285852" y="3000378"/>
            <a:chExt cx="347666" cy="285752"/>
          </a:xfrm>
          <a:solidFill>
            <a:srgbClr val="FF0000">
              <a:alpha val="14000"/>
            </a:srgbClr>
          </a:solidFill>
        </p:grpSpPr>
        <p:sp>
          <p:nvSpPr>
            <p:cNvPr id="86" name="矩形 8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2795574" y="2295522"/>
            <a:ext cx="928694" cy="285752"/>
            <a:chOff x="2071670" y="2928940"/>
            <a:chExt cx="928694" cy="285752"/>
          </a:xfrm>
          <a:solidFill>
            <a:srgbClr val="FF0000">
              <a:alpha val="14000"/>
            </a:srgbClr>
          </a:solidFill>
        </p:grpSpPr>
        <p:sp>
          <p:nvSpPr>
            <p:cNvPr id="89" name="矩形 8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286116" y="3071816"/>
            <a:ext cx="347666" cy="285752"/>
            <a:chOff x="1285852" y="3000378"/>
            <a:chExt cx="347666" cy="285752"/>
          </a:xfrm>
          <a:solidFill>
            <a:srgbClr val="FF0000">
              <a:alpha val="14000"/>
            </a:srgbClr>
          </a:solidFill>
        </p:grpSpPr>
        <p:sp>
          <p:nvSpPr>
            <p:cNvPr id="94" name="矩形 9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 rot="10800000">
            <a:off x="4214810" y="1428742"/>
            <a:ext cx="608416" cy="500066"/>
            <a:chOff x="1285852" y="3000378"/>
            <a:chExt cx="347666" cy="285752"/>
          </a:xfrm>
          <a:solidFill>
            <a:srgbClr val="FF0000">
              <a:alpha val="14000"/>
            </a:srgbClr>
          </a:solidFill>
        </p:grpSpPr>
        <p:sp>
          <p:nvSpPr>
            <p:cNvPr id="97" name="矩形 9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857752" y="1928808"/>
            <a:ext cx="347666" cy="285752"/>
            <a:chOff x="1285852" y="3000378"/>
            <a:chExt cx="347666" cy="285752"/>
          </a:xfrm>
          <a:solidFill>
            <a:srgbClr val="FF0000">
              <a:alpha val="14000"/>
            </a:srgbClr>
          </a:solidFill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2" name="乘号 101"/>
          <p:cNvSpPr/>
          <p:nvPr/>
        </p:nvSpPr>
        <p:spPr>
          <a:xfrm>
            <a:off x="4357688" y="2571750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4786314" y="3714758"/>
            <a:ext cx="928694" cy="285752"/>
            <a:chOff x="2071670" y="2928940"/>
            <a:chExt cx="928694" cy="285752"/>
          </a:xfrm>
          <a:solidFill>
            <a:srgbClr val="FF0000">
              <a:alpha val="14000"/>
            </a:srgbClr>
          </a:solidFill>
        </p:grpSpPr>
        <p:sp>
          <p:nvSpPr>
            <p:cNvPr id="104" name="矩形 10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2571736" y="2071684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109" name="矩形 10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357422" y="1785932"/>
            <a:ext cx="34766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114" name="矩形 11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3786182" y="2786064"/>
            <a:ext cx="571504" cy="285752"/>
            <a:chOff x="2214546" y="3571882"/>
            <a:chExt cx="571504" cy="285752"/>
          </a:xfrm>
          <a:solidFill>
            <a:srgbClr val="00C009">
              <a:alpha val="9000"/>
            </a:srgbClr>
          </a:solidFill>
        </p:grpSpPr>
        <p:sp>
          <p:nvSpPr>
            <p:cNvPr id="117" name="矩形 11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9" name="乘号 118"/>
          <p:cNvSpPr/>
          <p:nvPr/>
        </p:nvSpPr>
        <p:spPr>
          <a:xfrm>
            <a:off x="3786188" y="1714500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0" name="乘号 119"/>
          <p:cNvSpPr/>
          <p:nvPr/>
        </p:nvSpPr>
        <p:spPr>
          <a:xfrm>
            <a:off x="2071688" y="1857375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 rot="10800000">
            <a:off x="2714612" y="500048"/>
            <a:ext cx="1857388" cy="571504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122" name="矩形 12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2500298" y="785800"/>
            <a:ext cx="85725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127" name="矩形 12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2724136" y="2224084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130" name="矩形 12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3214678" y="3000378"/>
            <a:ext cx="34766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135" name="矩形 13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 rot="10800000">
            <a:off x="4143372" y="1357304"/>
            <a:ext cx="608416" cy="500066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138" name="矩形 13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786314" y="1857370"/>
            <a:ext cx="34766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141" name="矩形 1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3" name="乘号 142"/>
          <p:cNvSpPr/>
          <p:nvPr/>
        </p:nvSpPr>
        <p:spPr>
          <a:xfrm>
            <a:off x="4286250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4" name="组合 143"/>
          <p:cNvGrpSpPr/>
          <p:nvPr/>
        </p:nvGrpSpPr>
        <p:grpSpPr>
          <a:xfrm>
            <a:off x="4714876" y="3643320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145" name="矩形 14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7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2571750"/>
            <a:ext cx="310335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Animation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85813" y="500063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8875" y="1785938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3857625" y="1714500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143125" y="1857375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0" y="1143000"/>
            <a:ext cx="6965950" cy="2143125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53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30" y="2928940"/>
              <a:ext cx="7153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389" y="2928940"/>
              <a:ext cx="7153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672" y="2928940"/>
              <a:ext cx="50011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571750" y="785813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786188" y="1285875"/>
            <a:ext cx="3286125" cy="1643063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4214813" y="1357313"/>
            <a:ext cx="608012" cy="500062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4" y="3001285"/>
              <a:ext cx="45387" cy="28575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57750" y="1857375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63" y="392906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3803651" y="1125537"/>
            <a:ext cx="6965950" cy="2143125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53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30" y="2928940"/>
              <a:ext cx="7153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390" y="2928940"/>
              <a:ext cx="7153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49" y="2928940"/>
              <a:ext cx="50011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938186" y="652448"/>
            <a:ext cx="928694" cy="285752"/>
            <a:chOff x="2071670" y="2928940"/>
            <a:chExt cx="928694" cy="285752"/>
          </a:xfrm>
          <a:solidFill>
            <a:srgbClr val="00C009">
              <a:alpha val="5000"/>
            </a:srgbClr>
          </a:solidFill>
        </p:grpSpPr>
        <p:sp>
          <p:nvSpPr>
            <p:cNvPr id="73" name="矩形 72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581260" y="1938332"/>
            <a:ext cx="347666" cy="285752"/>
            <a:chOff x="1285852" y="3000378"/>
            <a:chExt cx="347666" cy="285752"/>
          </a:xfrm>
          <a:solidFill>
            <a:srgbClr val="00C009">
              <a:alpha val="5000"/>
            </a:srgbClr>
          </a:solidFill>
        </p:grpSpPr>
        <p:sp>
          <p:nvSpPr>
            <p:cNvPr id="78" name="矩形 7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  <a:solidFill>
            <a:srgbClr val="00C009">
              <a:alpha val="5000"/>
            </a:srgbClr>
          </a:solidFill>
        </p:grpSpPr>
        <p:sp>
          <p:nvSpPr>
            <p:cNvPr id="81" name="矩形 8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3" name="乘号 82"/>
          <p:cNvSpPr/>
          <p:nvPr/>
        </p:nvSpPr>
        <p:spPr>
          <a:xfrm>
            <a:off x="4010025" y="1866900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4" name="乘号 83"/>
          <p:cNvSpPr/>
          <p:nvPr/>
        </p:nvSpPr>
        <p:spPr>
          <a:xfrm>
            <a:off x="2295525" y="2009775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 rot="10800000">
            <a:off x="152400" y="1295390"/>
            <a:ext cx="6965205" cy="2143140"/>
            <a:chOff x="2071670" y="2928940"/>
            <a:chExt cx="928694" cy="285752"/>
          </a:xfrm>
          <a:solidFill>
            <a:srgbClr val="00C009">
              <a:alpha val="5000"/>
            </a:srgbClr>
          </a:solidFill>
        </p:grpSpPr>
        <p:sp>
          <p:nvSpPr>
            <p:cNvPr id="86" name="矩形 8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2724136" y="938200"/>
            <a:ext cx="857256" cy="285752"/>
            <a:chOff x="1285852" y="3000378"/>
            <a:chExt cx="347666" cy="285752"/>
          </a:xfrm>
          <a:solidFill>
            <a:srgbClr val="00C009">
              <a:alpha val="5000"/>
            </a:srgbClr>
          </a:solidFill>
        </p:grpSpPr>
        <p:sp>
          <p:nvSpPr>
            <p:cNvPr id="91" name="矩形 9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938582" y="1438266"/>
            <a:ext cx="3286148" cy="1643074"/>
            <a:chOff x="2214546" y="3571882"/>
            <a:chExt cx="571504" cy="285752"/>
          </a:xfrm>
          <a:solidFill>
            <a:srgbClr val="00C009">
              <a:alpha val="5000"/>
            </a:srgbClr>
          </a:solidFill>
        </p:grpSpPr>
        <p:sp>
          <p:nvSpPr>
            <p:cNvPr id="94" name="矩形 9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  <a:solidFill>
            <a:srgbClr val="00C009">
              <a:alpha val="5000"/>
            </a:srgbClr>
          </a:solidFill>
        </p:grpSpPr>
        <p:sp>
          <p:nvSpPr>
            <p:cNvPr id="97" name="矩形 9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solidFill>
            <a:srgbClr val="00C009">
              <a:alpha val="5000"/>
            </a:srgbClr>
          </a:solidFill>
        </p:grpSpPr>
        <p:sp>
          <p:nvSpPr>
            <p:cNvPr id="102" name="矩形 10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solidFill>
            <a:srgbClr val="00C009">
              <a:alpha val="5000"/>
            </a:srgbClr>
          </a:solidFill>
        </p:grpSpPr>
        <p:sp>
          <p:nvSpPr>
            <p:cNvPr id="105" name="矩形 10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 rot="10800000">
            <a:off x="4367210" y="1509704"/>
            <a:ext cx="608416" cy="500066"/>
            <a:chOff x="1285852" y="3000378"/>
            <a:chExt cx="347666" cy="285752"/>
          </a:xfrm>
          <a:solidFill>
            <a:srgbClr val="00C009">
              <a:alpha val="5000"/>
            </a:srgbClr>
          </a:solidFill>
        </p:grpSpPr>
        <p:sp>
          <p:nvSpPr>
            <p:cNvPr id="110" name="矩形 10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solidFill>
            <a:srgbClr val="00C009">
              <a:alpha val="5000"/>
            </a:srgbClr>
          </a:solidFill>
        </p:grpSpPr>
        <p:sp>
          <p:nvSpPr>
            <p:cNvPr id="113" name="矩形 11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081722" y="1009638"/>
            <a:ext cx="928694" cy="285752"/>
            <a:chOff x="2071670" y="2928940"/>
            <a:chExt cx="928694" cy="285752"/>
          </a:xfrm>
          <a:solidFill>
            <a:srgbClr val="00C009">
              <a:alpha val="5000"/>
            </a:srgbClr>
          </a:solidFill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010152" y="2009770"/>
            <a:ext cx="347666" cy="285752"/>
            <a:chOff x="1285852" y="3000378"/>
            <a:chExt cx="347666" cy="285752"/>
          </a:xfrm>
          <a:solidFill>
            <a:srgbClr val="00C009">
              <a:alpha val="5000"/>
            </a:srgbClr>
          </a:solidFill>
        </p:grpSpPr>
        <p:sp>
          <p:nvSpPr>
            <p:cNvPr id="121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3" name="乘号 122"/>
          <p:cNvSpPr/>
          <p:nvPr/>
        </p:nvSpPr>
        <p:spPr>
          <a:xfrm>
            <a:off x="6938963" y="408146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4" name="乘号 123"/>
          <p:cNvSpPr/>
          <p:nvPr/>
        </p:nvSpPr>
        <p:spPr>
          <a:xfrm>
            <a:off x="4510088" y="265271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solidFill>
            <a:srgbClr val="00C009">
              <a:alpha val="5000"/>
            </a:srgbClr>
          </a:solidFill>
        </p:grpSpPr>
        <p:sp>
          <p:nvSpPr>
            <p:cNvPr id="126" name="矩形 12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00100" y="428610"/>
            <a:ext cx="928694" cy="285752"/>
            <a:chOff x="2071670" y="2928940"/>
            <a:chExt cx="928694" cy="285752"/>
          </a:xfrm>
          <a:solidFill>
            <a:srgbClr val="FF0000">
              <a:alpha val="5000"/>
            </a:srgbClr>
          </a:solidFill>
        </p:grpSpPr>
        <p:sp>
          <p:nvSpPr>
            <p:cNvPr id="131" name="矩形 13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2643174" y="1714494"/>
            <a:ext cx="347666" cy="285752"/>
            <a:chOff x="1285852" y="3000378"/>
            <a:chExt cx="347666" cy="285752"/>
          </a:xfrm>
          <a:solidFill>
            <a:srgbClr val="FF0000">
              <a:alpha val="5000"/>
            </a:srgbClr>
          </a:solidFill>
        </p:grpSpPr>
        <p:sp>
          <p:nvSpPr>
            <p:cNvPr id="136" name="矩形 13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357422" y="3714758"/>
            <a:ext cx="571504" cy="285752"/>
            <a:chOff x="2214546" y="3571882"/>
            <a:chExt cx="571504" cy="285752"/>
          </a:xfrm>
          <a:solidFill>
            <a:srgbClr val="FF0000">
              <a:alpha val="5000"/>
            </a:srgbClr>
          </a:solidFill>
        </p:grpSpPr>
        <p:sp>
          <p:nvSpPr>
            <p:cNvPr id="139" name="矩形 138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1" name="乘号 140"/>
          <p:cNvSpPr/>
          <p:nvPr/>
        </p:nvSpPr>
        <p:spPr>
          <a:xfrm>
            <a:off x="4071938" y="164306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2" name="乘号 141"/>
          <p:cNvSpPr/>
          <p:nvPr/>
        </p:nvSpPr>
        <p:spPr>
          <a:xfrm>
            <a:off x="2357438" y="1785938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3" name="组合 142"/>
          <p:cNvGrpSpPr/>
          <p:nvPr/>
        </p:nvGrpSpPr>
        <p:grpSpPr>
          <a:xfrm rot="10800000">
            <a:off x="214314" y="1071552"/>
            <a:ext cx="6965205" cy="2143140"/>
            <a:chOff x="2071670" y="2928940"/>
            <a:chExt cx="928694" cy="285752"/>
          </a:xfrm>
          <a:solidFill>
            <a:srgbClr val="FF0000">
              <a:alpha val="5000"/>
            </a:srgbClr>
          </a:solidFill>
        </p:grpSpPr>
        <p:sp>
          <p:nvSpPr>
            <p:cNvPr id="144" name="矩形 14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2786050" y="714362"/>
            <a:ext cx="857256" cy="285752"/>
            <a:chOff x="1285852" y="3000378"/>
            <a:chExt cx="347666" cy="285752"/>
          </a:xfrm>
          <a:solidFill>
            <a:srgbClr val="FF0000">
              <a:alpha val="5000"/>
            </a:srgbClr>
          </a:solidFill>
        </p:grpSpPr>
        <p:sp>
          <p:nvSpPr>
            <p:cNvPr id="149" name="矩形 14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4000496" y="1214428"/>
            <a:ext cx="3286148" cy="1643074"/>
            <a:chOff x="2214546" y="3571882"/>
            <a:chExt cx="571504" cy="285752"/>
          </a:xfrm>
          <a:solidFill>
            <a:srgbClr val="FF0000">
              <a:alpha val="5000"/>
            </a:srgbClr>
          </a:solidFill>
        </p:grpSpPr>
        <p:sp>
          <p:nvSpPr>
            <p:cNvPr id="152" name="矩形 15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3009888" y="2152646"/>
            <a:ext cx="928694" cy="285752"/>
            <a:chOff x="2071670" y="2928940"/>
            <a:chExt cx="928694" cy="285752"/>
          </a:xfrm>
          <a:solidFill>
            <a:srgbClr val="FF0000">
              <a:alpha val="5000"/>
            </a:srgbClr>
          </a:solidFill>
        </p:grpSpPr>
        <p:sp>
          <p:nvSpPr>
            <p:cNvPr id="155" name="矩形 15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3500430" y="2928940"/>
            <a:ext cx="347666" cy="285752"/>
            <a:chOff x="1285852" y="3000378"/>
            <a:chExt cx="347666" cy="285752"/>
          </a:xfrm>
          <a:solidFill>
            <a:srgbClr val="FF0000">
              <a:alpha val="5000"/>
            </a:srgbClr>
          </a:solidFill>
        </p:grpSpPr>
        <p:sp>
          <p:nvSpPr>
            <p:cNvPr id="160" name="矩形 15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 rot="10800000">
            <a:off x="785786" y="3000378"/>
            <a:ext cx="1625215" cy="500066"/>
            <a:chOff x="2071670" y="2928940"/>
            <a:chExt cx="928694" cy="285752"/>
          </a:xfrm>
          <a:solidFill>
            <a:srgbClr val="FF0000">
              <a:alpha val="5000"/>
            </a:srgbClr>
          </a:solidFill>
        </p:grpSpPr>
        <p:sp>
          <p:nvSpPr>
            <p:cNvPr id="163" name="矩形 162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5" name="矩形 164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 rot="10800000">
            <a:off x="4429124" y="1285866"/>
            <a:ext cx="608416" cy="500066"/>
            <a:chOff x="1285852" y="3000378"/>
            <a:chExt cx="347666" cy="285752"/>
          </a:xfrm>
          <a:solidFill>
            <a:srgbClr val="FF0000">
              <a:alpha val="5000"/>
            </a:srgbClr>
          </a:solidFill>
        </p:grpSpPr>
        <p:sp>
          <p:nvSpPr>
            <p:cNvPr id="168" name="矩形 16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0" name="组合 169"/>
          <p:cNvGrpSpPr/>
          <p:nvPr/>
        </p:nvGrpSpPr>
        <p:grpSpPr>
          <a:xfrm rot="10800000">
            <a:off x="1928794" y="1857370"/>
            <a:ext cx="1000132" cy="500066"/>
            <a:chOff x="2214546" y="3571882"/>
            <a:chExt cx="571504" cy="285752"/>
          </a:xfrm>
          <a:solidFill>
            <a:srgbClr val="FF0000">
              <a:alpha val="5000"/>
            </a:srgbClr>
          </a:solidFill>
        </p:grpSpPr>
        <p:sp>
          <p:nvSpPr>
            <p:cNvPr id="171" name="矩形 17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6143636" y="785800"/>
            <a:ext cx="928694" cy="285752"/>
            <a:chOff x="2071670" y="2928940"/>
            <a:chExt cx="928694" cy="285752"/>
          </a:xfrm>
          <a:solidFill>
            <a:srgbClr val="FF0000">
              <a:alpha val="5000"/>
            </a:srgbClr>
          </a:solidFill>
        </p:grpSpPr>
        <p:sp>
          <p:nvSpPr>
            <p:cNvPr id="174" name="矩形 17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072066" y="1785932"/>
            <a:ext cx="347666" cy="285752"/>
            <a:chOff x="1285852" y="3000378"/>
            <a:chExt cx="347666" cy="285752"/>
          </a:xfrm>
          <a:solidFill>
            <a:srgbClr val="FF0000">
              <a:alpha val="5000"/>
            </a:srgbClr>
          </a:solidFill>
        </p:grpSpPr>
        <p:sp>
          <p:nvSpPr>
            <p:cNvPr id="179" name="矩形 17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1" name="乘号 180"/>
          <p:cNvSpPr/>
          <p:nvPr/>
        </p:nvSpPr>
        <p:spPr>
          <a:xfrm>
            <a:off x="7000875" y="3857625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2" name="乘号 181"/>
          <p:cNvSpPr/>
          <p:nvPr/>
        </p:nvSpPr>
        <p:spPr>
          <a:xfrm>
            <a:off x="4572000" y="2428875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3" name="组合 182"/>
          <p:cNvGrpSpPr/>
          <p:nvPr/>
        </p:nvGrpSpPr>
        <p:grpSpPr>
          <a:xfrm>
            <a:off x="5000628" y="3571882"/>
            <a:ext cx="928694" cy="285752"/>
            <a:chOff x="2071670" y="2928940"/>
            <a:chExt cx="928694" cy="285752"/>
          </a:xfrm>
          <a:solidFill>
            <a:srgbClr val="FF0000">
              <a:alpha val="5000"/>
            </a:srgbClr>
          </a:solidFill>
        </p:grpSpPr>
        <p:sp>
          <p:nvSpPr>
            <p:cNvPr id="184" name="矩形 18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1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5 - Sector 7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429375" y="-304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488" y="2214560"/>
            <a:ext cx="320600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Technique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85813" y="500063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8875" y="1785938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3857625" y="1714500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143125" y="1857375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4572000" y="3790950"/>
            <a:ext cx="9666288" cy="135255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518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429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340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51" y="2928940"/>
              <a:ext cx="50011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571750" y="785813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857875" y="642938"/>
            <a:ext cx="3286125" cy="1643062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7286625" y="3000375"/>
            <a:ext cx="608013" cy="500063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5" y="3001285"/>
              <a:ext cx="45387" cy="2857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57750" y="1857375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63" y="392906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-268287" y="1054100"/>
            <a:ext cx="4108450" cy="2428875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2029" y="2929127"/>
              <a:ext cx="7141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491" y="2928940"/>
              <a:ext cx="7141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312" y="2928940"/>
              <a:ext cx="7141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132" y="2928940"/>
              <a:ext cx="50023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10800000">
            <a:off x="4714875" y="1143000"/>
            <a:ext cx="928688" cy="285750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10800000">
            <a:off x="6357938" y="2428875"/>
            <a:ext cx="347662" cy="285750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4" name="乘号 73"/>
          <p:cNvSpPr/>
          <p:nvPr/>
        </p:nvSpPr>
        <p:spPr>
          <a:xfrm rot="10800000">
            <a:off x="60721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5" name="组合 74"/>
          <p:cNvGrpSpPr>
            <a:grpSpLocks/>
          </p:cNvGrpSpPr>
          <p:nvPr/>
        </p:nvGrpSpPr>
        <p:grpSpPr bwMode="auto">
          <a:xfrm rot="10800000">
            <a:off x="6500813" y="1428750"/>
            <a:ext cx="857250" cy="285750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3429000" y="3643313"/>
            <a:ext cx="1625600" cy="500062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353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647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5715000" y="3143250"/>
            <a:ext cx="1000125" cy="500063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633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938186" y="652448"/>
            <a:ext cx="928694" cy="285752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93" name="矩形 92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581260" y="1938332"/>
            <a:ext cx="347666" cy="285752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98" name="矩形 9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  <a:solidFill>
            <a:srgbClr val="FF0000">
              <a:alpha val="8000"/>
            </a:srgbClr>
          </a:solidFill>
        </p:grpSpPr>
        <p:sp>
          <p:nvSpPr>
            <p:cNvPr id="101" name="矩形 10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3" name="乘号 102"/>
          <p:cNvSpPr/>
          <p:nvPr/>
        </p:nvSpPr>
        <p:spPr>
          <a:xfrm>
            <a:off x="4010025" y="1866900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乘号 103"/>
          <p:cNvSpPr/>
          <p:nvPr/>
        </p:nvSpPr>
        <p:spPr>
          <a:xfrm>
            <a:off x="2295525" y="2009775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 rot="10800000">
            <a:off x="4724400" y="3944073"/>
            <a:ext cx="9665561" cy="1351827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06" name="矩形 10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724136" y="938200"/>
            <a:ext cx="857256" cy="285752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111" name="矩形 11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010252" y="795324"/>
            <a:ext cx="3286148" cy="1643074"/>
            <a:chOff x="2214546" y="3571882"/>
            <a:chExt cx="571504" cy="285752"/>
          </a:xfrm>
          <a:solidFill>
            <a:srgbClr val="FF0000">
              <a:alpha val="8000"/>
            </a:srgbClr>
          </a:solidFill>
        </p:grpSpPr>
        <p:sp>
          <p:nvSpPr>
            <p:cNvPr id="114" name="矩形 11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17" name="矩形 1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122" name="矩形 12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4" name="组合 123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25" name="矩形 12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 rot="10800000">
            <a:off x="7439044" y="3152778"/>
            <a:ext cx="608416" cy="500066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130" name="矩形 12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solidFill>
            <a:srgbClr val="FF0000">
              <a:alpha val="8000"/>
            </a:srgbClr>
          </a:solidFill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6081722" y="1009638"/>
            <a:ext cx="928694" cy="285752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36" name="矩形 1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5010152" y="2009770"/>
            <a:ext cx="347666" cy="285752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141" name="矩形 14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3" name="乘号 142"/>
          <p:cNvSpPr/>
          <p:nvPr/>
        </p:nvSpPr>
        <p:spPr>
          <a:xfrm>
            <a:off x="6938963" y="408146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4" name="乘号 143"/>
          <p:cNvSpPr/>
          <p:nvPr/>
        </p:nvSpPr>
        <p:spPr>
          <a:xfrm>
            <a:off x="4510088" y="265271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5" name="组合 144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46" name="矩形 14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 rot="5400000">
            <a:off x="-115540" y="1206108"/>
            <a:ext cx="4107685" cy="2428861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51" name="矩形 15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 rot="10800000">
            <a:off x="4867276" y="1295390"/>
            <a:ext cx="928694" cy="285752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56" name="矩形 15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 rot="10800000">
            <a:off x="6510350" y="2581274"/>
            <a:ext cx="347666" cy="285752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161" name="矩形 16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3" name="乘号 162"/>
          <p:cNvSpPr/>
          <p:nvPr/>
        </p:nvSpPr>
        <p:spPr>
          <a:xfrm rot="10800000">
            <a:off x="6224588" y="265271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4" name="组合 163"/>
          <p:cNvGrpSpPr/>
          <p:nvPr/>
        </p:nvGrpSpPr>
        <p:grpSpPr>
          <a:xfrm rot="10800000">
            <a:off x="6653226" y="1581142"/>
            <a:ext cx="857256" cy="285752"/>
            <a:chOff x="1285852" y="3000378"/>
            <a:chExt cx="347666" cy="285752"/>
          </a:xfrm>
          <a:solidFill>
            <a:srgbClr val="FF0000">
              <a:alpha val="8000"/>
            </a:srgbClr>
          </a:solidFill>
        </p:grpSpPr>
        <p:sp>
          <p:nvSpPr>
            <p:cNvPr id="165" name="矩形 16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3581392" y="3795720"/>
            <a:ext cx="1625215" cy="500066"/>
            <a:chOff x="2071670" y="2928940"/>
            <a:chExt cx="928694" cy="285752"/>
          </a:xfrm>
          <a:solidFill>
            <a:srgbClr val="FF0000">
              <a:alpha val="8000"/>
            </a:srgbClr>
          </a:solidFill>
        </p:grpSpPr>
        <p:sp>
          <p:nvSpPr>
            <p:cNvPr id="168" name="矩形 16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5867408" y="3295654"/>
            <a:ext cx="1000132" cy="500066"/>
            <a:chOff x="2214546" y="3571882"/>
            <a:chExt cx="571504" cy="285752"/>
          </a:xfrm>
          <a:solidFill>
            <a:srgbClr val="FF0000">
              <a:alpha val="8000"/>
            </a:srgbClr>
          </a:solidFill>
        </p:grpSpPr>
        <p:sp>
          <p:nvSpPr>
            <p:cNvPr id="173" name="矩形 17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714348" y="500048"/>
            <a:ext cx="928694" cy="285752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176" name="矩形 17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2357422" y="1785932"/>
            <a:ext cx="347666" cy="285752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181" name="矩形 18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2071670" y="3786196"/>
            <a:ext cx="571504" cy="285752"/>
            <a:chOff x="2214546" y="3571882"/>
            <a:chExt cx="571504" cy="285752"/>
          </a:xfrm>
          <a:solidFill>
            <a:srgbClr val="00C009">
              <a:alpha val="8000"/>
            </a:srgbClr>
          </a:solidFill>
        </p:grpSpPr>
        <p:sp>
          <p:nvSpPr>
            <p:cNvPr id="184" name="矩形 18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乘号 185"/>
          <p:cNvSpPr/>
          <p:nvPr/>
        </p:nvSpPr>
        <p:spPr>
          <a:xfrm>
            <a:off x="3786188" y="1714500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7" name="乘号 186"/>
          <p:cNvSpPr/>
          <p:nvPr/>
        </p:nvSpPr>
        <p:spPr>
          <a:xfrm>
            <a:off x="2071688" y="1857375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 rot="10800000">
            <a:off x="4500562" y="3791673"/>
            <a:ext cx="9665561" cy="1351827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189" name="矩形 18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500298" y="785800"/>
            <a:ext cx="857256" cy="285752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194" name="矩形 19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5786414" y="642924"/>
            <a:ext cx="3286148" cy="1643074"/>
            <a:chOff x="2214546" y="3571882"/>
            <a:chExt cx="571504" cy="285752"/>
          </a:xfrm>
          <a:solidFill>
            <a:srgbClr val="00C009">
              <a:alpha val="8000"/>
            </a:srgbClr>
          </a:solidFill>
        </p:grpSpPr>
        <p:sp>
          <p:nvSpPr>
            <p:cNvPr id="197" name="矩形 19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2724136" y="2224084"/>
            <a:ext cx="928694" cy="285752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00" name="矩形 19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>
            <a:off x="3214678" y="3000378"/>
            <a:ext cx="347666" cy="285752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205" name="矩形 20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 rot="10800000">
            <a:off x="500034" y="3071816"/>
            <a:ext cx="1625215" cy="500066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08" name="矩形 20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 rot="10800000">
            <a:off x="7215206" y="3000378"/>
            <a:ext cx="608416" cy="500066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213" name="矩形 21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5" name="组合 214"/>
          <p:cNvGrpSpPr/>
          <p:nvPr/>
        </p:nvGrpSpPr>
        <p:grpSpPr>
          <a:xfrm rot="10800000">
            <a:off x="1643042" y="1928808"/>
            <a:ext cx="1000132" cy="500066"/>
            <a:chOff x="2214546" y="3571882"/>
            <a:chExt cx="571504" cy="285752"/>
          </a:xfrm>
          <a:solidFill>
            <a:srgbClr val="00C009">
              <a:alpha val="8000"/>
            </a:srgbClr>
          </a:solidFill>
        </p:grpSpPr>
        <p:sp>
          <p:nvSpPr>
            <p:cNvPr id="216" name="矩形 21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5857884" y="857238"/>
            <a:ext cx="928694" cy="285752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19" name="矩形 21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4786314" y="1857370"/>
            <a:ext cx="347666" cy="285752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224" name="矩形 22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5" name="矩形 22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6" name="乘号 225"/>
          <p:cNvSpPr/>
          <p:nvPr/>
        </p:nvSpPr>
        <p:spPr>
          <a:xfrm>
            <a:off x="6715125" y="392906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7" name="乘号 226"/>
          <p:cNvSpPr/>
          <p:nvPr/>
        </p:nvSpPr>
        <p:spPr>
          <a:xfrm>
            <a:off x="4286250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28" name="组合 227"/>
          <p:cNvGrpSpPr/>
          <p:nvPr/>
        </p:nvGrpSpPr>
        <p:grpSpPr>
          <a:xfrm>
            <a:off x="4714876" y="3643320"/>
            <a:ext cx="928694" cy="285752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29" name="矩形 22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 rot="5400000">
            <a:off x="-339378" y="1053708"/>
            <a:ext cx="4107685" cy="2428861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34" name="矩形 23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" name="矩形 23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8" name="组合 237"/>
          <p:cNvGrpSpPr/>
          <p:nvPr/>
        </p:nvGrpSpPr>
        <p:grpSpPr>
          <a:xfrm rot="10800000">
            <a:off x="4643438" y="1142990"/>
            <a:ext cx="928694" cy="285752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39" name="矩形 23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1" name="矩形 24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3" name="组合 242"/>
          <p:cNvGrpSpPr/>
          <p:nvPr/>
        </p:nvGrpSpPr>
        <p:grpSpPr>
          <a:xfrm rot="10800000">
            <a:off x="6286512" y="2428874"/>
            <a:ext cx="347666" cy="285752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244" name="矩形 24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6" name="乘号 245"/>
          <p:cNvSpPr/>
          <p:nvPr/>
        </p:nvSpPr>
        <p:spPr>
          <a:xfrm rot="10800000">
            <a:off x="6000750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7" name="组合 246"/>
          <p:cNvGrpSpPr/>
          <p:nvPr/>
        </p:nvGrpSpPr>
        <p:grpSpPr>
          <a:xfrm rot="10800000">
            <a:off x="6429388" y="1428742"/>
            <a:ext cx="857256" cy="285752"/>
            <a:chOff x="1285852" y="3000378"/>
            <a:chExt cx="347666" cy="285752"/>
          </a:xfrm>
          <a:solidFill>
            <a:srgbClr val="00C009">
              <a:alpha val="8000"/>
            </a:srgbClr>
          </a:solidFill>
        </p:grpSpPr>
        <p:sp>
          <p:nvSpPr>
            <p:cNvPr id="248" name="矩形 24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3357554" y="3643320"/>
            <a:ext cx="1625215" cy="500066"/>
            <a:chOff x="2071670" y="2928940"/>
            <a:chExt cx="928694" cy="285752"/>
          </a:xfrm>
          <a:solidFill>
            <a:srgbClr val="00C009">
              <a:alpha val="8000"/>
            </a:srgbClr>
          </a:solidFill>
        </p:grpSpPr>
        <p:sp>
          <p:nvSpPr>
            <p:cNvPr id="251" name="矩形 25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5643570" y="3143254"/>
            <a:ext cx="1000132" cy="500066"/>
            <a:chOff x="2214546" y="3571882"/>
            <a:chExt cx="571504" cy="285752"/>
          </a:xfrm>
          <a:solidFill>
            <a:srgbClr val="00C009">
              <a:alpha val="8000"/>
            </a:srgbClr>
          </a:solidFill>
        </p:grpSpPr>
        <p:sp>
          <p:nvSpPr>
            <p:cNvPr id="256" name="矩形 25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9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100"/>
                            </p:stCondLst>
                            <p:childTnLst>
                              <p:par>
                                <p:cTn id="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20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30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400"/>
                            </p:stCondLst>
                            <p:childTnLst>
                              <p:par>
                                <p:cTn id="3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00444"/>
            <a:ext cx="372089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PowerPoint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85813" y="500063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000750" y="2214563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7429500" y="2143125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5715000" y="2286000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5786438" y="1071563"/>
            <a:ext cx="9666287" cy="135255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517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429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340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51" y="2928940"/>
              <a:ext cx="50011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143625" y="1214438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2428875" y="357188"/>
            <a:ext cx="3286125" cy="1643062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7286625" y="3000375"/>
            <a:ext cx="608013" cy="500063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5" y="3001285"/>
              <a:ext cx="45387" cy="2857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8429625" y="2286000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63" y="392906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4344987" y="2012951"/>
            <a:ext cx="1108075" cy="654050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8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034" y="2928940"/>
              <a:ext cx="718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728" y="2928940"/>
              <a:ext cx="705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093" y="2928940"/>
              <a:ext cx="50027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10800000">
            <a:off x="4714875" y="1143000"/>
            <a:ext cx="928688" cy="285750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10800000">
            <a:off x="6357938" y="2428875"/>
            <a:ext cx="347662" cy="285750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4" name="乘号 73"/>
          <p:cNvSpPr/>
          <p:nvPr/>
        </p:nvSpPr>
        <p:spPr>
          <a:xfrm rot="10800000">
            <a:off x="60721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5" name="组合 74"/>
          <p:cNvGrpSpPr>
            <a:grpSpLocks/>
          </p:cNvGrpSpPr>
          <p:nvPr/>
        </p:nvGrpSpPr>
        <p:grpSpPr bwMode="auto">
          <a:xfrm rot="10800000">
            <a:off x="6500813" y="1428750"/>
            <a:ext cx="857250" cy="285750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3429000" y="3643313"/>
            <a:ext cx="1625600" cy="500062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353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647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5715000" y="3143250"/>
            <a:ext cx="1000125" cy="500063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633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1000125" y="1285875"/>
            <a:ext cx="646113" cy="530225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9" name="组合 88"/>
          <p:cNvGrpSpPr>
            <a:grpSpLocks/>
          </p:cNvGrpSpPr>
          <p:nvPr/>
        </p:nvGrpSpPr>
        <p:grpSpPr bwMode="auto">
          <a:xfrm>
            <a:off x="714375" y="3286125"/>
            <a:ext cx="1062038" cy="530225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66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967" y="3571882"/>
              <a:ext cx="35708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2" name="乘号 91"/>
          <p:cNvSpPr/>
          <p:nvPr/>
        </p:nvSpPr>
        <p:spPr>
          <a:xfrm>
            <a:off x="6000750" y="1643063"/>
            <a:ext cx="265113" cy="265112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乘号 92"/>
          <p:cNvSpPr/>
          <p:nvPr/>
        </p:nvSpPr>
        <p:spPr>
          <a:xfrm>
            <a:off x="714375" y="1357313"/>
            <a:ext cx="265113" cy="265112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4938713" y="2152650"/>
            <a:ext cx="1724025" cy="530225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48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29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100" y="2928940"/>
              <a:ext cx="50026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9" name="组合 98"/>
          <p:cNvGrpSpPr>
            <a:grpSpLocks/>
          </p:cNvGrpSpPr>
          <p:nvPr/>
        </p:nvGrpSpPr>
        <p:grpSpPr bwMode="auto">
          <a:xfrm>
            <a:off x="1857375" y="2500313"/>
            <a:ext cx="646113" cy="530225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>
            <a:grpSpLocks/>
          </p:cNvGrpSpPr>
          <p:nvPr/>
        </p:nvGrpSpPr>
        <p:grpSpPr bwMode="auto">
          <a:xfrm rot="10800000">
            <a:off x="285750" y="1428750"/>
            <a:ext cx="1857375" cy="928688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5523" y="3571882"/>
              <a:ext cx="14312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9959" y="3571882"/>
              <a:ext cx="35706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5" name="组合 104"/>
          <p:cNvGrpSpPr>
            <a:grpSpLocks/>
          </p:cNvGrpSpPr>
          <p:nvPr/>
        </p:nvGrpSpPr>
        <p:grpSpPr bwMode="auto">
          <a:xfrm>
            <a:off x="7000875" y="1785938"/>
            <a:ext cx="646113" cy="530225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8" name="乘号 107"/>
          <p:cNvSpPr/>
          <p:nvPr/>
        </p:nvSpPr>
        <p:spPr>
          <a:xfrm>
            <a:off x="5357813" y="3429000"/>
            <a:ext cx="265112" cy="265113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乘号 108"/>
          <p:cNvSpPr/>
          <p:nvPr/>
        </p:nvSpPr>
        <p:spPr>
          <a:xfrm>
            <a:off x="6500813" y="2428875"/>
            <a:ext cx="265112" cy="265113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0" name="组合 109"/>
          <p:cNvGrpSpPr>
            <a:grpSpLocks/>
          </p:cNvGrpSpPr>
          <p:nvPr/>
        </p:nvGrpSpPr>
        <p:grpSpPr bwMode="auto">
          <a:xfrm>
            <a:off x="5357813" y="3071813"/>
            <a:ext cx="1724025" cy="530225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48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29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100" y="2928940"/>
              <a:ext cx="50026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 rot="5400000">
            <a:off x="-62706" y="2991644"/>
            <a:ext cx="2055813" cy="1216025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7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380" y="2928940"/>
              <a:ext cx="717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091" y="2928940"/>
              <a:ext cx="717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518" y="2928940"/>
              <a:ext cx="49984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 rot="10800000">
            <a:off x="4929188" y="1928813"/>
            <a:ext cx="646112" cy="530225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4998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3" name="乘号 122"/>
          <p:cNvSpPr/>
          <p:nvPr/>
        </p:nvSpPr>
        <p:spPr>
          <a:xfrm rot="10800000">
            <a:off x="8215313" y="2428875"/>
            <a:ext cx="265112" cy="265113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4" name="组合 123"/>
          <p:cNvGrpSpPr>
            <a:grpSpLocks/>
          </p:cNvGrpSpPr>
          <p:nvPr/>
        </p:nvGrpSpPr>
        <p:grpSpPr bwMode="auto">
          <a:xfrm rot="10800000">
            <a:off x="5072063" y="928688"/>
            <a:ext cx="1592262" cy="530225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505" y="3000378"/>
              <a:ext cx="4575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57" y="3000378"/>
              <a:ext cx="27626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7" name="组合 126"/>
          <p:cNvGrpSpPr>
            <a:grpSpLocks/>
          </p:cNvGrpSpPr>
          <p:nvPr/>
        </p:nvGrpSpPr>
        <p:grpSpPr bwMode="auto">
          <a:xfrm>
            <a:off x="2571750" y="3000375"/>
            <a:ext cx="3017838" cy="928688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32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321" y="2928940"/>
              <a:ext cx="718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60" y="2928940"/>
              <a:ext cx="7132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110" y="2928940"/>
              <a:ext cx="50025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2" name="组合 131"/>
          <p:cNvGrpSpPr>
            <a:grpSpLocks/>
          </p:cNvGrpSpPr>
          <p:nvPr/>
        </p:nvGrpSpPr>
        <p:grpSpPr bwMode="auto">
          <a:xfrm>
            <a:off x="5929313" y="3357563"/>
            <a:ext cx="1857375" cy="928687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312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982" y="3571882"/>
              <a:ext cx="35706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5" name="矩形 134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857224" y="500048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42" name="矩形 14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072198" y="2214560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47" name="矩形 14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2214546" y="3786196"/>
            <a:ext cx="571504" cy="285752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150" name="矩形 149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2" name="乘号 151"/>
          <p:cNvSpPr/>
          <p:nvPr/>
        </p:nvSpPr>
        <p:spPr>
          <a:xfrm>
            <a:off x="7500938" y="2143125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" name="乘号 152"/>
          <p:cNvSpPr/>
          <p:nvPr/>
        </p:nvSpPr>
        <p:spPr>
          <a:xfrm>
            <a:off x="5786438" y="2286000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4" name="组合 153"/>
          <p:cNvGrpSpPr/>
          <p:nvPr/>
        </p:nvGrpSpPr>
        <p:grpSpPr>
          <a:xfrm>
            <a:off x="6215074" y="1214428"/>
            <a:ext cx="85725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55" name="矩形 15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2500298" y="357172"/>
            <a:ext cx="3286148" cy="1643074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158" name="矩形 157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867012" y="2224084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61" name="矩形 16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2" name="矩形 16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357554" y="3000378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66" name="矩形 16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7" name="矩形 16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8" name="组合 167"/>
          <p:cNvGrpSpPr/>
          <p:nvPr/>
        </p:nvGrpSpPr>
        <p:grpSpPr>
          <a:xfrm rot="10800000">
            <a:off x="642910" y="3071816"/>
            <a:ext cx="1625215" cy="50006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69" name="矩形 16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 rot="10800000">
            <a:off x="7358082" y="3000378"/>
            <a:ext cx="608416" cy="500066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74" name="矩形 17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 rot="10800000">
            <a:off x="1785918" y="1928808"/>
            <a:ext cx="1000132" cy="50006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177" name="矩形 17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000760" y="857238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80" name="矩形 17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8501090" y="2285998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85" name="矩形 18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6" name="矩形 18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7" name="乘号 186"/>
          <p:cNvSpPr/>
          <p:nvPr/>
        </p:nvSpPr>
        <p:spPr>
          <a:xfrm>
            <a:off x="6858000" y="392906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8" name="乘号 187"/>
          <p:cNvSpPr/>
          <p:nvPr/>
        </p:nvSpPr>
        <p:spPr>
          <a:xfrm>
            <a:off x="4429125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4857752" y="3643320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90" name="矩形 18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 rot="5400000">
            <a:off x="4417161" y="2012209"/>
            <a:ext cx="1107289" cy="65473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95" name="矩形 19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 rot="10800000">
            <a:off x="4786314" y="1142990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00" name="矩形 19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 rot="10800000">
            <a:off x="6429388" y="2428874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05" name="矩形 20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7" name="乘号 206"/>
          <p:cNvSpPr/>
          <p:nvPr/>
        </p:nvSpPr>
        <p:spPr>
          <a:xfrm rot="10800000">
            <a:off x="6143625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08" name="组合 207"/>
          <p:cNvGrpSpPr/>
          <p:nvPr/>
        </p:nvGrpSpPr>
        <p:grpSpPr>
          <a:xfrm rot="10800000">
            <a:off x="6572264" y="1428742"/>
            <a:ext cx="85725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09" name="矩形 20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3500430" y="3643320"/>
            <a:ext cx="1625215" cy="50006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12" name="矩形 21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5786446" y="3143254"/>
            <a:ext cx="1000132" cy="50006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17" name="矩形 21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1071538" y="1285866"/>
            <a:ext cx="645653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20" name="矩形 21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785787" y="3286130"/>
            <a:ext cx="1061344" cy="530672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23" name="矩形 22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5" name="乘号 224"/>
          <p:cNvSpPr/>
          <p:nvPr/>
        </p:nvSpPr>
        <p:spPr>
          <a:xfrm>
            <a:off x="6072188" y="1643063"/>
            <a:ext cx="265112" cy="265112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6" name="乘号 225"/>
          <p:cNvSpPr/>
          <p:nvPr/>
        </p:nvSpPr>
        <p:spPr>
          <a:xfrm>
            <a:off x="785813" y="1357313"/>
            <a:ext cx="265112" cy="265112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27" name="组合 226"/>
          <p:cNvGrpSpPr/>
          <p:nvPr/>
        </p:nvGrpSpPr>
        <p:grpSpPr>
          <a:xfrm>
            <a:off x="5010153" y="2152646"/>
            <a:ext cx="1724684" cy="53067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28" name="矩形 2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1928794" y="2500312"/>
            <a:ext cx="645653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33" name="矩形 23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 rot="10800000">
            <a:off x="357159" y="1428742"/>
            <a:ext cx="1857352" cy="92867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36" name="矩形 23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7072330" y="1785932"/>
            <a:ext cx="645653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39" name="矩形 238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0" name="矩形 239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1" name="乘号 240"/>
          <p:cNvSpPr/>
          <p:nvPr/>
        </p:nvSpPr>
        <p:spPr>
          <a:xfrm>
            <a:off x="5429250" y="3429000"/>
            <a:ext cx="265113" cy="265113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2" name="乘号 241"/>
          <p:cNvSpPr/>
          <p:nvPr/>
        </p:nvSpPr>
        <p:spPr>
          <a:xfrm>
            <a:off x="6572250" y="2428875"/>
            <a:ext cx="265113" cy="265113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3" name="组合 242"/>
          <p:cNvGrpSpPr/>
          <p:nvPr/>
        </p:nvGrpSpPr>
        <p:grpSpPr>
          <a:xfrm>
            <a:off x="5429256" y="3071816"/>
            <a:ext cx="1724684" cy="53067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44" name="矩形 24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5" name="矩形 24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 rot="5400000">
            <a:off x="8377" y="2991971"/>
            <a:ext cx="2056356" cy="121591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49" name="矩形 24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 rot="10800000">
            <a:off x="5000628" y="1928808"/>
            <a:ext cx="645653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54" name="矩形 25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56" name="乘号 255"/>
          <p:cNvSpPr/>
          <p:nvPr/>
        </p:nvSpPr>
        <p:spPr>
          <a:xfrm rot="10800000">
            <a:off x="8286750" y="2428875"/>
            <a:ext cx="265113" cy="265113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57" name="组合 256"/>
          <p:cNvGrpSpPr/>
          <p:nvPr/>
        </p:nvGrpSpPr>
        <p:grpSpPr>
          <a:xfrm rot="10800000">
            <a:off x="5143505" y="928676"/>
            <a:ext cx="1592016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58" name="矩形 257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9" name="矩形 258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2643174" y="3000378"/>
            <a:ext cx="3018198" cy="92867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61" name="矩形 26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3" name="矩形 26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>
            <a:off x="6000760" y="3357568"/>
            <a:ext cx="1857352" cy="92867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66" name="矩形 26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1009624" y="652448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69" name="矩形 26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3" name="组合 272"/>
          <p:cNvGrpSpPr/>
          <p:nvPr/>
        </p:nvGrpSpPr>
        <p:grpSpPr>
          <a:xfrm>
            <a:off x="6224598" y="2366960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74" name="矩形 273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5" name="矩形 274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6" name="组合 275"/>
          <p:cNvGrpSpPr/>
          <p:nvPr/>
        </p:nvGrpSpPr>
        <p:grpSpPr>
          <a:xfrm>
            <a:off x="2366946" y="3938596"/>
            <a:ext cx="571504" cy="285752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77" name="矩形 27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79" name="乘号 278"/>
          <p:cNvSpPr/>
          <p:nvPr/>
        </p:nvSpPr>
        <p:spPr>
          <a:xfrm>
            <a:off x="7653338" y="2295525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乘号 279"/>
          <p:cNvSpPr/>
          <p:nvPr/>
        </p:nvSpPr>
        <p:spPr>
          <a:xfrm>
            <a:off x="5938838" y="2438400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81" name="组合 280"/>
          <p:cNvGrpSpPr/>
          <p:nvPr/>
        </p:nvGrpSpPr>
        <p:grpSpPr>
          <a:xfrm>
            <a:off x="6367474" y="1366828"/>
            <a:ext cx="85725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82" name="矩形 28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3" name="矩形 28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4" name="组合 283"/>
          <p:cNvGrpSpPr/>
          <p:nvPr/>
        </p:nvGrpSpPr>
        <p:grpSpPr>
          <a:xfrm>
            <a:off x="2652698" y="509572"/>
            <a:ext cx="3286148" cy="1643074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85" name="矩形 28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3019412" y="2376484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88" name="矩形 28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2" name="组合 291"/>
          <p:cNvGrpSpPr/>
          <p:nvPr/>
        </p:nvGrpSpPr>
        <p:grpSpPr>
          <a:xfrm>
            <a:off x="3509954" y="3152778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93" name="矩形 29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4" name="矩形 29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 rot="10800000">
            <a:off x="795310" y="3224216"/>
            <a:ext cx="1625215" cy="50006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96" name="矩形 29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7" name="矩形 29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0" name="组合 299"/>
          <p:cNvGrpSpPr/>
          <p:nvPr/>
        </p:nvGrpSpPr>
        <p:grpSpPr>
          <a:xfrm rot="10800000">
            <a:off x="7510482" y="3152778"/>
            <a:ext cx="608416" cy="500066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01" name="矩形 30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2" name="矩形 30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3" name="组合 302"/>
          <p:cNvGrpSpPr/>
          <p:nvPr/>
        </p:nvGrpSpPr>
        <p:grpSpPr>
          <a:xfrm rot="10800000">
            <a:off x="1938318" y="2081208"/>
            <a:ext cx="1000132" cy="50006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304" name="矩形 30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6" name="组合 305"/>
          <p:cNvGrpSpPr/>
          <p:nvPr/>
        </p:nvGrpSpPr>
        <p:grpSpPr>
          <a:xfrm>
            <a:off x="6153160" y="1009638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07" name="矩形 30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1" name="组合 310"/>
          <p:cNvGrpSpPr/>
          <p:nvPr/>
        </p:nvGrpSpPr>
        <p:grpSpPr>
          <a:xfrm>
            <a:off x="8653490" y="2438398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12" name="矩形 31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3" name="矩形 31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14" name="乘号 313"/>
          <p:cNvSpPr/>
          <p:nvPr/>
        </p:nvSpPr>
        <p:spPr>
          <a:xfrm>
            <a:off x="7010400" y="408146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5" name="乘号 314"/>
          <p:cNvSpPr/>
          <p:nvPr/>
        </p:nvSpPr>
        <p:spPr>
          <a:xfrm>
            <a:off x="4581525" y="265271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6" name="组合 315"/>
          <p:cNvGrpSpPr/>
          <p:nvPr/>
        </p:nvGrpSpPr>
        <p:grpSpPr>
          <a:xfrm>
            <a:off x="5010152" y="3795720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17" name="矩形 3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8" name="矩形 3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1" name="组合 320"/>
          <p:cNvGrpSpPr/>
          <p:nvPr/>
        </p:nvGrpSpPr>
        <p:grpSpPr>
          <a:xfrm rot="5400000">
            <a:off x="4569561" y="2164609"/>
            <a:ext cx="1107289" cy="65473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22" name="矩形 32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6" name="组合 325"/>
          <p:cNvGrpSpPr/>
          <p:nvPr/>
        </p:nvGrpSpPr>
        <p:grpSpPr>
          <a:xfrm rot="10800000">
            <a:off x="4938714" y="1295390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27" name="矩形 32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1" name="组合 330"/>
          <p:cNvGrpSpPr/>
          <p:nvPr/>
        </p:nvGrpSpPr>
        <p:grpSpPr>
          <a:xfrm rot="10800000">
            <a:off x="6581788" y="2581274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32" name="矩形 331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4" name="乘号 333"/>
          <p:cNvSpPr/>
          <p:nvPr/>
        </p:nvSpPr>
        <p:spPr>
          <a:xfrm rot="10800000">
            <a:off x="6296025" y="265271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35" name="组合 334"/>
          <p:cNvGrpSpPr/>
          <p:nvPr/>
        </p:nvGrpSpPr>
        <p:grpSpPr>
          <a:xfrm rot="10800000">
            <a:off x="6724664" y="1581142"/>
            <a:ext cx="85725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36" name="矩形 33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3652830" y="3795720"/>
            <a:ext cx="1625215" cy="50006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39" name="矩形 33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3" name="组合 342"/>
          <p:cNvGrpSpPr/>
          <p:nvPr/>
        </p:nvGrpSpPr>
        <p:grpSpPr>
          <a:xfrm>
            <a:off x="5938846" y="3295654"/>
            <a:ext cx="1000132" cy="50006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344" name="矩形 3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1223938" y="1438266"/>
            <a:ext cx="645653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47" name="矩形 34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938187" y="3438530"/>
            <a:ext cx="1061344" cy="530672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350" name="矩形 349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52" name="乘号 351"/>
          <p:cNvSpPr/>
          <p:nvPr/>
        </p:nvSpPr>
        <p:spPr>
          <a:xfrm>
            <a:off x="6224588" y="1795463"/>
            <a:ext cx="265112" cy="265112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3" name="乘号 352"/>
          <p:cNvSpPr/>
          <p:nvPr/>
        </p:nvSpPr>
        <p:spPr>
          <a:xfrm>
            <a:off x="938213" y="1509713"/>
            <a:ext cx="265112" cy="265112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54" name="组合 353"/>
          <p:cNvGrpSpPr/>
          <p:nvPr/>
        </p:nvGrpSpPr>
        <p:grpSpPr>
          <a:xfrm>
            <a:off x="5162553" y="2305046"/>
            <a:ext cx="1724684" cy="53067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55" name="矩形 35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9" name="组合 358"/>
          <p:cNvGrpSpPr/>
          <p:nvPr/>
        </p:nvGrpSpPr>
        <p:grpSpPr>
          <a:xfrm>
            <a:off x="2081194" y="2652712"/>
            <a:ext cx="645653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60" name="矩形 35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1" name="矩形 36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 rot="10800000">
            <a:off x="509559" y="1581142"/>
            <a:ext cx="1857352" cy="92867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363" name="矩形 36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7224730" y="1938332"/>
            <a:ext cx="645653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66" name="矩形 36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7" name="矩形 36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68" name="乘号 367"/>
          <p:cNvSpPr/>
          <p:nvPr/>
        </p:nvSpPr>
        <p:spPr>
          <a:xfrm>
            <a:off x="5581650" y="3581400"/>
            <a:ext cx="265113" cy="265113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9" name="乘号 368"/>
          <p:cNvSpPr/>
          <p:nvPr/>
        </p:nvSpPr>
        <p:spPr>
          <a:xfrm>
            <a:off x="6724650" y="2581275"/>
            <a:ext cx="265113" cy="265113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70" name="组合 369"/>
          <p:cNvGrpSpPr/>
          <p:nvPr/>
        </p:nvGrpSpPr>
        <p:grpSpPr>
          <a:xfrm>
            <a:off x="5581656" y="3224216"/>
            <a:ext cx="1724684" cy="53067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71" name="矩形 37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5" name="组合 374"/>
          <p:cNvGrpSpPr/>
          <p:nvPr/>
        </p:nvGrpSpPr>
        <p:grpSpPr>
          <a:xfrm rot="5400000">
            <a:off x="160777" y="3144371"/>
            <a:ext cx="2056356" cy="121591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76" name="矩形 37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8" name="矩形 37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0" name="组合 379"/>
          <p:cNvGrpSpPr/>
          <p:nvPr/>
        </p:nvGrpSpPr>
        <p:grpSpPr>
          <a:xfrm rot="10800000">
            <a:off x="5153028" y="2081208"/>
            <a:ext cx="645653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81" name="矩形 380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83" name="乘号 382"/>
          <p:cNvSpPr/>
          <p:nvPr/>
        </p:nvSpPr>
        <p:spPr>
          <a:xfrm rot="10800000">
            <a:off x="8439150" y="2581275"/>
            <a:ext cx="265113" cy="265113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84" name="组合 383"/>
          <p:cNvGrpSpPr/>
          <p:nvPr/>
        </p:nvGrpSpPr>
        <p:grpSpPr>
          <a:xfrm rot="10800000">
            <a:off x="5295905" y="1081076"/>
            <a:ext cx="1592016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385" name="矩形 38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6" name="矩形 38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7" name="组合 386"/>
          <p:cNvGrpSpPr/>
          <p:nvPr/>
        </p:nvGrpSpPr>
        <p:grpSpPr>
          <a:xfrm>
            <a:off x="2795574" y="3152778"/>
            <a:ext cx="3018198" cy="92867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388" name="矩形 38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9" name="矩形 38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0" name="矩形 38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1" name="矩形 39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92" name="组合 391"/>
          <p:cNvGrpSpPr/>
          <p:nvPr/>
        </p:nvGrpSpPr>
        <p:grpSpPr>
          <a:xfrm>
            <a:off x="6153160" y="3509968"/>
            <a:ext cx="1857352" cy="92867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393" name="矩形 39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4" name="矩形 39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9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1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20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30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40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500"/>
                            </p:stCondLst>
                            <p:childTnLst>
                              <p:par>
                                <p:cTn id="3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60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7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80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90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1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1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1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2100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1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200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1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3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300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1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2500312"/>
            <a:ext cx="462588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HIGH QUALITY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000125" y="642938"/>
            <a:ext cx="928688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000750" y="2214563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7429500" y="2143125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5715000" y="2286000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285750" y="1571625"/>
            <a:ext cx="7237413" cy="1012825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5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468" y="2928940"/>
              <a:ext cx="715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265" y="2928940"/>
              <a:ext cx="7129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470" y="2928940"/>
              <a:ext cx="50009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143625" y="1214438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2857500" y="428625"/>
            <a:ext cx="2571750" cy="1285875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9036" y="3571882"/>
              <a:ext cx="3570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7286625" y="3000375"/>
            <a:ext cx="608013" cy="500063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5" y="3001285"/>
              <a:ext cx="45387" cy="2857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8429625" y="2286000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63" y="392906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4344987" y="2012951"/>
            <a:ext cx="1108075" cy="654050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8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034" y="2928940"/>
              <a:ext cx="718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728" y="2928940"/>
              <a:ext cx="705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093" y="2928940"/>
              <a:ext cx="50027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10800000">
            <a:off x="4714875" y="1143000"/>
            <a:ext cx="928688" cy="285750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10800000">
            <a:off x="6357938" y="2428875"/>
            <a:ext cx="347662" cy="285750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4" name="乘号 73"/>
          <p:cNvSpPr/>
          <p:nvPr/>
        </p:nvSpPr>
        <p:spPr>
          <a:xfrm rot="10800000">
            <a:off x="60721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5" name="组合 74"/>
          <p:cNvGrpSpPr>
            <a:grpSpLocks/>
          </p:cNvGrpSpPr>
          <p:nvPr/>
        </p:nvGrpSpPr>
        <p:grpSpPr bwMode="auto">
          <a:xfrm rot="10800000">
            <a:off x="6500813" y="1428750"/>
            <a:ext cx="857250" cy="285750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3143250" y="4286250"/>
            <a:ext cx="1625600" cy="500063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353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647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5715000" y="3143250"/>
            <a:ext cx="1000125" cy="500063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633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1000125" y="1285875"/>
            <a:ext cx="646113" cy="530225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9" name="组合 88"/>
          <p:cNvGrpSpPr>
            <a:grpSpLocks/>
          </p:cNvGrpSpPr>
          <p:nvPr/>
        </p:nvGrpSpPr>
        <p:grpSpPr bwMode="auto">
          <a:xfrm>
            <a:off x="714375" y="3286125"/>
            <a:ext cx="1062038" cy="530225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66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967" y="3571882"/>
              <a:ext cx="35708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2" name="乘号 91"/>
          <p:cNvSpPr/>
          <p:nvPr/>
        </p:nvSpPr>
        <p:spPr>
          <a:xfrm>
            <a:off x="6000750" y="1643063"/>
            <a:ext cx="265113" cy="265112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乘号 92"/>
          <p:cNvSpPr/>
          <p:nvPr/>
        </p:nvSpPr>
        <p:spPr>
          <a:xfrm>
            <a:off x="714375" y="1357313"/>
            <a:ext cx="265113" cy="265112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4938713" y="2152650"/>
            <a:ext cx="1724025" cy="530225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48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29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100" y="2928940"/>
              <a:ext cx="50026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9" name="组合 98"/>
          <p:cNvGrpSpPr>
            <a:grpSpLocks/>
          </p:cNvGrpSpPr>
          <p:nvPr/>
        </p:nvGrpSpPr>
        <p:grpSpPr bwMode="auto">
          <a:xfrm>
            <a:off x="1857375" y="2500313"/>
            <a:ext cx="646113" cy="530225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>
            <a:grpSpLocks/>
          </p:cNvGrpSpPr>
          <p:nvPr/>
        </p:nvGrpSpPr>
        <p:grpSpPr bwMode="auto">
          <a:xfrm rot="10800000">
            <a:off x="2928938" y="2071688"/>
            <a:ext cx="1857375" cy="928687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5035" y="3571882"/>
              <a:ext cx="14312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9471" y="3571882"/>
              <a:ext cx="35706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5" name="组合 104"/>
          <p:cNvGrpSpPr>
            <a:grpSpLocks/>
          </p:cNvGrpSpPr>
          <p:nvPr/>
        </p:nvGrpSpPr>
        <p:grpSpPr bwMode="auto">
          <a:xfrm>
            <a:off x="7000875" y="1785938"/>
            <a:ext cx="646113" cy="530225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8" name="乘号 107"/>
          <p:cNvSpPr/>
          <p:nvPr/>
        </p:nvSpPr>
        <p:spPr>
          <a:xfrm>
            <a:off x="5357813" y="3429000"/>
            <a:ext cx="265112" cy="265113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乘号 108"/>
          <p:cNvSpPr/>
          <p:nvPr/>
        </p:nvSpPr>
        <p:spPr>
          <a:xfrm>
            <a:off x="6500813" y="2428875"/>
            <a:ext cx="265112" cy="265113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0" name="组合 109"/>
          <p:cNvGrpSpPr>
            <a:grpSpLocks/>
          </p:cNvGrpSpPr>
          <p:nvPr/>
        </p:nvGrpSpPr>
        <p:grpSpPr bwMode="auto">
          <a:xfrm>
            <a:off x="5357813" y="3071813"/>
            <a:ext cx="1724025" cy="530225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48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29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100" y="2928940"/>
              <a:ext cx="50026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 rot="5400000">
            <a:off x="-62706" y="2991644"/>
            <a:ext cx="2055813" cy="1216025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7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380" y="2928940"/>
              <a:ext cx="717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091" y="2928940"/>
              <a:ext cx="717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518" y="2928940"/>
              <a:ext cx="49984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 rot="10800000">
            <a:off x="4929188" y="1928813"/>
            <a:ext cx="646112" cy="530225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4998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3" name="乘号 122"/>
          <p:cNvSpPr/>
          <p:nvPr/>
        </p:nvSpPr>
        <p:spPr>
          <a:xfrm rot="10800000">
            <a:off x="8215313" y="2428875"/>
            <a:ext cx="265112" cy="265113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4" name="组合 123"/>
          <p:cNvGrpSpPr>
            <a:grpSpLocks/>
          </p:cNvGrpSpPr>
          <p:nvPr/>
        </p:nvGrpSpPr>
        <p:grpSpPr bwMode="auto">
          <a:xfrm rot="10800000">
            <a:off x="5072063" y="928688"/>
            <a:ext cx="1592262" cy="530225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505" y="3000378"/>
              <a:ext cx="4575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57" y="3000378"/>
              <a:ext cx="27626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7" name="组合 126"/>
          <p:cNvGrpSpPr>
            <a:grpSpLocks/>
          </p:cNvGrpSpPr>
          <p:nvPr/>
        </p:nvGrpSpPr>
        <p:grpSpPr bwMode="auto">
          <a:xfrm>
            <a:off x="285750" y="3786188"/>
            <a:ext cx="3017838" cy="928687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32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321" y="2928940"/>
              <a:ext cx="718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60" y="2928940"/>
              <a:ext cx="7132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110" y="2928940"/>
              <a:ext cx="50025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2" name="组合 131"/>
          <p:cNvGrpSpPr>
            <a:grpSpLocks/>
          </p:cNvGrpSpPr>
          <p:nvPr/>
        </p:nvGrpSpPr>
        <p:grpSpPr bwMode="auto">
          <a:xfrm>
            <a:off x="6572250" y="4214813"/>
            <a:ext cx="1857375" cy="928687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312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982" y="3571882"/>
              <a:ext cx="35706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5" name="组合 134"/>
          <p:cNvGrpSpPr>
            <a:grpSpLocks/>
          </p:cNvGrpSpPr>
          <p:nvPr/>
        </p:nvGrpSpPr>
        <p:grpSpPr bwMode="auto">
          <a:xfrm>
            <a:off x="3714750" y="642938"/>
            <a:ext cx="1582738" cy="487362"/>
            <a:chOff x="2071670" y="2928940"/>
            <a:chExt cx="928694" cy="285752"/>
          </a:xfrm>
        </p:grpSpPr>
        <p:sp>
          <p:nvSpPr>
            <p:cNvPr id="136" name="矩形 135"/>
            <p:cNvSpPr/>
            <p:nvPr/>
          </p:nvSpPr>
          <p:spPr>
            <a:xfrm>
              <a:off x="2071670" y="2928940"/>
              <a:ext cx="7172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214188" y="2928940"/>
              <a:ext cx="7172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57637" y="2928940"/>
              <a:ext cx="7079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00155" y="2928940"/>
              <a:ext cx="50020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0" name="组合 139"/>
          <p:cNvGrpSpPr>
            <a:grpSpLocks/>
          </p:cNvGrpSpPr>
          <p:nvPr/>
        </p:nvGrpSpPr>
        <p:grpSpPr bwMode="auto">
          <a:xfrm>
            <a:off x="4857750" y="3786188"/>
            <a:ext cx="974725" cy="487362"/>
            <a:chOff x="2214546" y="3571882"/>
            <a:chExt cx="571504" cy="285752"/>
          </a:xfrm>
        </p:grpSpPr>
        <p:sp>
          <p:nvSpPr>
            <p:cNvPr id="141" name="矩形 140"/>
            <p:cNvSpPr/>
            <p:nvPr/>
          </p:nvSpPr>
          <p:spPr>
            <a:xfrm>
              <a:off x="2214546" y="3571882"/>
              <a:ext cx="14334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2428627" y="3571882"/>
              <a:ext cx="35742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" name="组合 142"/>
          <p:cNvGrpSpPr>
            <a:grpSpLocks/>
          </p:cNvGrpSpPr>
          <p:nvPr/>
        </p:nvGrpSpPr>
        <p:grpSpPr bwMode="auto">
          <a:xfrm>
            <a:off x="5510213" y="2224088"/>
            <a:ext cx="1582737" cy="487362"/>
            <a:chOff x="2071670" y="2928940"/>
            <a:chExt cx="928694" cy="285752"/>
          </a:xfrm>
        </p:grpSpPr>
        <p:sp>
          <p:nvSpPr>
            <p:cNvPr id="144" name="矩形 143"/>
            <p:cNvSpPr/>
            <p:nvPr/>
          </p:nvSpPr>
          <p:spPr>
            <a:xfrm>
              <a:off x="2071670" y="2928940"/>
              <a:ext cx="7172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214187" y="2928940"/>
              <a:ext cx="7172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57637" y="2928940"/>
              <a:ext cx="7079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500155" y="2928940"/>
              <a:ext cx="50020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8" name="组合 147"/>
          <p:cNvGrpSpPr>
            <a:grpSpLocks/>
          </p:cNvGrpSpPr>
          <p:nvPr/>
        </p:nvGrpSpPr>
        <p:grpSpPr bwMode="auto">
          <a:xfrm>
            <a:off x="6000750" y="3000375"/>
            <a:ext cx="592138" cy="487363"/>
            <a:chOff x="1285852" y="3000378"/>
            <a:chExt cx="347666" cy="285752"/>
          </a:xfrm>
        </p:grpSpPr>
        <p:sp>
          <p:nvSpPr>
            <p:cNvPr id="149" name="矩形 148"/>
            <p:cNvSpPr/>
            <p:nvPr/>
          </p:nvSpPr>
          <p:spPr>
            <a:xfrm flipH="1">
              <a:off x="1285852" y="3000378"/>
              <a:ext cx="4567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 flipH="1">
              <a:off x="1357622" y="3000378"/>
              <a:ext cx="27589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1" name="组合 150"/>
          <p:cNvGrpSpPr>
            <a:grpSpLocks/>
          </p:cNvGrpSpPr>
          <p:nvPr/>
        </p:nvGrpSpPr>
        <p:grpSpPr bwMode="auto">
          <a:xfrm rot="10800000">
            <a:off x="3286125" y="2921000"/>
            <a:ext cx="2770188" cy="852488"/>
            <a:chOff x="2071670" y="2928940"/>
            <a:chExt cx="928694" cy="285752"/>
          </a:xfrm>
        </p:grpSpPr>
        <p:sp>
          <p:nvSpPr>
            <p:cNvPr id="152" name="矩形 151"/>
            <p:cNvSpPr/>
            <p:nvPr/>
          </p:nvSpPr>
          <p:spPr>
            <a:xfrm>
              <a:off x="2071670" y="2928940"/>
              <a:ext cx="7131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214833" y="2928940"/>
              <a:ext cx="718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357463" y="2928940"/>
              <a:ext cx="7131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500093" y="2928940"/>
              <a:ext cx="50027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6" name="组合 155"/>
          <p:cNvGrpSpPr>
            <a:grpSpLocks/>
          </p:cNvGrpSpPr>
          <p:nvPr/>
        </p:nvGrpSpPr>
        <p:grpSpPr bwMode="auto">
          <a:xfrm rot="10800000">
            <a:off x="4429125" y="1778000"/>
            <a:ext cx="1704975" cy="852488"/>
            <a:chOff x="2214546" y="3571882"/>
            <a:chExt cx="571504" cy="285752"/>
          </a:xfrm>
        </p:grpSpPr>
        <p:sp>
          <p:nvSpPr>
            <p:cNvPr id="157" name="矩形 156"/>
            <p:cNvSpPr/>
            <p:nvPr/>
          </p:nvSpPr>
          <p:spPr>
            <a:xfrm>
              <a:off x="2215078" y="3571882"/>
              <a:ext cx="14314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429525" y="3571882"/>
              <a:ext cx="35705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9" name="组合 158"/>
          <p:cNvGrpSpPr>
            <a:grpSpLocks/>
          </p:cNvGrpSpPr>
          <p:nvPr/>
        </p:nvGrpSpPr>
        <p:grpSpPr bwMode="auto">
          <a:xfrm>
            <a:off x="3714750" y="1112838"/>
            <a:ext cx="1100138" cy="904875"/>
            <a:chOff x="1285852" y="3000378"/>
            <a:chExt cx="347666" cy="285752"/>
          </a:xfrm>
        </p:grpSpPr>
        <p:sp>
          <p:nvSpPr>
            <p:cNvPr id="160" name="矩形 159"/>
            <p:cNvSpPr/>
            <p:nvPr/>
          </p:nvSpPr>
          <p:spPr>
            <a:xfrm flipH="1">
              <a:off x="1285852" y="3000378"/>
              <a:ext cx="4565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H="1">
              <a:off x="1357091" y="3000378"/>
              <a:ext cx="2764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2" name="组合 161"/>
          <p:cNvGrpSpPr>
            <a:grpSpLocks/>
          </p:cNvGrpSpPr>
          <p:nvPr/>
        </p:nvGrpSpPr>
        <p:grpSpPr bwMode="auto">
          <a:xfrm>
            <a:off x="3429000" y="3113088"/>
            <a:ext cx="1808163" cy="904875"/>
            <a:chOff x="2214546" y="3571882"/>
            <a:chExt cx="571504" cy="285752"/>
          </a:xfrm>
        </p:grpSpPr>
        <p:sp>
          <p:nvSpPr>
            <p:cNvPr id="163" name="矩形 162"/>
            <p:cNvSpPr/>
            <p:nvPr/>
          </p:nvSpPr>
          <p:spPr>
            <a:xfrm>
              <a:off x="2214546" y="3571882"/>
              <a:ext cx="14300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428797" y="3571882"/>
              <a:ext cx="35725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5" name="乘号 164"/>
          <p:cNvSpPr/>
          <p:nvPr/>
        </p:nvSpPr>
        <p:spPr>
          <a:xfrm>
            <a:off x="3429000" y="1371600"/>
            <a:ext cx="452438" cy="452438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6" name="组合 165"/>
          <p:cNvGrpSpPr>
            <a:grpSpLocks/>
          </p:cNvGrpSpPr>
          <p:nvPr/>
        </p:nvGrpSpPr>
        <p:grpSpPr bwMode="auto">
          <a:xfrm>
            <a:off x="4572000" y="2327275"/>
            <a:ext cx="1100138" cy="904875"/>
            <a:chOff x="1285852" y="3000378"/>
            <a:chExt cx="347666" cy="285752"/>
          </a:xfrm>
        </p:grpSpPr>
        <p:sp>
          <p:nvSpPr>
            <p:cNvPr id="167" name="矩形 166"/>
            <p:cNvSpPr/>
            <p:nvPr/>
          </p:nvSpPr>
          <p:spPr>
            <a:xfrm flipH="1">
              <a:off x="1285852" y="3000378"/>
              <a:ext cx="4565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 flipH="1">
              <a:off x="1357091" y="3000378"/>
              <a:ext cx="2764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9" name="组合 168"/>
          <p:cNvGrpSpPr>
            <a:grpSpLocks/>
          </p:cNvGrpSpPr>
          <p:nvPr/>
        </p:nvGrpSpPr>
        <p:grpSpPr bwMode="auto">
          <a:xfrm rot="5400000">
            <a:off x="3927476" y="2355850"/>
            <a:ext cx="3503612" cy="2071687"/>
            <a:chOff x="2071670" y="2928940"/>
            <a:chExt cx="928694" cy="285752"/>
          </a:xfrm>
        </p:grpSpPr>
        <p:sp>
          <p:nvSpPr>
            <p:cNvPr id="170" name="矩形 169"/>
            <p:cNvSpPr/>
            <p:nvPr/>
          </p:nvSpPr>
          <p:spPr>
            <a:xfrm>
              <a:off x="2071670" y="2928940"/>
              <a:ext cx="7153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14740" y="2928940"/>
              <a:ext cx="711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57390" y="2928940"/>
              <a:ext cx="7153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2500460" y="2928940"/>
              <a:ext cx="49990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" name="组合 173"/>
          <p:cNvGrpSpPr>
            <a:grpSpLocks/>
          </p:cNvGrpSpPr>
          <p:nvPr/>
        </p:nvGrpSpPr>
        <p:grpSpPr bwMode="auto">
          <a:xfrm>
            <a:off x="2928938" y="428625"/>
            <a:ext cx="5143500" cy="1582738"/>
            <a:chOff x="2071670" y="2928940"/>
            <a:chExt cx="928694" cy="285752"/>
          </a:xfrm>
        </p:grpSpPr>
        <p:sp>
          <p:nvSpPr>
            <p:cNvPr id="175" name="矩形 174"/>
            <p:cNvSpPr/>
            <p:nvPr/>
          </p:nvSpPr>
          <p:spPr>
            <a:xfrm>
              <a:off x="2071670" y="2928940"/>
              <a:ext cx="7137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2214414" y="2928940"/>
              <a:ext cx="7165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2357444" y="2928940"/>
              <a:ext cx="7137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500188" y="2928940"/>
              <a:ext cx="5001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9" name="矩形 178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>
            <a:off x="1152500" y="795324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86" name="矩形 18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191" name="矩形 19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3009888" y="581010"/>
            <a:ext cx="2571768" cy="1285884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194" name="矩形 19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97" name="矩形 19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00" name="矩形 19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4" name="组合 203"/>
          <p:cNvGrpSpPr/>
          <p:nvPr/>
        </p:nvGrpSpPr>
        <p:grpSpPr>
          <a:xfrm rot="10800000">
            <a:off x="7439044" y="3152778"/>
            <a:ext cx="608416" cy="500066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05" name="矩形 20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6" name="矩形 20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08" name="矩形 207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0" name="乘号 209"/>
          <p:cNvSpPr/>
          <p:nvPr/>
        </p:nvSpPr>
        <p:spPr>
          <a:xfrm>
            <a:off x="6938963" y="4081463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1" name="组合 210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12" name="矩形 21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5867408" y="3295654"/>
            <a:ext cx="1000132" cy="50006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17" name="矩形 21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1152500" y="1438266"/>
            <a:ext cx="645653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20" name="矩形 21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1" name="矩形 22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866749" y="3438530"/>
            <a:ext cx="1061344" cy="530672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23" name="矩形 22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5" name="乘号 224"/>
          <p:cNvSpPr/>
          <p:nvPr/>
        </p:nvSpPr>
        <p:spPr>
          <a:xfrm>
            <a:off x="866775" y="1509713"/>
            <a:ext cx="265113" cy="265112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26" name="组合 225"/>
          <p:cNvGrpSpPr/>
          <p:nvPr/>
        </p:nvGrpSpPr>
        <p:grpSpPr>
          <a:xfrm>
            <a:off x="2009756" y="2652712"/>
            <a:ext cx="645653" cy="5306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27" name="矩形 22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8" name="矩形 22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9" name="乘号 228"/>
          <p:cNvSpPr/>
          <p:nvPr/>
        </p:nvSpPr>
        <p:spPr>
          <a:xfrm>
            <a:off x="5510213" y="3581400"/>
            <a:ext cx="265112" cy="265113"/>
          </a:xfrm>
          <a:prstGeom prst="mathMultiply">
            <a:avLst>
              <a:gd name="adj1" fmla="val 5938"/>
            </a:avLst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30" name="组合 229"/>
          <p:cNvGrpSpPr/>
          <p:nvPr/>
        </p:nvGrpSpPr>
        <p:grpSpPr>
          <a:xfrm>
            <a:off x="5510218" y="3224216"/>
            <a:ext cx="1724684" cy="53067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31" name="矩形 23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5" name="组合 234"/>
          <p:cNvGrpSpPr/>
          <p:nvPr/>
        </p:nvGrpSpPr>
        <p:grpSpPr>
          <a:xfrm rot="5400000">
            <a:off x="89339" y="3144371"/>
            <a:ext cx="2056356" cy="121591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36" name="矩形 23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7" name="矩形 23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438120" y="3938596"/>
            <a:ext cx="3018198" cy="92867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41" name="矩形 24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3" name="矩形 24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4" name="矩形 24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6724664" y="4367224"/>
            <a:ext cx="1857352" cy="92867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46" name="矩形 24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3867144" y="795324"/>
            <a:ext cx="1582657" cy="486971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49" name="矩形 24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2" name="矩形 25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5010152" y="3938595"/>
            <a:ext cx="973943" cy="486972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254" name="矩形 25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6153161" y="3152777"/>
            <a:ext cx="592484" cy="48697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57" name="矩形 25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8" name="矩形 25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9" name="组合 258"/>
          <p:cNvGrpSpPr/>
          <p:nvPr/>
        </p:nvGrpSpPr>
        <p:grpSpPr>
          <a:xfrm>
            <a:off x="3867145" y="1265800"/>
            <a:ext cx="1100305" cy="904357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60" name="矩形 25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1" name="矩形 26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4724401" y="2480246"/>
            <a:ext cx="1100305" cy="904357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263" name="矩形 26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4" name="矩形 26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5" name="组合 264"/>
          <p:cNvGrpSpPr/>
          <p:nvPr/>
        </p:nvGrpSpPr>
        <p:grpSpPr>
          <a:xfrm rot="5400000">
            <a:off x="4079710" y="2507639"/>
            <a:ext cx="3504389" cy="2072133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66" name="矩形 26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0" name="组合 269"/>
          <p:cNvGrpSpPr/>
          <p:nvPr/>
        </p:nvGrpSpPr>
        <p:grpSpPr>
          <a:xfrm>
            <a:off x="3081326" y="581010"/>
            <a:ext cx="5143536" cy="158262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271" name="矩形 27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1304900" y="500048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76" name="矩形 27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447908" y="3643320"/>
            <a:ext cx="571504" cy="285752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81" name="矩形 280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3162288" y="285734"/>
            <a:ext cx="2571768" cy="1285884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84" name="矩形 28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5" name="矩形 28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590916" y="2857502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87" name="矩形 28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9" name="组合 288"/>
          <p:cNvGrpSpPr/>
          <p:nvPr/>
        </p:nvGrpSpPr>
        <p:grpSpPr>
          <a:xfrm rot="10800000">
            <a:off x="876272" y="2928940"/>
            <a:ext cx="1625215" cy="50006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90" name="矩形 28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2" name="矩形 29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3" name="矩形 29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4" name="组合 293"/>
          <p:cNvGrpSpPr/>
          <p:nvPr/>
        </p:nvGrpSpPr>
        <p:grpSpPr>
          <a:xfrm rot="10800000">
            <a:off x="7591444" y="2857502"/>
            <a:ext cx="608416" cy="500066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95" name="矩形 29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6" name="矩形 29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7" name="组合 296"/>
          <p:cNvGrpSpPr/>
          <p:nvPr/>
        </p:nvGrpSpPr>
        <p:grpSpPr>
          <a:xfrm rot="10800000">
            <a:off x="2019280" y="1785932"/>
            <a:ext cx="1000132" cy="50006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98" name="矩形 297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0" name="乘号 299"/>
          <p:cNvSpPr/>
          <p:nvPr/>
        </p:nvSpPr>
        <p:spPr>
          <a:xfrm>
            <a:off x="7091363" y="3786188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1" name="组合 300"/>
          <p:cNvGrpSpPr/>
          <p:nvPr/>
        </p:nvGrpSpPr>
        <p:grpSpPr>
          <a:xfrm>
            <a:off x="5091114" y="3500444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02" name="矩形 30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6" name="组合 305"/>
          <p:cNvGrpSpPr/>
          <p:nvPr/>
        </p:nvGrpSpPr>
        <p:grpSpPr>
          <a:xfrm>
            <a:off x="6019808" y="3000378"/>
            <a:ext cx="1000132" cy="50006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307" name="矩形 30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1304900" y="1142990"/>
            <a:ext cx="645653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310" name="矩形 30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1" name="矩形 31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1019149" y="3143254"/>
            <a:ext cx="1061344" cy="530672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313" name="矩形 31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15" name="乘号 314"/>
          <p:cNvSpPr/>
          <p:nvPr/>
        </p:nvSpPr>
        <p:spPr>
          <a:xfrm>
            <a:off x="1019175" y="1214438"/>
            <a:ext cx="265113" cy="265112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16" name="组合 315"/>
          <p:cNvGrpSpPr/>
          <p:nvPr/>
        </p:nvGrpSpPr>
        <p:grpSpPr>
          <a:xfrm>
            <a:off x="2162156" y="2357436"/>
            <a:ext cx="645653" cy="5306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317" name="矩形 31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8" name="矩形 31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19" name="乘号 318"/>
          <p:cNvSpPr/>
          <p:nvPr/>
        </p:nvSpPr>
        <p:spPr>
          <a:xfrm>
            <a:off x="5662613" y="3286125"/>
            <a:ext cx="265112" cy="265113"/>
          </a:xfrm>
          <a:prstGeom prst="mathMultiply">
            <a:avLst>
              <a:gd name="adj1" fmla="val 5938"/>
            </a:avLst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20" name="组合 319"/>
          <p:cNvGrpSpPr/>
          <p:nvPr/>
        </p:nvGrpSpPr>
        <p:grpSpPr>
          <a:xfrm>
            <a:off x="5662618" y="2928940"/>
            <a:ext cx="1724684" cy="53067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21" name="矩形 32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4" name="矩形 32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5" name="组合 324"/>
          <p:cNvGrpSpPr/>
          <p:nvPr/>
        </p:nvGrpSpPr>
        <p:grpSpPr>
          <a:xfrm rot="5400000">
            <a:off x="241739" y="2849095"/>
            <a:ext cx="2056356" cy="121591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26" name="矩形 32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8" name="矩形 32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9" name="矩形 32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0" name="组合 329"/>
          <p:cNvGrpSpPr/>
          <p:nvPr/>
        </p:nvGrpSpPr>
        <p:grpSpPr>
          <a:xfrm>
            <a:off x="590520" y="3643320"/>
            <a:ext cx="3018198" cy="92867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31" name="矩形 33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6877064" y="4071948"/>
            <a:ext cx="1857352" cy="92867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336" name="矩形 335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4019544" y="500048"/>
            <a:ext cx="1582657" cy="486971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39" name="矩形 338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3" name="组合 342"/>
          <p:cNvGrpSpPr/>
          <p:nvPr/>
        </p:nvGrpSpPr>
        <p:grpSpPr>
          <a:xfrm>
            <a:off x="5162552" y="3643319"/>
            <a:ext cx="973943" cy="486972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344" name="矩形 343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6" name="组合 345"/>
          <p:cNvGrpSpPr/>
          <p:nvPr/>
        </p:nvGrpSpPr>
        <p:grpSpPr>
          <a:xfrm>
            <a:off x="6305561" y="2857501"/>
            <a:ext cx="592484" cy="48697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347" name="矩形 34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8" name="矩形 34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4019545" y="970524"/>
            <a:ext cx="1100305" cy="904357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350" name="矩形 34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1" name="矩形 35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4876801" y="2184970"/>
            <a:ext cx="1100305" cy="904357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353" name="矩形 35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4" name="矩形 35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5" name="组合 354"/>
          <p:cNvGrpSpPr/>
          <p:nvPr/>
        </p:nvGrpSpPr>
        <p:grpSpPr>
          <a:xfrm rot="5400000">
            <a:off x="2784302" y="2073432"/>
            <a:ext cx="3504389" cy="2072133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56" name="矩形 35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7" name="矩形 35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8" name="矩形 35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9" name="矩形 35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3233726" y="285734"/>
            <a:ext cx="5143536" cy="158262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361" name="矩形 36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3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6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800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900"/>
                            </p:stCondLst>
                            <p:childTnLst>
                              <p:par>
                                <p:cTn id="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00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2100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220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230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40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250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27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280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3000"/>
                            </p:stCondLst>
                            <p:childTnLst>
                              <p:par>
                                <p:cTn id="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3100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4612" y="2571750"/>
            <a:ext cx="612026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Where Can we Find 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85813" y="500063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000750" y="2214563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下箭头 13"/>
          <p:cNvSpPr/>
          <p:nvPr/>
        </p:nvSpPr>
        <p:spPr>
          <a:xfrm>
            <a:off x="7429500" y="2143125"/>
            <a:ext cx="142875" cy="14287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5715000" y="2286000"/>
            <a:ext cx="142875" cy="14287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3643313" y="0"/>
            <a:ext cx="9666287" cy="135255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517" y="2929275"/>
              <a:ext cx="7137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429" y="2929275"/>
              <a:ext cx="7137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340" y="2929275"/>
              <a:ext cx="7137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51" y="2928940"/>
              <a:ext cx="50011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143625" y="1214438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857375" y="285750"/>
            <a:ext cx="3286125" cy="1643063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7286625" y="3000375"/>
            <a:ext cx="608013" cy="500063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5" y="3001285"/>
              <a:ext cx="45387" cy="285751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1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8215313" y="785813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8429625" y="2286000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下箭头 53"/>
          <p:cNvSpPr/>
          <p:nvPr/>
        </p:nvSpPr>
        <p:spPr>
          <a:xfrm>
            <a:off x="6786563" y="3929063"/>
            <a:ext cx="142875" cy="14287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4357688" y="2500313"/>
            <a:ext cx="142875" cy="14287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4344987" y="2012951"/>
            <a:ext cx="1108075" cy="654050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84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034" y="2928940"/>
              <a:ext cx="7184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728" y="2928940"/>
              <a:ext cx="7051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093" y="2928940"/>
              <a:ext cx="500271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10800000">
            <a:off x="4357688" y="500063"/>
            <a:ext cx="928687" cy="285750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30528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30528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30528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30528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10800000">
            <a:off x="6357938" y="2428875"/>
            <a:ext cx="347662" cy="285750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4" name="下箭头 73"/>
          <p:cNvSpPr/>
          <p:nvPr/>
        </p:nvSpPr>
        <p:spPr>
          <a:xfrm rot="10800000">
            <a:off x="6072188" y="2500313"/>
            <a:ext cx="142875" cy="14287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5" name="组合 74"/>
          <p:cNvGrpSpPr>
            <a:grpSpLocks/>
          </p:cNvGrpSpPr>
          <p:nvPr/>
        </p:nvGrpSpPr>
        <p:grpSpPr bwMode="auto">
          <a:xfrm rot="10800000">
            <a:off x="6500813" y="1428750"/>
            <a:ext cx="857250" cy="285750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3429000" y="3643313"/>
            <a:ext cx="1625600" cy="500062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64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965" y="2928940"/>
              <a:ext cx="7074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353" y="2928940"/>
              <a:ext cx="7164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647" y="2928940"/>
              <a:ext cx="49971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6000750" y="3571875"/>
            <a:ext cx="1000125" cy="500063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333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633" y="3571882"/>
              <a:ext cx="35741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1000125" y="1285875"/>
            <a:ext cx="646113" cy="530225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61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606" y="3000378"/>
              <a:ext cx="275912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9" name="组合 88"/>
          <p:cNvGrpSpPr>
            <a:grpSpLocks/>
          </p:cNvGrpSpPr>
          <p:nvPr/>
        </p:nvGrpSpPr>
        <p:grpSpPr bwMode="auto">
          <a:xfrm>
            <a:off x="714375" y="3286125"/>
            <a:ext cx="1062038" cy="530225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66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967" y="3571882"/>
              <a:ext cx="35708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2" name="下箭头 91"/>
          <p:cNvSpPr/>
          <p:nvPr/>
        </p:nvSpPr>
        <p:spPr>
          <a:xfrm>
            <a:off x="6000750" y="1643063"/>
            <a:ext cx="265113" cy="265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下箭头 92"/>
          <p:cNvSpPr/>
          <p:nvPr/>
        </p:nvSpPr>
        <p:spPr>
          <a:xfrm>
            <a:off x="714375" y="1357313"/>
            <a:ext cx="265113" cy="265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4938713" y="2152650"/>
            <a:ext cx="1724025" cy="530225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83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480" y="2928940"/>
              <a:ext cx="7183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290" y="2928940"/>
              <a:ext cx="7183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100" y="2928940"/>
              <a:ext cx="50026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9" name="组合 98"/>
          <p:cNvGrpSpPr>
            <a:grpSpLocks/>
          </p:cNvGrpSpPr>
          <p:nvPr/>
        </p:nvGrpSpPr>
        <p:grpSpPr bwMode="auto">
          <a:xfrm>
            <a:off x="1857375" y="2500313"/>
            <a:ext cx="646113" cy="530225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61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606" y="3000378"/>
              <a:ext cx="275912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>
            <a:grpSpLocks/>
          </p:cNvGrpSpPr>
          <p:nvPr/>
        </p:nvGrpSpPr>
        <p:grpSpPr bwMode="auto">
          <a:xfrm rot="10800000">
            <a:off x="285750" y="1428750"/>
            <a:ext cx="1857375" cy="928688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5523" y="3571882"/>
              <a:ext cx="14312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9959" y="3571882"/>
              <a:ext cx="35706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5" name="组合 104"/>
          <p:cNvGrpSpPr>
            <a:grpSpLocks/>
          </p:cNvGrpSpPr>
          <p:nvPr/>
        </p:nvGrpSpPr>
        <p:grpSpPr bwMode="auto">
          <a:xfrm>
            <a:off x="7000875" y="1785938"/>
            <a:ext cx="646113" cy="530225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61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606" y="3000378"/>
              <a:ext cx="275912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8" name="下箭头 107"/>
          <p:cNvSpPr/>
          <p:nvPr/>
        </p:nvSpPr>
        <p:spPr>
          <a:xfrm>
            <a:off x="5357813" y="3429000"/>
            <a:ext cx="265112" cy="2651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下箭头 108"/>
          <p:cNvSpPr/>
          <p:nvPr/>
        </p:nvSpPr>
        <p:spPr>
          <a:xfrm>
            <a:off x="6500813" y="2428875"/>
            <a:ext cx="265112" cy="2651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0" name="组合 109"/>
          <p:cNvGrpSpPr>
            <a:grpSpLocks/>
          </p:cNvGrpSpPr>
          <p:nvPr/>
        </p:nvGrpSpPr>
        <p:grpSpPr bwMode="auto">
          <a:xfrm>
            <a:off x="5357813" y="3071813"/>
            <a:ext cx="1724025" cy="530225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83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480" y="2928940"/>
              <a:ext cx="7183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290" y="2928940"/>
              <a:ext cx="7183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100" y="2928940"/>
              <a:ext cx="50026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 rot="5400000">
            <a:off x="294482" y="3507581"/>
            <a:ext cx="2055812" cy="1216025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71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380" y="2928940"/>
              <a:ext cx="7171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091" y="2928940"/>
              <a:ext cx="7171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519" y="2928940"/>
              <a:ext cx="499845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 rot="10800000">
            <a:off x="4929188" y="1928813"/>
            <a:ext cx="646112" cy="530225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4998" y="3000378"/>
              <a:ext cx="461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606" y="3000378"/>
              <a:ext cx="275912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3" name="下箭头 122"/>
          <p:cNvSpPr/>
          <p:nvPr/>
        </p:nvSpPr>
        <p:spPr>
          <a:xfrm rot="10800000">
            <a:off x="8215313" y="2428875"/>
            <a:ext cx="265112" cy="2651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4" name="组合 123"/>
          <p:cNvGrpSpPr>
            <a:grpSpLocks/>
          </p:cNvGrpSpPr>
          <p:nvPr/>
        </p:nvGrpSpPr>
        <p:grpSpPr bwMode="auto">
          <a:xfrm rot="10800000">
            <a:off x="5072063" y="928688"/>
            <a:ext cx="1592262" cy="530225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505" y="3000378"/>
              <a:ext cx="45755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57" y="3000378"/>
              <a:ext cx="276261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7" name="组合 126"/>
          <p:cNvGrpSpPr>
            <a:grpSpLocks/>
          </p:cNvGrpSpPr>
          <p:nvPr/>
        </p:nvGrpSpPr>
        <p:grpSpPr bwMode="auto">
          <a:xfrm>
            <a:off x="2000250" y="3643313"/>
            <a:ext cx="3017838" cy="928687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325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321" y="2928940"/>
              <a:ext cx="7181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60" y="2928940"/>
              <a:ext cx="71325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110" y="2928940"/>
              <a:ext cx="50025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2" name="组合 131"/>
          <p:cNvGrpSpPr>
            <a:grpSpLocks/>
          </p:cNvGrpSpPr>
          <p:nvPr/>
        </p:nvGrpSpPr>
        <p:grpSpPr bwMode="auto">
          <a:xfrm>
            <a:off x="6715125" y="4214813"/>
            <a:ext cx="1857375" cy="928687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312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982" y="3571882"/>
              <a:ext cx="35706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5" name="矩形 134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1" name="组合 140"/>
          <p:cNvGrpSpPr/>
          <p:nvPr/>
        </p:nvGrpSpPr>
        <p:grpSpPr>
          <a:xfrm>
            <a:off x="938186" y="652448"/>
            <a:ext cx="928694" cy="285752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42" name="矩形 3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" name="矩形 4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4" name="矩形 5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5" name="矩形 6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153160" y="2366960"/>
            <a:ext cx="347666" cy="28575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47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8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50" name="矩形 11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1" name="矩形 12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2" name="下箭头 151"/>
          <p:cNvSpPr/>
          <p:nvPr/>
        </p:nvSpPr>
        <p:spPr>
          <a:xfrm>
            <a:off x="7581920" y="2295522"/>
            <a:ext cx="142876" cy="14287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" name="下箭头 152"/>
          <p:cNvSpPr/>
          <p:nvPr/>
        </p:nvSpPr>
        <p:spPr>
          <a:xfrm>
            <a:off x="5867408" y="2438398"/>
            <a:ext cx="142876" cy="14287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4" name="组合 153"/>
          <p:cNvGrpSpPr/>
          <p:nvPr/>
        </p:nvGrpSpPr>
        <p:grpSpPr>
          <a:xfrm>
            <a:off x="6296036" y="1366828"/>
            <a:ext cx="857256" cy="28575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55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6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2009756" y="438134"/>
            <a:ext cx="3286148" cy="1643074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58" name="矩形 24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9" name="矩形 25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61" name="矩形 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2" name="矩形 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3" name="矩形 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" name="矩形 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66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7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8" name="组合 167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69" name="矩形 35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0" name="矩形 36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1" name="矩形 37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2" name="矩形 38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 rot="10800000">
            <a:off x="7439044" y="3152778"/>
            <a:ext cx="608416" cy="500066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74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5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77" name="矩形 43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8" name="矩形 44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8582052" y="2438398"/>
            <a:ext cx="347666" cy="28575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80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2" name="下箭头 181"/>
          <p:cNvSpPr/>
          <p:nvPr/>
        </p:nvSpPr>
        <p:spPr>
          <a:xfrm>
            <a:off x="6938978" y="4081472"/>
            <a:ext cx="142876" cy="14287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3" name="下箭头 182"/>
          <p:cNvSpPr/>
          <p:nvPr/>
        </p:nvSpPr>
        <p:spPr>
          <a:xfrm>
            <a:off x="4510086" y="2652712"/>
            <a:ext cx="142876" cy="14287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4" name="组合 183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85" name="矩形 5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6" name="矩形 5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7" name="矩形 5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8" name="矩形 5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 rot="5400000">
            <a:off x="4498123" y="2164609"/>
            <a:ext cx="1107289" cy="654736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90" name="矩形 61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1" name="矩形 62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2" name="矩形 63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3" name="矩形 64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4" name="组合 193"/>
          <p:cNvGrpSpPr/>
          <p:nvPr/>
        </p:nvGrpSpPr>
        <p:grpSpPr>
          <a:xfrm rot="10800000">
            <a:off x="4510086" y="652448"/>
            <a:ext cx="928694" cy="285752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195" name="矩形 6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6" name="矩形 6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7" name="矩形 6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8" name="矩形 6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 rot="10800000">
            <a:off x="6510350" y="2581274"/>
            <a:ext cx="347666" cy="28575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00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1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2" name="下箭头 201"/>
          <p:cNvSpPr/>
          <p:nvPr/>
        </p:nvSpPr>
        <p:spPr>
          <a:xfrm rot="10800000">
            <a:off x="6224598" y="2652712"/>
            <a:ext cx="142876" cy="14287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03" name="组合 202"/>
          <p:cNvGrpSpPr/>
          <p:nvPr/>
        </p:nvGrpSpPr>
        <p:grpSpPr>
          <a:xfrm rot="10800000">
            <a:off x="6653226" y="1581142"/>
            <a:ext cx="857256" cy="28575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04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5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3581392" y="3795720"/>
            <a:ext cx="1625215" cy="500066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07" name="矩形 78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8" name="矩形 79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9" name="矩形 80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0" name="矩形 81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6153160" y="3724282"/>
            <a:ext cx="1000132" cy="500066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12" name="矩形 83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3" name="矩形 84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1152500" y="1438266"/>
            <a:ext cx="645653" cy="53067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15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6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866749" y="3438530"/>
            <a:ext cx="1061344" cy="530672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18" name="矩形 89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9" name="矩形 90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0" name="下箭头 219"/>
          <p:cNvSpPr/>
          <p:nvPr/>
        </p:nvSpPr>
        <p:spPr>
          <a:xfrm>
            <a:off x="6153161" y="1795456"/>
            <a:ext cx="265336" cy="26533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下箭头 220"/>
          <p:cNvSpPr/>
          <p:nvPr/>
        </p:nvSpPr>
        <p:spPr>
          <a:xfrm>
            <a:off x="866749" y="1509704"/>
            <a:ext cx="265336" cy="26533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5091115" y="2305046"/>
            <a:ext cx="1724684" cy="530672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23" name="矩形 94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4" name="矩形 95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5" name="矩形 96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6" name="矩形 97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2009756" y="2652712"/>
            <a:ext cx="645653" cy="53067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28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9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 rot="10800000">
            <a:off x="438121" y="1581142"/>
            <a:ext cx="1857352" cy="928676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31" name="矩形 102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2" name="矩形 103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7153292" y="1938332"/>
            <a:ext cx="645653" cy="53067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34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36" name="下箭头 235"/>
          <p:cNvSpPr/>
          <p:nvPr/>
        </p:nvSpPr>
        <p:spPr>
          <a:xfrm>
            <a:off x="5510219" y="3581406"/>
            <a:ext cx="265336" cy="26533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7" name="下箭头 236"/>
          <p:cNvSpPr/>
          <p:nvPr/>
        </p:nvSpPr>
        <p:spPr>
          <a:xfrm>
            <a:off x="6653227" y="2581274"/>
            <a:ext cx="265336" cy="26533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38" name="组合 237"/>
          <p:cNvGrpSpPr/>
          <p:nvPr/>
        </p:nvGrpSpPr>
        <p:grpSpPr>
          <a:xfrm>
            <a:off x="5510218" y="3224216"/>
            <a:ext cx="1724684" cy="530672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39" name="矩形 110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0" name="矩形 111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1" name="矩形 112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2" name="矩形 113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3" name="组合 242"/>
          <p:cNvGrpSpPr/>
          <p:nvPr/>
        </p:nvGrpSpPr>
        <p:grpSpPr>
          <a:xfrm rot="5400000">
            <a:off x="446528" y="3659764"/>
            <a:ext cx="2056356" cy="1215916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44" name="矩形 115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5" name="矩形 116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6" name="矩形 117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7" name="矩形 118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 rot="10800000">
            <a:off x="5081590" y="2081208"/>
            <a:ext cx="645653" cy="53067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49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0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51" name="下箭头 250"/>
          <p:cNvSpPr/>
          <p:nvPr/>
        </p:nvSpPr>
        <p:spPr>
          <a:xfrm rot="10800000">
            <a:off x="8367739" y="2581274"/>
            <a:ext cx="265336" cy="265336"/>
          </a:xfrm>
          <a:prstGeom prst="downArrow">
            <a:avLst/>
          </a:prstGeo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52" name="组合 251"/>
          <p:cNvGrpSpPr/>
          <p:nvPr/>
        </p:nvGrpSpPr>
        <p:grpSpPr>
          <a:xfrm rot="10800000">
            <a:off x="5224467" y="1081076"/>
            <a:ext cx="1592016" cy="530672"/>
            <a:chOff x="1285852" y="3000378"/>
            <a:chExt cx="347666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53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4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5" name="组合 254"/>
          <p:cNvGrpSpPr/>
          <p:nvPr/>
        </p:nvGrpSpPr>
        <p:grpSpPr>
          <a:xfrm>
            <a:off x="2152632" y="3795720"/>
            <a:ext cx="3018198" cy="928676"/>
            <a:chOff x="2071670" y="2928940"/>
            <a:chExt cx="92869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56" name="矩形 1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7" name="矩形 1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8" name="矩形 1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9" name="矩形 1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6867540" y="4367224"/>
            <a:ext cx="1857352" cy="928676"/>
            <a:chOff x="2214546" y="3571882"/>
            <a:chExt cx="571504" cy="285752"/>
          </a:xfrm>
          <a:gradFill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</a:gradFill>
        </p:grpSpPr>
        <p:sp>
          <p:nvSpPr>
            <p:cNvPr id="261" name="矩形 132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2" name="矩形 133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785786" y="642942"/>
            <a:ext cx="928694" cy="285752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264" name="矩形 3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5" name="矩形 4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6" name="矩形 5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7" name="矩形 6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6000760" y="2357454"/>
            <a:ext cx="347666" cy="28575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26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2143108" y="3929090"/>
            <a:ext cx="571504" cy="285752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272" name="矩形 11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3" name="矩形 12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74" name="下箭头 273"/>
          <p:cNvSpPr/>
          <p:nvPr/>
        </p:nvSpPr>
        <p:spPr>
          <a:xfrm>
            <a:off x="7429500" y="2286000"/>
            <a:ext cx="142875" cy="142875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5" name="下箭头 274"/>
          <p:cNvSpPr/>
          <p:nvPr/>
        </p:nvSpPr>
        <p:spPr>
          <a:xfrm>
            <a:off x="5715000" y="2428875"/>
            <a:ext cx="142875" cy="142875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6" name="组合 275"/>
          <p:cNvGrpSpPr/>
          <p:nvPr/>
        </p:nvGrpSpPr>
        <p:grpSpPr>
          <a:xfrm>
            <a:off x="6143636" y="1357322"/>
            <a:ext cx="857256" cy="28575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277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8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9" name="组合 278"/>
          <p:cNvGrpSpPr/>
          <p:nvPr/>
        </p:nvGrpSpPr>
        <p:grpSpPr>
          <a:xfrm>
            <a:off x="1857356" y="428628"/>
            <a:ext cx="3286148" cy="1643074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280" name="矩形 24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1" name="矩形 25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2" name="组合 281"/>
          <p:cNvGrpSpPr/>
          <p:nvPr/>
        </p:nvGrpSpPr>
        <p:grpSpPr>
          <a:xfrm>
            <a:off x="2795574" y="2366978"/>
            <a:ext cx="928694" cy="285752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283" name="矩形 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4" name="矩形 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5" name="矩形 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6" name="矩形 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3286116" y="3143272"/>
            <a:ext cx="347666" cy="28575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288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9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0" name="组合 289"/>
          <p:cNvGrpSpPr/>
          <p:nvPr/>
        </p:nvGrpSpPr>
        <p:grpSpPr>
          <a:xfrm rot="10800000">
            <a:off x="571472" y="3214710"/>
            <a:ext cx="1625215" cy="500066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291" name="矩形 35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2" name="矩形 36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3" name="矩形 37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4" name="矩形 38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 rot="10800000">
            <a:off x="7286644" y="3143272"/>
            <a:ext cx="608416" cy="500066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296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7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8" name="组合 297"/>
          <p:cNvGrpSpPr/>
          <p:nvPr/>
        </p:nvGrpSpPr>
        <p:grpSpPr>
          <a:xfrm rot="10800000">
            <a:off x="1714480" y="2071702"/>
            <a:ext cx="1000132" cy="500066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299" name="矩形 43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0" name="矩形 44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8429652" y="2428892"/>
            <a:ext cx="347666" cy="28575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0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4" name="下箭头 303"/>
          <p:cNvSpPr/>
          <p:nvPr/>
        </p:nvSpPr>
        <p:spPr>
          <a:xfrm>
            <a:off x="6786563" y="4071938"/>
            <a:ext cx="142875" cy="142875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5" name="下箭头 304"/>
          <p:cNvSpPr/>
          <p:nvPr/>
        </p:nvSpPr>
        <p:spPr>
          <a:xfrm>
            <a:off x="4357688" y="2643188"/>
            <a:ext cx="142875" cy="142875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6" name="组合 305"/>
          <p:cNvGrpSpPr/>
          <p:nvPr/>
        </p:nvGrpSpPr>
        <p:grpSpPr>
          <a:xfrm>
            <a:off x="4786314" y="3786214"/>
            <a:ext cx="928694" cy="285752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07" name="矩形 5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8" name="矩形 5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9" name="矩形 5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0" name="矩形 5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1" name="组合 310"/>
          <p:cNvGrpSpPr/>
          <p:nvPr/>
        </p:nvGrpSpPr>
        <p:grpSpPr>
          <a:xfrm rot="5400000">
            <a:off x="4345723" y="2155103"/>
            <a:ext cx="1107289" cy="654736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12" name="矩形 61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3" name="矩形 62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4" name="矩形 63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5" name="矩形 64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6" name="组合 315"/>
          <p:cNvGrpSpPr/>
          <p:nvPr/>
        </p:nvGrpSpPr>
        <p:grpSpPr>
          <a:xfrm rot="10800000">
            <a:off x="4357686" y="642942"/>
            <a:ext cx="928694" cy="285752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17" name="矩形 6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8" name="矩形 6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9" name="矩形 6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0" name="矩形 6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1" name="组合 320"/>
          <p:cNvGrpSpPr/>
          <p:nvPr/>
        </p:nvGrpSpPr>
        <p:grpSpPr>
          <a:xfrm rot="10800000">
            <a:off x="6357950" y="2571768"/>
            <a:ext cx="347666" cy="28575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22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3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24" name="下箭头 323"/>
          <p:cNvSpPr/>
          <p:nvPr/>
        </p:nvSpPr>
        <p:spPr>
          <a:xfrm rot="10800000">
            <a:off x="6072188" y="2643188"/>
            <a:ext cx="142875" cy="142875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25" name="组合 324"/>
          <p:cNvGrpSpPr/>
          <p:nvPr/>
        </p:nvGrpSpPr>
        <p:grpSpPr>
          <a:xfrm rot="10800000">
            <a:off x="6500826" y="1571636"/>
            <a:ext cx="857256" cy="28575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26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7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3428992" y="3786214"/>
            <a:ext cx="1625215" cy="500066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29" name="矩形 78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0" name="矩形 79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1" name="矩形 80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2" name="矩形 81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3" name="组合 332"/>
          <p:cNvGrpSpPr/>
          <p:nvPr/>
        </p:nvGrpSpPr>
        <p:grpSpPr>
          <a:xfrm>
            <a:off x="6000760" y="3714776"/>
            <a:ext cx="1000132" cy="500066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334" name="矩形 83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5" name="矩形 84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1000100" y="1428760"/>
            <a:ext cx="645653" cy="53067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37" name="矩形 86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8" name="矩形 87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714349" y="3429024"/>
            <a:ext cx="1061344" cy="530672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340" name="矩形 89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1" name="矩形 90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42" name="下箭头 341"/>
          <p:cNvSpPr/>
          <p:nvPr/>
        </p:nvSpPr>
        <p:spPr>
          <a:xfrm>
            <a:off x="6000750" y="1785938"/>
            <a:ext cx="265113" cy="265112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3" name="下箭头 342"/>
          <p:cNvSpPr/>
          <p:nvPr/>
        </p:nvSpPr>
        <p:spPr>
          <a:xfrm>
            <a:off x="714375" y="1500188"/>
            <a:ext cx="265113" cy="265112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4" name="组合 343"/>
          <p:cNvGrpSpPr/>
          <p:nvPr/>
        </p:nvGrpSpPr>
        <p:grpSpPr>
          <a:xfrm>
            <a:off x="4938715" y="2295540"/>
            <a:ext cx="1724684" cy="530672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45" name="矩形 94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6" name="矩形 95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7" name="矩形 96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8" name="矩形 97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9" name="组合 348"/>
          <p:cNvGrpSpPr/>
          <p:nvPr/>
        </p:nvGrpSpPr>
        <p:grpSpPr>
          <a:xfrm>
            <a:off x="1857356" y="2643206"/>
            <a:ext cx="645653" cy="53067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50" name="矩形 99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1" name="矩形 100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2" name="组合 351"/>
          <p:cNvGrpSpPr/>
          <p:nvPr/>
        </p:nvGrpSpPr>
        <p:grpSpPr>
          <a:xfrm rot="10800000">
            <a:off x="285721" y="1571636"/>
            <a:ext cx="1857352" cy="928676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353" name="矩形 102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4" name="矩形 103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5" name="组合 354"/>
          <p:cNvGrpSpPr/>
          <p:nvPr/>
        </p:nvGrpSpPr>
        <p:grpSpPr>
          <a:xfrm>
            <a:off x="7000892" y="1928826"/>
            <a:ext cx="645653" cy="53067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56" name="矩形 105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7" name="矩形 106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58" name="下箭头 357"/>
          <p:cNvSpPr/>
          <p:nvPr/>
        </p:nvSpPr>
        <p:spPr>
          <a:xfrm>
            <a:off x="5357813" y="3571875"/>
            <a:ext cx="265112" cy="265113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9" name="下箭头 358"/>
          <p:cNvSpPr/>
          <p:nvPr/>
        </p:nvSpPr>
        <p:spPr>
          <a:xfrm>
            <a:off x="6500813" y="2571750"/>
            <a:ext cx="265112" cy="265113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60" name="组合 359"/>
          <p:cNvGrpSpPr/>
          <p:nvPr/>
        </p:nvGrpSpPr>
        <p:grpSpPr>
          <a:xfrm>
            <a:off x="5357818" y="3214710"/>
            <a:ext cx="1724684" cy="530672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61" name="矩形 110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2" name="矩形 111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3" name="矩形 112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4" name="矩形 113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5" name="组合 364"/>
          <p:cNvGrpSpPr/>
          <p:nvPr/>
        </p:nvGrpSpPr>
        <p:grpSpPr>
          <a:xfrm rot="5400000">
            <a:off x="294128" y="3650258"/>
            <a:ext cx="2056356" cy="1215916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66" name="矩形 115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7" name="矩形 116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8" name="矩形 117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9" name="矩形 118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0" name="组合 369"/>
          <p:cNvGrpSpPr/>
          <p:nvPr/>
        </p:nvGrpSpPr>
        <p:grpSpPr>
          <a:xfrm rot="10800000">
            <a:off x="4929190" y="2071702"/>
            <a:ext cx="645653" cy="53067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71" name="矩形 120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2" name="矩形 121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73" name="下箭头 372"/>
          <p:cNvSpPr/>
          <p:nvPr/>
        </p:nvSpPr>
        <p:spPr>
          <a:xfrm rot="10800000">
            <a:off x="8215313" y="2571750"/>
            <a:ext cx="265112" cy="265113"/>
          </a:xfrm>
          <a:prstGeom prst="downArrow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74" name="组合 373"/>
          <p:cNvGrpSpPr/>
          <p:nvPr/>
        </p:nvGrpSpPr>
        <p:grpSpPr>
          <a:xfrm rot="10800000">
            <a:off x="5072067" y="1071570"/>
            <a:ext cx="1592016" cy="530672"/>
            <a:chOff x="1285852" y="3000378"/>
            <a:chExt cx="347666" cy="285752"/>
          </a:xfrm>
          <a:solidFill>
            <a:srgbClr val="FF0000">
              <a:alpha val="9000"/>
            </a:srgbClr>
          </a:solidFill>
        </p:grpSpPr>
        <p:sp>
          <p:nvSpPr>
            <p:cNvPr id="375" name="矩形 124"/>
            <p:cNvSpPr/>
            <p:nvPr/>
          </p:nvSpPr>
          <p:spPr>
            <a:xfrm flipH="1">
              <a:off x="1285852" y="3000378"/>
              <a:ext cx="45719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6" name="矩形 125"/>
            <p:cNvSpPr/>
            <p:nvPr/>
          </p:nvSpPr>
          <p:spPr>
            <a:xfrm flipH="1">
              <a:off x="1357290" y="3000378"/>
              <a:ext cx="27622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7" name="组合 376"/>
          <p:cNvGrpSpPr/>
          <p:nvPr/>
        </p:nvGrpSpPr>
        <p:grpSpPr>
          <a:xfrm>
            <a:off x="2000232" y="3786214"/>
            <a:ext cx="3018198" cy="928676"/>
            <a:chOff x="2071670" y="2928940"/>
            <a:chExt cx="928694" cy="285752"/>
          </a:xfrm>
          <a:solidFill>
            <a:srgbClr val="FF0000">
              <a:alpha val="9000"/>
            </a:srgbClr>
          </a:solidFill>
        </p:grpSpPr>
        <p:sp>
          <p:nvSpPr>
            <p:cNvPr id="378" name="矩形 1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9" name="矩形 1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0" name="矩形 1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1" name="矩形 1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2" name="组合 381"/>
          <p:cNvGrpSpPr/>
          <p:nvPr/>
        </p:nvGrpSpPr>
        <p:grpSpPr>
          <a:xfrm>
            <a:off x="6715140" y="4357718"/>
            <a:ext cx="1857352" cy="928676"/>
            <a:chOff x="2214546" y="3571882"/>
            <a:chExt cx="571504" cy="285752"/>
          </a:xfrm>
          <a:solidFill>
            <a:srgbClr val="FF0000">
              <a:alpha val="9000"/>
            </a:srgbClr>
          </a:solidFill>
        </p:grpSpPr>
        <p:sp>
          <p:nvSpPr>
            <p:cNvPr id="383" name="矩形 132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4" name="矩形 133"/>
            <p:cNvSpPr/>
            <p:nvPr/>
          </p:nvSpPr>
          <p:spPr>
            <a:xfrm>
              <a:off x="2428860" y="3571882"/>
              <a:ext cx="357190" cy="285752"/>
            </a:xfrm>
            <a:prstGeom prst="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9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1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20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1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400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500"/>
                            </p:stCondLst>
                            <p:childTnLst>
                              <p:par>
                                <p:cTn id="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600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700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800"/>
                            </p:stCondLst>
                            <p:childTnLst>
                              <p:par>
                                <p:cTn id="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900"/>
                            </p:stCondLst>
                            <p:childTnLst>
                              <p:par>
                                <p:cTn id="4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1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1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10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1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200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3" dur="1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1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1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300"/>
                            </p:stCondLst>
                            <p:childTnLst>
                              <p:par>
                                <p:cTn id="6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1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1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92" grpId="0" animBg="1"/>
      <p:bldP spid="92" grpId="1" animBg="1"/>
      <p:bldP spid="93" grpId="0" animBg="1"/>
      <p:bldP spid="93" grpId="1" animBg="1"/>
      <p:bldP spid="108" grpId="0" animBg="1"/>
      <p:bldP spid="108" grpId="1" animBg="1"/>
      <p:bldP spid="109" grpId="0" animBg="1"/>
      <p:bldP spid="109" grpId="1" animBg="1"/>
      <p:bldP spid="123" grpId="0" animBg="1"/>
      <p:bldP spid="123" grpId="1" animBg="1"/>
      <p:bldP spid="274" grpId="0" animBg="1"/>
      <p:bldP spid="274" grpId="1" animBg="1"/>
      <p:bldP spid="275" grpId="0" animBg="1"/>
      <p:bldP spid="275" grpId="1" animBg="1"/>
      <p:bldP spid="304" grpId="0" animBg="1"/>
      <p:bldP spid="304" grpId="1" animBg="1"/>
      <p:bldP spid="305" grpId="0" animBg="1"/>
      <p:bldP spid="305" grpId="1" animBg="1"/>
      <p:bldP spid="324" grpId="0" animBg="1"/>
      <p:bldP spid="324" grpId="1" animBg="1"/>
      <p:bldP spid="342" grpId="0" animBg="1"/>
      <p:bldP spid="342" grpId="1" animBg="1"/>
      <p:bldP spid="343" grpId="0" animBg="1"/>
      <p:bldP spid="343" grpId="1" animBg="1"/>
      <p:bldP spid="358" grpId="0" animBg="1"/>
      <p:bldP spid="358" grpId="1" animBg="1"/>
      <p:bldP spid="359" grpId="0" animBg="1"/>
      <p:bldP spid="359" grpId="1" animBg="1"/>
      <p:bldP spid="373" grpId="0" animBg="1"/>
      <p:bldP spid="37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8662" y="3643320"/>
            <a:ext cx="41965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AUTO SHAPE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85813" y="500063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8875" y="1785938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虚尾箭头 13"/>
          <p:cNvSpPr/>
          <p:nvPr/>
        </p:nvSpPr>
        <p:spPr>
          <a:xfrm>
            <a:off x="3857625" y="1714500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虚尾箭头 14"/>
          <p:cNvSpPr/>
          <p:nvPr/>
        </p:nvSpPr>
        <p:spPr>
          <a:xfrm>
            <a:off x="2143125" y="1857375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4572000" y="3790950"/>
            <a:ext cx="9666288" cy="135255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518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429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340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51" y="2928940"/>
              <a:ext cx="50011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571750" y="785813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857875" y="642938"/>
            <a:ext cx="3286125" cy="1643062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7286625" y="3000375"/>
            <a:ext cx="608013" cy="500063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5" y="3001285"/>
              <a:ext cx="45387" cy="285751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1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57750" y="1857375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虚尾箭头 53"/>
          <p:cNvSpPr/>
          <p:nvPr/>
        </p:nvSpPr>
        <p:spPr>
          <a:xfrm>
            <a:off x="6786563" y="3929063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虚尾箭头 54"/>
          <p:cNvSpPr/>
          <p:nvPr/>
        </p:nvSpPr>
        <p:spPr>
          <a:xfrm>
            <a:off x="4357688" y="2500313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-268287" y="1054100"/>
            <a:ext cx="4108450" cy="2428875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2029" y="2929127"/>
              <a:ext cx="71411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491" y="2928940"/>
              <a:ext cx="7141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312" y="2928940"/>
              <a:ext cx="7141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132" y="2928940"/>
              <a:ext cx="500232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10800000">
            <a:off x="4714875" y="1143000"/>
            <a:ext cx="928688" cy="285750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30527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30527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30527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10800000">
            <a:off x="6357938" y="2428875"/>
            <a:ext cx="347662" cy="285750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4" name="虚尾箭头 73"/>
          <p:cNvSpPr/>
          <p:nvPr/>
        </p:nvSpPr>
        <p:spPr>
          <a:xfrm rot="10800000">
            <a:off x="6072188" y="2500313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5" name="组合 74"/>
          <p:cNvGrpSpPr>
            <a:grpSpLocks/>
          </p:cNvGrpSpPr>
          <p:nvPr/>
        </p:nvGrpSpPr>
        <p:grpSpPr bwMode="auto">
          <a:xfrm rot="10800000">
            <a:off x="6500813" y="1428750"/>
            <a:ext cx="857250" cy="285750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3429000" y="3643313"/>
            <a:ext cx="1625600" cy="500062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64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965" y="2928940"/>
              <a:ext cx="7074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353" y="2928940"/>
              <a:ext cx="7164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647" y="2928940"/>
              <a:ext cx="4997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5715000" y="3143250"/>
            <a:ext cx="1000125" cy="500063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333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633" y="3571882"/>
              <a:ext cx="3574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938186" y="652448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93" name="矩形 3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4" name="矩形 4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5" name="矩形 5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6" name="矩形 6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581260" y="1938332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98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9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101" name="矩形 11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" name="矩形 12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3" name="虚尾箭头 102"/>
          <p:cNvSpPr/>
          <p:nvPr/>
        </p:nvSpPr>
        <p:spPr>
          <a:xfrm>
            <a:off x="4010025" y="1866900"/>
            <a:ext cx="142875" cy="142875"/>
          </a:xfrm>
          <a:prstGeom prst="stripedRightArrow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4" name="虚尾箭头 103"/>
          <p:cNvSpPr/>
          <p:nvPr/>
        </p:nvSpPr>
        <p:spPr>
          <a:xfrm>
            <a:off x="2295525" y="2009775"/>
            <a:ext cx="142875" cy="142875"/>
          </a:xfrm>
          <a:prstGeom prst="stripedRightArrow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5" name="组合 104"/>
          <p:cNvGrpSpPr/>
          <p:nvPr/>
        </p:nvGrpSpPr>
        <p:grpSpPr>
          <a:xfrm rot="10800000">
            <a:off x="4724400" y="3944073"/>
            <a:ext cx="9665561" cy="1351827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06" name="矩形 10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724136" y="938200"/>
            <a:ext cx="85725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11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14" name="矩形 27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5" name="矩形 28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矩形 29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矩形 30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19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0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22" name="矩形 35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" name="矩形 36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4" name="矩形 37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5" name="矩形 38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 rot="10800000">
            <a:off x="7439044" y="3152778"/>
            <a:ext cx="608416" cy="500066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27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8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130" name="矩形 4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矩形 4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081722" y="1009638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33" name="矩形 4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矩形 4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5" name="矩形 4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6" name="矩形 4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5010152" y="2009770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38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9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0" name="虚尾箭头 139"/>
          <p:cNvSpPr/>
          <p:nvPr/>
        </p:nvSpPr>
        <p:spPr>
          <a:xfrm>
            <a:off x="6938963" y="4081463"/>
            <a:ext cx="142875" cy="142875"/>
          </a:xfrm>
          <a:prstGeom prst="stripedRightArrow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1" name="虚尾箭头 140"/>
          <p:cNvSpPr/>
          <p:nvPr/>
        </p:nvSpPr>
        <p:spPr>
          <a:xfrm>
            <a:off x="4510088" y="2652713"/>
            <a:ext cx="142875" cy="142875"/>
          </a:xfrm>
          <a:prstGeom prst="stripedRightArrow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2" name="组合 141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43" name="矩形 5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4" name="矩形 5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5" name="矩形 5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6" name="矩形 5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 rot="5400000">
            <a:off x="-115540" y="1206108"/>
            <a:ext cx="4107685" cy="2428861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48" name="矩形 61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9" name="矩形 62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0" name="矩形 63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1" name="矩形 64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2" name="组合 151"/>
          <p:cNvGrpSpPr/>
          <p:nvPr/>
        </p:nvGrpSpPr>
        <p:grpSpPr>
          <a:xfrm rot="10800000">
            <a:off x="4867276" y="1295390"/>
            <a:ext cx="928694" cy="285752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53" name="矩形 6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" name="矩形 6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5" name="矩形 6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6" name="矩形 6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7" name="组合 156"/>
          <p:cNvGrpSpPr/>
          <p:nvPr/>
        </p:nvGrpSpPr>
        <p:grpSpPr>
          <a:xfrm rot="10800000">
            <a:off x="6510350" y="2581274"/>
            <a:ext cx="34766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58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9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0" name="虚尾箭头 159"/>
          <p:cNvSpPr/>
          <p:nvPr/>
        </p:nvSpPr>
        <p:spPr>
          <a:xfrm rot="10800000">
            <a:off x="6224588" y="2652713"/>
            <a:ext cx="142875" cy="142875"/>
          </a:xfrm>
          <a:prstGeom prst="stripedRightArrow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1" name="组合 160"/>
          <p:cNvGrpSpPr/>
          <p:nvPr/>
        </p:nvGrpSpPr>
        <p:grpSpPr>
          <a:xfrm rot="10800000">
            <a:off x="6653226" y="1581142"/>
            <a:ext cx="857256" cy="285752"/>
            <a:chOff x="1285852" y="3000378"/>
            <a:chExt cx="347666" cy="285752"/>
          </a:xfrm>
          <a:solidFill>
            <a:srgbClr val="FF0000">
              <a:alpha val="6000"/>
            </a:srgbClr>
          </a:solidFill>
        </p:grpSpPr>
        <p:sp>
          <p:nvSpPr>
            <p:cNvPr id="162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3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3581392" y="3795720"/>
            <a:ext cx="1625215" cy="500066"/>
            <a:chOff x="2071670" y="2928940"/>
            <a:chExt cx="928694" cy="285752"/>
          </a:xfrm>
          <a:solidFill>
            <a:srgbClr val="FF0000">
              <a:alpha val="6000"/>
            </a:srgbClr>
          </a:solidFill>
        </p:grpSpPr>
        <p:sp>
          <p:nvSpPr>
            <p:cNvPr id="165" name="矩形 78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6" name="矩形 79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7" name="矩形 80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8" name="矩形 81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867408" y="3295654"/>
            <a:ext cx="1000132" cy="500066"/>
            <a:chOff x="2214546" y="3571882"/>
            <a:chExt cx="571504" cy="285752"/>
          </a:xfrm>
          <a:solidFill>
            <a:srgbClr val="FF0000">
              <a:alpha val="6000"/>
            </a:srgbClr>
          </a:solidFill>
        </p:grpSpPr>
        <p:sp>
          <p:nvSpPr>
            <p:cNvPr id="170" name="矩形 8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1" name="矩形 8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214314" y="285752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73" name="矩形 3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" name="矩形 4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5" name="矩形 5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6" name="矩形 6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1857388" y="1571636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78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9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571636" y="3571900"/>
            <a:ext cx="571504" cy="285752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181" name="矩形 11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2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3" name="虚尾箭头 182"/>
          <p:cNvSpPr/>
          <p:nvPr/>
        </p:nvSpPr>
        <p:spPr>
          <a:xfrm>
            <a:off x="3286125" y="1500188"/>
            <a:ext cx="142875" cy="142875"/>
          </a:xfrm>
          <a:prstGeom prst="stripedRightArrow">
            <a:avLst/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" name="虚尾箭头 183"/>
          <p:cNvSpPr/>
          <p:nvPr/>
        </p:nvSpPr>
        <p:spPr>
          <a:xfrm>
            <a:off x="1571625" y="1643063"/>
            <a:ext cx="142875" cy="142875"/>
          </a:xfrm>
          <a:prstGeom prst="stripedRightArrow">
            <a:avLst/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 rot="10800000">
            <a:off x="4000528" y="3577377"/>
            <a:ext cx="9665561" cy="1351827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86" name="矩形 18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0" name="组合 189"/>
          <p:cNvGrpSpPr/>
          <p:nvPr/>
        </p:nvGrpSpPr>
        <p:grpSpPr>
          <a:xfrm>
            <a:off x="2000264" y="571504"/>
            <a:ext cx="85725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91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2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2224102" y="2009788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194" name="矩形 27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5" name="矩形 28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6" name="矩形 29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7" name="矩形 30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2714644" y="2786082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199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0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 rot="10800000">
            <a:off x="0" y="2857520"/>
            <a:ext cx="1625215" cy="50006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02" name="矩形 35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3" name="矩形 36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4" name="矩形 37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5" name="矩形 38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6" name="组合 205"/>
          <p:cNvGrpSpPr/>
          <p:nvPr/>
        </p:nvGrpSpPr>
        <p:grpSpPr>
          <a:xfrm rot="10800000">
            <a:off x="6715172" y="2786082"/>
            <a:ext cx="608416" cy="500066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07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8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 rot="10800000">
            <a:off x="1143008" y="1714512"/>
            <a:ext cx="1000132" cy="50006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10" name="矩形 4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1" name="矩形 4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5357850" y="642942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13" name="矩形 4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4" name="矩形 4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" name="矩形 4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6" name="矩形 4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4286280" y="1643074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18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9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0" name="虚尾箭头 219"/>
          <p:cNvSpPr/>
          <p:nvPr/>
        </p:nvSpPr>
        <p:spPr>
          <a:xfrm>
            <a:off x="6215063" y="3714750"/>
            <a:ext cx="142875" cy="142875"/>
          </a:xfrm>
          <a:prstGeom prst="stripedRightArrow">
            <a:avLst/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1" name="虚尾箭头 220"/>
          <p:cNvSpPr/>
          <p:nvPr/>
        </p:nvSpPr>
        <p:spPr>
          <a:xfrm>
            <a:off x="3786188" y="2286000"/>
            <a:ext cx="142875" cy="142875"/>
          </a:xfrm>
          <a:prstGeom prst="stripedRightArrow">
            <a:avLst/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22" name="组合 221"/>
          <p:cNvGrpSpPr/>
          <p:nvPr/>
        </p:nvGrpSpPr>
        <p:grpSpPr>
          <a:xfrm>
            <a:off x="4214842" y="3429024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23" name="矩形 5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4" name="矩形 5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5" name="矩形 5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6" name="矩形 5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7" name="组合 226"/>
          <p:cNvGrpSpPr/>
          <p:nvPr/>
        </p:nvGrpSpPr>
        <p:grpSpPr>
          <a:xfrm rot="5400000">
            <a:off x="-839412" y="839412"/>
            <a:ext cx="4107685" cy="2428861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28" name="矩形 61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9" name="矩形 62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0" name="矩形 63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1" name="矩形 64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2" name="组合 231"/>
          <p:cNvGrpSpPr/>
          <p:nvPr/>
        </p:nvGrpSpPr>
        <p:grpSpPr>
          <a:xfrm rot="10800000">
            <a:off x="4143404" y="928694"/>
            <a:ext cx="928694" cy="285752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33" name="矩形 6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4" name="矩形 6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" name="矩形 6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6" name="矩形 6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 rot="10800000">
            <a:off x="5786478" y="2214578"/>
            <a:ext cx="34766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38" name="矩形 71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9" name="矩形 72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0" name="虚尾箭头 239"/>
          <p:cNvSpPr/>
          <p:nvPr/>
        </p:nvSpPr>
        <p:spPr>
          <a:xfrm rot="10800000">
            <a:off x="5500688" y="2286000"/>
            <a:ext cx="142875" cy="142875"/>
          </a:xfrm>
          <a:prstGeom prst="stripedRightArrow">
            <a:avLst/>
          </a:prstGeom>
          <a:solidFill>
            <a:srgbClr val="00C009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1" name="组合 240"/>
          <p:cNvGrpSpPr/>
          <p:nvPr/>
        </p:nvGrpSpPr>
        <p:grpSpPr>
          <a:xfrm rot="10800000">
            <a:off x="5929354" y="1214446"/>
            <a:ext cx="857256" cy="285752"/>
            <a:chOff x="1285852" y="3000378"/>
            <a:chExt cx="347666" cy="285752"/>
          </a:xfrm>
          <a:solidFill>
            <a:srgbClr val="00C009">
              <a:alpha val="6000"/>
            </a:srgbClr>
          </a:solidFill>
        </p:grpSpPr>
        <p:sp>
          <p:nvSpPr>
            <p:cNvPr id="242" name="矩形 75"/>
            <p:cNvSpPr/>
            <p:nvPr/>
          </p:nvSpPr>
          <p:spPr>
            <a:xfrm flipH="1">
              <a:off x="1285852" y="3000378"/>
              <a:ext cx="45719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3" name="矩形 76"/>
            <p:cNvSpPr/>
            <p:nvPr/>
          </p:nvSpPr>
          <p:spPr>
            <a:xfrm flipH="1">
              <a:off x="1357290" y="3000378"/>
              <a:ext cx="27622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2857520" y="3429024"/>
            <a:ext cx="1625215" cy="500066"/>
            <a:chOff x="2071670" y="2928940"/>
            <a:chExt cx="928694" cy="285752"/>
          </a:xfrm>
          <a:solidFill>
            <a:srgbClr val="00C009">
              <a:alpha val="6000"/>
            </a:srgbClr>
          </a:solidFill>
        </p:grpSpPr>
        <p:sp>
          <p:nvSpPr>
            <p:cNvPr id="245" name="矩形 78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6" name="矩形 79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7" name="矩形 80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8" name="矩形 81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9" name="组合 248"/>
          <p:cNvGrpSpPr/>
          <p:nvPr/>
        </p:nvGrpSpPr>
        <p:grpSpPr>
          <a:xfrm>
            <a:off x="5143536" y="2928958"/>
            <a:ext cx="1000132" cy="500066"/>
            <a:chOff x="2214546" y="3571882"/>
            <a:chExt cx="571504" cy="285752"/>
          </a:xfrm>
          <a:solidFill>
            <a:srgbClr val="00C009">
              <a:alpha val="6000"/>
            </a:srgbClr>
          </a:solidFill>
        </p:grpSpPr>
        <p:sp>
          <p:nvSpPr>
            <p:cNvPr id="250" name="矩形 83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1" name="矩形 84"/>
            <p:cNvSpPr/>
            <p:nvPr/>
          </p:nvSpPr>
          <p:spPr>
            <a:xfrm>
              <a:off x="2428860" y="3571882"/>
              <a:ext cx="357190" cy="285752"/>
            </a:xfrm>
            <a:prstGeom prst="striped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9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100"/>
                            </p:stCondLst>
                            <p:childTnLst>
                              <p:par>
                                <p:cTn id="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2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2571750"/>
            <a:ext cx="420884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TOTALIY NEW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85813" y="500063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8875" y="1785938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流程图: 摘录 13"/>
          <p:cNvSpPr/>
          <p:nvPr/>
        </p:nvSpPr>
        <p:spPr>
          <a:xfrm>
            <a:off x="3857625" y="1714500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流程图: 摘录 14"/>
          <p:cNvSpPr/>
          <p:nvPr/>
        </p:nvSpPr>
        <p:spPr>
          <a:xfrm>
            <a:off x="2143125" y="1857375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0" y="428625"/>
            <a:ext cx="6965950" cy="2143125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9152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30" y="2929152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389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672" y="2928940"/>
              <a:ext cx="500115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571750" y="785813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786188" y="1285875"/>
            <a:ext cx="3286125" cy="1643063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4214813" y="1357313"/>
            <a:ext cx="608012" cy="500062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4" y="3001285"/>
              <a:ext cx="45387" cy="285753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3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57750" y="1857375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流程图: 摘录 53"/>
          <p:cNvSpPr/>
          <p:nvPr/>
        </p:nvSpPr>
        <p:spPr>
          <a:xfrm>
            <a:off x="6786563" y="3929063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流程图: 摘录 54"/>
          <p:cNvSpPr/>
          <p:nvPr/>
        </p:nvSpPr>
        <p:spPr>
          <a:xfrm>
            <a:off x="4357688" y="2500313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4375151" y="2411412"/>
            <a:ext cx="6965950" cy="2143125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30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390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49" y="2928940"/>
              <a:ext cx="500115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5400000">
            <a:off x="937419" y="651669"/>
            <a:ext cx="928688" cy="285750"/>
            <a:chOff x="2071670" y="2928940"/>
            <a:chExt cx="928694" cy="285752"/>
          </a:xfrm>
        </p:grpSpPr>
        <p:sp>
          <p:nvSpPr>
            <p:cNvPr id="67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"/>
            <p:cNvSpPr/>
            <p:nvPr/>
          </p:nvSpPr>
          <p:spPr>
            <a:xfrm>
              <a:off x="2500298" y="2928941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5400000">
            <a:off x="2580482" y="1937544"/>
            <a:ext cx="347662" cy="285750"/>
            <a:chOff x="1285852" y="3000378"/>
            <a:chExt cx="347666" cy="285752"/>
          </a:xfrm>
        </p:grpSpPr>
        <p:sp>
          <p:nvSpPr>
            <p:cNvPr id="72" name="矩形 8"/>
            <p:cNvSpPr/>
            <p:nvPr/>
          </p:nvSpPr>
          <p:spPr>
            <a:xfrm flipH="1">
              <a:off x="1285853" y="3000379"/>
              <a:ext cx="460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9"/>
            <p:cNvSpPr/>
            <p:nvPr/>
          </p:nvSpPr>
          <p:spPr>
            <a:xfrm flipH="1">
              <a:off x="1357290" y="3000379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4" name="组合 73"/>
          <p:cNvGrpSpPr>
            <a:grpSpLocks/>
          </p:cNvGrpSpPr>
          <p:nvPr/>
        </p:nvGrpSpPr>
        <p:grpSpPr bwMode="auto">
          <a:xfrm rot="5400000">
            <a:off x="2295525" y="3938588"/>
            <a:ext cx="571500" cy="285750"/>
            <a:chOff x="2214546" y="3571882"/>
            <a:chExt cx="571504" cy="285752"/>
          </a:xfrm>
        </p:grpSpPr>
        <p:sp>
          <p:nvSpPr>
            <p:cNvPr id="75" name="矩形 11"/>
            <p:cNvSpPr/>
            <p:nvPr/>
          </p:nvSpPr>
          <p:spPr>
            <a:xfrm>
              <a:off x="2214547" y="3571883"/>
              <a:ext cx="14287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6" name="矩形 12"/>
            <p:cNvSpPr/>
            <p:nvPr/>
          </p:nvSpPr>
          <p:spPr>
            <a:xfrm>
              <a:off x="2428859" y="3571882"/>
              <a:ext cx="357191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7" name="流程图: 摘录 76"/>
          <p:cNvSpPr/>
          <p:nvPr/>
        </p:nvSpPr>
        <p:spPr>
          <a:xfrm rot="5400000">
            <a:off x="4010025" y="1866900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8" name="流程图: 摘录 77"/>
          <p:cNvSpPr/>
          <p:nvPr/>
        </p:nvSpPr>
        <p:spPr>
          <a:xfrm rot="5400000">
            <a:off x="2295525" y="2009775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9" name="组合 78"/>
          <p:cNvGrpSpPr>
            <a:grpSpLocks/>
          </p:cNvGrpSpPr>
          <p:nvPr/>
        </p:nvGrpSpPr>
        <p:grpSpPr bwMode="auto">
          <a:xfrm rot="-5400000">
            <a:off x="1517650" y="1768475"/>
            <a:ext cx="6965951" cy="2143125"/>
            <a:chOff x="2071670" y="2928940"/>
            <a:chExt cx="928694" cy="285752"/>
          </a:xfrm>
        </p:grpSpPr>
        <p:sp>
          <p:nvSpPr>
            <p:cNvPr id="80" name="矩形 16"/>
            <p:cNvSpPr/>
            <p:nvPr/>
          </p:nvSpPr>
          <p:spPr>
            <a:xfrm>
              <a:off x="2071670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17"/>
            <p:cNvSpPr/>
            <p:nvPr/>
          </p:nvSpPr>
          <p:spPr>
            <a:xfrm>
              <a:off x="2214530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18"/>
            <p:cNvSpPr/>
            <p:nvPr/>
          </p:nvSpPr>
          <p:spPr>
            <a:xfrm>
              <a:off x="2357389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3" name="矩形 19"/>
            <p:cNvSpPr/>
            <p:nvPr/>
          </p:nvSpPr>
          <p:spPr>
            <a:xfrm>
              <a:off x="2500461" y="2928940"/>
              <a:ext cx="500115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4" name="组合 83"/>
          <p:cNvGrpSpPr>
            <a:grpSpLocks/>
          </p:cNvGrpSpPr>
          <p:nvPr/>
        </p:nvGrpSpPr>
        <p:grpSpPr bwMode="auto">
          <a:xfrm rot="5400000">
            <a:off x="2724150" y="938213"/>
            <a:ext cx="857250" cy="285750"/>
            <a:chOff x="1285852" y="3000378"/>
            <a:chExt cx="347666" cy="285752"/>
          </a:xfrm>
        </p:grpSpPr>
        <p:sp>
          <p:nvSpPr>
            <p:cNvPr id="85" name="矩形 21"/>
            <p:cNvSpPr/>
            <p:nvPr/>
          </p:nvSpPr>
          <p:spPr>
            <a:xfrm flipH="1">
              <a:off x="1285852" y="3000378"/>
              <a:ext cx="45711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6" name="矩形 22"/>
            <p:cNvSpPr/>
            <p:nvPr/>
          </p:nvSpPr>
          <p:spPr>
            <a:xfrm flipH="1">
              <a:off x="1357316" y="3000378"/>
              <a:ext cx="276202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7" name="组合 86"/>
          <p:cNvGrpSpPr>
            <a:grpSpLocks/>
          </p:cNvGrpSpPr>
          <p:nvPr/>
        </p:nvGrpSpPr>
        <p:grpSpPr bwMode="auto">
          <a:xfrm rot="5400000">
            <a:off x="3938587" y="1438276"/>
            <a:ext cx="3287713" cy="1643062"/>
            <a:chOff x="2214546" y="3571882"/>
            <a:chExt cx="571504" cy="285752"/>
          </a:xfrm>
        </p:grpSpPr>
        <p:sp>
          <p:nvSpPr>
            <p:cNvPr id="88" name="矩形 24"/>
            <p:cNvSpPr/>
            <p:nvPr/>
          </p:nvSpPr>
          <p:spPr>
            <a:xfrm>
              <a:off x="2214546" y="3571882"/>
              <a:ext cx="142945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矩形 25"/>
            <p:cNvSpPr/>
            <p:nvPr/>
          </p:nvSpPr>
          <p:spPr>
            <a:xfrm>
              <a:off x="2428964" y="3571882"/>
              <a:ext cx="35708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0" name="组合 89"/>
          <p:cNvGrpSpPr>
            <a:grpSpLocks/>
          </p:cNvGrpSpPr>
          <p:nvPr/>
        </p:nvGrpSpPr>
        <p:grpSpPr bwMode="auto">
          <a:xfrm rot="5400000">
            <a:off x="2946400" y="2376488"/>
            <a:ext cx="930275" cy="285750"/>
            <a:chOff x="2071670" y="2928940"/>
            <a:chExt cx="928694" cy="285752"/>
          </a:xfrm>
        </p:grpSpPr>
        <p:sp>
          <p:nvSpPr>
            <p:cNvPr id="91" name="矩形 27"/>
            <p:cNvSpPr/>
            <p:nvPr/>
          </p:nvSpPr>
          <p:spPr>
            <a:xfrm>
              <a:off x="2071670" y="2928939"/>
              <a:ext cx="7131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" name="矩形 28"/>
            <p:cNvSpPr/>
            <p:nvPr/>
          </p:nvSpPr>
          <p:spPr>
            <a:xfrm>
              <a:off x="2214302" y="2928939"/>
              <a:ext cx="7131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3" name="矩形 29"/>
            <p:cNvSpPr/>
            <p:nvPr/>
          </p:nvSpPr>
          <p:spPr>
            <a:xfrm>
              <a:off x="2356934" y="2928939"/>
              <a:ext cx="7131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4" name="矩形 30"/>
            <p:cNvSpPr/>
            <p:nvPr/>
          </p:nvSpPr>
          <p:spPr>
            <a:xfrm>
              <a:off x="2499566" y="2928939"/>
              <a:ext cx="50079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5" name="组合 94"/>
          <p:cNvGrpSpPr>
            <a:grpSpLocks/>
          </p:cNvGrpSpPr>
          <p:nvPr/>
        </p:nvGrpSpPr>
        <p:grpSpPr bwMode="auto">
          <a:xfrm rot="5400000">
            <a:off x="3437732" y="3153569"/>
            <a:ext cx="347662" cy="285750"/>
            <a:chOff x="1285852" y="3000378"/>
            <a:chExt cx="347666" cy="285752"/>
          </a:xfrm>
        </p:grpSpPr>
        <p:sp>
          <p:nvSpPr>
            <p:cNvPr id="96" name="矩形 32"/>
            <p:cNvSpPr/>
            <p:nvPr/>
          </p:nvSpPr>
          <p:spPr>
            <a:xfrm flipH="1">
              <a:off x="1285853" y="3000379"/>
              <a:ext cx="460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矩形 33"/>
            <p:cNvSpPr/>
            <p:nvPr/>
          </p:nvSpPr>
          <p:spPr>
            <a:xfrm flipH="1">
              <a:off x="1357290" y="3000379"/>
              <a:ext cx="27622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8" name="组合 97"/>
          <p:cNvGrpSpPr>
            <a:grpSpLocks/>
          </p:cNvGrpSpPr>
          <p:nvPr/>
        </p:nvGrpSpPr>
        <p:grpSpPr bwMode="auto">
          <a:xfrm rot="-5400000">
            <a:off x="723901" y="3224212"/>
            <a:ext cx="1624012" cy="500063"/>
            <a:chOff x="2071670" y="2928940"/>
            <a:chExt cx="928694" cy="285752"/>
          </a:xfrm>
        </p:grpSpPr>
        <p:sp>
          <p:nvSpPr>
            <p:cNvPr id="99" name="矩形 35"/>
            <p:cNvSpPr/>
            <p:nvPr/>
          </p:nvSpPr>
          <p:spPr>
            <a:xfrm>
              <a:off x="2071670" y="2928940"/>
              <a:ext cx="7171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0" name="矩形 36"/>
            <p:cNvSpPr/>
            <p:nvPr/>
          </p:nvSpPr>
          <p:spPr>
            <a:xfrm>
              <a:off x="2214196" y="2928940"/>
              <a:ext cx="7171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矩形 37"/>
            <p:cNvSpPr/>
            <p:nvPr/>
          </p:nvSpPr>
          <p:spPr>
            <a:xfrm>
              <a:off x="2356723" y="2928940"/>
              <a:ext cx="70810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" name="矩形 38"/>
            <p:cNvSpPr/>
            <p:nvPr/>
          </p:nvSpPr>
          <p:spPr>
            <a:xfrm>
              <a:off x="2500158" y="2928940"/>
              <a:ext cx="50020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3" name="组合 102"/>
          <p:cNvGrpSpPr>
            <a:grpSpLocks/>
          </p:cNvGrpSpPr>
          <p:nvPr/>
        </p:nvGrpSpPr>
        <p:grpSpPr bwMode="auto">
          <a:xfrm rot="-5400000">
            <a:off x="4367213" y="1509713"/>
            <a:ext cx="608012" cy="500062"/>
            <a:chOff x="1285852" y="3000378"/>
            <a:chExt cx="347666" cy="285752"/>
          </a:xfrm>
        </p:grpSpPr>
        <p:sp>
          <p:nvSpPr>
            <p:cNvPr id="104" name="矩形 40"/>
            <p:cNvSpPr/>
            <p:nvPr/>
          </p:nvSpPr>
          <p:spPr>
            <a:xfrm flipH="1">
              <a:off x="1284944" y="3000378"/>
              <a:ext cx="4538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5" name="矩形 41"/>
            <p:cNvSpPr/>
            <p:nvPr/>
          </p:nvSpPr>
          <p:spPr>
            <a:xfrm flipH="1">
              <a:off x="1356656" y="3000378"/>
              <a:ext cx="275954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6" name="组合 105"/>
          <p:cNvGrpSpPr>
            <a:grpSpLocks/>
          </p:cNvGrpSpPr>
          <p:nvPr/>
        </p:nvGrpSpPr>
        <p:grpSpPr bwMode="auto">
          <a:xfrm rot="-5400000">
            <a:off x="1865313" y="2081213"/>
            <a:ext cx="1001712" cy="500062"/>
            <a:chOff x="2214546" y="3571882"/>
            <a:chExt cx="571504" cy="285752"/>
          </a:xfrm>
        </p:grpSpPr>
        <p:sp>
          <p:nvSpPr>
            <p:cNvPr id="107" name="矩形 43"/>
            <p:cNvSpPr/>
            <p:nvPr/>
          </p:nvSpPr>
          <p:spPr>
            <a:xfrm>
              <a:off x="2213640" y="3571882"/>
              <a:ext cx="143102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8" name="矩形 44"/>
            <p:cNvSpPr/>
            <p:nvPr/>
          </p:nvSpPr>
          <p:spPr>
            <a:xfrm>
              <a:off x="2428294" y="3571882"/>
              <a:ext cx="356851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9" name="组合 108"/>
          <p:cNvGrpSpPr>
            <a:grpSpLocks/>
          </p:cNvGrpSpPr>
          <p:nvPr/>
        </p:nvGrpSpPr>
        <p:grpSpPr bwMode="auto">
          <a:xfrm rot="5400000">
            <a:off x="6082506" y="1008857"/>
            <a:ext cx="928687" cy="285750"/>
            <a:chOff x="2071670" y="2928940"/>
            <a:chExt cx="928694" cy="285752"/>
          </a:xfrm>
        </p:grpSpPr>
        <p:sp>
          <p:nvSpPr>
            <p:cNvPr id="110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1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矩形 49"/>
            <p:cNvSpPr/>
            <p:nvPr/>
          </p:nvSpPr>
          <p:spPr>
            <a:xfrm>
              <a:off x="2500298" y="2928939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4" name="组合 113"/>
          <p:cNvGrpSpPr>
            <a:grpSpLocks/>
          </p:cNvGrpSpPr>
          <p:nvPr/>
        </p:nvGrpSpPr>
        <p:grpSpPr bwMode="auto">
          <a:xfrm rot="5400000">
            <a:off x="5010943" y="2008982"/>
            <a:ext cx="347663" cy="285750"/>
            <a:chOff x="1285852" y="3000378"/>
            <a:chExt cx="347666" cy="285752"/>
          </a:xfrm>
        </p:grpSpPr>
        <p:sp>
          <p:nvSpPr>
            <p:cNvPr id="115" name="矩形 51"/>
            <p:cNvSpPr/>
            <p:nvPr/>
          </p:nvSpPr>
          <p:spPr>
            <a:xfrm flipH="1">
              <a:off x="1285851" y="3000377"/>
              <a:ext cx="460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6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7" name="流程图: 摘录 116"/>
          <p:cNvSpPr/>
          <p:nvPr/>
        </p:nvSpPr>
        <p:spPr>
          <a:xfrm rot="5400000">
            <a:off x="6938963" y="4081463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8" name="流程图: 摘录 117"/>
          <p:cNvSpPr/>
          <p:nvPr/>
        </p:nvSpPr>
        <p:spPr>
          <a:xfrm rot="5400000">
            <a:off x="4510088" y="2652713"/>
            <a:ext cx="142875" cy="142875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9" name="组合 118"/>
          <p:cNvGrpSpPr>
            <a:grpSpLocks/>
          </p:cNvGrpSpPr>
          <p:nvPr/>
        </p:nvGrpSpPr>
        <p:grpSpPr bwMode="auto">
          <a:xfrm rot="5400000">
            <a:off x="4939506" y="3796507"/>
            <a:ext cx="928687" cy="285750"/>
            <a:chOff x="2071670" y="2928940"/>
            <a:chExt cx="928694" cy="285752"/>
          </a:xfrm>
        </p:grpSpPr>
        <p:sp>
          <p:nvSpPr>
            <p:cNvPr id="120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1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" name="矩形 59"/>
            <p:cNvSpPr/>
            <p:nvPr/>
          </p:nvSpPr>
          <p:spPr>
            <a:xfrm>
              <a:off x="2500298" y="2928939"/>
              <a:ext cx="50006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4" name="组合 123"/>
          <p:cNvGrpSpPr>
            <a:grpSpLocks/>
          </p:cNvGrpSpPr>
          <p:nvPr/>
        </p:nvGrpSpPr>
        <p:grpSpPr bwMode="auto">
          <a:xfrm rot="10800000">
            <a:off x="-357188" y="3000375"/>
            <a:ext cx="6965951" cy="2143125"/>
            <a:chOff x="2071670" y="2928940"/>
            <a:chExt cx="928694" cy="285752"/>
          </a:xfrm>
        </p:grpSpPr>
        <p:sp>
          <p:nvSpPr>
            <p:cNvPr id="125" name="矩形 61"/>
            <p:cNvSpPr/>
            <p:nvPr/>
          </p:nvSpPr>
          <p:spPr>
            <a:xfrm>
              <a:off x="2072305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矩形 62"/>
            <p:cNvSpPr/>
            <p:nvPr/>
          </p:nvSpPr>
          <p:spPr>
            <a:xfrm>
              <a:off x="2214741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7" name="矩形 63"/>
            <p:cNvSpPr/>
            <p:nvPr/>
          </p:nvSpPr>
          <p:spPr>
            <a:xfrm>
              <a:off x="2357601" y="2928940"/>
              <a:ext cx="71536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8" name="矩形 64"/>
            <p:cNvSpPr/>
            <p:nvPr/>
          </p:nvSpPr>
          <p:spPr>
            <a:xfrm>
              <a:off x="2500672" y="2928940"/>
              <a:ext cx="500115" cy="285752"/>
            </a:xfrm>
            <a:prstGeom prst="flowChartExtra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9" name="矩形 128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0" name="矩形 129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5" name="组合 134"/>
          <p:cNvGrpSpPr/>
          <p:nvPr/>
        </p:nvGrpSpPr>
        <p:grpSpPr>
          <a:xfrm>
            <a:off x="938186" y="652448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36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7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8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9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2581260" y="1938332"/>
            <a:ext cx="34766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141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2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2295508" y="3938596"/>
            <a:ext cx="571504" cy="285752"/>
            <a:chOff x="2214546" y="3571882"/>
            <a:chExt cx="571504" cy="285752"/>
          </a:xfrm>
          <a:solidFill>
            <a:srgbClr val="00C009">
              <a:alpha val="7000"/>
            </a:srgbClr>
          </a:solidFill>
        </p:grpSpPr>
        <p:sp>
          <p:nvSpPr>
            <p:cNvPr id="144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5" name="矩形 12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6" name="流程图: 摘录 145"/>
          <p:cNvSpPr/>
          <p:nvPr/>
        </p:nvSpPr>
        <p:spPr>
          <a:xfrm>
            <a:off x="4010025" y="1866900"/>
            <a:ext cx="142875" cy="142875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7" name="流程图: 摘录 146"/>
          <p:cNvSpPr/>
          <p:nvPr/>
        </p:nvSpPr>
        <p:spPr>
          <a:xfrm>
            <a:off x="2295525" y="2009775"/>
            <a:ext cx="142875" cy="142875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8" name="组合 147"/>
          <p:cNvGrpSpPr/>
          <p:nvPr/>
        </p:nvGrpSpPr>
        <p:grpSpPr>
          <a:xfrm rot="10800000">
            <a:off x="152400" y="581010"/>
            <a:ext cx="6965205" cy="2143140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49" name="矩形 1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0" name="矩形 1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1" name="矩形 1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2" name="矩形 1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2724136" y="938200"/>
            <a:ext cx="85725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154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5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3938582" y="1438266"/>
            <a:ext cx="3286148" cy="1643074"/>
            <a:chOff x="2214546" y="3571882"/>
            <a:chExt cx="571504" cy="285752"/>
          </a:xfrm>
          <a:solidFill>
            <a:srgbClr val="00C009">
              <a:alpha val="7000"/>
            </a:srgbClr>
          </a:solidFill>
        </p:grpSpPr>
        <p:sp>
          <p:nvSpPr>
            <p:cNvPr id="157" name="矩形 24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8" name="矩形 25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60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1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2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3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165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6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68" name="矩形 35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9" name="矩形 36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0" name="矩形 37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1" name="矩形 38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2" name="组合 171"/>
          <p:cNvGrpSpPr/>
          <p:nvPr/>
        </p:nvGrpSpPr>
        <p:grpSpPr>
          <a:xfrm rot="10800000">
            <a:off x="4367210" y="1509704"/>
            <a:ext cx="608416" cy="500066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173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solidFill>
            <a:srgbClr val="00C009">
              <a:alpha val="7000"/>
            </a:srgbClr>
          </a:solidFill>
        </p:grpSpPr>
        <p:sp>
          <p:nvSpPr>
            <p:cNvPr id="176" name="矩形 43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7" name="矩形 44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6081722" y="1009638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79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0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5010152" y="2009770"/>
            <a:ext cx="34766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184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5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86" name="流程图: 摘录 185"/>
          <p:cNvSpPr/>
          <p:nvPr/>
        </p:nvSpPr>
        <p:spPr>
          <a:xfrm>
            <a:off x="6938963" y="4081463"/>
            <a:ext cx="142875" cy="142875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7" name="流程图: 摘录 186"/>
          <p:cNvSpPr/>
          <p:nvPr/>
        </p:nvSpPr>
        <p:spPr>
          <a:xfrm>
            <a:off x="4510088" y="2652713"/>
            <a:ext cx="142875" cy="142875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89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0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1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2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3" name="组合 192"/>
          <p:cNvGrpSpPr/>
          <p:nvPr/>
        </p:nvGrpSpPr>
        <p:grpSpPr>
          <a:xfrm rot="5400000">
            <a:off x="1090586" y="804848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194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5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6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7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 rot="5400000">
            <a:off x="2733660" y="2090732"/>
            <a:ext cx="34766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19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 rot="5400000">
            <a:off x="2447908" y="4090996"/>
            <a:ext cx="571504" cy="285752"/>
            <a:chOff x="2214546" y="3571882"/>
            <a:chExt cx="571504" cy="285752"/>
          </a:xfrm>
          <a:solidFill>
            <a:srgbClr val="00C009">
              <a:alpha val="7000"/>
            </a:srgbClr>
          </a:solidFill>
        </p:grpSpPr>
        <p:sp>
          <p:nvSpPr>
            <p:cNvPr id="202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3" name="矩形 12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4" name="流程图: 摘录 203"/>
          <p:cNvSpPr/>
          <p:nvPr/>
        </p:nvSpPr>
        <p:spPr>
          <a:xfrm rot="5400000">
            <a:off x="4162425" y="2019300"/>
            <a:ext cx="142875" cy="142875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5" name="流程图: 摘录 204"/>
          <p:cNvSpPr/>
          <p:nvPr/>
        </p:nvSpPr>
        <p:spPr>
          <a:xfrm rot="5400000">
            <a:off x="2447925" y="2162175"/>
            <a:ext cx="142875" cy="142875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06" name="组合 205"/>
          <p:cNvGrpSpPr/>
          <p:nvPr/>
        </p:nvGrpSpPr>
        <p:grpSpPr>
          <a:xfrm rot="16200000">
            <a:off x="1670425" y="1920474"/>
            <a:ext cx="6965205" cy="2143140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207" name="矩形 1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8" name="矩形 1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9" name="矩形 1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0" name="矩形 1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1" name="组合 210"/>
          <p:cNvGrpSpPr/>
          <p:nvPr/>
        </p:nvGrpSpPr>
        <p:grpSpPr>
          <a:xfrm rot="5400000">
            <a:off x="2876536" y="1090600"/>
            <a:ext cx="85725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212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3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 rot="5400000">
            <a:off x="4090982" y="1590666"/>
            <a:ext cx="3286148" cy="1643074"/>
            <a:chOff x="2214546" y="3571882"/>
            <a:chExt cx="571504" cy="285752"/>
          </a:xfrm>
          <a:solidFill>
            <a:srgbClr val="00C009">
              <a:alpha val="7000"/>
            </a:srgbClr>
          </a:solidFill>
        </p:grpSpPr>
        <p:sp>
          <p:nvSpPr>
            <p:cNvPr id="215" name="矩形 24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6" name="矩形 25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7" name="组合 216"/>
          <p:cNvGrpSpPr/>
          <p:nvPr/>
        </p:nvGrpSpPr>
        <p:grpSpPr>
          <a:xfrm rot="5400000">
            <a:off x="3100374" y="2528884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218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9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0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1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 rot="5400000">
            <a:off x="3590916" y="3305178"/>
            <a:ext cx="34766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22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5" name="组合 224"/>
          <p:cNvGrpSpPr/>
          <p:nvPr/>
        </p:nvGrpSpPr>
        <p:grpSpPr>
          <a:xfrm rot="16200000">
            <a:off x="876272" y="3376616"/>
            <a:ext cx="1625215" cy="500066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226" name="矩形 35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7" name="矩形 36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8" name="矩形 37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9" name="矩形 38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0" name="组合 229"/>
          <p:cNvGrpSpPr/>
          <p:nvPr/>
        </p:nvGrpSpPr>
        <p:grpSpPr>
          <a:xfrm rot="16200000">
            <a:off x="4519610" y="1662104"/>
            <a:ext cx="608416" cy="500066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231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2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3" name="组合 232"/>
          <p:cNvGrpSpPr/>
          <p:nvPr/>
        </p:nvGrpSpPr>
        <p:grpSpPr>
          <a:xfrm rot="16200000">
            <a:off x="2019280" y="2233608"/>
            <a:ext cx="1000132" cy="500066"/>
            <a:chOff x="2214546" y="3571882"/>
            <a:chExt cx="571504" cy="285752"/>
          </a:xfrm>
          <a:solidFill>
            <a:srgbClr val="00C009">
              <a:alpha val="7000"/>
            </a:srgbClr>
          </a:solidFill>
        </p:grpSpPr>
        <p:sp>
          <p:nvSpPr>
            <p:cNvPr id="234" name="矩形 43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" name="矩形 44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6" name="组合 235"/>
          <p:cNvGrpSpPr/>
          <p:nvPr/>
        </p:nvGrpSpPr>
        <p:grpSpPr>
          <a:xfrm rot="5400000">
            <a:off x="6234122" y="1162038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237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8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9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0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1" name="组合 240"/>
          <p:cNvGrpSpPr/>
          <p:nvPr/>
        </p:nvGrpSpPr>
        <p:grpSpPr>
          <a:xfrm rot="5400000">
            <a:off x="5162552" y="2162170"/>
            <a:ext cx="347666" cy="285752"/>
            <a:chOff x="1285852" y="3000378"/>
            <a:chExt cx="347666" cy="285752"/>
          </a:xfrm>
          <a:solidFill>
            <a:srgbClr val="00C009">
              <a:alpha val="7000"/>
            </a:srgbClr>
          </a:solidFill>
        </p:grpSpPr>
        <p:sp>
          <p:nvSpPr>
            <p:cNvPr id="24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4" name="流程图: 摘录 243"/>
          <p:cNvSpPr/>
          <p:nvPr/>
        </p:nvSpPr>
        <p:spPr>
          <a:xfrm rot="5400000">
            <a:off x="7091363" y="4233863"/>
            <a:ext cx="142875" cy="142875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5" name="流程图: 摘录 244"/>
          <p:cNvSpPr/>
          <p:nvPr/>
        </p:nvSpPr>
        <p:spPr>
          <a:xfrm rot="5400000">
            <a:off x="4662488" y="2805113"/>
            <a:ext cx="142875" cy="142875"/>
          </a:xfrm>
          <a:prstGeom prst="flowChartExtract">
            <a:avLst/>
          </a:prstGeom>
          <a:solidFill>
            <a:srgbClr val="00C009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46" name="组合 245"/>
          <p:cNvGrpSpPr/>
          <p:nvPr/>
        </p:nvGrpSpPr>
        <p:grpSpPr>
          <a:xfrm rot="5400000">
            <a:off x="5091114" y="3948120"/>
            <a:ext cx="928694" cy="285752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247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8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9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0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1" name="组合 250"/>
          <p:cNvGrpSpPr/>
          <p:nvPr/>
        </p:nvGrpSpPr>
        <p:grpSpPr>
          <a:xfrm rot="10800000">
            <a:off x="-204822" y="3152760"/>
            <a:ext cx="6965205" cy="2143140"/>
            <a:chOff x="2071670" y="2928940"/>
            <a:chExt cx="928694" cy="285752"/>
          </a:xfrm>
          <a:solidFill>
            <a:srgbClr val="00C009">
              <a:alpha val="7000"/>
            </a:srgbClr>
          </a:solidFill>
        </p:grpSpPr>
        <p:sp>
          <p:nvSpPr>
            <p:cNvPr id="252" name="矩形 61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3" name="矩形 62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4" name="矩形 63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5" name="矩形 64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776262" y="642923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257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8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9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0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2419336" y="1928807"/>
            <a:ext cx="34766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262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3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4" name="组合 263"/>
          <p:cNvGrpSpPr/>
          <p:nvPr/>
        </p:nvGrpSpPr>
        <p:grpSpPr>
          <a:xfrm>
            <a:off x="2133584" y="3929071"/>
            <a:ext cx="571504" cy="285752"/>
            <a:chOff x="2214546" y="3571882"/>
            <a:chExt cx="571504" cy="285752"/>
          </a:xfrm>
          <a:solidFill>
            <a:srgbClr val="FF0000">
              <a:alpha val="7000"/>
            </a:srgbClr>
          </a:solidFill>
        </p:grpSpPr>
        <p:sp>
          <p:nvSpPr>
            <p:cNvPr id="265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6" name="矩形 12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7" name="流程图: 摘录 266"/>
          <p:cNvSpPr/>
          <p:nvPr/>
        </p:nvSpPr>
        <p:spPr>
          <a:xfrm>
            <a:off x="3848100" y="1857375"/>
            <a:ext cx="142875" cy="142875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8" name="流程图: 摘录 267"/>
          <p:cNvSpPr/>
          <p:nvPr/>
        </p:nvSpPr>
        <p:spPr>
          <a:xfrm>
            <a:off x="2133600" y="2000250"/>
            <a:ext cx="142875" cy="142875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69" name="组合 268"/>
          <p:cNvGrpSpPr/>
          <p:nvPr/>
        </p:nvGrpSpPr>
        <p:grpSpPr>
          <a:xfrm rot="10800000">
            <a:off x="-9524" y="571485"/>
            <a:ext cx="6965205" cy="2143140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270" name="矩形 1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1" name="矩形 1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2" name="矩形 1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3" name="矩形 1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2562212" y="928675"/>
            <a:ext cx="85725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275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3776658" y="1428741"/>
            <a:ext cx="3286148" cy="1643074"/>
            <a:chOff x="2214546" y="3571882"/>
            <a:chExt cx="571504" cy="285752"/>
          </a:xfrm>
          <a:solidFill>
            <a:srgbClr val="FF0000">
              <a:alpha val="7000"/>
            </a:srgbClr>
          </a:solidFill>
        </p:grpSpPr>
        <p:sp>
          <p:nvSpPr>
            <p:cNvPr id="278" name="矩形 24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9" name="矩形 25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86050" y="2366959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281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2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3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4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3276592" y="3143253"/>
            <a:ext cx="34766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286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7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8" name="组合 287"/>
          <p:cNvGrpSpPr/>
          <p:nvPr/>
        </p:nvGrpSpPr>
        <p:grpSpPr>
          <a:xfrm rot="10800000">
            <a:off x="561948" y="3214691"/>
            <a:ext cx="1625215" cy="500066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289" name="矩形 35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0" name="矩形 36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矩形 37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2" name="矩形 38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3" name="组合 292"/>
          <p:cNvGrpSpPr/>
          <p:nvPr/>
        </p:nvGrpSpPr>
        <p:grpSpPr>
          <a:xfrm rot="10800000">
            <a:off x="4205286" y="1500179"/>
            <a:ext cx="608416" cy="500066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294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5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6" name="组合 295"/>
          <p:cNvGrpSpPr/>
          <p:nvPr/>
        </p:nvGrpSpPr>
        <p:grpSpPr>
          <a:xfrm rot="10800000">
            <a:off x="1704956" y="2071683"/>
            <a:ext cx="1000132" cy="500066"/>
            <a:chOff x="2214546" y="3571882"/>
            <a:chExt cx="571504" cy="285752"/>
          </a:xfrm>
          <a:solidFill>
            <a:srgbClr val="FF0000">
              <a:alpha val="7000"/>
            </a:srgbClr>
          </a:solidFill>
        </p:grpSpPr>
        <p:sp>
          <p:nvSpPr>
            <p:cNvPr id="297" name="矩形 43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8" name="矩形 44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9" name="组合 298"/>
          <p:cNvGrpSpPr/>
          <p:nvPr/>
        </p:nvGrpSpPr>
        <p:grpSpPr>
          <a:xfrm>
            <a:off x="5919798" y="1000113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00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1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2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3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4" name="组合 303"/>
          <p:cNvGrpSpPr/>
          <p:nvPr/>
        </p:nvGrpSpPr>
        <p:grpSpPr>
          <a:xfrm>
            <a:off x="4848228" y="2000245"/>
            <a:ext cx="34766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305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6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7" name="流程图: 摘录 306"/>
          <p:cNvSpPr/>
          <p:nvPr/>
        </p:nvSpPr>
        <p:spPr>
          <a:xfrm>
            <a:off x="6777038" y="4071938"/>
            <a:ext cx="142875" cy="142875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8" name="流程图: 摘录 307"/>
          <p:cNvSpPr/>
          <p:nvPr/>
        </p:nvSpPr>
        <p:spPr>
          <a:xfrm>
            <a:off x="4348163" y="2643188"/>
            <a:ext cx="142875" cy="142875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9" name="组合 308"/>
          <p:cNvGrpSpPr/>
          <p:nvPr/>
        </p:nvGrpSpPr>
        <p:grpSpPr>
          <a:xfrm>
            <a:off x="4776790" y="3786195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10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1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2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3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4" name="组合 313"/>
          <p:cNvGrpSpPr/>
          <p:nvPr/>
        </p:nvGrpSpPr>
        <p:grpSpPr>
          <a:xfrm rot="5400000">
            <a:off x="928662" y="795323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15" name="矩形 3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6" name="矩形 4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7" name="矩形 5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8" name="矩形 6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9" name="组合 318"/>
          <p:cNvGrpSpPr/>
          <p:nvPr/>
        </p:nvGrpSpPr>
        <p:grpSpPr>
          <a:xfrm rot="5400000">
            <a:off x="2571736" y="2081207"/>
            <a:ext cx="34766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320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1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2" name="组合 321"/>
          <p:cNvGrpSpPr/>
          <p:nvPr/>
        </p:nvGrpSpPr>
        <p:grpSpPr>
          <a:xfrm rot="5400000">
            <a:off x="2285984" y="4081471"/>
            <a:ext cx="571504" cy="285752"/>
            <a:chOff x="2214546" y="3571882"/>
            <a:chExt cx="571504" cy="285752"/>
          </a:xfrm>
          <a:solidFill>
            <a:srgbClr val="FF0000">
              <a:alpha val="7000"/>
            </a:srgbClr>
          </a:solidFill>
        </p:grpSpPr>
        <p:sp>
          <p:nvSpPr>
            <p:cNvPr id="323" name="矩形 11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4" name="矩形 12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25" name="流程图: 摘录 324"/>
          <p:cNvSpPr/>
          <p:nvPr/>
        </p:nvSpPr>
        <p:spPr>
          <a:xfrm rot="5400000">
            <a:off x="4000500" y="2009775"/>
            <a:ext cx="142875" cy="142875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6" name="流程图: 摘录 325"/>
          <p:cNvSpPr/>
          <p:nvPr/>
        </p:nvSpPr>
        <p:spPr>
          <a:xfrm rot="5400000">
            <a:off x="2286000" y="2152650"/>
            <a:ext cx="142875" cy="142875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27" name="组合 326"/>
          <p:cNvGrpSpPr/>
          <p:nvPr/>
        </p:nvGrpSpPr>
        <p:grpSpPr>
          <a:xfrm rot="16200000">
            <a:off x="1508501" y="1910949"/>
            <a:ext cx="6965205" cy="2143140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28" name="矩形 1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9" name="矩形 1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0" name="矩形 1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1" name="矩形 1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2" name="组合 331"/>
          <p:cNvGrpSpPr/>
          <p:nvPr/>
        </p:nvGrpSpPr>
        <p:grpSpPr>
          <a:xfrm rot="5400000">
            <a:off x="2714612" y="1081075"/>
            <a:ext cx="85725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333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4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5" name="组合 334"/>
          <p:cNvGrpSpPr/>
          <p:nvPr/>
        </p:nvGrpSpPr>
        <p:grpSpPr>
          <a:xfrm rot="5400000">
            <a:off x="3929058" y="1581141"/>
            <a:ext cx="3286148" cy="1643074"/>
            <a:chOff x="2214546" y="3571882"/>
            <a:chExt cx="571504" cy="285752"/>
          </a:xfrm>
          <a:solidFill>
            <a:srgbClr val="FF0000">
              <a:alpha val="7000"/>
            </a:srgbClr>
          </a:solidFill>
        </p:grpSpPr>
        <p:sp>
          <p:nvSpPr>
            <p:cNvPr id="336" name="矩形 24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7" name="矩形 25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8" name="组合 337"/>
          <p:cNvGrpSpPr/>
          <p:nvPr/>
        </p:nvGrpSpPr>
        <p:grpSpPr>
          <a:xfrm rot="5400000">
            <a:off x="2938450" y="2519359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39" name="矩形 27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0" name="矩形 28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1" name="矩形 29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2" name="矩形 30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3" name="组合 342"/>
          <p:cNvGrpSpPr/>
          <p:nvPr/>
        </p:nvGrpSpPr>
        <p:grpSpPr>
          <a:xfrm rot="5400000">
            <a:off x="3428992" y="3295653"/>
            <a:ext cx="34766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344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5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6" name="组合 345"/>
          <p:cNvGrpSpPr/>
          <p:nvPr/>
        </p:nvGrpSpPr>
        <p:grpSpPr>
          <a:xfrm rot="16200000">
            <a:off x="714348" y="3367091"/>
            <a:ext cx="1625215" cy="500066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47" name="矩形 35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8" name="矩形 36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9" name="矩形 37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0" name="矩形 38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1" name="组合 350"/>
          <p:cNvGrpSpPr/>
          <p:nvPr/>
        </p:nvGrpSpPr>
        <p:grpSpPr>
          <a:xfrm rot="16200000">
            <a:off x="4357686" y="1652579"/>
            <a:ext cx="608416" cy="500066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352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3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4" name="组合 353"/>
          <p:cNvGrpSpPr/>
          <p:nvPr/>
        </p:nvGrpSpPr>
        <p:grpSpPr>
          <a:xfrm rot="16200000">
            <a:off x="1857356" y="2224083"/>
            <a:ext cx="1000132" cy="500066"/>
            <a:chOff x="2214546" y="3571882"/>
            <a:chExt cx="571504" cy="285752"/>
          </a:xfrm>
          <a:solidFill>
            <a:srgbClr val="FF0000">
              <a:alpha val="7000"/>
            </a:srgbClr>
          </a:solidFill>
        </p:grpSpPr>
        <p:sp>
          <p:nvSpPr>
            <p:cNvPr id="355" name="矩形 43"/>
            <p:cNvSpPr/>
            <p:nvPr/>
          </p:nvSpPr>
          <p:spPr>
            <a:xfrm>
              <a:off x="2214546" y="3571882"/>
              <a:ext cx="14287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6" name="矩形 44"/>
            <p:cNvSpPr/>
            <p:nvPr/>
          </p:nvSpPr>
          <p:spPr>
            <a:xfrm>
              <a:off x="2428860" y="3571882"/>
              <a:ext cx="357190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7" name="组合 356"/>
          <p:cNvGrpSpPr/>
          <p:nvPr/>
        </p:nvGrpSpPr>
        <p:grpSpPr>
          <a:xfrm rot="5400000">
            <a:off x="6072198" y="1152513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58" name="矩形 4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9" name="矩形 4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0" name="矩形 4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1" name="矩形 4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2" name="组合 361"/>
          <p:cNvGrpSpPr/>
          <p:nvPr/>
        </p:nvGrpSpPr>
        <p:grpSpPr>
          <a:xfrm rot="5400000">
            <a:off x="5000628" y="2152645"/>
            <a:ext cx="347666" cy="285752"/>
            <a:chOff x="1285852" y="3000378"/>
            <a:chExt cx="347666" cy="285752"/>
          </a:xfrm>
          <a:solidFill>
            <a:srgbClr val="FF0000">
              <a:alpha val="7000"/>
            </a:srgbClr>
          </a:solidFill>
        </p:grpSpPr>
        <p:sp>
          <p:nvSpPr>
            <p:cNvPr id="363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4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65" name="流程图: 摘录 364"/>
          <p:cNvSpPr/>
          <p:nvPr/>
        </p:nvSpPr>
        <p:spPr>
          <a:xfrm rot="5400000">
            <a:off x="6929438" y="4224338"/>
            <a:ext cx="142875" cy="142875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6" name="流程图: 摘录 365"/>
          <p:cNvSpPr/>
          <p:nvPr/>
        </p:nvSpPr>
        <p:spPr>
          <a:xfrm rot="5400000">
            <a:off x="4500563" y="2795588"/>
            <a:ext cx="142875" cy="142875"/>
          </a:xfrm>
          <a:prstGeom prst="flowChartExtract">
            <a:avLst/>
          </a:prstGeom>
          <a:solidFill>
            <a:srgbClr val="FF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67" name="组合 366"/>
          <p:cNvGrpSpPr/>
          <p:nvPr/>
        </p:nvGrpSpPr>
        <p:grpSpPr>
          <a:xfrm rot="5400000">
            <a:off x="4929190" y="3938595"/>
            <a:ext cx="928694" cy="285752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68" name="矩形 56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9" name="矩形 57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0" name="矩形 58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1" name="矩形 59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2" name="组合 371"/>
          <p:cNvGrpSpPr/>
          <p:nvPr/>
        </p:nvGrpSpPr>
        <p:grpSpPr>
          <a:xfrm rot="10800000">
            <a:off x="-366746" y="3143235"/>
            <a:ext cx="6965205" cy="2143140"/>
            <a:chOff x="2071670" y="2928940"/>
            <a:chExt cx="928694" cy="285752"/>
          </a:xfrm>
          <a:solidFill>
            <a:srgbClr val="FF0000">
              <a:alpha val="7000"/>
            </a:srgbClr>
          </a:solidFill>
        </p:grpSpPr>
        <p:sp>
          <p:nvSpPr>
            <p:cNvPr id="373" name="矩形 61"/>
            <p:cNvSpPr/>
            <p:nvPr/>
          </p:nvSpPr>
          <p:spPr>
            <a:xfrm>
              <a:off x="2071670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4" name="矩形 62"/>
            <p:cNvSpPr/>
            <p:nvPr/>
          </p:nvSpPr>
          <p:spPr>
            <a:xfrm>
              <a:off x="2214546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5" name="矩形 63"/>
            <p:cNvSpPr/>
            <p:nvPr/>
          </p:nvSpPr>
          <p:spPr>
            <a:xfrm>
              <a:off x="2357422" y="2928940"/>
              <a:ext cx="71438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6" name="矩形 64"/>
            <p:cNvSpPr/>
            <p:nvPr/>
          </p:nvSpPr>
          <p:spPr>
            <a:xfrm>
              <a:off x="2500298" y="2928940"/>
              <a:ext cx="500066" cy="285752"/>
            </a:xfrm>
            <a:prstGeom prst="flowChartExtra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9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1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200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40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500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60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1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7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1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1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1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800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1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1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2" fill="hold">
                            <p:stCondLst>
                              <p:cond delay="1900"/>
                            </p:stCondLst>
                            <p:childTnLst>
                              <p:par>
                                <p:cTn id="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1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1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1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00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1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1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7" grpId="0" animBg="1"/>
      <p:bldP spid="77" grpId="1" animBg="1"/>
      <p:bldP spid="78" grpId="0" animBg="1"/>
      <p:bldP spid="78" grpId="1" animBg="1"/>
      <p:bldP spid="117" grpId="0" animBg="1"/>
      <p:bldP spid="117" grpId="1" animBg="1"/>
      <p:bldP spid="118" grpId="0" animBg="1"/>
      <p:bldP spid="118" grpId="1" animBg="1"/>
      <p:bldP spid="146" grpId="0" animBg="1"/>
      <p:bldP spid="146" grpId="1" animBg="1"/>
      <p:bldP spid="147" grpId="0" animBg="1"/>
      <p:bldP spid="147" grpId="1" animBg="1"/>
      <p:bldP spid="186" grpId="0" animBg="1"/>
      <p:bldP spid="186" grpId="1" animBg="1"/>
      <p:bldP spid="187" grpId="0" animBg="1"/>
      <p:bldP spid="187" grpId="1" animBg="1"/>
      <p:bldP spid="204" grpId="0" animBg="1"/>
      <p:bldP spid="204" grpId="1" animBg="1"/>
      <p:bldP spid="205" grpId="0" animBg="1"/>
      <p:bldP spid="205" grpId="1" animBg="1"/>
      <p:bldP spid="244" grpId="0" animBg="1"/>
      <p:bldP spid="244" grpId="1" animBg="1"/>
      <p:bldP spid="245" grpId="0" animBg="1"/>
      <p:bldP spid="245" grpId="1" animBg="1"/>
      <p:bldP spid="267" grpId="0" animBg="1"/>
      <p:bldP spid="267" grpId="1" animBg="1"/>
      <p:bldP spid="268" grpId="0" animBg="1"/>
      <p:bldP spid="268" grpId="1" animBg="1"/>
      <p:bldP spid="307" grpId="0" animBg="1"/>
      <p:bldP spid="307" grpId="1" animBg="1"/>
      <p:bldP spid="308" grpId="0" animBg="1"/>
      <p:bldP spid="308" grpId="1" animBg="1"/>
      <p:bldP spid="325" grpId="0" animBg="1"/>
      <p:bldP spid="325" grpId="1" animBg="1"/>
      <p:bldP spid="326" grpId="0" animBg="1"/>
      <p:bldP spid="326" grpId="1" animBg="1"/>
      <p:bldP spid="365" grpId="0" animBg="1"/>
      <p:bldP spid="365" grpId="1" animBg="1"/>
      <p:bldP spid="366" grpId="0" animBg="1"/>
      <p:bldP spid="36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3500444"/>
            <a:ext cx="306365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Powerful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643188" y="2071688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8875" y="1785938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857625" y="2786063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图文框 13"/>
          <p:cNvSpPr/>
          <p:nvPr/>
        </p:nvSpPr>
        <p:spPr>
          <a:xfrm>
            <a:off x="3857625" y="1714500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图文框 14"/>
          <p:cNvSpPr/>
          <p:nvPr/>
        </p:nvSpPr>
        <p:spPr>
          <a:xfrm>
            <a:off x="2143125" y="1857375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2786063" y="500063"/>
            <a:ext cx="1857375" cy="57150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571750" y="785813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929188" y="1714500"/>
            <a:ext cx="3286125" cy="1643063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4214813" y="1357313"/>
            <a:ext cx="608012" cy="500062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4" y="3001285"/>
              <a:ext cx="45387" cy="285753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3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57750" y="1857375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图文框 53"/>
          <p:cNvSpPr/>
          <p:nvPr/>
        </p:nvSpPr>
        <p:spPr>
          <a:xfrm>
            <a:off x="6786563" y="3929063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图文框 54"/>
          <p:cNvSpPr/>
          <p:nvPr/>
        </p:nvSpPr>
        <p:spPr>
          <a:xfrm>
            <a:off x="4357688" y="2500313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>
            <a:off x="2714625" y="3071813"/>
            <a:ext cx="2786063" cy="857250"/>
            <a:chOff x="2071670" y="2928940"/>
            <a:chExt cx="928694" cy="285752"/>
          </a:xfrm>
        </p:grpSpPr>
        <p:sp>
          <p:nvSpPr>
            <p:cNvPr id="62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>
            <a:off x="2500313" y="2786063"/>
            <a:ext cx="1042987" cy="857250"/>
            <a:chOff x="1285852" y="3000378"/>
            <a:chExt cx="347666" cy="285752"/>
          </a:xfrm>
        </p:grpSpPr>
        <p:sp>
          <p:nvSpPr>
            <p:cNvPr id="67" name="矩形 8"/>
            <p:cNvSpPr/>
            <p:nvPr/>
          </p:nvSpPr>
          <p:spPr>
            <a:xfrm flipH="1">
              <a:off x="1285852" y="3000378"/>
              <a:ext cx="4550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9" name="组合 68"/>
          <p:cNvGrpSpPr>
            <a:grpSpLocks/>
          </p:cNvGrpSpPr>
          <p:nvPr/>
        </p:nvGrpSpPr>
        <p:grpSpPr bwMode="auto">
          <a:xfrm>
            <a:off x="7072313" y="3929063"/>
            <a:ext cx="1714500" cy="857250"/>
            <a:chOff x="2214546" y="3571882"/>
            <a:chExt cx="571504" cy="285752"/>
          </a:xfrm>
        </p:grpSpPr>
        <p:sp>
          <p:nvSpPr>
            <p:cNvPr id="70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" name="矩形 12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2" name="图文框 71"/>
          <p:cNvSpPr/>
          <p:nvPr/>
        </p:nvSpPr>
        <p:spPr>
          <a:xfrm>
            <a:off x="3929063" y="3000375"/>
            <a:ext cx="428625" cy="42862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3" name="图文框 72"/>
          <p:cNvSpPr/>
          <p:nvPr/>
        </p:nvSpPr>
        <p:spPr>
          <a:xfrm>
            <a:off x="2214563" y="3143250"/>
            <a:ext cx="428625" cy="42862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4" name="组合 73"/>
          <p:cNvGrpSpPr>
            <a:grpSpLocks/>
          </p:cNvGrpSpPr>
          <p:nvPr/>
        </p:nvGrpSpPr>
        <p:grpSpPr bwMode="auto">
          <a:xfrm rot="10800000">
            <a:off x="571500" y="500063"/>
            <a:ext cx="5572125" cy="1714500"/>
            <a:chOff x="2071670" y="2928940"/>
            <a:chExt cx="928694" cy="285752"/>
          </a:xfrm>
        </p:grpSpPr>
        <p:sp>
          <p:nvSpPr>
            <p:cNvPr id="75" name="矩形 16"/>
            <p:cNvSpPr/>
            <p:nvPr/>
          </p:nvSpPr>
          <p:spPr>
            <a:xfrm>
              <a:off x="2071670" y="2929205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6" name="矩形 17"/>
            <p:cNvSpPr/>
            <p:nvPr/>
          </p:nvSpPr>
          <p:spPr>
            <a:xfrm>
              <a:off x="2214546" y="2929205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9" name="组合 78"/>
          <p:cNvGrpSpPr>
            <a:grpSpLocks/>
          </p:cNvGrpSpPr>
          <p:nvPr/>
        </p:nvGrpSpPr>
        <p:grpSpPr bwMode="auto">
          <a:xfrm>
            <a:off x="2643188" y="1785938"/>
            <a:ext cx="2571750" cy="857250"/>
            <a:chOff x="1285852" y="3000378"/>
            <a:chExt cx="347666" cy="285752"/>
          </a:xfrm>
        </p:grpSpPr>
        <p:sp>
          <p:nvSpPr>
            <p:cNvPr id="80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2" name="组合 81"/>
          <p:cNvGrpSpPr>
            <a:grpSpLocks/>
          </p:cNvGrpSpPr>
          <p:nvPr/>
        </p:nvGrpSpPr>
        <p:grpSpPr bwMode="auto">
          <a:xfrm>
            <a:off x="3500438" y="3714750"/>
            <a:ext cx="2786062" cy="857250"/>
            <a:chOff x="2071670" y="2928940"/>
            <a:chExt cx="928694" cy="285752"/>
          </a:xfrm>
        </p:grpSpPr>
        <p:sp>
          <p:nvSpPr>
            <p:cNvPr id="83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4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6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7" name="组合 86"/>
          <p:cNvGrpSpPr>
            <a:grpSpLocks/>
          </p:cNvGrpSpPr>
          <p:nvPr/>
        </p:nvGrpSpPr>
        <p:grpSpPr bwMode="auto">
          <a:xfrm>
            <a:off x="1500188" y="3929063"/>
            <a:ext cx="1042987" cy="857250"/>
            <a:chOff x="1285852" y="3000378"/>
            <a:chExt cx="347666" cy="285752"/>
          </a:xfrm>
        </p:grpSpPr>
        <p:sp>
          <p:nvSpPr>
            <p:cNvPr id="88" name="矩形 32"/>
            <p:cNvSpPr/>
            <p:nvPr/>
          </p:nvSpPr>
          <p:spPr>
            <a:xfrm flipH="1">
              <a:off x="1285852" y="3000378"/>
              <a:ext cx="4550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9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0" name="组合 89"/>
          <p:cNvGrpSpPr>
            <a:grpSpLocks/>
          </p:cNvGrpSpPr>
          <p:nvPr/>
        </p:nvGrpSpPr>
        <p:grpSpPr bwMode="auto">
          <a:xfrm rot="10800000">
            <a:off x="6000750" y="857250"/>
            <a:ext cx="1825625" cy="1500188"/>
            <a:chOff x="1285852" y="3000378"/>
            <a:chExt cx="347666" cy="285752"/>
          </a:xfrm>
        </p:grpSpPr>
        <p:sp>
          <p:nvSpPr>
            <p:cNvPr id="91" name="矩形 40"/>
            <p:cNvSpPr/>
            <p:nvPr/>
          </p:nvSpPr>
          <p:spPr>
            <a:xfrm flipH="1">
              <a:off x="1286154" y="3000378"/>
              <a:ext cx="4565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" name="矩形 41"/>
            <p:cNvSpPr/>
            <p:nvPr/>
          </p:nvSpPr>
          <p:spPr>
            <a:xfrm flipH="1">
              <a:off x="1357199" y="3000378"/>
              <a:ext cx="2763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3" name="组合 92"/>
          <p:cNvGrpSpPr>
            <a:grpSpLocks/>
          </p:cNvGrpSpPr>
          <p:nvPr/>
        </p:nvGrpSpPr>
        <p:grpSpPr bwMode="auto">
          <a:xfrm rot="10800000">
            <a:off x="1785938" y="2500313"/>
            <a:ext cx="3000375" cy="1500187"/>
            <a:chOff x="2214546" y="3571882"/>
            <a:chExt cx="571504" cy="285752"/>
          </a:xfrm>
        </p:grpSpPr>
        <p:sp>
          <p:nvSpPr>
            <p:cNvPr id="94" name="矩形 43"/>
            <p:cNvSpPr/>
            <p:nvPr/>
          </p:nvSpPr>
          <p:spPr>
            <a:xfrm>
              <a:off x="2215151" y="3571882"/>
              <a:ext cx="1430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5" name="矩形 44"/>
            <p:cNvSpPr/>
            <p:nvPr/>
          </p:nvSpPr>
          <p:spPr>
            <a:xfrm>
              <a:off x="2429540" y="3571882"/>
              <a:ext cx="357114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6" name="组合 95"/>
          <p:cNvGrpSpPr>
            <a:grpSpLocks/>
          </p:cNvGrpSpPr>
          <p:nvPr/>
        </p:nvGrpSpPr>
        <p:grpSpPr bwMode="auto">
          <a:xfrm>
            <a:off x="6000750" y="1857375"/>
            <a:ext cx="2786063" cy="857250"/>
            <a:chOff x="2071670" y="2928940"/>
            <a:chExt cx="928694" cy="285752"/>
          </a:xfrm>
        </p:grpSpPr>
        <p:sp>
          <p:nvSpPr>
            <p:cNvPr id="97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9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0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1" name="组合 100"/>
          <p:cNvGrpSpPr>
            <a:grpSpLocks/>
          </p:cNvGrpSpPr>
          <p:nvPr/>
        </p:nvGrpSpPr>
        <p:grpSpPr bwMode="auto">
          <a:xfrm>
            <a:off x="4929188" y="2857500"/>
            <a:ext cx="1042987" cy="857250"/>
            <a:chOff x="1285852" y="3000378"/>
            <a:chExt cx="347666" cy="285752"/>
          </a:xfrm>
        </p:grpSpPr>
        <p:sp>
          <p:nvSpPr>
            <p:cNvPr id="102" name="矩形 51"/>
            <p:cNvSpPr/>
            <p:nvPr/>
          </p:nvSpPr>
          <p:spPr>
            <a:xfrm flipH="1">
              <a:off x="1285852" y="3000378"/>
              <a:ext cx="4550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4" name="图文框 103"/>
          <p:cNvSpPr/>
          <p:nvPr/>
        </p:nvSpPr>
        <p:spPr>
          <a:xfrm>
            <a:off x="4429125" y="3786188"/>
            <a:ext cx="428625" cy="42862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2795574" y="2224084"/>
            <a:ext cx="928694" cy="285752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12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5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2581260" y="1938332"/>
            <a:ext cx="347666" cy="285752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17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010020" y="2938464"/>
            <a:ext cx="571504" cy="285752"/>
            <a:chOff x="2214546" y="3571882"/>
            <a:chExt cx="571504" cy="285752"/>
          </a:xfrm>
          <a:solidFill>
            <a:srgbClr val="FF0000">
              <a:alpha val="3000"/>
            </a:srgbClr>
          </a:solidFill>
        </p:grpSpPr>
        <p:sp>
          <p:nvSpPr>
            <p:cNvPr id="120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1" name="矩形 12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2" name="图文框 121"/>
          <p:cNvSpPr/>
          <p:nvPr/>
        </p:nvSpPr>
        <p:spPr>
          <a:xfrm>
            <a:off x="4010025" y="1866900"/>
            <a:ext cx="142875" cy="142875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3" name="图文框 122"/>
          <p:cNvSpPr/>
          <p:nvPr/>
        </p:nvSpPr>
        <p:spPr>
          <a:xfrm>
            <a:off x="2295525" y="2009775"/>
            <a:ext cx="142875" cy="142875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 rot="10800000">
            <a:off x="2938450" y="652448"/>
            <a:ext cx="1857388" cy="571504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25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7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8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2724136" y="938200"/>
            <a:ext cx="857256" cy="285752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30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5081590" y="1866894"/>
            <a:ext cx="3286148" cy="1643074"/>
            <a:chOff x="2214546" y="3571882"/>
            <a:chExt cx="571504" cy="285752"/>
          </a:xfrm>
          <a:solidFill>
            <a:srgbClr val="FF0000">
              <a:alpha val="3000"/>
            </a:srgbClr>
          </a:solidFill>
        </p:grpSpPr>
        <p:sp>
          <p:nvSpPr>
            <p:cNvPr id="133" name="矩形 24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矩形 25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2947974" y="2376484"/>
            <a:ext cx="928694" cy="285752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36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7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8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9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3438516" y="3152778"/>
            <a:ext cx="347666" cy="285752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41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2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 rot="10800000">
            <a:off x="723872" y="3224216"/>
            <a:ext cx="1625215" cy="500066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44" name="矩形 35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5" name="矩形 36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6" name="矩形 37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7" name="矩形 38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 rot="10800000">
            <a:off x="4367210" y="1509704"/>
            <a:ext cx="608416" cy="500066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49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0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 rot="10800000">
            <a:off x="1866880" y="2081208"/>
            <a:ext cx="1000132" cy="500066"/>
            <a:chOff x="2214546" y="3571882"/>
            <a:chExt cx="571504" cy="285752"/>
          </a:xfrm>
          <a:solidFill>
            <a:srgbClr val="FF0000">
              <a:alpha val="3000"/>
            </a:srgbClr>
          </a:solidFill>
        </p:grpSpPr>
        <p:sp>
          <p:nvSpPr>
            <p:cNvPr id="152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6081722" y="1009638"/>
            <a:ext cx="928694" cy="285752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55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6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7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8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5010152" y="2009770"/>
            <a:ext cx="347666" cy="285752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60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1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2" name="图文框 161"/>
          <p:cNvSpPr/>
          <p:nvPr/>
        </p:nvSpPr>
        <p:spPr>
          <a:xfrm>
            <a:off x="6938963" y="4081463"/>
            <a:ext cx="142875" cy="142875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" name="图文框 162"/>
          <p:cNvSpPr/>
          <p:nvPr/>
        </p:nvSpPr>
        <p:spPr>
          <a:xfrm>
            <a:off x="4510088" y="2652713"/>
            <a:ext cx="142875" cy="142875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4" name="组合 163"/>
          <p:cNvGrpSpPr/>
          <p:nvPr/>
        </p:nvGrpSpPr>
        <p:grpSpPr>
          <a:xfrm>
            <a:off x="4938714" y="3795720"/>
            <a:ext cx="928694" cy="285752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65" name="矩形 5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6" name="矩形 5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7" name="矩形 5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8" name="矩形 5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2867012" y="3224216"/>
            <a:ext cx="2786082" cy="857256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70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1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2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3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652698" y="2938464"/>
            <a:ext cx="1042998" cy="857256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75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6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7" name="图文框 176"/>
          <p:cNvSpPr/>
          <p:nvPr/>
        </p:nvSpPr>
        <p:spPr>
          <a:xfrm>
            <a:off x="4081463" y="3152775"/>
            <a:ext cx="428625" cy="428625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8" name="图文框 177"/>
          <p:cNvSpPr/>
          <p:nvPr/>
        </p:nvSpPr>
        <p:spPr>
          <a:xfrm>
            <a:off x="2366963" y="3295650"/>
            <a:ext cx="428625" cy="428625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 rot="10800000">
            <a:off x="723872" y="652448"/>
            <a:ext cx="5572164" cy="1714512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80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1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3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2795574" y="1938332"/>
            <a:ext cx="2571768" cy="857256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85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6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7" name="组合 186"/>
          <p:cNvGrpSpPr/>
          <p:nvPr/>
        </p:nvGrpSpPr>
        <p:grpSpPr>
          <a:xfrm>
            <a:off x="3652830" y="3867158"/>
            <a:ext cx="2786082" cy="857256"/>
            <a:chOff x="2071670" y="2928940"/>
            <a:chExt cx="928694" cy="285752"/>
          </a:xfrm>
          <a:solidFill>
            <a:srgbClr val="FF0000">
              <a:alpha val="3000"/>
            </a:srgbClr>
          </a:solidFill>
        </p:grpSpPr>
        <p:sp>
          <p:nvSpPr>
            <p:cNvPr id="188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9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0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1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1652566" y="4081472"/>
            <a:ext cx="1042998" cy="857256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93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4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 rot="10800000">
            <a:off x="6153160" y="1009638"/>
            <a:ext cx="1825248" cy="1500198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196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7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8" name="组合 197"/>
          <p:cNvGrpSpPr/>
          <p:nvPr/>
        </p:nvGrpSpPr>
        <p:grpSpPr>
          <a:xfrm rot="10800000">
            <a:off x="1938318" y="2652712"/>
            <a:ext cx="3000396" cy="1500198"/>
            <a:chOff x="2214546" y="3571882"/>
            <a:chExt cx="571504" cy="285752"/>
          </a:xfrm>
          <a:solidFill>
            <a:srgbClr val="FF0000">
              <a:alpha val="3000"/>
            </a:srgbClr>
          </a:solidFill>
        </p:grpSpPr>
        <p:sp>
          <p:nvSpPr>
            <p:cNvPr id="199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0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5081590" y="3009902"/>
            <a:ext cx="1042998" cy="857256"/>
            <a:chOff x="1285852" y="3000378"/>
            <a:chExt cx="347666" cy="285752"/>
          </a:xfrm>
          <a:solidFill>
            <a:srgbClr val="FF0000">
              <a:alpha val="3000"/>
            </a:srgbClr>
          </a:solidFill>
        </p:grpSpPr>
        <p:sp>
          <p:nvSpPr>
            <p:cNvPr id="202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3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04" name="图文框 203"/>
          <p:cNvSpPr/>
          <p:nvPr/>
        </p:nvSpPr>
        <p:spPr>
          <a:xfrm>
            <a:off x="4581525" y="3938588"/>
            <a:ext cx="428625" cy="428625"/>
          </a:xfrm>
          <a:prstGeom prst="frame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05" name="组合 204"/>
          <p:cNvGrpSpPr/>
          <p:nvPr/>
        </p:nvGrpSpPr>
        <p:grpSpPr>
          <a:xfrm>
            <a:off x="2428860" y="2214561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06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7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8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9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2214546" y="1928809"/>
            <a:ext cx="34766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11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2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3643306" y="2928941"/>
            <a:ext cx="571504" cy="285752"/>
            <a:chOff x="2214546" y="3571882"/>
            <a:chExt cx="571504" cy="285752"/>
          </a:xfrm>
          <a:solidFill>
            <a:srgbClr val="00C009">
              <a:alpha val="9000"/>
            </a:srgbClr>
          </a:solidFill>
        </p:grpSpPr>
        <p:sp>
          <p:nvSpPr>
            <p:cNvPr id="214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" name="矩形 12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16" name="图文框 215"/>
          <p:cNvSpPr/>
          <p:nvPr/>
        </p:nvSpPr>
        <p:spPr>
          <a:xfrm>
            <a:off x="3643313" y="1857375"/>
            <a:ext cx="142875" cy="142875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7" name="图文框 216"/>
          <p:cNvSpPr/>
          <p:nvPr/>
        </p:nvSpPr>
        <p:spPr>
          <a:xfrm>
            <a:off x="1928813" y="2000250"/>
            <a:ext cx="142875" cy="142875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8" name="组合 217"/>
          <p:cNvGrpSpPr/>
          <p:nvPr/>
        </p:nvGrpSpPr>
        <p:grpSpPr>
          <a:xfrm rot="10800000">
            <a:off x="2571736" y="642925"/>
            <a:ext cx="1857388" cy="571504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19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0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1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2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2357422" y="928677"/>
            <a:ext cx="85725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24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5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4714876" y="1857371"/>
            <a:ext cx="3286148" cy="1643074"/>
            <a:chOff x="2214546" y="3571882"/>
            <a:chExt cx="571504" cy="285752"/>
          </a:xfrm>
          <a:solidFill>
            <a:srgbClr val="00C009">
              <a:alpha val="9000"/>
            </a:srgbClr>
          </a:solidFill>
        </p:grpSpPr>
        <p:sp>
          <p:nvSpPr>
            <p:cNvPr id="227" name="矩形 24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8" name="矩形 25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2581260" y="2366961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30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1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2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3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3071802" y="3143255"/>
            <a:ext cx="34766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35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6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 rot="10800000">
            <a:off x="357158" y="3214693"/>
            <a:ext cx="1625215" cy="500066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38" name="矩形 35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9" name="矩形 36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0" name="矩形 37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1" name="矩形 38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2" name="组合 241"/>
          <p:cNvGrpSpPr/>
          <p:nvPr/>
        </p:nvGrpSpPr>
        <p:grpSpPr>
          <a:xfrm rot="10800000">
            <a:off x="4000496" y="1500181"/>
            <a:ext cx="608416" cy="500066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43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4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5" name="组合 244"/>
          <p:cNvGrpSpPr/>
          <p:nvPr/>
        </p:nvGrpSpPr>
        <p:grpSpPr>
          <a:xfrm rot="10800000">
            <a:off x="1500166" y="2071685"/>
            <a:ext cx="1000132" cy="500066"/>
            <a:chOff x="2214546" y="3571882"/>
            <a:chExt cx="571504" cy="285752"/>
          </a:xfrm>
          <a:solidFill>
            <a:srgbClr val="00C009">
              <a:alpha val="9000"/>
            </a:srgbClr>
          </a:solidFill>
        </p:grpSpPr>
        <p:sp>
          <p:nvSpPr>
            <p:cNvPr id="246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7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5715008" y="1000115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49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0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1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2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3" name="组合 252"/>
          <p:cNvGrpSpPr/>
          <p:nvPr/>
        </p:nvGrpSpPr>
        <p:grpSpPr>
          <a:xfrm>
            <a:off x="4643438" y="2000247"/>
            <a:ext cx="347666" cy="285752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54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5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56" name="图文框 255"/>
          <p:cNvSpPr/>
          <p:nvPr/>
        </p:nvSpPr>
        <p:spPr>
          <a:xfrm>
            <a:off x="6572250" y="4071938"/>
            <a:ext cx="142875" cy="142875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7" name="图文框 256"/>
          <p:cNvSpPr/>
          <p:nvPr/>
        </p:nvSpPr>
        <p:spPr>
          <a:xfrm>
            <a:off x="4143375" y="2643188"/>
            <a:ext cx="142875" cy="142875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58" name="组合 257"/>
          <p:cNvGrpSpPr/>
          <p:nvPr/>
        </p:nvGrpSpPr>
        <p:grpSpPr>
          <a:xfrm>
            <a:off x="4572000" y="3786197"/>
            <a:ext cx="928694" cy="28575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59" name="矩形 5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0" name="矩形 5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1" name="矩形 5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2" name="矩形 5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2500298" y="3214693"/>
            <a:ext cx="2786082" cy="857256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64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5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6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7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2285984" y="2928941"/>
            <a:ext cx="1042998" cy="857256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69" name="矩形 8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0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71" name="图文框 270"/>
          <p:cNvSpPr/>
          <p:nvPr/>
        </p:nvSpPr>
        <p:spPr>
          <a:xfrm>
            <a:off x="3714750" y="3143250"/>
            <a:ext cx="428625" cy="428625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2" name="图文框 271"/>
          <p:cNvSpPr/>
          <p:nvPr/>
        </p:nvSpPr>
        <p:spPr>
          <a:xfrm>
            <a:off x="2000250" y="3286125"/>
            <a:ext cx="428625" cy="428625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3" name="组合 272"/>
          <p:cNvGrpSpPr/>
          <p:nvPr/>
        </p:nvGrpSpPr>
        <p:grpSpPr>
          <a:xfrm rot="10800000">
            <a:off x="357158" y="642925"/>
            <a:ext cx="5572164" cy="1714512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74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5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6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7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2428860" y="1928809"/>
            <a:ext cx="2571768" cy="857256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79" name="矩形 2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0" name="矩形 2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1" name="组合 280"/>
          <p:cNvGrpSpPr/>
          <p:nvPr/>
        </p:nvGrpSpPr>
        <p:grpSpPr>
          <a:xfrm>
            <a:off x="3286116" y="3857635"/>
            <a:ext cx="2786082" cy="857256"/>
            <a:chOff x="2071670" y="2928940"/>
            <a:chExt cx="928694" cy="285752"/>
          </a:xfrm>
          <a:solidFill>
            <a:srgbClr val="00C009">
              <a:alpha val="9000"/>
            </a:srgbClr>
          </a:solidFill>
        </p:grpSpPr>
        <p:sp>
          <p:nvSpPr>
            <p:cNvPr id="282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3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4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5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1285852" y="4071949"/>
            <a:ext cx="1042998" cy="857256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87" name="矩形 32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8" name="矩形 33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9" name="组合 288"/>
          <p:cNvGrpSpPr/>
          <p:nvPr/>
        </p:nvGrpSpPr>
        <p:grpSpPr>
          <a:xfrm rot="10800000">
            <a:off x="5786446" y="1000115"/>
            <a:ext cx="1825248" cy="1500198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90" name="矩形 40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矩形 41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2" name="组合 291"/>
          <p:cNvGrpSpPr/>
          <p:nvPr/>
        </p:nvGrpSpPr>
        <p:grpSpPr>
          <a:xfrm rot="10800000">
            <a:off x="1571604" y="2643189"/>
            <a:ext cx="3000396" cy="1500198"/>
            <a:chOff x="2214546" y="3571882"/>
            <a:chExt cx="571504" cy="285752"/>
          </a:xfrm>
          <a:solidFill>
            <a:srgbClr val="00C009">
              <a:alpha val="9000"/>
            </a:srgbClr>
          </a:solidFill>
        </p:grpSpPr>
        <p:sp>
          <p:nvSpPr>
            <p:cNvPr id="293" name="矩形 43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4" name="矩形 44"/>
            <p:cNvSpPr/>
            <p:nvPr/>
          </p:nvSpPr>
          <p:spPr>
            <a:xfrm>
              <a:off x="2428860" y="3571882"/>
              <a:ext cx="357190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4714876" y="3000379"/>
            <a:ext cx="1042998" cy="857256"/>
            <a:chOff x="1285852" y="3000378"/>
            <a:chExt cx="347666" cy="285752"/>
          </a:xfrm>
          <a:solidFill>
            <a:srgbClr val="00C009">
              <a:alpha val="9000"/>
            </a:srgbClr>
          </a:solidFill>
        </p:grpSpPr>
        <p:sp>
          <p:nvSpPr>
            <p:cNvPr id="296" name="矩形 51"/>
            <p:cNvSpPr/>
            <p:nvPr/>
          </p:nvSpPr>
          <p:spPr>
            <a:xfrm flipH="1">
              <a:off x="1285852" y="3000378"/>
              <a:ext cx="45719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7" name="矩形 52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8" name="图文框 297"/>
          <p:cNvSpPr/>
          <p:nvPr/>
        </p:nvSpPr>
        <p:spPr>
          <a:xfrm>
            <a:off x="4214813" y="3929063"/>
            <a:ext cx="428625" cy="428625"/>
          </a:xfrm>
          <a:prstGeom prst="frame">
            <a:avLst/>
          </a:prstGeom>
          <a:solidFill>
            <a:srgbClr val="00C009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100"/>
                            </p:stCondLst>
                            <p:childTnLst>
                              <p:par>
                                <p:cTn id="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300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1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400"/>
                            </p:stCondLst>
                            <p:childTnLst>
                              <p:par>
                                <p:cTn id="3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1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1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50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1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2500312"/>
            <a:ext cx="4168284" cy="977801"/>
          </a:xfrm>
          <a:prstGeom prst="parallelogram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Zaoeyo </a:t>
            </a:r>
            <a:r>
              <a:rPr lang="zh-CN" altLang="en-US" sz="28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黑体" pitchFamily="49" charset="-122"/>
                <a:ea typeface="黑体" pitchFamily="49" charset="-122"/>
              </a:rPr>
              <a:t>制作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000125" y="642938"/>
            <a:ext cx="928688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000750" y="2214563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平行四边形 13"/>
          <p:cNvSpPr/>
          <p:nvPr/>
        </p:nvSpPr>
        <p:spPr>
          <a:xfrm>
            <a:off x="7429500" y="2143125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5715000" y="2286000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285750" y="1571625"/>
            <a:ext cx="7237413" cy="1012825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50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468" y="2928940"/>
              <a:ext cx="7150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265" y="2928940"/>
              <a:ext cx="7129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470" y="2928940"/>
              <a:ext cx="50009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143625" y="1214438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2857500" y="428625"/>
            <a:ext cx="2571750" cy="1285875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9036" y="3571882"/>
              <a:ext cx="3570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7286625" y="3000375"/>
            <a:ext cx="608013" cy="500063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5" y="3001285"/>
              <a:ext cx="45387" cy="285751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1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8429625" y="2286000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平行四边形 53"/>
          <p:cNvSpPr/>
          <p:nvPr/>
        </p:nvSpPr>
        <p:spPr>
          <a:xfrm>
            <a:off x="6786563" y="3929063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平行四边形 54"/>
          <p:cNvSpPr/>
          <p:nvPr/>
        </p:nvSpPr>
        <p:spPr>
          <a:xfrm>
            <a:off x="4357688" y="2500313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4344987" y="2012951"/>
            <a:ext cx="1108075" cy="654050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8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034" y="2928940"/>
              <a:ext cx="718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728" y="2928940"/>
              <a:ext cx="705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093" y="2928940"/>
              <a:ext cx="50027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10800000">
            <a:off x="4714875" y="1143000"/>
            <a:ext cx="928688" cy="285750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30527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30527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30527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10800000">
            <a:off x="6357938" y="2428875"/>
            <a:ext cx="347662" cy="285750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4" name="平行四边形 73"/>
          <p:cNvSpPr/>
          <p:nvPr/>
        </p:nvSpPr>
        <p:spPr>
          <a:xfrm rot="10800000">
            <a:off x="6072188" y="2500313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5" name="组合 74"/>
          <p:cNvGrpSpPr>
            <a:grpSpLocks/>
          </p:cNvGrpSpPr>
          <p:nvPr/>
        </p:nvGrpSpPr>
        <p:grpSpPr bwMode="auto">
          <a:xfrm rot="10800000">
            <a:off x="6500813" y="1428750"/>
            <a:ext cx="857250" cy="285750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3143250" y="4286250"/>
            <a:ext cx="1625600" cy="500063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64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965" y="2928940"/>
              <a:ext cx="7074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353" y="2928940"/>
              <a:ext cx="716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647" y="2928940"/>
              <a:ext cx="4997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5715000" y="3143250"/>
            <a:ext cx="1000125" cy="500063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333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633" y="3571882"/>
              <a:ext cx="3574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1000125" y="1285875"/>
            <a:ext cx="646113" cy="530225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606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9" name="组合 88"/>
          <p:cNvGrpSpPr>
            <a:grpSpLocks/>
          </p:cNvGrpSpPr>
          <p:nvPr/>
        </p:nvGrpSpPr>
        <p:grpSpPr bwMode="auto">
          <a:xfrm>
            <a:off x="714375" y="3286125"/>
            <a:ext cx="1062038" cy="530225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66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967" y="3571882"/>
              <a:ext cx="35708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2" name="平行四边形 91"/>
          <p:cNvSpPr/>
          <p:nvPr/>
        </p:nvSpPr>
        <p:spPr>
          <a:xfrm>
            <a:off x="6000750" y="1643063"/>
            <a:ext cx="265113" cy="265112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平行四边形 92"/>
          <p:cNvSpPr/>
          <p:nvPr/>
        </p:nvSpPr>
        <p:spPr>
          <a:xfrm>
            <a:off x="714375" y="1357313"/>
            <a:ext cx="265113" cy="265112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4938713" y="2152650"/>
            <a:ext cx="1724025" cy="530225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48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29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100" y="2928940"/>
              <a:ext cx="50026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9" name="组合 98"/>
          <p:cNvGrpSpPr>
            <a:grpSpLocks/>
          </p:cNvGrpSpPr>
          <p:nvPr/>
        </p:nvGrpSpPr>
        <p:grpSpPr bwMode="auto">
          <a:xfrm>
            <a:off x="1857375" y="2500313"/>
            <a:ext cx="646113" cy="530225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606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>
            <a:grpSpLocks/>
          </p:cNvGrpSpPr>
          <p:nvPr/>
        </p:nvGrpSpPr>
        <p:grpSpPr bwMode="auto">
          <a:xfrm rot="10800000">
            <a:off x="2928938" y="2071688"/>
            <a:ext cx="1857375" cy="928687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5035" y="3571882"/>
              <a:ext cx="14312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9471" y="3571882"/>
              <a:ext cx="35706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5" name="组合 104"/>
          <p:cNvGrpSpPr>
            <a:grpSpLocks/>
          </p:cNvGrpSpPr>
          <p:nvPr/>
        </p:nvGrpSpPr>
        <p:grpSpPr bwMode="auto">
          <a:xfrm>
            <a:off x="7000875" y="1785938"/>
            <a:ext cx="646113" cy="530225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606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8" name="平行四边形 107"/>
          <p:cNvSpPr/>
          <p:nvPr/>
        </p:nvSpPr>
        <p:spPr>
          <a:xfrm>
            <a:off x="5357813" y="3429000"/>
            <a:ext cx="265112" cy="265113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平行四边形 108"/>
          <p:cNvSpPr/>
          <p:nvPr/>
        </p:nvSpPr>
        <p:spPr>
          <a:xfrm>
            <a:off x="6500813" y="2428875"/>
            <a:ext cx="265112" cy="265113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0" name="组合 109"/>
          <p:cNvGrpSpPr>
            <a:grpSpLocks/>
          </p:cNvGrpSpPr>
          <p:nvPr/>
        </p:nvGrpSpPr>
        <p:grpSpPr bwMode="auto">
          <a:xfrm>
            <a:off x="5357813" y="3071813"/>
            <a:ext cx="1724025" cy="530225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48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29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100" y="2928940"/>
              <a:ext cx="50026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 rot="5400000">
            <a:off x="-62706" y="2991644"/>
            <a:ext cx="2055813" cy="1216025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7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380" y="2928940"/>
              <a:ext cx="717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091" y="2928940"/>
              <a:ext cx="717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518" y="2928940"/>
              <a:ext cx="49984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 rot="10800000">
            <a:off x="4929188" y="1928813"/>
            <a:ext cx="646112" cy="530225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4998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606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3" name="平行四边形 122"/>
          <p:cNvSpPr/>
          <p:nvPr/>
        </p:nvSpPr>
        <p:spPr>
          <a:xfrm rot="10800000">
            <a:off x="8215313" y="2428875"/>
            <a:ext cx="265112" cy="265113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4" name="组合 123"/>
          <p:cNvGrpSpPr>
            <a:grpSpLocks/>
          </p:cNvGrpSpPr>
          <p:nvPr/>
        </p:nvGrpSpPr>
        <p:grpSpPr bwMode="auto">
          <a:xfrm rot="10800000">
            <a:off x="5072063" y="928688"/>
            <a:ext cx="1592262" cy="530225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505" y="3000378"/>
              <a:ext cx="4575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57" y="3000378"/>
              <a:ext cx="27626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7" name="组合 126"/>
          <p:cNvGrpSpPr>
            <a:grpSpLocks/>
          </p:cNvGrpSpPr>
          <p:nvPr/>
        </p:nvGrpSpPr>
        <p:grpSpPr bwMode="auto">
          <a:xfrm>
            <a:off x="285750" y="3786188"/>
            <a:ext cx="3017838" cy="928687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3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321" y="2928940"/>
              <a:ext cx="718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60" y="2928940"/>
              <a:ext cx="713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110" y="2928940"/>
              <a:ext cx="50025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2" name="组合 131"/>
          <p:cNvGrpSpPr>
            <a:grpSpLocks/>
          </p:cNvGrpSpPr>
          <p:nvPr/>
        </p:nvGrpSpPr>
        <p:grpSpPr bwMode="auto">
          <a:xfrm>
            <a:off x="6572250" y="4214813"/>
            <a:ext cx="1857375" cy="928687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312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982" y="3571882"/>
              <a:ext cx="35706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5" name="组合 134"/>
          <p:cNvGrpSpPr>
            <a:grpSpLocks/>
          </p:cNvGrpSpPr>
          <p:nvPr/>
        </p:nvGrpSpPr>
        <p:grpSpPr bwMode="auto">
          <a:xfrm>
            <a:off x="3714750" y="642938"/>
            <a:ext cx="1582738" cy="487362"/>
            <a:chOff x="2071670" y="2928940"/>
            <a:chExt cx="928694" cy="285752"/>
          </a:xfrm>
        </p:grpSpPr>
        <p:sp>
          <p:nvSpPr>
            <p:cNvPr id="136" name="矩形 135"/>
            <p:cNvSpPr/>
            <p:nvPr/>
          </p:nvSpPr>
          <p:spPr>
            <a:xfrm>
              <a:off x="2071670" y="2928940"/>
              <a:ext cx="717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214188" y="2928940"/>
              <a:ext cx="7172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57637" y="2928940"/>
              <a:ext cx="7079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00155" y="2928940"/>
              <a:ext cx="50020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0" name="组合 139"/>
          <p:cNvGrpSpPr>
            <a:grpSpLocks/>
          </p:cNvGrpSpPr>
          <p:nvPr/>
        </p:nvGrpSpPr>
        <p:grpSpPr bwMode="auto">
          <a:xfrm>
            <a:off x="4857750" y="3786188"/>
            <a:ext cx="974725" cy="487362"/>
            <a:chOff x="2214546" y="3571882"/>
            <a:chExt cx="571504" cy="285752"/>
          </a:xfrm>
        </p:grpSpPr>
        <p:sp>
          <p:nvSpPr>
            <p:cNvPr id="141" name="矩形 140"/>
            <p:cNvSpPr/>
            <p:nvPr/>
          </p:nvSpPr>
          <p:spPr>
            <a:xfrm>
              <a:off x="2214546" y="3571882"/>
              <a:ext cx="14334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2428627" y="3571882"/>
              <a:ext cx="35742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" name="组合 142"/>
          <p:cNvGrpSpPr>
            <a:grpSpLocks/>
          </p:cNvGrpSpPr>
          <p:nvPr/>
        </p:nvGrpSpPr>
        <p:grpSpPr bwMode="auto">
          <a:xfrm>
            <a:off x="5510213" y="2224088"/>
            <a:ext cx="1582737" cy="487362"/>
            <a:chOff x="2071670" y="2928940"/>
            <a:chExt cx="928694" cy="285752"/>
          </a:xfrm>
        </p:grpSpPr>
        <p:sp>
          <p:nvSpPr>
            <p:cNvPr id="144" name="矩形 143"/>
            <p:cNvSpPr/>
            <p:nvPr/>
          </p:nvSpPr>
          <p:spPr>
            <a:xfrm>
              <a:off x="2071670" y="2928940"/>
              <a:ext cx="7172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214187" y="2928940"/>
              <a:ext cx="717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57637" y="2928940"/>
              <a:ext cx="7079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500155" y="2928940"/>
              <a:ext cx="50020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8" name="组合 147"/>
          <p:cNvGrpSpPr>
            <a:grpSpLocks/>
          </p:cNvGrpSpPr>
          <p:nvPr/>
        </p:nvGrpSpPr>
        <p:grpSpPr bwMode="auto">
          <a:xfrm>
            <a:off x="6000750" y="3000375"/>
            <a:ext cx="592138" cy="487363"/>
            <a:chOff x="1285852" y="3000378"/>
            <a:chExt cx="347666" cy="285752"/>
          </a:xfrm>
        </p:grpSpPr>
        <p:sp>
          <p:nvSpPr>
            <p:cNvPr id="149" name="矩形 148"/>
            <p:cNvSpPr/>
            <p:nvPr/>
          </p:nvSpPr>
          <p:spPr>
            <a:xfrm flipH="1">
              <a:off x="1285852" y="3000378"/>
              <a:ext cx="4567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 flipH="1">
              <a:off x="1357622" y="3000378"/>
              <a:ext cx="27589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1" name="组合 150"/>
          <p:cNvGrpSpPr>
            <a:grpSpLocks/>
          </p:cNvGrpSpPr>
          <p:nvPr/>
        </p:nvGrpSpPr>
        <p:grpSpPr bwMode="auto">
          <a:xfrm rot="10800000">
            <a:off x="3286125" y="2921000"/>
            <a:ext cx="2770188" cy="852488"/>
            <a:chOff x="2071670" y="2928940"/>
            <a:chExt cx="928694" cy="285752"/>
          </a:xfrm>
        </p:grpSpPr>
        <p:sp>
          <p:nvSpPr>
            <p:cNvPr id="152" name="矩形 151"/>
            <p:cNvSpPr/>
            <p:nvPr/>
          </p:nvSpPr>
          <p:spPr>
            <a:xfrm>
              <a:off x="2071670" y="2928940"/>
              <a:ext cx="7131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214833" y="2928940"/>
              <a:ext cx="718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357463" y="2928940"/>
              <a:ext cx="7131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500093" y="2928940"/>
              <a:ext cx="50027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6" name="组合 155"/>
          <p:cNvGrpSpPr>
            <a:grpSpLocks/>
          </p:cNvGrpSpPr>
          <p:nvPr/>
        </p:nvGrpSpPr>
        <p:grpSpPr bwMode="auto">
          <a:xfrm rot="10800000">
            <a:off x="4429125" y="1778000"/>
            <a:ext cx="1704975" cy="852488"/>
            <a:chOff x="2214546" y="3571882"/>
            <a:chExt cx="571504" cy="285752"/>
          </a:xfrm>
        </p:grpSpPr>
        <p:sp>
          <p:nvSpPr>
            <p:cNvPr id="157" name="矩形 156"/>
            <p:cNvSpPr/>
            <p:nvPr/>
          </p:nvSpPr>
          <p:spPr>
            <a:xfrm>
              <a:off x="2215078" y="3571882"/>
              <a:ext cx="14314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429525" y="3571882"/>
              <a:ext cx="35705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9" name="组合 158"/>
          <p:cNvGrpSpPr>
            <a:grpSpLocks/>
          </p:cNvGrpSpPr>
          <p:nvPr/>
        </p:nvGrpSpPr>
        <p:grpSpPr bwMode="auto">
          <a:xfrm>
            <a:off x="3714750" y="1112838"/>
            <a:ext cx="1100138" cy="904875"/>
            <a:chOff x="1285852" y="3000378"/>
            <a:chExt cx="347666" cy="285752"/>
          </a:xfrm>
        </p:grpSpPr>
        <p:sp>
          <p:nvSpPr>
            <p:cNvPr id="160" name="矩形 159"/>
            <p:cNvSpPr/>
            <p:nvPr/>
          </p:nvSpPr>
          <p:spPr>
            <a:xfrm flipH="1">
              <a:off x="1285852" y="3000378"/>
              <a:ext cx="4565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H="1">
              <a:off x="1357091" y="3000378"/>
              <a:ext cx="2764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2" name="组合 161"/>
          <p:cNvGrpSpPr>
            <a:grpSpLocks/>
          </p:cNvGrpSpPr>
          <p:nvPr/>
        </p:nvGrpSpPr>
        <p:grpSpPr bwMode="auto">
          <a:xfrm>
            <a:off x="3429000" y="3113088"/>
            <a:ext cx="1808163" cy="904875"/>
            <a:chOff x="2214546" y="3571882"/>
            <a:chExt cx="571504" cy="285752"/>
          </a:xfrm>
        </p:grpSpPr>
        <p:sp>
          <p:nvSpPr>
            <p:cNvPr id="163" name="矩形 162"/>
            <p:cNvSpPr/>
            <p:nvPr/>
          </p:nvSpPr>
          <p:spPr>
            <a:xfrm>
              <a:off x="2214546" y="3571882"/>
              <a:ext cx="14300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428797" y="3571882"/>
              <a:ext cx="35725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5" name="平行四边形 164"/>
          <p:cNvSpPr/>
          <p:nvPr/>
        </p:nvSpPr>
        <p:spPr>
          <a:xfrm>
            <a:off x="3429000" y="1371600"/>
            <a:ext cx="452438" cy="452438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6" name="组合 165"/>
          <p:cNvGrpSpPr>
            <a:grpSpLocks/>
          </p:cNvGrpSpPr>
          <p:nvPr/>
        </p:nvGrpSpPr>
        <p:grpSpPr bwMode="auto">
          <a:xfrm>
            <a:off x="4572000" y="2327275"/>
            <a:ext cx="1100138" cy="904875"/>
            <a:chOff x="1285852" y="3000378"/>
            <a:chExt cx="347666" cy="285752"/>
          </a:xfrm>
        </p:grpSpPr>
        <p:sp>
          <p:nvSpPr>
            <p:cNvPr id="167" name="矩形 166"/>
            <p:cNvSpPr/>
            <p:nvPr/>
          </p:nvSpPr>
          <p:spPr>
            <a:xfrm flipH="1">
              <a:off x="1285852" y="3000378"/>
              <a:ext cx="4565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 flipH="1">
              <a:off x="1357091" y="3000378"/>
              <a:ext cx="2764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9" name="组合 168"/>
          <p:cNvGrpSpPr>
            <a:grpSpLocks/>
          </p:cNvGrpSpPr>
          <p:nvPr/>
        </p:nvGrpSpPr>
        <p:grpSpPr bwMode="auto">
          <a:xfrm rot="5400000">
            <a:off x="3927476" y="2355850"/>
            <a:ext cx="3503612" cy="2071687"/>
            <a:chOff x="2071670" y="2928940"/>
            <a:chExt cx="928694" cy="285752"/>
          </a:xfrm>
        </p:grpSpPr>
        <p:sp>
          <p:nvSpPr>
            <p:cNvPr id="170" name="矩形 169"/>
            <p:cNvSpPr/>
            <p:nvPr/>
          </p:nvSpPr>
          <p:spPr>
            <a:xfrm>
              <a:off x="2071670" y="2928940"/>
              <a:ext cx="7153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14740" y="2928940"/>
              <a:ext cx="711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57390" y="2928940"/>
              <a:ext cx="7153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2500460" y="2928940"/>
              <a:ext cx="49990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" name="组合 173"/>
          <p:cNvGrpSpPr>
            <a:grpSpLocks/>
          </p:cNvGrpSpPr>
          <p:nvPr/>
        </p:nvGrpSpPr>
        <p:grpSpPr bwMode="auto">
          <a:xfrm>
            <a:off x="2928938" y="428625"/>
            <a:ext cx="5143500" cy="1582738"/>
            <a:chOff x="2071670" y="2928940"/>
            <a:chExt cx="928694" cy="285752"/>
          </a:xfrm>
        </p:grpSpPr>
        <p:sp>
          <p:nvSpPr>
            <p:cNvPr id="175" name="矩形 174"/>
            <p:cNvSpPr/>
            <p:nvPr/>
          </p:nvSpPr>
          <p:spPr>
            <a:xfrm>
              <a:off x="2071670" y="2928940"/>
              <a:ext cx="7137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2214414" y="2928940"/>
              <a:ext cx="7165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2357444" y="2928940"/>
              <a:ext cx="7137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500188" y="2928940"/>
              <a:ext cx="5001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0" name="组合 179"/>
          <p:cNvGrpSpPr>
            <a:grpSpLocks/>
          </p:cNvGrpSpPr>
          <p:nvPr/>
        </p:nvGrpSpPr>
        <p:grpSpPr bwMode="auto">
          <a:xfrm rot="10800000">
            <a:off x="1366838" y="214313"/>
            <a:ext cx="928687" cy="285750"/>
            <a:chOff x="2071670" y="2928940"/>
            <a:chExt cx="928694" cy="285752"/>
          </a:xfrm>
        </p:grpSpPr>
        <p:sp>
          <p:nvSpPr>
            <p:cNvPr id="181" name="矩形 3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2" name="矩形 4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3" name="矩形 5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" name="矩形 6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5" name="组合 184"/>
          <p:cNvGrpSpPr>
            <a:grpSpLocks/>
          </p:cNvGrpSpPr>
          <p:nvPr/>
        </p:nvGrpSpPr>
        <p:grpSpPr bwMode="auto">
          <a:xfrm rot="10800000">
            <a:off x="6367463" y="1785938"/>
            <a:ext cx="347662" cy="285750"/>
            <a:chOff x="1285852" y="3000378"/>
            <a:chExt cx="347666" cy="285752"/>
          </a:xfrm>
        </p:grpSpPr>
        <p:sp>
          <p:nvSpPr>
            <p:cNvPr id="186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7" name="矩形 9"/>
            <p:cNvSpPr/>
            <p:nvPr/>
          </p:nvSpPr>
          <p:spPr>
            <a:xfrm flipH="1">
              <a:off x="1355703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8" name="组合 187"/>
          <p:cNvGrpSpPr>
            <a:grpSpLocks/>
          </p:cNvGrpSpPr>
          <p:nvPr/>
        </p:nvGrpSpPr>
        <p:grpSpPr bwMode="auto">
          <a:xfrm rot="10800000">
            <a:off x="2509838" y="3357563"/>
            <a:ext cx="571500" cy="285750"/>
            <a:chOff x="2214546" y="3571882"/>
            <a:chExt cx="571504" cy="285752"/>
          </a:xfrm>
        </p:grpSpPr>
        <p:sp>
          <p:nvSpPr>
            <p:cNvPr id="189" name="矩形 11"/>
            <p:cNvSpPr/>
            <p:nvPr/>
          </p:nvSpPr>
          <p:spPr>
            <a:xfrm>
              <a:off x="2216134" y="3571882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0" name="矩形 12"/>
            <p:cNvSpPr/>
            <p:nvPr/>
          </p:nvSpPr>
          <p:spPr>
            <a:xfrm>
              <a:off x="2432036" y="3571882"/>
              <a:ext cx="35718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1" name="平行四边形 190"/>
          <p:cNvSpPr/>
          <p:nvPr/>
        </p:nvSpPr>
        <p:spPr>
          <a:xfrm rot="10800000">
            <a:off x="7796213" y="1714500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2" name="平行四边形 191"/>
          <p:cNvSpPr/>
          <p:nvPr/>
        </p:nvSpPr>
        <p:spPr>
          <a:xfrm rot="10800000">
            <a:off x="6081713" y="1857375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93" name="组合 192"/>
          <p:cNvGrpSpPr>
            <a:grpSpLocks/>
          </p:cNvGrpSpPr>
          <p:nvPr/>
        </p:nvGrpSpPr>
        <p:grpSpPr bwMode="auto">
          <a:xfrm>
            <a:off x="652463" y="1143000"/>
            <a:ext cx="7235825" cy="1012825"/>
            <a:chOff x="2071670" y="2928940"/>
            <a:chExt cx="928694" cy="285752"/>
          </a:xfrm>
        </p:grpSpPr>
        <p:sp>
          <p:nvSpPr>
            <p:cNvPr id="194" name="矩形 16"/>
            <p:cNvSpPr/>
            <p:nvPr/>
          </p:nvSpPr>
          <p:spPr>
            <a:xfrm>
              <a:off x="2071670" y="2928940"/>
              <a:ext cx="7151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5" name="矩形 17"/>
            <p:cNvSpPr/>
            <p:nvPr/>
          </p:nvSpPr>
          <p:spPr>
            <a:xfrm>
              <a:off x="2214499" y="2928940"/>
              <a:ext cx="7151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6" name="矩形 18"/>
            <p:cNvSpPr/>
            <p:nvPr/>
          </p:nvSpPr>
          <p:spPr>
            <a:xfrm>
              <a:off x="2357328" y="2928940"/>
              <a:ext cx="7151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7" name="矩形 19"/>
            <p:cNvSpPr/>
            <p:nvPr/>
          </p:nvSpPr>
          <p:spPr>
            <a:xfrm>
              <a:off x="2500361" y="2928940"/>
              <a:ext cx="50000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8" name="组合 197"/>
          <p:cNvGrpSpPr>
            <a:grpSpLocks/>
          </p:cNvGrpSpPr>
          <p:nvPr/>
        </p:nvGrpSpPr>
        <p:grpSpPr bwMode="auto">
          <a:xfrm rot="10800000">
            <a:off x="6510338" y="785813"/>
            <a:ext cx="857250" cy="285750"/>
            <a:chOff x="1285852" y="3000378"/>
            <a:chExt cx="347666" cy="285752"/>
          </a:xfrm>
        </p:grpSpPr>
        <p:sp>
          <p:nvSpPr>
            <p:cNvPr id="199" name="矩形 21"/>
            <p:cNvSpPr/>
            <p:nvPr/>
          </p:nvSpPr>
          <p:spPr>
            <a:xfrm flipH="1">
              <a:off x="1286496" y="3000378"/>
              <a:ext cx="4571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0" name="矩形 22"/>
            <p:cNvSpPr/>
            <p:nvPr/>
          </p:nvSpPr>
          <p:spPr>
            <a:xfrm flipH="1">
              <a:off x="1357961" y="3000378"/>
              <a:ext cx="27620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1" name="组合 200"/>
          <p:cNvGrpSpPr>
            <a:grpSpLocks/>
          </p:cNvGrpSpPr>
          <p:nvPr/>
        </p:nvGrpSpPr>
        <p:grpSpPr bwMode="auto">
          <a:xfrm rot="10800000">
            <a:off x="3224213" y="0"/>
            <a:ext cx="2571750" cy="1285875"/>
            <a:chOff x="2214546" y="3571882"/>
            <a:chExt cx="571504" cy="285752"/>
          </a:xfrm>
        </p:grpSpPr>
        <p:sp>
          <p:nvSpPr>
            <p:cNvPr id="202" name="矩形 24"/>
            <p:cNvSpPr/>
            <p:nvPr/>
          </p:nvSpPr>
          <p:spPr>
            <a:xfrm>
              <a:off x="2214899" y="3572235"/>
              <a:ext cx="1428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3" name="矩形 25"/>
            <p:cNvSpPr/>
            <p:nvPr/>
          </p:nvSpPr>
          <p:spPr>
            <a:xfrm>
              <a:off x="2429036" y="3571882"/>
              <a:ext cx="3570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4" name="组合 203"/>
          <p:cNvGrpSpPr>
            <a:grpSpLocks/>
          </p:cNvGrpSpPr>
          <p:nvPr/>
        </p:nvGrpSpPr>
        <p:grpSpPr bwMode="auto">
          <a:xfrm rot="10800000">
            <a:off x="3162300" y="1795463"/>
            <a:ext cx="928688" cy="285750"/>
            <a:chOff x="2071670" y="2928940"/>
            <a:chExt cx="928694" cy="285752"/>
          </a:xfrm>
        </p:grpSpPr>
        <p:sp>
          <p:nvSpPr>
            <p:cNvPr id="205" name="矩形 27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6" name="矩形 28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7" name="矩形 29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8" name="矩形 30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9" name="组合 208"/>
          <p:cNvGrpSpPr>
            <a:grpSpLocks/>
          </p:cNvGrpSpPr>
          <p:nvPr/>
        </p:nvGrpSpPr>
        <p:grpSpPr bwMode="auto">
          <a:xfrm rot="10800000">
            <a:off x="3652838" y="2571750"/>
            <a:ext cx="347662" cy="285750"/>
            <a:chOff x="1285852" y="3000378"/>
            <a:chExt cx="347666" cy="285752"/>
          </a:xfrm>
        </p:grpSpPr>
        <p:sp>
          <p:nvSpPr>
            <p:cNvPr id="210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1" name="矩形 33"/>
            <p:cNvSpPr/>
            <p:nvPr/>
          </p:nvSpPr>
          <p:spPr>
            <a:xfrm flipH="1">
              <a:off x="1355703" y="3000378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2" name="组合 211"/>
          <p:cNvGrpSpPr>
            <a:grpSpLocks/>
          </p:cNvGrpSpPr>
          <p:nvPr/>
        </p:nvGrpSpPr>
        <p:grpSpPr bwMode="auto">
          <a:xfrm>
            <a:off x="938213" y="2643188"/>
            <a:ext cx="1625600" cy="500062"/>
            <a:chOff x="2071670" y="2928940"/>
            <a:chExt cx="928694" cy="285752"/>
          </a:xfrm>
        </p:grpSpPr>
        <p:sp>
          <p:nvSpPr>
            <p:cNvPr id="213" name="矩形 35"/>
            <p:cNvSpPr/>
            <p:nvPr/>
          </p:nvSpPr>
          <p:spPr>
            <a:xfrm>
              <a:off x="2071670" y="2928940"/>
              <a:ext cx="716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4" name="矩形 36"/>
            <p:cNvSpPr/>
            <p:nvPr/>
          </p:nvSpPr>
          <p:spPr>
            <a:xfrm>
              <a:off x="2214965" y="2928940"/>
              <a:ext cx="7074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5" name="矩形 37"/>
            <p:cNvSpPr/>
            <p:nvPr/>
          </p:nvSpPr>
          <p:spPr>
            <a:xfrm>
              <a:off x="2357352" y="2928940"/>
              <a:ext cx="7164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6" name="矩形 38"/>
            <p:cNvSpPr/>
            <p:nvPr/>
          </p:nvSpPr>
          <p:spPr>
            <a:xfrm>
              <a:off x="2500647" y="2928940"/>
              <a:ext cx="4997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7" name="组合 216"/>
          <p:cNvGrpSpPr>
            <a:grpSpLocks/>
          </p:cNvGrpSpPr>
          <p:nvPr/>
        </p:nvGrpSpPr>
        <p:grpSpPr bwMode="auto">
          <a:xfrm>
            <a:off x="7653338" y="2571750"/>
            <a:ext cx="608012" cy="500063"/>
            <a:chOff x="1285852" y="3000378"/>
            <a:chExt cx="347666" cy="285752"/>
          </a:xfrm>
        </p:grpSpPr>
        <p:sp>
          <p:nvSpPr>
            <p:cNvPr id="218" name="矩形 40"/>
            <p:cNvSpPr/>
            <p:nvPr/>
          </p:nvSpPr>
          <p:spPr>
            <a:xfrm flipH="1">
              <a:off x="1285852" y="3000378"/>
              <a:ext cx="4538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9" name="矩形 41"/>
            <p:cNvSpPr/>
            <p:nvPr/>
          </p:nvSpPr>
          <p:spPr>
            <a:xfrm flipH="1">
              <a:off x="1357564" y="3000378"/>
              <a:ext cx="27595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0" name="组合 219"/>
          <p:cNvGrpSpPr>
            <a:grpSpLocks/>
          </p:cNvGrpSpPr>
          <p:nvPr/>
        </p:nvGrpSpPr>
        <p:grpSpPr bwMode="auto">
          <a:xfrm>
            <a:off x="2081213" y="1500188"/>
            <a:ext cx="1000125" cy="500062"/>
            <a:chOff x="2214546" y="3571882"/>
            <a:chExt cx="571504" cy="285752"/>
          </a:xfrm>
        </p:grpSpPr>
        <p:sp>
          <p:nvSpPr>
            <p:cNvPr id="221" name="矩形 43"/>
            <p:cNvSpPr/>
            <p:nvPr/>
          </p:nvSpPr>
          <p:spPr>
            <a:xfrm>
              <a:off x="2214546" y="3571882"/>
              <a:ext cx="14333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2" name="矩形 44"/>
            <p:cNvSpPr/>
            <p:nvPr/>
          </p:nvSpPr>
          <p:spPr>
            <a:xfrm>
              <a:off x="2428633" y="3571882"/>
              <a:ext cx="3574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3" name="组合 222"/>
          <p:cNvGrpSpPr>
            <a:grpSpLocks/>
          </p:cNvGrpSpPr>
          <p:nvPr/>
        </p:nvGrpSpPr>
        <p:grpSpPr bwMode="auto">
          <a:xfrm rot="10800000">
            <a:off x="6296025" y="428625"/>
            <a:ext cx="928688" cy="285750"/>
            <a:chOff x="2071670" y="2928940"/>
            <a:chExt cx="928694" cy="285752"/>
          </a:xfrm>
        </p:grpSpPr>
        <p:sp>
          <p:nvSpPr>
            <p:cNvPr id="224" name="矩形 4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5" name="矩形 4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6" name="矩形 4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7" name="矩形 4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8" name="组合 227"/>
          <p:cNvGrpSpPr>
            <a:grpSpLocks/>
          </p:cNvGrpSpPr>
          <p:nvPr/>
        </p:nvGrpSpPr>
        <p:grpSpPr bwMode="auto">
          <a:xfrm rot="10800000">
            <a:off x="8796338" y="1857375"/>
            <a:ext cx="347662" cy="285750"/>
            <a:chOff x="1285852" y="3000378"/>
            <a:chExt cx="347666" cy="285752"/>
          </a:xfrm>
        </p:grpSpPr>
        <p:sp>
          <p:nvSpPr>
            <p:cNvPr id="229" name="矩形 51"/>
            <p:cNvSpPr/>
            <p:nvPr/>
          </p:nvSpPr>
          <p:spPr>
            <a:xfrm flipH="1">
              <a:off x="1285852" y="3001965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0" name="矩形 52"/>
            <p:cNvSpPr/>
            <p:nvPr/>
          </p:nvSpPr>
          <p:spPr>
            <a:xfrm flipH="1">
              <a:off x="1355703" y="3001965"/>
              <a:ext cx="2762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31" name="平行四边形 230"/>
          <p:cNvSpPr/>
          <p:nvPr/>
        </p:nvSpPr>
        <p:spPr>
          <a:xfrm rot="10800000">
            <a:off x="7153275" y="3500438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2" name="平行四边形 231"/>
          <p:cNvSpPr/>
          <p:nvPr/>
        </p:nvSpPr>
        <p:spPr>
          <a:xfrm rot="10800000">
            <a:off x="4724400" y="2071688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33" name="组合 232"/>
          <p:cNvGrpSpPr>
            <a:grpSpLocks/>
          </p:cNvGrpSpPr>
          <p:nvPr/>
        </p:nvGrpSpPr>
        <p:grpSpPr bwMode="auto">
          <a:xfrm rot="10800000">
            <a:off x="5153025" y="3214688"/>
            <a:ext cx="928688" cy="285750"/>
            <a:chOff x="2071670" y="2928940"/>
            <a:chExt cx="928694" cy="285752"/>
          </a:xfrm>
        </p:grpSpPr>
        <p:sp>
          <p:nvSpPr>
            <p:cNvPr id="234" name="矩形 56"/>
            <p:cNvSpPr/>
            <p:nvPr/>
          </p:nvSpPr>
          <p:spPr>
            <a:xfrm>
              <a:off x="2073258" y="2928940"/>
              <a:ext cx="7143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5" name="矩形 57"/>
            <p:cNvSpPr/>
            <p:nvPr/>
          </p:nvSpPr>
          <p:spPr>
            <a:xfrm>
              <a:off x="2216134" y="2928940"/>
              <a:ext cx="7143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6" name="矩形 58"/>
            <p:cNvSpPr/>
            <p:nvPr/>
          </p:nvSpPr>
          <p:spPr>
            <a:xfrm>
              <a:off x="2359010" y="2928940"/>
              <a:ext cx="7143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7" name="矩形 59"/>
            <p:cNvSpPr/>
            <p:nvPr/>
          </p:nvSpPr>
          <p:spPr>
            <a:xfrm>
              <a:off x="2501886" y="2928940"/>
              <a:ext cx="50006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38" name="组合 237"/>
          <p:cNvGrpSpPr>
            <a:grpSpLocks/>
          </p:cNvGrpSpPr>
          <p:nvPr/>
        </p:nvGrpSpPr>
        <p:grpSpPr bwMode="auto">
          <a:xfrm rot="-5400000">
            <a:off x="4711700" y="1584326"/>
            <a:ext cx="1108075" cy="654050"/>
            <a:chOff x="2071670" y="2928940"/>
            <a:chExt cx="928694" cy="285752"/>
          </a:xfrm>
        </p:grpSpPr>
        <p:sp>
          <p:nvSpPr>
            <p:cNvPr id="239" name="矩形 61"/>
            <p:cNvSpPr/>
            <p:nvPr/>
          </p:nvSpPr>
          <p:spPr>
            <a:xfrm>
              <a:off x="2071670" y="2928940"/>
              <a:ext cx="718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0" name="矩形 62"/>
            <p:cNvSpPr/>
            <p:nvPr/>
          </p:nvSpPr>
          <p:spPr>
            <a:xfrm>
              <a:off x="2214035" y="2928940"/>
              <a:ext cx="718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1" name="矩形 63"/>
            <p:cNvSpPr/>
            <p:nvPr/>
          </p:nvSpPr>
          <p:spPr>
            <a:xfrm>
              <a:off x="2359060" y="2928940"/>
              <a:ext cx="705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2" name="矩形 64"/>
            <p:cNvSpPr/>
            <p:nvPr/>
          </p:nvSpPr>
          <p:spPr>
            <a:xfrm>
              <a:off x="2500094" y="2928940"/>
              <a:ext cx="50027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3" name="组合 242"/>
          <p:cNvGrpSpPr>
            <a:grpSpLocks/>
          </p:cNvGrpSpPr>
          <p:nvPr/>
        </p:nvGrpSpPr>
        <p:grpSpPr bwMode="auto">
          <a:xfrm>
            <a:off x="5081588" y="714375"/>
            <a:ext cx="928687" cy="285750"/>
            <a:chOff x="2071670" y="2928940"/>
            <a:chExt cx="928694" cy="285752"/>
          </a:xfrm>
        </p:grpSpPr>
        <p:sp>
          <p:nvSpPr>
            <p:cNvPr id="244" name="矩形 66"/>
            <p:cNvSpPr/>
            <p:nvPr/>
          </p:nvSpPr>
          <p:spPr>
            <a:xfrm>
              <a:off x="2071670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5" name="矩形 67"/>
            <p:cNvSpPr/>
            <p:nvPr/>
          </p:nvSpPr>
          <p:spPr>
            <a:xfrm>
              <a:off x="2214546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6" name="矩形 68"/>
            <p:cNvSpPr/>
            <p:nvPr/>
          </p:nvSpPr>
          <p:spPr>
            <a:xfrm>
              <a:off x="2357422" y="2928940"/>
              <a:ext cx="714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7" name="矩形 69"/>
            <p:cNvSpPr/>
            <p:nvPr/>
          </p:nvSpPr>
          <p:spPr>
            <a:xfrm>
              <a:off x="2500298" y="2928940"/>
              <a:ext cx="50006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8" name="组合 247"/>
          <p:cNvGrpSpPr>
            <a:grpSpLocks/>
          </p:cNvGrpSpPr>
          <p:nvPr/>
        </p:nvGrpSpPr>
        <p:grpSpPr bwMode="auto">
          <a:xfrm>
            <a:off x="6724650" y="2000250"/>
            <a:ext cx="347663" cy="285750"/>
            <a:chOff x="1285852" y="3000378"/>
            <a:chExt cx="347666" cy="285752"/>
          </a:xfrm>
        </p:grpSpPr>
        <p:sp>
          <p:nvSpPr>
            <p:cNvPr id="249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0" name="矩形 72"/>
            <p:cNvSpPr/>
            <p:nvPr/>
          </p:nvSpPr>
          <p:spPr>
            <a:xfrm flipH="1">
              <a:off x="1357291" y="3000378"/>
              <a:ext cx="2762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51" name="平行四边形 250"/>
          <p:cNvSpPr/>
          <p:nvPr/>
        </p:nvSpPr>
        <p:spPr>
          <a:xfrm>
            <a:off x="6438900" y="2071688"/>
            <a:ext cx="142875" cy="142875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52" name="组合 251"/>
          <p:cNvGrpSpPr>
            <a:grpSpLocks/>
          </p:cNvGrpSpPr>
          <p:nvPr/>
        </p:nvGrpSpPr>
        <p:grpSpPr bwMode="auto">
          <a:xfrm>
            <a:off x="6867525" y="1000125"/>
            <a:ext cx="857250" cy="285750"/>
            <a:chOff x="1285852" y="3000378"/>
            <a:chExt cx="347666" cy="285752"/>
          </a:xfrm>
        </p:grpSpPr>
        <p:sp>
          <p:nvSpPr>
            <p:cNvPr id="253" name="矩形 75"/>
            <p:cNvSpPr/>
            <p:nvPr/>
          </p:nvSpPr>
          <p:spPr>
            <a:xfrm flipH="1">
              <a:off x="1285852" y="3000378"/>
              <a:ext cx="457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4" name="矩形 76"/>
            <p:cNvSpPr/>
            <p:nvPr/>
          </p:nvSpPr>
          <p:spPr>
            <a:xfrm flipH="1">
              <a:off x="1357317" y="3000378"/>
              <a:ext cx="27620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55" name="组合 254"/>
          <p:cNvGrpSpPr>
            <a:grpSpLocks/>
          </p:cNvGrpSpPr>
          <p:nvPr/>
        </p:nvGrpSpPr>
        <p:grpSpPr bwMode="auto">
          <a:xfrm rot="10800000">
            <a:off x="3509963" y="3857625"/>
            <a:ext cx="1625600" cy="500063"/>
            <a:chOff x="2071670" y="2928940"/>
            <a:chExt cx="928694" cy="285752"/>
          </a:xfrm>
        </p:grpSpPr>
        <p:sp>
          <p:nvSpPr>
            <p:cNvPr id="256" name="矩形 78"/>
            <p:cNvSpPr/>
            <p:nvPr/>
          </p:nvSpPr>
          <p:spPr>
            <a:xfrm>
              <a:off x="2073484" y="2928940"/>
              <a:ext cx="7164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7" name="矩形 79"/>
            <p:cNvSpPr/>
            <p:nvPr/>
          </p:nvSpPr>
          <p:spPr>
            <a:xfrm>
              <a:off x="2215872" y="2928940"/>
              <a:ext cx="7074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8" name="矩形 80"/>
            <p:cNvSpPr/>
            <p:nvPr/>
          </p:nvSpPr>
          <p:spPr>
            <a:xfrm>
              <a:off x="2359166" y="2928940"/>
              <a:ext cx="716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9" name="矩形 81"/>
            <p:cNvSpPr/>
            <p:nvPr/>
          </p:nvSpPr>
          <p:spPr>
            <a:xfrm>
              <a:off x="2502461" y="2928940"/>
              <a:ext cx="4997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0" name="组合 259"/>
          <p:cNvGrpSpPr>
            <a:grpSpLocks/>
          </p:cNvGrpSpPr>
          <p:nvPr/>
        </p:nvGrpSpPr>
        <p:grpSpPr bwMode="auto">
          <a:xfrm rot="10800000">
            <a:off x="6081713" y="2714625"/>
            <a:ext cx="1000125" cy="500063"/>
            <a:chOff x="2214546" y="3571882"/>
            <a:chExt cx="571504" cy="285752"/>
          </a:xfrm>
        </p:grpSpPr>
        <p:sp>
          <p:nvSpPr>
            <p:cNvPr id="261" name="矩形 83"/>
            <p:cNvSpPr/>
            <p:nvPr/>
          </p:nvSpPr>
          <p:spPr>
            <a:xfrm>
              <a:off x="2214546" y="3571882"/>
              <a:ext cx="14333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2" name="矩形 84"/>
            <p:cNvSpPr/>
            <p:nvPr/>
          </p:nvSpPr>
          <p:spPr>
            <a:xfrm>
              <a:off x="2429541" y="3571882"/>
              <a:ext cx="35741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3" name="组合 262"/>
          <p:cNvGrpSpPr>
            <a:grpSpLocks/>
          </p:cNvGrpSpPr>
          <p:nvPr/>
        </p:nvGrpSpPr>
        <p:grpSpPr bwMode="auto">
          <a:xfrm rot="10800000">
            <a:off x="1366838" y="857250"/>
            <a:ext cx="646112" cy="530225"/>
            <a:chOff x="1285852" y="3000378"/>
            <a:chExt cx="347666" cy="285752"/>
          </a:xfrm>
        </p:grpSpPr>
        <p:sp>
          <p:nvSpPr>
            <p:cNvPr id="264" name="矩形 86"/>
            <p:cNvSpPr/>
            <p:nvPr/>
          </p:nvSpPr>
          <p:spPr>
            <a:xfrm flipH="1">
              <a:off x="1284998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5" name="矩形 87"/>
            <p:cNvSpPr/>
            <p:nvPr/>
          </p:nvSpPr>
          <p:spPr>
            <a:xfrm flipH="1">
              <a:off x="1358460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66" name="组合 265"/>
          <p:cNvGrpSpPr>
            <a:grpSpLocks/>
          </p:cNvGrpSpPr>
          <p:nvPr/>
        </p:nvGrpSpPr>
        <p:grpSpPr bwMode="auto">
          <a:xfrm rot="10800000">
            <a:off x="1081088" y="2857500"/>
            <a:ext cx="1062037" cy="530225"/>
            <a:chOff x="2214546" y="3571882"/>
            <a:chExt cx="571504" cy="285752"/>
          </a:xfrm>
        </p:grpSpPr>
        <p:sp>
          <p:nvSpPr>
            <p:cNvPr id="267" name="矩形 89"/>
            <p:cNvSpPr/>
            <p:nvPr/>
          </p:nvSpPr>
          <p:spPr>
            <a:xfrm>
              <a:off x="2214546" y="3571882"/>
              <a:ext cx="14266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8" name="矩形 90"/>
            <p:cNvSpPr/>
            <p:nvPr/>
          </p:nvSpPr>
          <p:spPr>
            <a:xfrm>
              <a:off x="2428113" y="3571882"/>
              <a:ext cx="35708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69" name="平行四边形 268"/>
          <p:cNvSpPr/>
          <p:nvPr/>
        </p:nvSpPr>
        <p:spPr>
          <a:xfrm rot="10800000">
            <a:off x="6367463" y="1214438"/>
            <a:ext cx="265112" cy="265112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0" name="平行四边形 269"/>
          <p:cNvSpPr/>
          <p:nvPr/>
        </p:nvSpPr>
        <p:spPr>
          <a:xfrm rot="10800000">
            <a:off x="1081088" y="928688"/>
            <a:ext cx="265112" cy="265112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1" name="组合 270"/>
          <p:cNvGrpSpPr>
            <a:grpSpLocks/>
          </p:cNvGrpSpPr>
          <p:nvPr/>
        </p:nvGrpSpPr>
        <p:grpSpPr bwMode="auto">
          <a:xfrm rot="10800000">
            <a:off x="5305425" y="1724025"/>
            <a:ext cx="1724025" cy="530225"/>
            <a:chOff x="2071670" y="2928940"/>
            <a:chExt cx="928694" cy="285752"/>
          </a:xfrm>
        </p:grpSpPr>
        <p:sp>
          <p:nvSpPr>
            <p:cNvPr id="272" name="矩形 94"/>
            <p:cNvSpPr/>
            <p:nvPr/>
          </p:nvSpPr>
          <p:spPr>
            <a:xfrm>
              <a:off x="207167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3" name="矩形 95"/>
            <p:cNvSpPr/>
            <p:nvPr/>
          </p:nvSpPr>
          <p:spPr>
            <a:xfrm>
              <a:off x="221448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4" name="矩形 96"/>
            <p:cNvSpPr/>
            <p:nvPr/>
          </p:nvSpPr>
          <p:spPr>
            <a:xfrm>
              <a:off x="235729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5" name="矩形 97"/>
            <p:cNvSpPr/>
            <p:nvPr/>
          </p:nvSpPr>
          <p:spPr>
            <a:xfrm>
              <a:off x="2500956" y="2928940"/>
              <a:ext cx="50026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6" name="组合 275"/>
          <p:cNvGrpSpPr>
            <a:grpSpLocks/>
          </p:cNvGrpSpPr>
          <p:nvPr/>
        </p:nvGrpSpPr>
        <p:grpSpPr bwMode="auto">
          <a:xfrm rot="10800000">
            <a:off x="2224088" y="2071688"/>
            <a:ext cx="646112" cy="530225"/>
            <a:chOff x="1285852" y="3000378"/>
            <a:chExt cx="347666" cy="285752"/>
          </a:xfrm>
        </p:grpSpPr>
        <p:sp>
          <p:nvSpPr>
            <p:cNvPr id="277" name="矩形 99"/>
            <p:cNvSpPr/>
            <p:nvPr/>
          </p:nvSpPr>
          <p:spPr>
            <a:xfrm flipH="1">
              <a:off x="1285852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8" name="矩形 100"/>
            <p:cNvSpPr/>
            <p:nvPr/>
          </p:nvSpPr>
          <p:spPr>
            <a:xfrm flipH="1">
              <a:off x="1358460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9" name="组合 278"/>
          <p:cNvGrpSpPr>
            <a:grpSpLocks/>
          </p:cNvGrpSpPr>
          <p:nvPr/>
        </p:nvGrpSpPr>
        <p:grpSpPr bwMode="auto">
          <a:xfrm>
            <a:off x="3295650" y="1643063"/>
            <a:ext cx="1857375" cy="928687"/>
            <a:chOff x="2214546" y="3571882"/>
            <a:chExt cx="571504" cy="285752"/>
          </a:xfrm>
        </p:grpSpPr>
        <p:sp>
          <p:nvSpPr>
            <p:cNvPr id="280" name="矩形 102"/>
            <p:cNvSpPr/>
            <p:nvPr/>
          </p:nvSpPr>
          <p:spPr>
            <a:xfrm>
              <a:off x="2214546" y="3571882"/>
              <a:ext cx="14312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1" name="矩形 103"/>
            <p:cNvSpPr/>
            <p:nvPr/>
          </p:nvSpPr>
          <p:spPr>
            <a:xfrm>
              <a:off x="2428982" y="3571882"/>
              <a:ext cx="35706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82" name="组合 281"/>
          <p:cNvGrpSpPr>
            <a:grpSpLocks/>
          </p:cNvGrpSpPr>
          <p:nvPr/>
        </p:nvGrpSpPr>
        <p:grpSpPr bwMode="auto">
          <a:xfrm rot="10800000">
            <a:off x="7367588" y="1357313"/>
            <a:ext cx="646112" cy="530225"/>
            <a:chOff x="1285852" y="3000378"/>
            <a:chExt cx="347666" cy="285752"/>
          </a:xfrm>
        </p:grpSpPr>
        <p:sp>
          <p:nvSpPr>
            <p:cNvPr id="283" name="矩形 105"/>
            <p:cNvSpPr/>
            <p:nvPr/>
          </p:nvSpPr>
          <p:spPr>
            <a:xfrm flipH="1">
              <a:off x="1284998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4" name="矩形 106"/>
            <p:cNvSpPr/>
            <p:nvPr/>
          </p:nvSpPr>
          <p:spPr>
            <a:xfrm flipH="1">
              <a:off x="1357606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85" name="平行四边形 284"/>
          <p:cNvSpPr/>
          <p:nvPr/>
        </p:nvSpPr>
        <p:spPr>
          <a:xfrm rot="10800000">
            <a:off x="5724525" y="3000375"/>
            <a:ext cx="265113" cy="265113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6" name="平行四边形 285"/>
          <p:cNvSpPr/>
          <p:nvPr/>
        </p:nvSpPr>
        <p:spPr>
          <a:xfrm rot="10800000">
            <a:off x="6867525" y="2000250"/>
            <a:ext cx="265113" cy="265113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87" name="组合 286"/>
          <p:cNvGrpSpPr>
            <a:grpSpLocks/>
          </p:cNvGrpSpPr>
          <p:nvPr/>
        </p:nvGrpSpPr>
        <p:grpSpPr bwMode="auto">
          <a:xfrm rot="10800000">
            <a:off x="5724525" y="2643188"/>
            <a:ext cx="1724025" cy="530225"/>
            <a:chOff x="2071670" y="2928940"/>
            <a:chExt cx="928694" cy="285752"/>
          </a:xfrm>
        </p:grpSpPr>
        <p:sp>
          <p:nvSpPr>
            <p:cNvPr id="288" name="矩形 110"/>
            <p:cNvSpPr/>
            <p:nvPr/>
          </p:nvSpPr>
          <p:spPr>
            <a:xfrm>
              <a:off x="207167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9" name="矩形 111"/>
            <p:cNvSpPr/>
            <p:nvPr/>
          </p:nvSpPr>
          <p:spPr>
            <a:xfrm>
              <a:off x="221448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0" name="矩形 112"/>
            <p:cNvSpPr/>
            <p:nvPr/>
          </p:nvSpPr>
          <p:spPr>
            <a:xfrm>
              <a:off x="2357290" y="2928940"/>
              <a:ext cx="7183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1" name="矩形 113"/>
            <p:cNvSpPr/>
            <p:nvPr/>
          </p:nvSpPr>
          <p:spPr>
            <a:xfrm>
              <a:off x="2500956" y="2928940"/>
              <a:ext cx="50026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2" name="组合 291"/>
          <p:cNvGrpSpPr>
            <a:grpSpLocks/>
          </p:cNvGrpSpPr>
          <p:nvPr/>
        </p:nvGrpSpPr>
        <p:grpSpPr bwMode="auto">
          <a:xfrm rot="-5400000">
            <a:off x="304006" y="2563019"/>
            <a:ext cx="2055813" cy="1216025"/>
            <a:chOff x="2071670" y="2928940"/>
            <a:chExt cx="928694" cy="285752"/>
          </a:xfrm>
        </p:grpSpPr>
        <p:sp>
          <p:nvSpPr>
            <p:cNvPr id="293" name="矩形 115"/>
            <p:cNvSpPr/>
            <p:nvPr/>
          </p:nvSpPr>
          <p:spPr>
            <a:xfrm>
              <a:off x="2070953" y="2928940"/>
              <a:ext cx="717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4" name="矩形 116"/>
            <p:cNvSpPr/>
            <p:nvPr/>
          </p:nvSpPr>
          <p:spPr>
            <a:xfrm>
              <a:off x="2213664" y="2928940"/>
              <a:ext cx="717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5" name="矩形 117"/>
            <p:cNvSpPr/>
            <p:nvPr/>
          </p:nvSpPr>
          <p:spPr>
            <a:xfrm>
              <a:off x="2356374" y="2928940"/>
              <a:ext cx="717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6" name="矩形 118"/>
            <p:cNvSpPr/>
            <p:nvPr/>
          </p:nvSpPr>
          <p:spPr>
            <a:xfrm>
              <a:off x="2500519" y="2928940"/>
              <a:ext cx="49984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97" name="组合 296"/>
          <p:cNvGrpSpPr>
            <a:grpSpLocks/>
          </p:cNvGrpSpPr>
          <p:nvPr/>
        </p:nvGrpSpPr>
        <p:grpSpPr bwMode="auto">
          <a:xfrm>
            <a:off x="5295900" y="1500188"/>
            <a:ext cx="646113" cy="530225"/>
            <a:chOff x="1285852" y="3000378"/>
            <a:chExt cx="347666" cy="285752"/>
          </a:xfrm>
        </p:grpSpPr>
        <p:sp>
          <p:nvSpPr>
            <p:cNvPr id="298" name="矩形 120"/>
            <p:cNvSpPr/>
            <p:nvPr/>
          </p:nvSpPr>
          <p:spPr>
            <a:xfrm flipH="1">
              <a:off x="1285852" y="3000378"/>
              <a:ext cx="4612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9" name="矩形 121"/>
            <p:cNvSpPr/>
            <p:nvPr/>
          </p:nvSpPr>
          <p:spPr>
            <a:xfrm flipH="1">
              <a:off x="1357606" y="3000378"/>
              <a:ext cx="27591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00" name="平行四边形 299"/>
          <p:cNvSpPr/>
          <p:nvPr/>
        </p:nvSpPr>
        <p:spPr>
          <a:xfrm>
            <a:off x="8582025" y="2000250"/>
            <a:ext cx="265113" cy="265113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1" name="组合 300"/>
          <p:cNvGrpSpPr>
            <a:grpSpLocks/>
          </p:cNvGrpSpPr>
          <p:nvPr/>
        </p:nvGrpSpPr>
        <p:grpSpPr bwMode="auto">
          <a:xfrm>
            <a:off x="5438775" y="500063"/>
            <a:ext cx="1592263" cy="530225"/>
            <a:chOff x="1285852" y="3000378"/>
            <a:chExt cx="347666" cy="285752"/>
          </a:xfrm>
        </p:grpSpPr>
        <p:sp>
          <p:nvSpPr>
            <p:cNvPr id="302" name="矩形 124"/>
            <p:cNvSpPr/>
            <p:nvPr/>
          </p:nvSpPr>
          <p:spPr>
            <a:xfrm flipH="1">
              <a:off x="1285852" y="3000378"/>
              <a:ext cx="4575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3" name="矩形 125"/>
            <p:cNvSpPr/>
            <p:nvPr/>
          </p:nvSpPr>
          <p:spPr>
            <a:xfrm flipH="1">
              <a:off x="1357257" y="3000378"/>
              <a:ext cx="27626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4" name="组合 303"/>
          <p:cNvGrpSpPr>
            <a:grpSpLocks/>
          </p:cNvGrpSpPr>
          <p:nvPr/>
        </p:nvGrpSpPr>
        <p:grpSpPr bwMode="auto">
          <a:xfrm rot="10800000">
            <a:off x="652463" y="3357563"/>
            <a:ext cx="3017837" cy="928687"/>
            <a:chOff x="2071670" y="2928940"/>
            <a:chExt cx="928694" cy="285752"/>
          </a:xfrm>
        </p:grpSpPr>
        <p:sp>
          <p:nvSpPr>
            <p:cNvPr id="305" name="矩形 127"/>
            <p:cNvSpPr/>
            <p:nvPr/>
          </p:nvSpPr>
          <p:spPr>
            <a:xfrm>
              <a:off x="2071670" y="2928940"/>
              <a:ext cx="713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6" name="矩形 128"/>
            <p:cNvSpPr/>
            <p:nvPr/>
          </p:nvSpPr>
          <p:spPr>
            <a:xfrm>
              <a:off x="2214809" y="2928940"/>
              <a:ext cx="718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7" name="矩形 129"/>
            <p:cNvSpPr/>
            <p:nvPr/>
          </p:nvSpPr>
          <p:spPr>
            <a:xfrm>
              <a:off x="2357459" y="2928940"/>
              <a:ext cx="713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8" name="矩形 130"/>
            <p:cNvSpPr/>
            <p:nvPr/>
          </p:nvSpPr>
          <p:spPr>
            <a:xfrm>
              <a:off x="2500110" y="2928940"/>
              <a:ext cx="50025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9" name="组合 308"/>
          <p:cNvGrpSpPr>
            <a:grpSpLocks/>
          </p:cNvGrpSpPr>
          <p:nvPr/>
        </p:nvGrpSpPr>
        <p:grpSpPr bwMode="auto">
          <a:xfrm rot="10800000">
            <a:off x="6938963" y="3786188"/>
            <a:ext cx="1857375" cy="928687"/>
            <a:chOff x="2214546" y="3571882"/>
            <a:chExt cx="571504" cy="285752"/>
          </a:xfrm>
        </p:grpSpPr>
        <p:sp>
          <p:nvSpPr>
            <p:cNvPr id="310" name="矩形 132"/>
            <p:cNvSpPr/>
            <p:nvPr/>
          </p:nvSpPr>
          <p:spPr>
            <a:xfrm>
              <a:off x="2215035" y="3571882"/>
              <a:ext cx="143120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1" name="矩形 133"/>
            <p:cNvSpPr/>
            <p:nvPr/>
          </p:nvSpPr>
          <p:spPr>
            <a:xfrm>
              <a:off x="2429471" y="3571882"/>
              <a:ext cx="35706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2" name="组合 311"/>
          <p:cNvGrpSpPr>
            <a:grpSpLocks/>
          </p:cNvGrpSpPr>
          <p:nvPr/>
        </p:nvGrpSpPr>
        <p:grpSpPr bwMode="auto">
          <a:xfrm rot="10800000">
            <a:off x="4081463" y="214313"/>
            <a:ext cx="1582737" cy="487362"/>
            <a:chOff x="2071670" y="2928940"/>
            <a:chExt cx="928694" cy="285752"/>
          </a:xfrm>
        </p:grpSpPr>
        <p:sp>
          <p:nvSpPr>
            <p:cNvPr id="313" name="矩形 135"/>
            <p:cNvSpPr/>
            <p:nvPr/>
          </p:nvSpPr>
          <p:spPr>
            <a:xfrm>
              <a:off x="2071670" y="2929870"/>
              <a:ext cx="71724" cy="285753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4" name="矩形 136"/>
            <p:cNvSpPr/>
            <p:nvPr/>
          </p:nvSpPr>
          <p:spPr>
            <a:xfrm>
              <a:off x="2214187" y="2929870"/>
              <a:ext cx="71725" cy="285753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5" name="矩形 137"/>
            <p:cNvSpPr/>
            <p:nvPr/>
          </p:nvSpPr>
          <p:spPr>
            <a:xfrm>
              <a:off x="2356706" y="2929870"/>
              <a:ext cx="70793" cy="285753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6" name="矩形 138"/>
            <p:cNvSpPr/>
            <p:nvPr/>
          </p:nvSpPr>
          <p:spPr>
            <a:xfrm>
              <a:off x="2500155" y="2929870"/>
              <a:ext cx="500209" cy="285753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17" name="组合 316"/>
          <p:cNvGrpSpPr>
            <a:grpSpLocks/>
          </p:cNvGrpSpPr>
          <p:nvPr/>
        </p:nvGrpSpPr>
        <p:grpSpPr bwMode="auto">
          <a:xfrm rot="10800000">
            <a:off x="5224463" y="3357563"/>
            <a:ext cx="973137" cy="487362"/>
            <a:chOff x="2214546" y="3571882"/>
            <a:chExt cx="571504" cy="285752"/>
          </a:xfrm>
        </p:grpSpPr>
        <p:sp>
          <p:nvSpPr>
            <p:cNvPr id="318" name="矩形 140"/>
            <p:cNvSpPr/>
            <p:nvPr/>
          </p:nvSpPr>
          <p:spPr>
            <a:xfrm>
              <a:off x="2215478" y="3571882"/>
              <a:ext cx="14264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9" name="矩形 141"/>
            <p:cNvSpPr/>
            <p:nvPr/>
          </p:nvSpPr>
          <p:spPr>
            <a:xfrm>
              <a:off x="2429909" y="3571882"/>
              <a:ext cx="35707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0" name="组合 319"/>
          <p:cNvGrpSpPr>
            <a:grpSpLocks/>
          </p:cNvGrpSpPr>
          <p:nvPr/>
        </p:nvGrpSpPr>
        <p:grpSpPr bwMode="auto">
          <a:xfrm rot="10800000">
            <a:off x="5876925" y="1795463"/>
            <a:ext cx="1582738" cy="487362"/>
            <a:chOff x="2071670" y="2928940"/>
            <a:chExt cx="928694" cy="285752"/>
          </a:xfrm>
        </p:grpSpPr>
        <p:sp>
          <p:nvSpPr>
            <p:cNvPr id="321" name="矩形 143"/>
            <p:cNvSpPr/>
            <p:nvPr/>
          </p:nvSpPr>
          <p:spPr>
            <a:xfrm>
              <a:off x="2071670" y="2928940"/>
              <a:ext cx="7172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2" name="矩形 144"/>
            <p:cNvSpPr/>
            <p:nvPr/>
          </p:nvSpPr>
          <p:spPr>
            <a:xfrm>
              <a:off x="2214188" y="2928940"/>
              <a:ext cx="7172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3" name="矩形 145"/>
            <p:cNvSpPr/>
            <p:nvPr/>
          </p:nvSpPr>
          <p:spPr>
            <a:xfrm>
              <a:off x="2356705" y="2928940"/>
              <a:ext cx="7079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4" name="矩形 146"/>
            <p:cNvSpPr/>
            <p:nvPr/>
          </p:nvSpPr>
          <p:spPr>
            <a:xfrm>
              <a:off x="2500155" y="2928940"/>
              <a:ext cx="500209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5" name="组合 324"/>
          <p:cNvGrpSpPr>
            <a:grpSpLocks/>
          </p:cNvGrpSpPr>
          <p:nvPr/>
        </p:nvGrpSpPr>
        <p:grpSpPr bwMode="auto">
          <a:xfrm rot="10800000">
            <a:off x="6367463" y="2571750"/>
            <a:ext cx="592137" cy="487363"/>
            <a:chOff x="1285852" y="3000378"/>
            <a:chExt cx="347666" cy="285752"/>
          </a:xfrm>
        </p:grpSpPr>
        <p:sp>
          <p:nvSpPr>
            <p:cNvPr id="326" name="矩形 148"/>
            <p:cNvSpPr/>
            <p:nvPr/>
          </p:nvSpPr>
          <p:spPr>
            <a:xfrm flipH="1">
              <a:off x="1285852" y="3000378"/>
              <a:ext cx="4567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7" name="矩形 149"/>
            <p:cNvSpPr/>
            <p:nvPr/>
          </p:nvSpPr>
          <p:spPr>
            <a:xfrm flipH="1">
              <a:off x="1356690" y="3000378"/>
              <a:ext cx="27589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8" name="组合 327"/>
          <p:cNvGrpSpPr>
            <a:grpSpLocks/>
          </p:cNvGrpSpPr>
          <p:nvPr/>
        </p:nvGrpSpPr>
        <p:grpSpPr bwMode="auto">
          <a:xfrm>
            <a:off x="3652838" y="2492375"/>
            <a:ext cx="2770187" cy="852488"/>
            <a:chOff x="2071670" y="2928940"/>
            <a:chExt cx="928694" cy="285752"/>
          </a:xfrm>
        </p:grpSpPr>
        <p:sp>
          <p:nvSpPr>
            <p:cNvPr id="329" name="矩形 151"/>
            <p:cNvSpPr/>
            <p:nvPr/>
          </p:nvSpPr>
          <p:spPr>
            <a:xfrm>
              <a:off x="2071670" y="2928940"/>
              <a:ext cx="7131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0" name="矩形 152"/>
            <p:cNvSpPr/>
            <p:nvPr/>
          </p:nvSpPr>
          <p:spPr>
            <a:xfrm>
              <a:off x="2214300" y="2928940"/>
              <a:ext cx="7184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1" name="矩形 153"/>
            <p:cNvSpPr/>
            <p:nvPr/>
          </p:nvSpPr>
          <p:spPr>
            <a:xfrm>
              <a:off x="2357463" y="2928940"/>
              <a:ext cx="7131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2" name="矩形 154"/>
            <p:cNvSpPr/>
            <p:nvPr/>
          </p:nvSpPr>
          <p:spPr>
            <a:xfrm>
              <a:off x="2500093" y="2928940"/>
              <a:ext cx="500271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3" name="组合 332"/>
          <p:cNvGrpSpPr>
            <a:grpSpLocks/>
          </p:cNvGrpSpPr>
          <p:nvPr/>
        </p:nvGrpSpPr>
        <p:grpSpPr bwMode="auto">
          <a:xfrm>
            <a:off x="4795838" y="1349375"/>
            <a:ext cx="1704975" cy="852488"/>
            <a:chOff x="2214546" y="3571882"/>
            <a:chExt cx="571504" cy="285752"/>
          </a:xfrm>
        </p:grpSpPr>
        <p:sp>
          <p:nvSpPr>
            <p:cNvPr id="334" name="矩形 156"/>
            <p:cNvSpPr/>
            <p:nvPr/>
          </p:nvSpPr>
          <p:spPr>
            <a:xfrm>
              <a:off x="2214546" y="3571882"/>
              <a:ext cx="14314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5" name="矩形 157"/>
            <p:cNvSpPr/>
            <p:nvPr/>
          </p:nvSpPr>
          <p:spPr>
            <a:xfrm>
              <a:off x="2428993" y="3571882"/>
              <a:ext cx="35705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6" name="组合 335"/>
          <p:cNvGrpSpPr>
            <a:grpSpLocks/>
          </p:cNvGrpSpPr>
          <p:nvPr/>
        </p:nvGrpSpPr>
        <p:grpSpPr bwMode="auto">
          <a:xfrm rot="10800000">
            <a:off x="4081463" y="684213"/>
            <a:ext cx="1100137" cy="904875"/>
            <a:chOff x="1285852" y="3000378"/>
            <a:chExt cx="347666" cy="285752"/>
          </a:xfrm>
        </p:grpSpPr>
        <p:sp>
          <p:nvSpPr>
            <p:cNvPr id="337" name="矩形 159"/>
            <p:cNvSpPr/>
            <p:nvPr/>
          </p:nvSpPr>
          <p:spPr>
            <a:xfrm flipH="1">
              <a:off x="1285852" y="3000879"/>
              <a:ext cx="4565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8" name="矩形 160"/>
            <p:cNvSpPr/>
            <p:nvPr/>
          </p:nvSpPr>
          <p:spPr>
            <a:xfrm flipH="1">
              <a:off x="1357091" y="3000879"/>
              <a:ext cx="2764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39" name="组合 338"/>
          <p:cNvGrpSpPr>
            <a:grpSpLocks/>
          </p:cNvGrpSpPr>
          <p:nvPr/>
        </p:nvGrpSpPr>
        <p:grpSpPr bwMode="auto">
          <a:xfrm rot="10800000">
            <a:off x="3795713" y="2684463"/>
            <a:ext cx="1808162" cy="904875"/>
            <a:chOff x="2214546" y="3571882"/>
            <a:chExt cx="571504" cy="285752"/>
          </a:xfrm>
        </p:grpSpPr>
        <p:sp>
          <p:nvSpPr>
            <p:cNvPr id="340" name="矩形 162"/>
            <p:cNvSpPr/>
            <p:nvPr/>
          </p:nvSpPr>
          <p:spPr>
            <a:xfrm>
              <a:off x="2215048" y="3572383"/>
              <a:ext cx="14300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1" name="矩形 163"/>
            <p:cNvSpPr/>
            <p:nvPr/>
          </p:nvSpPr>
          <p:spPr>
            <a:xfrm>
              <a:off x="2428797" y="3571882"/>
              <a:ext cx="35725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42" name="平行四边形 341"/>
          <p:cNvSpPr/>
          <p:nvPr/>
        </p:nvSpPr>
        <p:spPr>
          <a:xfrm rot="10800000">
            <a:off x="3795713" y="942975"/>
            <a:ext cx="452437" cy="452438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3" name="组合 342"/>
          <p:cNvGrpSpPr>
            <a:grpSpLocks/>
          </p:cNvGrpSpPr>
          <p:nvPr/>
        </p:nvGrpSpPr>
        <p:grpSpPr bwMode="auto">
          <a:xfrm rot="10800000">
            <a:off x="4938713" y="1898650"/>
            <a:ext cx="1100137" cy="904875"/>
            <a:chOff x="1285852" y="3000378"/>
            <a:chExt cx="347666" cy="285752"/>
          </a:xfrm>
        </p:grpSpPr>
        <p:sp>
          <p:nvSpPr>
            <p:cNvPr id="344" name="矩形 166"/>
            <p:cNvSpPr/>
            <p:nvPr/>
          </p:nvSpPr>
          <p:spPr>
            <a:xfrm flipH="1">
              <a:off x="1285852" y="3000378"/>
              <a:ext cx="45653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5" name="矩形 167"/>
            <p:cNvSpPr/>
            <p:nvPr/>
          </p:nvSpPr>
          <p:spPr>
            <a:xfrm flipH="1">
              <a:off x="1357091" y="3000378"/>
              <a:ext cx="276427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6" name="组合 345"/>
          <p:cNvGrpSpPr>
            <a:grpSpLocks/>
          </p:cNvGrpSpPr>
          <p:nvPr/>
        </p:nvGrpSpPr>
        <p:grpSpPr bwMode="auto">
          <a:xfrm rot="-5400000">
            <a:off x="4294188" y="1927225"/>
            <a:ext cx="3503612" cy="2071688"/>
            <a:chOff x="2071670" y="2928940"/>
            <a:chExt cx="928694" cy="285752"/>
          </a:xfrm>
        </p:grpSpPr>
        <p:sp>
          <p:nvSpPr>
            <p:cNvPr id="347" name="矩形 169"/>
            <p:cNvSpPr/>
            <p:nvPr/>
          </p:nvSpPr>
          <p:spPr>
            <a:xfrm>
              <a:off x="2071249" y="2928940"/>
              <a:ext cx="7153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8" name="矩形 170"/>
            <p:cNvSpPr/>
            <p:nvPr/>
          </p:nvSpPr>
          <p:spPr>
            <a:xfrm>
              <a:off x="2214740" y="2928940"/>
              <a:ext cx="7111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9" name="矩形 171"/>
            <p:cNvSpPr/>
            <p:nvPr/>
          </p:nvSpPr>
          <p:spPr>
            <a:xfrm>
              <a:off x="2356969" y="2928940"/>
              <a:ext cx="71535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0" name="矩形 172"/>
            <p:cNvSpPr/>
            <p:nvPr/>
          </p:nvSpPr>
          <p:spPr>
            <a:xfrm>
              <a:off x="2500039" y="2928940"/>
              <a:ext cx="499904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1" name="组合 350"/>
          <p:cNvGrpSpPr>
            <a:grpSpLocks/>
          </p:cNvGrpSpPr>
          <p:nvPr/>
        </p:nvGrpSpPr>
        <p:grpSpPr bwMode="auto">
          <a:xfrm rot="10800000">
            <a:off x="3295650" y="0"/>
            <a:ext cx="5143500" cy="1582738"/>
            <a:chOff x="2071670" y="2928940"/>
            <a:chExt cx="928694" cy="285752"/>
          </a:xfrm>
        </p:grpSpPr>
        <p:sp>
          <p:nvSpPr>
            <p:cNvPr id="352" name="矩形 174"/>
            <p:cNvSpPr/>
            <p:nvPr/>
          </p:nvSpPr>
          <p:spPr>
            <a:xfrm>
              <a:off x="2071957" y="2929227"/>
              <a:ext cx="7137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3" name="矩形 175"/>
            <p:cNvSpPr/>
            <p:nvPr/>
          </p:nvSpPr>
          <p:spPr>
            <a:xfrm>
              <a:off x="2214414" y="2929227"/>
              <a:ext cx="71658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4" name="矩形 176"/>
            <p:cNvSpPr/>
            <p:nvPr/>
          </p:nvSpPr>
          <p:spPr>
            <a:xfrm>
              <a:off x="2357731" y="2929227"/>
              <a:ext cx="71372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5" name="矩形 177"/>
            <p:cNvSpPr/>
            <p:nvPr/>
          </p:nvSpPr>
          <p:spPr>
            <a:xfrm>
              <a:off x="2500474" y="2928940"/>
              <a:ext cx="500176" cy="28575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6" name="组合 355"/>
          <p:cNvGrpSpPr>
            <a:grpSpLocks/>
          </p:cNvGrpSpPr>
          <p:nvPr/>
        </p:nvGrpSpPr>
        <p:grpSpPr bwMode="auto">
          <a:xfrm>
            <a:off x="938213" y="652463"/>
            <a:ext cx="928687" cy="285750"/>
            <a:chOff x="2071670" y="2928940"/>
            <a:chExt cx="928694" cy="285752"/>
          </a:xfrm>
        </p:grpSpPr>
        <p:sp>
          <p:nvSpPr>
            <p:cNvPr id="357" name="矩形 3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8" name="矩形 4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9" name="矩形 5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0" name="矩形 6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1" name="组合 360"/>
          <p:cNvGrpSpPr>
            <a:grpSpLocks/>
          </p:cNvGrpSpPr>
          <p:nvPr/>
        </p:nvGrpSpPr>
        <p:grpSpPr bwMode="auto">
          <a:xfrm>
            <a:off x="2581275" y="1938338"/>
            <a:ext cx="347663" cy="285750"/>
            <a:chOff x="1285852" y="3000378"/>
            <a:chExt cx="347666" cy="285752"/>
          </a:xfrm>
        </p:grpSpPr>
        <p:sp>
          <p:nvSpPr>
            <p:cNvPr id="362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3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64" name="组合 363"/>
          <p:cNvGrpSpPr>
            <a:grpSpLocks/>
          </p:cNvGrpSpPr>
          <p:nvPr/>
        </p:nvGrpSpPr>
        <p:grpSpPr bwMode="auto">
          <a:xfrm>
            <a:off x="2295525" y="3938588"/>
            <a:ext cx="571500" cy="285750"/>
            <a:chOff x="2214546" y="3571882"/>
            <a:chExt cx="571504" cy="285752"/>
          </a:xfrm>
        </p:grpSpPr>
        <p:sp>
          <p:nvSpPr>
            <p:cNvPr id="365" name="矩形 11"/>
            <p:cNvSpPr/>
            <p:nvPr/>
          </p:nvSpPr>
          <p:spPr>
            <a:xfrm>
              <a:off x="2214546" y="3571882"/>
              <a:ext cx="14287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6" name="矩形 12"/>
            <p:cNvSpPr/>
            <p:nvPr/>
          </p:nvSpPr>
          <p:spPr>
            <a:xfrm>
              <a:off x="2428861" y="3571882"/>
              <a:ext cx="35718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67" name="虚尾箭头 366"/>
          <p:cNvSpPr/>
          <p:nvPr/>
        </p:nvSpPr>
        <p:spPr>
          <a:xfrm>
            <a:off x="4010025" y="1866900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8" name="虚尾箭头 367"/>
          <p:cNvSpPr/>
          <p:nvPr/>
        </p:nvSpPr>
        <p:spPr>
          <a:xfrm>
            <a:off x="2295525" y="2009775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69" name="组合 368"/>
          <p:cNvGrpSpPr>
            <a:grpSpLocks/>
          </p:cNvGrpSpPr>
          <p:nvPr/>
        </p:nvGrpSpPr>
        <p:grpSpPr bwMode="auto">
          <a:xfrm>
            <a:off x="2724150" y="938213"/>
            <a:ext cx="857250" cy="285750"/>
            <a:chOff x="1285852" y="3000378"/>
            <a:chExt cx="347666" cy="285752"/>
          </a:xfrm>
        </p:grpSpPr>
        <p:sp>
          <p:nvSpPr>
            <p:cNvPr id="370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1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2" name="组合 371"/>
          <p:cNvGrpSpPr>
            <a:grpSpLocks/>
          </p:cNvGrpSpPr>
          <p:nvPr/>
        </p:nvGrpSpPr>
        <p:grpSpPr bwMode="auto">
          <a:xfrm>
            <a:off x="6010275" y="795338"/>
            <a:ext cx="3286125" cy="1643062"/>
            <a:chOff x="2214546" y="3571882"/>
            <a:chExt cx="571504" cy="285752"/>
          </a:xfrm>
        </p:grpSpPr>
        <p:sp>
          <p:nvSpPr>
            <p:cNvPr id="373" name="矩形 24"/>
            <p:cNvSpPr/>
            <p:nvPr/>
          </p:nvSpPr>
          <p:spPr>
            <a:xfrm>
              <a:off x="2214546" y="3571882"/>
              <a:ext cx="143014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4" name="矩形 25"/>
            <p:cNvSpPr/>
            <p:nvPr/>
          </p:nvSpPr>
          <p:spPr>
            <a:xfrm>
              <a:off x="2428791" y="3571882"/>
              <a:ext cx="357259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5" name="组合 374"/>
          <p:cNvGrpSpPr>
            <a:grpSpLocks/>
          </p:cNvGrpSpPr>
          <p:nvPr/>
        </p:nvGrpSpPr>
        <p:grpSpPr bwMode="auto">
          <a:xfrm>
            <a:off x="2947988" y="2376488"/>
            <a:ext cx="928687" cy="285750"/>
            <a:chOff x="2071670" y="2928940"/>
            <a:chExt cx="928694" cy="285752"/>
          </a:xfrm>
        </p:grpSpPr>
        <p:sp>
          <p:nvSpPr>
            <p:cNvPr id="376" name="矩形 27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7" name="矩形 28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8" name="矩形 29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9" name="矩形 30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0" name="组合 379"/>
          <p:cNvGrpSpPr>
            <a:grpSpLocks/>
          </p:cNvGrpSpPr>
          <p:nvPr/>
        </p:nvGrpSpPr>
        <p:grpSpPr bwMode="auto">
          <a:xfrm>
            <a:off x="3438525" y="3152775"/>
            <a:ext cx="347663" cy="285750"/>
            <a:chOff x="1285852" y="3000378"/>
            <a:chExt cx="347666" cy="285752"/>
          </a:xfrm>
        </p:grpSpPr>
        <p:sp>
          <p:nvSpPr>
            <p:cNvPr id="381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2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3" name="组合 382"/>
          <p:cNvGrpSpPr>
            <a:grpSpLocks/>
          </p:cNvGrpSpPr>
          <p:nvPr/>
        </p:nvGrpSpPr>
        <p:grpSpPr bwMode="auto">
          <a:xfrm rot="10800000">
            <a:off x="723900" y="3224213"/>
            <a:ext cx="1625600" cy="500062"/>
            <a:chOff x="2071670" y="2928940"/>
            <a:chExt cx="928694" cy="285752"/>
          </a:xfrm>
        </p:grpSpPr>
        <p:sp>
          <p:nvSpPr>
            <p:cNvPr id="384" name="矩形 35"/>
            <p:cNvSpPr/>
            <p:nvPr/>
          </p:nvSpPr>
          <p:spPr>
            <a:xfrm>
              <a:off x="2072577" y="2928940"/>
              <a:ext cx="7164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5" name="矩形 36"/>
            <p:cNvSpPr/>
            <p:nvPr/>
          </p:nvSpPr>
          <p:spPr>
            <a:xfrm>
              <a:off x="2214965" y="2928940"/>
              <a:ext cx="7074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6" name="矩形 37"/>
            <p:cNvSpPr/>
            <p:nvPr/>
          </p:nvSpPr>
          <p:spPr>
            <a:xfrm>
              <a:off x="2358259" y="2928940"/>
              <a:ext cx="7164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7" name="矩形 38"/>
            <p:cNvSpPr/>
            <p:nvPr/>
          </p:nvSpPr>
          <p:spPr>
            <a:xfrm>
              <a:off x="2501554" y="2928940"/>
              <a:ext cx="4997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8" name="组合 387"/>
          <p:cNvGrpSpPr>
            <a:grpSpLocks/>
          </p:cNvGrpSpPr>
          <p:nvPr/>
        </p:nvGrpSpPr>
        <p:grpSpPr bwMode="auto">
          <a:xfrm rot="10800000">
            <a:off x="7439025" y="3152775"/>
            <a:ext cx="608013" cy="500063"/>
            <a:chOff x="1285852" y="3000378"/>
            <a:chExt cx="347666" cy="285752"/>
          </a:xfrm>
        </p:grpSpPr>
        <p:sp>
          <p:nvSpPr>
            <p:cNvPr id="389" name="矩形 40"/>
            <p:cNvSpPr/>
            <p:nvPr/>
          </p:nvSpPr>
          <p:spPr>
            <a:xfrm flipH="1">
              <a:off x="1284945" y="3000378"/>
              <a:ext cx="4538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0" name="矩形 41"/>
            <p:cNvSpPr/>
            <p:nvPr/>
          </p:nvSpPr>
          <p:spPr>
            <a:xfrm flipH="1">
              <a:off x="1356656" y="3000378"/>
              <a:ext cx="275954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91" name="组合 390"/>
          <p:cNvGrpSpPr>
            <a:grpSpLocks/>
          </p:cNvGrpSpPr>
          <p:nvPr/>
        </p:nvGrpSpPr>
        <p:grpSpPr bwMode="auto">
          <a:xfrm rot="10800000">
            <a:off x="1866900" y="2081213"/>
            <a:ext cx="1000125" cy="500062"/>
            <a:chOff x="2214546" y="3571882"/>
            <a:chExt cx="571504" cy="285752"/>
          </a:xfrm>
        </p:grpSpPr>
        <p:sp>
          <p:nvSpPr>
            <p:cNvPr id="392" name="矩形 43"/>
            <p:cNvSpPr/>
            <p:nvPr/>
          </p:nvSpPr>
          <p:spPr>
            <a:xfrm>
              <a:off x="2215453" y="3571882"/>
              <a:ext cx="14333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3" name="矩形 44"/>
            <p:cNvSpPr/>
            <p:nvPr/>
          </p:nvSpPr>
          <p:spPr>
            <a:xfrm>
              <a:off x="2429540" y="3571882"/>
              <a:ext cx="3574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94" name="组合 393"/>
          <p:cNvGrpSpPr>
            <a:grpSpLocks/>
          </p:cNvGrpSpPr>
          <p:nvPr/>
        </p:nvGrpSpPr>
        <p:grpSpPr bwMode="auto">
          <a:xfrm>
            <a:off x="6081713" y="1009650"/>
            <a:ext cx="928687" cy="285750"/>
            <a:chOff x="2071670" y="2928940"/>
            <a:chExt cx="928694" cy="285752"/>
          </a:xfrm>
        </p:grpSpPr>
        <p:sp>
          <p:nvSpPr>
            <p:cNvPr id="395" name="矩形 4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6" name="矩形 4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7" name="矩形 4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8" name="矩形 4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99" name="组合 398"/>
          <p:cNvGrpSpPr>
            <a:grpSpLocks/>
          </p:cNvGrpSpPr>
          <p:nvPr/>
        </p:nvGrpSpPr>
        <p:grpSpPr bwMode="auto">
          <a:xfrm>
            <a:off x="5010150" y="2009775"/>
            <a:ext cx="347663" cy="285750"/>
            <a:chOff x="1285852" y="3000378"/>
            <a:chExt cx="347666" cy="285752"/>
          </a:xfrm>
        </p:grpSpPr>
        <p:sp>
          <p:nvSpPr>
            <p:cNvPr id="400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1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02" name="虚尾箭头 401"/>
          <p:cNvSpPr/>
          <p:nvPr/>
        </p:nvSpPr>
        <p:spPr>
          <a:xfrm>
            <a:off x="6938963" y="4081463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3" name="虚尾箭头 402"/>
          <p:cNvSpPr/>
          <p:nvPr/>
        </p:nvSpPr>
        <p:spPr>
          <a:xfrm>
            <a:off x="4510088" y="2652713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04" name="组合 403"/>
          <p:cNvGrpSpPr>
            <a:grpSpLocks/>
          </p:cNvGrpSpPr>
          <p:nvPr/>
        </p:nvGrpSpPr>
        <p:grpSpPr bwMode="auto">
          <a:xfrm>
            <a:off x="4938713" y="3795713"/>
            <a:ext cx="928687" cy="285750"/>
            <a:chOff x="2071670" y="2928940"/>
            <a:chExt cx="928694" cy="285752"/>
          </a:xfrm>
        </p:grpSpPr>
        <p:sp>
          <p:nvSpPr>
            <p:cNvPr id="405" name="矩形 56"/>
            <p:cNvSpPr/>
            <p:nvPr/>
          </p:nvSpPr>
          <p:spPr>
            <a:xfrm>
              <a:off x="2071670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6" name="矩形 57"/>
            <p:cNvSpPr/>
            <p:nvPr/>
          </p:nvSpPr>
          <p:spPr>
            <a:xfrm>
              <a:off x="2214546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7" name="矩形 5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8" name="矩形 5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9" name="组合 408"/>
          <p:cNvGrpSpPr>
            <a:grpSpLocks/>
          </p:cNvGrpSpPr>
          <p:nvPr/>
        </p:nvGrpSpPr>
        <p:grpSpPr bwMode="auto">
          <a:xfrm rot="5400000">
            <a:off x="-115887" y="1206500"/>
            <a:ext cx="4108450" cy="2428875"/>
            <a:chOff x="2071670" y="2928940"/>
            <a:chExt cx="928694" cy="285752"/>
          </a:xfrm>
        </p:grpSpPr>
        <p:sp>
          <p:nvSpPr>
            <p:cNvPr id="410" name="矩形 61"/>
            <p:cNvSpPr/>
            <p:nvPr/>
          </p:nvSpPr>
          <p:spPr>
            <a:xfrm>
              <a:off x="2071670" y="2928940"/>
              <a:ext cx="7141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1" name="矩形 62"/>
            <p:cNvSpPr/>
            <p:nvPr/>
          </p:nvSpPr>
          <p:spPr>
            <a:xfrm>
              <a:off x="2214491" y="2928940"/>
              <a:ext cx="7141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2" name="矩形 63"/>
            <p:cNvSpPr/>
            <p:nvPr/>
          </p:nvSpPr>
          <p:spPr>
            <a:xfrm>
              <a:off x="2357312" y="2928940"/>
              <a:ext cx="7141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3" name="矩形 64"/>
            <p:cNvSpPr/>
            <p:nvPr/>
          </p:nvSpPr>
          <p:spPr>
            <a:xfrm>
              <a:off x="2500132" y="2928940"/>
              <a:ext cx="500232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14" name="组合 413"/>
          <p:cNvGrpSpPr>
            <a:grpSpLocks/>
          </p:cNvGrpSpPr>
          <p:nvPr/>
        </p:nvGrpSpPr>
        <p:grpSpPr bwMode="auto">
          <a:xfrm rot="10800000">
            <a:off x="4867275" y="1295400"/>
            <a:ext cx="928688" cy="285750"/>
            <a:chOff x="2071670" y="2928940"/>
            <a:chExt cx="928694" cy="285752"/>
          </a:xfrm>
        </p:grpSpPr>
        <p:sp>
          <p:nvSpPr>
            <p:cNvPr id="415" name="矩形 66"/>
            <p:cNvSpPr/>
            <p:nvPr/>
          </p:nvSpPr>
          <p:spPr>
            <a:xfrm>
              <a:off x="2071670" y="2930527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6" name="矩形 67"/>
            <p:cNvSpPr/>
            <p:nvPr/>
          </p:nvSpPr>
          <p:spPr>
            <a:xfrm>
              <a:off x="2214546" y="2930527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7" name="矩形 68"/>
            <p:cNvSpPr/>
            <p:nvPr/>
          </p:nvSpPr>
          <p:spPr>
            <a:xfrm>
              <a:off x="2357422" y="2928940"/>
              <a:ext cx="714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8" name="矩形 69"/>
            <p:cNvSpPr/>
            <p:nvPr/>
          </p:nvSpPr>
          <p:spPr>
            <a:xfrm>
              <a:off x="2500298" y="2928940"/>
              <a:ext cx="500066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19" name="组合 418"/>
          <p:cNvGrpSpPr>
            <a:grpSpLocks/>
          </p:cNvGrpSpPr>
          <p:nvPr/>
        </p:nvGrpSpPr>
        <p:grpSpPr bwMode="auto">
          <a:xfrm rot="10800000">
            <a:off x="6510338" y="2581275"/>
            <a:ext cx="347662" cy="285750"/>
            <a:chOff x="1285852" y="3000378"/>
            <a:chExt cx="347666" cy="285752"/>
          </a:xfrm>
        </p:grpSpPr>
        <p:sp>
          <p:nvSpPr>
            <p:cNvPr id="420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1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2" name="虚尾箭头 421"/>
          <p:cNvSpPr/>
          <p:nvPr/>
        </p:nvSpPr>
        <p:spPr>
          <a:xfrm rot="10800000">
            <a:off x="6224588" y="2652713"/>
            <a:ext cx="142875" cy="142875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23" name="组合 422"/>
          <p:cNvGrpSpPr>
            <a:grpSpLocks/>
          </p:cNvGrpSpPr>
          <p:nvPr/>
        </p:nvGrpSpPr>
        <p:grpSpPr bwMode="auto">
          <a:xfrm rot="10800000">
            <a:off x="6653213" y="1581150"/>
            <a:ext cx="857250" cy="285750"/>
            <a:chOff x="1285852" y="3000378"/>
            <a:chExt cx="347666" cy="285752"/>
          </a:xfrm>
        </p:grpSpPr>
        <p:sp>
          <p:nvSpPr>
            <p:cNvPr id="424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5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6" name="组合 425"/>
          <p:cNvGrpSpPr>
            <a:grpSpLocks/>
          </p:cNvGrpSpPr>
          <p:nvPr/>
        </p:nvGrpSpPr>
        <p:grpSpPr bwMode="auto">
          <a:xfrm>
            <a:off x="3581400" y="3795713"/>
            <a:ext cx="1625600" cy="500062"/>
            <a:chOff x="2071670" y="2928940"/>
            <a:chExt cx="928694" cy="285752"/>
          </a:xfrm>
        </p:grpSpPr>
        <p:sp>
          <p:nvSpPr>
            <p:cNvPr id="427" name="矩形 78"/>
            <p:cNvSpPr/>
            <p:nvPr/>
          </p:nvSpPr>
          <p:spPr>
            <a:xfrm>
              <a:off x="2071670" y="2928940"/>
              <a:ext cx="71648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8" name="矩形 79"/>
            <p:cNvSpPr/>
            <p:nvPr/>
          </p:nvSpPr>
          <p:spPr>
            <a:xfrm>
              <a:off x="2214965" y="2928940"/>
              <a:ext cx="7074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9" name="矩形 80"/>
            <p:cNvSpPr/>
            <p:nvPr/>
          </p:nvSpPr>
          <p:spPr>
            <a:xfrm>
              <a:off x="2357353" y="2928940"/>
              <a:ext cx="7164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0" name="矩形 81"/>
            <p:cNvSpPr/>
            <p:nvPr/>
          </p:nvSpPr>
          <p:spPr>
            <a:xfrm>
              <a:off x="2500647" y="2928940"/>
              <a:ext cx="4997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1" name="组合 430"/>
          <p:cNvGrpSpPr>
            <a:grpSpLocks/>
          </p:cNvGrpSpPr>
          <p:nvPr/>
        </p:nvGrpSpPr>
        <p:grpSpPr bwMode="auto">
          <a:xfrm>
            <a:off x="5867400" y="3295650"/>
            <a:ext cx="1000125" cy="500063"/>
            <a:chOff x="2214546" y="3571882"/>
            <a:chExt cx="571504" cy="285752"/>
          </a:xfrm>
        </p:grpSpPr>
        <p:sp>
          <p:nvSpPr>
            <p:cNvPr id="432" name="矩形 83"/>
            <p:cNvSpPr/>
            <p:nvPr/>
          </p:nvSpPr>
          <p:spPr>
            <a:xfrm>
              <a:off x="2214546" y="3571882"/>
              <a:ext cx="143330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3" name="矩形 84"/>
            <p:cNvSpPr/>
            <p:nvPr/>
          </p:nvSpPr>
          <p:spPr>
            <a:xfrm>
              <a:off x="2428633" y="3571882"/>
              <a:ext cx="357417" cy="285752"/>
            </a:xfrm>
            <a:prstGeom prst="stripedRight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34" name="组合 533"/>
          <p:cNvGrpSpPr>
            <a:grpSpLocks/>
          </p:cNvGrpSpPr>
          <p:nvPr/>
        </p:nvGrpSpPr>
        <p:grpSpPr bwMode="auto">
          <a:xfrm>
            <a:off x="2500313" y="2571750"/>
            <a:ext cx="928687" cy="285750"/>
            <a:chOff x="2071670" y="2928940"/>
            <a:chExt cx="928694" cy="285752"/>
          </a:xfrm>
        </p:grpSpPr>
        <p:sp>
          <p:nvSpPr>
            <p:cNvPr id="535" name="矩形 3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6" name="矩形 4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7" name="矩形 5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8" name="矩形 6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39" name="组合 538"/>
          <p:cNvGrpSpPr>
            <a:grpSpLocks/>
          </p:cNvGrpSpPr>
          <p:nvPr/>
        </p:nvGrpSpPr>
        <p:grpSpPr bwMode="auto">
          <a:xfrm>
            <a:off x="2286000" y="2286000"/>
            <a:ext cx="347663" cy="285750"/>
            <a:chOff x="1285852" y="3000378"/>
            <a:chExt cx="347666" cy="285752"/>
          </a:xfrm>
        </p:grpSpPr>
        <p:sp>
          <p:nvSpPr>
            <p:cNvPr id="540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1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42" name="组合 541"/>
          <p:cNvGrpSpPr>
            <a:grpSpLocks/>
          </p:cNvGrpSpPr>
          <p:nvPr/>
        </p:nvGrpSpPr>
        <p:grpSpPr bwMode="auto">
          <a:xfrm>
            <a:off x="3714750" y="3286125"/>
            <a:ext cx="571500" cy="285750"/>
            <a:chOff x="2214546" y="3571882"/>
            <a:chExt cx="571504" cy="285752"/>
          </a:xfrm>
        </p:grpSpPr>
        <p:sp>
          <p:nvSpPr>
            <p:cNvPr id="543" name="矩形 11"/>
            <p:cNvSpPr/>
            <p:nvPr/>
          </p:nvSpPr>
          <p:spPr>
            <a:xfrm>
              <a:off x="2214546" y="3571882"/>
              <a:ext cx="14287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4" name="矩形 12"/>
            <p:cNvSpPr/>
            <p:nvPr/>
          </p:nvSpPr>
          <p:spPr>
            <a:xfrm>
              <a:off x="2428861" y="3571882"/>
              <a:ext cx="35718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5" name="图文框 544"/>
          <p:cNvSpPr/>
          <p:nvPr/>
        </p:nvSpPr>
        <p:spPr>
          <a:xfrm>
            <a:off x="3714750" y="2214563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6" name="图文框 545"/>
          <p:cNvSpPr/>
          <p:nvPr/>
        </p:nvSpPr>
        <p:spPr>
          <a:xfrm>
            <a:off x="2000250" y="2357438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47" name="组合 546"/>
          <p:cNvGrpSpPr>
            <a:grpSpLocks/>
          </p:cNvGrpSpPr>
          <p:nvPr/>
        </p:nvGrpSpPr>
        <p:grpSpPr bwMode="auto">
          <a:xfrm rot="10800000">
            <a:off x="2643188" y="1000125"/>
            <a:ext cx="1857375" cy="571500"/>
            <a:chOff x="2071670" y="2928940"/>
            <a:chExt cx="928694" cy="285752"/>
          </a:xfrm>
        </p:grpSpPr>
        <p:sp>
          <p:nvSpPr>
            <p:cNvPr id="548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9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0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1" name="矩形 1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52" name="组合 551"/>
          <p:cNvGrpSpPr>
            <a:grpSpLocks/>
          </p:cNvGrpSpPr>
          <p:nvPr/>
        </p:nvGrpSpPr>
        <p:grpSpPr bwMode="auto">
          <a:xfrm>
            <a:off x="2428875" y="1285875"/>
            <a:ext cx="857250" cy="285750"/>
            <a:chOff x="1285852" y="3000378"/>
            <a:chExt cx="347666" cy="285752"/>
          </a:xfrm>
        </p:grpSpPr>
        <p:sp>
          <p:nvSpPr>
            <p:cNvPr id="553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4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55" name="组合 554"/>
          <p:cNvGrpSpPr>
            <a:grpSpLocks/>
          </p:cNvGrpSpPr>
          <p:nvPr/>
        </p:nvGrpSpPr>
        <p:grpSpPr bwMode="auto">
          <a:xfrm>
            <a:off x="4786313" y="2214563"/>
            <a:ext cx="3286125" cy="1643062"/>
            <a:chOff x="2214546" y="3571882"/>
            <a:chExt cx="571504" cy="285752"/>
          </a:xfrm>
        </p:grpSpPr>
        <p:sp>
          <p:nvSpPr>
            <p:cNvPr id="556" name="矩形 24"/>
            <p:cNvSpPr/>
            <p:nvPr/>
          </p:nvSpPr>
          <p:spPr>
            <a:xfrm>
              <a:off x="2214546" y="3571882"/>
              <a:ext cx="143014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57" name="矩形 25"/>
            <p:cNvSpPr/>
            <p:nvPr/>
          </p:nvSpPr>
          <p:spPr>
            <a:xfrm>
              <a:off x="2428791" y="3571882"/>
              <a:ext cx="35725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58" name="组合 557"/>
          <p:cNvGrpSpPr>
            <a:grpSpLocks/>
          </p:cNvGrpSpPr>
          <p:nvPr/>
        </p:nvGrpSpPr>
        <p:grpSpPr bwMode="auto">
          <a:xfrm>
            <a:off x="2652713" y="2724150"/>
            <a:ext cx="928687" cy="285750"/>
            <a:chOff x="2071670" y="2928940"/>
            <a:chExt cx="928694" cy="285752"/>
          </a:xfrm>
        </p:grpSpPr>
        <p:sp>
          <p:nvSpPr>
            <p:cNvPr id="559" name="矩形 27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0" name="矩形 28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1" name="矩形 29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2" name="矩形 30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63" name="组合 562"/>
          <p:cNvGrpSpPr>
            <a:grpSpLocks/>
          </p:cNvGrpSpPr>
          <p:nvPr/>
        </p:nvGrpSpPr>
        <p:grpSpPr bwMode="auto">
          <a:xfrm>
            <a:off x="3143250" y="3500438"/>
            <a:ext cx="347663" cy="285750"/>
            <a:chOff x="1285852" y="3000378"/>
            <a:chExt cx="347666" cy="285752"/>
          </a:xfrm>
        </p:grpSpPr>
        <p:sp>
          <p:nvSpPr>
            <p:cNvPr id="564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5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66" name="组合 565"/>
          <p:cNvGrpSpPr>
            <a:grpSpLocks/>
          </p:cNvGrpSpPr>
          <p:nvPr/>
        </p:nvGrpSpPr>
        <p:grpSpPr bwMode="auto">
          <a:xfrm rot="10800000">
            <a:off x="428625" y="3571875"/>
            <a:ext cx="1625600" cy="500063"/>
            <a:chOff x="2071670" y="2928940"/>
            <a:chExt cx="928694" cy="285752"/>
          </a:xfrm>
        </p:grpSpPr>
        <p:sp>
          <p:nvSpPr>
            <p:cNvPr id="567" name="矩形 35"/>
            <p:cNvSpPr/>
            <p:nvPr/>
          </p:nvSpPr>
          <p:spPr>
            <a:xfrm>
              <a:off x="2072577" y="2928940"/>
              <a:ext cx="7164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8" name="矩形 36"/>
            <p:cNvSpPr/>
            <p:nvPr/>
          </p:nvSpPr>
          <p:spPr>
            <a:xfrm>
              <a:off x="2214965" y="2928940"/>
              <a:ext cx="7074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69" name="矩形 37"/>
            <p:cNvSpPr/>
            <p:nvPr/>
          </p:nvSpPr>
          <p:spPr>
            <a:xfrm>
              <a:off x="2358259" y="2928940"/>
              <a:ext cx="7164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0" name="矩形 38"/>
            <p:cNvSpPr/>
            <p:nvPr/>
          </p:nvSpPr>
          <p:spPr>
            <a:xfrm>
              <a:off x="2501554" y="2928940"/>
              <a:ext cx="49971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71" name="组合 570"/>
          <p:cNvGrpSpPr>
            <a:grpSpLocks/>
          </p:cNvGrpSpPr>
          <p:nvPr/>
        </p:nvGrpSpPr>
        <p:grpSpPr bwMode="auto">
          <a:xfrm rot="10800000">
            <a:off x="4071938" y="1857375"/>
            <a:ext cx="608012" cy="500063"/>
            <a:chOff x="1285852" y="3000378"/>
            <a:chExt cx="347666" cy="285752"/>
          </a:xfrm>
        </p:grpSpPr>
        <p:sp>
          <p:nvSpPr>
            <p:cNvPr id="572" name="矩形 40"/>
            <p:cNvSpPr/>
            <p:nvPr/>
          </p:nvSpPr>
          <p:spPr>
            <a:xfrm flipH="1">
              <a:off x="1284944" y="3000378"/>
              <a:ext cx="4538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3" name="矩形 41"/>
            <p:cNvSpPr/>
            <p:nvPr/>
          </p:nvSpPr>
          <p:spPr>
            <a:xfrm flipH="1">
              <a:off x="1356656" y="3000378"/>
              <a:ext cx="275954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74" name="组合 573"/>
          <p:cNvGrpSpPr>
            <a:grpSpLocks/>
          </p:cNvGrpSpPr>
          <p:nvPr/>
        </p:nvGrpSpPr>
        <p:grpSpPr bwMode="auto">
          <a:xfrm rot="10800000">
            <a:off x="1571625" y="2428875"/>
            <a:ext cx="1000125" cy="500063"/>
            <a:chOff x="2214546" y="3571882"/>
            <a:chExt cx="571504" cy="285752"/>
          </a:xfrm>
        </p:grpSpPr>
        <p:sp>
          <p:nvSpPr>
            <p:cNvPr id="575" name="矩形 43"/>
            <p:cNvSpPr/>
            <p:nvPr/>
          </p:nvSpPr>
          <p:spPr>
            <a:xfrm>
              <a:off x="2215453" y="3571882"/>
              <a:ext cx="14333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6" name="矩形 44"/>
            <p:cNvSpPr/>
            <p:nvPr/>
          </p:nvSpPr>
          <p:spPr>
            <a:xfrm>
              <a:off x="2429540" y="3571882"/>
              <a:ext cx="35741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77" name="组合 576"/>
          <p:cNvGrpSpPr>
            <a:grpSpLocks/>
          </p:cNvGrpSpPr>
          <p:nvPr/>
        </p:nvGrpSpPr>
        <p:grpSpPr bwMode="auto">
          <a:xfrm>
            <a:off x="5786438" y="1357313"/>
            <a:ext cx="928687" cy="285750"/>
            <a:chOff x="2071670" y="2928940"/>
            <a:chExt cx="928694" cy="285752"/>
          </a:xfrm>
        </p:grpSpPr>
        <p:sp>
          <p:nvSpPr>
            <p:cNvPr id="578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9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0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1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82" name="组合 581"/>
          <p:cNvGrpSpPr>
            <a:grpSpLocks/>
          </p:cNvGrpSpPr>
          <p:nvPr/>
        </p:nvGrpSpPr>
        <p:grpSpPr bwMode="auto">
          <a:xfrm>
            <a:off x="4714875" y="2357438"/>
            <a:ext cx="347663" cy="285750"/>
            <a:chOff x="1285852" y="3000378"/>
            <a:chExt cx="347666" cy="285752"/>
          </a:xfrm>
        </p:grpSpPr>
        <p:sp>
          <p:nvSpPr>
            <p:cNvPr id="583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4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85" name="图文框 584"/>
          <p:cNvSpPr/>
          <p:nvPr/>
        </p:nvSpPr>
        <p:spPr>
          <a:xfrm>
            <a:off x="4214813" y="3000375"/>
            <a:ext cx="142875" cy="14287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86" name="组合 585"/>
          <p:cNvGrpSpPr>
            <a:grpSpLocks/>
          </p:cNvGrpSpPr>
          <p:nvPr/>
        </p:nvGrpSpPr>
        <p:grpSpPr bwMode="auto">
          <a:xfrm>
            <a:off x="2357438" y="3286125"/>
            <a:ext cx="1042987" cy="857250"/>
            <a:chOff x="1285852" y="3000378"/>
            <a:chExt cx="347666" cy="285752"/>
          </a:xfrm>
        </p:grpSpPr>
        <p:sp>
          <p:nvSpPr>
            <p:cNvPr id="587" name="矩形 8"/>
            <p:cNvSpPr/>
            <p:nvPr/>
          </p:nvSpPr>
          <p:spPr>
            <a:xfrm flipH="1">
              <a:off x="1285852" y="3000378"/>
              <a:ext cx="4550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8" name="矩形 9"/>
            <p:cNvSpPr/>
            <p:nvPr/>
          </p:nvSpPr>
          <p:spPr>
            <a:xfrm flipH="1">
              <a:off x="1357290" y="3000378"/>
              <a:ext cx="27622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89" name="图文框 588"/>
          <p:cNvSpPr/>
          <p:nvPr/>
        </p:nvSpPr>
        <p:spPr>
          <a:xfrm>
            <a:off x="3786188" y="3500438"/>
            <a:ext cx="428625" cy="42862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0" name="图文框 589"/>
          <p:cNvSpPr/>
          <p:nvPr/>
        </p:nvSpPr>
        <p:spPr>
          <a:xfrm>
            <a:off x="2071688" y="3643313"/>
            <a:ext cx="428625" cy="428625"/>
          </a:xfrm>
          <a:prstGeom prst="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91" name="组合 590"/>
          <p:cNvGrpSpPr>
            <a:grpSpLocks/>
          </p:cNvGrpSpPr>
          <p:nvPr/>
        </p:nvGrpSpPr>
        <p:grpSpPr bwMode="auto">
          <a:xfrm rot="10800000">
            <a:off x="428625" y="1000125"/>
            <a:ext cx="5572125" cy="1714500"/>
            <a:chOff x="2071670" y="2928940"/>
            <a:chExt cx="928694" cy="285752"/>
          </a:xfrm>
        </p:grpSpPr>
        <p:sp>
          <p:nvSpPr>
            <p:cNvPr id="592" name="矩形 1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3" name="矩形 1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4" name="矩形 1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5" name="矩形 19"/>
            <p:cNvSpPr/>
            <p:nvPr/>
          </p:nvSpPr>
          <p:spPr>
            <a:xfrm>
              <a:off x="2500563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96" name="组合 595"/>
          <p:cNvGrpSpPr>
            <a:grpSpLocks/>
          </p:cNvGrpSpPr>
          <p:nvPr/>
        </p:nvGrpSpPr>
        <p:grpSpPr bwMode="auto">
          <a:xfrm>
            <a:off x="2500313" y="2286000"/>
            <a:ext cx="2571750" cy="857250"/>
            <a:chOff x="1285852" y="3000378"/>
            <a:chExt cx="347666" cy="285752"/>
          </a:xfrm>
        </p:grpSpPr>
        <p:sp>
          <p:nvSpPr>
            <p:cNvPr id="597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8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99" name="组合 598"/>
          <p:cNvGrpSpPr>
            <a:grpSpLocks/>
          </p:cNvGrpSpPr>
          <p:nvPr/>
        </p:nvGrpSpPr>
        <p:grpSpPr bwMode="auto">
          <a:xfrm rot="10800000">
            <a:off x="5857875" y="1357313"/>
            <a:ext cx="1825625" cy="1500187"/>
            <a:chOff x="1285852" y="3000378"/>
            <a:chExt cx="347666" cy="285752"/>
          </a:xfrm>
        </p:grpSpPr>
        <p:sp>
          <p:nvSpPr>
            <p:cNvPr id="600" name="矩形 40"/>
            <p:cNvSpPr/>
            <p:nvPr/>
          </p:nvSpPr>
          <p:spPr>
            <a:xfrm flipH="1">
              <a:off x="1286154" y="3000378"/>
              <a:ext cx="45650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1" name="矩形 41"/>
            <p:cNvSpPr/>
            <p:nvPr/>
          </p:nvSpPr>
          <p:spPr>
            <a:xfrm flipH="1">
              <a:off x="1357199" y="3000378"/>
              <a:ext cx="276319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02" name="组合 601"/>
          <p:cNvGrpSpPr>
            <a:grpSpLocks/>
          </p:cNvGrpSpPr>
          <p:nvPr/>
        </p:nvGrpSpPr>
        <p:grpSpPr bwMode="auto">
          <a:xfrm>
            <a:off x="5857875" y="2357438"/>
            <a:ext cx="2786063" cy="857250"/>
            <a:chOff x="2071670" y="2928940"/>
            <a:chExt cx="928694" cy="285752"/>
          </a:xfrm>
        </p:grpSpPr>
        <p:sp>
          <p:nvSpPr>
            <p:cNvPr id="603" name="矩形 46"/>
            <p:cNvSpPr/>
            <p:nvPr/>
          </p:nvSpPr>
          <p:spPr>
            <a:xfrm>
              <a:off x="2071670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4" name="矩形 47"/>
            <p:cNvSpPr/>
            <p:nvPr/>
          </p:nvSpPr>
          <p:spPr>
            <a:xfrm>
              <a:off x="2214546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5" name="矩形 48"/>
            <p:cNvSpPr/>
            <p:nvPr/>
          </p:nvSpPr>
          <p:spPr>
            <a:xfrm>
              <a:off x="2357422" y="2928940"/>
              <a:ext cx="71438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6" name="矩形 49"/>
            <p:cNvSpPr/>
            <p:nvPr/>
          </p:nvSpPr>
          <p:spPr>
            <a:xfrm>
              <a:off x="2500298" y="2928940"/>
              <a:ext cx="500066" cy="285752"/>
            </a:xfrm>
            <a:prstGeom prst="frame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07" name="矩形 606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8" name="矩形 607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8" name="矩形 50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9" name="矩形 50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0" name="矩形 50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1" name="矩形 51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3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6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8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900"/>
                            </p:stCondLst>
                            <p:childTnLst>
                              <p:par>
                                <p:cTn id="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00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1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100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2200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2300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1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1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240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1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250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1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2600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1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2700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1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1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1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80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1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1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2900"/>
                            </p:stCondLst>
                            <p:childTnLst>
                              <p:par>
                                <p:cTn id="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300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1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1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1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310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320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1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3" dur="1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1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1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6" fill="hold">
                            <p:stCondLst>
                              <p:cond delay="3300"/>
                            </p:stCondLst>
                            <p:childTnLst>
                              <p:par>
                                <p:cTn id="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1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1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1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9" dur="1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3400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1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5" dur="1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1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1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5" dur="1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1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1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1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1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92" grpId="0" animBg="1"/>
      <p:bldP spid="92" grpId="1" animBg="1"/>
      <p:bldP spid="93" grpId="0" animBg="1"/>
      <p:bldP spid="93" grpId="1" animBg="1"/>
      <p:bldP spid="108" grpId="0" animBg="1"/>
      <p:bldP spid="108" grpId="1" animBg="1"/>
      <p:bldP spid="109" grpId="0" animBg="1"/>
      <p:bldP spid="109" grpId="1" animBg="1"/>
      <p:bldP spid="123" grpId="0" animBg="1"/>
      <p:bldP spid="123" grpId="1" animBg="1"/>
      <p:bldP spid="165" grpId="0" animBg="1"/>
      <p:bldP spid="165" grpId="1" animBg="1"/>
      <p:bldP spid="191" grpId="0" animBg="1"/>
      <p:bldP spid="191" grpId="1" animBg="1"/>
      <p:bldP spid="192" grpId="0" animBg="1"/>
      <p:bldP spid="192" grpId="1" animBg="1"/>
      <p:bldP spid="231" grpId="0" animBg="1"/>
      <p:bldP spid="231" grpId="1" animBg="1"/>
      <p:bldP spid="232" grpId="0" animBg="1"/>
      <p:bldP spid="232" grpId="1" animBg="1"/>
      <p:bldP spid="251" grpId="0" animBg="1"/>
      <p:bldP spid="251" grpId="1" animBg="1"/>
      <p:bldP spid="269" grpId="0" animBg="1"/>
      <p:bldP spid="269" grpId="1" animBg="1"/>
      <p:bldP spid="270" grpId="0" animBg="1"/>
      <p:bldP spid="270" grpId="1" animBg="1"/>
      <p:bldP spid="285" grpId="0" animBg="1"/>
      <p:bldP spid="285" grpId="1" animBg="1"/>
      <p:bldP spid="286" grpId="0" animBg="1"/>
      <p:bldP spid="286" grpId="1" animBg="1"/>
      <p:bldP spid="300" grpId="0" animBg="1"/>
      <p:bldP spid="300" grpId="1" animBg="1"/>
      <p:bldP spid="342" grpId="0" animBg="1"/>
      <p:bldP spid="34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77" y="1857370"/>
            <a:ext cx="4977645" cy="1877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gradFill flip="none" rotWithShape="1">
                  <a:gsLst>
                    <a:gs pos="4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玩转</a:t>
            </a:r>
            <a:r>
              <a:rPr lang="en-US" altLang="zh-CN" sz="4400" dirty="0">
                <a:gradFill flip="none" rotWithShape="1">
                  <a:gsLst>
                    <a:gs pos="4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PowerPoint</a:t>
            </a:r>
            <a:r>
              <a:rPr lang="en-US" altLang="zh-CN" sz="4400" dirty="0">
                <a:gradFill flip="none" rotWithShape="1">
                  <a:gsLst>
                    <a:gs pos="4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 flip="none" rotWithShape="1">
                  <a:gsLst>
                    <a:gs pos="4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PPT</a:t>
            </a:r>
            <a:r>
              <a:rPr lang="zh-CN" altLang="en-US" sz="3200" dirty="0">
                <a:gradFill flip="none" rotWithShape="1">
                  <a:gsLst>
                    <a:gs pos="4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+mn-lt"/>
                <a:ea typeface="+mn-ea"/>
              </a:rPr>
              <a:t>图形创意设计</a:t>
            </a:r>
            <a:endParaRPr lang="en-US" altLang="zh-CN" sz="4400" dirty="0">
              <a:gradFill flip="none" rotWithShape="1">
                <a:gsLst>
                  <a:gs pos="48000">
                    <a:schemeClr val="tx1">
                      <a:lumMod val="50000"/>
                      <a:lumOff val="50000"/>
                    </a:scheme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266700" algn="ctr" rotWithShape="0">
                  <a:schemeClr val="tx2">
                    <a:lumMod val="60000"/>
                    <a:lumOff val="40000"/>
                  </a:schemeClr>
                </a:outerShdw>
              </a:effectLst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gradFill flip="none" rotWithShape="1">
                  <a:gsLst>
                    <a:gs pos="48000">
                      <a:schemeClr val="tx1">
                        <a:lumMod val="50000"/>
                        <a:lumOff val="5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2011 / 11</a:t>
            </a:r>
            <a:endParaRPr lang="zh-CN" altLang="en-US" sz="2800" dirty="0">
              <a:gradFill flip="none" rotWithShape="1">
                <a:gsLst>
                  <a:gs pos="48000">
                    <a:schemeClr val="tx1">
                      <a:lumMod val="50000"/>
                      <a:lumOff val="50000"/>
                    </a:scheme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266700" algn="ctr" rotWithShape="0">
                  <a:schemeClr val="tx2">
                    <a:lumMod val="60000"/>
                    <a:lumOff val="40000"/>
                  </a:schemeClr>
                </a:outerShdw>
              </a:effectLst>
              <a:latin typeface="BankGothic Lt BT" pitchFamily="34" charset="0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4635" y="1851670"/>
            <a:ext cx="4977645" cy="1877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gradFill flip="none" rotWithShape="1">
                  <a:gsLst>
                    <a:gs pos="48000">
                      <a:srgbClr val="FF0000">
                        <a:alpha val="13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FF0000">
                      <a:alpha val="59000"/>
                    </a:srgbClr>
                  </a:outerShdw>
                </a:effectLst>
                <a:latin typeface="BankGothic Lt BT" pitchFamily="34" charset="0"/>
                <a:ea typeface="+mn-ea"/>
              </a:rPr>
              <a:t>玩转</a:t>
            </a:r>
            <a:r>
              <a:rPr lang="en-US" altLang="zh-CN" sz="4400" dirty="0">
                <a:gradFill flip="none" rotWithShape="1">
                  <a:gsLst>
                    <a:gs pos="48000">
                      <a:srgbClr val="FF0000">
                        <a:alpha val="13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FF0000">
                      <a:alpha val="59000"/>
                    </a:srgbClr>
                  </a:outerShdw>
                </a:effectLst>
                <a:latin typeface="BankGothic Lt BT" pitchFamily="34" charset="0"/>
                <a:ea typeface="+mn-ea"/>
              </a:rPr>
              <a:t>PowerPoint</a:t>
            </a:r>
            <a:r>
              <a:rPr lang="en-US" altLang="zh-CN" sz="4400" dirty="0">
                <a:gradFill flip="none" rotWithShape="1">
                  <a:gsLst>
                    <a:gs pos="48000">
                      <a:srgbClr val="FF0000">
                        <a:alpha val="13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FF0000">
                      <a:alpha val="59000"/>
                    </a:srgbClr>
                  </a:outerShdw>
                </a:effectLst>
                <a:latin typeface="+mn-lt"/>
                <a:ea typeface="+mn-ea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 flip="none" rotWithShape="1">
                  <a:gsLst>
                    <a:gs pos="48000">
                      <a:srgbClr val="FF0000">
                        <a:alpha val="13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FF0000">
                      <a:alpha val="59000"/>
                    </a:srgbClr>
                  </a:outerShdw>
                </a:effectLst>
                <a:latin typeface="+mn-lt"/>
                <a:ea typeface="+mn-ea"/>
              </a:rPr>
              <a:t>PPT</a:t>
            </a:r>
            <a:r>
              <a:rPr lang="zh-CN" altLang="en-US" sz="3200" dirty="0">
                <a:gradFill flip="none" rotWithShape="1">
                  <a:gsLst>
                    <a:gs pos="48000">
                      <a:srgbClr val="FF0000">
                        <a:alpha val="13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FF0000">
                      <a:alpha val="59000"/>
                    </a:srgbClr>
                  </a:outerShdw>
                </a:effectLst>
                <a:latin typeface="+mn-lt"/>
                <a:ea typeface="+mn-ea"/>
              </a:rPr>
              <a:t>图形创意设计</a:t>
            </a:r>
            <a:endParaRPr lang="en-US" altLang="zh-CN" sz="4400" dirty="0">
              <a:gradFill flip="none" rotWithShape="1">
                <a:gsLst>
                  <a:gs pos="48000">
                    <a:srgbClr val="FF0000">
                      <a:alpha val="13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42900" algn="ctr" rotWithShape="0">
                  <a:srgbClr val="FF0000">
                    <a:alpha val="59000"/>
                  </a:srgbClr>
                </a:outerShdw>
              </a:effectLst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gradFill flip="none" rotWithShape="1">
                  <a:gsLst>
                    <a:gs pos="48000">
                      <a:srgbClr val="FF0000">
                        <a:alpha val="13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FF0000">
                      <a:alpha val="59000"/>
                    </a:srgbClr>
                  </a:outerShdw>
                </a:effectLst>
                <a:latin typeface="BankGothic Lt BT" pitchFamily="34" charset="0"/>
                <a:ea typeface="+mn-ea"/>
              </a:rPr>
              <a:t>2011 / 11</a:t>
            </a:r>
            <a:endParaRPr lang="zh-CN" altLang="en-US" sz="2800" dirty="0">
              <a:gradFill flip="none" rotWithShape="1">
                <a:gsLst>
                  <a:gs pos="48000">
                    <a:srgbClr val="FF0000">
                      <a:alpha val="13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42900" algn="ctr" rotWithShape="0">
                  <a:srgbClr val="FF0000">
                    <a:alpha val="59000"/>
                  </a:srgbClr>
                </a:outerShdw>
              </a:effectLst>
              <a:latin typeface="BankGothic Lt BT" pitchFamily="34" charset="0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1846441"/>
            <a:ext cx="4977645" cy="1877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gradFill flip="none" rotWithShape="1">
                  <a:gsLst>
                    <a:gs pos="48000">
                      <a:srgbClr val="00C009">
                        <a:alpha val="15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00C009">
                      <a:alpha val="59000"/>
                    </a:srgbClr>
                  </a:outerShdw>
                </a:effectLst>
                <a:latin typeface="BankGothic Lt BT" pitchFamily="34" charset="0"/>
                <a:ea typeface="+mn-ea"/>
              </a:rPr>
              <a:t>玩转</a:t>
            </a:r>
            <a:r>
              <a:rPr lang="en-US" altLang="zh-CN" sz="4400" dirty="0">
                <a:gradFill flip="none" rotWithShape="1">
                  <a:gsLst>
                    <a:gs pos="48000">
                      <a:srgbClr val="00C009">
                        <a:alpha val="15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00C009">
                      <a:alpha val="59000"/>
                    </a:srgbClr>
                  </a:outerShdw>
                </a:effectLst>
                <a:latin typeface="BankGothic Lt BT" pitchFamily="34" charset="0"/>
                <a:ea typeface="+mn-ea"/>
              </a:rPr>
              <a:t>PowerPoint</a:t>
            </a:r>
            <a:r>
              <a:rPr lang="en-US" altLang="zh-CN" sz="4400" dirty="0">
                <a:gradFill flip="none" rotWithShape="1">
                  <a:gsLst>
                    <a:gs pos="48000">
                      <a:srgbClr val="00C009">
                        <a:alpha val="15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00C009">
                      <a:alpha val="59000"/>
                    </a:srgbClr>
                  </a:outerShdw>
                </a:effectLst>
                <a:latin typeface="+mn-lt"/>
                <a:ea typeface="+mn-ea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gradFill flip="none" rotWithShape="1">
                  <a:gsLst>
                    <a:gs pos="48000">
                      <a:srgbClr val="00C009">
                        <a:alpha val="15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00C009">
                      <a:alpha val="59000"/>
                    </a:srgbClr>
                  </a:outerShdw>
                </a:effectLst>
                <a:latin typeface="+mn-lt"/>
                <a:ea typeface="+mn-ea"/>
              </a:rPr>
              <a:t>PPT</a:t>
            </a:r>
            <a:r>
              <a:rPr lang="zh-CN" altLang="en-US" sz="3200" dirty="0">
                <a:gradFill flip="none" rotWithShape="1">
                  <a:gsLst>
                    <a:gs pos="48000">
                      <a:srgbClr val="00C009">
                        <a:alpha val="15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00C009">
                      <a:alpha val="59000"/>
                    </a:srgbClr>
                  </a:outerShdw>
                </a:effectLst>
                <a:latin typeface="+mn-lt"/>
                <a:ea typeface="+mn-ea"/>
              </a:rPr>
              <a:t>图形创意设计</a:t>
            </a:r>
            <a:endParaRPr lang="en-US" altLang="zh-CN" sz="4400" dirty="0">
              <a:gradFill flip="none" rotWithShape="1">
                <a:gsLst>
                  <a:gs pos="48000">
                    <a:srgbClr val="00C009">
                      <a:alpha val="15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42900" algn="ctr" rotWithShape="0">
                  <a:srgbClr val="00C009">
                    <a:alpha val="59000"/>
                  </a:srgbClr>
                </a:outerShdw>
              </a:effectLst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gradFill flip="none" rotWithShape="1">
                  <a:gsLst>
                    <a:gs pos="48000">
                      <a:srgbClr val="00C009">
                        <a:alpha val="15000"/>
                      </a:srgb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342900" algn="ctr" rotWithShape="0">
                    <a:srgbClr val="00C009">
                      <a:alpha val="59000"/>
                    </a:srgbClr>
                  </a:outerShdw>
                </a:effectLst>
                <a:latin typeface="BankGothic Lt BT" pitchFamily="34" charset="0"/>
                <a:ea typeface="+mn-ea"/>
              </a:rPr>
              <a:t>2011 / 11 </a:t>
            </a:r>
            <a:endParaRPr lang="zh-CN" altLang="en-US" sz="2800" dirty="0">
              <a:gradFill flip="none" rotWithShape="1">
                <a:gsLst>
                  <a:gs pos="48000">
                    <a:srgbClr val="00C009">
                      <a:alpha val="1500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342900" algn="ctr" rotWithShape="0">
                  <a:srgbClr val="00C009">
                    <a:alpha val="59000"/>
                  </a:srgbClr>
                </a:outerShdw>
              </a:effectLst>
              <a:latin typeface="BankGothic Lt BT" pitchFamily="34" charset="0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9058" y="4286262"/>
            <a:ext cx="138531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gradFill flip="none" rotWithShape="1"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Zaoeyo </a:t>
            </a:r>
            <a:r>
              <a:rPr lang="zh-CN" altLang="en-US" dirty="0">
                <a:gradFill flip="none" rotWithShape="1">
                  <a:gsLst>
                    <a:gs pos="48000">
                      <a:schemeClr val="tx2">
                        <a:lumMod val="60000"/>
                        <a:lumOff val="40000"/>
                      </a:schemeClr>
                    </a:gs>
                    <a:gs pos="100000">
                      <a:srgbClr val="FF0000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2667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  <a:latin typeface="BankGothic Lt BT" pitchFamily="34" charset="0"/>
                <a:ea typeface="+mn-ea"/>
              </a:rPr>
              <a:t>著</a:t>
            </a:r>
            <a:endParaRPr lang="zh-CN" altLang="en-US" sz="1100" dirty="0">
              <a:gradFill flip="none" rotWithShape="1">
                <a:gsLst>
                  <a:gs pos="48000">
                    <a:schemeClr val="tx2">
                      <a:lumMod val="60000"/>
                      <a:lumOff val="40000"/>
                    </a:schemeClr>
                  </a:gs>
                  <a:gs pos="100000">
                    <a:srgbClr val="FF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266700" algn="ctr" rotWithShape="0">
                  <a:schemeClr val="tx2">
                    <a:lumMod val="60000"/>
                    <a:lumOff val="40000"/>
                  </a:schemeClr>
                </a:outerShdw>
              </a:effectLst>
              <a:latin typeface="BankGothic Lt BT" pitchFamily="34" charset="0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86644" y="-906482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10800000">
            <a:off x="-3429056" y="-1049358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42976" y="500048"/>
            <a:ext cx="928694" cy="285752"/>
            <a:chOff x="2071670" y="2928940"/>
            <a:chExt cx="92869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12" name="矩形 11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14876" y="2857502"/>
            <a:ext cx="571504" cy="285752"/>
            <a:chOff x="2214546" y="3571882"/>
            <a:chExt cx="57150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938450" y="2081208"/>
            <a:ext cx="928694" cy="285752"/>
            <a:chOff x="2071670" y="2928940"/>
            <a:chExt cx="92869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20" name="矩形 19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28992" y="2857502"/>
            <a:ext cx="347666" cy="285752"/>
            <a:chOff x="1285852" y="3000378"/>
            <a:chExt cx="347666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25" name="矩形 2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rot="10800000">
            <a:off x="714348" y="2928940"/>
            <a:ext cx="1625215" cy="500066"/>
            <a:chOff x="2071670" y="2928940"/>
            <a:chExt cx="92869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 rot="10800000">
            <a:off x="1857356" y="1785932"/>
            <a:ext cx="1000132" cy="500066"/>
            <a:chOff x="2214546" y="3571882"/>
            <a:chExt cx="57150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33" name="矩形 32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42976" y="1142990"/>
            <a:ext cx="645653" cy="530672"/>
            <a:chOff x="1285852" y="3000378"/>
            <a:chExt cx="347666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36" name="矩形 3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57225" y="3143254"/>
            <a:ext cx="1061344" cy="530672"/>
            <a:chOff x="2214546" y="3571882"/>
            <a:chExt cx="57150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39" name="矩形 38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1" name="乘号 40"/>
          <p:cNvSpPr/>
          <p:nvPr/>
        </p:nvSpPr>
        <p:spPr>
          <a:xfrm>
            <a:off x="857250" y="1214438"/>
            <a:ext cx="265113" cy="265112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000232" y="2357436"/>
            <a:ext cx="645653" cy="530672"/>
            <a:chOff x="1285852" y="3000378"/>
            <a:chExt cx="347666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43" name="矩形 42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5400000">
            <a:off x="5437664" y="1563210"/>
            <a:ext cx="2056356" cy="1215916"/>
            <a:chOff x="2071670" y="2928940"/>
            <a:chExt cx="92869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46" name="矩形 45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00298" y="1714494"/>
            <a:ext cx="3018198" cy="928676"/>
            <a:chOff x="2071670" y="2928940"/>
            <a:chExt cx="928694" cy="285752"/>
          </a:xfrm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grpSpPr>
        <p:sp>
          <p:nvSpPr>
            <p:cNvPr id="51" name="矩形 5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5" name="乘号 54"/>
          <p:cNvSpPr/>
          <p:nvPr/>
        </p:nvSpPr>
        <p:spPr>
          <a:xfrm>
            <a:off x="3571875" y="1228725"/>
            <a:ext cx="452438" cy="452438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77800" dist="127000" dir="4740000" algn="ctr" rotWithShape="0">
              <a:srgbClr val="FF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0800000">
            <a:off x="214282" y="-1091767"/>
            <a:ext cx="12930278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57818" y="-1020329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0800000">
            <a:off x="-1643106" y="-1020329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3929072"/>
            <a:ext cx="2310248" cy="369332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Zaoeyo Presents</a:t>
            </a:r>
            <a:endParaRPr lang="zh-CN" altLang="en-US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57290" y="4071948"/>
            <a:ext cx="928694" cy="285752"/>
            <a:chOff x="2071670" y="2928940"/>
            <a:chExt cx="928694" cy="285752"/>
          </a:xfrm>
          <a:solidFill>
            <a:srgbClr val="00C009">
              <a:alpha val="10000"/>
            </a:srgbClr>
          </a:solidFill>
        </p:grpSpPr>
        <p:sp>
          <p:nvSpPr>
            <p:cNvPr id="5" name="矩形 4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42976" y="3786196"/>
            <a:ext cx="347666" cy="285752"/>
            <a:chOff x="1285852" y="3000378"/>
            <a:chExt cx="347666" cy="285752"/>
          </a:xfrm>
          <a:solidFill>
            <a:srgbClr val="FF0000">
              <a:alpha val="10000"/>
            </a:srgbClr>
          </a:solidFill>
        </p:grpSpPr>
        <p:sp>
          <p:nvSpPr>
            <p:cNvPr id="10" name="矩形 9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14612" y="3786196"/>
            <a:ext cx="571504" cy="285752"/>
            <a:chOff x="2214546" y="3571882"/>
            <a:chExt cx="571504" cy="285752"/>
          </a:xfrm>
          <a:solidFill>
            <a:srgbClr val="FF0000">
              <a:alpha val="10000"/>
            </a:srgbClr>
          </a:solidFill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2571750" y="3714750"/>
            <a:ext cx="142875" cy="142875"/>
          </a:xfrm>
          <a:prstGeom prst="mathMultiply">
            <a:avLst>
              <a:gd name="adj1" fmla="val 5938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857250" y="3857625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 rot="10800000">
            <a:off x="857250" y="3286125"/>
            <a:ext cx="1857375" cy="571500"/>
            <a:chOff x="2071670" y="2928940"/>
            <a:chExt cx="928694" cy="285752"/>
          </a:xfrm>
        </p:grpSpPr>
        <p:sp>
          <p:nvSpPr>
            <p:cNvPr id="20" name="矩形 19"/>
            <p:cNvSpPr/>
            <p:nvPr/>
          </p:nvSpPr>
          <p:spPr>
            <a:xfrm>
              <a:off x="2072464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21534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35821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501092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85852" y="2786064"/>
            <a:ext cx="857256" cy="285752"/>
            <a:chOff x="1285852" y="3000378"/>
            <a:chExt cx="347666" cy="285752"/>
          </a:xfrm>
          <a:solidFill>
            <a:srgbClr val="FF0000">
              <a:alpha val="10000"/>
            </a:srgbClr>
          </a:solidFill>
        </p:grpSpPr>
        <p:sp>
          <p:nvSpPr>
            <p:cNvPr id="25" name="矩形 24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000250" y="3071813"/>
            <a:ext cx="3286125" cy="1643062"/>
            <a:chOff x="2214546" y="3571882"/>
            <a:chExt cx="571504" cy="285752"/>
          </a:xfrm>
        </p:grpSpPr>
        <p:sp>
          <p:nvSpPr>
            <p:cNvPr id="28" name="矩形 27"/>
            <p:cNvSpPr/>
            <p:nvPr/>
          </p:nvSpPr>
          <p:spPr>
            <a:xfrm>
              <a:off x="2214546" y="3571882"/>
              <a:ext cx="1430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428791" y="3571882"/>
              <a:ext cx="35725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09690" y="4224348"/>
            <a:ext cx="928694" cy="285752"/>
            <a:chOff x="2071670" y="2928940"/>
            <a:chExt cx="928694" cy="285752"/>
          </a:xfrm>
          <a:solidFill>
            <a:srgbClr val="FF0000">
              <a:alpha val="10000"/>
            </a:srgbClr>
          </a:solidFill>
        </p:grpSpPr>
        <p:sp>
          <p:nvSpPr>
            <p:cNvPr id="31" name="矩形 30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95376" y="3938596"/>
            <a:ext cx="347666" cy="285752"/>
            <a:chOff x="1285852" y="3000378"/>
            <a:chExt cx="347666" cy="285752"/>
          </a:xfrm>
          <a:solidFill>
            <a:srgbClr val="00C009">
              <a:alpha val="10000"/>
            </a:srgbClr>
          </a:solidFill>
        </p:grpSpPr>
        <p:sp>
          <p:nvSpPr>
            <p:cNvPr id="36" name="矩形 35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867012" y="3938596"/>
            <a:ext cx="571504" cy="285752"/>
            <a:chOff x="2214546" y="3571882"/>
            <a:chExt cx="571504" cy="285752"/>
          </a:xfrm>
          <a:solidFill>
            <a:srgbClr val="00C009">
              <a:alpha val="10000"/>
            </a:srgbClr>
          </a:solidFill>
        </p:grpSpPr>
        <p:sp>
          <p:nvSpPr>
            <p:cNvPr id="39" name="矩形 38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428860" y="3571882"/>
              <a:ext cx="357190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1" name="组合 40"/>
          <p:cNvGrpSpPr>
            <a:grpSpLocks/>
          </p:cNvGrpSpPr>
          <p:nvPr/>
        </p:nvGrpSpPr>
        <p:grpSpPr bwMode="auto">
          <a:xfrm rot="10800000">
            <a:off x="1000125" y="4214813"/>
            <a:ext cx="1625600" cy="500062"/>
            <a:chOff x="2071670" y="2928940"/>
            <a:chExt cx="928694" cy="285752"/>
          </a:xfrm>
        </p:grpSpPr>
        <p:sp>
          <p:nvSpPr>
            <p:cNvPr id="42" name="矩形 41"/>
            <p:cNvSpPr/>
            <p:nvPr/>
          </p:nvSpPr>
          <p:spPr>
            <a:xfrm>
              <a:off x="2072577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58259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501554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 rot="10800000">
            <a:off x="2928926" y="3357568"/>
            <a:ext cx="608416" cy="500066"/>
            <a:chOff x="1285852" y="3000378"/>
            <a:chExt cx="347666" cy="285752"/>
          </a:xfrm>
          <a:solidFill>
            <a:srgbClr val="00C009">
              <a:alpha val="10000"/>
            </a:srgbClr>
          </a:solidFill>
        </p:grpSpPr>
        <p:sp>
          <p:nvSpPr>
            <p:cNvPr id="47" name="矩形 46"/>
            <p:cNvSpPr/>
            <p:nvPr/>
          </p:nvSpPr>
          <p:spPr>
            <a:xfrm flipH="1">
              <a:off x="1285852" y="3000378"/>
              <a:ext cx="45719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flipH="1">
              <a:off x="1357290" y="3000378"/>
              <a:ext cx="276228" cy="2857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9" name="组合 48"/>
          <p:cNvGrpSpPr>
            <a:grpSpLocks/>
          </p:cNvGrpSpPr>
          <p:nvPr/>
        </p:nvGrpSpPr>
        <p:grpSpPr bwMode="auto">
          <a:xfrm rot="10800000">
            <a:off x="428625" y="3929063"/>
            <a:ext cx="1000125" cy="500062"/>
            <a:chOff x="2214546" y="3571882"/>
            <a:chExt cx="571504" cy="285752"/>
          </a:xfrm>
        </p:grpSpPr>
        <p:sp>
          <p:nvSpPr>
            <p:cNvPr id="50" name="矩形 49"/>
            <p:cNvSpPr/>
            <p:nvPr/>
          </p:nvSpPr>
          <p:spPr>
            <a:xfrm>
              <a:off x="2214546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428633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2357436"/>
            <a:ext cx="131318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创意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643188" y="2071688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8875" y="1785938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857625" y="2786063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3857625" y="1714500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143125" y="1857375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2786063" y="500063"/>
            <a:ext cx="1857375" cy="57150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571750" y="785813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929188" y="1714500"/>
            <a:ext cx="3286125" cy="1643063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4214813" y="1357313"/>
            <a:ext cx="608012" cy="500062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4" y="3001285"/>
              <a:ext cx="45387" cy="28575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57750" y="1857375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63" y="392906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7752" y="3071816"/>
            <a:ext cx="131318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图形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85813" y="500063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8875" y="1785938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3857625" y="1714500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143125" y="1857375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0" y="1143000"/>
            <a:ext cx="6965950" cy="2143125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53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530" y="2928940"/>
              <a:ext cx="7153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389" y="2928940"/>
              <a:ext cx="7153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672" y="2928940"/>
              <a:ext cx="50011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571750" y="785813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786188" y="1285875"/>
            <a:ext cx="3286125" cy="1643063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4214813" y="1357313"/>
            <a:ext cx="608012" cy="500062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4" y="3001285"/>
              <a:ext cx="45387" cy="28575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57750" y="1857375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63" y="392906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3803651" y="1125537"/>
            <a:ext cx="6965950" cy="2143125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53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530" y="2928940"/>
              <a:ext cx="7153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390" y="2928940"/>
              <a:ext cx="7153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249" y="2928940"/>
              <a:ext cx="50011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3438" y="2643188"/>
            <a:ext cx="131318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科技</a:t>
            </a:r>
            <a:endParaRPr lang="zh-CN" altLang="en-US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85813" y="500063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428875" y="1785938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3857625" y="1714500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2143125" y="1857375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4572000" y="3790950"/>
            <a:ext cx="9666288" cy="135255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518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429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340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51" y="2928940"/>
              <a:ext cx="50011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571750" y="785813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857875" y="642938"/>
            <a:ext cx="3286125" cy="1643062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7286625" y="3000375"/>
            <a:ext cx="608013" cy="500063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5" y="3001285"/>
              <a:ext cx="45387" cy="2857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4857750" y="1857375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63" y="392906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-268287" y="1054100"/>
            <a:ext cx="4108450" cy="2428875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2029" y="2929127"/>
              <a:ext cx="7141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491" y="2928940"/>
              <a:ext cx="7141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312" y="2928940"/>
              <a:ext cx="7141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132" y="2928940"/>
              <a:ext cx="50023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10800000">
            <a:off x="4714875" y="1143000"/>
            <a:ext cx="928688" cy="285750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10800000">
            <a:off x="6357938" y="2428875"/>
            <a:ext cx="347662" cy="285750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4" name="乘号 73"/>
          <p:cNvSpPr/>
          <p:nvPr/>
        </p:nvSpPr>
        <p:spPr>
          <a:xfrm rot="10800000">
            <a:off x="60721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5" name="组合 74"/>
          <p:cNvGrpSpPr>
            <a:grpSpLocks/>
          </p:cNvGrpSpPr>
          <p:nvPr/>
        </p:nvGrpSpPr>
        <p:grpSpPr bwMode="auto">
          <a:xfrm rot="10800000">
            <a:off x="6500813" y="1428750"/>
            <a:ext cx="857250" cy="285750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3429000" y="3643313"/>
            <a:ext cx="1625600" cy="500062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353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647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5715000" y="3143250"/>
            <a:ext cx="1000125" cy="500063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633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3500444"/>
            <a:ext cx="1877437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幻灯片</a:t>
            </a:r>
            <a:endParaRPr lang="en-US" altLang="zh-CN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PowerPoint</a:t>
            </a:r>
            <a:endParaRPr lang="zh-CN" altLang="en-US" sz="20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85813" y="500063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000750" y="2214563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7429500" y="2143125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5715000" y="2286000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5786438" y="1071563"/>
            <a:ext cx="9666287" cy="135255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517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429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340" y="2929275"/>
              <a:ext cx="7137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51" y="2928940"/>
              <a:ext cx="50011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143625" y="1214438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2428875" y="357188"/>
            <a:ext cx="3286125" cy="1643062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7286625" y="3000375"/>
            <a:ext cx="608013" cy="500063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5" y="3001285"/>
              <a:ext cx="45387" cy="2857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8429625" y="2286000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63" y="392906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4344987" y="2012951"/>
            <a:ext cx="1108075" cy="654050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8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034" y="2928940"/>
              <a:ext cx="718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728" y="2928940"/>
              <a:ext cx="705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093" y="2928940"/>
              <a:ext cx="50027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10800000">
            <a:off x="4714875" y="1143000"/>
            <a:ext cx="928688" cy="285750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10800000">
            <a:off x="6357938" y="2428875"/>
            <a:ext cx="347662" cy="285750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4" name="乘号 73"/>
          <p:cNvSpPr/>
          <p:nvPr/>
        </p:nvSpPr>
        <p:spPr>
          <a:xfrm rot="10800000">
            <a:off x="60721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5" name="组合 74"/>
          <p:cNvGrpSpPr>
            <a:grpSpLocks/>
          </p:cNvGrpSpPr>
          <p:nvPr/>
        </p:nvGrpSpPr>
        <p:grpSpPr bwMode="auto">
          <a:xfrm rot="10800000">
            <a:off x="6500813" y="1428750"/>
            <a:ext cx="857250" cy="285750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3429000" y="3643313"/>
            <a:ext cx="1625600" cy="500062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353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647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5715000" y="3143250"/>
            <a:ext cx="1000125" cy="500063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633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1000125" y="1285875"/>
            <a:ext cx="646113" cy="530225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9" name="组合 88"/>
          <p:cNvGrpSpPr>
            <a:grpSpLocks/>
          </p:cNvGrpSpPr>
          <p:nvPr/>
        </p:nvGrpSpPr>
        <p:grpSpPr bwMode="auto">
          <a:xfrm>
            <a:off x="714375" y="3286125"/>
            <a:ext cx="1062038" cy="530225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66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967" y="3571882"/>
              <a:ext cx="35708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2" name="乘号 91"/>
          <p:cNvSpPr/>
          <p:nvPr/>
        </p:nvSpPr>
        <p:spPr>
          <a:xfrm>
            <a:off x="6000750" y="1643063"/>
            <a:ext cx="265113" cy="265112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乘号 92"/>
          <p:cNvSpPr/>
          <p:nvPr/>
        </p:nvSpPr>
        <p:spPr>
          <a:xfrm>
            <a:off x="714375" y="1357313"/>
            <a:ext cx="265113" cy="265112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4938713" y="2152650"/>
            <a:ext cx="1724025" cy="530225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48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29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100" y="2928940"/>
              <a:ext cx="50026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9" name="组合 98"/>
          <p:cNvGrpSpPr>
            <a:grpSpLocks/>
          </p:cNvGrpSpPr>
          <p:nvPr/>
        </p:nvGrpSpPr>
        <p:grpSpPr bwMode="auto">
          <a:xfrm>
            <a:off x="1857375" y="2500313"/>
            <a:ext cx="646113" cy="530225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>
            <a:grpSpLocks/>
          </p:cNvGrpSpPr>
          <p:nvPr/>
        </p:nvGrpSpPr>
        <p:grpSpPr bwMode="auto">
          <a:xfrm rot="10800000">
            <a:off x="285750" y="1428750"/>
            <a:ext cx="1857375" cy="928688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5523" y="3571882"/>
              <a:ext cx="14312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9959" y="3571882"/>
              <a:ext cx="35706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5" name="组合 104"/>
          <p:cNvGrpSpPr>
            <a:grpSpLocks/>
          </p:cNvGrpSpPr>
          <p:nvPr/>
        </p:nvGrpSpPr>
        <p:grpSpPr bwMode="auto">
          <a:xfrm>
            <a:off x="7000875" y="1785938"/>
            <a:ext cx="646113" cy="530225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8" name="乘号 107"/>
          <p:cNvSpPr/>
          <p:nvPr/>
        </p:nvSpPr>
        <p:spPr>
          <a:xfrm>
            <a:off x="5357813" y="3429000"/>
            <a:ext cx="265112" cy="265113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乘号 108"/>
          <p:cNvSpPr/>
          <p:nvPr/>
        </p:nvSpPr>
        <p:spPr>
          <a:xfrm>
            <a:off x="6500813" y="2428875"/>
            <a:ext cx="265112" cy="265113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0" name="组合 109"/>
          <p:cNvGrpSpPr>
            <a:grpSpLocks/>
          </p:cNvGrpSpPr>
          <p:nvPr/>
        </p:nvGrpSpPr>
        <p:grpSpPr bwMode="auto">
          <a:xfrm>
            <a:off x="5357813" y="3071813"/>
            <a:ext cx="1724025" cy="530225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48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29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100" y="2928940"/>
              <a:ext cx="50026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 rot="5400000">
            <a:off x="-62706" y="2991644"/>
            <a:ext cx="2055813" cy="1216025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7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380" y="2928940"/>
              <a:ext cx="717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091" y="2928940"/>
              <a:ext cx="717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518" y="2928940"/>
              <a:ext cx="49984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 rot="10800000">
            <a:off x="4929188" y="1928813"/>
            <a:ext cx="646112" cy="530225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4998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3" name="乘号 122"/>
          <p:cNvSpPr/>
          <p:nvPr/>
        </p:nvSpPr>
        <p:spPr>
          <a:xfrm rot="10800000">
            <a:off x="8215313" y="2428875"/>
            <a:ext cx="265112" cy="265113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4" name="组合 123"/>
          <p:cNvGrpSpPr>
            <a:grpSpLocks/>
          </p:cNvGrpSpPr>
          <p:nvPr/>
        </p:nvGrpSpPr>
        <p:grpSpPr bwMode="auto">
          <a:xfrm rot="10800000">
            <a:off x="5072063" y="928688"/>
            <a:ext cx="1592262" cy="530225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505" y="3000378"/>
              <a:ext cx="4575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57" y="3000378"/>
              <a:ext cx="27626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7" name="组合 126"/>
          <p:cNvGrpSpPr>
            <a:grpSpLocks/>
          </p:cNvGrpSpPr>
          <p:nvPr/>
        </p:nvGrpSpPr>
        <p:grpSpPr bwMode="auto">
          <a:xfrm>
            <a:off x="2571750" y="3000375"/>
            <a:ext cx="3017838" cy="928688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32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321" y="2928940"/>
              <a:ext cx="718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60" y="2928940"/>
              <a:ext cx="7132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110" y="2928940"/>
              <a:ext cx="50025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2" name="组合 131"/>
          <p:cNvGrpSpPr>
            <a:grpSpLocks/>
          </p:cNvGrpSpPr>
          <p:nvPr/>
        </p:nvGrpSpPr>
        <p:grpSpPr bwMode="auto">
          <a:xfrm>
            <a:off x="5929313" y="3357563"/>
            <a:ext cx="1857375" cy="928687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312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982" y="3571882"/>
              <a:ext cx="35706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5" name="矩形 134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9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554" y="2500312"/>
            <a:ext cx="200266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高质量</a:t>
            </a:r>
            <a:endParaRPr lang="en-US" altLang="zh-CN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HIGH QUALITY</a:t>
            </a:r>
            <a:endParaRPr lang="zh-CN" altLang="en-US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000125" y="642938"/>
            <a:ext cx="928688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000750" y="2214563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乘号 13"/>
          <p:cNvSpPr/>
          <p:nvPr/>
        </p:nvSpPr>
        <p:spPr>
          <a:xfrm>
            <a:off x="7429500" y="2143125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5715000" y="2286000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285750" y="1571625"/>
            <a:ext cx="7237413" cy="1012825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670" y="2928940"/>
              <a:ext cx="715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468" y="2928940"/>
              <a:ext cx="715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265" y="2928940"/>
              <a:ext cx="7129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470" y="2928940"/>
              <a:ext cx="50009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143625" y="1214438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2857500" y="428625"/>
            <a:ext cx="2571750" cy="1285875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28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9036" y="3571882"/>
              <a:ext cx="3570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7286625" y="3000375"/>
            <a:ext cx="608013" cy="500063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5" y="3001285"/>
              <a:ext cx="45387" cy="2857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929313" y="857250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8429625" y="2286000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乘号 53"/>
          <p:cNvSpPr/>
          <p:nvPr/>
        </p:nvSpPr>
        <p:spPr>
          <a:xfrm>
            <a:off x="6786563" y="392906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乘号 54"/>
          <p:cNvSpPr/>
          <p:nvPr/>
        </p:nvSpPr>
        <p:spPr>
          <a:xfrm>
            <a:off x="43576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4344987" y="2012951"/>
            <a:ext cx="1108075" cy="654050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8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034" y="2928940"/>
              <a:ext cx="718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728" y="2928940"/>
              <a:ext cx="705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093" y="2928940"/>
              <a:ext cx="50027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10800000">
            <a:off x="4714875" y="1143000"/>
            <a:ext cx="928688" cy="285750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30527"/>
              <a:ext cx="714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28940"/>
              <a:ext cx="50006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10800000">
            <a:off x="6357938" y="2428875"/>
            <a:ext cx="347662" cy="285750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4" name="乘号 73"/>
          <p:cNvSpPr/>
          <p:nvPr/>
        </p:nvSpPr>
        <p:spPr>
          <a:xfrm rot="10800000">
            <a:off x="6072188" y="2500313"/>
            <a:ext cx="142875" cy="142875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5" name="组合 74"/>
          <p:cNvGrpSpPr>
            <a:grpSpLocks/>
          </p:cNvGrpSpPr>
          <p:nvPr/>
        </p:nvGrpSpPr>
        <p:grpSpPr bwMode="auto">
          <a:xfrm rot="10800000">
            <a:off x="6500813" y="1428750"/>
            <a:ext cx="857250" cy="285750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3143250" y="4286250"/>
            <a:ext cx="1625600" cy="500063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64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965" y="2928940"/>
              <a:ext cx="7074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353" y="2928940"/>
              <a:ext cx="716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647" y="2928940"/>
              <a:ext cx="4997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5715000" y="3143250"/>
            <a:ext cx="1000125" cy="500063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333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633" y="3571882"/>
              <a:ext cx="35741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1000125" y="1285875"/>
            <a:ext cx="646113" cy="530225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9" name="组合 88"/>
          <p:cNvGrpSpPr>
            <a:grpSpLocks/>
          </p:cNvGrpSpPr>
          <p:nvPr/>
        </p:nvGrpSpPr>
        <p:grpSpPr bwMode="auto">
          <a:xfrm>
            <a:off x="714375" y="3286125"/>
            <a:ext cx="1062038" cy="530225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66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967" y="3571882"/>
              <a:ext cx="35708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2" name="乘号 91"/>
          <p:cNvSpPr/>
          <p:nvPr/>
        </p:nvSpPr>
        <p:spPr>
          <a:xfrm>
            <a:off x="6000750" y="1643063"/>
            <a:ext cx="265113" cy="265112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乘号 92"/>
          <p:cNvSpPr/>
          <p:nvPr/>
        </p:nvSpPr>
        <p:spPr>
          <a:xfrm>
            <a:off x="714375" y="1357313"/>
            <a:ext cx="265113" cy="265112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4938713" y="2152650"/>
            <a:ext cx="1724025" cy="530225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48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29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100" y="2928940"/>
              <a:ext cx="50026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9" name="组合 98"/>
          <p:cNvGrpSpPr>
            <a:grpSpLocks/>
          </p:cNvGrpSpPr>
          <p:nvPr/>
        </p:nvGrpSpPr>
        <p:grpSpPr bwMode="auto">
          <a:xfrm>
            <a:off x="1857375" y="2500313"/>
            <a:ext cx="646113" cy="530225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>
            <a:grpSpLocks/>
          </p:cNvGrpSpPr>
          <p:nvPr/>
        </p:nvGrpSpPr>
        <p:grpSpPr bwMode="auto">
          <a:xfrm rot="10800000">
            <a:off x="2928938" y="2071688"/>
            <a:ext cx="1857375" cy="928687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5035" y="3571882"/>
              <a:ext cx="14312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9471" y="3571882"/>
              <a:ext cx="35706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5" name="组合 104"/>
          <p:cNvGrpSpPr>
            <a:grpSpLocks/>
          </p:cNvGrpSpPr>
          <p:nvPr/>
        </p:nvGrpSpPr>
        <p:grpSpPr bwMode="auto">
          <a:xfrm>
            <a:off x="7000875" y="1785938"/>
            <a:ext cx="646113" cy="530225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8" name="乘号 107"/>
          <p:cNvSpPr/>
          <p:nvPr/>
        </p:nvSpPr>
        <p:spPr>
          <a:xfrm>
            <a:off x="5357813" y="3429000"/>
            <a:ext cx="265112" cy="265113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乘号 108"/>
          <p:cNvSpPr/>
          <p:nvPr/>
        </p:nvSpPr>
        <p:spPr>
          <a:xfrm>
            <a:off x="6500813" y="2428875"/>
            <a:ext cx="265112" cy="265113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0" name="组合 109"/>
          <p:cNvGrpSpPr>
            <a:grpSpLocks/>
          </p:cNvGrpSpPr>
          <p:nvPr/>
        </p:nvGrpSpPr>
        <p:grpSpPr bwMode="auto">
          <a:xfrm>
            <a:off x="5357813" y="3071813"/>
            <a:ext cx="1724025" cy="530225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48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290" y="2928940"/>
              <a:ext cx="7183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100" y="2928940"/>
              <a:ext cx="50026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 rot="5400000">
            <a:off x="-62706" y="2991644"/>
            <a:ext cx="2055813" cy="1216025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7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380" y="2928940"/>
              <a:ext cx="717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091" y="2928940"/>
              <a:ext cx="717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518" y="2928940"/>
              <a:ext cx="49984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 rot="10800000">
            <a:off x="4929188" y="1928813"/>
            <a:ext cx="646112" cy="530225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4998" y="3000378"/>
              <a:ext cx="4612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606" y="3000378"/>
              <a:ext cx="27591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3" name="乘号 122"/>
          <p:cNvSpPr/>
          <p:nvPr/>
        </p:nvSpPr>
        <p:spPr>
          <a:xfrm rot="10800000">
            <a:off x="8215313" y="2428875"/>
            <a:ext cx="265112" cy="265113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4" name="组合 123"/>
          <p:cNvGrpSpPr>
            <a:grpSpLocks/>
          </p:cNvGrpSpPr>
          <p:nvPr/>
        </p:nvGrpSpPr>
        <p:grpSpPr bwMode="auto">
          <a:xfrm rot="10800000">
            <a:off x="5072063" y="928688"/>
            <a:ext cx="1592262" cy="530225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505" y="3000378"/>
              <a:ext cx="4575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57" y="3000378"/>
              <a:ext cx="27626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7" name="组合 126"/>
          <p:cNvGrpSpPr>
            <a:grpSpLocks/>
          </p:cNvGrpSpPr>
          <p:nvPr/>
        </p:nvGrpSpPr>
        <p:grpSpPr bwMode="auto">
          <a:xfrm>
            <a:off x="285750" y="3786188"/>
            <a:ext cx="3017838" cy="928687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32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321" y="2928940"/>
              <a:ext cx="718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60" y="2928940"/>
              <a:ext cx="7132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110" y="2928940"/>
              <a:ext cx="50025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2" name="组合 131"/>
          <p:cNvGrpSpPr>
            <a:grpSpLocks/>
          </p:cNvGrpSpPr>
          <p:nvPr/>
        </p:nvGrpSpPr>
        <p:grpSpPr bwMode="auto">
          <a:xfrm>
            <a:off x="6572250" y="4214813"/>
            <a:ext cx="1857375" cy="928687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3120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982" y="3571882"/>
              <a:ext cx="35706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5" name="组合 134"/>
          <p:cNvGrpSpPr>
            <a:grpSpLocks/>
          </p:cNvGrpSpPr>
          <p:nvPr/>
        </p:nvGrpSpPr>
        <p:grpSpPr bwMode="auto">
          <a:xfrm>
            <a:off x="3714750" y="642938"/>
            <a:ext cx="1582738" cy="487362"/>
            <a:chOff x="2071670" y="2928940"/>
            <a:chExt cx="928694" cy="285752"/>
          </a:xfrm>
        </p:grpSpPr>
        <p:sp>
          <p:nvSpPr>
            <p:cNvPr id="136" name="矩形 135"/>
            <p:cNvSpPr/>
            <p:nvPr/>
          </p:nvSpPr>
          <p:spPr>
            <a:xfrm>
              <a:off x="2071670" y="2928940"/>
              <a:ext cx="7172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2214188" y="2928940"/>
              <a:ext cx="7172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2357637" y="2928940"/>
              <a:ext cx="7079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>
              <a:off x="2500155" y="2928940"/>
              <a:ext cx="50020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0" name="组合 139"/>
          <p:cNvGrpSpPr>
            <a:grpSpLocks/>
          </p:cNvGrpSpPr>
          <p:nvPr/>
        </p:nvGrpSpPr>
        <p:grpSpPr bwMode="auto">
          <a:xfrm>
            <a:off x="4857750" y="3786188"/>
            <a:ext cx="974725" cy="487362"/>
            <a:chOff x="2214546" y="3571882"/>
            <a:chExt cx="571504" cy="285752"/>
          </a:xfrm>
        </p:grpSpPr>
        <p:sp>
          <p:nvSpPr>
            <p:cNvPr id="141" name="矩形 140"/>
            <p:cNvSpPr/>
            <p:nvPr/>
          </p:nvSpPr>
          <p:spPr>
            <a:xfrm>
              <a:off x="2214546" y="3571882"/>
              <a:ext cx="14334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2428627" y="3571882"/>
              <a:ext cx="35742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3" name="组合 142"/>
          <p:cNvGrpSpPr>
            <a:grpSpLocks/>
          </p:cNvGrpSpPr>
          <p:nvPr/>
        </p:nvGrpSpPr>
        <p:grpSpPr bwMode="auto">
          <a:xfrm>
            <a:off x="5510213" y="2224088"/>
            <a:ext cx="1582737" cy="487362"/>
            <a:chOff x="2071670" y="2928940"/>
            <a:chExt cx="928694" cy="285752"/>
          </a:xfrm>
        </p:grpSpPr>
        <p:sp>
          <p:nvSpPr>
            <p:cNvPr id="144" name="矩形 143"/>
            <p:cNvSpPr/>
            <p:nvPr/>
          </p:nvSpPr>
          <p:spPr>
            <a:xfrm>
              <a:off x="2071670" y="2928940"/>
              <a:ext cx="7172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214187" y="2928940"/>
              <a:ext cx="7172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2357637" y="2928940"/>
              <a:ext cx="7079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2500155" y="2928940"/>
              <a:ext cx="500209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48" name="组合 147"/>
          <p:cNvGrpSpPr>
            <a:grpSpLocks/>
          </p:cNvGrpSpPr>
          <p:nvPr/>
        </p:nvGrpSpPr>
        <p:grpSpPr bwMode="auto">
          <a:xfrm>
            <a:off x="6000750" y="3000375"/>
            <a:ext cx="592138" cy="487363"/>
            <a:chOff x="1285852" y="3000378"/>
            <a:chExt cx="347666" cy="285752"/>
          </a:xfrm>
        </p:grpSpPr>
        <p:sp>
          <p:nvSpPr>
            <p:cNvPr id="149" name="矩形 148"/>
            <p:cNvSpPr/>
            <p:nvPr/>
          </p:nvSpPr>
          <p:spPr>
            <a:xfrm flipH="1">
              <a:off x="1285852" y="3000378"/>
              <a:ext cx="4567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 flipH="1">
              <a:off x="1357622" y="3000378"/>
              <a:ext cx="27589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1" name="组合 150"/>
          <p:cNvGrpSpPr>
            <a:grpSpLocks/>
          </p:cNvGrpSpPr>
          <p:nvPr/>
        </p:nvGrpSpPr>
        <p:grpSpPr bwMode="auto">
          <a:xfrm rot="10800000">
            <a:off x="3286125" y="2921000"/>
            <a:ext cx="2770188" cy="852488"/>
            <a:chOff x="2071670" y="2928940"/>
            <a:chExt cx="928694" cy="285752"/>
          </a:xfrm>
        </p:grpSpPr>
        <p:sp>
          <p:nvSpPr>
            <p:cNvPr id="152" name="矩形 151"/>
            <p:cNvSpPr/>
            <p:nvPr/>
          </p:nvSpPr>
          <p:spPr>
            <a:xfrm>
              <a:off x="2071670" y="2928940"/>
              <a:ext cx="7131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2214833" y="2928940"/>
              <a:ext cx="7184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2357463" y="2928940"/>
              <a:ext cx="7131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2500093" y="2928940"/>
              <a:ext cx="500271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6" name="组合 155"/>
          <p:cNvGrpSpPr>
            <a:grpSpLocks/>
          </p:cNvGrpSpPr>
          <p:nvPr/>
        </p:nvGrpSpPr>
        <p:grpSpPr bwMode="auto">
          <a:xfrm rot="10800000">
            <a:off x="4429125" y="1778000"/>
            <a:ext cx="1704975" cy="852488"/>
            <a:chOff x="2214546" y="3571882"/>
            <a:chExt cx="571504" cy="285752"/>
          </a:xfrm>
        </p:grpSpPr>
        <p:sp>
          <p:nvSpPr>
            <p:cNvPr id="157" name="矩形 156"/>
            <p:cNvSpPr/>
            <p:nvPr/>
          </p:nvSpPr>
          <p:spPr>
            <a:xfrm>
              <a:off x="2215078" y="3571882"/>
              <a:ext cx="14314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429525" y="3571882"/>
              <a:ext cx="35705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59" name="组合 158"/>
          <p:cNvGrpSpPr>
            <a:grpSpLocks/>
          </p:cNvGrpSpPr>
          <p:nvPr/>
        </p:nvGrpSpPr>
        <p:grpSpPr bwMode="auto">
          <a:xfrm>
            <a:off x="3714750" y="1112838"/>
            <a:ext cx="1100138" cy="904875"/>
            <a:chOff x="1285852" y="3000378"/>
            <a:chExt cx="347666" cy="285752"/>
          </a:xfrm>
        </p:grpSpPr>
        <p:sp>
          <p:nvSpPr>
            <p:cNvPr id="160" name="矩形 159"/>
            <p:cNvSpPr/>
            <p:nvPr/>
          </p:nvSpPr>
          <p:spPr>
            <a:xfrm flipH="1">
              <a:off x="1285852" y="3000378"/>
              <a:ext cx="4565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flipH="1">
              <a:off x="1357091" y="3000378"/>
              <a:ext cx="2764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2" name="组合 161"/>
          <p:cNvGrpSpPr>
            <a:grpSpLocks/>
          </p:cNvGrpSpPr>
          <p:nvPr/>
        </p:nvGrpSpPr>
        <p:grpSpPr bwMode="auto">
          <a:xfrm>
            <a:off x="3429000" y="3113088"/>
            <a:ext cx="1808163" cy="904875"/>
            <a:chOff x="2214546" y="3571882"/>
            <a:chExt cx="571504" cy="285752"/>
          </a:xfrm>
        </p:grpSpPr>
        <p:sp>
          <p:nvSpPr>
            <p:cNvPr id="163" name="矩形 162"/>
            <p:cNvSpPr/>
            <p:nvPr/>
          </p:nvSpPr>
          <p:spPr>
            <a:xfrm>
              <a:off x="2214546" y="3571882"/>
              <a:ext cx="14300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" name="矩形 163"/>
            <p:cNvSpPr/>
            <p:nvPr/>
          </p:nvSpPr>
          <p:spPr>
            <a:xfrm>
              <a:off x="2428797" y="3571882"/>
              <a:ext cx="35725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65" name="乘号 164"/>
          <p:cNvSpPr/>
          <p:nvPr/>
        </p:nvSpPr>
        <p:spPr>
          <a:xfrm>
            <a:off x="3429000" y="1371600"/>
            <a:ext cx="452438" cy="452438"/>
          </a:xfrm>
          <a:prstGeom prst="mathMultiply">
            <a:avLst>
              <a:gd name="adj1" fmla="val 593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6" name="组合 165"/>
          <p:cNvGrpSpPr>
            <a:grpSpLocks/>
          </p:cNvGrpSpPr>
          <p:nvPr/>
        </p:nvGrpSpPr>
        <p:grpSpPr bwMode="auto">
          <a:xfrm>
            <a:off x="4572000" y="2327275"/>
            <a:ext cx="1100138" cy="904875"/>
            <a:chOff x="1285852" y="3000378"/>
            <a:chExt cx="347666" cy="285752"/>
          </a:xfrm>
        </p:grpSpPr>
        <p:sp>
          <p:nvSpPr>
            <p:cNvPr id="167" name="矩形 166"/>
            <p:cNvSpPr/>
            <p:nvPr/>
          </p:nvSpPr>
          <p:spPr>
            <a:xfrm flipH="1">
              <a:off x="1285852" y="3000378"/>
              <a:ext cx="45653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8" name="矩形 167"/>
            <p:cNvSpPr/>
            <p:nvPr/>
          </p:nvSpPr>
          <p:spPr>
            <a:xfrm flipH="1">
              <a:off x="1357091" y="3000378"/>
              <a:ext cx="276427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9" name="组合 168"/>
          <p:cNvGrpSpPr>
            <a:grpSpLocks/>
          </p:cNvGrpSpPr>
          <p:nvPr/>
        </p:nvGrpSpPr>
        <p:grpSpPr bwMode="auto">
          <a:xfrm rot="5400000">
            <a:off x="3927476" y="2355850"/>
            <a:ext cx="3503612" cy="2071687"/>
            <a:chOff x="2071670" y="2928940"/>
            <a:chExt cx="928694" cy="285752"/>
          </a:xfrm>
        </p:grpSpPr>
        <p:sp>
          <p:nvSpPr>
            <p:cNvPr id="170" name="矩形 169"/>
            <p:cNvSpPr/>
            <p:nvPr/>
          </p:nvSpPr>
          <p:spPr>
            <a:xfrm>
              <a:off x="2071670" y="2928940"/>
              <a:ext cx="7153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14740" y="2928940"/>
              <a:ext cx="7111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2357390" y="2928940"/>
              <a:ext cx="71535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2500460" y="2928940"/>
              <a:ext cx="499904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74" name="组合 173"/>
          <p:cNvGrpSpPr>
            <a:grpSpLocks/>
          </p:cNvGrpSpPr>
          <p:nvPr/>
        </p:nvGrpSpPr>
        <p:grpSpPr bwMode="auto">
          <a:xfrm>
            <a:off x="2928938" y="428625"/>
            <a:ext cx="5143500" cy="1582738"/>
            <a:chOff x="2071670" y="2928940"/>
            <a:chExt cx="928694" cy="285752"/>
          </a:xfrm>
        </p:grpSpPr>
        <p:sp>
          <p:nvSpPr>
            <p:cNvPr id="175" name="矩形 174"/>
            <p:cNvSpPr/>
            <p:nvPr/>
          </p:nvSpPr>
          <p:spPr>
            <a:xfrm>
              <a:off x="2071670" y="2928940"/>
              <a:ext cx="7137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2214414" y="2928940"/>
              <a:ext cx="71658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2357444" y="2928940"/>
              <a:ext cx="71372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>
              <a:off x="2500188" y="2928940"/>
              <a:ext cx="500176" cy="285752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9" name="矩形 178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3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6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1428742"/>
            <a:ext cx="2613985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何处可寻</a:t>
            </a:r>
            <a:endParaRPr lang="en-US" altLang="zh-CN" sz="4400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92000">
                      <a:schemeClr val="tx1"/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0" scaled="1"/>
                </a:gradFill>
                <a:latin typeface="BankGothic Lt BT" pitchFamily="34" charset="0"/>
                <a:ea typeface="+mn-ea"/>
              </a:rPr>
              <a:t>Where Can we Find </a:t>
            </a:r>
            <a:endParaRPr lang="zh-CN" altLang="en-US" dirty="0">
              <a:gradFill>
                <a:gsLst>
                  <a:gs pos="0">
                    <a:schemeClr val="bg1">
                      <a:lumMod val="95000"/>
                    </a:schemeClr>
                  </a:gs>
                  <a:gs pos="92000">
                    <a:schemeClr val="tx1"/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0" scaled="1"/>
              </a:gradFill>
              <a:latin typeface="BankGothic Lt BT" pitchFamily="34" charset="0"/>
              <a:ea typeface="+mn-ea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85813" y="500063"/>
            <a:ext cx="928687" cy="285750"/>
            <a:chOff x="2071670" y="2928940"/>
            <a:chExt cx="928694" cy="285752"/>
          </a:xfrm>
        </p:grpSpPr>
        <p:sp>
          <p:nvSpPr>
            <p:cNvPr id="4" name="矩形 3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000750" y="2214563"/>
            <a:ext cx="347663" cy="285750"/>
            <a:chOff x="1285852" y="3000378"/>
            <a:chExt cx="347666" cy="285752"/>
          </a:xfrm>
        </p:grpSpPr>
        <p:sp>
          <p:nvSpPr>
            <p:cNvPr id="9" name="矩形 8"/>
            <p:cNvSpPr/>
            <p:nvPr/>
          </p:nvSpPr>
          <p:spPr>
            <a:xfrm flipH="1">
              <a:off x="1285852" y="3000378"/>
              <a:ext cx="460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1357291" y="3000378"/>
              <a:ext cx="27622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43125" y="3786188"/>
            <a:ext cx="571500" cy="285750"/>
            <a:chOff x="2214546" y="3571882"/>
            <a:chExt cx="571504" cy="285752"/>
          </a:xfrm>
        </p:grpSpPr>
        <p:sp>
          <p:nvSpPr>
            <p:cNvPr id="12" name="矩形 11"/>
            <p:cNvSpPr/>
            <p:nvPr/>
          </p:nvSpPr>
          <p:spPr>
            <a:xfrm>
              <a:off x="2214546" y="3571882"/>
              <a:ext cx="14287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28861" y="3571882"/>
              <a:ext cx="35718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4" name="下箭头 13"/>
          <p:cNvSpPr/>
          <p:nvPr/>
        </p:nvSpPr>
        <p:spPr>
          <a:xfrm>
            <a:off x="7429500" y="2143125"/>
            <a:ext cx="142875" cy="14287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5715000" y="2286000"/>
            <a:ext cx="142875" cy="14287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 rot="10800000">
            <a:off x="3643313" y="0"/>
            <a:ext cx="9666287" cy="1352550"/>
            <a:chOff x="2071670" y="2928940"/>
            <a:chExt cx="928694" cy="285752"/>
          </a:xfrm>
        </p:grpSpPr>
        <p:sp>
          <p:nvSpPr>
            <p:cNvPr id="17" name="矩形 16"/>
            <p:cNvSpPr/>
            <p:nvPr/>
          </p:nvSpPr>
          <p:spPr>
            <a:xfrm>
              <a:off x="2071517" y="2929275"/>
              <a:ext cx="7137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214429" y="2929275"/>
              <a:ext cx="7137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357340" y="2929275"/>
              <a:ext cx="7137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500251" y="2928940"/>
              <a:ext cx="50011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143625" y="1214438"/>
            <a:ext cx="857250" cy="285750"/>
            <a:chOff x="1285852" y="3000378"/>
            <a:chExt cx="347666" cy="285752"/>
          </a:xfrm>
        </p:grpSpPr>
        <p:sp>
          <p:nvSpPr>
            <p:cNvPr id="22" name="矩形 21"/>
            <p:cNvSpPr/>
            <p:nvPr/>
          </p:nvSpPr>
          <p:spPr>
            <a:xfrm flipH="1">
              <a:off x="1285852" y="3000378"/>
              <a:ext cx="45712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flipH="1">
              <a:off x="1357317" y="3000378"/>
              <a:ext cx="276201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1857375" y="285750"/>
            <a:ext cx="3286125" cy="1643063"/>
            <a:chOff x="2214546" y="3571882"/>
            <a:chExt cx="571504" cy="285752"/>
          </a:xfrm>
        </p:grpSpPr>
        <p:sp>
          <p:nvSpPr>
            <p:cNvPr id="25" name="矩形 24"/>
            <p:cNvSpPr/>
            <p:nvPr/>
          </p:nvSpPr>
          <p:spPr>
            <a:xfrm>
              <a:off x="2214546" y="3571882"/>
              <a:ext cx="14301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28791" y="3571882"/>
              <a:ext cx="357259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795588" y="2224088"/>
            <a:ext cx="928687" cy="285750"/>
            <a:chOff x="2071670" y="2928940"/>
            <a:chExt cx="928694" cy="285752"/>
          </a:xfrm>
        </p:grpSpPr>
        <p:sp>
          <p:nvSpPr>
            <p:cNvPr id="28" name="矩形 27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286125" y="3000375"/>
            <a:ext cx="347663" cy="285750"/>
            <a:chOff x="1285852" y="3000378"/>
            <a:chExt cx="347666" cy="285752"/>
          </a:xfrm>
        </p:grpSpPr>
        <p:sp>
          <p:nvSpPr>
            <p:cNvPr id="33" name="矩形 32"/>
            <p:cNvSpPr/>
            <p:nvPr/>
          </p:nvSpPr>
          <p:spPr>
            <a:xfrm flipH="1">
              <a:off x="1285852" y="3000378"/>
              <a:ext cx="460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1357291" y="3000378"/>
              <a:ext cx="27622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 rot="10800000">
            <a:off x="571500" y="3071813"/>
            <a:ext cx="1625600" cy="500062"/>
            <a:chOff x="2071670" y="2928940"/>
            <a:chExt cx="928694" cy="285752"/>
          </a:xfrm>
        </p:grpSpPr>
        <p:sp>
          <p:nvSpPr>
            <p:cNvPr id="36" name="矩形 35"/>
            <p:cNvSpPr/>
            <p:nvPr/>
          </p:nvSpPr>
          <p:spPr>
            <a:xfrm>
              <a:off x="2072577" y="2928940"/>
              <a:ext cx="7164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214965" y="2928940"/>
              <a:ext cx="7074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8259" y="2928940"/>
              <a:ext cx="7164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01554" y="2928940"/>
              <a:ext cx="49971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 rot="10800000">
            <a:off x="7286625" y="3000375"/>
            <a:ext cx="608013" cy="500063"/>
            <a:chOff x="1285852" y="3000378"/>
            <a:chExt cx="347666" cy="285752"/>
          </a:xfrm>
        </p:grpSpPr>
        <p:sp>
          <p:nvSpPr>
            <p:cNvPr id="41" name="矩形 40"/>
            <p:cNvSpPr/>
            <p:nvPr/>
          </p:nvSpPr>
          <p:spPr>
            <a:xfrm flipH="1">
              <a:off x="1284945" y="3001285"/>
              <a:ext cx="45387" cy="285751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1356656" y="3001285"/>
              <a:ext cx="275954" cy="285751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 rot="10800000">
            <a:off x="1714500" y="1928813"/>
            <a:ext cx="1000125" cy="500062"/>
            <a:chOff x="2214546" y="3571882"/>
            <a:chExt cx="571504" cy="285752"/>
          </a:xfrm>
        </p:grpSpPr>
        <p:sp>
          <p:nvSpPr>
            <p:cNvPr id="44" name="矩形 43"/>
            <p:cNvSpPr/>
            <p:nvPr/>
          </p:nvSpPr>
          <p:spPr>
            <a:xfrm>
              <a:off x="2215453" y="3571882"/>
              <a:ext cx="14333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429540" y="3571882"/>
              <a:ext cx="35741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8215313" y="785813"/>
            <a:ext cx="928687" cy="285750"/>
            <a:chOff x="2071670" y="2928940"/>
            <a:chExt cx="928694" cy="285752"/>
          </a:xfrm>
        </p:grpSpPr>
        <p:sp>
          <p:nvSpPr>
            <p:cNvPr id="47" name="矩形 4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8429625" y="2286000"/>
            <a:ext cx="347663" cy="285750"/>
            <a:chOff x="1285852" y="3000378"/>
            <a:chExt cx="347666" cy="285752"/>
          </a:xfrm>
        </p:grpSpPr>
        <p:sp>
          <p:nvSpPr>
            <p:cNvPr id="52" name="矩形 51"/>
            <p:cNvSpPr/>
            <p:nvPr/>
          </p:nvSpPr>
          <p:spPr>
            <a:xfrm flipH="1">
              <a:off x="1285852" y="3000378"/>
              <a:ext cx="460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1357291" y="3000378"/>
              <a:ext cx="27622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4" name="下箭头 53"/>
          <p:cNvSpPr/>
          <p:nvPr/>
        </p:nvSpPr>
        <p:spPr>
          <a:xfrm>
            <a:off x="6786563" y="3929063"/>
            <a:ext cx="142875" cy="14287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>
            <a:off x="4357688" y="2500313"/>
            <a:ext cx="142875" cy="14287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6" name="组合 55"/>
          <p:cNvGrpSpPr>
            <a:grpSpLocks/>
          </p:cNvGrpSpPr>
          <p:nvPr/>
        </p:nvGrpSpPr>
        <p:grpSpPr bwMode="auto">
          <a:xfrm>
            <a:off x="4786313" y="3643313"/>
            <a:ext cx="928687" cy="285750"/>
            <a:chOff x="2071670" y="2928940"/>
            <a:chExt cx="928694" cy="285752"/>
          </a:xfrm>
        </p:grpSpPr>
        <p:sp>
          <p:nvSpPr>
            <p:cNvPr id="57" name="矩形 56"/>
            <p:cNvSpPr/>
            <p:nvPr/>
          </p:nvSpPr>
          <p:spPr>
            <a:xfrm>
              <a:off x="2071670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2214546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2357422" y="2928940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500298" y="2928940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>
            <a:grpSpLocks/>
          </p:cNvGrpSpPr>
          <p:nvPr/>
        </p:nvGrpSpPr>
        <p:grpSpPr bwMode="auto">
          <a:xfrm rot="5400000">
            <a:off x="4344987" y="2012951"/>
            <a:ext cx="1108075" cy="654050"/>
            <a:chOff x="2071670" y="2928940"/>
            <a:chExt cx="928694" cy="285752"/>
          </a:xfrm>
        </p:grpSpPr>
        <p:sp>
          <p:nvSpPr>
            <p:cNvPr id="62" name="矩形 61"/>
            <p:cNvSpPr/>
            <p:nvPr/>
          </p:nvSpPr>
          <p:spPr>
            <a:xfrm>
              <a:off x="2071670" y="2928940"/>
              <a:ext cx="7184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2214034" y="2928940"/>
              <a:ext cx="7184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2357728" y="2928940"/>
              <a:ext cx="7051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00093" y="2928940"/>
              <a:ext cx="500271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>
            <a:grpSpLocks/>
          </p:cNvGrpSpPr>
          <p:nvPr/>
        </p:nvGrpSpPr>
        <p:grpSpPr bwMode="auto">
          <a:xfrm rot="10800000">
            <a:off x="4357688" y="500063"/>
            <a:ext cx="928687" cy="285750"/>
            <a:chOff x="2071670" y="2928940"/>
            <a:chExt cx="928694" cy="285752"/>
          </a:xfrm>
        </p:grpSpPr>
        <p:sp>
          <p:nvSpPr>
            <p:cNvPr id="67" name="矩形 66"/>
            <p:cNvSpPr/>
            <p:nvPr/>
          </p:nvSpPr>
          <p:spPr>
            <a:xfrm>
              <a:off x="2071670" y="2930528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214546" y="2930528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2357422" y="2930528"/>
              <a:ext cx="714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2500298" y="2930528"/>
              <a:ext cx="500066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1" name="组合 70"/>
          <p:cNvGrpSpPr>
            <a:grpSpLocks/>
          </p:cNvGrpSpPr>
          <p:nvPr/>
        </p:nvGrpSpPr>
        <p:grpSpPr bwMode="auto">
          <a:xfrm rot="10800000">
            <a:off x="6357938" y="2428875"/>
            <a:ext cx="347662" cy="285750"/>
            <a:chOff x="1285852" y="3000378"/>
            <a:chExt cx="347666" cy="285752"/>
          </a:xfrm>
        </p:grpSpPr>
        <p:sp>
          <p:nvSpPr>
            <p:cNvPr id="72" name="矩形 71"/>
            <p:cNvSpPr/>
            <p:nvPr/>
          </p:nvSpPr>
          <p:spPr>
            <a:xfrm flipH="1">
              <a:off x="1285852" y="3000378"/>
              <a:ext cx="4603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 flipH="1">
              <a:off x="1355703" y="3000378"/>
              <a:ext cx="2762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74" name="下箭头 73"/>
          <p:cNvSpPr/>
          <p:nvPr/>
        </p:nvSpPr>
        <p:spPr>
          <a:xfrm rot="10800000">
            <a:off x="6072188" y="2500313"/>
            <a:ext cx="142875" cy="142875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5" name="组合 74"/>
          <p:cNvGrpSpPr>
            <a:grpSpLocks/>
          </p:cNvGrpSpPr>
          <p:nvPr/>
        </p:nvGrpSpPr>
        <p:grpSpPr bwMode="auto">
          <a:xfrm rot="10800000">
            <a:off x="6500813" y="1428750"/>
            <a:ext cx="857250" cy="285750"/>
            <a:chOff x="1285852" y="3000378"/>
            <a:chExt cx="347666" cy="285752"/>
          </a:xfrm>
        </p:grpSpPr>
        <p:sp>
          <p:nvSpPr>
            <p:cNvPr id="76" name="矩形 75"/>
            <p:cNvSpPr/>
            <p:nvPr/>
          </p:nvSpPr>
          <p:spPr>
            <a:xfrm flipH="1">
              <a:off x="1286496" y="3000378"/>
              <a:ext cx="45711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 flipH="1">
              <a:off x="1357961" y="3000378"/>
              <a:ext cx="276202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3429000" y="3643313"/>
            <a:ext cx="1625600" cy="500062"/>
            <a:chOff x="2071670" y="2928940"/>
            <a:chExt cx="928694" cy="285752"/>
          </a:xfrm>
        </p:grpSpPr>
        <p:sp>
          <p:nvSpPr>
            <p:cNvPr id="79" name="矩形 78"/>
            <p:cNvSpPr/>
            <p:nvPr/>
          </p:nvSpPr>
          <p:spPr>
            <a:xfrm>
              <a:off x="2071670" y="2928940"/>
              <a:ext cx="7164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214965" y="2928940"/>
              <a:ext cx="7074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357353" y="2928940"/>
              <a:ext cx="7164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2500647" y="2928940"/>
              <a:ext cx="49971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3" name="组合 82"/>
          <p:cNvGrpSpPr>
            <a:grpSpLocks/>
          </p:cNvGrpSpPr>
          <p:nvPr/>
        </p:nvGrpSpPr>
        <p:grpSpPr bwMode="auto">
          <a:xfrm>
            <a:off x="6000750" y="3571875"/>
            <a:ext cx="1000125" cy="500063"/>
            <a:chOff x="2214546" y="3571882"/>
            <a:chExt cx="571504" cy="285752"/>
          </a:xfrm>
        </p:grpSpPr>
        <p:sp>
          <p:nvSpPr>
            <p:cNvPr id="84" name="矩形 83"/>
            <p:cNvSpPr/>
            <p:nvPr/>
          </p:nvSpPr>
          <p:spPr>
            <a:xfrm>
              <a:off x="2214546" y="3571882"/>
              <a:ext cx="14333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428633" y="3571882"/>
              <a:ext cx="357417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6" name="组合 85"/>
          <p:cNvGrpSpPr>
            <a:grpSpLocks/>
          </p:cNvGrpSpPr>
          <p:nvPr/>
        </p:nvGrpSpPr>
        <p:grpSpPr bwMode="auto">
          <a:xfrm>
            <a:off x="1000125" y="1285875"/>
            <a:ext cx="646113" cy="530225"/>
            <a:chOff x="1285852" y="3000378"/>
            <a:chExt cx="347666" cy="285752"/>
          </a:xfrm>
        </p:grpSpPr>
        <p:sp>
          <p:nvSpPr>
            <p:cNvPr id="87" name="矩形 86"/>
            <p:cNvSpPr/>
            <p:nvPr/>
          </p:nvSpPr>
          <p:spPr>
            <a:xfrm flipH="1">
              <a:off x="1285852" y="3000378"/>
              <a:ext cx="461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 flipH="1">
              <a:off x="1357606" y="3000378"/>
              <a:ext cx="275912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89" name="组合 88"/>
          <p:cNvGrpSpPr>
            <a:grpSpLocks/>
          </p:cNvGrpSpPr>
          <p:nvPr/>
        </p:nvGrpSpPr>
        <p:grpSpPr bwMode="auto">
          <a:xfrm>
            <a:off x="714375" y="3286125"/>
            <a:ext cx="1062038" cy="530225"/>
            <a:chOff x="2214546" y="3571882"/>
            <a:chExt cx="571504" cy="285752"/>
          </a:xfrm>
        </p:grpSpPr>
        <p:sp>
          <p:nvSpPr>
            <p:cNvPr id="90" name="矩形 89"/>
            <p:cNvSpPr/>
            <p:nvPr/>
          </p:nvSpPr>
          <p:spPr>
            <a:xfrm>
              <a:off x="2214546" y="3571882"/>
              <a:ext cx="14266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967" y="3571882"/>
              <a:ext cx="35708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2" name="下箭头 91"/>
          <p:cNvSpPr/>
          <p:nvPr/>
        </p:nvSpPr>
        <p:spPr>
          <a:xfrm>
            <a:off x="6000750" y="1643063"/>
            <a:ext cx="265113" cy="265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3" name="下箭头 92"/>
          <p:cNvSpPr/>
          <p:nvPr/>
        </p:nvSpPr>
        <p:spPr>
          <a:xfrm>
            <a:off x="714375" y="1357313"/>
            <a:ext cx="265113" cy="26511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4938713" y="2152650"/>
            <a:ext cx="1724025" cy="530225"/>
            <a:chOff x="2071670" y="2928940"/>
            <a:chExt cx="928694" cy="285752"/>
          </a:xfrm>
        </p:grpSpPr>
        <p:sp>
          <p:nvSpPr>
            <p:cNvPr id="95" name="矩形 94"/>
            <p:cNvSpPr/>
            <p:nvPr/>
          </p:nvSpPr>
          <p:spPr>
            <a:xfrm>
              <a:off x="2071670" y="2928940"/>
              <a:ext cx="7183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214480" y="2928940"/>
              <a:ext cx="7183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357290" y="2928940"/>
              <a:ext cx="7183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100" y="2928940"/>
              <a:ext cx="50026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9" name="组合 98"/>
          <p:cNvGrpSpPr>
            <a:grpSpLocks/>
          </p:cNvGrpSpPr>
          <p:nvPr/>
        </p:nvGrpSpPr>
        <p:grpSpPr bwMode="auto">
          <a:xfrm>
            <a:off x="1857375" y="2500313"/>
            <a:ext cx="646113" cy="530225"/>
            <a:chOff x="1285852" y="3000378"/>
            <a:chExt cx="347666" cy="285752"/>
          </a:xfrm>
        </p:grpSpPr>
        <p:sp>
          <p:nvSpPr>
            <p:cNvPr id="100" name="矩形 99"/>
            <p:cNvSpPr/>
            <p:nvPr/>
          </p:nvSpPr>
          <p:spPr>
            <a:xfrm flipH="1">
              <a:off x="1285852" y="3000378"/>
              <a:ext cx="461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 flipH="1">
              <a:off x="1357606" y="3000378"/>
              <a:ext cx="275912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>
            <a:grpSpLocks/>
          </p:cNvGrpSpPr>
          <p:nvPr/>
        </p:nvGrpSpPr>
        <p:grpSpPr bwMode="auto">
          <a:xfrm rot="10800000">
            <a:off x="285750" y="1428750"/>
            <a:ext cx="1857375" cy="928688"/>
            <a:chOff x="2214546" y="3571882"/>
            <a:chExt cx="571504" cy="285752"/>
          </a:xfrm>
        </p:grpSpPr>
        <p:sp>
          <p:nvSpPr>
            <p:cNvPr id="103" name="矩形 102"/>
            <p:cNvSpPr/>
            <p:nvPr/>
          </p:nvSpPr>
          <p:spPr>
            <a:xfrm>
              <a:off x="2215523" y="3571882"/>
              <a:ext cx="14312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429959" y="3571882"/>
              <a:ext cx="35706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5" name="组合 104"/>
          <p:cNvGrpSpPr>
            <a:grpSpLocks/>
          </p:cNvGrpSpPr>
          <p:nvPr/>
        </p:nvGrpSpPr>
        <p:grpSpPr bwMode="auto">
          <a:xfrm>
            <a:off x="7000875" y="1785938"/>
            <a:ext cx="646113" cy="530225"/>
            <a:chOff x="1285852" y="3000378"/>
            <a:chExt cx="347666" cy="285752"/>
          </a:xfrm>
        </p:grpSpPr>
        <p:sp>
          <p:nvSpPr>
            <p:cNvPr id="106" name="矩形 105"/>
            <p:cNvSpPr/>
            <p:nvPr/>
          </p:nvSpPr>
          <p:spPr>
            <a:xfrm flipH="1">
              <a:off x="1285852" y="3000378"/>
              <a:ext cx="461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 flipH="1">
              <a:off x="1357606" y="3000378"/>
              <a:ext cx="275912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8" name="下箭头 107"/>
          <p:cNvSpPr/>
          <p:nvPr/>
        </p:nvSpPr>
        <p:spPr>
          <a:xfrm>
            <a:off x="5357813" y="3429000"/>
            <a:ext cx="265112" cy="2651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9" name="下箭头 108"/>
          <p:cNvSpPr/>
          <p:nvPr/>
        </p:nvSpPr>
        <p:spPr>
          <a:xfrm>
            <a:off x="6500813" y="2428875"/>
            <a:ext cx="265112" cy="2651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10" name="组合 109"/>
          <p:cNvGrpSpPr>
            <a:grpSpLocks/>
          </p:cNvGrpSpPr>
          <p:nvPr/>
        </p:nvGrpSpPr>
        <p:grpSpPr bwMode="auto">
          <a:xfrm>
            <a:off x="5357813" y="3071813"/>
            <a:ext cx="1724025" cy="530225"/>
            <a:chOff x="2071670" y="2928940"/>
            <a:chExt cx="928694" cy="285752"/>
          </a:xfrm>
        </p:grpSpPr>
        <p:sp>
          <p:nvSpPr>
            <p:cNvPr id="111" name="矩形 110"/>
            <p:cNvSpPr/>
            <p:nvPr/>
          </p:nvSpPr>
          <p:spPr>
            <a:xfrm>
              <a:off x="2071670" y="2928940"/>
              <a:ext cx="7183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4480" y="2928940"/>
              <a:ext cx="7183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357290" y="2928940"/>
              <a:ext cx="71833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2500100" y="2928940"/>
              <a:ext cx="50026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>
            <a:grpSpLocks/>
          </p:cNvGrpSpPr>
          <p:nvPr/>
        </p:nvGrpSpPr>
        <p:grpSpPr bwMode="auto">
          <a:xfrm rot="5400000">
            <a:off x="294482" y="3507581"/>
            <a:ext cx="2055812" cy="1216025"/>
            <a:chOff x="2071670" y="2928940"/>
            <a:chExt cx="928694" cy="285752"/>
          </a:xfrm>
        </p:grpSpPr>
        <p:sp>
          <p:nvSpPr>
            <p:cNvPr id="116" name="矩形 115"/>
            <p:cNvSpPr/>
            <p:nvPr/>
          </p:nvSpPr>
          <p:spPr>
            <a:xfrm>
              <a:off x="2071670" y="2928940"/>
              <a:ext cx="7171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14380" y="2928940"/>
              <a:ext cx="7171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2357091" y="2928940"/>
              <a:ext cx="7171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500519" y="2928940"/>
              <a:ext cx="499845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0" name="组合 119"/>
          <p:cNvGrpSpPr>
            <a:grpSpLocks/>
          </p:cNvGrpSpPr>
          <p:nvPr/>
        </p:nvGrpSpPr>
        <p:grpSpPr bwMode="auto">
          <a:xfrm rot="10800000">
            <a:off x="4929188" y="1928813"/>
            <a:ext cx="646112" cy="530225"/>
            <a:chOff x="1285852" y="3000378"/>
            <a:chExt cx="347666" cy="285752"/>
          </a:xfrm>
        </p:grpSpPr>
        <p:sp>
          <p:nvSpPr>
            <p:cNvPr id="121" name="矩形 120"/>
            <p:cNvSpPr/>
            <p:nvPr/>
          </p:nvSpPr>
          <p:spPr>
            <a:xfrm flipH="1">
              <a:off x="1284998" y="3000378"/>
              <a:ext cx="4612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357606" y="3000378"/>
              <a:ext cx="275912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3" name="下箭头 122"/>
          <p:cNvSpPr/>
          <p:nvPr/>
        </p:nvSpPr>
        <p:spPr>
          <a:xfrm rot="10800000">
            <a:off x="8215313" y="2428875"/>
            <a:ext cx="265112" cy="2651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4" name="组合 123"/>
          <p:cNvGrpSpPr>
            <a:grpSpLocks/>
          </p:cNvGrpSpPr>
          <p:nvPr/>
        </p:nvGrpSpPr>
        <p:grpSpPr bwMode="auto">
          <a:xfrm rot="10800000">
            <a:off x="5072063" y="928688"/>
            <a:ext cx="1592262" cy="530225"/>
            <a:chOff x="1285852" y="3000378"/>
            <a:chExt cx="347666" cy="285752"/>
          </a:xfrm>
        </p:grpSpPr>
        <p:sp>
          <p:nvSpPr>
            <p:cNvPr id="125" name="矩形 124"/>
            <p:cNvSpPr/>
            <p:nvPr/>
          </p:nvSpPr>
          <p:spPr>
            <a:xfrm flipH="1">
              <a:off x="1285505" y="3000378"/>
              <a:ext cx="45755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>
              <a:off x="1357257" y="3000378"/>
              <a:ext cx="276261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27" name="组合 126"/>
          <p:cNvGrpSpPr>
            <a:grpSpLocks/>
          </p:cNvGrpSpPr>
          <p:nvPr/>
        </p:nvGrpSpPr>
        <p:grpSpPr bwMode="auto">
          <a:xfrm>
            <a:off x="2000250" y="3643313"/>
            <a:ext cx="3017838" cy="928687"/>
            <a:chOff x="2071670" y="2928940"/>
            <a:chExt cx="928694" cy="285752"/>
          </a:xfrm>
        </p:grpSpPr>
        <p:sp>
          <p:nvSpPr>
            <p:cNvPr id="128" name="矩形 127"/>
            <p:cNvSpPr/>
            <p:nvPr/>
          </p:nvSpPr>
          <p:spPr>
            <a:xfrm>
              <a:off x="2071670" y="2928940"/>
              <a:ext cx="71325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214321" y="2928940"/>
              <a:ext cx="7181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357460" y="2928940"/>
              <a:ext cx="71325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500110" y="2928940"/>
              <a:ext cx="500254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32" name="组合 131"/>
          <p:cNvGrpSpPr>
            <a:grpSpLocks/>
          </p:cNvGrpSpPr>
          <p:nvPr/>
        </p:nvGrpSpPr>
        <p:grpSpPr bwMode="auto">
          <a:xfrm>
            <a:off x="6715125" y="4214813"/>
            <a:ext cx="1857375" cy="928687"/>
            <a:chOff x="2214546" y="3571882"/>
            <a:chExt cx="571504" cy="285752"/>
          </a:xfrm>
        </p:grpSpPr>
        <p:sp>
          <p:nvSpPr>
            <p:cNvPr id="133" name="矩形 132"/>
            <p:cNvSpPr/>
            <p:nvPr/>
          </p:nvSpPr>
          <p:spPr>
            <a:xfrm>
              <a:off x="2214546" y="3571882"/>
              <a:ext cx="143120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2428982" y="3571882"/>
              <a:ext cx="357068" cy="285752"/>
            </a:xfrm>
            <a:prstGeom prst="downArrow">
              <a:avLst/>
            </a:prstGeom>
            <a:solidFill>
              <a:schemeClr val="tx1">
                <a:lumMod val="50000"/>
                <a:lumOff val="5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5" name="矩形 134"/>
          <p:cNvSpPr/>
          <p:nvPr/>
        </p:nvSpPr>
        <p:spPr>
          <a:xfrm>
            <a:off x="5357818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 rot="10800000">
            <a:off x="-1643106" y="-8572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chemeClr val="tx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510218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 rot="10800000">
            <a:off x="-1490706" y="-704874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C00000">
                  <a:alpha val="6000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7286644" y="-642960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10800000">
            <a:off x="-3429056" y="-785836"/>
            <a:ext cx="4500594" cy="6286544"/>
          </a:xfrm>
          <a:prstGeom prst="rect">
            <a:avLst/>
          </a:prstGeom>
          <a:gradFill flip="none" rotWithShape="1">
            <a:gsLst>
              <a:gs pos="48000">
                <a:srgbClr val="00C009">
                  <a:alpha val="5882"/>
                </a:srgbClr>
              </a:gs>
              <a:gs pos="100000">
                <a:srgbClr val="FF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9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54" grpId="0" animBg="1"/>
      <p:bldP spid="54" grpId="1" animBg="1"/>
      <p:bldP spid="55" grpId="0" animBg="1"/>
      <p:bldP spid="55" grpId="1" animBg="1"/>
      <p:bldP spid="74" grpId="0" animBg="1"/>
      <p:bldP spid="74" grpId="1" animBg="1"/>
      <p:bldP spid="92" grpId="0" animBg="1"/>
      <p:bldP spid="92" grpId="1" animBg="1"/>
      <p:bldP spid="93" grpId="0" animBg="1"/>
      <p:bldP spid="93" grpId="1" animBg="1"/>
      <p:bldP spid="108" grpId="0" animBg="1"/>
      <p:bldP spid="108" grpId="1" animBg="1"/>
      <p:bldP spid="109" grpId="0" animBg="1"/>
      <p:bldP spid="109" grpId="1" animBg="1"/>
      <p:bldP spid="123" grpId="0" animBg="1"/>
      <p:bldP spid="123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全屏显示(16:9)</PresentationFormat>
  <Paragraphs>0</Paragraphs>
  <Slides>28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Calibri</vt:lpstr>
      <vt:lpstr>宋体</vt:lpstr>
      <vt:lpstr>Arial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qq</dc:creator>
  <cp:lastModifiedBy>微软用户</cp:lastModifiedBy>
  <cp:revision>22</cp:revision>
  <dcterms:created xsi:type="dcterms:W3CDTF">2010-11-20T12:52:54Z</dcterms:created>
  <dcterms:modified xsi:type="dcterms:W3CDTF">2013-11-21T06:35:26Z</dcterms:modified>
</cp:coreProperties>
</file>