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301" r:id="rId2"/>
    <p:sldId id="256" r:id="rId3"/>
    <p:sldId id="257" r:id="rId4"/>
    <p:sldId id="258" r:id="rId5"/>
    <p:sldId id="259" r:id="rId6"/>
    <p:sldId id="260" r:id="rId7"/>
    <p:sldId id="295" r:id="rId8"/>
    <p:sldId id="264" r:id="rId9"/>
    <p:sldId id="263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83" r:id="rId19"/>
    <p:sldId id="275" r:id="rId20"/>
    <p:sldId id="276" r:id="rId21"/>
    <p:sldId id="281" r:id="rId22"/>
    <p:sldId id="277" r:id="rId23"/>
    <p:sldId id="278" r:id="rId24"/>
    <p:sldId id="279" r:id="rId25"/>
    <p:sldId id="280" r:id="rId26"/>
    <p:sldId id="300" r:id="rId27"/>
    <p:sldId id="285" r:id="rId28"/>
    <p:sldId id="286" r:id="rId29"/>
    <p:sldId id="288" r:id="rId30"/>
    <p:sldId id="298" r:id="rId31"/>
    <p:sldId id="289" r:id="rId32"/>
  </p:sldIdLst>
  <p:sldSz cx="9144000" cy="5143500" type="screen16x9"/>
  <p:notesSz cx="6858000" cy="9144000"/>
  <p:embeddedFontLst>
    <p:embeddedFont>
      <p:font typeface="黑体" pitchFamily="49" charset="-122"/>
      <p:regular r:id="rId34"/>
    </p:embeddedFont>
    <p:embeddedFont>
      <p:font typeface="汉仪大黑简" charset="-122"/>
      <p:regular r:id="rId35"/>
    </p:embeddedFont>
    <p:embeddedFont>
      <p:font typeface="方正大黑简体" pitchFamily="65" charset="-122"/>
      <p:regular r:id="rId36"/>
    </p:embeddedFont>
    <p:embeddedFont>
      <p:font typeface="迷你简汉真广标" charset="-122"/>
      <p:regular r:id="rId37"/>
    </p:embeddedFont>
    <p:embeddedFont>
      <p:font typeface="Calibri" pitchFamily="34" charset="0"/>
      <p:regular r:id="rId38"/>
      <p:bold r:id="rId39"/>
      <p:italic r:id="rId40"/>
      <p:boldItalic r:id="rId41"/>
    </p:embeddedFont>
    <p:embeddedFont>
      <p:font typeface="方正综艺简体" pitchFamily="65" charset="-122"/>
      <p:regular r:id="rId42"/>
    </p:embeddedFont>
    <p:embeddedFont>
      <p:font typeface="微软雅黑" pitchFamily="34" charset="-122"/>
      <p:regular r:id="rId43"/>
      <p:bold r:id="rId44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0000"/>
    <a:srgbClr val="C80A14"/>
    <a:srgbClr val="E4DA1C"/>
    <a:srgbClr val="FFCC00"/>
    <a:srgbClr val="8CB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74" autoAdjust="0"/>
    <p:restoredTop sz="93738" autoAdjust="0"/>
  </p:normalViewPr>
  <p:slideViewPr>
    <p:cSldViewPr snapToGrid="0" showGuides="1">
      <p:cViewPr varScale="1">
        <p:scale>
          <a:sx n="143" d="100"/>
          <a:sy n="143" d="100"/>
        </p:scale>
        <p:origin x="-1146" y="-90"/>
      </p:cViewPr>
      <p:guideLst>
        <p:guide orient="horz" pos="1372"/>
        <p:guide orient="horz" pos="891"/>
        <p:guide pos="269"/>
        <p:guide pos="4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42B32C8-C407-4434-A8B3-9E6CC847B48B}" type="datetimeFigureOut">
              <a:rPr lang="zh-CN" altLang="en-US"/>
              <a:pPr>
                <a:defRPr/>
              </a:pPr>
              <a:t>2015/10/21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5F17651-EB8D-45AB-85F2-974B735998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340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1668029-3E10-4B70-8EB8-BBB5C0C97A05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D33EA1E-8C35-4A21-BBC0-7E710AAFDC9C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B731641-DB7D-46C5-A6A0-60BAE25AC816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CF5093A8-E608-4A52-96CF-83E496336CAC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ACA63B6-DF1D-4610-B604-8E9F00FD8953}" type="datetimeFigureOut">
              <a:rPr lang="zh-CN" altLang="en-US"/>
              <a:pPr>
                <a:defRPr/>
              </a:pPr>
              <a:t>2015/10/21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FD12907-BC70-4EB5-8690-3D3314FD09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109506"/>
      </p:ext>
    </p:extLst>
  </p:cSld>
  <p:clrMapOvr>
    <a:masterClrMapping/>
  </p:clrMapOvr>
  <p:transition advClick="0"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8BD4A68-1B28-4828-B844-8444DBA81F9A}" type="datetimeFigureOut">
              <a:rPr lang="zh-CN" altLang="en-US"/>
              <a:pPr>
                <a:defRPr/>
              </a:pPr>
              <a:t>2015/10/21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EDE45AD-F59A-4A4C-B2EF-D6F7F25C0E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515634"/>
      </p:ext>
    </p:extLst>
  </p:cSld>
  <p:clrMapOvr>
    <a:masterClrMapping/>
  </p:clrMapOvr>
  <p:transition advClick="0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BCA8E48-027C-4E4E-BFBB-99FFFCA480A2}" type="datetimeFigureOut">
              <a:rPr lang="zh-CN" altLang="en-US"/>
              <a:pPr>
                <a:defRPr/>
              </a:pPr>
              <a:t>2015/10/21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FCBDAC8-979A-417A-BAE2-8E2773CA43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701067"/>
      </p:ext>
    </p:extLst>
  </p:cSld>
  <p:clrMapOvr>
    <a:masterClrMapping/>
  </p:clrMapOvr>
  <p:transition advClick="0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546DED2-C971-44E7-9A41-E52F361551D1}" type="datetimeFigureOut">
              <a:rPr lang="zh-CN" altLang="en-US"/>
              <a:pPr>
                <a:defRPr/>
              </a:pPr>
              <a:t>2015/10/21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1E7DAFE-84F1-4293-8A9D-399FC5F165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349807"/>
      </p:ext>
    </p:extLst>
  </p:cSld>
  <p:clrMapOvr>
    <a:masterClrMapping/>
  </p:clrMapOvr>
  <p:transition advClick="0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3778BB7-A821-407B-97B6-DE1F0DFD868A}" type="datetimeFigureOut">
              <a:rPr lang="zh-CN" altLang="en-US"/>
              <a:pPr>
                <a:defRPr/>
              </a:pPr>
              <a:t>2015/10/21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75B617B-1160-4AC2-9F53-CBA4CB936E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73089"/>
      </p:ext>
    </p:extLst>
  </p:cSld>
  <p:clrMapOvr>
    <a:masterClrMapping/>
  </p:clrMapOvr>
  <p:transition advClick="0"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52A1D3F-0504-45E3-8EE1-CA75D16C0873}" type="datetimeFigureOut">
              <a:rPr lang="zh-CN" altLang="en-US"/>
              <a:pPr>
                <a:defRPr/>
              </a:pPr>
              <a:t>2015/10/21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0A8ABD2-7004-4BC4-B6FC-9D391F88A3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95496"/>
      </p:ext>
    </p:extLst>
  </p:cSld>
  <p:clrMapOvr>
    <a:masterClrMapping/>
  </p:clrMapOvr>
  <p:transition advClick="0"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DA326B2-037B-479C-A161-DB4512F64E16}" type="datetimeFigureOut">
              <a:rPr lang="zh-CN" altLang="en-US"/>
              <a:pPr>
                <a:defRPr/>
              </a:pPr>
              <a:t>2015/10/21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CA23ECE-D95F-44F6-979D-860DC92CBD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216268"/>
      </p:ext>
    </p:extLst>
  </p:cSld>
  <p:clrMapOvr>
    <a:masterClrMapping/>
  </p:clrMapOvr>
  <p:transition advClick="0"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B292EBA-D522-4936-BA89-29C4D7B39F80}" type="datetimeFigureOut">
              <a:rPr lang="zh-CN" altLang="en-US"/>
              <a:pPr>
                <a:defRPr/>
              </a:pPr>
              <a:t>2015/10/21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44A6065-F499-4ECD-8268-960A971504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222231"/>
      </p:ext>
    </p:extLst>
  </p:cSld>
  <p:clrMapOvr>
    <a:masterClrMapping/>
  </p:clrMapOvr>
  <p:transition advClick="0"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900AD8C-BC59-498D-9780-2D3A49AA9E62}" type="datetimeFigureOut">
              <a:rPr lang="zh-CN" altLang="en-US"/>
              <a:pPr>
                <a:defRPr/>
              </a:pPr>
              <a:t>2015/10/21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0F2363F-B11B-4C49-9391-438E47B996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234475"/>
      </p:ext>
    </p:extLst>
  </p:cSld>
  <p:clrMapOvr>
    <a:masterClrMapping/>
  </p:clrMapOvr>
  <p:transition advClick="0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7506668-B5AD-44E8-9AEA-CB1D7D95E249}" type="datetimeFigureOut">
              <a:rPr lang="zh-CN" altLang="en-US"/>
              <a:pPr>
                <a:defRPr/>
              </a:pPr>
              <a:t>2015/10/21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7F0F59E-06E7-4A6B-B7B6-7BF4EA1290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219282"/>
      </p:ext>
    </p:extLst>
  </p:cSld>
  <p:clrMapOvr>
    <a:masterClrMapping/>
  </p:clrMapOvr>
  <p:transition advClick="0"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E32AB17-1BD3-4B01-A1CC-15FC80E99BC9}" type="datetimeFigureOut">
              <a:rPr lang="zh-CN" altLang="en-US"/>
              <a:pPr>
                <a:defRPr/>
              </a:pPr>
              <a:t>2015/10/21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56452A2-A693-4861-B037-9B8A0547FB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939129"/>
      </p:ext>
    </p:extLst>
  </p:cSld>
  <p:clrMapOvr>
    <a:masterClrMapping/>
  </p:clrMapOvr>
  <p:transition advClick="0"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ransition advClick="0" advTm="0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8106" y="1569205"/>
            <a:ext cx="7916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kern="2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保持创意的</a:t>
            </a:r>
            <a:r>
              <a:rPr lang="en-US" altLang="zh-CN" sz="6000" kern="2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29</a:t>
            </a:r>
            <a:r>
              <a:rPr lang="zh-CN" altLang="en-US" sz="6000" kern="2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个习惯</a:t>
            </a:r>
            <a:endParaRPr lang="zh-CN" altLang="en-US" sz="6000" kern="24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Group 44"/>
          <p:cNvGrpSpPr>
            <a:grpSpLocks noChangeAspect="1"/>
          </p:cNvGrpSpPr>
          <p:nvPr/>
        </p:nvGrpSpPr>
        <p:grpSpPr bwMode="auto">
          <a:xfrm>
            <a:off x="7527485" y="223897"/>
            <a:ext cx="1391074" cy="382736"/>
            <a:chOff x="-3755" y="77"/>
            <a:chExt cx="13266" cy="3650"/>
          </a:xfrm>
        </p:grpSpPr>
        <p:sp>
          <p:nvSpPr>
            <p:cNvPr id="7" name="Freeform 45"/>
            <p:cNvSpPr>
              <a:spLocks noEditPoints="1"/>
            </p:cNvSpPr>
            <p:nvPr/>
          </p:nvSpPr>
          <p:spPr bwMode="auto">
            <a:xfrm>
              <a:off x="551" y="2518"/>
              <a:ext cx="931" cy="926"/>
            </a:xfrm>
            <a:custGeom>
              <a:avLst/>
              <a:gdLst>
                <a:gd name="T0" fmla="*/ 0 w 394"/>
                <a:gd name="T1" fmla="*/ 0 h 392"/>
                <a:gd name="T2" fmla="*/ 669 w 394"/>
                <a:gd name="T3" fmla="*/ 0 h 392"/>
                <a:gd name="T4" fmla="*/ 770 w 394"/>
                <a:gd name="T5" fmla="*/ 21 h 392"/>
                <a:gd name="T6" fmla="*/ 853 w 394"/>
                <a:gd name="T7" fmla="*/ 76 h 392"/>
                <a:gd name="T8" fmla="*/ 910 w 394"/>
                <a:gd name="T9" fmla="*/ 158 h 392"/>
                <a:gd name="T10" fmla="*/ 931 w 394"/>
                <a:gd name="T11" fmla="*/ 257 h 392"/>
                <a:gd name="T12" fmla="*/ 910 w 394"/>
                <a:gd name="T13" fmla="*/ 359 h 392"/>
                <a:gd name="T14" fmla="*/ 853 w 394"/>
                <a:gd name="T15" fmla="*/ 442 h 392"/>
                <a:gd name="T16" fmla="*/ 770 w 394"/>
                <a:gd name="T17" fmla="*/ 498 h 392"/>
                <a:gd name="T18" fmla="*/ 669 w 394"/>
                <a:gd name="T19" fmla="*/ 517 h 392"/>
                <a:gd name="T20" fmla="*/ 669 w 394"/>
                <a:gd name="T21" fmla="*/ 517 h 392"/>
                <a:gd name="T22" fmla="*/ 931 w 394"/>
                <a:gd name="T23" fmla="*/ 926 h 392"/>
                <a:gd name="T24" fmla="*/ 888 w 394"/>
                <a:gd name="T25" fmla="*/ 926 h 392"/>
                <a:gd name="T26" fmla="*/ 624 w 394"/>
                <a:gd name="T27" fmla="*/ 517 h 392"/>
                <a:gd name="T28" fmla="*/ 35 w 394"/>
                <a:gd name="T29" fmla="*/ 517 h 392"/>
                <a:gd name="T30" fmla="*/ 35 w 394"/>
                <a:gd name="T31" fmla="*/ 926 h 392"/>
                <a:gd name="T32" fmla="*/ 0 w 394"/>
                <a:gd name="T33" fmla="*/ 926 h 392"/>
                <a:gd name="T34" fmla="*/ 0 w 394"/>
                <a:gd name="T35" fmla="*/ 0 h 392"/>
                <a:gd name="T36" fmla="*/ 756 w 394"/>
                <a:gd name="T37" fmla="*/ 463 h 392"/>
                <a:gd name="T38" fmla="*/ 827 w 394"/>
                <a:gd name="T39" fmla="*/ 416 h 392"/>
                <a:gd name="T40" fmla="*/ 874 w 394"/>
                <a:gd name="T41" fmla="*/ 345 h 392"/>
                <a:gd name="T42" fmla="*/ 893 w 394"/>
                <a:gd name="T43" fmla="*/ 257 h 392"/>
                <a:gd name="T44" fmla="*/ 874 w 394"/>
                <a:gd name="T45" fmla="*/ 172 h 392"/>
                <a:gd name="T46" fmla="*/ 827 w 394"/>
                <a:gd name="T47" fmla="*/ 102 h 392"/>
                <a:gd name="T48" fmla="*/ 756 w 394"/>
                <a:gd name="T49" fmla="*/ 54 h 392"/>
                <a:gd name="T50" fmla="*/ 669 w 394"/>
                <a:gd name="T51" fmla="*/ 38 h 392"/>
                <a:gd name="T52" fmla="*/ 35 w 394"/>
                <a:gd name="T53" fmla="*/ 38 h 392"/>
                <a:gd name="T54" fmla="*/ 35 w 394"/>
                <a:gd name="T55" fmla="*/ 482 h 392"/>
                <a:gd name="T56" fmla="*/ 669 w 394"/>
                <a:gd name="T57" fmla="*/ 482 h 392"/>
                <a:gd name="T58" fmla="*/ 756 w 394"/>
                <a:gd name="T59" fmla="*/ 463 h 3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3" y="0"/>
                    <a:pt x="283" y="0"/>
                    <a:pt x="283" y="0"/>
                  </a:cubicBezTo>
                  <a:cubicBezTo>
                    <a:pt x="299" y="0"/>
                    <a:pt x="313" y="3"/>
                    <a:pt x="326" y="9"/>
                  </a:cubicBezTo>
                  <a:cubicBezTo>
                    <a:pt x="340" y="14"/>
                    <a:pt x="351" y="22"/>
                    <a:pt x="361" y="32"/>
                  </a:cubicBezTo>
                  <a:cubicBezTo>
                    <a:pt x="371" y="42"/>
                    <a:pt x="379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79" y="166"/>
                    <a:pt x="371" y="177"/>
                    <a:pt x="361" y="187"/>
                  </a:cubicBezTo>
                  <a:cubicBezTo>
                    <a:pt x="351" y="197"/>
                    <a:pt x="340" y="205"/>
                    <a:pt x="326" y="211"/>
                  </a:cubicBezTo>
                  <a:cubicBezTo>
                    <a:pt x="313" y="217"/>
                    <a:pt x="299" y="219"/>
                    <a:pt x="283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394" y="392"/>
                    <a:pt x="394" y="392"/>
                    <a:pt x="394" y="392"/>
                  </a:cubicBezTo>
                  <a:cubicBezTo>
                    <a:pt x="376" y="392"/>
                    <a:pt x="376" y="392"/>
                    <a:pt x="376" y="392"/>
                  </a:cubicBezTo>
                  <a:cubicBezTo>
                    <a:pt x="264" y="219"/>
                    <a:pt x="264" y="219"/>
                    <a:pt x="264" y="219"/>
                  </a:cubicBezTo>
                  <a:cubicBezTo>
                    <a:pt x="15" y="219"/>
                    <a:pt x="15" y="219"/>
                    <a:pt x="15" y="219"/>
                  </a:cubicBezTo>
                  <a:cubicBezTo>
                    <a:pt x="15" y="392"/>
                    <a:pt x="15" y="392"/>
                    <a:pt x="15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320" y="196"/>
                  </a:moveTo>
                  <a:cubicBezTo>
                    <a:pt x="331" y="191"/>
                    <a:pt x="341" y="185"/>
                    <a:pt x="350" y="176"/>
                  </a:cubicBezTo>
                  <a:cubicBezTo>
                    <a:pt x="358" y="167"/>
                    <a:pt x="365" y="157"/>
                    <a:pt x="370" y="146"/>
                  </a:cubicBezTo>
                  <a:cubicBezTo>
                    <a:pt x="375" y="135"/>
                    <a:pt x="378" y="122"/>
                    <a:pt x="378" y="109"/>
                  </a:cubicBezTo>
                  <a:cubicBezTo>
                    <a:pt x="378" y="96"/>
                    <a:pt x="375" y="84"/>
                    <a:pt x="370" y="73"/>
                  </a:cubicBezTo>
                  <a:cubicBezTo>
                    <a:pt x="365" y="61"/>
                    <a:pt x="358" y="51"/>
                    <a:pt x="350" y="43"/>
                  </a:cubicBezTo>
                  <a:cubicBezTo>
                    <a:pt x="341" y="35"/>
                    <a:pt x="331" y="28"/>
                    <a:pt x="320" y="23"/>
                  </a:cubicBezTo>
                  <a:cubicBezTo>
                    <a:pt x="308" y="18"/>
                    <a:pt x="296" y="16"/>
                    <a:pt x="283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283" y="204"/>
                    <a:pt x="283" y="204"/>
                    <a:pt x="283" y="204"/>
                  </a:cubicBezTo>
                  <a:cubicBezTo>
                    <a:pt x="296" y="204"/>
                    <a:pt x="308" y="201"/>
                    <a:pt x="320" y="196"/>
                  </a:cubicBezTo>
                  <a:close/>
                </a:path>
              </a:pathLst>
            </a:custGeom>
            <a:solidFill>
              <a:srgbClr val="6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46"/>
            <p:cNvSpPr>
              <a:spLocks noEditPoints="1"/>
            </p:cNvSpPr>
            <p:nvPr/>
          </p:nvSpPr>
          <p:spPr bwMode="auto">
            <a:xfrm>
              <a:off x="1527" y="2518"/>
              <a:ext cx="926" cy="926"/>
            </a:xfrm>
            <a:custGeom>
              <a:avLst/>
              <a:gdLst>
                <a:gd name="T0" fmla="*/ 926 w 926"/>
                <a:gd name="T1" fmla="*/ 926 h 926"/>
                <a:gd name="T2" fmla="*/ 883 w 926"/>
                <a:gd name="T3" fmla="*/ 926 h 926"/>
                <a:gd name="T4" fmla="*/ 848 w 926"/>
                <a:gd name="T5" fmla="*/ 850 h 926"/>
                <a:gd name="T6" fmla="*/ 75 w 926"/>
                <a:gd name="T7" fmla="*/ 850 h 926"/>
                <a:gd name="T8" fmla="*/ 40 w 926"/>
                <a:gd name="T9" fmla="*/ 926 h 926"/>
                <a:gd name="T10" fmla="*/ 0 w 926"/>
                <a:gd name="T11" fmla="*/ 926 h 926"/>
                <a:gd name="T12" fmla="*/ 437 w 926"/>
                <a:gd name="T13" fmla="*/ 0 h 926"/>
                <a:gd name="T14" fmla="*/ 474 w 926"/>
                <a:gd name="T15" fmla="*/ 0 h 926"/>
                <a:gd name="T16" fmla="*/ 926 w 926"/>
                <a:gd name="T17" fmla="*/ 926 h 926"/>
                <a:gd name="T18" fmla="*/ 94 w 926"/>
                <a:gd name="T19" fmla="*/ 815 h 926"/>
                <a:gd name="T20" fmla="*/ 829 w 926"/>
                <a:gd name="T21" fmla="*/ 815 h 926"/>
                <a:gd name="T22" fmla="*/ 455 w 926"/>
                <a:gd name="T23" fmla="*/ 47 h 926"/>
                <a:gd name="T24" fmla="*/ 94 w 926"/>
                <a:gd name="T25" fmla="*/ 815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6" h="926">
                  <a:moveTo>
                    <a:pt x="926" y="926"/>
                  </a:moveTo>
                  <a:lnTo>
                    <a:pt x="883" y="926"/>
                  </a:lnTo>
                  <a:lnTo>
                    <a:pt x="848" y="850"/>
                  </a:lnTo>
                  <a:lnTo>
                    <a:pt x="75" y="850"/>
                  </a:lnTo>
                  <a:lnTo>
                    <a:pt x="40" y="926"/>
                  </a:lnTo>
                  <a:lnTo>
                    <a:pt x="0" y="926"/>
                  </a:lnTo>
                  <a:lnTo>
                    <a:pt x="437" y="0"/>
                  </a:lnTo>
                  <a:lnTo>
                    <a:pt x="474" y="0"/>
                  </a:lnTo>
                  <a:lnTo>
                    <a:pt x="926" y="926"/>
                  </a:lnTo>
                  <a:close/>
                  <a:moveTo>
                    <a:pt x="94" y="815"/>
                  </a:moveTo>
                  <a:lnTo>
                    <a:pt x="829" y="815"/>
                  </a:lnTo>
                  <a:lnTo>
                    <a:pt x="455" y="47"/>
                  </a:lnTo>
                  <a:lnTo>
                    <a:pt x="94" y="815"/>
                  </a:lnTo>
                  <a:close/>
                </a:path>
              </a:pathLst>
            </a:custGeom>
            <a:solidFill>
              <a:srgbClr val="6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47"/>
            <p:cNvSpPr>
              <a:spLocks noEditPoints="1"/>
            </p:cNvSpPr>
            <p:nvPr/>
          </p:nvSpPr>
          <p:spPr bwMode="auto">
            <a:xfrm>
              <a:off x="2500" y="2518"/>
              <a:ext cx="930" cy="926"/>
            </a:xfrm>
            <a:custGeom>
              <a:avLst/>
              <a:gdLst>
                <a:gd name="T0" fmla="*/ 0 w 394"/>
                <a:gd name="T1" fmla="*/ 0 h 392"/>
                <a:gd name="T2" fmla="*/ 670 w 394"/>
                <a:gd name="T3" fmla="*/ 0 h 392"/>
                <a:gd name="T4" fmla="*/ 772 w 394"/>
                <a:gd name="T5" fmla="*/ 21 h 392"/>
                <a:gd name="T6" fmla="*/ 854 w 394"/>
                <a:gd name="T7" fmla="*/ 76 h 392"/>
                <a:gd name="T8" fmla="*/ 909 w 394"/>
                <a:gd name="T9" fmla="*/ 158 h 392"/>
                <a:gd name="T10" fmla="*/ 930 w 394"/>
                <a:gd name="T11" fmla="*/ 257 h 392"/>
                <a:gd name="T12" fmla="*/ 909 w 394"/>
                <a:gd name="T13" fmla="*/ 359 h 392"/>
                <a:gd name="T14" fmla="*/ 854 w 394"/>
                <a:gd name="T15" fmla="*/ 442 h 392"/>
                <a:gd name="T16" fmla="*/ 772 w 394"/>
                <a:gd name="T17" fmla="*/ 498 h 392"/>
                <a:gd name="T18" fmla="*/ 670 w 394"/>
                <a:gd name="T19" fmla="*/ 517 h 392"/>
                <a:gd name="T20" fmla="*/ 38 w 394"/>
                <a:gd name="T21" fmla="*/ 517 h 392"/>
                <a:gd name="T22" fmla="*/ 38 w 394"/>
                <a:gd name="T23" fmla="*/ 926 h 392"/>
                <a:gd name="T24" fmla="*/ 0 w 394"/>
                <a:gd name="T25" fmla="*/ 926 h 392"/>
                <a:gd name="T26" fmla="*/ 0 w 394"/>
                <a:gd name="T27" fmla="*/ 0 h 392"/>
                <a:gd name="T28" fmla="*/ 670 w 394"/>
                <a:gd name="T29" fmla="*/ 482 h 392"/>
                <a:gd name="T30" fmla="*/ 755 w 394"/>
                <a:gd name="T31" fmla="*/ 463 h 392"/>
                <a:gd name="T32" fmla="*/ 826 w 394"/>
                <a:gd name="T33" fmla="*/ 416 h 392"/>
                <a:gd name="T34" fmla="*/ 876 w 394"/>
                <a:gd name="T35" fmla="*/ 345 h 392"/>
                <a:gd name="T36" fmla="*/ 892 w 394"/>
                <a:gd name="T37" fmla="*/ 257 h 392"/>
                <a:gd name="T38" fmla="*/ 876 w 394"/>
                <a:gd name="T39" fmla="*/ 172 h 392"/>
                <a:gd name="T40" fmla="*/ 826 w 394"/>
                <a:gd name="T41" fmla="*/ 102 h 392"/>
                <a:gd name="T42" fmla="*/ 755 w 394"/>
                <a:gd name="T43" fmla="*/ 54 h 392"/>
                <a:gd name="T44" fmla="*/ 670 w 394"/>
                <a:gd name="T45" fmla="*/ 38 h 392"/>
                <a:gd name="T46" fmla="*/ 38 w 394"/>
                <a:gd name="T47" fmla="*/ 38 h 392"/>
                <a:gd name="T48" fmla="*/ 38 w 394"/>
                <a:gd name="T49" fmla="*/ 482 h 392"/>
                <a:gd name="T50" fmla="*/ 670 w 394"/>
                <a:gd name="T51" fmla="*/ 482 h 3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299" y="0"/>
                    <a:pt x="313" y="3"/>
                    <a:pt x="327" y="9"/>
                  </a:cubicBezTo>
                  <a:cubicBezTo>
                    <a:pt x="340" y="14"/>
                    <a:pt x="352" y="22"/>
                    <a:pt x="362" y="32"/>
                  </a:cubicBezTo>
                  <a:cubicBezTo>
                    <a:pt x="372" y="42"/>
                    <a:pt x="380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80" y="166"/>
                    <a:pt x="372" y="177"/>
                    <a:pt x="362" y="187"/>
                  </a:cubicBezTo>
                  <a:cubicBezTo>
                    <a:pt x="352" y="197"/>
                    <a:pt x="340" y="205"/>
                    <a:pt x="327" y="211"/>
                  </a:cubicBezTo>
                  <a:cubicBezTo>
                    <a:pt x="313" y="217"/>
                    <a:pt x="299" y="219"/>
                    <a:pt x="284" y="219"/>
                  </a:cubicBezTo>
                  <a:cubicBezTo>
                    <a:pt x="16" y="219"/>
                    <a:pt x="16" y="219"/>
                    <a:pt x="16" y="219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284" y="204"/>
                  </a:moveTo>
                  <a:cubicBezTo>
                    <a:pt x="297" y="204"/>
                    <a:pt x="309" y="201"/>
                    <a:pt x="320" y="196"/>
                  </a:cubicBezTo>
                  <a:cubicBezTo>
                    <a:pt x="332" y="191"/>
                    <a:pt x="342" y="185"/>
                    <a:pt x="350" y="176"/>
                  </a:cubicBezTo>
                  <a:cubicBezTo>
                    <a:pt x="359" y="167"/>
                    <a:pt x="366" y="157"/>
                    <a:pt x="371" y="146"/>
                  </a:cubicBezTo>
                  <a:cubicBezTo>
                    <a:pt x="376" y="135"/>
                    <a:pt x="378" y="122"/>
                    <a:pt x="378" y="109"/>
                  </a:cubicBezTo>
                  <a:cubicBezTo>
                    <a:pt x="378" y="96"/>
                    <a:pt x="376" y="84"/>
                    <a:pt x="371" y="73"/>
                  </a:cubicBezTo>
                  <a:cubicBezTo>
                    <a:pt x="366" y="61"/>
                    <a:pt x="359" y="51"/>
                    <a:pt x="350" y="43"/>
                  </a:cubicBezTo>
                  <a:cubicBezTo>
                    <a:pt x="342" y="35"/>
                    <a:pt x="332" y="28"/>
                    <a:pt x="320" y="23"/>
                  </a:cubicBezTo>
                  <a:cubicBezTo>
                    <a:pt x="309" y="18"/>
                    <a:pt x="297" y="16"/>
                    <a:pt x="28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204"/>
                    <a:pt x="16" y="204"/>
                    <a:pt x="16" y="204"/>
                  </a:cubicBezTo>
                  <a:lnTo>
                    <a:pt x="284" y="204"/>
                  </a:lnTo>
                  <a:close/>
                </a:path>
              </a:pathLst>
            </a:custGeom>
            <a:solidFill>
              <a:srgbClr val="6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48"/>
            <p:cNvSpPr>
              <a:spLocks noChangeArrowheads="1"/>
            </p:cNvSpPr>
            <p:nvPr/>
          </p:nvSpPr>
          <p:spPr bwMode="auto">
            <a:xfrm>
              <a:off x="3471" y="2518"/>
              <a:ext cx="37" cy="926"/>
            </a:xfrm>
            <a:prstGeom prst="rect">
              <a:avLst/>
            </a:prstGeom>
            <a:solidFill>
              <a:srgbClr val="6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1" name="Freeform 49"/>
            <p:cNvSpPr>
              <a:spLocks noEditPoints="1"/>
            </p:cNvSpPr>
            <p:nvPr/>
          </p:nvSpPr>
          <p:spPr bwMode="auto">
            <a:xfrm>
              <a:off x="3589" y="2518"/>
              <a:ext cx="928" cy="926"/>
            </a:xfrm>
            <a:custGeom>
              <a:avLst/>
              <a:gdLst>
                <a:gd name="T0" fmla="*/ 0 w 393"/>
                <a:gd name="T1" fmla="*/ 0 h 392"/>
                <a:gd name="T2" fmla="*/ 465 w 393"/>
                <a:gd name="T3" fmla="*/ 0 h 392"/>
                <a:gd name="T4" fmla="*/ 647 w 393"/>
                <a:gd name="T5" fmla="*/ 35 h 392"/>
                <a:gd name="T6" fmla="*/ 793 w 393"/>
                <a:gd name="T7" fmla="*/ 135 h 392"/>
                <a:gd name="T8" fmla="*/ 893 w 393"/>
                <a:gd name="T9" fmla="*/ 281 h 392"/>
                <a:gd name="T10" fmla="*/ 928 w 393"/>
                <a:gd name="T11" fmla="*/ 461 h 392"/>
                <a:gd name="T12" fmla="*/ 893 w 393"/>
                <a:gd name="T13" fmla="*/ 643 h 392"/>
                <a:gd name="T14" fmla="*/ 793 w 393"/>
                <a:gd name="T15" fmla="*/ 789 h 392"/>
                <a:gd name="T16" fmla="*/ 647 w 393"/>
                <a:gd name="T17" fmla="*/ 888 h 392"/>
                <a:gd name="T18" fmla="*/ 465 w 393"/>
                <a:gd name="T19" fmla="*/ 926 h 392"/>
                <a:gd name="T20" fmla="*/ 0 w 393"/>
                <a:gd name="T21" fmla="*/ 926 h 392"/>
                <a:gd name="T22" fmla="*/ 0 w 393"/>
                <a:gd name="T23" fmla="*/ 0 h 392"/>
                <a:gd name="T24" fmla="*/ 465 w 393"/>
                <a:gd name="T25" fmla="*/ 888 h 392"/>
                <a:gd name="T26" fmla="*/ 633 w 393"/>
                <a:gd name="T27" fmla="*/ 855 h 392"/>
                <a:gd name="T28" fmla="*/ 767 w 393"/>
                <a:gd name="T29" fmla="*/ 763 h 392"/>
                <a:gd name="T30" fmla="*/ 860 w 393"/>
                <a:gd name="T31" fmla="*/ 628 h 392"/>
                <a:gd name="T32" fmla="*/ 893 w 393"/>
                <a:gd name="T33" fmla="*/ 461 h 392"/>
                <a:gd name="T34" fmla="*/ 860 w 393"/>
                <a:gd name="T35" fmla="*/ 295 h 392"/>
                <a:gd name="T36" fmla="*/ 767 w 393"/>
                <a:gd name="T37" fmla="*/ 161 h 392"/>
                <a:gd name="T38" fmla="*/ 633 w 393"/>
                <a:gd name="T39" fmla="*/ 71 h 392"/>
                <a:gd name="T40" fmla="*/ 465 w 393"/>
                <a:gd name="T41" fmla="*/ 38 h 392"/>
                <a:gd name="T42" fmla="*/ 38 w 393"/>
                <a:gd name="T43" fmla="*/ 38 h 392"/>
                <a:gd name="T44" fmla="*/ 38 w 393"/>
                <a:gd name="T45" fmla="*/ 888 h 392"/>
                <a:gd name="T46" fmla="*/ 465 w 393"/>
                <a:gd name="T47" fmla="*/ 888 h 39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3" h="392">
                  <a:moveTo>
                    <a:pt x="0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224" y="0"/>
                    <a:pt x="250" y="5"/>
                    <a:pt x="274" y="15"/>
                  </a:cubicBezTo>
                  <a:cubicBezTo>
                    <a:pt x="297" y="25"/>
                    <a:pt x="318" y="39"/>
                    <a:pt x="336" y="57"/>
                  </a:cubicBezTo>
                  <a:cubicBezTo>
                    <a:pt x="354" y="75"/>
                    <a:pt x="368" y="95"/>
                    <a:pt x="378" y="119"/>
                  </a:cubicBezTo>
                  <a:cubicBezTo>
                    <a:pt x="388" y="143"/>
                    <a:pt x="393" y="168"/>
                    <a:pt x="393" y="195"/>
                  </a:cubicBezTo>
                  <a:cubicBezTo>
                    <a:pt x="393" y="223"/>
                    <a:pt x="388" y="248"/>
                    <a:pt x="378" y="272"/>
                  </a:cubicBezTo>
                  <a:cubicBezTo>
                    <a:pt x="368" y="296"/>
                    <a:pt x="354" y="316"/>
                    <a:pt x="336" y="334"/>
                  </a:cubicBezTo>
                  <a:cubicBezTo>
                    <a:pt x="318" y="352"/>
                    <a:pt x="297" y="366"/>
                    <a:pt x="274" y="376"/>
                  </a:cubicBezTo>
                  <a:cubicBezTo>
                    <a:pt x="250" y="387"/>
                    <a:pt x="224" y="392"/>
                    <a:pt x="197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197" y="376"/>
                  </a:moveTo>
                  <a:cubicBezTo>
                    <a:pt x="222" y="376"/>
                    <a:pt x="246" y="371"/>
                    <a:pt x="268" y="362"/>
                  </a:cubicBezTo>
                  <a:cubicBezTo>
                    <a:pt x="290" y="353"/>
                    <a:pt x="309" y="340"/>
                    <a:pt x="325" y="323"/>
                  </a:cubicBezTo>
                  <a:cubicBezTo>
                    <a:pt x="341" y="307"/>
                    <a:pt x="354" y="288"/>
                    <a:pt x="364" y="266"/>
                  </a:cubicBezTo>
                  <a:cubicBezTo>
                    <a:pt x="373" y="244"/>
                    <a:pt x="378" y="221"/>
                    <a:pt x="378" y="195"/>
                  </a:cubicBezTo>
                  <a:cubicBezTo>
                    <a:pt x="378" y="170"/>
                    <a:pt x="373" y="147"/>
                    <a:pt x="364" y="125"/>
                  </a:cubicBezTo>
                  <a:cubicBezTo>
                    <a:pt x="354" y="103"/>
                    <a:pt x="341" y="84"/>
                    <a:pt x="325" y="68"/>
                  </a:cubicBezTo>
                  <a:cubicBezTo>
                    <a:pt x="309" y="52"/>
                    <a:pt x="290" y="39"/>
                    <a:pt x="268" y="30"/>
                  </a:cubicBezTo>
                  <a:cubicBezTo>
                    <a:pt x="246" y="20"/>
                    <a:pt x="222" y="16"/>
                    <a:pt x="19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76"/>
                    <a:pt x="16" y="376"/>
                    <a:pt x="16" y="376"/>
                  </a:cubicBezTo>
                  <a:lnTo>
                    <a:pt x="197" y="376"/>
                  </a:lnTo>
                  <a:close/>
                </a:path>
              </a:pathLst>
            </a:custGeom>
            <a:solidFill>
              <a:srgbClr val="6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50"/>
            <p:cNvSpPr>
              <a:spLocks/>
            </p:cNvSpPr>
            <p:nvPr/>
          </p:nvSpPr>
          <p:spPr bwMode="auto">
            <a:xfrm>
              <a:off x="4581" y="2518"/>
              <a:ext cx="928" cy="926"/>
            </a:xfrm>
            <a:custGeom>
              <a:avLst/>
              <a:gdLst>
                <a:gd name="T0" fmla="*/ 0 w 928"/>
                <a:gd name="T1" fmla="*/ 0 h 926"/>
                <a:gd name="T2" fmla="*/ 928 w 928"/>
                <a:gd name="T3" fmla="*/ 0 h 926"/>
                <a:gd name="T4" fmla="*/ 928 w 928"/>
                <a:gd name="T5" fmla="*/ 37 h 926"/>
                <a:gd name="T6" fmla="*/ 35 w 928"/>
                <a:gd name="T7" fmla="*/ 37 h 926"/>
                <a:gd name="T8" fmla="*/ 35 w 928"/>
                <a:gd name="T9" fmla="*/ 444 h 926"/>
                <a:gd name="T10" fmla="*/ 909 w 928"/>
                <a:gd name="T11" fmla="*/ 444 h 926"/>
                <a:gd name="T12" fmla="*/ 909 w 928"/>
                <a:gd name="T13" fmla="*/ 482 h 926"/>
                <a:gd name="T14" fmla="*/ 35 w 928"/>
                <a:gd name="T15" fmla="*/ 482 h 926"/>
                <a:gd name="T16" fmla="*/ 35 w 928"/>
                <a:gd name="T17" fmla="*/ 888 h 926"/>
                <a:gd name="T18" fmla="*/ 928 w 928"/>
                <a:gd name="T19" fmla="*/ 888 h 926"/>
                <a:gd name="T20" fmla="*/ 928 w 928"/>
                <a:gd name="T21" fmla="*/ 926 h 926"/>
                <a:gd name="T22" fmla="*/ 0 w 928"/>
                <a:gd name="T23" fmla="*/ 926 h 926"/>
                <a:gd name="T24" fmla="*/ 0 w 928"/>
                <a:gd name="T25" fmla="*/ 0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8" h="926">
                  <a:moveTo>
                    <a:pt x="0" y="0"/>
                  </a:moveTo>
                  <a:lnTo>
                    <a:pt x="928" y="0"/>
                  </a:lnTo>
                  <a:lnTo>
                    <a:pt x="928" y="37"/>
                  </a:lnTo>
                  <a:lnTo>
                    <a:pt x="35" y="37"/>
                  </a:lnTo>
                  <a:lnTo>
                    <a:pt x="35" y="444"/>
                  </a:lnTo>
                  <a:lnTo>
                    <a:pt x="909" y="444"/>
                  </a:lnTo>
                  <a:lnTo>
                    <a:pt x="909" y="482"/>
                  </a:lnTo>
                  <a:lnTo>
                    <a:pt x="35" y="482"/>
                  </a:lnTo>
                  <a:lnTo>
                    <a:pt x="35" y="888"/>
                  </a:lnTo>
                  <a:lnTo>
                    <a:pt x="928" y="888"/>
                  </a:lnTo>
                  <a:lnTo>
                    <a:pt x="928" y="926"/>
                  </a:lnTo>
                  <a:lnTo>
                    <a:pt x="0" y="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51"/>
            <p:cNvSpPr>
              <a:spLocks/>
            </p:cNvSpPr>
            <p:nvPr/>
          </p:nvSpPr>
          <p:spPr bwMode="auto">
            <a:xfrm>
              <a:off x="5540" y="2515"/>
              <a:ext cx="1819" cy="929"/>
            </a:xfrm>
            <a:custGeom>
              <a:avLst/>
              <a:gdLst>
                <a:gd name="T0" fmla="*/ 1781 w 770"/>
                <a:gd name="T1" fmla="*/ 466 h 393"/>
                <a:gd name="T2" fmla="*/ 1748 w 770"/>
                <a:gd name="T3" fmla="*/ 300 h 393"/>
                <a:gd name="T4" fmla="*/ 1656 w 770"/>
                <a:gd name="T5" fmla="*/ 163 h 393"/>
                <a:gd name="T6" fmla="*/ 1521 w 770"/>
                <a:gd name="T7" fmla="*/ 73 h 393"/>
                <a:gd name="T8" fmla="*/ 1356 w 770"/>
                <a:gd name="T9" fmla="*/ 40 h 393"/>
                <a:gd name="T10" fmla="*/ 1210 w 770"/>
                <a:gd name="T11" fmla="*/ 66 h 393"/>
                <a:gd name="T12" fmla="*/ 1082 w 770"/>
                <a:gd name="T13" fmla="*/ 149 h 393"/>
                <a:gd name="T14" fmla="*/ 987 w 770"/>
                <a:gd name="T15" fmla="*/ 281 h 393"/>
                <a:gd name="T16" fmla="*/ 935 w 770"/>
                <a:gd name="T17" fmla="*/ 466 h 393"/>
                <a:gd name="T18" fmla="*/ 881 w 770"/>
                <a:gd name="T19" fmla="*/ 662 h 393"/>
                <a:gd name="T20" fmla="*/ 782 w 770"/>
                <a:gd name="T21" fmla="*/ 806 h 393"/>
                <a:gd name="T22" fmla="*/ 640 w 770"/>
                <a:gd name="T23" fmla="*/ 898 h 393"/>
                <a:gd name="T24" fmla="*/ 463 w 770"/>
                <a:gd name="T25" fmla="*/ 929 h 393"/>
                <a:gd name="T26" fmla="*/ 281 w 770"/>
                <a:gd name="T27" fmla="*/ 891 h 393"/>
                <a:gd name="T28" fmla="*/ 135 w 770"/>
                <a:gd name="T29" fmla="*/ 792 h 393"/>
                <a:gd name="T30" fmla="*/ 35 w 770"/>
                <a:gd name="T31" fmla="*/ 645 h 393"/>
                <a:gd name="T32" fmla="*/ 0 w 770"/>
                <a:gd name="T33" fmla="*/ 463 h 393"/>
                <a:gd name="T34" fmla="*/ 35 w 770"/>
                <a:gd name="T35" fmla="*/ 284 h 393"/>
                <a:gd name="T36" fmla="*/ 135 w 770"/>
                <a:gd name="T37" fmla="*/ 135 h 393"/>
                <a:gd name="T38" fmla="*/ 281 w 770"/>
                <a:gd name="T39" fmla="*/ 35 h 393"/>
                <a:gd name="T40" fmla="*/ 463 w 770"/>
                <a:gd name="T41" fmla="*/ 0 h 393"/>
                <a:gd name="T42" fmla="*/ 463 w 770"/>
                <a:gd name="T43" fmla="*/ 35 h 393"/>
                <a:gd name="T44" fmla="*/ 295 w 770"/>
                <a:gd name="T45" fmla="*/ 71 h 393"/>
                <a:gd name="T46" fmla="*/ 161 w 770"/>
                <a:gd name="T47" fmla="*/ 163 h 393"/>
                <a:gd name="T48" fmla="*/ 69 w 770"/>
                <a:gd name="T49" fmla="*/ 298 h 393"/>
                <a:gd name="T50" fmla="*/ 35 w 770"/>
                <a:gd name="T51" fmla="*/ 463 h 393"/>
                <a:gd name="T52" fmla="*/ 69 w 770"/>
                <a:gd name="T53" fmla="*/ 631 h 393"/>
                <a:gd name="T54" fmla="*/ 161 w 770"/>
                <a:gd name="T55" fmla="*/ 766 h 393"/>
                <a:gd name="T56" fmla="*/ 295 w 770"/>
                <a:gd name="T57" fmla="*/ 858 h 393"/>
                <a:gd name="T58" fmla="*/ 463 w 770"/>
                <a:gd name="T59" fmla="*/ 891 h 393"/>
                <a:gd name="T60" fmla="*/ 624 w 770"/>
                <a:gd name="T61" fmla="*/ 863 h 393"/>
                <a:gd name="T62" fmla="*/ 751 w 770"/>
                <a:gd name="T63" fmla="*/ 778 h 393"/>
                <a:gd name="T64" fmla="*/ 841 w 770"/>
                <a:gd name="T65" fmla="*/ 643 h 393"/>
                <a:gd name="T66" fmla="*/ 891 w 770"/>
                <a:gd name="T67" fmla="*/ 466 h 393"/>
                <a:gd name="T68" fmla="*/ 945 w 770"/>
                <a:gd name="T69" fmla="*/ 274 h 393"/>
                <a:gd name="T70" fmla="*/ 1042 w 770"/>
                <a:gd name="T71" fmla="*/ 128 h 393"/>
                <a:gd name="T72" fmla="*/ 1181 w 770"/>
                <a:gd name="T73" fmla="*/ 35 h 393"/>
                <a:gd name="T74" fmla="*/ 1356 w 770"/>
                <a:gd name="T75" fmla="*/ 2 h 393"/>
                <a:gd name="T76" fmla="*/ 1536 w 770"/>
                <a:gd name="T77" fmla="*/ 38 h 393"/>
                <a:gd name="T78" fmla="*/ 1682 w 770"/>
                <a:gd name="T79" fmla="*/ 139 h 393"/>
                <a:gd name="T80" fmla="*/ 1781 w 770"/>
                <a:gd name="T81" fmla="*/ 286 h 393"/>
                <a:gd name="T82" fmla="*/ 1819 w 770"/>
                <a:gd name="T83" fmla="*/ 466 h 393"/>
                <a:gd name="T84" fmla="*/ 1798 w 770"/>
                <a:gd name="T85" fmla="*/ 600 h 393"/>
                <a:gd name="T86" fmla="*/ 1743 w 770"/>
                <a:gd name="T87" fmla="*/ 721 h 393"/>
                <a:gd name="T88" fmla="*/ 1658 w 770"/>
                <a:gd name="T89" fmla="*/ 818 h 393"/>
                <a:gd name="T90" fmla="*/ 1550 w 770"/>
                <a:gd name="T91" fmla="*/ 889 h 393"/>
                <a:gd name="T92" fmla="*/ 1550 w 770"/>
                <a:gd name="T93" fmla="*/ 849 h 393"/>
                <a:gd name="T94" fmla="*/ 1644 w 770"/>
                <a:gd name="T95" fmla="*/ 782 h 393"/>
                <a:gd name="T96" fmla="*/ 1717 w 770"/>
                <a:gd name="T97" fmla="*/ 693 h 393"/>
                <a:gd name="T98" fmla="*/ 1765 w 770"/>
                <a:gd name="T99" fmla="*/ 586 h 393"/>
                <a:gd name="T100" fmla="*/ 1781 w 770"/>
                <a:gd name="T101" fmla="*/ 466 h 39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70" h="393">
                  <a:moveTo>
                    <a:pt x="754" y="197"/>
                  </a:moveTo>
                  <a:cubicBezTo>
                    <a:pt x="754" y="172"/>
                    <a:pt x="749" y="149"/>
                    <a:pt x="740" y="127"/>
                  </a:cubicBezTo>
                  <a:cubicBezTo>
                    <a:pt x="731" y="105"/>
                    <a:pt x="718" y="86"/>
                    <a:pt x="701" y="69"/>
                  </a:cubicBezTo>
                  <a:cubicBezTo>
                    <a:pt x="685" y="53"/>
                    <a:pt x="666" y="40"/>
                    <a:pt x="644" y="31"/>
                  </a:cubicBezTo>
                  <a:cubicBezTo>
                    <a:pt x="622" y="21"/>
                    <a:pt x="599" y="17"/>
                    <a:pt x="574" y="17"/>
                  </a:cubicBezTo>
                  <a:cubicBezTo>
                    <a:pt x="552" y="17"/>
                    <a:pt x="532" y="21"/>
                    <a:pt x="512" y="28"/>
                  </a:cubicBezTo>
                  <a:cubicBezTo>
                    <a:pt x="492" y="36"/>
                    <a:pt x="474" y="47"/>
                    <a:pt x="458" y="63"/>
                  </a:cubicBezTo>
                  <a:cubicBezTo>
                    <a:pt x="442" y="78"/>
                    <a:pt x="429" y="97"/>
                    <a:pt x="418" y="119"/>
                  </a:cubicBezTo>
                  <a:cubicBezTo>
                    <a:pt x="407" y="142"/>
                    <a:pt x="399" y="168"/>
                    <a:pt x="396" y="197"/>
                  </a:cubicBezTo>
                  <a:cubicBezTo>
                    <a:pt x="392" y="228"/>
                    <a:pt x="384" y="256"/>
                    <a:pt x="373" y="280"/>
                  </a:cubicBezTo>
                  <a:cubicBezTo>
                    <a:pt x="362" y="304"/>
                    <a:pt x="348" y="325"/>
                    <a:pt x="331" y="341"/>
                  </a:cubicBezTo>
                  <a:cubicBezTo>
                    <a:pt x="313" y="358"/>
                    <a:pt x="293" y="371"/>
                    <a:pt x="271" y="380"/>
                  </a:cubicBezTo>
                  <a:cubicBezTo>
                    <a:pt x="248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7"/>
                  </a:cubicBezTo>
                  <a:cubicBezTo>
                    <a:pt x="96" y="367"/>
                    <a:pt x="75" y="353"/>
                    <a:pt x="57" y="335"/>
                  </a:cubicBezTo>
                  <a:cubicBezTo>
                    <a:pt x="39" y="317"/>
                    <a:pt x="25" y="297"/>
                    <a:pt x="15" y="273"/>
                  </a:cubicBezTo>
                  <a:cubicBezTo>
                    <a:pt x="5" y="249"/>
                    <a:pt x="0" y="224"/>
                    <a:pt x="0" y="196"/>
                  </a:cubicBezTo>
                  <a:cubicBezTo>
                    <a:pt x="0" y="169"/>
                    <a:pt x="5" y="144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9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6"/>
                  </a:cubicBezTo>
                  <a:cubicBezTo>
                    <a:pt x="15" y="222"/>
                    <a:pt x="20" y="245"/>
                    <a:pt x="29" y="267"/>
                  </a:cubicBez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3" y="373"/>
                    <a:pt x="264" y="365"/>
                  </a:cubicBezTo>
                  <a:cubicBezTo>
                    <a:pt x="284" y="357"/>
                    <a:pt x="302" y="345"/>
                    <a:pt x="318" y="329"/>
                  </a:cubicBezTo>
                  <a:cubicBezTo>
                    <a:pt x="333" y="314"/>
                    <a:pt x="346" y="295"/>
                    <a:pt x="356" y="272"/>
                  </a:cubicBezTo>
                  <a:cubicBezTo>
                    <a:pt x="366" y="250"/>
                    <a:pt x="373" y="225"/>
                    <a:pt x="377" y="197"/>
                  </a:cubicBezTo>
                  <a:cubicBezTo>
                    <a:pt x="381" y="167"/>
                    <a:pt x="389" y="140"/>
                    <a:pt x="400" y="116"/>
                  </a:cubicBezTo>
                  <a:cubicBezTo>
                    <a:pt x="411" y="92"/>
                    <a:pt x="424" y="72"/>
                    <a:pt x="441" y="54"/>
                  </a:cubicBezTo>
                  <a:cubicBezTo>
                    <a:pt x="458" y="37"/>
                    <a:pt x="477" y="24"/>
                    <a:pt x="500" y="15"/>
                  </a:cubicBezTo>
                  <a:cubicBezTo>
                    <a:pt x="522" y="6"/>
                    <a:pt x="546" y="1"/>
                    <a:pt x="574" y="1"/>
                  </a:cubicBezTo>
                  <a:cubicBezTo>
                    <a:pt x="601" y="1"/>
                    <a:pt x="626" y="6"/>
                    <a:pt x="650" y="16"/>
                  </a:cubicBezTo>
                  <a:cubicBezTo>
                    <a:pt x="674" y="27"/>
                    <a:pt x="695" y="41"/>
                    <a:pt x="712" y="59"/>
                  </a:cubicBezTo>
                  <a:cubicBezTo>
                    <a:pt x="730" y="76"/>
                    <a:pt x="744" y="97"/>
                    <a:pt x="754" y="121"/>
                  </a:cubicBezTo>
                  <a:cubicBezTo>
                    <a:pt x="765" y="145"/>
                    <a:pt x="770" y="170"/>
                    <a:pt x="770" y="197"/>
                  </a:cubicBezTo>
                  <a:cubicBezTo>
                    <a:pt x="770" y="217"/>
                    <a:pt x="767" y="236"/>
                    <a:pt x="761" y="254"/>
                  </a:cubicBezTo>
                  <a:cubicBezTo>
                    <a:pt x="756" y="272"/>
                    <a:pt x="748" y="289"/>
                    <a:pt x="738" y="305"/>
                  </a:cubicBezTo>
                  <a:cubicBezTo>
                    <a:pt x="728" y="320"/>
                    <a:pt x="716" y="334"/>
                    <a:pt x="702" y="346"/>
                  </a:cubicBezTo>
                  <a:cubicBezTo>
                    <a:pt x="688" y="358"/>
                    <a:pt x="673" y="368"/>
                    <a:pt x="656" y="376"/>
                  </a:cubicBezTo>
                  <a:cubicBezTo>
                    <a:pt x="656" y="359"/>
                    <a:pt x="656" y="359"/>
                    <a:pt x="656" y="359"/>
                  </a:cubicBezTo>
                  <a:cubicBezTo>
                    <a:pt x="670" y="351"/>
                    <a:pt x="684" y="342"/>
                    <a:pt x="696" y="331"/>
                  </a:cubicBezTo>
                  <a:cubicBezTo>
                    <a:pt x="708" y="320"/>
                    <a:pt x="718" y="307"/>
                    <a:pt x="727" y="293"/>
                  </a:cubicBezTo>
                  <a:cubicBezTo>
                    <a:pt x="735" y="279"/>
                    <a:pt x="742" y="264"/>
                    <a:pt x="747" y="248"/>
                  </a:cubicBezTo>
                  <a:cubicBezTo>
                    <a:pt x="752" y="232"/>
                    <a:pt x="754" y="215"/>
                    <a:pt x="754" y="197"/>
                  </a:cubicBezTo>
                  <a:close/>
                </a:path>
              </a:pathLst>
            </a:custGeom>
            <a:solidFill>
              <a:srgbClr val="6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52"/>
            <p:cNvSpPr>
              <a:spLocks noChangeArrowheads="1"/>
            </p:cNvSpPr>
            <p:nvPr/>
          </p:nvSpPr>
          <p:spPr bwMode="auto">
            <a:xfrm>
              <a:off x="7425" y="2518"/>
              <a:ext cx="38" cy="926"/>
            </a:xfrm>
            <a:prstGeom prst="rect">
              <a:avLst/>
            </a:prstGeom>
            <a:solidFill>
              <a:srgbClr val="6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5" name="Freeform 53"/>
            <p:cNvSpPr>
              <a:spLocks/>
            </p:cNvSpPr>
            <p:nvPr/>
          </p:nvSpPr>
          <p:spPr bwMode="auto">
            <a:xfrm>
              <a:off x="7534" y="2515"/>
              <a:ext cx="928" cy="929"/>
            </a:xfrm>
            <a:custGeom>
              <a:avLst/>
              <a:gdLst>
                <a:gd name="T0" fmla="*/ 68 w 393"/>
                <a:gd name="T1" fmla="*/ 631 h 393"/>
                <a:gd name="T2" fmla="*/ 161 w 393"/>
                <a:gd name="T3" fmla="*/ 766 h 393"/>
                <a:gd name="T4" fmla="*/ 295 w 393"/>
                <a:gd name="T5" fmla="*/ 858 h 393"/>
                <a:gd name="T6" fmla="*/ 463 w 393"/>
                <a:gd name="T7" fmla="*/ 891 h 393"/>
                <a:gd name="T8" fmla="*/ 628 w 393"/>
                <a:gd name="T9" fmla="*/ 858 h 393"/>
                <a:gd name="T10" fmla="*/ 765 w 393"/>
                <a:gd name="T11" fmla="*/ 766 h 393"/>
                <a:gd name="T12" fmla="*/ 857 w 393"/>
                <a:gd name="T13" fmla="*/ 631 h 393"/>
                <a:gd name="T14" fmla="*/ 890 w 393"/>
                <a:gd name="T15" fmla="*/ 466 h 393"/>
                <a:gd name="T16" fmla="*/ 890 w 393"/>
                <a:gd name="T17" fmla="*/ 463 h 393"/>
                <a:gd name="T18" fmla="*/ 501 w 393"/>
                <a:gd name="T19" fmla="*/ 463 h 393"/>
                <a:gd name="T20" fmla="*/ 501 w 393"/>
                <a:gd name="T21" fmla="*/ 428 h 393"/>
                <a:gd name="T22" fmla="*/ 928 w 393"/>
                <a:gd name="T23" fmla="*/ 428 h 393"/>
                <a:gd name="T24" fmla="*/ 928 w 393"/>
                <a:gd name="T25" fmla="*/ 466 h 393"/>
                <a:gd name="T26" fmla="*/ 890 w 393"/>
                <a:gd name="T27" fmla="*/ 645 h 393"/>
                <a:gd name="T28" fmla="*/ 791 w 393"/>
                <a:gd name="T29" fmla="*/ 794 h 393"/>
                <a:gd name="T30" fmla="*/ 642 w 393"/>
                <a:gd name="T31" fmla="*/ 894 h 393"/>
                <a:gd name="T32" fmla="*/ 463 w 393"/>
                <a:gd name="T33" fmla="*/ 929 h 393"/>
                <a:gd name="T34" fmla="*/ 281 w 393"/>
                <a:gd name="T35" fmla="*/ 894 h 393"/>
                <a:gd name="T36" fmla="*/ 135 w 393"/>
                <a:gd name="T37" fmla="*/ 794 h 393"/>
                <a:gd name="T38" fmla="*/ 35 w 393"/>
                <a:gd name="T39" fmla="*/ 645 h 393"/>
                <a:gd name="T40" fmla="*/ 0 w 393"/>
                <a:gd name="T41" fmla="*/ 466 h 393"/>
                <a:gd name="T42" fmla="*/ 0 w 393"/>
                <a:gd name="T43" fmla="*/ 463 h 393"/>
                <a:gd name="T44" fmla="*/ 35 w 393"/>
                <a:gd name="T45" fmla="*/ 284 h 393"/>
                <a:gd name="T46" fmla="*/ 135 w 393"/>
                <a:gd name="T47" fmla="*/ 135 h 393"/>
                <a:gd name="T48" fmla="*/ 281 w 393"/>
                <a:gd name="T49" fmla="*/ 35 h 393"/>
                <a:gd name="T50" fmla="*/ 463 w 393"/>
                <a:gd name="T51" fmla="*/ 0 h 393"/>
                <a:gd name="T52" fmla="*/ 597 w 393"/>
                <a:gd name="T53" fmla="*/ 19 h 393"/>
                <a:gd name="T54" fmla="*/ 718 w 393"/>
                <a:gd name="T55" fmla="*/ 76 h 393"/>
                <a:gd name="T56" fmla="*/ 640 w 393"/>
                <a:gd name="T57" fmla="*/ 76 h 393"/>
                <a:gd name="T58" fmla="*/ 555 w 393"/>
                <a:gd name="T59" fmla="*/ 47 h 393"/>
                <a:gd name="T60" fmla="*/ 463 w 393"/>
                <a:gd name="T61" fmla="*/ 35 h 393"/>
                <a:gd name="T62" fmla="*/ 295 w 393"/>
                <a:gd name="T63" fmla="*/ 71 h 393"/>
                <a:gd name="T64" fmla="*/ 161 w 393"/>
                <a:gd name="T65" fmla="*/ 161 h 393"/>
                <a:gd name="T66" fmla="*/ 68 w 393"/>
                <a:gd name="T67" fmla="*/ 298 h 393"/>
                <a:gd name="T68" fmla="*/ 35 w 393"/>
                <a:gd name="T69" fmla="*/ 466 h 393"/>
                <a:gd name="T70" fmla="*/ 68 w 393"/>
                <a:gd name="T71" fmla="*/ 631 h 39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93" h="393">
                  <a:moveTo>
                    <a:pt x="29" y="267"/>
                  </a:move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4" y="372"/>
                    <a:pt x="266" y="363"/>
                  </a:cubicBezTo>
                  <a:cubicBezTo>
                    <a:pt x="288" y="354"/>
                    <a:pt x="307" y="341"/>
                    <a:pt x="324" y="324"/>
                  </a:cubicBezTo>
                  <a:cubicBezTo>
                    <a:pt x="340" y="308"/>
                    <a:pt x="353" y="289"/>
                    <a:pt x="363" y="267"/>
                  </a:cubicBezTo>
                  <a:cubicBezTo>
                    <a:pt x="372" y="245"/>
                    <a:pt x="377" y="222"/>
                    <a:pt x="377" y="197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212" y="196"/>
                    <a:pt x="212" y="196"/>
                    <a:pt x="212" y="196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393" y="181"/>
                    <a:pt x="393" y="181"/>
                    <a:pt x="393" y="181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224"/>
                    <a:pt x="387" y="250"/>
                    <a:pt x="377" y="273"/>
                  </a:cubicBezTo>
                  <a:cubicBezTo>
                    <a:pt x="367" y="297"/>
                    <a:pt x="353" y="318"/>
                    <a:pt x="335" y="336"/>
                  </a:cubicBezTo>
                  <a:cubicBezTo>
                    <a:pt x="317" y="353"/>
                    <a:pt x="296" y="367"/>
                    <a:pt x="272" y="378"/>
                  </a:cubicBezTo>
                  <a:cubicBezTo>
                    <a:pt x="249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8"/>
                  </a:cubicBezTo>
                  <a:cubicBezTo>
                    <a:pt x="96" y="367"/>
                    <a:pt x="75" y="353"/>
                    <a:pt x="57" y="336"/>
                  </a:cubicBezTo>
                  <a:cubicBezTo>
                    <a:pt x="39" y="318"/>
                    <a:pt x="25" y="297"/>
                    <a:pt x="15" y="273"/>
                  </a:cubicBezTo>
                  <a:cubicBezTo>
                    <a:pt x="5" y="250"/>
                    <a:pt x="0" y="224"/>
                    <a:pt x="0" y="19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69"/>
                    <a:pt x="5" y="143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216" y="0"/>
                    <a:pt x="235" y="3"/>
                    <a:pt x="253" y="8"/>
                  </a:cubicBezTo>
                  <a:cubicBezTo>
                    <a:pt x="271" y="14"/>
                    <a:pt x="288" y="22"/>
                    <a:pt x="304" y="32"/>
                  </a:cubicBezTo>
                  <a:cubicBezTo>
                    <a:pt x="271" y="32"/>
                    <a:pt x="271" y="32"/>
                    <a:pt x="271" y="32"/>
                  </a:cubicBezTo>
                  <a:cubicBezTo>
                    <a:pt x="260" y="27"/>
                    <a:pt x="248" y="23"/>
                    <a:pt x="235" y="20"/>
                  </a:cubicBezTo>
                  <a:cubicBezTo>
                    <a:pt x="222" y="17"/>
                    <a:pt x="209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8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7"/>
                  </a:cubicBezTo>
                  <a:cubicBezTo>
                    <a:pt x="15" y="222"/>
                    <a:pt x="20" y="245"/>
                    <a:pt x="29" y="267"/>
                  </a:cubicBezTo>
                  <a:close/>
                </a:path>
              </a:pathLst>
            </a:custGeom>
            <a:solidFill>
              <a:srgbClr val="6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54"/>
            <p:cNvSpPr>
              <a:spLocks/>
            </p:cNvSpPr>
            <p:nvPr/>
          </p:nvSpPr>
          <p:spPr bwMode="auto">
            <a:xfrm>
              <a:off x="8509" y="2518"/>
              <a:ext cx="928" cy="926"/>
            </a:xfrm>
            <a:custGeom>
              <a:avLst/>
              <a:gdLst>
                <a:gd name="T0" fmla="*/ 891 w 928"/>
                <a:gd name="T1" fmla="*/ 0 h 926"/>
                <a:gd name="T2" fmla="*/ 928 w 928"/>
                <a:gd name="T3" fmla="*/ 0 h 926"/>
                <a:gd name="T4" fmla="*/ 928 w 928"/>
                <a:gd name="T5" fmla="*/ 926 h 926"/>
                <a:gd name="T6" fmla="*/ 891 w 928"/>
                <a:gd name="T7" fmla="*/ 926 h 926"/>
                <a:gd name="T8" fmla="*/ 38 w 928"/>
                <a:gd name="T9" fmla="*/ 52 h 926"/>
                <a:gd name="T10" fmla="*/ 38 w 928"/>
                <a:gd name="T11" fmla="*/ 926 h 926"/>
                <a:gd name="T12" fmla="*/ 0 w 928"/>
                <a:gd name="T13" fmla="*/ 926 h 926"/>
                <a:gd name="T14" fmla="*/ 0 w 928"/>
                <a:gd name="T15" fmla="*/ 0 h 926"/>
                <a:gd name="T16" fmla="*/ 38 w 928"/>
                <a:gd name="T17" fmla="*/ 0 h 926"/>
                <a:gd name="T18" fmla="*/ 891 w 928"/>
                <a:gd name="T19" fmla="*/ 874 h 926"/>
                <a:gd name="T20" fmla="*/ 891 w 928"/>
                <a:gd name="T21" fmla="*/ 0 h 9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8" h="926">
                  <a:moveTo>
                    <a:pt x="891" y="0"/>
                  </a:moveTo>
                  <a:lnTo>
                    <a:pt x="928" y="0"/>
                  </a:lnTo>
                  <a:lnTo>
                    <a:pt x="928" y="926"/>
                  </a:lnTo>
                  <a:lnTo>
                    <a:pt x="891" y="926"/>
                  </a:lnTo>
                  <a:lnTo>
                    <a:pt x="38" y="52"/>
                  </a:lnTo>
                  <a:lnTo>
                    <a:pt x="38" y="926"/>
                  </a:lnTo>
                  <a:lnTo>
                    <a:pt x="0" y="926"/>
                  </a:lnTo>
                  <a:lnTo>
                    <a:pt x="0" y="0"/>
                  </a:lnTo>
                  <a:lnTo>
                    <a:pt x="38" y="0"/>
                  </a:lnTo>
                  <a:lnTo>
                    <a:pt x="891" y="874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6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55"/>
            <p:cNvSpPr>
              <a:spLocks noEditPoints="1"/>
            </p:cNvSpPr>
            <p:nvPr/>
          </p:nvSpPr>
          <p:spPr bwMode="auto">
            <a:xfrm>
              <a:off x="579" y="129"/>
              <a:ext cx="2273" cy="2226"/>
            </a:xfrm>
            <a:custGeom>
              <a:avLst/>
              <a:gdLst>
                <a:gd name="T0" fmla="*/ 626 w 962"/>
                <a:gd name="T1" fmla="*/ 92 h 942"/>
                <a:gd name="T2" fmla="*/ 626 w 962"/>
                <a:gd name="T3" fmla="*/ 130 h 942"/>
                <a:gd name="T4" fmla="*/ 525 w 962"/>
                <a:gd name="T5" fmla="*/ 253 h 942"/>
                <a:gd name="T6" fmla="*/ 730 w 962"/>
                <a:gd name="T7" fmla="*/ 373 h 942"/>
                <a:gd name="T8" fmla="*/ 936 w 962"/>
                <a:gd name="T9" fmla="*/ 506 h 942"/>
                <a:gd name="T10" fmla="*/ 383 w 962"/>
                <a:gd name="T11" fmla="*/ 496 h 942"/>
                <a:gd name="T12" fmla="*/ 158 w 962"/>
                <a:gd name="T13" fmla="*/ 803 h 942"/>
                <a:gd name="T14" fmla="*/ 468 w 962"/>
                <a:gd name="T15" fmla="*/ 19 h 942"/>
                <a:gd name="T16" fmla="*/ 449 w 962"/>
                <a:gd name="T17" fmla="*/ 1252 h 942"/>
                <a:gd name="T18" fmla="*/ 383 w 962"/>
                <a:gd name="T19" fmla="*/ 926 h 942"/>
                <a:gd name="T20" fmla="*/ 187 w 962"/>
                <a:gd name="T21" fmla="*/ 785 h 942"/>
                <a:gd name="T22" fmla="*/ 383 w 962"/>
                <a:gd name="T23" fmla="*/ 803 h 942"/>
                <a:gd name="T24" fmla="*/ 803 w 962"/>
                <a:gd name="T25" fmla="*/ 794 h 942"/>
                <a:gd name="T26" fmla="*/ 841 w 962"/>
                <a:gd name="T27" fmla="*/ 936 h 942"/>
                <a:gd name="T28" fmla="*/ 579 w 962"/>
                <a:gd name="T29" fmla="*/ 926 h 942"/>
                <a:gd name="T30" fmla="*/ 749 w 962"/>
                <a:gd name="T31" fmla="*/ 1252 h 942"/>
                <a:gd name="T32" fmla="*/ 945 w 962"/>
                <a:gd name="T33" fmla="*/ 1385 h 942"/>
                <a:gd name="T34" fmla="*/ 579 w 962"/>
                <a:gd name="T35" fmla="*/ 1375 h 942"/>
                <a:gd name="T36" fmla="*/ 673 w 962"/>
                <a:gd name="T37" fmla="*/ 1805 h 942"/>
                <a:gd name="T38" fmla="*/ 926 w 962"/>
                <a:gd name="T39" fmla="*/ 1786 h 942"/>
                <a:gd name="T40" fmla="*/ 468 w 962"/>
                <a:gd name="T41" fmla="*/ 2105 h 942"/>
                <a:gd name="T42" fmla="*/ 449 w 962"/>
                <a:gd name="T43" fmla="*/ 1853 h 942"/>
                <a:gd name="T44" fmla="*/ 281 w 962"/>
                <a:gd name="T45" fmla="*/ 1375 h 942"/>
                <a:gd name="T46" fmla="*/ 92 w 962"/>
                <a:gd name="T47" fmla="*/ 1234 h 942"/>
                <a:gd name="T48" fmla="*/ 1271 w 962"/>
                <a:gd name="T49" fmla="*/ 1290 h 942"/>
                <a:gd name="T50" fmla="*/ 1037 w 962"/>
                <a:gd name="T51" fmla="*/ 1309 h 942"/>
                <a:gd name="T52" fmla="*/ 1056 w 962"/>
                <a:gd name="T53" fmla="*/ 1113 h 942"/>
                <a:gd name="T54" fmla="*/ 1037 w 962"/>
                <a:gd name="T55" fmla="*/ 544 h 942"/>
                <a:gd name="T56" fmla="*/ 1590 w 962"/>
                <a:gd name="T57" fmla="*/ 551 h 942"/>
                <a:gd name="T58" fmla="*/ 1824 w 962"/>
                <a:gd name="T59" fmla="*/ 0 h 942"/>
                <a:gd name="T60" fmla="*/ 2030 w 962"/>
                <a:gd name="T61" fmla="*/ 92 h 942"/>
                <a:gd name="T62" fmla="*/ 1909 w 962"/>
                <a:gd name="T63" fmla="*/ 206 h 942"/>
                <a:gd name="T64" fmla="*/ 1843 w 962"/>
                <a:gd name="T65" fmla="*/ 551 h 942"/>
                <a:gd name="T66" fmla="*/ 2020 w 962"/>
                <a:gd name="T67" fmla="*/ 730 h 942"/>
                <a:gd name="T68" fmla="*/ 2039 w 962"/>
                <a:gd name="T69" fmla="*/ 1309 h 942"/>
                <a:gd name="T70" fmla="*/ 1843 w 962"/>
                <a:gd name="T71" fmla="*/ 1290 h 942"/>
                <a:gd name="T72" fmla="*/ 1777 w 962"/>
                <a:gd name="T73" fmla="*/ 1945 h 942"/>
                <a:gd name="T74" fmla="*/ 1945 w 962"/>
                <a:gd name="T75" fmla="*/ 2049 h 942"/>
                <a:gd name="T76" fmla="*/ 2273 w 962"/>
                <a:gd name="T77" fmla="*/ 1890 h 942"/>
                <a:gd name="T78" fmla="*/ 1824 w 962"/>
                <a:gd name="T79" fmla="*/ 2179 h 942"/>
                <a:gd name="T80" fmla="*/ 1637 w 962"/>
                <a:gd name="T81" fmla="*/ 1290 h 942"/>
                <a:gd name="T82" fmla="*/ 1290 w 962"/>
                <a:gd name="T83" fmla="*/ 1862 h 942"/>
                <a:gd name="T84" fmla="*/ 673 w 962"/>
                <a:gd name="T85" fmla="*/ 2096 h 942"/>
                <a:gd name="T86" fmla="*/ 1271 w 962"/>
                <a:gd name="T87" fmla="*/ 1290 h 942"/>
                <a:gd name="T88" fmla="*/ 1432 w 962"/>
                <a:gd name="T89" fmla="*/ 402 h 942"/>
                <a:gd name="T90" fmla="*/ 1047 w 962"/>
                <a:gd name="T91" fmla="*/ 121 h 942"/>
                <a:gd name="T92" fmla="*/ 1188 w 962"/>
                <a:gd name="T93" fmla="*/ 683 h 942"/>
                <a:gd name="T94" fmla="*/ 1890 w 962"/>
                <a:gd name="T95" fmla="*/ 1170 h 942"/>
                <a:gd name="T96" fmla="*/ 1188 w 962"/>
                <a:gd name="T97" fmla="*/ 683 h 9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62" h="942">
                  <a:moveTo>
                    <a:pt x="198" y="8"/>
                  </a:moveTo>
                  <a:cubicBezTo>
                    <a:pt x="265" y="39"/>
                    <a:pt x="265" y="39"/>
                    <a:pt x="265" y="39"/>
                  </a:cubicBezTo>
                  <a:cubicBezTo>
                    <a:pt x="277" y="47"/>
                    <a:pt x="277" y="47"/>
                    <a:pt x="277" y="47"/>
                  </a:cubicBezTo>
                  <a:cubicBezTo>
                    <a:pt x="277" y="50"/>
                    <a:pt x="273" y="53"/>
                    <a:pt x="265" y="55"/>
                  </a:cubicBezTo>
                  <a:cubicBezTo>
                    <a:pt x="252" y="61"/>
                    <a:pt x="241" y="70"/>
                    <a:pt x="233" y="83"/>
                  </a:cubicBezTo>
                  <a:cubicBezTo>
                    <a:pt x="231" y="88"/>
                    <a:pt x="227" y="96"/>
                    <a:pt x="222" y="107"/>
                  </a:cubicBezTo>
                  <a:cubicBezTo>
                    <a:pt x="211" y="128"/>
                    <a:pt x="200" y="145"/>
                    <a:pt x="190" y="158"/>
                  </a:cubicBezTo>
                  <a:cubicBezTo>
                    <a:pt x="309" y="158"/>
                    <a:pt x="309" y="158"/>
                    <a:pt x="309" y="158"/>
                  </a:cubicBezTo>
                  <a:cubicBezTo>
                    <a:pt x="340" y="158"/>
                    <a:pt x="369" y="157"/>
                    <a:pt x="396" y="154"/>
                  </a:cubicBezTo>
                  <a:cubicBezTo>
                    <a:pt x="396" y="214"/>
                    <a:pt x="396" y="214"/>
                    <a:pt x="396" y="214"/>
                  </a:cubicBezTo>
                  <a:cubicBezTo>
                    <a:pt x="369" y="211"/>
                    <a:pt x="340" y="210"/>
                    <a:pt x="309" y="210"/>
                  </a:cubicBezTo>
                  <a:cubicBezTo>
                    <a:pt x="162" y="210"/>
                    <a:pt x="162" y="210"/>
                    <a:pt x="162" y="210"/>
                  </a:cubicBezTo>
                  <a:cubicBezTo>
                    <a:pt x="160" y="215"/>
                    <a:pt x="154" y="223"/>
                    <a:pt x="146" y="233"/>
                  </a:cubicBezTo>
                  <a:cubicBezTo>
                    <a:pt x="115" y="281"/>
                    <a:pt x="88" y="317"/>
                    <a:pt x="67" y="340"/>
                  </a:cubicBezTo>
                  <a:cubicBezTo>
                    <a:pt x="49" y="325"/>
                    <a:pt x="26" y="313"/>
                    <a:pt x="0" y="305"/>
                  </a:cubicBezTo>
                  <a:cubicBezTo>
                    <a:pt x="84" y="241"/>
                    <a:pt x="150" y="142"/>
                    <a:pt x="198" y="8"/>
                  </a:cubicBezTo>
                  <a:close/>
                  <a:moveTo>
                    <a:pt x="119" y="530"/>
                  </a:moveTo>
                  <a:cubicBezTo>
                    <a:pt x="190" y="530"/>
                    <a:pt x="190" y="530"/>
                    <a:pt x="190" y="530"/>
                  </a:cubicBezTo>
                  <a:cubicBezTo>
                    <a:pt x="190" y="392"/>
                    <a:pt x="190" y="392"/>
                    <a:pt x="190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38" y="392"/>
                    <a:pt x="111" y="393"/>
                    <a:pt x="79" y="396"/>
                  </a:cubicBezTo>
                  <a:cubicBezTo>
                    <a:pt x="79" y="332"/>
                    <a:pt x="79" y="332"/>
                    <a:pt x="79" y="332"/>
                  </a:cubicBezTo>
                  <a:cubicBezTo>
                    <a:pt x="84" y="332"/>
                    <a:pt x="91" y="334"/>
                    <a:pt x="99" y="336"/>
                  </a:cubicBezTo>
                  <a:cubicBezTo>
                    <a:pt x="125" y="339"/>
                    <a:pt x="146" y="340"/>
                    <a:pt x="16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89" y="340"/>
                    <a:pt x="311" y="339"/>
                    <a:pt x="340" y="336"/>
                  </a:cubicBezTo>
                  <a:cubicBezTo>
                    <a:pt x="346" y="334"/>
                    <a:pt x="351" y="332"/>
                    <a:pt x="356" y="332"/>
                  </a:cubicBezTo>
                  <a:cubicBezTo>
                    <a:pt x="356" y="396"/>
                    <a:pt x="356" y="396"/>
                    <a:pt x="356" y="396"/>
                  </a:cubicBezTo>
                  <a:cubicBezTo>
                    <a:pt x="335" y="393"/>
                    <a:pt x="307" y="392"/>
                    <a:pt x="273" y="392"/>
                  </a:cubicBezTo>
                  <a:cubicBezTo>
                    <a:pt x="245" y="392"/>
                    <a:pt x="245" y="392"/>
                    <a:pt x="245" y="392"/>
                  </a:cubicBezTo>
                  <a:cubicBezTo>
                    <a:pt x="245" y="530"/>
                    <a:pt x="245" y="530"/>
                    <a:pt x="245" y="530"/>
                  </a:cubicBezTo>
                  <a:cubicBezTo>
                    <a:pt x="317" y="530"/>
                    <a:pt x="317" y="530"/>
                    <a:pt x="317" y="530"/>
                  </a:cubicBezTo>
                  <a:cubicBezTo>
                    <a:pt x="330" y="530"/>
                    <a:pt x="357" y="528"/>
                    <a:pt x="400" y="522"/>
                  </a:cubicBezTo>
                  <a:cubicBezTo>
                    <a:pt x="400" y="586"/>
                    <a:pt x="400" y="586"/>
                    <a:pt x="400" y="586"/>
                  </a:cubicBezTo>
                  <a:cubicBezTo>
                    <a:pt x="373" y="583"/>
                    <a:pt x="346" y="582"/>
                    <a:pt x="317" y="582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5" y="792"/>
                    <a:pt x="245" y="792"/>
                    <a:pt x="245" y="792"/>
                  </a:cubicBezTo>
                  <a:cubicBezTo>
                    <a:pt x="253" y="786"/>
                    <a:pt x="266" y="777"/>
                    <a:pt x="285" y="764"/>
                  </a:cubicBezTo>
                  <a:cubicBezTo>
                    <a:pt x="303" y="751"/>
                    <a:pt x="335" y="727"/>
                    <a:pt x="380" y="693"/>
                  </a:cubicBezTo>
                  <a:cubicBezTo>
                    <a:pt x="380" y="714"/>
                    <a:pt x="384" y="735"/>
                    <a:pt x="392" y="756"/>
                  </a:cubicBezTo>
                  <a:cubicBezTo>
                    <a:pt x="386" y="759"/>
                    <a:pt x="379" y="764"/>
                    <a:pt x="368" y="772"/>
                  </a:cubicBezTo>
                  <a:cubicBezTo>
                    <a:pt x="289" y="819"/>
                    <a:pt x="232" y="859"/>
                    <a:pt x="198" y="891"/>
                  </a:cubicBezTo>
                  <a:cubicBezTo>
                    <a:pt x="187" y="867"/>
                    <a:pt x="174" y="846"/>
                    <a:pt x="158" y="827"/>
                  </a:cubicBezTo>
                  <a:cubicBezTo>
                    <a:pt x="177" y="822"/>
                    <a:pt x="187" y="808"/>
                    <a:pt x="190" y="784"/>
                  </a:cubicBezTo>
                  <a:cubicBezTo>
                    <a:pt x="190" y="582"/>
                    <a:pt x="190" y="582"/>
                    <a:pt x="190" y="582"/>
                  </a:cubicBezTo>
                  <a:cubicBezTo>
                    <a:pt x="119" y="582"/>
                    <a:pt x="119" y="582"/>
                    <a:pt x="119" y="582"/>
                  </a:cubicBezTo>
                  <a:cubicBezTo>
                    <a:pt x="95" y="582"/>
                    <a:pt x="68" y="583"/>
                    <a:pt x="39" y="586"/>
                  </a:cubicBezTo>
                  <a:cubicBezTo>
                    <a:pt x="39" y="522"/>
                    <a:pt x="39" y="522"/>
                    <a:pt x="39" y="522"/>
                  </a:cubicBezTo>
                  <a:cubicBezTo>
                    <a:pt x="68" y="528"/>
                    <a:pt x="95" y="530"/>
                    <a:pt x="119" y="530"/>
                  </a:cubicBezTo>
                  <a:close/>
                  <a:moveTo>
                    <a:pt x="538" y="546"/>
                  </a:moveTo>
                  <a:cubicBezTo>
                    <a:pt x="519" y="546"/>
                    <a:pt x="519" y="546"/>
                    <a:pt x="519" y="546"/>
                  </a:cubicBezTo>
                  <a:cubicBezTo>
                    <a:pt x="503" y="546"/>
                    <a:pt x="476" y="549"/>
                    <a:pt x="439" y="554"/>
                  </a:cubicBezTo>
                  <a:cubicBezTo>
                    <a:pt x="439" y="552"/>
                    <a:pt x="439" y="548"/>
                    <a:pt x="439" y="542"/>
                  </a:cubicBezTo>
                  <a:cubicBezTo>
                    <a:pt x="445" y="519"/>
                    <a:pt x="447" y="495"/>
                    <a:pt x="447" y="471"/>
                  </a:cubicBezTo>
                  <a:cubicBezTo>
                    <a:pt x="447" y="313"/>
                    <a:pt x="447" y="313"/>
                    <a:pt x="447" y="313"/>
                  </a:cubicBezTo>
                  <a:cubicBezTo>
                    <a:pt x="450" y="284"/>
                    <a:pt x="447" y="256"/>
                    <a:pt x="439" y="230"/>
                  </a:cubicBezTo>
                  <a:cubicBezTo>
                    <a:pt x="466" y="232"/>
                    <a:pt x="492" y="233"/>
                    <a:pt x="519" y="233"/>
                  </a:cubicBezTo>
                  <a:cubicBezTo>
                    <a:pt x="673" y="233"/>
                    <a:pt x="673" y="233"/>
                    <a:pt x="673" y="233"/>
                  </a:cubicBezTo>
                  <a:cubicBezTo>
                    <a:pt x="676" y="231"/>
                    <a:pt x="678" y="227"/>
                    <a:pt x="681" y="222"/>
                  </a:cubicBezTo>
                  <a:cubicBezTo>
                    <a:pt x="739" y="116"/>
                    <a:pt x="769" y="42"/>
                    <a:pt x="772" y="0"/>
                  </a:cubicBezTo>
                  <a:cubicBezTo>
                    <a:pt x="843" y="28"/>
                    <a:pt x="843" y="28"/>
                    <a:pt x="843" y="28"/>
                  </a:cubicBezTo>
                  <a:cubicBezTo>
                    <a:pt x="854" y="33"/>
                    <a:pt x="859" y="37"/>
                    <a:pt x="859" y="39"/>
                  </a:cubicBezTo>
                  <a:cubicBezTo>
                    <a:pt x="859" y="42"/>
                    <a:pt x="854" y="46"/>
                    <a:pt x="843" y="51"/>
                  </a:cubicBezTo>
                  <a:cubicBezTo>
                    <a:pt x="825" y="59"/>
                    <a:pt x="813" y="71"/>
                    <a:pt x="808" y="87"/>
                  </a:cubicBezTo>
                  <a:cubicBezTo>
                    <a:pt x="784" y="137"/>
                    <a:pt x="759" y="186"/>
                    <a:pt x="732" y="233"/>
                  </a:cubicBezTo>
                  <a:cubicBezTo>
                    <a:pt x="780" y="233"/>
                    <a:pt x="780" y="233"/>
                    <a:pt x="780" y="233"/>
                  </a:cubicBezTo>
                  <a:cubicBezTo>
                    <a:pt x="801" y="233"/>
                    <a:pt x="829" y="232"/>
                    <a:pt x="863" y="230"/>
                  </a:cubicBezTo>
                  <a:cubicBezTo>
                    <a:pt x="858" y="259"/>
                    <a:pt x="855" y="285"/>
                    <a:pt x="855" y="309"/>
                  </a:cubicBezTo>
                  <a:cubicBezTo>
                    <a:pt x="855" y="471"/>
                    <a:pt x="855" y="471"/>
                    <a:pt x="855" y="471"/>
                  </a:cubicBezTo>
                  <a:cubicBezTo>
                    <a:pt x="855" y="495"/>
                    <a:pt x="858" y="522"/>
                    <a:pt x="863" y="554"/>
                  </a:cubicBezTo>
                  <a:cubicBezTo>
                    <a:pt x="858" y="554"/>
                    <a:pt x="852" y="553"/>
                    <a:pt x="847" y="550"/>
                  </a:cubicBezTo>
                  <a:cubicBezTo>
                    <a:pt x="818" y="548"/>
                    <a:pt x="796" y="546"/>
                    <a:pt x="780" y="546"/>
                  </a:cubicBezTo>
                  <a:cubicBezTo>
                    <a:pt x="752" y="546"/>
                    <a:pt x="752" y="546"/>
                    <a:pt x="752" y="546"/>
                  </a:cubicBezTo>
                  <a:cubicBezTo>
                    <a:pt x="752" y="823"/>
                    <a:pt x="752" y="823"/>
                    <a:pt x="752" y="823"/>
                  </a:cubicBezTo>
                  <a:cubicBezTo>
                    <a:pt x="747" y="858"/>
                    <a:pt x="760" y="872"/>
                    <a:pt x="792" y="867"/>
                  </a:cubicBezTo>
                  <a:cubicBezTo>
                    <a:pt x="823" y="867"/>
                    <a:pt x="823" y="867"/>
                    <a:pt x="823" y="867"/>
                  </a:cubicBezTo>
                  <a:cubicBezTo>
                    <a:pt x="871" y="875"/>
                    <a:pt x="893" y="841"/>
                    <a:pt x="891" y="764"/>
                  </a:cubicBezTo>
                  <a:cubicBezTo>
                    <a:pt x="909" y="788"/>
                    <a:pt x="933" y="800"/>
                    <a:pt x="962" y="800"/>
                  </a:cubicBezTo>
                  <a:cubicBezTo>
                    <a:pt x="954" y="889"/>
                    <a:pt x="909" y="930"/>
                    <a:pt x="827" y="922"/>
                  </a:cubicBezTo>
                  <a:cubicBezTo>
                    <a:pt x="772" y="922"/>
                    <a:pt x="772" y="922"/>
                    <a:pt x="772" y="922"/>
                  </a:cubicBezTo>
                  <a:cubicBezTo>
                    <a:pt x="716" y="925"/>
                    <a:pt x="690" y="900"/>
                    <a:pt x="693" y="847"/>
                  </a:cubicBezTo>
                  <a:cubicBezTo>
                    <a:pt x="693" y="546"/>
                    <a:pt x="693" y="546"/>
                    <a:pt x="693" y="546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6" y="655"/>
                    <a:pt x="580" y="735"/>
                    <a:pt x="546" y="788"/>
                  </a:cubicBezTo>
                  <a:cubicBezTo>
                    <a:pt x="517" y="838"/>
                    <a:pt x="450" y="889"/>
                    <a:pt x="344" y="942"/>
                  </a:cubicBezTo>
                  <a:cubicBezTo>
                    <a:pt x="328" y="911"/>
                    <a:pt x="309" y="892"/>
                    <a:pt x="285" y="887"/>
                  </a:cubicBezTo>
                  <a:cubicBezTo>
                    <a:pt x="396" y="850"/>
                    <a:pt x="463" y="813"/>
                    <a:pt x="487" y="776"/>
                  </a:cubicBezTo>
                  <a:cubicBezTo>
                    <a:pt x="519" y="736"/>
                    <a:pt x="536" y="660"/>
                    <a:pt x="538" y="546"/>
                  </a:cubicBezTo>
                  <a:close/>
                  <a:moveTo>
                    <a:pt x="495" y="16"/>
                  </a:moveTo>
                  <a:cubicBezTo>
                    <a:pt x="540" y="66"/>
                    <a:pt x="577" y="117"/>
                    <a:pt x="606" y="170"/>
                  </a:cubicBezTo>
                  <a:cubicBezTo>
                    <a:pt x="554" y="206"/>
                    <a:pt x="554" y="206"/>
                    <a:pt x="554" y="206"/>
                  </a:cubicBezTo>
                  <a:cubicBezTo>
                    <a:pt x="517" y="140"/>
                    <a:pt x="480" y="88"/>
                    <a:pt x="443" y="51"/>
                  </a:cubicBezTo>
                  <a:lnTo>
                    <a:pt x="495" y="16"/>
                  </a:lnTo>
                  <a:close/>
                  <a:moveTo>
                    <a:pt x="503" y="289"/>
                  </a:moveTo>
                  <a:cubicBezTo>
                    <a:pt x="503" y="495"/>
                    <a:pt x="503" y="495"/>
                    <a:pt x="503" y="495"/>
                  </a:cubicBezTo>
                  <a:cubicBezTo>
                    <a:pt x="800" y="495"/>
                    <a:pt x="800" y="495"/>
                    <a:pt x="800" y="495"/>
                  </a:cubicBezTo>
                  <a:cubicBezTo>
                    <a:pt x="800" y="289"/>
                    <a:pt x="800" y="289"/>
                    <a:pt x="800" y="289"/>
                  </a:cubicBezTo>
                  <a:lnTo>
                    <a:pt x="503" y="289"/>
                  </a:lnTo>
                  <a:close/>
                </a:path>
              </a:pathLst>
            </a:custGeom>
            <a:solidFill>
              <a:srgbClr val="6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56"/>
            <p:cNvSpPr>
              <a:spLocks noEditPoints="1"/>
            </p:cNvSpPr>
            <p:nvPr/>
          </p:nvSpPr>
          <p:spPr bwMode="auto">
            <a:xfrm>
              <a:off x="3057" y="120"/>
              <a:ext cx="2105" cy="2187"/>
            </a:xfrm>
            <a:custGeom>
              <a:avLst/>
              <a:gdLst>
                <a:gd name="T0" fmla="*/ 787 w 891"/>
                <a:gd name="T1" fmla="*/ 1018 h 926"/>
                <a:gd name="T2" fmla="*/ 281 w 891"/>
                <a:gd name="T3" fmla="*/ 458 h 926"/>
                <a:gd name="T4" fmla="*/ 130 w 891"/>
                <a:gd name="T5" fmla="*/ 335 h 926"/>
                <a:gd name="T6" fmla="*/ 711 w 891"/>
                <a:gd name="T7" fmla="*/ 345 h 926"/>
                <a:gd name="T8" fmla="*/ 572 w 891"/>
                <a:gd name="T9" fmla="*/ 19 h 926"/>
                <a:gd name="T10" fmla="*/ 730 w 891"/>
                <a:gd name="T11" fmla="*/ 345 h 926"/>
                <a:gd name="T12" fmla="*/ 1422 w 891"/>
                <a:gd name="T13" fmla="*/ 0 h 926"/>
                <a:gd name="T14" fmla="*/ 1618 w 891"/>
                <a:gd name="T15" fmla="*/ 120 h 926"/>
                <a:gd name="T16" fmla="*/ 1498 w 891"/>
                <a:gd name="T17" fmla="*/ 187 h 926"/>
                <a:gd name="T18" fmla="*/ 1384 w 891"/>
                <a:gd name="T19" fmla="*/ 345 h 926"/>
                <a:gd name="T20" fmla="*/ 1973 w 891"/>
                <a:gd name="T21" fmla="*/ 335 h 926"/>
                <a:gd name="T22" fmla="*/ 1824 w 891"/>
                <a:gd name="T23" fmla="*/ 458 h 926"/>
                <a:gd name="T24" fmla="*/ 1337 w 891"/>
                <a:gd name="T25" fmla="*/ 1018 h 926"/>
                <a:gd name="T26" fmla="*/ 2105 w 891"/>
                <a:gd name="T27" fmla="*/ 1001 h 926"/>
                <a:gd name="T28" fmla="*/ 1966 w 891"/>
                <a:gd name="T29" fmla="*/ 1131 h 926"/>
                <a:gd name="T30" fmla="*/ 0 w 891"/>
                <a:gd name="T31" fmla="*/ 1141 h 926"/>
                <a:gd name="T32" fmla="*/ 139 w 891"/>
                <a:gd name="T33" fmla="*/ 1018 h 926"/>
                <a:gd name="T34" fmla="*/ 383 w 891"/>
                <a:gd name="T35" fmla="*/ 534 h 926"/>
                <a:gd name="T36" fmla="*/ 626 w 891"/>
                <a:gd name="T37" fmla="*/ 841 h 926"/>
                <a:gd name="T38" fmla="*/ 272 w 891"/>
                <a:gd name="T39" fmla="*/ 616 h 926"/>
                <a:gd name="T40" fmla="*/ 392 w 891"/>
                <a:gd name="T41" fmla="*/ 2187 h 926"/>
                <a:gd name="T42" fmla="*/ 411 w 891"/>
                <a:gd name="T43" fmla="*/ 2029 h 926"/>
                <a:gd name="T44" fmla="*/ 402 w 891"/>
                <a:gd name="T45" fmla="*/ 1365 h 926"/>
                <a:gd name="T46" fmla="*/ 562 w 891"/>
                <a:gd name="T47" fmla="*/ 1308 h 926"/>
                <a:gd name="T48" fmla="*/ 1732 w 891"/>
                <a:gd name="T49" fmla="*/ 1299 h 926"/>
                <a:gd name="T50" fmla="*/ 1713 w 891"/>
                <a:gd name="T51" fmla="*/ 2019 h 926"/>
                <a:gd name="T52" fmla="*/ 1562 w 891"/>
                <a:gd name="T53" fmla="*/ 2178 h 926"/>
                <a:gd name="T54" fmla="*/ 534 w 891"/>
                <a:gd name="T55" fmla="*/ 2057 h 926"/>
                <a:gd name="T56" fmla="*/ 553 w 891"/>
                <a:gd name="T57" fmla="*/ 2187 h 926"/>
                <a:gd name="T58" fmla="*/ 543 w 891"/>
                <a:gd name="T59" fmla="*/ 1646 h 926"/>
                <a:gd name="T60" fmla="*/ 1581 w 891"/>
                <a:gd name="T61" fmla="*/ 1422 h 926"/>
                <a:gd name="T62" fmla="*/ 543 w 891"/>
                <a:gd name="T63" fmla="*/ 1757 h 926"/>
                <a:gd name="T64" fmla="*/ 1581 w 891"/>
                <a:gd name="T65" fmla="*/ 1963 h 926"/>
                <a:gd name="T66" fmla="*/ 543 w 891"/>
                <a:gd name="T67" fmla="*/ 1757 h 926"/>
                <a:gd name="T68" fmla="*/ 917 w 891"/>
                <a:gd name="T69" fmla="*/ 1018 h 926"/>
                <a:gd name="T70" fmla="*/ 1207 w 891"/>
                <a:gd name="T71" fmla="*/ 458 h 926"/>
                <a:gd name="T72" fmla="*/ 1469 w 891"/>
                <a:gd name="T73" fmla="*/ 879 h 926"/>
                <a:gd name="T74" fmla="*/ 1852 w 891"/>
                <a:gd name="T75" fmla="*/ 607 h 926"/>
                <a:gd name="T76" fmla="*/ 1833 w 891"/>
                <a:gd name="T77" fmla="*/ 645 h 926"/>
                <a:gd name="T78" fmla="*/ 1581 w 891"/>
                <a:gd name="T79" fmla="*/ 954 h 9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91" h="926">
                  <a:moveTo>
                    <a:pt x="59" y="431"/>
                  </a:moveTo>
                  <a:cubicBezTo>
                    <a:pt x="333" y="431"/>
                    <a:pt x="333" y="431"/>
                    <a:pt x="333" y="431"/>
                  </a:cubicBezTo>
                  <a:cubicBezTo>
                    <a:pt x="333" y="194"/>
                    <a:pt x="333" y="194"/>
                    <a:pt x="333" y="194"/>
                  </a:cubicBezTo>
                  <a:cubicBezTo>
                    <a:pt x="119" y="194"/>
                    <a:pt x="119" y="194"/>
                    <a:pt x="119" y="194"/>
                  </a:cubicBezTo>
                  <a:cubicBezTo>
                    <a:pt x="100" y="194"/>
                    <a:pt x="79" y="197"/>
                    <a:pt x="55" y="202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71" y="145"/>
                    <a:pt x="91" y="146"/>
                    <a:pt x="115" y="146"/>
                  </a:cubicBezTo>
                  <a:cubicBezTo>
                    <a:pt x="301" y="146"/>
                    <a:pt x="301" y="146"/>
                    <a:pt x="301" y="146"/>
                  </a:cubicBezTo>
                  <a:cubicBezTo>
                    <a:pt x="259" y="104"/>
                    <a:pt x="224" y="73"/>
                    <a:pt x="198" y="51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73" y="32"/>
                    <a:pt x="310" y="66"/>
                    <a:pt x="352" y="111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523" y="146"/>
                    <a:pt x="523" y="146"/>
                    <a:pt x="523" y="146"/>
                  </a:cubicBezTo>
                  <a:cubicBezTo>
                    <a:pt x="562" y="86"/>
                    <a:pt x="589" y="37"/>
                    <a:pt x="602" y="0"/>
                  </a:cubicBezTo>
                  <a:cubicBezTo>
                    <a:pt x="673" y="40"/>
                    <a:pt x="673" y="40"/>
                    <a:pt x="673" y="40"/>
                  </a:cubicBezTo>
                  <a:cubicBezTo>
                    <a:pt x="681" y="45"/>
                    <a:pt x="685" y="49"/>
                    <a:pt x="685" y="51"/>
                  </a:cubicBezTo>
                  <a:cubicBezTo>
                    <a:pt x="682" y="54"/>
                    <a:pt x="676" y="57"/>
                    <a:pt x="665" y="59"/>
                  </a:cubicBezTo>
                  <a:cubicBezTo>
                    <a:pt x="649" y="65"/>
                    <a:pt x="639" y="71"/>
                    <a:pt x="634" y="79"/>
                  </a:cubicBezTo>
                  <a:cubicBezTo>
                    <a:pt x="628" y="84"/>
                    <a:pt x="620" y="95"/>
                    <a:pt x="610" y="111"/>
                  </a:cubicBezTo>
                  <a:cubicBezTo>
                    <a:pt x="599" y="127"/>
                    <a:pt x="591" y="138"/>
                    <a:pt x="586" y="146"/>
                  </a:cubicBezTo>
                  <a:cubicBezTo>
                    <a:pt x="772" y="146"/>
                    <a:pt x="772" y="146"/>
                    <a:pt x="772" y="146"/>
                  </a:cubicBezTo>
                  <a:cubicBezTo>
                    <a:pt x="796" y="146"/>
                    <a:pt x="817" y="145"/>
                    <a:pt x="835" y="142"/>
                  </a:cubicBezTo>
                  <a:cubicBezTo>
                    <a:pt x="835" y="202"/>
                    <a:pt x="835" y="202"/>
                    <a:pt x="835" y="202"/>
                  </a:cubicBezTo>
                  <a:cubicBezTo>
                    <a:pt x="817" y="197"/>
                    <a:pt x="796" y="194"/>
                    <a:pt x="772" y="194"/>
                  </a:cubicBezTo>
                  <a:cubicBezTo>
                    <a:pt x="566" y="194"/>
                    <a:pt x="566" y="194"/>
                    <a:pt x="566" y="194"/>
                  </a:cubicBezTo>
                  <a:cubicBezTo>
                    <a:pt x="566" y="431"/>
                    <a:pt x="566" y="431"/>
                    <a:pt x="566" y="431"/>
                  </a:cubicBezTo>
                  <a:cubicBezTo>
                    <a:pt x="832" y="431"/>
                    <a:pt x="832" y="431"/>
                    <a:pt x="832" y="431"/>
                  </a:cubicBezTo>
                  <a:cubicBezTo>
                    <a:pt x="847" y="431"/>
                    <a:pt x="867" y="429"/>
                    <a:pt x="891" y="424"/>
                  </a:cubicBezTo>
                  <a:cubicBezTo>
                    <a:pt x="891" y="483"/>
                    <a:pt x="891" y="483"/>
                    <a:pt x="891" y="483"/>
                  </a:cubicBezTo>
                  <a:cubicBezTo>
                    <a:pt x="872" y="480"/>
                    <a:pt x="853" y="479"/>
                    <a:pt x="832" y="479"/>
                  </a:cubicBezTo>
                  <a:cubicBezTo>
                    <a:pt x="63" y="479"/>
                    <a:pt x="63" y="479"/>
                    <a:pt x="63" y="479"/>
                  </a:cubicBezTo>
                  <a:cubicBezTo>
                    <a:pt x="45" y="479"/>
                    <a:pt x="24" y="480"/>
                    <a:pt x="0" y="483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18" y="429"/>
                    <a:pt x="38" y="431"/>
                    <a:pt x="59" y="431"/>
                  </a:cubicBezTo>
                  <a:close/>
                  <a:moveTo>
                    <a:pt x="115" y="261"/>
                  </a:moveTo>
                  <a:cubicBezTo>
                    <a:pt x="162" y="226"/>
                    <a:pt x="162" y="226"/>
                    <a:pt x="162" y="226"/>
                  </a:cubicBezTo>
                  <a:cubicBezTo>
                    <a:pt x="165" y="228"/>
                    <a:pt x="168" y="232"/>
                    <a:pt x="170" y="237"/>
                  </a:cubicBezTo>
                  <a:cubicBezTo>
                    <a:pt x="207" y="280"/>
                    <a:pt x="239" y="319"/>
                    <a:pt x="265" y="356"/>
                  </a:cubicBezTo>
                  <a:cubicBezTo>
                    <a:pt x="214" y="392"/>
                    <a:pt x="214" y="392"/>
                    <a:pt x="214" y="392"/>
                  </a:cubicBezTo>
                  <a:cubicBezTo>
                    <a:pt x="187" y="347"/>
                    <a:pt x="154" y="304"/>
                    <a:pt x="115" y="261"/>
                  </a:cubicBezTo>
                  <a:close/>
                  <a:moveTo>
                    <a:pt x="234" y="926"/>
                  </a:moveTo>
                  <a:cubicBezTo>
                    <a:pt x="166" y="926"/>
                    <a:pt x="166" y="926"/>
                    <a:pt x="166" y="926"/>
                  </a:cubicBezTo>
                  <a:cubicBezTo>
                    <a:pt x="166" y="921"/>
                    <a:pt x="168" y="915"/>
                    <a:pt x="170" y="907"/>
                  </a:cubicBezTo>
                  <a:cubicBezTo>
                    <a:pt x="173" y="888"/>
                    <a:pt x="174" y="872"/>
                    <a:pt x="174" y="859"/>
                  </a:cubicBezTo>
                  <a:cubicBezTo>
                    <a:pt x="174" y="622"/>
                    <a:pt x="174" y="622"/>
                    <a:pt x="174" y="622"/>
                  </a:cubicBezTo>
                  <a:cubicBezTo>
                    <a:pt x="174" y="611"/>
                    <a:pt x="173" y="596"/>
                    <a:pt x="170" y="578"/>
                  </a:cubicBezTo>
                  <a:cubicBezTo>
                    <a:pt x="168" y="567"/>
                    <a:pt x="166" y="558"/>
                    <a:pt x="166" y="550"/>
                  </a:cubicBezTo>
                  <a:cubicBezTo>
                    <a:pt x="185" y="553"/>
                    <a:pt x="209" y="554"/>
                    <a:pt x="238" y="554"/>
                  </a:cubicBezTo>
                  <a:cubicBezTo>
                    <a:pt x="661" y="554"/>
                    <a:pt x="661" y="554"/>
                    <a:pt x="661" y="554"/>
                  </a:cubicBezTo>
                  <a:cubicBezTo>
                    <a:pt x="682" y="554"/>
                    <a:pt x="706" y="553"/>
                    <a:pt x="733" y="550"/>
                  </a:cubicBezTo>
                  <a:cubicBezTo>
                    <a:pt x="727" y="569"/>
                    <a:pt x="725" y="591"/>
                    <a:pt x="725" y="618"/>
                  </a:cubicBezTo>
                  <a:cubicBezTo>
                    <a:pt x="725" y="855"/>
                    <a:pt x="725" y="855"/>
                    <a:pt x="725" y="855"/>
                  </a:cubicBezTo>
                  <a:cubicBezTo>
                    <a:pt x="725" y="881"/>
                    <a:pt x="727" y="904"/>
                    <a:pt x="733" y="922"/>
                  </a:cubicBezTo>
                  <a:cubicBezTo>
                    <a:pt x="661" y="922"/>
                    <a:pt x="661" y="922"/>
                    <a:pt x="661" y="922"/>
                  </a:cubicBezTo>
                  <a:cubicBezTo>
                    <a:pt x="667" y="909"/>
                    <a:pt x="669" y="892"/>
                    <a:pt x="669" y="871"/>
                  </a:cubicBezTo>
                  <a:cubicBezTo>
                    <a:pt x="226" y="871"/>
                    <a:pt x="226" y="871"/>
                    <a:pt x="226" y="871"/>
                  </a:cubicBezTo>
                  <a:cubicBezTo>
                    <a:pt x="226" y="881"/>
                    <a:pt x="227" y="893"/>
                    <a:pt x="230" y="907"/>
                  </a:cubicBezTo>
                  <a:cubicBezTo>
                    <a:pt x="232" y="915"/>
                    <a:pt x="234" y="921"/>
                    <a:pt x="234" y="926"/>
                  </a:cubicBezTo>
                  <a:close/>
                  <a:moveTo>
                    <a:pt x="230" y="602"/>
                  </a:moveTo>
                  <a:cubicBezTo>
                    <a:pt x="230" y="697"/>
                    <a:pt x="230" y="697"/>
                    <a:pt x="230" y="697"/>
                  </a:cubicBezTo>
                  <a:cubicBezTo>
                    <a:pt x="669" y="697"/>
                    <a:pt x="669" y="697"/>
                    <a:pt x="669" y="697"/>
                  </a:cubicBezTo>
                  <a:cubicBezTo>
                    <a:pt x="669" y="602"/>
                    <a:pt x="669" y="602"/>
                    <a:pt x="669" y="602"/>
                  </a:cubicBezTo>
                  <a:lnTo>
                    <a:pt x="230" y="602"/>
                  </a:lnTo>
                  <a:close/>
                  <a:moveTo>
                    <a:pt x="230" y="744"/>
                  </a:moveTo>
                  <a:cubicBezTo>
                    <a:pt x="230" y="831"/>
                    <a:pt x="230" y="831"/>
                    <a:pt x="230" y="831"/>
                  </a:cubicBezTo>
                  <a:cubicBezTo>
                    <a:pt x="669" y="831"/>
                    <a:pt x="669" y="831"/>
                    <a:pt x="669" y="831"/>
                  </a:cubicBezTo>
                  <a:cubicBezTo>
                    <a:pt x="669" y="744"/>
                    <a:pt x="669" y="744"/>
                    <a:pt x="669" y="744"/>
                  </a:cubicBezTo>
                  <a:lnTo>
                    <a:pt x="230" y="744"/>
                  </a:lnTo>
                  <a:close/>
                  <a:moveTo>
                    <a:pt x="388" y="194"/>
                  </a:moveTo>
                  <a:cubicBezTo>
                    <a:pt x="388" y="431"/>
                    <a:pt x="388" y="431"/>
                    <a:pt x="388" y="431"/>
                  </a:cubicBezTo>
                  <a:cubicBezTo>
                    <a:pt x="511" y="431"/>
                    <a:pt x="511" y="431"/>
                    <a:pt x="511" y="431"/>
                  </a:cubicBezTo>
                  <a:cubicBezTo>
                    <a:pt x="511" y="194"/>
                    <a:pt x="511" y="194"/>
                    <a:pt x="511" y="194"/>
                  </a:cubicBezTo>
                  <a:lnTo>
                    <a:pt x="388" y="194"/>
                  </a:lnTo>
                  <a:close/>
                  <a:moveTo>
                    <a:pt x="622" y="372"/>
                  </a:moveTo>
                  <a:cubicBezTo>
                    <a:pt x="677" y="309"/>
                    <a:pt x="711" y="257"/>
                    <a:pt x="725" y="218"/>
                  </a:cubicBezTo>
                  <a:cubicBezTo>
                    <a:pt x="784" y="257"/>
                    <a:pt x="784" y="257"/>
                    <a:pt x="784" y="257"/>
                  </a:cubicBezTo>
                  <a:cubicBezTo>
                    <a:pt x="792" y="263"/>
                    <a:pt x="795" y="265"/>
                    <a:pt x="792" y="265"/>
                  </a:cubicBezTo>
                  <a:cubicBezTo>
                    <a:pt x="776" y="273"/>
                    <a:pt x="776" y="273"/>
                    <a:pt x="776" y="273"/>
                  </a:cubicBezTo>
                  <a:cubicBezTo>
                    <a:pt x="766" y="278"/>
                    <a:pt x="756" y="286"/>
                    <a:pt x="748" y="297"/>
                  </a:cubicBezTo>
                  <a:cubicBezTo>
                    <a:pt x="725" y="331"/>
                    <a:pt x="698" y="367"/>
                    <a:pt x="669" y="404"/>
                  </a:cubicBezTo>
                  <a:lnTo>
                    <a:pt x="622" y="372"/>
                  </a:lnTo>
                  <a:close/>
                </a:path>
              </a:pathLst>
            </a:custGeom>
            <a:solidFill>
              <a:srgbClr val="6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57"/>
            <p:cNvSpPr>
              <a:spLocks noEditPoints="1"/>
            </p:cNvSpPr>
            <p:nvPr/>
          </p:nvSpPr>
          <p:spPr bwMode="auto">
            <a:xfrm>
              <a:off x="5488" y="363"/>
              <a:ext cx="1195" cy="1720"/>
            </a:xfrm>
            <a:custGeom>
              <a:avLst/>
              <a:gdLst>
                <a:gd name="T0" fmla="*/ 161 w 506"/>
                <a:gd name="T1" fmla="*/ 1720 h 728"/>
                <a:gd name="T2" fmla="*/ 0 w 506"/>
                <a:gd name="T3" fmla="*/ 1720 h 728"/>
                <a:gd name="T4" fmla="*/ 0 w 506"/>
                <a:gd name="T5" fmla="*/ 0 h 728"/>
                <a:gd name="T6" fmla="*/ 628 w 506"/>
                <a:gd name="T7" fmla="*/ 0 h 728"/>
                <a:gd name="T8" fmla="*/ 1188 w 506"/>
                <a:gd name="T9" fmla="*/ 477 h 728"/>
                <a:gd name="T10" fmla="*/ 534 w 506"/>
                <a:gd name="T11" fmla="*/ 964 h 728"/>
                <a:gd name="T12" fmla="*/ 161 w 506"/>
                <a:gd name="T13" fmla="*/ 964 h 728"/>
                <a:gd name="T14" fmla="*/ 161 w 506"/>
                <a:gd name="T15" fmla="*/ 1720 h 728"/>
                <a:gd name="T16" fmla="*/ 161 w 506"/>
                <a:gd name="T17" fmla="*/ 822 h 728"/>
                <a:gd name="T18" fmla="*/ 534 w 506"/>
                <a:gd name="T19" fmla="*/ 822 h 728"/>
                <a:gd name="T20" fmla="*/ 1030 w 506"/>
                <a:gd name="T21" fmla="*/ 468 h 728"/>
                <a:gd name="T22" fmla="*/ 581 w 506"/>
                <a:gd name="T23" fmla="*/ 139 h 728"/>
                <a:gd name="T24" fmla="*/ 161 w 506"/>
                <a:gd name="T25" fmla="*/ 139 h 728"/>
                <a:gd name="T26" fmla="*/ 161 w 506"/>
                <a:gd name="T27" fmla="*/ 822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8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427" y="0"/>
                    <a:pt x="506" y="67"/>
                    <a:pt x="503" y="202"/>
                  </a:cubicBezTo>
                  <a:cubicBezTo>
                    <a:pt x="501" y="336"/>
                    <a:pt x="408" y="405"/>
                    <a:pt x="226" y="408"/>
                  </a:cubicBezTo>
                  <a:cubicBezTo>
                    <a:pt x="68" y="408"/>
                    <a:pt x="68" y="408"/>
                    <a:pt x="68" y="408"/>
                  </a:cubicBezTo>
                  <a:lnTo>
                    <a:pt x="68" y="728"/>
                  </a:lnTo>
                  <a:close/>
                  <a:moveTo>
                    <a:pt x="68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3" y="59"/>
                    <a:pt x="246" y="59"/>
                  </a:cubicBezTo>
                  <a:cubicBezTo>
                    <a:pt x="68" y="59"/>
                    <a:pt x="68" y="59"/>
                    <a:pt x="68" y="59"/>
                  </a:cubicBezTo>
                  <a:lnTo>
                    <a:pt x="68" y="348"/>
                  </a:lnTo>
                  <a:close/>
                </a:path>
              </a:pathLst>
            </a:custGeom>
            <a:solidFill>
              <a:srgbClr val="6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58"/>
            <p:cNvSpPr>
              <a:spLocks noEditPoints="1"/>
            </p:cNvSpPr>
            <p:nvPr/>
          </p:nvSpPr>
          <p:spPr bwMode="auto">
            <a:xfrm>
              <a:off x="6948" y="363"/>
              <a:ext cx="1195" cy="1720"/>
            </a:xfrm>
            <a:custGeom>
              <a:avLst/>
              <a:gdLst>
                <a:gd name="T0" fmla="*/ 158 w 506"/>
                <a:gd name="T1" fmla="*/ 1720 h 728"/>
                <a:gd name="T2" fmla="*/ 0 w 506"/>
                <a:gd name="T3" fmla="*/ 1720 h 728"/>
                <a:gd name="T4" fmla="*/ 0 w 506"/>
                <a:gd name="T5" fmla="*/ 0 h 728"/>
                <a:gd name="T6" fmla="*/ 626 w 506"/>
                <a:gd name="T7" fmla="*/ 0 h 728"/>
                <a:gd name="T8" fmla="*/ 1188 w 506"/>
                <a:gd name="T9" fmla="*/ 477 h 728"/>
                <a:gd name="T10" fmla="*/ 534 w 506"/>
                <a:gd name="T11" fmla="*/ 964 h 728"/>
                <a:gd name="T12" fmla="*/ 158 w 506"/>
                <a:gd name="T13" fmla="*/ 964 h 728"/>
                <a:gd name="T14" fmla="*/ 158 w 506"/>
                <a:gd name="T15" fmla="*/ 1720 h 728"/>
                <a:gd name="T16" fmla="*/ 158 w 506"/>
                <a:gd name="T17" fmla="*/ 822 h 728"/>
                <a:gd name="T18" fmla="*/ 534 w 506"/>
                <a:gd name="T19" fmla="*/ 822 h 728"/>
                <a:gd name="T20" fmla="*/ 1030 w 506"/>
                <a:gd name="T21" fmla="*/ 468 h 728"/>
                <a:gd name="T22" fmla="*/ 581 w 506"/>
                <a:gd name="T23" fmla="*/ 139 h 728"/>
                <a:gd name="T24" fmla="*/ 158 w 506"/>
                <a:gd name="T25" fmla="*/ 139 h 728"/>
                <a:gd name="T26" fmla="*/ 158 w 506"/>
                <a:gd name="T27" fmla="*/ 822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7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426" y="0"/>
                    <a:pt x="506" y="67"/>
                    <a:pt x="503" y="202"/>
                  </a:cubicBezTo>
                  <a:cubicBezTo>
                    <a:pt x="500" y="336"/>
                    <a:pt x="408" y="405"/>
                    <a:pt x="226" y="408"/>
                  </a:cubicBezTo>
                  <a:cubicBezTo>
                    <a:pt x="67" y="408"/>
                    <a:pt x="67" y="408"/>
                    <a:pt x="67" y="408"/>
                  </a:cubicBezTo>
                  <a:lnTo>
                    <a:pt x="67" y="728"/>
                  </a:lnTo>
                  <a:close/>
                  <a:moveTo>
                    <a:pt x="67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2" y="59"/>
                    <a:pt x="246" y="59"/>
                  </a:cubicBezTo>
                  <a:cubicBezTo>
                    <a:pt x="67" y="59"/>
                    <a:pt x="67" y="59"/>
                    <a:pt x="67" y="59"/>
                  </a:cubicBezTo>
                  <a:lnTo>
                    <a:pt x="67" y="348"/>
                  </a:lnTo>
                  <a:close/>
                </a:path>
              </a:pathLst>
            </a:custGeom>
            <a:solidFill>
              <a:srgbClr val="6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9"/>
            <p:cNvSpPr>
              <a:spLocks/>
            </p:cNvSpPr>
            <p:nvPr/>
          </p:nvSpPr>
          <p:spPr bwMode="auto">
            <a:xfrm>
              <a:off x="8256" y="363"/>
              <a:ext cx="1255" cy="1720"/>
            </a:xfrm>
            <a:custGeom>
              <a:avLst/>
              <a:gdLst>
                <a:gd name="T0" fmla="*/ 0 w 1255"/>
                <a:gd name="T1" fmla="*/ 140 h 1720"/>
                <a:gd name="T2" fmla="*/ 0 w 1255"/>
                <a:gd name="T3" fmla="*/ 0 h 1720"/>
                <a:gd name="T4" fmla="*/ 1255 w 1255"/>
                <a:gd name="T5" fmla="*/ 0 h 1720"/>
                <a:gd name="T6" fmla="*/ 1255 w 1255"/>
                <a:gd name="T7" fmla="*/ 140 h 1720"/>
                <a:gd name="T8" fmla="*/ 711 w 1255"/>
                <a:gd name="T9" fmla="*/ 140 h 1720"/>
                <a:gd name="T10" fmla="*/ 711 w 1255"/>
                <a:gd name="T11" fmla="*/ 1720 h 1720"/>
                <a:gd name="T12" fmla="*/ 544 w 1255"/>
                <a:gd name="T13" fmla="*/ 1720 h 1720"/>
                <a:gd name="T14" fmla="*/ 544 w 1255"/>
                <a:gd name="T15" fmla="*/ 140 h 1720"/>
                <a:gd name="T16" fmla="*/ 0 w 1255"/>
                <a:gd name="T17" fmla="*/ 140 h 1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55" h="1720">
                  <a:moveTo>
                    <a:pt x="0" y="140"/>
                  </a:moveTo>
                  <a:lnTo>
                    <a:pt x="0" y="0"/>
                  </a:lnTo>
                  <a:lnTo>
                    <a:pt x="1255" y="0"/>
                  </a:lnTo>
                  <a:lnTo>
                    <a:pt x="1255" y="140"/>
                  </a:lnTo>
                  <a:lnTo>
                    <a:pt x="711" y="140"/>
                  </a:lnTo>
                  <a:lnTo>
                    <a:pt x="711" y="1720"/>
                  </a:lnTo>
                  <a:lnTo>
                    <a:pt x="544" y="1720"/>
                  </a:lnTo>
                  <a:lnTo>
                    <a:pt x="544" y="14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6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60"/>
            <p:cNvSpPr>
              <a:spLocks/>
            </p:cNvSpPr>
            <p:nvPr/>
          </p:nvSpPr>
          <p:spPr bwMode="auto">
            <a:xfrm>
              <a:off x="-3755" y="77"/>
              <a:ext cx="1993" cy="3650"/>
            </a:xfrm>
            <a:custGeom>
              <a:avLst/>
              <a:gdLst>
                <a:gd name="T0" fmla="*/ 0 w 1993"/>
                <a:gd name="T1" fmla="*/ 0 h 3650"/>
                <a:gd name="T2" fmla="*/ 0 w 1993"/>
                <a:gd name="T3" fmla="*/ 3650 h 3650"/>
                <a:gd name="T4" fmla="*/ 1993 w 1993"/>
                <a:gd name="T5" fmla="*/ 0 h 3650"/>
                <a:gd name="T6" fmla="*/ 0 w 1993"/>
                <a:gd name="T7" fmla="*/ 0 h 36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3" h="3650">
                  <a:moveTo>
                    <a:pt x="0" y="0"/>
                  </a:moveTo>
                  <a:lnTo>
                    <a:pt x="0" y="3650"/>
                  </a:lnTo>
                  <a:lnTo>
                    <a:pt x="1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61"/>
            <p:cNvSpPr>
              <a:spLocks/>
            </p:cNvSpPr>
            <p:nvPr/>
          </p:nvSpPr>
          <p:spPr bwMode="auto">
            <a:xfrm>
              <a:off x="-2865" y="342"/>
              <a:ext cx="2842" cy="3385"/>
            </a:xfrm>
            <a:custGeom>
              <a:avLst/>
              <a:gdLst>
                <a:gd name="T0" fmla="*/ 1654 w 2842"/>
                <a:gd name="T1" fmla="*/ 0 h 3385"/>
                <a:gd name="T2" fmla="*/ 1103 w 2842"/>
                <a:gd name="T3" fmla="*/ 987 h 3385"/>
                <a:gd name="T4" fmla="*/ 1552 w 2842"/>
                <a:gd name="T5" fmla="*/ 1606 h 3385"/>
                <a:gd name="T6" fmla="*/ 640 w 2842"/>
                <a:gd name="T7" fmla="*/ 1871 h 3385"/>
                <a:gd name="T8" fmla="*/ 0 w 2842"/>
                <a:gd name="T9" fmla="*/ 3012 h 3385"/>
                <a:gd name="T10" fmla="*/ 1257 w 2842"/>
                <a:gd name="T11" fmla="*/ 2565 h 3385"/>
                <a:gd name="T12" fmla="*/ 1833 w 2842"/>
                <a:gd name="T13" fmla="*/ 3385 h 3385"/>
                <a:gd name="T14" fmla="*/ 1729 w 2842"/>
                <a:gd name="T15" fmla="*/ 2414 h 3385"/>
                <a:gd name="T16" fmla="*/ 2842 w 2842"/>
                <a:gd name="T17" fmla="*/ 2034 h 3385"/>
                <a:gd name="T18" fmla="*/ 1654 w 2842"/>
                <a:gd name="T19" fmla="*/ 0 h 33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42" h="3385">
                  <a:moveTo>
                    <a:pt x="1654" y="0"/>
                  </a:moveTo>
                  <a:lnTo>
                    <a:pt x="1103" y="987"/>
                  </a:lnTo>
                  <a:lnTo>
                    <a:pt x="1552" y="1606"/>
                  </a:lnTo>
                  <a:lnTo>
                    <a:pt x="640" y="1871"/>
                  </a:lnTo>
                  <a:lnTo>
                    <a:pt x="0" y="3012"/>
                  </a:lnTo>
                  <a:lnTo>
                    <a:pt x="1257" y="2565"/>
                  </a:lnTo>
                  <a:lnTo>
                    <a:pt x="1833" y="3385"/>
                  </a:lnTo>
                  <a:lnTo>
                    <a:pt x="1729" y="2414"/>
                  </a:lnTo>
                  <a:lnTo>
                    <a:pt x="2842" y="2034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rgbClr val="6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2049" y="2464188"/>
            <a:ext cx="3985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6C0000"/>
                </a:solidFill>
                <a:latin typeface="微软雅黑" pitchFamily="34" charset="-122"/>
                <a:ea typeface="微软雅黑" pitchFamily="34" charset="-122"/>
              </a:rPr>
              <a:t>锐普优秀的</a:t>
            </a:r>
            <a:r>
              <a:rPr lang="en-US" altLang="zh-CN" dirty="0">
                <a:solidFill>
                  <a:srgbClr val="6C0000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>
                <a:solidFill>
                  <a:srgbClr val="6C0000"/>
                </a:solidFill>
                <a:latin typeface="微软雅黑" pitchFamily="34" charset="-122"/>
                <a:ea typeface="微软雅黑" pitchFamily="34" charset="-122"/>
              </a:rPr>
              <a:t>设计师</a:t>
            </a:r>
            <a:r>
              <a:rPr lang="zh-CN" altLang="en-US" sz="2000" dirty="0">
                <a:solidFill>
                  <a:srgbClr val="6C0000"/>
                </a:solidFill>
                <a:latin typeface="微软雅黑" pitchFamily="34" charset="-122"/>
                <a:ea typeface="微软雅黑" pitchFamily="34" charset="-122"/>
              </a:rPr>
              <a:t>是怎样炼成</a:t>
            </a:r>
            <a:r>
              <a:rPr lang="zh-CN" altLang="en-US" sz="2000" dirty="0" smtClean="0">
                <a:solidFill>
                  <a:srgbClr val="6C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zh-CN" altLang="en-US" sz="2000" dirty="0">
              <a:solidFill>
                <a:srgbClr val="6C0000"/>
              </a:solidFill>
            </a:endParaRPr>
          </a:p>
        </p:txBody>
      </p:sp>
      <p:sp>
        <p:nvSpPr>
          <p:cNvPr id="33" name="燕尾形 32"/>
          <p:cNvSpPr/>
          <p:nvPr/>
        </p:nvSpPr>
        <p:spPr>
          <a:xfrm>
            <a:off x="4312421" y="2596337"/>
            <a:ext cx="71872" cy="138272"/>
          </a:xfrm>
          <a:prstGeom prst="chevron">
            <a:avLst>
              <a:gd name="adj" fmla="val 82694"/>
            </a:avLst>
          </a:prstGeom>
          <a:solidFill>
            <a:srgbClr val="6C0000"/>
          </a:solidFill>
          <a:ln w="3175">
            <a:solidFill>
              <a:srgbClr val="6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燕尾形 33"/>
          <p:cNvSpPr/>
          <p:nvPr/>
        </p:nvSpPr>
        <p:spPr>
          <a:xfrm>
            <a:off x="4394648" y="2593877"/>
            <a:ext cx="71872" cy="138272"/>
          </a:xfrm>
          <a:prstGeom prst="chevron">
            <a:avLst>
              <a:gd name="adj" fmla="val 82694"/>
            </a:avLst>
          </a:prstGeom>
          <a:solidFill>
            <a:srgbClr val="6C0000"/>
          </a:solidFill>
          <a:ln w="3175">
            <a:solidFill>
              <a:srgbClr val="6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燕尾形 30"/>
          <p:cNvSpPr/>
          <p:nvPr/>
        </p:nvSpPr>
        <p:spPr>
          <a:xfrm>
            <a:off x="4214441" y="2596331"/>
            <a:ext cx="71875" cy="138272"/>
          </a:xfrm>
          <a:prstGeom prst="chevron">
            <a:avLst>
              <a:gd name="adj" fmla="val 82694"/>
            </a:avLst>
          </a:prstGeom>
          <a:solidFill>
            <a:srgbClr val="6C0000"/>
          </a:solidFill>
          <a:ln w="3175">
            <a:solidFill>
              <a:srgbClr val="6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5454" y="1217273"/>
            <a:ext cx="238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锐普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设计师习作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48106" y="1522269"/>
            <a:ext cx="7916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kern="2400" dirty="0" smtClean="0">
                <a:latin typeface="微软雅黑" pitchFamily="34" charset="-122"/>
                <a:ea typeface="微软雅黑" pitchFamily="34" charset="-122"/>
              </a:rPr>
              <a:t>保持创意的</a:t>
            </a:r>
            <a:r>
              <a:rPr lang="en-US" altLang="zh-CN" sz="6000" kern="2400" dirty="0" smtClean="0">
                <a:latin typeface="微软雅黑" pitchFamily="34" charset="-122"/>
                <a:ea typeface="微软雅黑" pitchFamily="34" charset="-122"/>
              </a:rPr>
              <a:t>29</a:t>
            </a:r>
            <a:r>
              <a:rPr lang="zh-CN" altLang="en-US" sz="6000" kern="2400" dirty="0" smtClean="0">
                <a:latin typeface="微软雅黑" pitchFamily="34" charset="-122"/>
                <a:ea typeface="微软雅黑" pitchFamily="34" charset="-122"/>
              </a:rPr>
              <a:t>个习惯</a:t>
            </a:r>
            <a:endParaRPr lang="zh-CN" altLang="en-US" sz="6000" kern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41566" y="1510100"/>
            <a:ext cx="7916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kern="2400" dirty="0" smtClean="0">
                <a:latin typeface="微软雅黑" pitchFamily="34" charset="-122"/>
                <a:ea typeface="微软雅黑" pitchFamily="34" charset="-122"/>
              </a:rPr>
              <a:t>保持创意的</a:t>
            </a:r>
            <a:r>
              <a:rPr lang="en-US" altLang="zh-CN" sz="6000" kern="2400" dirty="0" smtClean="0">
                <a:latin typeface="微软雅黑" pitchFamily="34" charset="-122"/>
                <a:ea typeface="微软雅黑" pitchFamily="34" charset="-122"/>
              </a:rPr>
              <a:t>29</a:t>
            </a:r>
            <a:r>
              <a:rPr lang="zh-CN" altLang="en-US" sz="6000" kern="2400" dirty="0" smtClean="0">
                <a:latin typeface="微软雅黑" pitchFamily="34" charset="-122"/>
                <a:ea typeface="微软雅黑" pitchFamily="34" charset="-122"/>
              </a:rPr>
              <a:t>个习惯</a:t>
            </a:r>
            <a:endParaRPr lang="zh-CN" altLang="en-US" sz="6000" kern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 rot="20690873">
            <a:off x="8210856" y="24900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6C00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294686" y="24846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6C00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 rot="1412635">
            <a:off x="8368128" y="24976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6C00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dirty="0"/>
          </a:p>
        </p:txBody>
      </p:sp>
      <p:sp>
        <p:nvSpPr>
          <p:cNvPr id="79" name="TextBox 78"/>
          <p:cNvSpPr txBox="1"/>
          <p:nvPr/>
        </p:nvSpPr>
        <p:spPr>
          <a:xfrm rot="20690873">
            <a:off x="8210854" y="24897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6C00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294684" y="24844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6C00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dirty="0"/>
          </a:p>
        </p:txBody>
      </p:sp>
      <p:sp>
        <p:nvSpPr>
          <p:cNvPr id="81" name="TextBox 80"/>
          <p:cNvSpPr txBox="1"/>
          <p:nvPr/>
        </p:nvSpPr>
        <p:spPr>
          <a:xfrm rot="1412635">
            <a:off x="8368126" y="24973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6C00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8277408" y="24900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6C00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dirty="0"/>
          </a:p>
        </p:txBody>
      </p:sp>
      <p:sp>
        <p:nvSpPr>
          <p:cNvPr id="84" name="Rectangle 3"/>
          <p:cNvSpPr txBox="1">
            <a:spLocks noChangeArrowheads="1"/>
          </p:cNvSpPr>
          <p:nvPr/>
        </p:nvSpPr>
        <p:spPr>
          <a:xfrm>
            <a:off x="383552" y="2820302"/>
            <a:ext cx="8364911" cy="11293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参考卓越的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或视频作品，是一条迅速成长的捷径。本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为锐普设计师在业余时间模仿日本设计团队“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TO-FU” 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的“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29 Ways to Stay Creative”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（保持创造力的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29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种方法）的练手之作。</a:t>
            </a:r>
          </a:p>
          <a:p>
            <a:pPr marL="0" indent="0">
              <a:buNone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它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让我们看到了不同软件所展现出的同样的魅力。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也让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我们看到了优秀设计师的成长轨迹。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沿袭锐普设计师的道路，相信你也可以成就卓越。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0649320"/>
      </p:ext>
    </p:extLst>
  </p:cSld>
  <p:clrMapOvr>
    <a:masterClrMapping/>
  </p:clrMapOvr>
  <p:transition advClick="0" advTm="1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Motion origin="layout" path="M 0 0.24994 L 0 -1.96532E-6 " pathEditMode="relative" rAng="0" ptsTypes="AA">
                                      <p:cBhvr>
                                        <p:cTn id="13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2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Motion origin="layout" path="M 0 -0.24994 L 0 1.90751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150"/>
                            </p:stCondLst>
                            <p:childTnLst>
                              <p:par>
                                <p:cTn id="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400"/>
                            </p:stCondLst>
                            <p:childTnLst>
                              <p:par>
                                <p:cTn id="8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650"/>
                            </p:stCondLst>
                            <p:childTnLst>
                              <p:par>
                                <p:cTn id="8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450"/>
                            </p:stCondLst>
                            <p:childTnLst>
                              <p:par>
                                <p:cTn id="9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8550"/>
                            </p:stCondLst>
                            <p:childTnLst>
                              <p:par>
                                <p:cTn id="9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1250"/>
                            </p:stCondLst>
                            <p:childTnLst>
                              <p:par>
                                <p:cTn id="9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25" grpId="0"/>
      <p:bldP spid="33" grpId="0" animBg="1"/>
      <p:bldP spid="34" grpId="0" animBg="1"/>
      <p:bldP spid="31" grpId="0" animBg="1"/>
      <p:bldP spid="4" grpId="0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3" grpId="0"/>
      <p:bldP spid="84" grpId="1" uiExpand="1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586038" y="1243013"/>
            <a:ext cx="1697037" cy="22304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050" name="Picture 2" descr="D:\Betsy葛\1\咖啡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2214563"/>
            <a:ext cx="1744663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16" descr="D:\Betsy葛\1\D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3732213"/>
            <a:ext cx="170973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2408238" y="-203200"/>
            <a:ext cx="2133600" cy="4710113"/>
            <a:chOff x="6222799" y="-235182"/>
            <a:chExt cx="2133918" cy="4708981"/>
          </a:xfrm>
        </p:grpSpPr>
        <p:pic>
          <p:nvPicPr>
            <p:cNvPr id="20491" name="Picture 18" descr="C:\Documents and Settings\Administrator\桌面\图片1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10101"/>
                </a:clrFrom>
                <a:clrTo>
                  <a:srgbClr val="01010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83" t="23775" r="35741" b="35344"/>
            <a:stretch>
              <a:fillRect/>
            </a:stretch>
          </p:blipFill>
          <p:spPr bwMode="auto">
            <a:xfrm>
              <a:off x="6350000" y="571500"/>
              <a:ext cx="1866900" cy="3272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6222799" y="-235182"/>
              <a:ext cx="2133918" cy="470898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000" dirty="0">
                  <a:ln>
                    <a:solidFill>
                      <a:schemeClr val="tx1"/>
                    </a:solidFill>
                  </a:ln>
                  <a:noFill/>
                  <a:latin typeface="+mn-lt"/>
                  <a:ea typeface="+mn-ea"/>
                </a:rPr>
                <a:t>8</a:t>
              </a:r>
              <a:endParaRPr lang="zh-CN" altLang="en-US" sz="30000" dirty="0">
                <a:ln>
                  <a:solidFill>
                    <a:schemeClr val="tx1"/>
                  </a:solidFill>
                </a:ln>
                <a:noFill/>
                <a:latin typeface="+mn-lt"/>
                <a:ea typeface="+mn-ea"/>
              </a:endParaRPr>
            </a:p>
          </p:txBody>
        </p:sp>
      </p:grp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617788" y="3563938"/>
            <a:ext cx="16383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400"/>
              <a:t>DRINK</a:t>
            </a:r>
            <a:endParaRPr lang="zh-CN" altLang="en-US" sz="4400"/>
          </a:p>
        </p:txBody>
      </p:sp>
      <p:pic>
        <p:nvPicPr>
          <p:cNvPr id="2052" name="Picture 4" descr="D:\Betsy葛\1\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88" y="1258888"/>
            <a:ext cx="6572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D:\Betsy葛\1\JK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88" y="1001713"/>
            <a:ext cx="6921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D:\Betsy葛\1\SR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5" y="1023938"/>
            <a:ext cx="3524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D:\Betsy葛\1\R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1404938"/>
            <a:ext cx="455613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2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9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90" fill="hold">
                                          <p:stCondLst>
                                            <p:cond delay="18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90" fill="hold">
                                          <p:stCondLst>
                                            <p:cond delay="2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9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D:\Betsy葛\1\省份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1279525"/>
            <a:ext cx="3862388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932363" y="1301750"/>
            <a:ext cx="1944687" cy="3290888"/>
            <a:chOff x="3331094" y="1656805"/>
            <a:chExt cx="1944862" cy="3291209"/>
          </a:xfrm>
        </p:grpSpPr>
        <p:grpSp>
          <p:nvGrpSpPr>
            <p:cNvPr id="21521" name="组合 3"/>
            <p:cNvGrpSpPr>
              <a:grpSpLocks/>
            </p:cNvGrpSpPr>
            <p:nvPr/>
          </p:nvGrpSpPr>
          <p:grpSpPr bwMode="auto">
            <a:xfrm>
              <a:off x="3331094" y="1656805"/>
              <a:ext cx="1944862" cy="3291209"/>
              <a:chOff x="3331094" y="1656805"/>
              <a:chExt cx="1944862" cy="3291209"/>
            </a:xfrm>
          </p:grpSpPr>
          <p:sp>
            <p:nvSpPr>
              <p:cNvPr id="2" name="圆角矩形 1"/>
              <p:cNvSpPr/>
              <p:nvPr/>
            </p:nvSpPr>
            <p:spPr>
              <a:xfrm>
                <a:off x="3331094" y="1850499"/>
                <a:ext cx="1944862" cy="3097515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" name="圆角矩形 2"/>
              <p:cNvSpPr/>
              <p:nvPr/>
            </p:nvSpPr>
            <p:spPr>
              <a:xfrm>
                <a:off x="3331094" y="1656805"/>
                <a:ext cx="1944862" cy="127488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5" name="椭圆 4"/>
            <p:cNvSpPr/>
            <p:nvPr/>
          </p:nvSpPr>
          <p:spPr>
            <a:xfrm>
              <a:off x="3654973" y="3147613"/>
              <a:ext cx="1297104" cy="129552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4310669" y="3300029"/>
              <a:ext cx="109549" cy="16352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21524" name="组合 9"/>
            <p:cNvGrpSpPr>
              <a:grpSpLocks/>
            </p:cNvGrpSpPr>
            <p:nvPr/>
          </p:nvGrpSpPr>
          <p:grpSpPr bwMode="auto">
            <a:xfrm>
              <a:off x="4681948" y="3762340"/>
              <a:ext cx="178084" cy="109110"/>
              <a:chOff x="4460117" y="3723333"/>
              <a:chExt cx="248440" cy="152217"/>
            </a:xfrm>
          </p:grpSpPr>
          <p:sp>
            <p:nvSpPr>
              <p:cNvPr id="7" name="等腰三角形 6"/>
              <p:cNvSpPr/>
              <p:nvPr/>
            </p:nvSpPr>
            <p:spPr>
              <a:xfrm rot="5400000">
                <a:off x="4495875" y="3687471"/>
                <a:ext cx="143970" cy="21484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5400000">
                <a:off x="4566751" y="3731770"/>
                <a:ext cx="143968" cy="139536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661992" y="3729553"/>
                <a:ext cx="46512" cy="14618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21525" name="组合 10"/>
            <p:cNvGrpSpPr>
              <a:grpSpLocks/>
            </p:cNvGrpSpPr>
            <p:nvPr/>
          </p:nvGrpSpPr>
          <p:grpSpPr bwMode="auto">
            <a:xfrm flipH="1">
              <a:off x="3746047" y="3762340"/>
              <a:ext cx="177881" cy="109110"/>
              <a:chOff x="4460117" y="3723333"/>
              <a:chExt cx="248440" cy="152217"/>
            </a:xfrm>
          </p:grpSpPr>
          <p:sp>
            <p:nvSpPr>
              <p:cNvPr id="12" name="等腰三角形 11"/>
              <p:cNvSpPr/>
              <p:nvPr/>
            </p:nvSpPr>
            <p:spPr>
              <a:xfrm rot="5400000">
                <a:off x="4496575" y="3687348"/>
                <a:ext cx="143970" cy="21508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5400000">
                <a:off x="4567533" y="3731689"/>
                <a:ext cx="143968" cy="13969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662800" y="3729553"/>
                <a:ext cx="46566" cy="14618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258277" y="4227219"/>
              <a:ext cx="90495" cy="920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051884" y="3566754"/>
              <a:ext cx="503282" cy="5048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564477" y="1850499"/>
              <a:ext cx="1492384" cy="10811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467350" y="1279525"/>
            <a:ext cx="8874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9600">
                <a:latin typeface="Adobe 黑体 Std R" pitchFamily="34" charset="-122"/>
                <a:ea typeface="Adobe 黑体 Std R" pitchFamily="34" charset="-122"/>
              </a:rPr>
              <a:t>9</a:t>
            </a:r>
            <a:endParaRPr lang="zh-CN" altLang="en-US" sz="9600"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3074" name="Picture 2" descr="D:\Betsy葛\1\黑色的音乐符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573213"/>
            <a:ext cx="2476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等腰三角形 21"/>
          <p:cNvSpPr/>
          <p:nvPr/>
        </p:nvSpPr>
        <p:spPr>
          <a:xfrm rot="5400000">
            <a:off x="5911851" y="2944812"/>
            <a:ext cx="107950" cy="16192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4" name="Picture 2" descr="D:\Betsy葛\1\黑色的音乐符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625600"/>
            <a:ext cx="2476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:\Betsy葛\1\oj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2388" y="1665288"/>
            <a:ext cx="2789237" cy="330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88" y="3700463"/>
            <a:ext cx="2486025" cy="170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2" descr="D:\Betsy葛\1\f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75" y="3973513"/>
            <a:ext cx="5110163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74700" y="669925"/>
            <a:ext cx="1042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/>
              <a:t>LISTEN</a:t>
            </a:r>
            <a:endParaRPr lang="zh-CN" altLang="en-US" sz="2400" b="1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708150" y="669925"/>
            <a:ext cx="2132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/>
              <a:t>TO NEW MUSIC</a:t>
            </a:r>
            <a:endParaRPr lang="zh-CN" altLang="en-US" sz="2400"/>
          </a:p>
        </p:txBody>
      </p:sp>
      <p:pic>
        <p:nvPicPr>
          <p:cNvPr id="34" name="Picture 13" descr="D:\Betsy葛\1\YU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619125"/>
            <a:ext cx="3349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3" descr="D:\Betsy葛\1\YU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619125"/>
            <a:ext cx="3349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2" descr="D:\Betsy葛\1\DF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619125"/>
            <a:ext cx="3349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2" descr="D:\Betsy葛\1\DF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619125"/>
            <a:ext cx="3349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58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" tmFilter="0, 0; .2, .5; .8, .5; 1, 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" autoRev="1" fill="hold"/>
                                        <p:tgtEl>
                                          <p:spTgt spid="30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8" presetID="2" presetClass="exit" presetSubtype="4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4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4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4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60494E-6 L -1.05 1.60494E-6 " pathEditMode="relative" rAng="0" ptsTypes="AA">
                                      <p:cBhvr>
                                        <p:cTn id="47" dur="1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500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60494E-6 L -1.05 1.60494E-6 " pathEditMode="relative" rAng="0" ptsTypes="AA">
                                      <p:cBhvr>
                                        <p:cTn id="49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500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1.05 3.7037E-7 " pathEditMode="relative" rAng="0" ptsTypes="AA">
                                      <p:cBhvr>
                                        <p:cTn id="51" dur="1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500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7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4900"/>
                            </p:stCondLst>
                            <p:childTnLst>
                              <p:par>
                                <p:cTn id="8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2" grpId="0" animBg="1"/>
      <p:bldP spid="22" grpId="1" animBg="1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2617788" y="989013"/>
            <a:ext cx="1954212" cy="31654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572000" y="989013"/>
            <a:ext cx="1985963" cy="31654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609850" y="989013"/>
            <a:ext cx="392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546850" y="989013"/>
            <a:ext cx="0" cy="3165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609850" y="989013"/>
            <a:ext cx="0" cy="3165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609850" y="4154488"/>
            <a:ext cx="392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148013" y="1247775"/>
            <a:ext cx="2620962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600">
                <a:latin typeface="Adobe Gothic Std B" pitchFamily="34" charset="-128"/>
                <a:ea typeface="Adobe Gothic Std B" pitchFamily="34" charset="-128"/>
              </a:rPr>
              <a:t>10</a:t>
            </a:r>
            <a:endParaRPr lang="zh-CN" altLang="en-US" sz="16600">
              <a:latin typeface="Adobe Gothic Std B" pitchFamily="34" charset="-128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866775" y="769938"/>
            <a:ext cx="3487738" cy="3535362"/>
            <a:chOff x="1556096" y="-3135993"/>
            <a:chExt cx="3487638" cy="3536631"/>
          </a:xfrm>
        </p:grpSpPr>
        <p:sp>
          <p:nvSpPr>
            <p:cNvPr id="27" name="梯形 29"/>
            <p:cNvSpPr/>
            <p:nvPr/>
          </p:nvSpPr>
          <p:spPr>
            <a:xfrm rot="16200000">
              <a:off x="2403906" y="-2239191"/>
              <a:ext cx="3536631" cy="1743025"/>
            </a:xfrm>
            <a:custGeom>
              <a:avLst/>
              <a:gdLst>
                <a:gd name="connsiteX0" fmla="*/ 0 w 4057328"/>
                <a:gd name="connsiteY0" fmla="*/ 1731115 h 1731115"/>
                <a:gd name="connsiteX1" fmla="*/ 432779 w 4057328"/>
                <a:gd name="connsiteY1" fmla="*/ 0 h 1731115"/>
                <a:gd name="connsiteX2" fmla="*/ 3624549 w 4057328"/>
                <a:gd name="connsiteY2" fmla="*/ 0 h 1731115"/>
                <a:gd name="connsiteX3" fmla="*/ 4057328 w 4057328"/>
                <a:gd name="connsiteY3" fmla="*/ 1731115 h 1731115"/>
                <a:gd name="connsiteX4" fmla="*/ 0 w 4057328"/>
                <a:gd name="connsiteY4" fmla="*/ 1731115 h 1731115"/>
                <a:gd name="connsiteX0" fmla="*/ 0 w 3777928"/>
                <a:gd name="connsiteY0" fmla="*/ 1731115 h 1731115"/>
                <a:gd name="connsiteX1" fmla="*/ 153379 w 3777928"/>
                <a:gd name="connsiteY1" fmla="*/ 0 h 1731115"/>
                <a:gd name="connsiteX2" fmla="*/ 3345149 w 3777928"/>
                <a:gd name="connsiteY2" fmla="*/ 0 h 1731115"/>
                <a:gd name="connsiteX3" fmla="*/ 3777928 w 3777928"/>
                <a:gd name="connsiteY3" fmla="*/ 1731115 h 1731115"/>
                <a:gd name="connsiteX4" fmla="*/ 0 w 3777928"/>
                <a:gd name="connsiteY4" fmla="*/ 1731115 h 1731115"/>
                <a:gd name="connsiteX0" fmla="*/ 0 w 3536631"/>
                <a:gd name="connsiteY0" fmla="*/ 1731115 h 1743818"/>
                <a:gd name="connsiteX1" fmla="*/ 153379 w 3536631"/>
                <a:gd name="connsiteY1" fmla="*/ 0 h 1743818"/>
                <a:gd name="connsiteX2" fmla="*/ 3345149 w 3536631"/>
                <a:gd name="connsiteY2" fmla="*/ 0 h 1743818"/>
                <a:gd name="connsiteX3" fmla="*/ 3536631 w 3536631"/>
                <a:gd name="connsiteY3" fmla="*/ 1743818 h 1743818"/>
                <a:gd name="connsiteX4" fmla="*/ 0 w 3536631"/>
                <a:gd name="connsiteY4" fmla="*/ 1731115 h 1743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6631" h="1743818">
                  <a:moveTo>
                    <a:pt x="0" y="1731115"/>
                  </a:moveTo>
                  <a:lnTo>
                    <a:pt x="153379" y="0"/>
                  </a:lnTo>
                  <a:lnTo>
                    <a:pt x="3345149" y="0"/>
                  </a:lnTo>
                  <a:lnTo>
                    <a:pt x="3536631" y="1743818"/>
                  </a:lnTo>
                  <a:lnTo>
                    <a:pt x="0" y="1731115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556096" y="-780886"/>
              <a:ext cx="406388" cy="781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 flipH="1">
            <a:off x="4673600" y="758825"/>
            <a:ext cx="3725863" cy="3536950"/>
            <a:chOff x="1556096" y="-3135993"/>
            <a:chExt cx="3487638" cy="3536631"/>
          </a:xfrm>
        </p:grpSpPr>
        <p:sp>
          <p:nvSpPr>
            <p:cNvPr id="32" name="梯形 29"/>
            <p:cNvSpPr/>
            <p:nvPr/>
          </p:nvSpPr>
          <p:spPr>
            <a:xfrm rot="16200000">
              <a:off x="2403880" y="-2239216"/>
              <a:ext cx="3536631" cy="1743076"/>
            </a:xfrm>
            <a:custGeom>
              <a:avLst/>
              <a:gdLst>
                <a:gd name="connsiteX0" fmla="*/ 0 w 4057328"/>
                <a:gd name="connsiteY0" fmla="*/ 1731115 h 1731115"/>
                <a:gd name="connsiteX1" fmla="*/ 432779 w 4057328"/>
                <a:gd name="connsiteY1" fmla="*/ 0 h 1731115"/>
                <a:gd name="connsiteX2" fmla="*/ 3624549 w 4057328"/>
                <a:gd name="connsiteY2" fmla="*/ 0 h 1731115"/>
                <a:gd name="connsiteX3" fmla="*/ 4057328 w 4057328"/>
                <a:gd name="connsiteY3" fmla="*/ 1731115 h 1731115"/>
                <a:gd name="connsiteX4" fmla="*/ 0 w 4057328"/>
                <a:gd name="connsiteY4" fmla="*/ 1731115 h 1731115"/>
                <a:gd name="connsiteX0" fmla="*/ 0 w 3777928"/>
                <a:gd name="connsiteY0" fmla="*/ 1731115 h 1731115"/>
                <a:gd name="connsiteX1" fmla="*/ 153379 w 3777928"/>
                <a:gd name="connsiteY1" fmla="*/ 0 h 1731115"/>
                <a:gd name="connsiteX2" fmla="*/ 3345149 w 3777928"/>
                <a:gd name="connsiteY2" fmla="*/ 0 h 1731115"/>
                <a:gd name="connsiteX3" fmla="*/ 3777928 w 3777928"/>
                <a:gd name="connsiteY3" fmla="*/ 1731115 h 1731115"/>
                <a:gd name="connsiteX4" fmla="*/ 0 w 3777928"/>
                <a:gd name="connsiteY4" fmla="*/ 1731115 h 1731115"/>
                <a:gd name="connsiteX0" fmla="*/ 0 w 3536631"/>
                <a:gd name="connsiteY0" fmla="*/ 1731115 h 1743818"/>
                <a:gd name="connsiteX1" fmla="*/ 153379 w 3536631"/>
                <a:gd name="connsiteY1" fmla="*/ 0 h 1743818"/>
                <a:gd name="connsiteX2" fmla="*/ 3345149 w 3536631"/>
                <a:gd name="connsiteY2" fmla="*/ 0 h 1743818"/>
                <a:gd name="connsiteX3" fmla="*/ 3536631 w 3536631"/>
                <a:gd name="connsiteY3" fmla="*/ 1743818 h 1743818"/>
                <a:gd name="connsiteX4" fmla="*/ 0 w 3536631"/>
                <a:gd name="connsiteY4" fmla="*/ 1731115 h 1743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6631" h="1743818">
                  <a:moveTo>
                    <a:pt x="0" y="1731115"/>
                  </a:moveTo>
                  <a:lnTo>
                    <a:pt x="153379" y="0"/>
                  </a:lnTo>
                  <a:lnTo>
                    <a:pt x="3345149" y="0"/>
                  </a:lnTo>
                  <a:lnTo>
                    <a:pt x="3536631" y="1743818"/>
                  </a:lnTo>
                  <a:lnTo>
                    <a:pt x="0" y="1731115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556096" y="-780355"/>
              <a:ext cx="405678" cy="7809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741863" y="2143125"/>
            <a:ext cx="1768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FF0000"/>
                </a:solidFill>
              </a:rPr>
              <a:t>BE  OPEN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950"/>
                            </p:stCondLst>
                            <p:childTnLst>
                              <p:par>
                                <p:cTn id="2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1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96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xit" presetSubtype="10" repeatCount="25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9" presetClass="exit" presetSubtype="10" repeatCount="25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7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148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648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6" grpId="0" animBg="1"/>
      <p:bldP spid="46" grpId="1" animBg="1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 33"/>
          <p:cNvSpPr/>
          <p:nvPr/>
        </p:nvSpPr>
        <p:spPr>
          <a:xfrm rot="20811457">
            <a:off x="4337050" y="520700"/>
            <a:ext cx="1684338" cy="1454150"/>
          </a:xfrm>
          <a:custGeom>
            <a:avLst/>
            <a:gdLst>
              <a:gd name="connsiteX0" fmla="*/ 3144774 w 8822940"/>
              <a:gd name="connsiteY0" fmla="*/ 4420773 h 6392617"/>
              <a:gd name="connsiteX1" fmla="*/ 3182874 w 8822940"/>
              <a:gd name="connsiteY1" fmla="*/ 3430173 h 6392617"/>
              <a:gd name="connsiteX2" fmla="*/ 2668524 w 8822940"/>
              <a:gd name="connsiteY2" fmla="*/ 2534823 h 6392617"/>
              <a:gd name="connsiteX3" fmla="*/ 2687574 w 8822940"/>
              <a:gd name="connsiteY3" fmla="*/ 667923 h 6392617"/>
              <a:gd name="connsiteX4" fmla="*/ 4173474 w 8822940"/>
              <a:gd name="connsiteY4" fmla="*/ 1173 h 6392617"/>
              <a:gd name="connsiteX5" fmla="*/ 5373624 w 8822940"/>
              <a:gd name="connsiteY5" fmla="*/ 572673 h 6392617"/>
              <a:gd name="connsiteX6" fmla="*/ 5449824 w 8822940"/>
              <a:gd name="connsiteY6" fmla="*/ 2668173 h 6392617"/>
              <a:gd name="connsiteX7" fmla="*/ 4897374 w 8822940"/>
              <a:gd name="connsiteY7" fmla="*/ 3258723 h 6392617"/>
              <a:gd name="connsiteX8" fmla="*/ 4897374 w 8822940"/>
              <a:gd name="connsiteY8" fmla="*/ 4325523 h 6392617"/>
              <a:gd name="connsiteX9" fmla="*/ 6116574 w 8822940"/>
              <a:gd name="connsiteY9" fmla="*/ 4973223 h 6392617"/>
              <a:gd name="connsiteX10" fmla="*/ 7926324 w 8822940"/>
              <a:gd name="connsiteY10" fmla="*/ 5449473 h 6392617"/>
              <a:gd name="connsiteX11" fmla="*/ 8307324 w 8822940"/>
              <a:gd name="connsiteY11" fmla="*/ 6211473 h 6392617"/>
              <a:gd name="connsiteX12" fmla="*/ 744474 w 8822940"/>
              <a:gd name="connsiteY12" fmla="*/ 6287673 h 6392617"/>
              <a:gd name="connsiteX13" fmla="*/ 553974 w 8822940"/>
              <a:gd name="connsiteY13" fmla="*/ 4954173 h 6392617"/>
              <a:gd name="connsiteX14" fmla="*/ 3144774 w 8822940"/>
              <a:gd name="connsiteY14" fmla="*/ 4420773 h 6392617"/>
              <a:gd name="connsiteX0" fmla="*/ 3144774 w 8531889"/>
              <a:gd name="connsiteY0" fmla="*/ 4420773 h 6392617"/>
              <a:gd name="connsiteX1" fmla="*/ 3182874 w 8531889"/>
              <a:gd name="connsiteY1" fmla="*/ 3430173 h 6392617"/>
              <a:gd name="connsiteX2" fmla="*/ 2668524 w 8531889"/>
              <a:gd name="connsiteY2" fmla="*/ 2534823 h 6392617"/>
              <a:gd name="connsiteX3" fmla="*/ 2687574 w 8531889"/>
              <a:gd name="connsiteY3" fmla="*/ 667923 h 6392617"/>
              <a:gd name="connsiteX4" fmla="*/ 4173474 w 8531889"/>
              <a:gd name="connsiteY4" fmla="*/ 1173 h 6392617"/>
              <a:gd name="connsiteX5" fmla="*/ 5373624 w 8531889"/>
              <a:gd name="connsiteY5" fmla="*/ 572673 h 6392617"/>
              <a:gd name="connsiteX6" fmla="*/ 5449824 w 8531889"/>
              <a:gd name="connsiteY6" fmla="*/ 2668173 h 6392617"/>
              <a:gd name="connsiteX7" fmla="*/ 4897374 w 8531889"/>
              <a:gd name="connsiteY7" fmla="*/ 3258723 h 6392617"/>
              <a:gd name="connsiteX8" fmla="*/ 4897374 w 8531889"/>
              <a:gd name="connsiteY8" fmla="*/ 4325523 h 6392617"/>
              <a:gd name="connsiteX9" fmla="*/ 6116574 w 8531889"/>
              <a:gd name="connsiteY9" fmla="*/ 4973223 h 6392617"/>
              <a:gd name="connsiteX10" fmla="*/ 7926324 w 8531889"/>
              <a:gd name="connsiteY10" fmla="*/ 5449473 h 6392617"/>
              <a:gd name="connsiteX11" fmla="*/ 7926324 w 8531889"/>
              <a:gd name="connsiteY11" fmla="*/ 6211473 h 6392617"/>
              <a:gd name="connsiteX12" fmla="*/ 744474 w 8531889"/>
              <a:gd name="connsiteY12" fmla="*/ 6287673 h 6392617"/>
              <a:gd name="connsiteX13" fmla="*/ 553974 w 8531889"/>
              <a:gd name="connsiteY13" fmla="*/ 4954173 h 6392617"/>
              <a:gd name="connsiteX14" fmla="*/ 3144774 w 8531889"/>
              <a:gd name="connsiteY14" fmla="*/ 4420773 h 6392617"/>
              <a:gd name="connsiteX0" fmla="*/ 3131328 w 8517049"/>
              <a:gd name="connsiteY0" fmla="*/ 4420773 h 6339523"/>
              <a:gd name="connsiteX1" fmla="*/ 3169428 w 8517049"/>
              <a:gd name="connsiteY1" fmla="*/ 3430173 h 6339523"/>
              <a:gd name="connsiteX2" fmla="*/ 2655078 w 8517049"/>
              <a:gd name="connsiteY2" fmla="*/ 2534823 h 6339523"/>
              <a:gd name="connsiteX3" fmla="*/ 2674128 w 8517049"/>
              <a:gd name="connsiteY3" fmla="*/ 667923 h 6339523"/>
              <a:gd name="connsiteX4" fmla="*/ 4160028 w 8517049"/>
              <a:gd name="connsiteY4" fmla="*/ 1173 h 6339523"/>
              <a:gd name="connsiteX5" fmla="*/ 5360178 w 8517049"/>
              <a:gd name="connsiteY5" fmla="*/ 572673 h 6339523"/>
              <a:gd name="connsiteX6" fmla="*/ 5436378 w 8517049"/>
              <a:gd name="connsiteY6" fmla="*/ 2668173 h 6339523"/>
              <a:gd name="connsiteX7" fmla="*/ 4883928 w 8517049"/>
              <a:gd name="connsiteY7" fmla="*/ 3258723 h 6339523"/>
              <a:gd name="connsiteX8" fmla="*/ 4883928 w 8517049"/>
              <a:gd name="connsiteY8" fmla="*/ 4325523 h 6339523"/>
              <a:gd name="connsiteX9" fmla="*/ 6103128 w 8517049"/>
              <a:gd name="connsiteY9" fmla="*/ 4973223 h 6339523"/>
              <a:gd name="connsiteX10" fmla="*/ 7912878 w 8517049"/>
              <a:gd name="connsiteY10" fmla="*/ 5449473 h 6339523"/>
              <a:gd name="connsiteX11" fmla="*/ 7912878 w 8517049"/>
              <a:gd name="connsiteY11" fmla="*/ 6211473 h 6339523"/>
              <a:gd name="connsiteX12" fmla="*/ 750078 w 8517049"/>
              <a:gd name="connsiteY12" fmla="*/ 6211473 h 6339523"/>
              <a:gd name="connsiteX13" fmla="*/ 540528 w 8517049"/>
              <a:gd name="connsiteY13" fmla="*/ 4954173 h 6339523"/>
              <a:gd name="connsiteX14" fmla="*/ 3131328 w 8517049"/>
              <a:gd name="connsiteY14" fmla="*/ 4420773 h 6339523"/>
              <a:gd name="connsiteX0" fmla="*/ 3131328 w 8517049"/>
              <a:gd name="connsiteY0" fmla="*/ 4420773 h 6272394"/>
              <a:gd name="connsiteX1" fmla="*/ 3169428 w 8517049"/>
              <a:gd name="connsiteY1" fmla="*/ 3430173 h 6272394"/>
              <a:gd name="connsiteX2" fmla="*/ 2655078 w 8517049"/>
              <a:gd name="connsiteY2" fmla="*/ 2534823 h 6272394"/>
              <a:gd name="connsiteX3" fmla="*/ 2674128 w 8517049"/>
              <a:gd name="connsiteY3" fmla="*/ 667923 h 6272394"/>
              <a:gd name="connsiteX4" fmla="*/ 4160028 w 8517049"/>
              <a:gd name="connsiteY4" fmla="*/ 1173 h 6272394"/>
              <a:gd name="connsiteX5" fmla="*/ 5360178 w 8517049"/>
              <a:gd name="connsiteY5" fmla="*/ 572673 h 6272394"/>
              <a:gd name="connsiteX6" fmla="*/ 5436378 w 8517049"/>
              <a:gd name="connsiteY6" fmla="*/ 2668173 h 6272394"/>
              <a:gd name="connsiteX7" fmla="*/ 4883928 w 8517049"/>
              <a:gd name="connsiteY7" fmla="*/ 3258723 h 6272394"/>
              <a:gd name="connsiteX8" fmla="*/ 4883928 w 8517049"/>
              <a:gd name="connsiteY8" fmla="*/ 4325523 h 6272394"/>
              <a:gd name="connsiteX9" fmla="*/ 6103128 w 8517049"/>
              <a:gd name="connsiteY9" fmla="*/ 4973223 h 6272394"/>
              <a:gd name="connsiteX10" fmla="*/ 7912878 w 8517049"/>
              <a:gd name="connsiteY10" fmla="*/ 5449473 h 6272394"/>
              <a:gd name="connsiteX11" fmla="*/ 7912878 w 8517049"/>
              <a:gd name="connsiteY11" fmla="*/ 6211473 h 6272394"/>
              <a:gd name="connsiteX12" fmla="*/ 750078 w 8517049"/>
              <a:gd name="connsiteY12" fmla="*/ 6211473 h 6272394"/>
              <a:gd name="connsiteX13" fmla="*/ 540528 w 8517049"/>
              <a:gd name="connsiteY13" fmla="*/ 4954173 h 6272394"/>
              <a:gd name="connsiteX14" fmla="*/ 3131328 w 8517049"/>
              <a:gd name="connsiteY14" fmla="*/ 4420773 h 6272394"/>
              <a:gd name="connsiteX0" fmla="*/ 3067268 w 8452989"/>
              <a:gd name="connsiteY0" fmla="*/ 4420773 h 6272394"/>
              <a:gd name="connsiteX1" fmla="*/ 3105368 w 8452989"/>
              <a:gd name="connsiteY1" fmla="*/ 3430173 h 6272394"/>
              <a:gd name="connsiteX2" fmla="*/ 2591018 w 8452989"/>
              <a:gd name="connsiteY2" fmla="*/ 2534823 h 6272394"/>
              <a:gd name="connsiteX3" fmla="*/ 2610068 w 8452989"/>
              <a:gd name="connsiteY3" fmla="*/ 667923 h 6272394"/>
              <a:gd name="connsiteX4" fmla="*/ 4095968 w 8452989"/>
              <a:gd name="connsiteY4" fmla="*/ 1173 h 6272394"/>
              <a:gd name="connsiteX5" fmla="*/ 5296118 w 8452989"/>
              <a:gd name="connsiteY5" fmla="*/ 572673 h 6272394"/>
              <a:gd name="connsiteX6" fmla="*/ 5372318 w 8452989"/>
              <a:gd name="connsiteY6" fmla="*/ 2668173 h 6272394"/>
              <a:gd name="connsiteX7" fmla="*/ 4819868 w 8452989"/>
              <a:gd name="connsiteY7" fmla="*/ 3258723 h 6272394"/>
              <a:gd name="connsiteX8" fmla="*/ 4819868 w 8452989"/>
              <a:gd name="connsiteY8" fmla="*/ 4325523 h 6272394"/>
              <a:gd name="connsiteX9" fmla="*/ 6039068 w 8452989"/>
              <a:gd name="connsiteY9" fmla="*/ 4973223 h 6272394"/>
              <a:gd name="connsiteX10" fmla="*/ 7848818 w 8452989"/>
              <a:gd name="connsiteY10" fmla="*/ 5449473 h 6272394"/>
              <a:gd name="connsiteX11" fmla="*/ 7848818 w 8452989"/>
              <a:gd name="connsiteY11" fmla="*/ 6211473 h 6272394"/>
              <a:gd name="connsiteX12" fmla="*/ 686018 w 8452989"/>
              <a:gd name="connsiteY12" fmla="*/ 6211473 h 6272394"/>
              <a:gd name="connsiteX13" fmla="*/ 647918 w 8452989"/>
              <a:gd name="connsiteY13" fmla="*/ 5030373 h 6272394"/>
              <a:gd name="connsiteX14" fmla="*/ 3067268 w 8452989"/>
              <a:gd name="connsiteY14" fmla="*/ 4420773 h 6272394"/>
              <a:gd name="connsiteX0" fmla="*/ 3067268 w 8452989"/>
              <a:gd name="connsiteY0" fmla="*/ 4420773 h 6272394"/>
              <a:gd name="connsiteX1" fmla="*/ 3105368 w 8452989"/>
              <a:gd name="connsiteY1" fmla="*/ 3430173 h 6272394"/>
              <a:gd name="connsiteX2" fmla="*/ 2591018 w 8452989"/>
              <a:gd name="connsiteY2" fmla="*/ 2534823 h 6272394"/>
              <a:gd name="connsiteX3" fmla="*/ 2610068 w 8452989"/>
              <a:gd name="connsiteY3" fmla="*/ 667923 h 6272394"/>
              <a:gd name="connsiteX4" fmla="*/ 4095968 w 8452989"/>
              <a:gd name="connsiteY4" fmla="*/ 1173 h 6272394"/>
              <a:gd name="connsiteX5" fmla="*/ 5296118 w 8452989"/>
              <a:gd name="connsiteY5" fmla="*/ 572673 h 6272394"/>
              <a:gd name="connsiteX6" fmla="*/ 5372318 w 8452989"/>
              <a:gd name="connsiteY6" fmla="*/ 2668173 h 6272394"/>
              <a:gd name="connsiteX7" fmla="*/ 4819868 w 8452989"/>
              <a:gd name="connsiteY7" fmla="*/ 3258723 h 6272394"/>
              <a:gd name="connsiteX8" fmla="*/ 4819868 w 8452989"/>
              <a:gd name="connsiteY8" fmla="*/ 4325523 h 6272394"/>
              <a:gd name="connsiteX9" fmla="*/ 6039068 w 8452989"/>
              <a:gd name="connsiteY9" fmla="*/ 4973223 h 6272394"/>
              <a:gd name="connsiteX10" fmla="*/ 7848818 w 8452989"/>
              <a:gd name="connsiteY10" fmla="*/ 5449473 h 6272394"/>
              <a:gd name="connsiteX11" fmla="*/ 7848818 w 8452989"/>
              <a:gd name="connsiteY11" fmla="*/ 6211473 h 6272394"/>
              <a:gd name="connsiteX12" fmla="*/ 686018 w 8452989"/>
              <a:gd name="connsiteY12" fmla="*/ 6211473 h 6272394"/>
              <a:gd name="connsiteX13" fmla="*/ 647918 w 8452989"/>
              <a:gd name="connsiteY13" fmla="*/ 5030373 h 6272394"/>
              <a:gd name="connsiteX14" fmla="*/ 3067268 w 8452989"/>
              <a:gd name="connsiteY14" fmla="*/ 4420773 h 6272394"/>
              <a:gd name="connsiteX0" fmla="*/ 2879772 w 8265493"/>
              <a:gd name="connsiteY0" fmla="*/ 4420773 h 6272394"/>
              <a:gd name="connsiteX1" fmla="*/ 2917872 w 8265493"/>
              <a:gd name="connsiteY1" fmla="*/ 3430173 h 6272394"/>
              <a:gd name="connsiteX2" fmla="*/ 2403522 w 8265493"/>
              <a:gd name="connsiteY2" fmla="*/ 2534823 h 6272394"/>
              <a:gd name="connsiteX3" fmla="*/ 2422572 w 8265493"/>
              <a:gd name="connsiteY3" fmla="*/ 667923 h 6272394"/>
              <a:gd name="connsiteX4" fmla="*/ 3908472 w 8265493"/>
              <a:gd name="connsiteY4" fmla="*/ 1173 h 6272394"/>
              <a:gd name="connsiteX5" fmla="*/ 5108622 w 8265493"/>
              <a:gd name="connsiteY5" fmla="*/ 572673 h 6272394"/>
              <a:gd name="connsiteX6" fmla="*/ 5184822 w 8265493"/>
              <a:gd name="connsiteY6" fmla="*/ 2668173 h 6272394"/>
              <a:gd name="connsiteX7" fmla="*/ 4632372 w 8265493"/>
              <a:gd name="connsiteY7" fmla="*/ 3258723 h 6272394"/>
              <a:gd name="connsiteX8" fmla="*/ 4632372 w 8265493"/>
              <a:gd name="connsiteY8" fmla="*/ 4325523 h 6272394"/>
              <a:gd name="connsiteX9" fmla="*/ 5851572 w 8265493"/>
              <a:gd name="connsiteY9" fmla="*/ 4973223 h 6272394"/>
              <a:gd name="connsiteX10" fmla="*/ 7661322 w 8265493"/>
              <a:gd name="connsiteY10" fmla="*/ 5449473 h 6272394"/>
              <a:gd name="connsiteX11" fmla="*/ 7661322 w 8265493"/>
              <a:gd name="connsiteY11" fmla="*/ 6211473 h 6272394"/>
              <a:gd name="connsiteX12" fmla="*/ 498522 w 8265493"/>
              <a:gd name="connsiteY12" fmla="*/ 6211473 h 6272394"/>
              <a:gd name="connsiteX13" fmla="*/ 460422 w 8265493"/>
              <a:gd name="connsiteY13" fmla="*/ 5030373 h 6272394"/>
              <a:gd name="connsiteX14" fmla="*/ 2879772 w 8265493"/>
              <a:gd name="connsiteY14" fmla="*/ 4420773 h 6272394"/>
              <a:gd name="connsiteX0" fmla="*/ 2879772 w 8195582"/>
              <a:gd name="connsiteY0" fmla="*/ 4420773 h 6282235"/>
              <a:gd name="connsiteX1" fmla="*/ 2917872 w 8195582"/>
              <a:gd name="connsiteY1" fmla="*/ 3430173 h 6282235"/>
              <a:gd name="connsiteX2" fmla="*/ 2403522 w 8195582"/>
              <a:gd name="connsiteY2" fmla="*/ 2534823 h 6282235"/>
              <a:gd name="connsiteX3" fmla="*/ 2422572 w 8195582"/>
              <a:gd name="connsiteY3" fmla="*/ 667923 h 6282235"/>
              <a:gd name="connsiteX4" fmla="*/ 3908472 w 8195582"/>
              <a:gd name="connsiteY4" fmla="*/ 1173 h 6282235"/>
              <a:gd name="connsiteX5" fmla="*/ 5108622 w 8195582"/>
              <a:gd name="connsiteY5" fmla="*/ 572673 h 6282235"/>
              <a:gd name="connsiteX6" fmla="*/ 5184822 w 8195582"/>
              <a:gd name="connsiteY6" fmla="*/ 2668173 h 6282235"/>
              <a:gd name="connsiteX7" fmla="*/ 4632372 w 8195582"/>
              <a:gd name="connsiteY7" fmla="*/ 3258723 h 6282235"/>
              <a:gd name="connsiteX8" fmla="*/ 4632372 w 8195582"/>
              <a:gd name="connsiteY8" fmla="*/ 4325523 h 6282235"/>
              <a:gd name="connsiteX9" fmla="*/ 5851572 w 8195582"/>
              <a:gd name="connsiteY9" fmla="*/ 4973223 h 6282235"/>
              <a:gd name="connsiteX10" fmla="*/ 7470822 w 8195582"/>
              <a:gd name="connsiteY10" fmla="*/ 5316123 h 6282235"/>
              <a:gd name="connsiteX11" fmla="*/ 7661322 w 8195582"/>
              <a:gd name="connsiteY11" fmla="*/ 6211473 h 6282235"/>
              <a:gd name="connsiteX12" fmla="*/ 498522 w 8195582"/>
              <a:gd name="connsiteY12" fmla="*/ 6211473 h 6282235"/>
              <a:gd name="connsiteX13" fmla="*/ 460422 w 8195582"/>
              <a:gd name="connsiteY13" fmla="*/ 5030373 h 6282235"/>
              <a:gd name="connsiteX14" fmla="*/ 2879772 w 8195582"/>
              <a:gd name="connsiteY14" fmla="*/ 4420773 h 6282235"/>
              <a:gd name="connsiteX0" fmla="*/ 2879772 w 8198498"/>
              <a:gd name="connsiteY0" fmla="*/ 4420773 h 6282235"/>
              <a:gd name="connsiteX1" fmla="*/ 2917872 w 8198498"/>
              <a:gd name="connsiteY1" fmla="*/ 3430173 h 6282235"/>
              <a:gd name="connsiteX2" fmla="*/ 2403522 w 8198498"/>
              <a:gd name="connsiteY2" fmla="*/ 2534823 h 6282235"/>
              <a:gd name="connsiteX3" fmla="*/ 2422572 w 8198498"/>
              <a:gd name="connsiteY3" fmla="*/ 667923 h 6282235"/>
              <a:gd name="connsiteX4" fmla="*/ 3908472 w 8198498"/>
              <a:gd name="connsiteY4" fmla="*/ 1173 h 6282235"/>
              <a:gd name="connsiteX5" fmla="*/ 5108622 w 8198498"/>
              <a:gd name="connsiteY5" fmla="*/ 572673 h 6282235"/>
              <a:gd name="connsiteX6" fmla="*/ 5184822 w 8198498"/>
              <a:gd name="connsiteY6" fmla="*/ 2668173 h 6282235"/>
              <a:gd name="connsiteX7" fmla="*/ 4632372 w 8198498"/>
              <a:gd name="connsiteY7" fmla="*/ 3258723 h 6282235"/>
              <a:gd name="connsiteX8" fmla="*/ 4632372 w 8198498"/>
              <a:gd name="connsiteY8" fmla="*/ 4325523 h 6282235"/>
              <a:gd name="connsiteX9" fmla="*/ 5775372 w 8198498"/>
              <a:gd name="connsiteY9" fmla="*/ 4858923 h 6282235"/>
              <a:gd name="connsiteX10" fmla="*/ 7470822 w 8198498"/>
              <a:gd name="connsiteY10" fmla="*/ 5316123 h 6282235"/>
              <a:gd name="connsiteX11" fmla="*/ 7661322 w 8198498"/>
              <a:gd name="connsiteY11" fmla="*/ 6211473 h 6282235"/>
              <a:gd name="connsiteX12" fmla="*/ 498522 w 8198498"/>
              <a:gd name="connsiteY12" fmla="*/ 6211473 h 6282235"/>
              <a:gd name="connsiteX13" fmla="*/ 460422 w 8198498"/>
              <a:gd name="connsiteY13" fmla="*/ 5030373 h 6282235"/>
              <a:gd name="connsiteX14" fmla="*/ 2879772 w 8198498"/>
              <a:gd name="connsiteY14" fmla="*/ 4420773 h 6282235"/>
              <a:gd name="connsiteX0" fmla="*/ 2879772 w 8093754"/>
              <a:gd name="connsiteY0" fmla="*/ 4420773 h 6287863"/>
              <a:gd name="connsiteX1" fmla="*/ 2917872 w 8093754"/>
              <a:gd name="connsiteY1" fmla="*/ 3430173 h 6287863"/>
              <a:gd name="connsiteX2" fmla="*/ 2403522 w 8093754"/>
              <a:gd name="connsiteY2" fmla="*/ 2534823 h 6287863"/>
              <a:gd name="connsiteX3" fmla="*/ 2422572 w 8093754"/>
              <a:gd name="connsiteY3" fmla="*/ 667923 h 6287863"/>
              <a:gd name="connsiteX4" fmla="*/ 3908472 w 8093754"/>
              <a:gd name="connsiteY4" fmla="*/ 1173 h 6287863"/>
              <a:gd name="connsiteX5" fmla="*/ 5108622 w 8093754"/>
              <a:gd name="connsiteY5" fmla="*/ 572673 h 6287863"/>
              <a:gd name="connsiteX6" fmla="*/ 5184822 w 8093754"/>
              <a:gd name="connsiteY6" fmla="*/ 2668173 h 6287863"/>
              <a:gd name="connsiteX7" fmla="*/ 4632372 w 8093754"/>
              <a:gd name="connsiteY7" fmla="*/ 3258723 h 6287863"/>
              <a:gd name="connsiteX8" fmla="*/ 4632372 w 8093754"/>
              <a:gd name="connsiteY8" fmla="*/ 4325523 h 6287863"/>
              <a:gd name="connsiteX9" fmla="*/ 5775372 w 8093754"/>
              <a:gd name="connsiteY9" fmla="*/ 4858923 h 6287863"/>
              <a:gd name="connsiteX10" fmla="*/ 7127922 w 8093754"/>
              <a:gd name="connsiteY10" fmla="*/ 5239923 h 6287863"/>
              <a:gd name="connsiteX11" fmla="*/ 7661322 w 8093754"/>
              <a:gd name="connsiteY11" fmla="*/ 6211473 h 6287863"/>
              <a:gd name="connsiteX12" fmla="*/ 498522 w 8093754"/>
              <a:gd name="connsiteY12" fmla="*/ 6211473 h 6287863"/>
              <a:gd name="connsiteX13" fmla="*/ 460422 w 8093754"/>
              <a:gd name="connsiteY13" fmla="*/ 5030373 h 6287863"/>
              <a:gd name="connsiteX14" fmla="*/ 2879772 w 8093754"/>
              <a:gd name="connsiteY14" fmla="*/ 4420773 h 6287863"/>
              <a:gd name="connsiteX0" fmla="*/ 2879772 w 8103888"/>
              <a:gd name="connsiteY0" fmla="*/ 4420773 h 6287863"/>
              <a:gd name="connsiteX1" fmla="*/ 2917872 w 8103888"/>
              <a:gd name="connsiteY1" fmla="*/ 3430173 h 6287863"/>
              <a:gd name="connsiteX2" fmla="*/ 2403522 w 8103888"/>
              <a:gd name="connsiteY2" fmla="*/ 2534823 h 6287863"/>
              <a:gd name="connsiteX3" fmla="*/ 2422572 w 8103888"/>
              <a:gd name="connsiteY3" fmla="*/ 667923 h 6287863"/>
              <a:gd name="connsiteX4" fmla="*/ 3908472 w 8103888"/>
              <a:gd name="connsiteY4" fmla="*/ 1173 h 6287863"/>
              <a:gd name="connsiteX5" fmla="*/ 5108622 w 8103888"/>
              <a:gd name="connsiteY5" fmla="*/ 572673 h 6287863"/>
              <a:gd name="connsiteX6" fmla="*/ 5184822 w 8103888"/>
              <a:gd name="connsiteY6" fmla="*/ 2668173 h 6287863"/>
              <a:gd name="connsiteX7" fmla="*/ 4632372 w 8103888"/>
              <a:gd name="connsiteY7" fmla="*/ 3258723 h 6287863"/>
              <a:gd name="connsiteX8" fmla="*/ 4632372 w 8103888"/>
              <a:gd name="connsiteY8" fmla="*/ 4325523 h 6287863"/>
              <a:gd name="connsiteX9" fmla="*/ 5775372 w 8103888"/>
              <a:gd name="connsiteY9" fmla="*/ 4858923 h 6287863"/>
              <a:gd name="connsiteX10" fmla="*/ 7127922 w 8103888"/>
              <a:gd name="connsiteY10" fmla="*/ 5239923 h 6287863"/>
              <a:gd name="connsiteX11" fmla="*/ 7661322 w 8103888"/>
              <a:gd name="connsiteY11" fmla="*/ 6211473 h 6287863"/>
              <a:gd name="connsiteX12" fmla="*/ 498522 w 8103888"/>
              <a:gd name="connsiteY12" fmla="*/ 6211473 h 6287863"/>
              <a:gd name="connsiteX13" fmla="*/ 460422 w 8103888"/>
              <a:gd name="connsiteY13" fmla="*/ 5030373 h 6287863"/>
              <a:gd name="connsiteX14" fmla="*/ 2879772 w 8103888"/>
              <a:gd name="connsiteY14" fmla="*/ 4420773 h 6287863"/>
              <a:gd name="connsiteX0" fmla="*/ 2879772 w 7839247"/>
              <a:gd name="connsiteY0" fmla="*/ 4420773 h 6222471"/>
              <a:gd name="connsiteX1" fmla="*/ 2917872 w 7839247"/>
              <a:gd name="connsiteY1" fmla="*/ 3430173 h 6222471"/>
              <a:gd name="connsiteX2" fmla="*/ 2403522 w 7839247"/>
              <a:gd name="connsiteY2" fmla="*/ 2534823 h 6222471"/>
              <a:gd name="connsiteX3" fmla="*/ 2422572 w 7839247"/>
              <a:gd name="connsiteY3" fmla="*/ 667923 h 6222471"/>
              <a:gd name="connsiteX4" fmla="*/ 3908472 w 7839247"/>
              <a:gd name="connsiteY4" fmla="*/ 1173 h 6222471"/>
              <a:gd name="connsiteX5" fmla="*/ 5108622 w 7839247"/>
              <a:gd name="connsiteY5" fmla="*/ 572673 h 6222471"/>
              <a:gd name="connsiteX6" fmla="*/ 5184822 w 7839247"/>
              <a:gd name="connsiteY6" fmla="*/ 2668173 h 6222471"/>
              <a:gd name="connsiteX7" fmla="*/ 4632372 w 7839247"/>
              <a:gd name="connsiteY7" fmla="*/ 3258723 h 6222471"/>
              <a:gd name="connsiteX8" fmla="*/ 4632372 w 7839247"/>
              <a:gd name="connsiteY8" fmla="*/ 4325523 h 6222471"/>
              <a:gd name="connsiteX9" fmla="*/ 5775372 w 7839247"/>
              <a:gd name="connsiteY9" fmla="*/ 4858923 h 6222471"/>
              <a:gd name="connsiteX10" fmla="*/ 7127922 w 7839247"/>
              <a:gd name="connsiteY10" fmla="*/ 5239923 h 6222471"/>
              <a:gd name="connsiteX11" fmla="*/ 7661322 w 7839247"/>
              <a:gd name="connsiteY11" fmla="*/ 6211473 h 6222471"/>
              <a:gd name="connsiteX12" fmla="*/ 498522 w 7839247"/>
              <a:gd name="connsiteY12" fmla="*/ 6211473 h 6222471"/>
              <a:gd name="connsiteX13" fmla="*/ 460422 w 7839247"/>
              <a:gd name="connsiteY13" fmla="*/ 5030373 h 6222471"/>
              <a:gd name="connsiteX14" fmla="*/ 2879772 w 7839247"/>
              <a:gd name="connsiteY14" fmla="*/ 4420773 h 6222471"/>
              <a:gd name="connsiteX0" fmla="*/ 2879772 w 7857229"/>
              <a:gd name="connsiteY0" fmla="*/ 4420773 h 6222471"/>
              <a:gd name="connsiteX1" fmla="*/ 2917872 w 7857229"/>
              <a:gd name="connsiteY1" fmla="*/ 3430173 h 6222471"/>
              <a:gd name="connsiteX2" fmla="*/ 2403522 w 7857229"/>
              <a:gd name="connsiteY2" fmla="*/ 2534823 h 6222471"/>
              <a:gd name="connsiteX3" fmla="*/ 2422572 w 7857229"/>
              <a:gd name="connsiteY3" fmla="*/ 667923 h 6222471"/>
              <a:gd name="connsiteX4" fmla="*/ 3908472 w 7857229"/>
              <a:gd name="connsiteY4" fmla="*/ 1173 h 6222471"/>
              <a:gd name="connsiteX5" fmla="*/ 5108622 w 7857229"/>
              <a:gd name="connsiteY5" fmla="*/ 572673 h 6222471"/>
              <a:gd name="connsiteX6" fmla="*/ 5184822 w 7857229"/>
              <a:gd name="connsiteY6" fmla="*/ 2668173 h 6222471"/>
              <a:gd name="connsiteX7" fmla="*/ 4632372 w 7857229"/>
              <a:gd name="connsiteY7" fmla="*/ 3258723 h 6222471"/>
              <a:gd name="connsiteX8" fmla="*/ 4632372 w 7857229"/>
              <a:gd name="connsiteY8" fmla="*/ 4325523 h 6222471"/>
              <a:gd name="connsiteX9" fmla="*/ 5775372 w 7857229"/>
              <a:gd name="connsiteY9" fmla="*/ 4858923 h 6222471"/>
              <a:gd name="connsiteX10" fmla="*/ 7127922 w 7857229"/>
              <a:gd name="connsiteY10" fmla="*/ 5239923 h 6222471"/>
              <a:gd name="connsiteX11" fmla="*/ 7661322 w 7857229"/>
              <a:gd name="connsiteY11" fmla="*/ 6211473 h 6222471"/>
              <a:gd name="connsiteX12" fmla="*/ 498522 w 7857229"/>
              <a:gd name="connsiteY12" fmla="*/ 6211473 h 6222471"/>
              <a:gd name="connsiteX13" fmla="*/ 460422 w 7857229"/>
              <a:gd name="connsiteY13" fmla="*/ 5030373 h 6222471"/>
              <a:gd name="connsiteX14" fmla="*/ 2879772 w 7857229"/>
              <a:gd name="connsiteY14" fmla="*/ 4420773 h 6222471"/>
              <a:gd name="connsiteX0" fmla="*/ 2879772 w 7860491"/>
              <a:gd name="connsiteY0" fmla="*/ 4420773 h 6222471"/>
              <a:gd name="connsiteX1" fmla="*/ 2917872 w 7860491"/>
              <a:gd name="connsiteY1" fmla="*/ 3430173 h 6222471"/>
              <a:gd name="connsiteX2" fmla="*/ 2403522 w 7860491"/>
              <a:gd name="connsiteY2" fmla="*/ 2534823 h 6222471"/>
              <a:gd name="connsiteX3" fmla="*/ 2422572 w 7860491"/>
              <a:gd name="connsiteY3" fmla="*/ 667923 h 6222471"/>
              <a:gd name="connsiteX4" fmla="*/ 3908472 w 7860491"/>
              <a:gd name="connsiteY4" fmla="*/ 1173 h 6222471"/>
              <a:gd name="connsiteX5" fmla="*/ 5108622 w 7860491"/>
              <a:gd name="connsiteY5" fmla="*/ 572673 h 6222471"/>
              <a:gd name="connsiteX6" fmla="*/ 5184822 w 7860491"/>
              <a:gd name="connsiteY6" fmla="*/ 2668173 h 6222471"/>
              <a:gd name="connsiteX7" fmla="*/ 4632372 w 7860491"/>
              <a:gd name="connsiteY7" fmla="*/ 3258723 h 6222471"/>
              <a:gd name="connsiteX8" fmla="*/ 4632372 w 7860491"/>
              <a:gd name="connsiteY8" fmla="*/ 4325523 h 6222471"/>
              <a:gd name="connsiteX9" fmla="*/ 7127922 w 7860491"/>
              <a:gd name="connsiteY9" fmla="*/ 5239923 h 6222471"/>
              <a:gd name="connsiteX10" fmla="*/ 7661322 w 7860491"/>
              <a:gd name="connsiteY10" fmla="*/ 6211473 h 6222471"/>
              <a:gd name="connsiteX11" fmla="*/ 498522 w 7860491"/>
              <a:gd name="connsiteY11" fmla="*/ 6211473 h 6222471"/>
              <a:gd name="connsiteX12" fmla="*/ 460422 w 7860491"/>
              <a:gd name="connsiteY12" fmla="*/ 5030373 h 6222471"/>
              <a:gd name="connsiteX13" fmla="*/ 2879772 w 7860491"/>
              <a:gd name="connsiteY13" fmla="*/ 4420773 h 6222471"/>
              <a:gd name="connsiteX0" fmla="*/ 2879772 w 7859395"/>
              <a:gd name="connsiteY0" fmla="*/ 4420773 h 6222471"/>
              <a:gd name="connsiteX1" fmla="*/ 2917872 w 7859395"/>
              <a:gd name="connsiteY1" fmla="*/ 3430173 h 6222471"/>
              <a:gd name="connsiteX2" fmla="*/ 2403522 w 7859395"/>
              <a:gd name="connsiteY2" fmla="*/ 2534823 h 6222471"/>
              <a:gd name="connsiteX3" fmla="*/ 2422572 w 7859395"/>
              <a:gd name="connsiteY3" fmla="*/ 667923 h 6222471"/>
              <a:gd name="connsiteX4" fmla="*/ 3908472 w 7859395"/>
              <a:gd name="connsiteY4" fmla="*/ 1173 h 6222471"/>
              <a:gd name="connsiteX5" fmla="*/ 5108622 w 7859395"/>
              <a:gd name="connsiteY5" fmla="*/ 572673 h 6222471"/>
              <a:gd name="connsiteX6" fmla="*/ 5184822 w 7859395"/>
              <a:gd name="connsiteY6" fmla="*/ 2668173 h 6222471"/>
              <a:gd name="connsiteX7" fmla="*/ 4632372 w 7859395"/>
              <a:gd name="connsiteY7" fmla="*/ 3258723 h 6222471"/>
              <a:gd name="connsiteX8" fmla="*/ 4670472 w 7859395"/>
              <a:gd name="connsiteY8" fmla="*/ 4420773 h 6222471"/>
              <a:gd name="connsiteX9" fmla="*/ 7127922 w 7859395"/>
              <a:gd name="connsiteY9" fmla="*/ 5239923 h 6222471"/>
              <a:gd name="connsiteX10" fmla="*/ 7661322 w 7859395"/>
              <a:gd name="connsiteY10" fmla="*/ 6211473 h 6222471"/>
              <a:gd name="connsiteX11" fmla="*/ 498522 w 7859395"/>
              <a:gd name="connsiteY11" fmla="*/ 6211473 h 6222471"/>
              <a:gd name="connsiteX12" fmla="*/ 460422 w 7859395"/>
              <a:gd name="connsiteY12" fmla="*/ 5030373 h 6222471"/>
              <a:gd name="connsiteX13" fmla="*/ 2879772 w 7859395"/>
              <a:gd name="connsiteY13" fmla="*/ 4420773 h 6222471"/>
              <a:gd name="connsiteX0" fmla="*/ 2879772 w 7859395"/>
              <a:gd name="connsiteY0" fmla="*/ 4420773 h 6222471"/>
              <a:gd name="connsiteX1" fmla="*/ 2917872 w 7859395"/>
              <a:gd name="connsiteY1" fmla="*/ 3430173 h 6222471"/>
              <a:gd name="connsiteX2" fmla="*/ 2403522 w 7859395"/>
              <a:gd name="connsiteY2" fmla="*/ 2534823 h 6222471"/>
              <a:gd name="connsiteX3" fmla="*/ 2422572 w 7859395"/>
              <a:gd name="connsiteY3" fmla="*/ 667923 h 6222471"/>
              <a:gd name="connsiteX4" fmla="*/ 3908472 w 7859395"/>
              <a:gd name="connsiteY4" fmla="*/ 1173 h 6222471"/>
              <a:gd name="connsiteX5" fmla="*/ 5108622 w 7859395"/>
              <a:gd name="connsiteY5" fmla="*/ 572673 h 6222471"/>
              <a:gd name="connsiteX6" fmla="*/ 5184822 w 7859395"/>
              <a:gd name="connsiteY6" fmla="*/ 2668173 h 6222471"/>
              <a:gd name="connsiteX7" fmla="*/ 4632372 w 7859395"/>
              <a:gd name="connsiteY7" fmla="*/ 3506373 h 6222471"/>
              <a:gd name="connsiteX8" fmla="*/ 4670472 w 7859395"/>
              <a:gd name="connsiteY8" fmla="*/ 4420773 h 6222471"/>
              <a:gd name="connsiteX9" fmla="*/ 7127922 w 7859395"/>
              <a:gd name="connsiteY9" fmla="*/ 5239923 h 6222471"/>
              <a:gd name="connsiteX10" fmla="*/ 7661322 w 7859395"/>
              <a:gd name="connsiteY10" fmla="*/ 6211473 h 6222471"/>
              <a:gd name="connsiteX11" fmla="*/ 498522 w 7859395"/>
              <a:gd name="connsiteY11" fmla="*/ 6211473 h 6222471"/>
              <a:gd name="connsiteX12" fmla="*/ 460422 w 7859395"/>
              <a:gd name="connsiteY12" fmla="*/ 5030373 h 6222471"/>
              <a:gd name="connsiteX13" fmla="*/ 2879772 w 7859395"/>
              <a:gd name="connsiteY13" fmla="*/ 4420773 h 6222471"/>
              <a:gd name="connsiteX0" fmla="*/ 2879772 w 7859395"/>
              <a:gd name="connsiteY0" fmla="*/ 4458686 h 6260384"/>
              <a:gd name="connsiteX1" fmla="*/ 2917872 w 7859395"/>
              <a:gd name="connsiteY1" fmla="*/ 3468086 h 6260384"/>
              <a:gd name="connsiteX2" fmla="*/ 2403522 w 7859395"/>
              <a:gd name="connsiteY2" fmla="*/ 2572736 h 6260384"/>
              <a:gd name="connsiteX3" fmla="*/ 2422572 w 7859395"/>
              <a:gd name="connsiteY3" fmla="*/ 705836 h 6260384"/>
              <a:gd name="connsiteX4" fmla="*/ 3641772 w 7859395"/>
              <a:gd name="connsiteY4" fmla="*/ 986 h 6260384"/>
              <a:gd name="connsiteX5" fmla="*/ 5108622 w 7859395"/>
              <a:gd name="connsiteY5" fmla="*/ 610586 h 6260384"/>
              <a:gd name="connsiteX6" fmla="*/ 5184822 w 7859395"/>
              <a:gd name="connsiteY6" fmla="*/ 2706086 h 6260384"/>
              <a:gd name="connsiteX7" fmla="*/ 4632372 w 7859395"/>
              <a:gd name="connsiteY7" fmla="*/ 3544286 h 6260384"/>
              <a:gd name="connsiteX8" fmla="*/ 4670472 w 7859395"/>
              <a:gd name="connsiteY8" fmla="*/ 4458686 h 6260384"/>
              <a:gd name="connsiteX9" fmla="*/ 7127922 w 7859395"/>
              <a:gd name="connsiteY9" fmla="*/ 5277836 h 6260384"/>
              <a:gd name="connsiteX10" fmla="*/ 7661322 w 7859395"/>
              <a:gd name="connsiteY10" fmla="*/ 6249386 h 6260384"/>
              <a:gd name="connsiteX11" fmla="*/ 498522 w 7859395"/>
              <a:gd name="connsiteY11" fmla="*/ 6249386 h 6260384"/>
              <a:gd name="connsiteX12" fmla="*/ 460422 w 7859395"/>
              <a:gd name="connsiteY12" fmla="*/ 5068286 h 6260384"/>
              <a:gd name="connsiteX13" fmla="*/ 2879772 w 7859395"/>
              <a:gd name="connsiteY13" fmla="*/ 4458686 h 6260384"/>
              <a:gd name="connsiteX0" fmla="*/ 2879772 w 7859395"/>
              <a:gd name="connsiteY0" fmla="*/ 4457732 h 6259430"/>
              <a:gd name="connsiteX1" fmla="*/ 2917872 w 7859395"/>
              <a:gd name="connsiteY1" fmla="*/ 3467132 h 6259430"/>
              <a:gd name="connsiteX2" fmla="*/ 2403522 w 7859395"/>
              <a:gd name="connsiteY2" fmla="*/ 2571782 h 6259430"/>
              <a:gd name="connsiteX3" fmla="*/ 2422572 w 7859395"/>
              <a:gd name="connsiteY3" fmla="*/ 704882 h 6259430"/>
              <a:gd name="connsiteX4" fmla="*/ 3641772 w 7859395"/>
              <a:gd name="connsiteY4" fmla="*/ 32 h 6259430"/>
              <a:gd name="connsiteX5" fmla="*/ 5165772 w 7859395"/>
              <a:gd name="connsiteY5" fmla="*/ 685832 h 6259430"/>
              <a:gd name="connsiteX6" fmla="*/ 5184822 w 7859395"/>
              <a:gd name="connsiteY6" fmla="*/ 2705132 h 6259430"/>
              <a:gd name="connsiteX7" fmla="*/ 4632372 w 7859395"/>
              <a:gd name="connsiteY7" fmla="*/ 3543332 h 6259430"/>
              <a:gd name="connsiteX8" fmla="*/ 4670472 w 7859395"/>
              <a:gd name="connsiteY8" fmla="*/ 4457732 h 6259430"/>
              <a:gd name="connsiteX9" fmla="*/ 7127922 w 7859395"/>
              <a:gd name="connsiteY9" fmla="*/ 5276882 h 6259430"/>
              <a:gd name="connsiteX10" fmla="*/ 7661322 w 7859395"/>
              <a:gd name="connsiteY10" fmla="*/ 6248432 h 6259430"/>
              <a:gd name="connsiteX11" fmla="*/ 498522 w 7859395"/>
              <a:gd name="connsiteY11" fmla="*/ 6248432 h 6259430"/>
              <a:gd name="connsiteX12" fmla="*/ 460422 w 7859395"/>
              <a:gd name="connsiteY12" fmla="*/ 5067332 h 6259430"/>
              <a:gd name="connsiteX13" fmla="*/ 2879772 w 7859395"/>
              <a:gd name="connsiteY13" fmla="*/ 4457732 h 6259430"/>
              <a:gd name="connsiteX0" fmla="*/ 2879772 w 7859395"/>
              <a:gd name="connsiteY0" fmla="*/ 4457732 h 6259430"/>
              <a:gd name="connsiteX1" fmla="*/ 2917872 w 7859395"/>
              <a:gd name="connsiteY1" fmla="*/ 3467132 h 6259430"/>
              <a:gd name="connsiteX2" fmla="*/ 2403522 w 7859395"/>
              <a:gd name="connsiteY2" fmla="*/ 2571782 h 6259430"/>
              <a:gd name="connsiteX3" fmla="*/ 2422572 w 7859395"/>
              <a:gd name="connsiteY3" fmla="*/ 704882 h 6259430"/>
              <a:gd name="connsiteX4" fmla="*/ 3641772 w 7859395"/>
              <a:gd name="connsiteY4" fmla="*/ 32 h 6259430"/>
              <a:gd name="connsiteX5" fmla="*/ 5165772 w 7859395"/>
              <a:gd name="connsiteY5" fmla="*/ 685832 h 6259430"/>
              <a:gd name="connsiteX6" fmla="*/ 5184822 w 7859395"/>
              <a:gd name="connsiteY6" fmla="*/ 2705132 h 6259430"/>
              <a:gd name="connsiteX7" fmla="*/ 4632372 w 7859395"/>
              <a:gd name="connsiteY7" fmla="*/ 3543332 h 6259430"/>
              <a:gd name="connsiteX8" fmla="*/ 4670472 w 7859395"/>
              <a:gd name="connsiteY8" fmla="*/ 4457732 h 6259430"/>
              <a:gd name="connsiteX9" fmla="*/ 7127922 w 7859395"/>
              <a:gd name="connsiteY9" fmla="*/ 5276882 h 6259430"/>
              <a:gd name="connsiteX10" fmla="*/ 7661322 w 7859395"/>
              <a:gd name="connsiteY10" fmla="*/ 6248432 h 6259430"/>
              <a:gd name="connsiteX11" fmla="*/ 498522 w 7859395"/>
              <a:gd name="connsiteY11" fmla="*/ 6248432 h 6259430"/>
              <a:gd name="connsiteX12" fmla="*/ 460422 w 7859395"/>
              <a:gd name="connsiteY12" fmla="*/ 5067332 h 6259430"/>
              <a:gd name="connsiteX13" fmla="*/ 2879772 w 7859395"/>
              <a:gd name="connsiteY13" fmla="*/ 4457732 h 6259430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32372 w 7859395"/>
              <a:gd name="connsiteY7" fmla="*/ 354333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51422 w 7859395"/>
              <a:gd name="connsiteY7" fmla="*/ 344808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51422 w 7859395"/>
              <a:gd name="connsiteY7" fmla="*/ 344808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32372 w 7859395"/>
              <a:gd name="connsiteY7" fmla="*/ 356238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8157101"/>
              <a:gd name="connsiteY0" fmla="*/ 4457730 h 6329042"/>
              <a:gd name="connsiteX1" fmla="*/ 2917872 w 8157101"/>
              <a:gd name="connsiteY1" fmla="*/ 3467130 h 6329042"/>
              <a:gd name="connsiteX2" fmla="*/ 2403522 w 8157101"/>
              <a:gd name="connsiteY2" fmla="*/ 2571780 h 6329042"/>
              <a:gd name="connsiteX3" fmla="*/ 2422572 w 8157101"/>
              <a:gd name="connsiteY3" fmla="*/ 704880 h 6329042"/>
              <a:gd name="connsiteX4" fmla="*/ 3641772 w 8157101"/>
              <a:gd name="connsiteY4" fmla="*/ 30 h 6329042"/>
              <a:gd name="connsiteX5" fmla="*/ 5165772 w 8157101"/>
              <a:gd name="connsiteY5" fmla="*/ 685830 h 6329042"/>
              <a:gd name="connsiteX6" fmla="*/ 5184822 w 8157101"/>
              <a:gd name="connsiteY6" fmla="*/ 2590830 h 6329042"/>
              <a:gd name="connsiteX7" fmla="*/ 4632372 w 8157101"/>
              <a:gd name="connsiteY7" fmla="*/ 3562380 h 6329042"/>
              <a:gd name="connsiteX8" fmla="*/ 4670472 w 8157101"/>
              <a:gd name="connsiteY8" fmla="*/ 4457730 h 6329042"/>
              <a:gd name="connsiteX9" fmla="*/ 7223172 w 8157101"/>
              <a:gd name="connsiteY9" fmla="*/ 5219730 h 6329042"/>
              <a:gd name="connsiteX10" fmla="*/ 7661322 w 8157101"/>
              <a:gd name="connsiteY10" fmla="*/ 6248430 h 6329042"/>
              <a:gd name="connsiteX11" fmla="*/ 498522 w 8157101"/>
              <a:gd name="connsiteY11" fmla="*/ 6248430 h 6329042"/>
              <a:gd name="connsiteX12" fmla="*/ 460422 w 8157101"/>
              <a:gd name="connsiteY12" fmla="*/ 5067330 h 6329042"/>
              <a:gd name="connsiteX13" fmla="*/ 2879772 w 8157101"/>
              <a:gd name="connsiteY13" fmla="*/ 4457730 h 6329042"/>
              <a:gd name="connsiteX0" fmla="*/ 2879772 w 7810739"/>
              <a:gd name="connsiteY0" fmla="*/ 4457730 h 6248430"/>
              <a:gd name="connsiteX1" fmla="*/ 2917872 w 7810739"/>
              <a:gd name="connsiteY1" fmla="*/ 3467130 h 6248430"/>
              <a:gd name="connsiteX2" fmla="*/ 2403522 w 7810739"/>
              <a:gd name="connsiteY2" fmla="*/ 2571780 h 6248430"/>
              <a:gd name="connsiteX3" fmla="*/ 2422572 w 7810739"/>
              <a:gd name="connsiteY3" fmla="*/ 704880 h 6248430"/>
              <a:gd name="connsiteX4" fmla="*/ 3641772 w 7810739"/>
              <a:gd name="connsiteY4" fmla="*/ 30 h 6248430"/>
              <a:gd name="connsiteX5" fmla="*/ 5165772 w 7810739"/>
              <a:gd name="connsiteY5" fmla="*/ 685830 h 6248430"/>
              <a:gd name="connsiteX6" fmla="*/ 5184822 w 7810739"/>
              <a:gd name="connsiteY6" fmla="*/ 2590830 h 6248430"/>
              <a:gd name="connsiteX7" fmla="*/ 4632372 w 7810739"/>
              <a:gd name="connsiteY7" fmla="*/ 3562380 h 6248430"/>
              <a:gd name="connsiteX8" fmla="*/ 4670472 w 7810739"/>
              <a:gd name="connsiteY8" fmla="*/ 4457730 h 6248430"/>
              <a:gd name="connsiteX9" fmla="*/ 7223172 w 7810739"/>
              <a:gd name="connsiteY9" fmla="*/ 5219730 h 6248430"/>
              <a:gd name="connsiteX10" fmla="*/ 7661322 w 7810739"/>
              <a:gd name="connsiteY10" fmla="*/ 6248430 h 6248430"/>
              <a:gd name="connsiteX11" fmla="*/ 498522 w 7810739"/>
              <a:gd name="connsiteY11" fmla="*/ 6248430 h 6248430"/>
              <a:gd name="connsiteX12" fmla="*/ 460422 w 7810739"/>
              <a:gd name="connsiteY12" fmla="*/ 5067330 h 6248430"/>
              <a:gd name="connsiteX13" fmla="*/ 2879772 w 7810739"/>
              <a:gd name="connsiteY13" fmla="*/ 4457730 h 6248430"/>
              <a:gd name="connsiteX0" fmla="*/ 2679626 w 7610593"/>
              <a:gd name="connsiteY0" fmla="*/ 4457730 h 6248430"/>
              <a:gd name="connsiteX1" fmla="*/ 2717726 w 7610593"/>
              <a:gd name="connsiteY1" fmla="*/ 3467130 h 6248430"/>
              <a:gd name="connsiteX2" fmla="*/ 2203376 w 7610593"/>
              <a:gd name="connsiteY2" fmla="*/ 2571780 h 6248430"/>
              <a:gd name="connsiteX3" fmla="*/ 2222426 w 7610593"/>
              <a:gd name="connsiteY3" fmla="*/ 704880 h 6248430"/>
              <a:gd name="connsiteX4" fmla="*/ 3441626 w 7610593"/>
              <a:gd name="connsiteY4" fmla="*/ 30 h 6248430"/>
              <a:gd name="connsiteX5" fmla="*/ 4965626 w 7610593"/>
              <a:gd name="connsiteY5" fmla="*/ 685830 h 6248430"/>
              <a:gd name="connsiteX6" fmla="*/ 4984676 w 7610593"/>
              <a:gd name="connsiteY6" fmla="*/ 2590830 h 6248430"/>
              <a:gd name="connsiteX7" fmla="*/ 4432226 w 7610593"/>
              <a:gd name="connsiteY7" fmla="*/ 3562380 h 6248430"/>
              <a:gd name="connsiteX8" fmla="*/ 4470326 w 7610593"/>
              <a:gd name="connsiteY8" fmla="*/ 4457730 h 6248430"/>
              <a:gd name="connsiteX9" fmla="*/ 7023026 w 7610593"/>
              <a:gd name="connsiteY9" fmla="*/ 5219730 h 6248430"/>
              <a:gd name="connsiteX10" fmla="*/ 7461176 w 7610593"/>
              <a:gd name="connsiteY10" fmla="*/ 6248430 h 6248430"/>
              <a:gd name="connsiteX11" fmla="*/ 298376 w 7610593"/>
              <a:gd name="connsiteY11" fmla="*/ 6248430 h 6248430"/>
              <a:gd name="connsiteX12" fmla="*/ 260276 w 7610593"/>
              <a:gd name="connsiteY12" fmla="*/ 5067330 h 6248430"/>
              <a:gd name="connsiteX13" fmla="*/ 2679626 w 7610593"/>
              <a:gd name="connsiteY13" fmla="*/ 4457730 h 6248430"/>
              <a:gd name="connsiteX0" fmla="*/ 2679626 w 7284987"/>
              <a:gd name="connsiteY0" fmla="*/ 4457730 h 6248430"/>
              <a:gd name="connsiteX1" fmla="*/ 2717726 w 7284987"/>
              <a:gd name="connsiteY1" fmla="*/ 3467130 h 6248430"/>
              <a:gd name="connsiteX2" fmla="*/ 2203376 w 7284987"/>
              <a:gd name="connsiteY2" fmla="*/ 2571780 h 6248430"/>
              <a:gd name="connsiteX3" fmla="*/ 2222426 w 7284987"/>
              <a:gd name="connsiteY3" fmla="*/ 704880 h 6248430"/>
              <a:gd name="connsiteX4" fmla="*/ 3441626 w 7284987"/>
              <a:gd name="connsiteY4" fmla="*/ 30 h 6248430"/>
              <a:gd name="connsiteX5" fmla="*/ 4965626 w 7284987"/>
              <a:gd name="connsiteY5" fmla="*/ 685830 h 6248430"/>
              <a:gd name="connsiteX6" fmla="*/ 4984676 w 7284987"/>
              <a:gd name="connsiteY6" fmla="*/ 2590830 h 6248430"/>
              <a:gd name="connsiteX7" fmla="*/ 4432226 w 7284987"/>
              <a:gd name="connsiteY7" fmla="*/ 3562380 h 6248430"/>
              <a:gd name="connsiteX8" fmla="*/ 4470326 w 7284987"/>
              <a:gd name="connsiteY8" fmla="*/ 4457730 h 6248430"/>
              <a:gd name="connsiteX9" fmla="*/ 7023026 w 7284987"/>
              <a:gd name="connsiteY9" fmla="*/ 5219730 h 6248430"/>
              <a:gd name="connsiteX10" fmla="*/ 6971605 w 7284987"/>
              <a:gd name="connsiteY10" fmla="*/ 6248430 h 6248430"/>
              <a:gd name="connsiteX11" fmla="*/ 298376 w 7284987"/>
              <a:gd name="connsiteY11" fmla="*/ 6248430 h 6248430"/>
              <a:gd name="connsiteX12" fmla="*/ 260276 w 7284987"/>
              <a:gd name="connsiteY12" fmla="*/ 5067330 h 6248430"/>
              <a:gd name="connsiteX13" fmla="*/ 2679626 w 7284987"/>
              <a:gd name="connsiteY13" fmla="*/ 4457730 h 6248430"/>
              <a:gd name="connsiteX0" fmla="*/ 2679626 w 7538410"/>
              <a:gd name="connsiteY0" fmla="*/ 4457730 h 6333976"/>
              <a:gd name="connsiteX1" fmla="*/ 2717726 w 7538410"/>
              <a:gd name="connsiteY1" fmla="*/ 3467130 h 6333976"/>
              <a:gd name="connsiteX2" fmla="*/ 2203376 w 7538410"/>
              <a:gd name="connsiteY2" fmla="*/ 2571780 h 6333976"/>
              <a:gd name="connsiteX3" fmla="*/ 2222426 w 7538410"/>
              <a:gd name="connsiteY3" fmla="*/ 704880 h 6333976"/>
              <a:gd name="connsiteX4" fmla="*/ 3441626 w 7538410"/>
              <a:gd name="connsiteY4" fmla="*/ 30 h 6333976"/>
              <a:gd name="connsiteX5" fmla="*/ 4965626 w 7538410"/>
              <a:gd name="connsiteY5" fmla="*/ 685830 h 6333976"/>
              <a:gd name="connsiteX6" fmla="*/ 4984676 w 7538410"/>
              <a:gd name="connsiteY6" fmla="*/ 2590830 h 6333976"/>
              <a:gd name="connsiteX7" fmla="*/ 4432226 w 7538410"/>
              <a:gd name="connsiteY7" fmla="*/ 3562380 h 6333976"/>
              <a:gd name="connsiteX8" fmla="*/ 4470326 w 7538410"/>
              <a:gd name="connsiteY8" fmla="*/ 4457730 h 6333976"/>
              <a:gd name="connsiteX9" fmla="*/ 6889507 w 7538410"/>
              <a:gd name="connsiteY9" fmla="*/ 5152967 h 6333976"/>
              <a:gd name="connsiteX10" fmla="*/ 6971605 w 7538410"/>
              <a:gd name="connsiteY10" fmla="*/ 6248430 h 6333976"/>
              <a:gd name="connsiteX11" fmla="*/ 298376 w 7538410"/>
              <a:gd name="connsiteY11" fmla="*/ 6248430 h 6333976"/>
              <a:gd name="connsiteX12" fmla="*/ 260276 w 7538410"/>
              <a:gd name="connsiteY12" fmla="*/ 5067330 h 6333976"/>
              <a:gd name="connsiteX13" fmla="*/ 2679626 w 7538410"/>
              <a:gd name="connsiteY13" fmla="*/ 4457730 h 6333976"/>
              <a:gd name="connsiteX0" fmla="*/ 2679626 w 7198675"/>
              <a:gd name="connsiteY0" fmla="*/ 4457730 h 6252332"/>
              <a:gd name="connsiteX1" fmla="*/ 2717726 w 7198675"/>
              <a:gd name="connsiteY1" fmla="*/ 3467130 h 6252332"/>
              <a:gd name="connsiteX2" fmla="*/ 2203376 w 7198675"/>
              <a:gd name="connsiteY2" fmla="*/ 2571780 h 6252332"/>
              <a:gd name="connsiteX3" fmla="*/ 2222426 w 7198675"/>
              <a:gd name="connsiteY3" fmla="*/ 704880 h 6252332"/>
              <a:gd name="connsiteX4" fmla="*/ 3441626 w 7198675"/>
              <a:gd name="connsiteY4" fmla="*/ 30 h 6252332"/>
              <a:gd name="connsiteX5" fmla="*/ 4965626 w 7198675"/>
              <a:gd name="connsiteY5" fmla="*/ 685830 h 6252332"/>
              <a:gd name="connsiteX6" fmla="*/ 4984676 w 7198675"/>
              <a:gd name="connsiteY6" fmla="*/ 2590830 h 6252332"/>
              <a:gd name="connsiteX7" fmla="*/ 4432226 w 7198675"/>
              <a:gd name="connsiteY7" fmla="*/ 3562380 h 6252332"/>
              <a:gd name="connsiteX8" fmla="*/ 4470326 w 7198675"/>
              <a:gd name="connsiteY8" fmla="*/ 4457730 h 6252332"/>
              <a:gd name="connsiteX9" fmla="*/ 6889507 w 7198675"/>
              <a:gd name="connsiteY9" fmla="*/ 5152967 h 6252332"/>
              <a:gd name="connsiteX10" fmla="*/ 6971605 w 7198675"/>
              <a:gd name="connsiteY10" fmla="*/ 6248430 h 6252332"/>
              <a:gd name="connsiteX11" fmla="*/ 298376 w 7198675"/>
              <a:gd name="connsiteY11" fmla="*/ 6248430 h 6252332"/>
              <a:gd name="connsiteX12" fmla="*/ 260276 w 7198675"/>
              <a:gd name="connsiteY12" fmla="*/ 5067330 h 6252332"/>
              <a:gd name="connsiteX13" fmla="*/ 2679626 w 7198675"/>
              <a:gd name="connsiteY13" fmla="*/ 4457730 h 6252332"/>
              <a:gd name="connsiteX0" fmla="*/ 2679626 w 7251966"/>
              <a:gd name="connsiteY0" fmla="*/ 4457730 h 6258000"/>
              <a:gd name="connsiteX1" fmla="*/ 2717726 w 7251966"/>
              <a:gd name="connsiteY1" fmla="*/ 3467130 h 6258000"/>
              <a:gd name="connsiteX2" fmla="*/ 2203376 w 7251966"/>
              <a:gd name="connsiteY2" fmla="*/ 2571780 h 6258000"/>
              <a:gd name="connsiteX3" fmla="*/ 2222426 w 7251966"/>
              <a:gd name="connsiteY3" fmla="*/ 704880 h 6258000"/>
              <a:gd name="connsiteX4" fmla="*/ 3441626 w 7251966"/>
              <a:gd name="connsiteY4" fmla="*/ 30 h 6258000"/>
              <a:gd name="connsiteX5" fmla="*/ 4965626 w 7251966"/>
              <a:gd name="connsiteY5" fmla="*/ 685830 h 6258000"/>
              <a:gd name="connsiteX6" fmla="*/ 4984676 w 7251966"/>
              <a:gd name="connsiteY6" fmla="*/ 2590830 h 6258000"/>
              <a:gd name="connsiteX7" fmla="*/ 4432226 w 7251966"/>
              <a:gd name="connsiteY7" fmla="*/ 3562380 h 6258000"/>
              <a:gd name="connsiteX8" fmla="*/ 4470326 w 7251966"/>
              <a:gd name="connsiteY8" fmla="*/ 4457730 h 6258000"/>
              <a:gd name="connsiteX9" fmla="*/ 6889507 w 7251966"/>
              <a:gd name="connsiteY9" fmla="*/ 5152967 h 6258000"/>
              <a:gd name="connsiteX10" fmla="*/ 6971605 w 7251966"/>
              <a:gd name="connsiteY10" fmla="*/ 6248430 h 6258000"/>
              <a:gd name="connsiteX11" fmla="*/ 298376 w 7251966"/>
              <a:gd name="connsiteY11" fmla="*/ 6248430 h 6258000"/>
              <a:gd name="connsiteX12" fmla="*/ 260276 w 7251966"/>
              <a:gd name="connsiteY12" fmla="*/ 5067330 h 6258000"/>
              <a:gd name="connsiteX13" fmla="*/ 2679626 w 7251966"/>
              <a:gd name="connsiteY13" fmla="*/ 4457730 h 62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51966" h="6258000">
                <a:moveTo>
                  <a:pt x="2679626" y="4457730"/>
                </a:moveTo>
                <a:cubicBezTo>
                  <a:pt x="3089201" y="4191030"/>
                  <a:pt x="2797101" y="3781455"/>
                  <a:pt x="2717726" y="3467130"/>
                </a:cubicBezTo>
                <a:cubicBezTo>
                  <a:pt x="2638351" y="3152805"/>
                  <a:pt x="2285926" y="3032155"/>
                  <a:pt x="2203376" y="2571780"/>
                </a:cubicBezTo>
                <a:cubicBezTo>
                  <a:pt x="2120826" y="2111405"/>
                  <a:pt x="2016051" y="1133505"/>
                  <a:pt x="2222426" y="704880"/>
                </a:cubicBezTo>
                <a:cubicBezTo>
                  <a:pt x="2428801" y="276255"/>
                  <a:pt x="2984426" y="3205"/>
                  <a:pt x="3441626" y="30"/>
                </a:cubicBezTo>
                <a:cubicBezTo>
                  <a:pt x="3898826" y="-3145"/>
                  <a:pt x="4708451" y="254030"/>
                  <a:pt x="4965626" y="685830"/>
                </a:cubicBezTo>
                <a:cubicBezTo>
                  <a:pt x="5222801" y="1117630"/>
                  <a:pt x="5073576" y="2111405"/>
                  <a:pt x="4984676" y="2590830"/>
                </a:cubicBezTo>
                <a:cubicBezTo>
                  <a:pt x="4895776" y="3070255"/>
                  <a:pt x="4594151" y="3289330"/>
                  <a:pt x="4432226" y="3562380"/>
                </a:cubicBezTo>
                <a:cubicBezTo>
                  <a:pt x="4270301" y="3835430"/>
                  <a:pt x="4060779" y="4192632"/>
                  <a:pt x="4470326" y="4457730"/>
                </a:cubicBezTo>
                <a:cubicBezTo>
                  <a:pt x="4879873" y="4722828"/>
                  <a:pt x="6472627" y="4854517"/>
                  <a:pt x="6889507" y="5152967"/>
                </a:cubicBezTo>
                <a:cubicBezTo>
                  <a:pt x="7306387" y="5451417"/>
                  <a:pt x="7402531" y="6243879"/>
                  <a:pt x="6971605" y="6248430"/>
                </a:cubicBezTo>
                <a:cubicBezTo>
                  <a:pt x="6540679" y="6252981"/>
                  <a:pt x="1647751" y="6267480"/>
                  <a:pt x="298376" y="6248430"/>
                </a:cubicBezTo>
                <a:cubicBezTo>
                  <a:pt x="-43876" y="6175430"/>
                  <a:pt x="-136599" y="5422930"/>
                  <a:pt x="260276" y="5067330"/>
                </a:cubicBezTo>
                <a:cubicBezTo>
                  <a:pt x="657151" y="4711730"/>
                  <a:pt x="2270051" y="4724430"/>
                  <a:pt x="2679626" y="4457730"/>
                </a:cubicBezTo>
                <a:close/>
              </a:path>
            </a:pathLst>
          </a:custGeom>
          <a:solidFill>
            <a:schemeClr val="bg1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555" name="TextBox 22"/>
          <p:cNvSpPr txBox="1">
            <a:spLocks noChangeArrowheads="1"/>
          </p:cNvSpPr>
          <p:nvPr/>
        </p:nvSpPr>
        <p:spPr bwMode="auto">
          <a:xfrm>
            <a:off x="0" y="3533775"/>
            <a:ext cx="159226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9600">
                <a:latin typeface="Adobe Gothic Std B" pitchFamily="34" charset="-128"/>
                <a:ea typeface="Adobe Gothic Std B" pitchFamily="34" charset="-128"/>
              </a:rPr>
              <a:t>11</a:t>
            </a:r>
            <a:endParaRPr lang="zh-CN" altLang="en-US" sz="9600">
              <a:latin typeface="Adobe Gothic Std B" pitchFamily="34" charset="-128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516063" y="3895725"/>
            <a:ext cx="2930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/>
              <a:t>SERROUND YOURSELF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516063" y="4352925"/>
            <a:ext cx="3176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/>
              <a:t>WITH </a:t>
            </a:r>
            <a:r>
              <a:rPr lang="en-US" altLang="zh-CN" sz="2400" b="1"/>
              <a:t>CREATIVE</a:t>
            </a:r>
            <a:r>
              <a:rPr lang="en-US" altLang="zh-CN" sz="2400"/>
              <a:t> PEOPLE</a:t>
            </a:r>
            <a:endParaRPr lang="zh-CN" altLang="en-US" sz="2400"/>
          </a:p>
        </p:txBody>
      </p:sp>
      <p:sp>
        <p:nvSpPr>
          <p:cNvPr id="31" name="任意多边形 30"/>
          <p:cNvSpPr/>
          <p:nvPr/>
        </p:nvSpPr>
        <p:spPr>
          <a:xfrm rot="21205578">
            <a:off x="4452938" y="733425"/>
            <a:ext cx="1193800" cy="1030288"/>
          </a:xfrm>
          <a:custGeom>
            <a:avLst/>
            <a:gdLst>
              <a:gd name="connsiteX0" fmla="*/ 3144774 w 8822940"/>
              <a:gd name="connsiteY0" fmla="*/ 4420773 h 6392617"/>
              <a:gd name="connsiteX1" fmla="*/ 3182874 w 8822940"/>
              <a:gd name="connsiteY1" fmla="*/ 3430173 h 6392617"/>
              <a:gd name="connsiteX2" fmla="*/ 2668524 w 8822940"/>
              <a:gd name="connsiteY2" fmla="*/ 2534823 h 6392617"/>
              <a:gd name="connsiteX3" fmla="*/ 2687574 w 8822940"/>
              <a:gd name="connsiteY3" fmla="*/ 667923 h 6392617"/>
              <a:gd name="connsiteX4" fmla="*/ 4173474 w 8822940"/>
              <a:gd name="connsiteY4" fmla="*/ 1173 h 6392617"/>
              <a:gd name="connsiteX5" fmla="*/ 5373624 w 8822940"/>
              <a:gd name="connsiteY5" fmla="*/ 572673 h 6392617"/>
              <a:gd name="connsiteX6" fmla="*/ 5449824 w 8822940"/>
              <a:gd name="connsiteY6" fmla="*/ 2668173 h 6392617"/>
              <a:gd name="connsiteX7" fmla="*/ 4897374 w 8822940"/>
              <a:gd name="connsiteY7" fmla="*/ 3258723 h 6392617"/>
              <a:gd name="connsiteX8" fmla="*/ 4897374 w 8822940"/>
              <a:gd name="connsiteY8" fmla="*/ 4325523 h 6392617"/>
              <a:gd name="connsiteX9" fmla="*/ 6116574 w 8822940"/>
              <a:gd name="connsiteY9" fmla="*/ 4973223 h 6392617"/>
              <a:gd name="connsiteX10" fmla="*/ 7926324 w 8822940"/>
              <a:gd name="connsiteY10" fmla="*/ 5449473 h 6392617"/>
              <a:gd name="connsiteX11" fmla="*/ 8307324 w 8822940"/>
              <a:gd name="connsiteY11" fmla="*/ 6211473 h 6392617"/>
              <a:gd name="connsiteX12" fmla="*/ 744474 w 8822940"/>
              <a:gd name="connsiteY12" fmla="*/ 6287673 h 6392617"/>
              <a:gd name="connsiteX13" fmla="*/ 553974 w 8822940"/>
              <a:gd name="connsiteY13" fmla="*/ 4954173 h 6392617"/>
              <a:gd name="connsiteX14" fmla="*/ 3144774 w 8822940"/>
              <a:gd name="connsiteY14" fmla="*/ 4420773 h 6392617"/>
              <a:gd name="connsiteX0" fmla="*/ 3144774 w 8531889"/>
              <a:gd name="connsiteY0" fmla="*/ 4420773 h 6392617"/>
              <a:gd name="connsiteX1" fmla="*/ 3182874 w 8531889"/>
              <a:gd name="connsiteY1" fmla="*/ 3430173 h 6392617"/>
              <a:gd name="connsiteX2" fmla="*/ 2668524 w 8531889"/>
              <a:gd name="connsiteY2" fmla="*/ 2534823 h 6392617"/>
              <a:gd name="connsiteX3" fmla="*/ 2687574 w 8531889"/>
              <a:gd name="connsiteY3" fmla="*/ 667923 h 6392617"/>
              <a:gd name="connsiteX4" fmla="*/ 4173474 w 8531889"/>
              <a:gd name="connsiteY4" fmla="*/ 1173 h 6392617"/>
              <a:gd name="connsiteX5" fmla="*/ 5373624 w 8531889"/>
              <a:gd name="connsiteY5" fmla="*/ 572673 h 6392617"/>
              <a:gd name="connsiteX6" fmla="*/ 5449824 w 8531889"/>
              <a:gd name="connsiteY6" fmla="*/ 2668173 h 6392617"/>
              <a:gd name="connsiteX7" fmla="*/ 4897374 w 8531889"/>
              <a:gd name="connsiteY7" fmla="*/ 3258723 h 6392617"/>
              <a:gd name="connsiteX8" fmla="*/ 4897374 w 8531889"/>
              <a:gd name="connsiteY8" fmla="*/ 4325523 h 6392617"/>
              <a:gd name="connsiteX9" fmla="*/ 6116574 w 8531889"/>
              <a:gd name="connsiteY9" fmla="*/ 4973223 h 6392617"/>
              <a:gd name="connsiteX10" fmla="*/ 7926324 w 8531889"/>
              <a:gd name="connsiteY10" fmla="*/ 5449473 h 6392617"/>
              <a:gd name="connsiteX11" fmla="*/ 7926324 w 8531889"/>
              <a:gd name="connsiteY11" fmla="*/ 6211473 h 6392617"/>
              <a:gd name="connsiteX12" fmla="*/ 744474 w 8531889"/>
              <a:gd name="connsiteY12" fmla="*/ 6287673 h 6392617"/>
              <a:gd name="connsiteX13" fmla="*/ 553974 w 8531889"/>
              <a:gd name="connsiteY13" fmla="*/ 4954173 h 6392617"/>
              <a:gd name="connsiteX14" fmla="*/ 3144774 w 8531889"/>
              <a:gd name="connsiteY14" fmla="*/ 4420773 h 6392617"/>
              <a:gd name="connsiteX0" fmla="*/ 3131328 w 8517049"/>
              <a:gd name="connsiteY0" fmla="*/ 4420773 h 6339523"/>
              <a:gd name="connsiteX1" fmla="*/ 3169428 w 8517049"/>
              <a:gd name="connsiteY1" fmla="*/ 3430173 h 6339523"/>
              <a:gd name="connsiteX2" fmla="*/ 2655078 w 8517049"/>
              <a:gd name="connsiteY2" fmla="*/ 2534823 h 6339523"/>
              <a:gd name="connsiteX3" fmla="*/ 2674128 w 8517049"/>
              <a:gd name="connsiteY3" fmla="*/ 667923 h 6339523"/>
              <a:gd name="connsiteX4" fmla="*/ 4160028 w 8517049"/>
              <a:gd name="connsiteY4" fmla="*/ 1173 h 6339523"/>
              <a:gd name="connsiteX5" fmla="*/ 5360178 w 8517049"/>
              <a:gd name="connsiteY5" fmla="*/ 572673 h 6339523"/>
              <a:gd name="connsiteX6" fmla="*/ 5436378 w 8517049"/>
              <a:gd name="connsiteY6" fmla="*/ 2668173 h 6339523"/>
              <a:gd name="connsiteX7" fmla="*/ 4883928 w 8517049"/>
              <a:gd name="connsiteY7" fmla="*/ 3258723 h 6339523"/>
              <a:gd name="connsiteX8" fmla="*/ 4883928 w 8517049"/>
              <a:gd name="connsiteY8" fmla="*/ 4325523 h 6339523"/>
              <a:gd name="connsiteX9" fmla="*/ 6103128 w 8517049"/>
              <a:gd name="connsiteY9" fmla="*/ 4973223 h 6339523"/>
              <a:gd name="connsiteX10" fmla="*/ 7912878 w 8517049"/>
              <a:gd name="connsiteY10" fmla="*/ 5449473 h 6339523"/>
              <a:gd name="connsiteX11" fmla="*/ 7912878 w 8517049"/>
              <a:gd name="connsiteY11" fmla="*/ 6211473 h 6339523"/>
              <a:gd name="connsiteX12" fmla="*/ 750078 w 8517049"/>
              <a:gd name="connsiteY12" fmla="*/ 6211473 h 6339523"/>
              <a:gd name="connsiteX13" fmla="*/ 540528 w 8517049"/>
              <a:gd name="connsiteY13" fmla="*/ 4954173 h 6339523"/>
              <a:gd name="connsiteX14" fmla="*/ 3131328 w 8517049"/>
              <a:gd name="connsiteY14" fmla="*/ 4420773 h 6339523"/>
              <a:gd name="connsiteX0" fmla="*/ 3131328 w 8517049"/>
              <a:gd name="connsiteY0" fmla="*/ 4420773 h 6272394"/>
              <a:gd name="connsiteX1" fmla="*/ 3169428 w 8517049"/>
              <a:gd name="connsiteY1" fmla="*/ 3430173 h 6272394"/>
              <a:gd name="connsiteX2" fmla="*/ 2655078 w 8517049"/>
              <a:gd name="connsiteY2" fmla="*/ 2534823 h 6272394"/>
              <a:gd name="connsiteX3" fmla="*/ 2674128 w 8517049"/>
              <a:gd name="connsiteY3" fmla="*/ 667923 h 6272394"/>
              <a:gd name="connsiteX4" fmla="*/ 4160028 w 8517049"/>
              <a:gd name="connsiteY4" fmla="*/ 1173 h 6272394"/>
              <a:gd name="connsiteX5" fmla="*/ 5360178 w 8517049"/>
              <a:gd name="connsiteY5" fmla="*/ 572673 h 6272394"/>
              <a:gd name="connsiteX6" fmla="*/ 5436378 w 8517049"/>
              <a:gd name="connsiteY6" fmla="*/ 2668173 h 6272394"/>
              <a:gd name="connsiteX7" fmla="*/ 4883928 w 8517049"/>
              <a:gd name="connsiteY7" fmla="*/ 3258723 h 6272394"/>
              <a:gd name="connsiteX8" fmla="*/ 4883928 w 8517049"/>
              <a:gd name="connsiteY8" fmla="*/ 4325523 h 6272394"/>
              <a:gd name="connsiteX9" fmla="*/ 6103128 w 8517049"/>
              <a:gd name="connsiteY9" fmla="*/ 4973223 h 6272394"/>
              <a:gd name="connsiteX10" fmla="*/ 7912878 w 8517049"/>
              <a:gd name="connsiteY10" fmla="*/ 5449473 h 6272394"/>
              <a:gd name="connsiteX11" fmla="*/ 7912878 w 8517049"/>
              <a:gd name="connsiteY11" fmla="*/ 6211473 h 6272394"/>
              <a:gd name="connsiteX12" fmla="*/ 750078 w 8517049"/>
              <a:gd name="connsiteY12" fmla="*/ 6211473 h 6272394"/>
              <a:gd name="connsiteX13" fmla="*/ 540528 w 8517049"/>
              <a:gd name="connsiteY13" fmla="*/ 4954173 h 6272394"/>
              <a:gd name="connsiteX14" fmla="*/ 3131328 w 8517049"/>
              <a:gd name="connsiteY14" fmla="*/ 4420773 h 6272394"/>
              <a:gd name="connsiteX0" fmla="*/ 3067268 w 8452989"/>
              <a:gd name="connsiteY0" fmla="*/ 4420773 h 6272394"/>
              <a:gd name="connsiteX1" fmla="*/ 3105368 w 8452989"/>
              <a:gd name="connsiteY1" fmla="*/ 3430173 h 6272394"/>
              <a:gd name="connsiteX2" fmla="*/ 2591018 w 8452989"/>
              <a:gd name="connsiteY2" fmla="*/ 2534823 h 6272394"/>
              <a:gd name="connsiteX3" fmla="*/ 2610068 w 8452989"/>
              <a:gd name="connsiteY3" fmla="*/ 667923 h 6272394"/>
              <a:gd name="connsiteX4" fmla="*/ 4095968 w 8452989"/>
              <a:gd name="connsiteY4" fmla="*/ 1173 h 6272394"/>
              <a:gd name="connsiteX5" fmla="*/ 5296118 w 8452989"/>
              <a:gd name="connsiteY5" fmla="*/ 572673 h 6272394"/>
              <a:gd name="connsiteX6" fmla="*/ 5372318 w 8452989"/>
              <a:gd name="connsiteY6" fmla="*/ 2668173 h 6272394"/>
              <a:gd name="connsiteX7" fmla="*/ 4819868 w 8452989"/>
              <a:gd name="connsiteY7" fmla="*/ 3258723 h 6272394"/>
              <a:gd name="connsiteX8" fmla="*/ 4819868 w 8452989"/>
              <a:gd name="connsiteY8" fmla="*/ 4325523 h 6272394"/>
              <a:gd name="connsiteX9" fmla="*/ 6039068 w 8452989"/>
              <a:gd name="connsiteY9" fmla="*/ 4973223 h 6272394"/>
              <a:gd name="connsiteX10" fmla="*/ 7848818 w 8452989"/>
              <a:gd name="connsiteY10" fmla="*/ 5449473 h 6272394"/>
              <a:gd name="connsiteX11" fmla="*/ 7848818 w 8452989"/>
              <a:gd name="connsiteY11" fmla="*/ 6211473 h 6272394"/>
              <a:gd name="connsiteX12" fmla="*/ 686018 w 8452989"/>
              <a:gd name="connsiteY12" fmla="*/ 6211473 h 6272394"/>
              <a:gd name="connsiteX13" fmla="*/ 647918 w 8452989"/>
              <a:gd name="connsiteY13" fmla="*/ 5030373 h 6272394"/>
              <a:gd name="connsiteX14" fmla="*/ 3067268 w 8452989"/>
              <a:gd name="connsiteY14" fmla="*/ 4420773 h 6272394"/>
              <a:gd name="connsiteX0" fmla="*/ 3067268 w 8452989"/>
              <a:gd name="connsiteY0" fmla="*/ 4420773 h 6272394"/>
              <a:gd name="connsiteX1" fmla="*/ 3105368 w 8452989"/>
              <a:gd name="connsiteY1" fmla="*/ 3430173 h 6272394"/>
              <a:gd name="connsiteX2" fmla="*/ 2591018 w 8452989"/>
              <a:gd name="connsiteY2" fmla="*/ 2534823 h 6272394"/>
              <a:gd name="connsiteX3" fmla="*/ 2610068 w 8452989"/>
              <a:gd name="connsiteY3" fmla="*/ 667923 h 6272394"/>
              <a:gd name="connsiteX4" fmla="*/ 4095968 w 8452989"/>
              <a:gd name="connsiteY4" fmla="*/ 1173 h 6272394"/>
              <a:gd name="connsiteX5" fmla="*/ 5296118 w 8452989"/>
              <a:gd name="connsiteY5" fmla="*/ 572673 h 6272394"/>
              <a:gd name="connsiteX6" fmla="*/ 5372318 w 8452989"/>
              <a:gd name="connsiteY6" fmla="*/ 2668173 h 6272394"/>
              <a:gd name="connsiteX7" fmla="*/ 4819868 w 8452989"/>
              <a:gd name="connsiteY7" fmla="*/ 3258723 h 6272394"/>
              <a:gd name="connsiteX8" fmla="*/ 4819868 w 8452989"/>
              <a:gd name="connsiteY8" fmla="*/ 4325523 h 6272394"/>
              <a:gd name="connsiteX9" fmla="*/ 6039068 w 8452989"/>
              <a:gd name="connsiteY9" fmla="*/ 4973223 h 6272394"/>
              <a:gd name="connsiteX10" fmla="*/ 7848818 w 8452989"/>
              <a:gd name="connsiteY10" fmla="*/ 5449473 h 6272394"/>
              <a:gd name="connsiteX11" fmla="*/ 7848818 w 8452989"/>
              <a:gd name="connsiteY11" fmla="*/ 6211473 h 6272394"/>
              <a:gd name="connsiteX12" fmla="*/ 686018 w 8452989"/>
              <a:gd name="connsiteY12" fmla="*/ 6211473 h 6272394"/>
              <a:gd name="connsiteX13" fmla="*/ 647918 w 8452989"/>
              <a:gd name="connsiteY13" fmla="*/ 5030373 h 6272394"/>
              <a:gd name="connsiteX14" fmla="*/ 3067268 w 8452989"/>
              <a:gd name="connsiteY14" fmla="*/ 4420773 h 6272394"/>
              <a:gd name="connsiteX0" fmla="*/ 2879772 w 8265493"/>
              <a:gd name="connsiteY0" fmla="*/ 4420773 h 6272394"/>
              <a:gd name="connsiteX1" fmla="*/ 2917872 w 8265493"/>
              <a:gd name="connsiteY1" fmla="*/ 3430173 h 6272394"/>
              <a:gd name="connsiteX2" fmla="*/ 2403522 w 8265493"/>
              <a:gd name="connsiteY2" fmla="*/ 2534823 h 6272394"/>
              <a:gd name="connsiteX3" fmla="*/ 2422572 w 8265493"/>
              <a:gd name="connsiteY3" fmla="*/ 667923 h 6272394"/>
              <a:gd name="connsiteX4" fmla="*/ 3908472 w 8265493"/>
              <a:gd name="connsiteY4" fmla="*/ 1173 h 6272394"/>
              <a:gd name="connsiteX5" fmla="*/ 5108622 w 8265493"/>
              <a:gd name="connsiteY5" fmla="*/ 572673 h 6272394"/>
              <a:gd name="connsiteX6" fmla="*/ 5184822 w 8265493"/>
              <a:gd name="connsiteY6" fmla="*/ 2668173 h 6272394"/>
              <a:gd name="connsiteX7" fmla="*/ 4632372 w 8265493"/>
              <a:gd name="connsiteY7" fmla="*/ 3258723 h 6272394"/>
              <a:gd name="connsiteX8" fmla="*/ 4632372 w 8265493"/>
              <a:gd name="connsiteY8" fmla="*/ 4325523 h 6272394"/>
              <a:gd name="connsiteX9" fmla="*/ 5851572 w 8265493"/>
              <a:gd name="connsiteY9" fmla="*/ 4973223 h 6272394"/>
              <a:gd name="connsiteX10" fmla="*/ 7661322 w 8265493"/>
              <a:gd name="connsiteY10" fmla="*/ 5449473 h 6272394"/>
              <a:gd name="connsiteX11" fmla="*/ 7661322 w 8265493"/>
              <a:gd name="connsiteY11" fmla="*/ 6211473 h 6272394"/>
              <a:gd name="connsiteX12" fmla="*/ 498522 w 8265493"/>
              <a:gd name="connsiteY12" fmla="*/ 6211473 h 6272394"/>
              <a:gd name="connsiteX13" fmla="*/ 460422 w 8265493"/>
              <a:gd name="connsiteY13" fmla="*/ 5030373 h 6272394"/>
              <a:gd name="connsiteX14" fmla="*/ 2879772 w 8265493"/>
              <a:gd name="connsiteY14" fmla="*/ 4420773 h 6272394"/>
              <a:gd name="connsiteX0" fmla="*/ 2879772 w 8195582"/>
              <a:gd name="connsiteY0" fmla="*/ 4420773 h 6282235"/>
              <a:gd name="connsiteX1" fmla="*/ 2917872 w 8195582"/>
              <a:gd name="connsiteY1" fmla="*/ 3430173 h 6282235"/>
              <a:gd name="connsiteX2" fmla="*/ 2403522 w 8195582"/>
              <a:gd name="connsiteY2" fmla="*/ 2534823 h 6282235"/>
              <a:gd name="connsiteX3" fmla="*/ 2422572 w 8195582"/>
              <a:gd name="connsiteY3" fmla="*/ 667923 h 6282235"/>
              <a:gd name="connsiteX4" fmla="*/ 3908472 w 8195582"/>
              <a:gd name="connsiteY4" fmla="*/ 1173 h 6282235"/>
              <a:gd name="connsiteX5" fmla="*/ 5108622 w 8195582"/>
              <a:gd name="connsiteY5" fmla="*/ 572673 h 6282235"/>
              <a:gd name="connsiteX6" fmla="*/ 5184822 w 8195582"/>
              <a:gd name="connsiteY6" fmla="*/ 2668173 h 6282235"/>
              <a:gd name="connsiteX7" fmla="*/ 4632372 w 8195582"/>
              <a:gd name="connsiteY7" fmla="*/ 3258723 h 6282235"/>
              <a:gd name="connsiteX8" fmla="*/ 4632372 w 8195582"/>
              <a:gd name="connsiteY8" fmla="*/ 4325523 h 6282235"/>
              <a:gd name="connsiteX9" fmla="*/ 5851572 w 8195582"/>
              <a:gd name="connsiteY9" fmla="*/ 4973223 h 6282235"/>
              <a:gd name="connsiteX10" fmla="*/ 7470822 w 8195582"/>
              <a:gd name="connsiteY10" fmla="*/ 5316123 h 6282235"/>
              <a:gd name="connsiteX11" fmla="*/ 7661322 w 8195582"/>
              <a:gd name="connsiteY11" fmla="*/ 6211473 h 6282235"/>
              <a:gd name="connsiteX12" fmla="*/ 498522 w 8195582"/>
              <a:gd name="connsiteY12" fmla="*/ 6211473 h 6282235"/>
              <a:gd name="connsiteX13" fmla="*/ 460422 w 8195582"/>
              <a:gd name="connsiteY13" fmla="*/ 5030373 h 6282235"/>
              <a:gd name="connsiteX14" fmla="*/ 2879772 w 8195582"/>
              <a:gd name="connsiteY14" fmla="*/ 4420773 h 6282235"/>
              <a:gd name="connsiteX0" fmla="*/ 2879772 w 8198498"/>
              <a:gd name="connsiteY0" fmla="*/ 4420773 h 6282235"/>
              <a:gd name="connsiteX1" fmla="*/ 2917872 w 8198498"/>
              <a:gd name="connsiteY1" fmla="*/ 3430173 h 6282235"/>
              <a:gd name="connsiteX2" fmla="*/ 2403522 w 8198498"/>
              <a:gd name="connsiteY2" fmla="*/ 2534823 h 6282235"/>
              <a:gd name="connsiteX3" fmla="*/ 2422572 w 8198498"/>
              <a:gd name="connsiteY3" fmla="*/ 667923 h 6282235"/>
              <a:gd name="connsiteX4" fmla="*/ 3908472 w 8198498"/>
              <a:gd name="connsiteY4" fmla="*/ 1173 h 6282235"/>
              <a:gd name="connsiteX5" fmla="*/ 5108622 w 8198498"/>
              <a:gd name="connsiteY5" fmla="*/ 572673 h 6282235"/>
              <a:gd name="connsiteX6" fmla="*/ 5184822 w 8198498"/>
              <a:gd name="connsiteY6" fmla="*/ 2668173 h 6282235"/>
              <a:gd name="connsiteX7" fmla="*/ 4632372 w 8198498"/>
              <a:gd name="connsiteY7" fmla="*/ 3258723 h 6282235"/>
              <a:gd name="connsiteX8" fmla="*/ 4632372 w 8198498"/>
              <a:gd name="connsiteY8" fmla="*/ 4325523 h 6282235"/>
              <a:gd name="connsiteX9" fmla="*/ 5775372 w 8198498"/>
              <a:gd name="connsiteY9" fmla="*/ 4858923 h 6282235"/>
              <a:gd name="connsiteX10" fmla="*/ 7470822 w 8198498"/>
              <a:gd name="connsiteY10" fmla="*/ 5316123 h 6282235"/>
              <a:gd name="connsiteX11" fmla="*/ 7661322 w 8198498"/>
              <a:gd name="connsiteY11" fmla="*/ 6211473 h 6282235"/>
              <a:gd name="connsiteX12" fmla="*/ 498522 w 8198498"/>
              <a:gd name="connsiteY12" fmla="*/ 6211473 h 6282235"/>
              <a:gd name="connsiteX13" fmla="*/ 460422 w 8198498"/>
              <a:gd name="connsiteY13" fmla="*/ 5030373 h 6282235"/>
              <a:gd name="connsiteX14" fmla="*/ 2879772 w 8198498"/>
              <a:gd name="connsiteY14" fmla="*/ 4420773 h 6282235"/>
              <a:gd name="connsiteX0" fmla="*/ 2879772 w 8093754"/>
              <a:gd name="connsiteY0" fmla="*/ 4420773 h 6287863"/>
              <a:gd name="connsiteX1" fmla="*/ 2917872 w 8093754"/>
              <a:gd name="connsiteY1" fmla="*/ 3430173 h 6287863"/>
              <a:gd name="connsiteX2" fmla="*/ 2403522 w 8093754"/>
              <a:gd name="connsiteY2" fmla="*/ 2534823 h 6287863"/>
              <a:gd name="connsiteX3" fmla="*/ 2422572 w 8093754"/>
              <a:gd name="connsiteY3" fmla="*/ 667923 h 6287863"/>
              <a:gd name="connsiteX4" fmla="*/ 3908472 w 8093754"/>
              <a:gd name="connsiteY4" fmla="*/ 1173 h 6287863"/>
              <a:gd name="connsiteX5" fmla="*/ 5108622 w 8093754"/>
              <a:gd name="connsiteY5" fmla="*/ 572673 h 6287863"/>
              <a:gd name="connsiteX6" fmla="*/ 5184822 w 8093754"/>
              <a:gd name="connsiteY6" fmla="*/ 2668173 h 6287863"/>
              <a:gd name="connsiteX7" fmla="*/ 4632372 w 8093754"/>
              <a:gd name="connsiteY7" fmla="*/ 3258723 h 6287863"/>
              <a:gd name="connsiteX8" fmla="*/ 4632372 w 8093754"/>
              <a:gd name="connsiteY8" fmla="*/ 4325523 h 6287863"/>
              <a:gd name="connsiteX9" fmla="*/ 5775372 w 8093754"/>
              <a:gd name="connsiteY9" fmla="*/ 4858923 h 6287863"/>
              <a:gd name="connsiteX10" fmla="*/ 7127922 w 8093754"/>
              <a:gd name="connsiteY10" fmla="*/ 5239923 h 6287863"/>
              <a:gd name="connsiteX11" fmla="*/ 7661322 w 8093754"/>
              <a:gd name="connsiteY11" fmla="*/ 6211473 h 6287863"/>
              <a:gd name="connsiteX12" fmla="*/ 498522 w 8093754"/>
              <a:gd name="connsiteY12" fmla="*/ 6211473 h 6287863"/>
              <a:gd name="connsiteX13" fmla="*/ 460422 w 8093754"/>
              <a:gd name="connsiteY13" fmla="*/ 5030373 h 6287863"/>
              <a:gd name="connsiteX14" fmla="*/ 2879772 w 8093754"/>
              <a:gd name="connsiteY14" fmla="*/ 4420773 h 6287863"/>
              <a:gd name="connsiteX0" fmla="*/ 2879772 w 8103888"/>
              <a:gd name="connsiteY0" fmla="*/ 4420773 h 6287863"/>
              <a:gd name="connsiteX1" fmla="*/ 2917872 w 8103888"/>
              <a:gd name="connsiteY1" fmla="*/ 3430173 h 6287863"/>
              <a:gd name="connsiteX2" fmla="*/ 2403522 w 8103888"/>
              <a:gd name="connsiteY2" fmla="*/ 2534823 h 6287863"/>
              <a:gd name="connsiteX3" fmla="*/ 2422572 w 8103888"/>
              <a:gd name="connsiteY3" fmla="*/ 667923 h 6287863"/>
              <a:gd name="connsiteX4" fmla="*/ 3908472 w 8103888"/>
              <a:gd name="connsiteY4" fmla="*/ 1173 h 6287863"/>
              <a:gd name="connsiteX5" fmla="*/ 5108622 w 8103888"/>
              <a:gd name="connsiteY5" fmla="*/ 572673 h 6287863"/>
              <a:gd name="connsiteX6" fmla="*/ 5184822 w 8103888"/>
              <a:gd name="connsiteY6" fmla="*/ 2668173 h 6287863"/>
              <a:gd name="connsiteX7" fmla="*/ 4632372 w 8103888"/>
              <a:gd name="connsiteY7" fmla="*/ 3258723 h 6287863"/>
              <a:gd name="connsiteX8" fmla="*/ 4632372 w 8103888"/>
              <a:gd name="connsiteY8" fmla="*/ 4325523 h 6287863"/>
              <a:gd name="connsiteX9" fmla="*/ 5775372 w 8103888"/>
              <a:gd name="connsiteY9" fmla="*/ 4858923 h 6287863"/>
              <a:gd name="connsiteX10" fmla="*/ 7127922 w 8103888"/>
              <a:gd name="connsiteY10" fmla="*/ 5239923 h 6287863"/>
              <a:gd name="connsiteX11" fmla="*/ 7661322 w 8103888"/>
              <a:gd name="connsiteY11" fmla="*/ 6211473 h 6287863"/>
              <a:gd name="connsiteX12" fmla="*/ 498522 w 8103888"/>
              <a:gd name="connsiteY12" fmla="*/ 6211473 h 6287863"/>
              <a:gd name="connsiteX13" fmla="*/ 460422 w 8103888"/>
              <a:gd name="connsiteY13" fmla="*/ 5030373 h 6287863"/>
              <a:gd name="connsiteX14" fmla="*/ 2879772 w 8103888"/>
              <a:gd name="connsiteY14" fmla="*/ 4420773 h 6287863"/>
              <a:gd name="connsiteX0" fmla="*/ 2879772 w 7839247"/>
              <a:gd name="connsiteY0" fmla="*/ 4420773 h 6222471"/>
              <a:gd name="connsiteX1" fmla="*/ 2917872 w 7839247"/>
              <a:gd name="connsiteY1" fmla="*/ 3430173 h 6222471"/>
              <a:gd name="connsiteX2" fmla="*/ 2403522 w 7839247"/>
              <a:gd name="connsiteY2" fmla="*/ 2534823 h 6222471"/>
              <a:gd name="connsiteX3" fmla="*/ 2422572 w 7839247"/>
              <a:gd name="connsiteY3" fmla="*/ 667923 h 6222471"/>
              <a:gd name="connsiteX4" fmla="*/ 3908472 w 7839247"/>
              <a:gd name="connsiteY4" fmla="*/ 1173 h 6222471"/>
              <a:gd name="connsiteX5" fmla="*/ 5108622 w 7839247"/>
              <a:gd name="connsiteY5" fmla="*/ 572673 h 6222471"/>
              <a:gd name="connsiteX6" fmla="*/ 5184822 w 7839247"/>
              <a:gd name="connsiteY6" fmla="*/ 2668173 h 6222471"/>
              <a:gd name="connsiteX7" fmla="*/ 4632372 w 7839247"/>
              <a:gd name="connsiteY7" fmla="*/ 3258723 h 6222471"/>
              <a:gd name="connsiteX8" fmla="*/ 4632372 w 7839247"/>
              <a:gd name="connsiteY8" fmla="*/ 4325523 h 6222471"/>
              <a:gd name="connsiteX9" fmla="*/ 5775372 w 7839247"/>
              <a:gd name="connsiteY9" fmla="*/ 4858923 h 6222471"/>
              <a:gd name="connsiteX10" fmla="*/ 7127922 w 7839247"/>
              <a:gd name="connsiteY10" fmla="*/ 5239923 h 6222471"/>
              <a:gd name="connsiteX11" fmla="*/ 7661322 w 7839247"/>
              <a:gd name="connsiteY11" fmla="*/ 6211473 h 6222471"/>
              <a:gd name="connsiteX12" fmla="*/ 498522 w 7839247"/>
              <a:gd name="connsiteY12" fmla="*/ 6211473 h 6222471"/>
              <a:gd name="connsiteX13" fmla="*/ 460422 w 7839247"/>
              <a:gd name="connsiteY13" fmla="*/ 5030373 h 6222471"/>
              <a:gd name="connsiteX14" fmla="*/ 2879772 w 7839247"/>
              <a:gd name="connsiteY14" fmla="*/ 4420773 h 6222471"/>
              <a:gd name="connsiteX0" fmla="*/ 2879772 w 7857229"/>
              <a:gd name="connsiteY0" fmla="*/ 4420773 h 6222471"/>
              <a:gd name="connsiteX1" fmla="*/ 2917872 w 7857229"/>
              <a:gd name="connsiteY1" fmla="*/ 3430173 h 6222471"/>
              <a:gd name="connsiteX2" fmla="*/ 2403522 w 7857229"/>
              <a:gd name="connsiteY2" fmla="*/ 2534823 h 6222471"/>
              <a:gd name="connsiteX3" fmla="*/ 2422572 w 7857229"/>
              <a:gd name="connsiteY3" fmla="*/ 667923 h 6222471"/>
              <a:gd name="connsiteX4" fmla="*/ 3908472 w 7857229"/>
              <a:gd name="connsiteY4" fmla="*/ 1173 h 6222471"/>
              <a:gd name="connsiteX5" fmla="*/ 5108622 w 7857229"/>
              <a:gd name="connsiteY5" fmla="*/ 572673 h 6222471"/>
              <a:gd name="connsiteX6" fmla="*/ 5184822 w 7857229"/>
              <a:gd name="connsiteY6" fmla="*/ 2668173 h 6222471"/>
              <a:gd name="connsiteX7" fmla="*/ 4632372 w 7857229"/>
              <a:gd name="connsiteY7" fmla="*/ 3258723 h 6222471"/>
              <a:gd name="connsiteX8" fmla="*/ 4632372 w 7857229"/>
              <a:gd name="connsiteY8" fmla="*/ 4325523 h 6222471"/>
              <a:gd name="connsiteX9" fmla="*/ 5775372 w 7857229"/>
              <a:gd name="connsiteY9" fmla="*/ 4858923 h 6222471"/>
              <a:gd name="connsiteX10" fmla="*/ 7127922 w 7857229"/>
              <a:gd name="connsiteY10" fmla="*/ 5239923 h 6222471"/>
              <a:gd name="connsiteX11" fmla="*/ 7661322 w 7857229"/>
              <a:gd name="connsiteY11" fmla="*/ 6211473 h 6222471"/>
              <a:gd name="connsiteX12" fmla="*/ 498522 w 7857229"/>
              <a:gd name="connsiteY12" fmla="*/ 6211473 h 6222471"/>
              <a:gd name="connsiteX13" fmla="*/ 460422 w 7857229"/>
              <a:gd name="connsiteY13" fmla="*/ 5030373 h 6222471"/>
              <a:gd name="connsiteX14" fmla="*/ 2879772 w 7857229"/>
              <a:gd name="connsiteY14" fmla="*/ 4420773 h 6222471"/>
              <a:gd name="connsiteX0" fmla="*/ 2879772 w 7860491"/>
              <a:gd name="connsiteY0" fmla="*/ 4420773 h 6222471"/>
              <a:gd name="connsiteX1" fmla="*/ 2917872 w 7860491"/>
              <a:gd name="connsiteY1" fmla="*/ 3430173 h 6222471"/>
              <a:gd name="connsiteX2" fmla="*/ 2403522 w 7860491"/>
              <a:gd name="connsiteY2" fmla="*/ 2534823 h 6222471"/>
              <a:gd name="connsiteX3" fmla="*/ 2422572 w 7860491"/>
              <a:gd name="connsiteY3" fmla="*/ 667923 h 6222471"/>
              <a:gd name="connsiteX4" fmla="*/ 3908472 w 7860491"/>
              <a:gd name="connsiteY4" fmla="*/ 1173 h 6222471"/>
              <a:gd name="connsiteX5" fmla="*/ 5108622 w 7860491"/>
              <a:gd name="connsiteY5" fmla="*/ 572673 h 6222471"/>
              <a:gd name="connsiteX6" fmla="*/ 5184822 w 7860491"/>
              <a:gd name="connsiteY6" fmla="*/ 2668173 h 6222471"/>
              <a:gd name="connsiteX7" fmla="*/ 4632372 w 7860491"/>
              <a:gd name="connsiteY7" fmla="*/ 3258723 h 6222471"/>
              <a:gd name="connsiteX8" fmla="*/ 4632372 w 7860491"/>
              <a:gd name="connsiteY8" fmla="*/ 4325523 h 6222471"/>
              <a:gd name="connsiteX9" fmla="*/ 7127922 w 7860491"/>
              <a:gd name="connsiteY9" fmla="*/ 5239923 h 6222471"/>
              <a:gd name="connsiteX10" fmla="*/ 7661322 w 7860491"/>
              <a:gd name="connsiteY10" fmla="*/ 6211473 h 6222471"/>
              <a:gd name="connsiteX11" fmla="*/ 498522 w 7860491"/>
              <a:gd name="connsiteY11" fmla="*/ 6211473 h 6222471"/>
              <a:gd name="connsiteX12" fmla="*/ 460422 w 7860491"/>
              <a:gd name="connsiteY12" fmla="*/ 5030373 h 6222471"/>
              <a:gd name="connsiteX13" fmla="*/ 2879772 w 7860491"/>
              <a:gd name="connsiteY13" fmla="*/ 4420773 h 6222471"/>
              <a:gd name="connsiteX0" fmla="*/ 2879772 w 7859395"/>
              <a:gd name="connsiteY0" fmla="*/ 4420773 h 6222471"/>
              <a:gd name="connsiteX1" fmla="*/ 2917872 w 7859395"/>
              <a:gd name="connsiteY1" fmla="*/ 3430173 h 6222471"/>
              <a:gd name="connsiteX2" fmla="*/ 2403522 w 7859395"/>
              <a:gd name="connsiteY2" fmla="*/ 2534823 h 6222471"/>
              <a:gd name="connsiteX3" fmla="*/ 2422572 w 7859395"/>
              <a:gd name="connsiteY3" fmla="*/ 667923 h 6222471"/>
              <a:gd name="connsiteX4" fmla="*/ 3908472 w 7859395"/>
              <a:gd name="connsiteY4" fmla="*/ 1173 h 6222471"/>
              <a:gd name="connsiteX5" fmla="*/ 5108622 w 7859395"/>
              <a:gd name="connsiteY5" fmla="*/ 572673 h 6222471"/>
              <a:gd name="connsiteX6" fmla="*/ 5184822 w 7859395"/>
              <a:gd name="connsiteY6" fmla="*/ 2668173 h 6222471"/>
              <a:gd name="connsiteX7" fmla="*/ 4632372 w 7859395"/>
              <a:gd name="connsiteY7" fmla="*/ 3258723 h 6222471"/>
              <a:gd name="connsiteX8" fmla="*/ 4670472 w 7859395"/>
              <a:gd name="connsiteY8" fmla="*/ 4420773 h 6222471"/>
              <a:gd name="connsiteX9" fmla="*/ 7127922 w 7859395"/>
              <a:gd name="connsiteY9" fmla="*/ 5239923 h 6222471"/>
              <a:gd name="connsiteX10" fmla="*/ 7661322 w 7859395"/>
              <a:gd name="connsiteY10" fmla="*/ 6211473 h 6222471"/>
              <a:gd name="connsiteX11" fmla="*/ 498522 w 7859395"/>
              <a:gd name="connsiteY11" fmla="*/ 6211473 h 6222471"/>
              <a:gd name="connsiteX12" fmla="*/ 460422 w 7859395"/>
              <a:gd name="connsiteY12" fmla="*/ 5030373 h 6222471"/>
              <a:gd name="connsiteX13" fmla="*/ 2879772 w 7859395"/>
              <a:gd name="connsiteY13" fmla="*/ 4420773 h 6222471"/>
              <a:gd name="connsiteX0" fmla="*/ 2879772 w 7859395"/>
              <a:gd name="connsiteY0" fmla="*/ 4420773 h 6222471"/>
              <a:gd name="connsiteX1" fmla="*/ 2917872 w 7859395"/>
              <a:gd name="connsiteY1" fmla="*/ 3430173 h 6222471"/>
              <a:gd name="connsiteX2" fmla="*/ 2403522 w 7859395"/>
              <a:gd name="connsiteY2" fmla="*/ 2534823 h 6222471"/>
              <a:gd name="connsiteX3" fmla="*/ 2422572 w 7859395"/>
              <a:gd name="connsiteY3" fmla="*/ 667923 h 6222471"/>
              <a:gd name="connsiteX4" fmla="*/ 3908472 w 7859395"/>
              <a:gd name="connsiteY4" fmla="*/ 1173 h 6222471"/>
              <a:gd name="connsiteX5" fmla="*/ 5108622 w 7859395"/>
              <a:gd name="connsiteY5" fmla="*/ 572673 h 6222471"/>
              <a:gd name="connsiteX6" fmla="*/ 5184822 w 7859395"/>
              <a:gd name="connsiteY6" fmla="*/ 2668173 h 6222471"/>
              <a:gd name="connsiteX7" fmla="*/ 4632372 w 7859395"/>
              <a:gd name="connsiteY7" fmla="*/ 3506373 h 6222471"/>
              <a:gd name="connsiteX8" fmla="*/ 4670472 w 7859395"/>
              <a:gd name="connsiteY8" fmla="*/ 4420773 h 6222471"/>
              <a:gd name="connsiteX9" fmla="*/ 7127922 w 7859395"/>
              <a:gd name="connsiteY9" fmla="*/ 5239923 h 6222471"/>
              <a:gd name="connsiteX10" fmla="*/ 7661322 w 7859395"/>
              <a:gd name="connsiteY10" fmla="*/ 6211473 h 6222471"/>
              <a:gd name="connsiteX11" fmla="*/ 498522 w 7859395"/>
              <a:gd name="connsiteY11" fmla="*/ 6211473 h 6222471"/>
              <a:gd name="connsiteX12" fmla="*/ 460422 w 7859395"/>
              <a:gd name="connsiteY12" fmla="*/ 5030373 h 6222471"/>
              <a:gd name="connsiteX13" fmla="*/ 2879772 w 7859395"/>
              <a:gd name="connsiteY13" fmla="*/ 4420773 h 6222471"/>
              <a:gd name="connsiteX0" fmla="*/ 2879772 w 7859395"/>
              <a:gd name="connsiteY0" fmla="*/ 4458686 h 6260384"/>
              <a:gd name="connsiteX1" fmla="*/ 2917872 w 7859395"/>
              <a:gd name="connsiteY1" fmla="*/ 3468086 h 6260384"/>
              <a:gd name="connsiteX2" fmla="*/ 2403522 w 7859395"/>
              <a:gd name="connsiteY2" fmla="*/ 2572736 h 6260384"/>
              <a:gd name="connsiteX3" fmla="*/ 2422572 w 7859395"/>
              <a:gd name="connsiteY3" fmla="*/ 705836 h 6260384"/>
              <a:gd name="connsiteX4" fmla="*/ 3641772 w 7859395"/>
              <a:gd name="connsiteY4" fmla="*/ 986 h 6260384"/>
              <a:gd name="connsiteX5" fmla="*/ 5108622 w 7859395"/>
              <a:gd name="connsiteY5" fmla="*/ 610586 h 6260384"/>
              <a:gd name="connsiteX6" fmla="*/ 5184822 w 7859395"/>
              <a:gd name="connsiteY6" fmla="*/ 2706086 h 6260384"/>
              <a:gd name="connsiteX7" fmla="*/ 4632372 w 7859395"/>
              <a:gd name="connsiteY7" fmla="*/ 3544286 h 6260384"/>
              <a:gd name="connsiteX8" fmla="*/ 4670472 w 7859395"/>
              <a:gd name="connsiteY8" fmla="*/ 4458686 h 6260384"/>
              <a:gd name="connsiteX9" fmla="*/ 7127922 w 7859395"/>
              <a:gd name="connsiteY9" fmla="*/ 5277836 h 6260384"/>
              <a:gd name="connsiteX10" fmla="*/ 7661322 w 7859395"/>
              <a:gd name="connsiteY10" fmla="*/ 6249386 h 6260384"/>
              <a:gd name="connsiteX11" fmla="*/ 498522 w 7859395"/>
              <a:gd name="connsiteY11" fmla="*/ 6249386 h 6260384"/>
              <a:gd name="connsiteX12" fmla="*/ 460422 w 7859395"/>
              <a:gd name="connsiteY12" fmla="*/ 5068286 h 6260384"/>
              <a:gd name="connsiteX13" fmla="*/ 2879772 w 7859395"/>
              <a:gd name="connsiteY13" fmla="*/ 4458686 h 6260384"/>
              <a:gd name="connsiteX0" fmla="*/ 2879772 w 7859395"/>
              <a:gd name="connsiteY0" fmla="*/ 4457732 h 6259430"/>
              <a:gd name="connsiteX1" fmla="*/ 2917872 w 7859395"/>
              <a:gd name="connsiteY1" fmla="*/ 3467132 h 6259430"/>
              <a:gd name="connsiteX2" fmla="*/ 2403522 w 7859395"/>
              <a:gd name="connsiteY2" fmla="*/ 2571782 h 6259430"/>
              <a:gd name="connsiteX3" fmla="*/ 2422572 w 7859395"/>
              <a:gd name="connsiteY3" fmla="*/ 704882 h 6259430"/>
              <a:gd name="connsiteX4" fmla="*/ 3641772 w 7859395"/>
              <a:gd name="connsiteY4" fmla="*/ 32 h 6259430"/>
              <a:gd name="connsiteX5" fmla="*/ 5165772 w 7859395"/>
              <a:gd name="connsiteY5" fmla="*/ 685832 h 6259430"/>
              <a:gd name="connsiteX6" fmla="*/ 5184822 w 7859395"/>
              <a:gd name="connsiteY6" fmla="*/ 2705132 h 6259430"/>
              <a:gd name="connsiteX7" fmla="*/ 4632372 w 7859395"/>
              <a:gd name="connsiteY7" fmla="*/ 3543332 h 6259430"/>
              <a:gd name="connsiteX8" fmla="*/ 4670472 w 7859395"/>
              <a:gd name="connsiteY8" fmla="*/ 4457732 h 6259430"/>
              <a:gd name="connsiteX9" fmla="*/ 7127922 w 7859395"/>
              <a:gd name="connsiteY9" fmla="*/ 5276882 h 6259430"/>
              <a:gd name="connsiteX10" fmla="*/ 7661322 w 7859395"/>
              <a:gd name="connsiteY10" fmla="*/ 6248432 h 6259430"/>
              <a:gd name="connsiteX11" fmla="*/ 498522 w 7859395"/>
              <a:gd name="connsiteY11" fmla="*/ 6248432 h 6259430"/>
              <a:gd name="connsiteX12" fmla="*/ 460422 w 7859395"/>
              <a:gd name="connsiteY12" fmla="*/ 5067332 h 6259430"/>
              <a:gd name="connsiteX13" fmla="*/ 2879772 w 7859395"/>
              <a:gd name="connsiteY13" fmla="*/ 4457732 h 6259430"/>
              <a:gd name="connsiteX0" fmla="*/ 2879772 w 7859395"/>
              <a:gd name="connsiteY0" fmla="*/ 4457732 h 6259430"/>
              <a:gd name="connsiteX1" fmla="*/ 2917872 w 7859395"/>
              <a:gd name="connsiteY1" fmla="*/ 3467132 h 6259430"/>
              <a:gd name="connsiteX2" fmla="*/ 2403522 w 7859395"/>
              <a:gd name="connsiteY2" fmla="*/ 2571782 h 6259430"/>
              <a:gd name="connsiteX3" fmla="*/ 2422572 w 7859395"/>
              <a:gd name="connsiteY3" fmla="*/ 704882 h 6259430"/>
              <a:gd name="connsiteX4" fmla="*/ 3641772 w 7859395"/>
              <a:gd name="connsiteY4" fmla="*/ 32 h 6259430"/>
              <a:gd name="connsiteX5" fmla="*/ 5165772 w 7859395"/>
              <a:gd name="connsiteY5" fmla="*/ 685832 h 6259430"/>
              <a:gd name="connsiteX6" fmla="*/ 5184822 w 7859395"/>
              <a:gd name="connsiteY6" fmla="*/ 2705132 h 6259430"/>
              <a:gd name="connsiteX7" fmla="*/ 4632372 w 7859395"/>
              <a:gd name="connsiteY7" fmla="*/ 3543332 h 6259430"/>
              <a:gd name="connsiteX8" fmla="*/ 4670472 w 7859395"/>
              <a:gd name="connsiteY8" fmla="*/ 4457732 h 6259430"/>
              <a:gd name="connsiteX9" fmla="*/ 7127922 w 7859395"/>
              <a:gd name="connsiteY9" fmla="*/ 5276882 h 6259430"/>
              <a:gd name="connsiteX10" fmla="*/ 7661322 w 7859395"/>
              <a:gd name="connsiteY10" fmla="*/ 6248432 h 6259430"/>
              <a:gd name="connsiteX11" fmla="*/ 498522 w 7859395"/>
              <a:gd name="connsiteY11" fmla="*/ 6248432 h 6259430"/>
              <a:gd name="connsiteX12" fmla="*/ 460422 w 7859395"/>
              <a:gd name="connsiteY12" fmla="*/ 5067332 h 6259430"/>
              <a:gd name="connsiteX13" fmla="*/ 2879772 w 7859395"/>
              <a:gd name="connsiteY13" fmla="*/ 4457732 h 6259430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32372 w 7859395"/>
              <a:gd name="connsiteY7" fmla="*/ 354333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51422 w 7859395"/>
              <a:gd name="connsiteY7" fmla="*/ 344808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51422 w 7859395"/>
              <a:gd name="connsiteY7" fmla="*/ 344808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32372 w 7859395"/>
              <a:gd name="connsiteY7" fmla="*/ 356238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8157101"/>
              <a:gd name="connsiteY0" fmla="*/ 4457730 h 6329042"/>
              <a:gd name="connsiteX1" fmla="*/ 2917872 w 8157101"/>
              <a:gd name="connsiteY1" fmla="*/ 3467130 h 6329042"/>
              <a:gd name="connsiteX2" fmla="*/ 2403522 w 8157101"/>
              <a:gd name="connsiteY2" fmla="*/ 2571780 h 6329042"/>
              <a:gd name="connsiteX3" fmla="*/ 2422572 w 8157101"/>
              <a:gd name="connsiteY3" fmla="*/ 704880 h 6329042"/>
              <a:gd name="connsiteX4" fmla="*/ 3641772 w 8157101"/>
              <a:gd name="connsiteY4" fmla="*/ 30 h 6329042"/>
              <a:gd name="connsiteX5" fmla="*/ 5165772 w 8157101"/>
              <a:gd name="connsiteY5" fmla="*/ 685830 h 6329042"/>
              <a:gd name="connsiteX6" fmla="*/ 5184822 w 8157101"/>
              <a:gd name="connsiteY6" fmla="*/ 2590830 h 6329042"/>
              <a:gd name="connsiteX7" fmla="*/ 4632372 w 8157101"/>
              <a:gd name="connsiteY7" fmla="*/ 3562380 h 6329042"/>
              <a:gd name="connsiteX8" fmla="*/ 4670472 w 8157101"/>
              <a:gd name="connsiteY8" fmla="*/ 4457730 h 6329042"/>
              <a:gd name="connsiteX9" fmla="*/ 7223172 w 8157101"/>
              <a:gd name="connsiteY9" fmla="*/ 5219730 h 6329042"/>
              <a:gd name="connsiteX10" fmla="*/ 7661322 w 8157101"/>
              <a:gd name="connsiteY10" fmla="*/ 6248430 h 6329042"/>
              <a:gd name="connsiteX11" fmla="*/ 498522 w 8157101"/>
              <a:gd name="connsiteY11" fmla="*/ 6248430 h 6329042"/>
              <a:gd name="connsiteX12" fmla="*/ 460422 w 8157101"/>
              <a:gd name="connsiteY12" fmla="*/ 5067330 h 6329042"/>
              <a:gd name="connsiteX13" fmla="*/ 2879772 w 8157101"/>
              <a:gd name="connsiteY13" fmla="*/ 4457730 h 6329042"/>
              <a:gd name="connsiteX0" fmla="*/ 2879772 w 7810739"/>
              <a:gd name="connsiteY0" fmla="*/ 4457730 h 6248430"/>
              <a:gd name="connsiteX1" fmla="*/ 2917872 w 7810739"/>
              <a:gd name="connsiteY1" fmla="*/ 3467130 h 6248430"/>
              <a:gd name="connsiteX2" fmla="*/ 2403522 w 7810739"/>
              <a:gd name="connsiteY2" fmla="*/ 2571780 h 6248430"/>
              <a:gd name="connsiteX3" fmla="*/ 2422572 w 7810739"/>
              <a:gd name="connsiteY3" fmla="*/ 704880 h 6248430"/>
              <a:gd name="connsiteX4" fmla="*/ 3641772 w 7810739"/>
              <a:gd name="connsiteY4" fmla="*/ 30 h 6248430"/>
              <a:gd name="connsiteX5" fmla="*/ 5165772 w 7810739"/>
              <a:gd name="connsiteY5" fmla="*/ 685830 h 6248430"/>
              <a:gd name="connsiteX6" fmla="*/ 5184822 w 7810739"/>
              <a:gd name="connsiteY6" fmla="*/ 2590830 h 6248430"/>
              <a:gd name="connsiteX7" fmla="*/ 4632372 w 7810739"/>
              <a:gd name="connsiteY7" fmla="*/ 3562380 h 6248430"/>
              <a:gd name="connsiteX8" fmla="*/ 4670472 w 7810739"/>
              <a:gd name="connsiteY8" fmla="*/ 4457730 h 6248430"/>
              <a:gd name="connsiteX9" fmla="*/ 7223172 w 7810739"/>
              <a:gd name="connsiteY9" fmla="*/ 5219730 h 6248430"/>
              <a:gd name="connsiteX10" fmla="*/ 7661322 w 7810739"/>
              <a:gd name="connsiteY10" fmla="*/ 6248430 h 6248430"/>
              <a:gd name="connsiteX11" fmla="*/ 498522 w 7810739"/>
              <a:gd name="connsiteY11" fmla="*/ 6248430 h 6248430"/>
              <a:gd name="connsiteX12" fmla="*/ 460422 w 7810739"/>
              <a:gd name="connsiteY12" fmla="*/ 5067330 h 6248430"/>
              <a:gd name="connsiteX13" fmla="*/ 2879772 w 7810739"/>
              <a:gd name="connsiteY13" fmla="*/ 4457730 h 6248430"/>
              <a:gd name="connsiteX0" fmla="*/ 2679626 w 7610593"/>
              <a:gd name="connsiteY0" fmla="*/ 4457730 h 6248430"/>
              <a:gd name="connsiteX1" fmla="*/ 2717726 w 7610593"/>
              <a:gd name="connsiteY1" fmla="*/ 3467130 h 6248430"/>
              <a:gd name="connsiteX2" fmla="*/ 2203376 w 7610593"/>
              <a:gd name="connsiteY2" fmla="*/ 2571780 h 6248430"/>
              <a:gd name="connsiteX3" fmla="*/ 2222426 w 7610593"/>
              <a:gd name="connsiteY3" fmla="*/ 704880 h 6248430"/>
              <a:gd name="connsiteX4" fmla="*/ 3441626 w 7610593"/>
              <a:gd name="connsiteY4" fmla="*/ 30 h 6248430"/>
              <a:gd name="connsiteX5" fmla="*/ 4965626 w 7610593"/>
              <a:gd name="connsiteY5" fmla="*/ 685830 h 6248430"/>
              <a:gd name="connsiteX6" fmla="*/ 4984676 w 7610593"/>
              <a:gd name="connsiteY6" fmla="*/ 2590830 h 6248430"/>
              <a:gd name="connsiteX7" fmla="*/ 4432226 w 7610593"/>
              <a:gd name="connsiteY7" fmla="*/ 3562380 h 6248430"/>
              <a:gd name="connsiteX8" fmla="*/ 4470326 w 7610593"/>
              <a:gd name="connsiteY8" fmla="*/ 4457730 h 6248430"/>
              <a:gd name="connsiteX9" fmla="*/ 7023026 w 7610593"/>
              <a:gd name="connsiteY9" fmla="*/ 5219730 h 6248430"/>
              <a:gd name="connsiteX10" fmla="*/ 7461176 w 7610593"/>
              <a:gd name="connsiteY10" fmla="*/ 6248430 h 6248430"/>
              <a:gd name="connsiteX11" fmla="*/ 298376 w 7610593"/>
              <a:gd name="connsiteY11" fmla="*/ 6248430 h 6248430"/>
              <a:gd name="connsiteX12" fmla="*/ 260276 w 7610593"/>
              <a:gd name="connsiteY12" fmla="*/ 5067330 h 6248430"/>
              <a:gd name="connsiteX13" fmla="*/ 2679626 w 7610593"/>
              <a:gd name="connsiteY13" fmla="*/ 4457730 h 6248430"/>
              <a:gd name="connsiteX0" fmla="*/ 2679626 w 7284987"/>
              <a:gd name="connsiteY0" fmla="*/ 4457730 h 6248430"/>
              <a:gd name="connsiteX1" fmla="*/ 2717726 w 7284987"/>
              <a:gd name="connsiteY1" fmla="*/ 3467130 h 6248430"/>
              <a:gd name="connsiteX2" fmla="*/ 2203376 w 7284987"/>
              <a:gd name="connsiteY2" fmla="*/ 2571780 h 6248430"/>
              <a:gd name="connsiteX3" fmla="*/ 2222426 w 7284987"/>
              <a:gd name="connsiteY3" fmla="*/ 704880 h 6248430"/>
              <a:gd name="connsiteX4" fmla="*/ 3441626 w 7284987"/>
              <a:gd name="connsiteY4" fmla="*/ 30 h 6248430"/>
              <a:gd name="connsiteX5" fmla="*/ 4965626 w 7284987"/>
              <a:gd name="connsiteY5" fmla="*/ 685830 h 6248430"/>
              <a:gd name="connsiteX6" fmla="*/ 4984676 w 7284987"/>
              <a:gd name="connsiteY6" fmla="*/ 2590830 h 6248430"/>
              <a:gd name="connsiteX7" fmla="*/ 4432226 w 7284987"/>
              <a:gd name="connsiteY7" fmla="*/ 3562380 h 6248430"/>
              <a:gd name="connsiteX8" fmla="*/ 4470326 w 7284987"/>
              <a:gd name="connsiteY8" fmla="*/ 4457730 h 6248430"/>
              <a:gd name="connsiteX9" fmla="*/ 7023026 w 7284987"/>
              <a:gd name="connsiteY9" fmla="*/ 5219730 h 6248430"/>
              <a:gd name="connsiteX10" fmla="*/ 6971605 w 7284987"/>
              <a:gd name="connsiteY10" fmla="*/ 6248430 h 6248430"/>
              <a:gd name="connsiteX11" fmla="*/ 298376 w 7284987"/>
              <a:gd name="connsiteY11" fmla="*/ 6248430 h 6248430"/>
              <a:gd name="connsiteX12" fmla="*/ 260276 w 7284987"/>
              <a:gd name="connsiteY12" fmla="*/ 5067330 h 6248430"/>
              <a:gd name="connsiteX13" fmla="*/ 2679626 w 7284987"/>
              <a:gd name="connsiteY13" fmla="*/ 4457730 h 6248430"/>
              <a:gd name="connsiteX0" fmla="*/ 2679626 w 7538410"/>
              <a:gd name="connsiteY0" fmla="*/ 4457730 h 6333976"/>
              <a:gd name="connsiteX1" fmla="*/ 2717726 w 7538410"/>
              <a:gd name="connsiteY1" fmla="*/ 3467130 h 6333976"/>
              <a:gd name="connsiteX2" fmla="*/ 2203376 w 7538410"/>
              <a:gd name="connsiteY2" fmla="*/ 2571780 h 6333976"/>
              <a:gd name="connsiteX3" fmla="*/ 2222426 w 7538410"/>
              <a:gd name="connsiteY3" fmla="*/ 704880 h 6333976"/>
              <a:gd name="connsiteX4" fmla="*/ 3441626 w 7538410"/>
              <a:gd name="connsiteY4" fmla="*/ 30 h 6333976"/>
              <a:gd name="connsiteX5" fmla="*/ 4965626 w 7538410"/>
              <a:gd name="connsiteY5" fmla="*/ 685830 h 6333976"/>
              <a:gd name="connsiteX6" fmla="*/ 4984676 w 7538410"/>
              <a:gd name="connsiteY6" fmla="*/ 2590830 h 6333976"/>
              <a:gd name="connsiteX7" fmla="*/ 4432226 w 7538410"/>
              <a:gd name="connsiteY7" fmla="*/ 3562380 h 6333976"/>
              <a:gd name="connsiteX8" fmla="*/ 4470326 w 7538410"/>
              <a:gd name="connsiteY8" fmla="*/ 4457730 h 6333976"/>
              <a:gd name="connsiteX9" fmla="*/ 6889507 w 7538410"/>
              <a:gd name="connsiteY9" fmla="*/ 5152967 h 6333976"/>
              <a:gd name="connsiteX10" fmla="*/ 6971605 w 7538410"/>
              <a:gd name="connsiteY10" fmla="*/ 6248430 h 6333976"/>
              <a:gd name="connsiteX11" fmla="*/ 298376 w 7538410"/>
              <a:gd name="connsiteY11" fmla="*/ 6248430 h 6333976"/>
              <a:gd name="connsiteX12" fmla="*/ 260276 w 7538410"/>
              <a:gd name="connsiteY12" fmla="*/ 5067330 h 6333976"/>
              <a:gd name="connsiteX13" fmla="*/ 2679626 w 7538410"/>
              <a:gd name="connsiteY13" fmla="*/ 4457730 h 6333976"/>
              <a:gd name="connsiteX0" fmla="*/ 2679626 w 7198675"/>
              <a:gd name="connsiteY0" fmla="*/ 4457730 h 6252332"/>
              <a:gd name="connsiteX1" fmla="*/ 2717726 w 7198675"/>
              <a:gd name="connsiteY1" fmla="*/ 3467130 h 6252332"/>
              <a:gd name="connsiteX2" fmla="*/ 2203376 w 7198675"/>
              <a:gd name="connsiteY2" fmla="*/ 2571780 h 6252332"/>
              <a:gd name="connsiteX3" fmla="*/ 2222426 w 7198675"/>
              <a:gd name="connsiteY3" fmla="*/ 704880 h 6252332"/>
              <a:gd name="connsiteX4" fmla="*/ 3441626 w 7198675"/>
              <a:gd name="connsiteY4" fmla="*/ 30 h 6252332"/>
              <a:gd name="connsiteX5" fmla="*/ 4965626 w 7198675"/>
              <a:gd name="connsiteY5" fmla="*/ 685830 h 6252332"/>
              <a:gd name="connsiteX6" fmla="*/ 4984676 w 7198675"/>
              <a:gd name="connsiteY6" fmla="*/ 2590830 h 6252332"/>
              <a:gd name="connsiteX7" fmla="*/ 4432226 w 7198675"/>
              <a:gd name="connsiteY7" fmla="*/ 3562380 h 6252332"/>
              <a:gd name="connsiteX8" fmla="*/ 4470326 w 7198675"/>
              <a:gd name="connsiteY8" fmla="*/ 4457730 h 6252332"/>
              <a:gd name="connsiteX9" fmla="*/ 6889507 w 7198675"/>
              <a:gd name="connsiteY9" fmla="*/ 5152967 h 6252332"/>
              <a:gd name="connsiteX10" fmla="*/ 6971605 w 7198675"/>
              <a:gd name="connsiteY10" fmla="*/ 6248430 h 6252332"/>
              <a:gd name="connsiteX11" fmla="*/ 298376 w 7198675"/>
              <a:gd name="connsiteY11" fmla="*/ 6248430 h 6252332"/>
              <a:gd name="connsiteX12" fmla="*/ 260276 w 7198675"/>
              <a:gd name="connsiteY12" fmla="*/ 5067330 h 6252332"/>
              <a:gd name="connsiteX13" fmla="*/ 2679626 w 7198675"/>
              <a:gd name="connsiteY13" fmla="*/ 4457730 h 6252332"/>
              <a:gd name="connsiteX0" fmla="*/ 2679626 w 7251966"/>
              <a:gd name="connsiteY0" fmla="*/ 4457730 h 6258000"/>
              <a:gd name="connsiteX1" fmla="*/ 2717726 w 7251966"/>
              <a:gd name="connsiteY1" fmla="*/ 3467130 h 6258000"/>
              <a:gd name="connsiteX2" fmla="*/ 2203376 w 7251966"/>
              <a:gd name="connsiteY2" fmla="*/ 2571780 h 6258000"/>
              <a:gd name="connsiteX3" fmla="*/ 2222426 w 7251966"/>
              <a:gd name="connsiteY3" fmla="*/ 704880 h 6258000"/>
              <a:gd name="connsiteX4" fmla="*/ 3441626 w 7251966"/>
              <a:gd name="connsiteY4" fmla="*/ 30 h 6258000"/>
              <a:gd name="connsiteX5" fmla="*/ 4965626 w 7251966"/>
              <a:gd name="connsiteY5" fmla="*/ 685830 h 6258000"/>
              <a:gd name="connsiteX6" fmla="*/ 4984676 w 7251966"/>
              <a:gd name="connsiteY6" fmla="*/ 2590830 h 6258000"/>
              <a:gd name="connsiteX7" fmla="*/ 4432226 w 7251966"/>
              <a:gd name="connsiteY7" fmla="*/ 3562380 h 6258000"/>
              <a:gd name="connsiteX8" fmla="*/ 4470326 w 7251966"/>
              <a:gd name="connsiteY8" fmla="*/ 4457730 h 6258000"/>
              <a:gd name="connsiteX9" fmla="*/ 6889507 w 7251966"/>
              <a:gd name="connsiteY9" fmla="*/ 5152967 h 6258000"/>
              <a:gd name="connsiteX10" fmla="*/ 6971605 w 7251966"/>
              <a:gd name="connsiteY10" fmla="*/ 6248430 h 6258000"/>
              <a:gd name="connsiteX11" fmla="*/ 298376 w 7251966"/>
              <a:gd name="connsiteY11" fmla="*/ 6248430 h 6258000"/>
              <a:gd name="connsiteX12" fmla="*/ 260276 w 7251966"/>
              <a:gd name="connsiteY12" fmla="*/ 5067330 h 6258000"/>
              <a:gd name="connsiteX13" fmla="*/ 2679626 w 7251966"/>
              <a:gd name="connsiteY13" fmla="*/ 4457730 h 62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51966" h="6258000">
                <a:moveTo>
                  <a:pt x="2679626" y="4457730"/>
                </a:moveTo>
                <a:cubicBezTo>
                  <a:pt x="3089201" y="4191030"/>
                  <a:pt x="2797101" y="3781455"/>
                  <a:pt x="2717726" y="3467130"/>
                </a:cubicBezTo>
                <a:cubicBezTo>
                  <a:pt x="2638351" y="3152805"/>
                  <a:pt x="2285926" y="3032155"/>
                  <a:pt x="2203376" y="2571780"/>
                </a:cubicBezTo>
                <a:cubicBezTo>
                  <a:pt x="2120826" y="2111405"/>
                  <a:pt x="2016051" y="1133505"/>
                  <a:pt x="2222426" y="704880"/>
                </a:cubicBezTo>
                <a:cubicBezTo>
                  <a:pt x="2428801" y="276255"/>
                  <a:pt x="2984426" y="3205"/>
                  <a:pt x="3441626" y="30"/>
                </a:cubicBezTo>
                <a:cubicBezTo>
                  <a:pt x="3898826" y="-3145"/>
                  <a:pt x="4708451" y="254030"/>
                  <a:pt x="4965626" y="685830"/>
                </a:cubicBezTo>
                <a:cubicBezTo>
                  <a:pt x="5222801" y="1117630"/>
                  <a:pt x="5073576" y="2111405"/>
                  <a:pt x="4984676" y="2590830"/>
                </a:cubicBezTo>
                <a:cubicBezTo>
                  <a:pt x="4895776" y="3070255"/>
                  <a:pt x="4594151" y="3289330"/>
                  <a:pt x="4432226" y="3562380"/>
                </a:cubicBezTo>
                <a:cubicBezTo>
                  <a:pt x="4270301" y="3835430"/>
                  <a:pt x="4060779" y="4192632"/>
                  <a:pt x="4470326" y="4457730"/>
                </a:cubicBezTo>
                <a:cubicBezTo>
                  <a:pt x="4879873" y="4722828"/>
                  <a:pt x="6472627" y="4854517"/>
                  <a:pt x="6889507" y="5152967"/>
                </a:cubicBezTo>
                <a:cubicBezTo>
                  <a:pt x="7306387" y="5451417"/>
                  <a:pt x="7402531" y="6243879"/>
                  <a:pt x="6971605" y="6248430"/>
                </a:cubicBezTo>
                <a:cubicBezTo>
                  <a:pt x="6540679" y="6252981"/>
                  <a:pt x="1647751" y="6267480"/>
                  <a:pt x="298376" y="6248430"/>
                </a:cubicBezTo>
                <a:cubicBezTo>
                  <a:pt x="-43876" y="6175430"/>
                  <a:pt x="-136599" y="5422930"/>
                  <a:pt x="260276" y="5067330"/>
                </a:cubicBezTo>
                <a:cubicBezTo>
                  <a:pt x="657151" y="4711730"/>
                  <a:pt x="2270051" y="4724430"/>
                  <a:pt x="2679626" y="4457730"/>
                </a:cubicBezTo>
                <a:close/>
              </a:path>
            </a:pathLst>
          </a:cu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21127261">
            <a:off x="4278313" y="573088"/>
            <a:ext cx="1655762" cy="1347787"/>
          </a:xfrm>
          <a:custGeom>
            <a:avLst/>
            <a:gdLst>
              <a:gd name="connsiteX0" fmla="*/ 3144774 w 8822940"/>
              <a:gd name="connsiteY0" fmla="*/ 4420773 h 6392617"/>
              <a:gd name="connsiteX1" fmla="*/ 3182874 w 8822940"/>
              <a:gd name="connsiteY1" fmla="*/ 3430173 h 6392617"/>
              <a:gd name="connsiteX2" fmla="*/ 2668524 w 8822940"/>
              <a:gd name="connsiteY2" fmla="*/ 2534823 h 6392617"/>
              <a:gd name="connsiteX3" fmla="*/ 2687574 w 8822940"/>
              <a:gd name="connsiteY3" fmla="*/ 667923 h 6392617"/>
              <a:gd name="connsiteX4" fmla="*/ 4173474 w 8822940"/>
              <a:gd name="connsiteY4" fmla="*/ 1173 h 6392617"/>
              <a:gd name="connsiteX5" fmla="*/ 5373624 w 8822940"/>
              <a:gd name="connsiteY5" fmla="*/ 572673 h 6392617"/>
              <a:gd name="connsiteX6" fmla="*/ 5449824 w 8822940"/>
              <a:gd name="connsiteY6" fmla="*/ 2668173 h 6392617"/>
              <a:gd name="connsiteX7" fmla="*/ 4897374 w 8822940"/>
              <a:gd name="connsiteY7" fmla="*/ 3258723 h 6392617"/>
              <a:gd name="connsiteX8" fmla="*/ 4897374 w 8822940"/>
              <a:gd name="connsiteY8" fmla="*/ 4325523 h 6392617"/>
              <a:gd name="connsiteX9" fmla="*/ 6116574 w 8822940"/>
              <a:gd name="connsiteY9" fmla="*/ 4973223 h 6392617"/>
              <a:gd name="connsiteX10" fmla="*/ 7926324 w 8822940"/>
              <a:gd name="connsiteY10" fmla="*/ 5449473 h 6392617"/>
              <a:gd name="connsiteX11" fmla="*/ 8307324 w 8822940"/>
              <a:gd name="connsiteY11" fmla="*/ 6211473 h 6392617"/>
              <a:gd name="connsiteX12" fmla="*/ 744474 w 8822940"/>
              <a:gd name="connsiteY12" fmla="*/ 6287673 h 6392617"/>
              <a:gd name="connsiteX13" fmla="*/ 553974 w 8822940"/>
              <a:gd name="connsiteY13" fmla="*/ 4954173 h 6392617"/>
              <a:gd name="connsiteX14" fmla="*/ 3144774 w 8822940"/>
              <a:gd name="connsiteY14" fmla="*/ 4420773 h 6392617"/>
              <a:gd name="connsiteX0" fmla="*/ 3144774 w 8531889"/>
              <a:gd name="connsiteY0" fmla="*/ 4420773 h 6392617"/>
              <a:gd name="connsiteX1" fmla="*/ 3182874 w 8531889"/>
              <a:gd name="connsiteY1" fmla="*/ 3430173 h 6392617"/>
              <a:gd name="connsiteX2" fmla="*/ 2668524 w 8531889"/>
              <a:gd name="connsiteY2" fmla="*/ 2534823 h 6392617"/>
              <a:gd name="connsiteX3" fmla="*/ 2687574 w 8531889"/>
              <a:gd name="connsiteY3" fmla="*/ 667923 h 6392617"/>
              <a:gd name="connsiteX4" fmla="*/ 4173474 w 8531889"/>
              <a:gd name="connsiteY4" fmla="*/ 1173 h 6392617"/>
              <a:gd name="connsiteX5" fmla="*/ 5373624 w 8531889"/>
              <a:gd name="connsiteY5" fmla="*/ 572673 h 6392617"/>
              <a:gd name="connsiteX6" fmla="*/ 5449824 w 8531889"/>
              <a:gd name="connsiteY6" fmla="*/ 2668173 h 6392617"/>
              <a:gd name="connsiteX7" fmla="*/ 4897374 w 8531889"/>
              <a:gd name="connsiteY7" fmla="*/ 3258723 h 6392617"/>
              <a:gd name="connsiteX8" fmla="*/ 4897374 w 8531889"/>
              <a:gd name="connsiteY8" fmla="*/ 4325523 h 6392617"/>
              <a:gd name="connsiteX9" fmla="*/ 6116574 w 8531889"/>
              <a:gd name="connsiteY9" fmla="*/ 4973223 h 6392617"/>
              <a:gd name="connsiteX10" fmla="*/ 7926324 w 8531889"/>
              <a:gd name="connsiteY10" fmla="*/ 5449473 h 6392617"/>
              <a:gd name="connsiteX11" fmla="*/ 7926324 w 8531889"/>
              <a:gd name="connsiteY11" fmla="*/ 6211473 h 6392617"/>
              <a:gd name="connsiteX12" fmla="*/ 744474 w 8531889"/>
              <a:gd name="connsiteY12" fmla="*/ 6287673 h 6392617"/>
              <a:gd name="connsiteX13" fmla="*/ 553974 w 8531889"/>
              <a:gd name="connsiteY13" fmla="*/ 4954173 h 6392617"/>
              <a:gd name="connsiteX14" fmla="*/ 3144774 w 8531889"/>
              <a:gd name="connsiteY14" fmla="*/ 4420773 h 6392617"/>
              <a:gd name="connsiteX0" fmla="*/ 3131328 w 8517049"/>
              <a:gd name="connsiteY0" fmla="*/ 4420773 h 6339523"/>
              <a:gd name="connsiteX1" fmla="*/ 3169428 w 8517049"/>
              <a:gd name="connsiteY1" fmla="*/ 3430173 h 6339523"/>
              <a:gd name="connsiteX2" fmla="*/ 2655078 w 8517049"/>
              <a:gd name="connsiteY2" fmla="*/ 2534823 h 6339523"/>
              <a:gd name="connsiteX3" fmla="*/ 2674128 w 8517049"/>
              <a:gd name="connsiteY3" fmla="*/ 667923 h 6339523"/>
              <a:gd name="connsiteX4" fmla="*/ 4160028 w 8517049"/>
              <a:gd name="connsiteY4" fmla="*/ 1173 h 6339523"/>
              <a:gd name="connsiteX5" fmla="*/ 5360178 w 8517049"/>
              <a:gd name="connsiteY5" fmla="*/ 572673 h 6339523"/>
              <a:gd name="connsiteX6" fmla="*/ 5436378 w 8517049"/>
              <a:gd name="connsiteY6" fmla="*/ 2668173 h 6339523"/>
              <a:gd name="connsiteX7" fmla="*/ 4883928 w 8517049"/>
              <a:gd name="connsiteY7" fmla="*/ 3258723 h 6339523"/>
              <a:gd name="connsiteX8" fmla="*/ 4883928 w 8517049"/>
              <a:gd name="connsiteY8" fmla="*/ 4325523 h 6339523"/>
              <a:gd name="connsiteX9" fmla="*/ 6103128 w 8517049"/>
              <a:gd name="connsiteY9" fmla="*/ 4973223 h 6339523"/>
              <a:gd name="connsiteX10" fmla="*/ 7912878 w 8517049"/>
              <a:gd name="connsiteY10" fmla="*/ 5449473 h 6339523"/>
              <a:gd name="connsiteX11" fmla="*/ 7912878 w 8517049"/>
              <a:gd name="connsiteY11" fmla="*/ 6211473 h 6339523"/>
              <a:gd name="connsiteX12" fmla="*/ 750078 w 8517049"/>
              <a:gd name="connsiteY12" fmla="*/ 6211473 h 6339523"/>
              <a:gd name="connsiteX13" fmla="*/ 540528 w 8517049"/>
              <a:gd name="connsiteY13" fmla="*/ 4954173 h 6339523"/>
              <a:gd name="connsiteX14" fmla="*/ 3131328 w 8517049"/>
              <a:gd name="connsiteY14" fmla="*/ 4420773 h 6339523"/>
              <a:gd name="connsiteX0" fmla="*/ 3131328 w 8517049"/>
              <a:gd name="connsiteY0" fmla="*/ 4420773 h 6272394"/>
              <a:gd name="connsiteX1" fmla="*/ 3169428 w 8517049"/>
              <a:gd name="connsiteY1" fmla="*/ 3430173 h 6272394"/>
              <a:gd name="connsiteX2" fmla="*/ 2655078 w 8517049"/>
              <a:gd name="connsiteY2" fmla="*/ 2534823 h 6272394"/>
              <a:gd name="connsiteX3" fmla="*/ 2674128 w 8517049"/>
              <a:gd name="connsiteY3" fmla="*/ 667923 h 6272394"/>
              <a:gd name="connsiteX4" fmla="*/ 4160028 w 8517049"/>
              <a:gd name="connsiteY4" fmla="*/ 1173 h 6272394"/>
              <a:gd name="connsiteX5" fmla="*/ 5360178 w 8517049"/>
              <a:gd name="connsiteY5" fmla="*/ 572673 h 6272394"/>
              <a:gd name="connsiteX6" fmla="*/ 5436378 w 8517049"/>
              <a:gd name="connsiteY6" fmla="*/ 2668173 h 6272394"/>
              <a:gd name="connsiteX7" fmla="*/ 4883928 w 8517049"/>
              <a:gd name="connsiteY7" fmla="*/ 3258723 h 6272394"/>
              <a:gd name="connsiteX8" fmla="*/ 4883928 w 8517049"/>
              <a:gd name="connsiteY8" fmla="*/ 4325523 h 6272394"/>
              <a:gd name="connsiteX9" fmla="*/ 6103128 w 8517049"/>
              <a:gd name="connsiteY9" fmla="*/ 4973223 h 6272394"/>
              <a:gd name="connsiteX10" fmla="*/ 7912878 w 8517049"/>
              <a:gd name="connsiteY10" fmla="*/ 5449473 h 6272394"/>
              <a:gd name="connsiteX11" fmla="*/ 7912878 w 8517049"/>
              <a:gd name="connsiteY11" fmla="*/ 6211473 h 6272394"/>
              <a:gd name="connsiteX12" fmla="*/ 750078 w 8517049"/>
              <a:gd name="connsiteY12" fmla="*/ 6211473 h 6272394"/>
              <a:gd name="connsiteX13" fmla="*/ 540528 w 8517049"/>
              <a:gd name="connsiteY13" fmla="*/ 4954173 h 6272394"/>
              <a:gd name="connsiteX14" fmla="*/ 3131328 w 8517049"/>
              <a:gd name="connsiteY14" fmla="*/ 4420773 h 6272394"/>
              <a:gd name="connsiteX0" fmla="*/ 3067268 w 8452989"/>
              <a:gd name="connsiteY0" fmla="*/ 4420773 h 6272394"/>
              <a:gd name="connsiteX1" fmla="*/ 3105368 w 8452989"/>
              <a:gd name="connsiteY1" fmla="*/ 3430173 h 6272394"/>
              <a:gd name="connsiteX2" fmla="*/ 2591018 w 8452989"/>
              <a:gd name="connsiteY2" fmla="*/ 2534823 h 6272394"/>
              <a:gd name="connsiteX3" fmla="*/ 2610068 w 8452989"/>
              <a:gd name="connsiteY3" fmla="*/ 667923 h 6272394"/>
              <a:gd name="connsiteX4" fmla="*/ 4095968 w 8452989"/>
              <a:gd name="connsiteY4" fmla="*/ 1173 h 6272394"/>
              <a:gd name="connsiteX5" fmla="*/ 5296118 w 8452989"/>
              <a:gd name="connsiteY5" fmla="*/ 572673 h 6272394"/>
              <a:gd name="connsiteX6" fmla="*/ 5372318 w 8452989"/>
              <a:gd name="connsiteY6" fmla="*/ 2668173 h 6272394"/>
              <a:gd name="connsiteX7" fmla="*/ 4819868 w 8452989"/>
              <a:gd name="connsiteY7" fmla="*/ 3258723 h 6272394"/>
              <a:gd name="connsiteX8" fmla="*/ 4819868 w 8452989"/>
              <a:gd name="connsiteY8" fmla="*/ 4325523 h 6272394"/>
              <a:gd name="connsiteX9" fmla="*/ 6039068 w 8452989"/>
              <a:gd name="connsiteY9" fmla="*/ 4973223 h 6272394"/>
              <a:gd name="connsiteX10" fmla="*/ 7848818 w 8452989"/>
              <a:gd name="connsiteY10" fmla="*/ 5449473 h 6272394"/>
              <a:gd name="connsiteX11" fmla="*/ 7848818 w 8452989"/>
              <a:gd name="connsiteY11" fmla="*/ 6211473 h 6272394"/>
              <a:gd name="connsiteX12" fmla="*/ 686018 w 8452989"/>
              <a:gd name="connsiteY12" fmla="*/ 6211473 h 6272394"/>
              <a:gd name="connsiteX13" fmla="*/ 647918 w 8452989"/>
              <a:gd name="connsiteY13" fmla="*/ 5030373 h 6272394"/>
              <a:gd name="connsiteX14" fmla="*/ 3067268 w 8452989"/>
              <a:gd name="connsiteY14" fmla="*/ 4420773 h 6272394"/>
              <a:gd name="connsiteX0" fmla="*/ 3067268 w 8452989"/>
              <a:gd name="connsiteY0" fmla="*/ 4420773 h 6272394"/>
              <a:gd name="connsiteX1" fmla="*/ 3105368 w 8452989"/>
              <a:gd name="connsiteY1" fmla="*/ 3430173 h 6272394"/>
              <a:gd name="connsiteX2" fmla="*/ 2591018 w 8452989"/>
              <a:gd name="connsiteY2" fmla="*/ 2534823 h 6272394"/>
              <a:gd name="connsiteX3" fmla="*/ 2610068 w 8452989"/>
              <a:gd name="connsiteY3" fmla="*/ 667923 h 6272394"/>
              <a:gd name="connsiteX4" fmla="*/ 4095968 w 8452989"/>
              <a:gd name="connsiteY4" fmla="*/ 1173 h 6272394"/>
              <a:gd name="connsiteX5" fmla="*/ 5296118 w 8452989"/>
              <a:gd name="connsiteY5" fmla="*/ 572673 h 6272394"/>
              <a:gd name="connsiteX6" fmla="*/ 5372318 w 8452989"/>
              <a:gd name="connsiteY6" fmla="*/ 2668173 h 6272394"/>
              <a:gd name="connsiteX7" fmla="*/ 4819868 w 8452989"/>
              <a:gd name="connsiteY7" fmla="*/ 3258723 h 6272394"/>
              <a:gd name="connsiteX8" fmla="*/ 4819868 w 8452989"/>
              <a:gd name="connsiteY8" fmla="*/ 4325523 h 6272394"/>
              <a:gd name="connsiteX9" fmla="*/ 6039068 w 8452989"/>
              <a:gd name="connsiteY9" fmla="*/ 4973223 h 6272394"/>
              <a:gd name="connsiteX10" fmla="*/ 7848818 w 8452989"/>
              <a:gd name="connsiteY10" fmla="*/ 5449473 h 6272394"/>
              <a:gd name="connsiteX11" fmla="*/ 7848818 w 8452989"/>
              <a:gd name="connsiteY11" fmla="*/ 6211473 h 6272394"/>
              <a:gd name="connsiteX12" fmla="*/ 686018 w 8452989"/>
              <a:gd name="connsiteY12" fmla="*/ 6211473 h 6272394"/>
              <a:gd name="connsiteX13" fmla="*/ 647918 w 8452989"/>
              <a:gd name="connsiteY13" fmla="*/ 5030373 h 6272394"/>
              <a:gd name="connsiteX14" fmla="*/ 3067268 w 8452989"/>
              <a:gd name="connsiteY14" fmla="*/ 4420773 h 6272394"/>
              <a:gd name="connsiteX0" fmla="*/ 2879772 w 8265493"/>
              <a:gd name="connsiteY0" fmla="*/ 4420773 h 6272394"/>
              <a:gd name="connsiteX1" fmla="*/ 2917872 w 8265493"/>
              <a:gd name="connsiteY1" fmla="*/ 3430173 h 6272394"/>
              <a:gd name="connsiteX2" fmla="*/ 2403522 w 8265493"/>
              <a:gd name="connsiteY2" fmla="*/ 2534823 h 6272394"/>
              <a:gd name="connsiteX3" fmla="*/ 2422572 w 8265493"/>
              <a:gd name="connsiteY3" fmla="*/ 667923 h 6272394"/>
              <a:gd name="connsiteX4" fmla="*/ 3908472 w 8265493"/>
              <a:gd name="connsiteY4" fmla="*/ 1173 h 6272394"/>
              <a:gd name="connsiteX5" fmla="*/ 5108622 w 8265493"/>
              <a:gd name="connsiteY5" fmla="*/ 572673 h 6272394"/>
              <a:gd name="connsiteX6" fmla="*/ 5184822 w 8265493"/>
              <a:gd name="connsiteY6" fmla="*/ 2668173 h 6272394"/>
              <a:gd name="connsiteX7" fmla="*/ 4632372 w 8265493"/>
              <a:gd name="connsiteY7" fmla="*/ 3258723 h 6272394"/>
              <a:gd name="connsiteX8" fmla="*/ 4632372 w 8265493"/>
              <a:gd name="connsiteY8" fmla="*/ 4325523 h 6272394"/>
              <a:gd name="connsiteX9" fmla="*/ 5851572 w 8265493"/>
              <a:gd name="connsiteY9" fmla="*/ 4973223 h 6272394"/>
              <a:gd name="connsiteX10" fmla="*/ 7661322 w 8265493"/>
              <a:gd name="connsiteY10" fmla="*/ 5449473 h 6272394"/>
              <a:gd name="connsiteX11" fmla="*/ 7661322 w 8265493"/>
              <a:gd name="connsiteY11" fmla="*/ 6211473 h 6272394"/>
              <a:gd name="connsiteX12" fmla="*/ 498522 w 8265493"/>
              <a:gd name="connsiteY12" fmla="*/ 6211473 h 6272394"/>
              <a:gd name="connsiteX13" fmla="*/ 460422 w 8265493"/>
              <a:gd name="connsiteY13" fmla="*/ 5030373 h 6272394"/>
              <a:gd name="connsiteX14" fmla="*/ 2879772 w 8265493"/>
              <a:gd name="connsiteY14" fmla="*/ 4420773 h 6272394"/>
              <a:gd name="connsiteX0" fmla="*/ 2879772 w 8195582"/>
              <a:gd name="connsiteY0" fmla="*/ 4420773 h 6282235"/>
              <a:gd name="connsiteX1" fmla="*/ 2917872 w 8195582"/>
              <a:gd name="connsiteY1" fmla="*/ 3430173 h 6282235"/>
              <a:gd name="connsiteX2" fmla="*/ 2403522 w 8195582"/>
              <a:gd name="connsiteY2" fmla="*/ 2534823 h 6282235"/>
              <a:gd name="connsiteX3" fmla="*/ 2422572 w 8195582"/>
              <a:gd name="connsiteY3" fmla="*/ 667923 h 6282235"/>
              <a:gd name="connsiteX4" fmla="*/ 3908472 w 8195582"/>
              <a:gd name="connsiteY4" fmla="*/ 1173 h 6282235"/>
              <a:gd name="connsiteX5" fmla="*/ 5108622 w 8195582"/>
              <a:gd name="connsiteY5" fmla="*/ 572673 h 6282235"/>
              <a:gd name="connsiteX6" fmla="*/ 5184822 w 8195582"/>
              <a:gd name="connsiteY6" fmla="*/ 2668173 h 6282235"/>
              <a:gd name="connsiteX7" fmla="*/ 4632372 w 8195582"/>
              <a:gd name="connsiteY7" fmla="*/ 3258723 h 6282235"/>
              <a:gd name="connsiteX8" fmla="*/ 4632372 w 8195582"/>
              <a:gd name="connsiteY8" fmla="*/ 4325523 h 6282235"/>
              <a:gd name="connsiteX9" fmla="*/ 5851572 w 8195582"/>
              <a:gd name="connsiteY9" fmla="*/ 4973223 h 6282235"/>
              <a:gd name="connsiteX10" fmla="*/ 7470822 w 8195582"/>
              <a:gd name="connsiteY10" fmla="*/ 5316123 h 6282235"/>
              <a:gd name="connsiteX11" fmla="*/ 7661322 w 8195582"/>
              <a:gd name="connsiteY11" fmla="*/ 6211473 h 6282235"/>
              <a:gd name="connsiteX12" fmla="*/ 498522 w 8195582"/>
              <a:gd name="connsiteY12" fmla="*/ 6211473 h 6282235"/>
              <a:gd name="connsiteX13" fmla="*/ 460422 w 8195582"/>
              <a:gd name="connsiteY13" fmla="*/ 5030373 h 6282235"/>
              <a:gd name="connsiteX14" fmla="*/ 2879772 w 8195582"/>
              <a:gd name="connsiteY14" fmla="*/ 4420773 h 6282235"/>
              <a:gd name="connsiteX0" fmla="*/ 2879772 w 8198498"/>
              <a:gd name="connsiteY0" fmla="*/ 4420773 h 6282235"/>
              <a:gd name="connsiteX1" fmla="*/ 2917872 w 8198498"/>
              <a:gd name="connsiteY1" fmla="*/ 3430173 h 6282235"/>
              <a:gd name="connsiteX2" fmla="*/ 2403522 w 8198498"/>
              <a:gd name="connsiteY2" fmla="*/ 2534823 h 6282235"/>
              <a:gd name="connsiteX3" fmla="*/ 2422572 w 8198498"/>
              <a:gd name="connsiteY3" fmla="*/ 667923 h 6282235"/>
              <a:gd name="connsiteX4" fmla="*/ 3908472 w 8198498"/>
              <a:gd name="connsiteY4" fmla="*/ 1173 h 6282235"/>
              <a:gd name="connsiteX5" fmla="*/ 5108622 w 8198498"/>
              <a:gd name="connsiteY5" fmla="*/ 572673 h 6282235"/>
              <a:gd name="connsiteX6" fmla="*/ 5184822 w 8198498"/>
              <a:gd name="connsiteY6" fmla="*/ 2668173 h 6282235"/>
              <a:gd name="connsiteX7" fmla="*/ 4632372 w 8198498"/>
              <a:gd name="connsiteY7" fmla="*/ 3258723 h 6282235"/>
              <a:gd name="connsiteX8" fmla="*/ 4632372 w 8198498"/>
              <a:gd name="connsiteY8" fmla="*/ 4325523 h 6282235"/>
              <a:gd name="connsiteX9" fmla="*/ 5775372 w 8198498"/>
              <a:gd name="connsiteY9" fmla="*/ 4858923 h 6282235"/>
              <a:gd name="connsiteX10" fmla="*/ 7470822 w 8198498"/>
              <a:gd name="connsiteY10" fmla="*/ 5316123 h 6282235"/>
              <a:gd name="connsiteX11" fmla="*/ 7661322 w 8198498"/>
              <a:gd name="connsiteY11" fmla="*/ 6211473 h 6282235"/>
              <a:gd name="connsiteX12" fmla="*/ 498522 w 8198498"/>
              <a:gd name="connsiteY12" fmla="*/ 6211473 h 6282235"/>
              <a:gd name="connsiteX13" fmla="*/ 460422 w 8198498"/>
              <a:gd name="connsiteY13" fmla="*/ 5030373 h 6282235"/>
              <a:gd name="connsiteX14" fmla="*/ 2879772 w 8198498"/>
              <a:gd name="connsiteY14" fmla="*/ 4420773 h 6282235"/>
              <a:gd name="connsiteX0" fmla="*/ 2879772 w 8093754"/>
              <a:gd name="connsiteY0" fmla="*/ 4420773 h 6287863"/>
              <a:gd name="connsiteX1" fmla="*/ 2917872 w 8093754"/>
              <a:gd name="connsiteY1" fmla="*/ 3430173 h 6287863"/>
              <a:gd name="connsiteX2" fmla="*/ 2403522 w 8093754"/>
              <a:gd name="connsiteY2" fmla="*/ 2534823 h 6287863"/>
              <a:gd name="connsiteX3" fmla="*/ 2422572 w 8093754"/>
              <a:gd name="connsiteY3" fmla="*/ 667923 h 6287863"/>
              <a:gd name="connsiteX4" fmla="*/ 3908472 w 8093754"/>
              <a:gd name="connsiteY4" fmla="*/ 1173 h 6287863"/>
              <a:gd name="connsiteX5" fmla="*/ 5108622 w 8093754"/>
              <a:gd name="connsiteY5" fmla="*/ 572673 h 6287863"/>
              <a:gd name="connsiteX6" fmla="*/ 5184822 w 8093754"/>
              <a:gd name="connsiteY6" fmla="*/ 2668173 h 6287863"/>
              <a:gd name="connsiteX7" fmla="*/ 4632372 w 8093754"/>
              <a:gd name="connsiteY7" fmla="*/ 3258723 h 6287863"/>
              <a:gd name="connsiteX8" fmla="*/ 4632372 w 8093754"/>
              <a:gd name="connsiteY8" fmla="*/ 4325523 h 6287863"/>
              <a:gd name="connsiteX9" fmla="*/ 5775372 w 8093754"/>
              <a:gd name="connsiteY9" fmla="*/ 4858923 h 6287863"/>
              <a:gd name="connsiteX10" fmla="*/ 7127922 w 8093754"/>
              <a:gd name="connsiteY10" fmla="*/ 5239923 h 6287863"/>
              <a:gd name="connsiteX11" fmla="*/ 7661322 w 8093754"/>
              <a:gd name="connsiteY11" fmla="*/ 6211473 h 6287863"/>
              <a:gd name="connsiteX12" fmla="*/ 498522 w 8093754"/>
              <a:gd name="connsiteY12" fmla="*/ 6211473 h 6287863"/>
              <a:gd name="connsiteX13" fmla="*/ 460422 w 8093754"/>
              <a:gd name="connsiteY13" fmla="*/ 5030373 h 6287863"/>
              <a:gd name="connsiteX14" fmla="*/ 2879772 w 8093754"/>
              <a:gd name="connsiteY14" fmla="*/ 4420773 h 6287863"/>
              <a:gd name="connsiteX0" fmla="*/ 2879772 w 8103888"/>
              <a:gd name="connsiteY0" fmla="*/ 4420773 h 6287863"/>
              <a:gd name="connsiteX1" fmla="*/ 2917872 w 8103888"/>
              <a:gd name="connsiteY1" fmla="*/ 3430173 h 6287863"/>
              <a:gd name="connsiteX2" fmla="*/ 2403522 w 8103888"/>
              <a:gd name="connsiteY2" fmla="*/ 2534823 h 6287863"/>
              <a:gd name="connsiteX3" fmla="*/ 2422572 w 8103888"/>
              <a:gd name="connsiteY3" fmla="*/ 667923 h 6287863"/>
              <a:gd name="connsiteX4" fmla="*/ 3908472 w 8103888"/>
              <a:gd name="connsiteY4" fmla="*/ 1173 h 6287863"/>
              <a:gd name="connsiteX5" fmla="*/ 5108622 w 8103888"/>
              <a:gd name="connsiteY5" fmla="*/ 572673 h 6287863"/>
              <a:gd name="connsiteX6" fmla="*/ 5184822 w 8103888"/>
              <a:gd name="connsiteY6" fmla="*/ 2668173 h 6287863"/>
              <a:gd name="connsiteX7" fmla="*/ 4632372 w 8103888"/>
              <a:gd name="connsiteY7" fmla="*/ 3258723 h 6287863"/>
              <a:gd name="connsiteX8" fmla="*/ 4632372 w 8103888"/>
              <a:gd name="connsiteY8" fmla="*/ 4325523 h 6287863"/>
              <a:gd name="connsiteX9" fmla="*/ 5775372 w 8103888"/>
              <a:gd name="connsiteY9" fmla="*/ 4858923 h 6287863"/>
              <a:gd name="connsiteX10" fmla="*/ 7127922 w 8103888"/>
              <a:gd name="connsiteY10" fmla="*/ 5239923 h 6287863"/>
              <a:gd name="connsiteX11" fmla="*/ 7661322 w 8103888"/>
              <a:gd name="connsiteY11" fmla="*/ 6211473 h 6287863"/>
              <a:gd name="connsiteX12" fmla="*/ 498522 w 8103888"/>
              <a:gd name="connsiteY12" fmla="*/ 6211473 h 6287863"/>
              <a:gd name="connsiteX13" fmla="*/ 460422 w 8103888"/>
              <a:gd name="connsiteY13" fmla="*/ 5030373 h 6287863"/>
              <a:gd name="connsiteX14" fmla="*/ 2879772 w 8103888"/>
              <a:gd name="connsiteY14" fmla="*/ 4420773 h 6287863"/>
              <a:gd name="connsiteX0" fmla="*/ 2879772 w 7839247"/>
              <a:gd name="connsiteY0" fmla="*/ 4420773 h 6222471"/>
              <a:gd name="connsiteX1" fmla="*/ 2917872 w 7839247"/>
              <a:gd name="connsiteY1" fmla="*/ 3430173 h 6222471"/>
              <a:gd name="connsiteX2" fmla="*/ 2403522 w 7839247"/>
              <a:gd name="connsiteY2" fmla="*/ 2534823 h 6222471"/>
              <a:gd name="connsiteX3" fmla="*/ 2422572 w 7839247"/>
              <a:gd name="connsiteY3" fmla="*/ 667923 h 6222471"/>
              <a:gd name="connsiteX4" fmla="*/ 3908472 w 7839247"/>
              <a:gd name="connsiteY4" fmla="*/ 1173 h 6222471"/>
              <a:gd name="connsiteX5" fmla="*/ 5108622 w 7839247"/>
              <a:gd name="connsiteY5" fmla="*/ 572673 h 6222471"/>
              <a:gd name="connsiteX6" fmla="*/ 5184822 w 7839247"/>
              <a:gd name="connsiteY6" fmla="*/ 2668173 h 6222471"/>
              <a:gd name="connsiteX7" fmla="*/ 4632372 w 7839247"/>
              <a:gd name="connsiteY7" fmla="*/ 3258723 h 6222471"/>
              <a:gd name="connsiteX8" fmla="*/ 4632372 w 7839247"/>
              <a:gd name="connsiteY8" fmla="*/ 4325523 h 6222471"/>
              <a:gd name="connsiteX9" fmla="*/ 5775372 w 7839247"/>
              <a:gd name="connsiteY9" fmla="*/ 4858923 h 6222471"/>
              <a:gd name="connsiteX10" fmla="*/ 7127922 w 7839247"/>
              <a:gd name="connsiteY10" fmla="*/ 5239923 h 6222471"/>
              <a:gd name="connsiteX11" fmla="*/ 7661322 w 7839247"/>
              <a:gd name="connsiteY11" fmla="*/ 6211473 h 6222471"/>
              <a:gd name="connsiteX12" fmla="*/ 498522 w 7839247"/>
              <a:gd name="connsiteY12" fmla="*/ 6211473 h 6222471"/>
              <a:gd name="connsiteX13" fmla="*/ 460422 w 7839247"/>
              <a:gd name="connsiteY13" fmla="*/ 5030373 h 6222471"/>
              <a:gd name="connsiteX14" fmla="*/ 2879772 w 7839247"/>
              <a:gd name="connsiteY14" fmla="*/ 4420773 h 6222471"/>
              <a:gd name="connsiteX0" fmla="*/ 2879772 w 7857229"/>
              <a:gd name="connsiteY0" fmla="*/ 4420773 h 6222471"/>
              <a:gd name="connsiteX1" fmla="*/ 2917872 w 7857229"/>
              <a:gd name="connsiteY1" fmla="*/ 3430173 h 6222471"/>
              <a:gd name="connsiteX2" fmla="*/ 2403522 w 7857229"/>
              <a:gd name="connsiteY2" fmla="*/ 2534823 h 6222471"/>
              <a:gd name="connsiteX3" fmla="*/ 2422572 w 7857229"/>
              <a:gd name="connsiteY3" fmla="*/ 667923 h 6222471"/>
              <a:gd name="connsiteX4" fmla="*/ 3908472 w 7857229"/>
              <a:gd name="connsiteY4" fmla="*/ 1173 h 6222471"/>
              <a:gd name="connsiteX5" fmla="*/ 5108622 w 7857229"/>
              <a:gd name="connsiteY5" fmla="*/ 572673 h 6222471"/>
              <a:gd name="connsiteX6" fmla="*/ 5184822 w 7857229"/>
              <a:gd name="connsiteY6" fmla="*/ 2668173 h 6222471"/>
              <a:gd name="connsiteX7" fmla="*/ 4632372 w 7857229"/>
              <a:gd name="connsiteY7" fmla="*/ 3258723 h 6222471"/>
              <a:gd name="connsiteX8" fmla="*/ 4632372 w 7857229"/>
              <a:gd name="connsiteY8" fmla="*/ 4325523 h 6222471"/>
              <a:gd name="connsiteX9" fmla="*/ 5775372 w 7857229"/>
              <a:gd name="connsiteY9" fmla="*/ 4858923 h 6222471"/>
              <a:gd name="connsiteX10" fmla="*/ 7127922 w 7857229"/>
              <a:gd name="connsiteY10" fmla="*/ 5239923 h 6222471"/>
              <a:gd name="connsiteX11" fmla="*/ 7661322 w 7857229"/>
              <a:gd name="connsiteY11" fmla="*/ 6211473 h 6222471"/>
              <a:gd name="connsiteX12" fmla="*/ 498522 w 7857229"/>
              <a:gd name="connsiteY12" fmla="*/ 6211473 h 6222471"/>
              <a:gd name="connsiteX13" fmla="*/ 460422 w 7857229"/>
              <a:gd name="connsiteY13" fmla="*/ 5030373 h 6222471"/>
              <a:gd name="connsiteX14" fmla="*/ 2879772 w 7857229"/>
              <a:gd name="connsiteY14" fmla="*/ 4420773 h 6222471"/>
              <a:gd name="connsiteX0" fmla="*/ 2879772 w 7860491"/>
              <a:gd name="connsiteY0" fmla="*/ 4420773 h 6222471"/>
              <a:gd name="connsiteX1" fmla="*/ 2917872 w 7860491"/>
              <a:gd name="connsiteY1" fmla="*/ 3430173 h 6222471"/>
              <a:gd name="connsiteX2" fmla="*/ 2403522 w 7860491"/>
              <a:gd name="connsiteY2" fmla="*/ 2534823 h 6222471"/>
              <a:gd name="connsiteX3" fmla="*/ 2422572 w 7860491"/>
              <a:gd name="connsiteY3" fmla="*/ 667923 h 6222471"/>
              <a:gd name="connsiteX4" fmla="*/ 3908472 w 7860491"/>
              <a:gd name="connsiteY4" fmla="*/ 1173 h 6222471"/>
              <a:gd name="connsiteX5" fmla="*/ 5108622 w 7860491"/>
              <a:gd name="connsiteY5" fmla="*/ 572673 h 6222471"/>
              <a:gd name="connsiteX6" fmla="*/ 5184822 w 7860491"/>
              <a:gd name="connsiteY6" fmla="*/ 2668173 h 6222471"/>
              <a:gd name="connsiteX7" fmla="*/ 4632372 w 7860491"/>
              <a:gd name="connsiteY7" fmla="*/ 3258723 h 6222471"/>
              <a:gd name="connsiteX8" fmla="*/ 4632372 w 7860491"/>
              <a:gd name="connsiteY8" fmla="*/ 4325523 h 6222471"/>
              <a:gd name="connsiteX9" fmla="*/ 7127922 w 7860491"/>
              <a:gd name="connsiteY9" fmla="*/ 5239923 h 6222471"/>
              <a:gd name="connsiteX10" fmla="*/ 7661322 w 7860491"/>
              <a:gd name="connsiteY10" fmla="*/ 6211473 h 6222471"/>
              <a:gd name="connsiteX11" fmla="*/ 498522 w 7860491"/>
              <a:gd name="connsiteY11" fmla="*/ 6211473 h 6222471"/>
              <a:gd name="connsiteX12" fmla="*/ 460422 w 7860491"/>
              <a:gd name="connsiteY12" fmla="*/ 5030373 h 6222471"/>
              <a:gd name="connsiteX13" fmla="*/ 2879772 w 7860491"/>
              <a:gd name="connsiteY13" fmla="*/ 4420773 h 6222471"/>
              <a:gd name="connsiteX0" fmla="*/ 2879772 w 7859395"/>
              <a:gd name="connsiteY0" fmla="*/ 4420773 h 6222471"/>
              <a:gd name="connsiteX1" fmla="*/ 2917872 w 7859395"/>
              <a:gd name="connsiteY1" fmla="*/ 3430173 h 6222471"/>
              <a:gd name="connsiteX2" fmla="*/ 2403522 w 7859395"/>
              <a:gd name="connsiteY2" fmla="*/ 2534823 h 6222471"/>
              <a:gd name="connsiteX3" fmla="*/ 2422572 w 7859395"/>
              <a:gd name="connsiteY3" fmla="*/ 667923 h 6222471"/>
              <a:gd name="connsiteX4" fmla="*/ 3908472 w 7859395"/>
              <a:gd name="connsiteY4" fmla="*/ 1173 h 6222471"/>
              <a:gd name="connsiteX5" fmla="*/ 5108622 w 7859395"/>
              <a:gd name="connsiteY5" fmla="*/ 572673 h 6222471"/>
              <a:gd name="connsiteX6" fmla="*/ 5184822 w 7859395"/>
              <a:gd name="connsiteY6" fmla="*/ 2668173 h 6222471"/>
              <a:gd name="connsiteX7" fmla="*/ 4632372 w 7859395"/>
              <a:gd name="connsiteY7" fmla="*/ 3258723 h 6222471"/>
              <a:gd name="connsiteX8" fmla="*/ 4670472 w 7859395"/>
              <a:gd name="connsiteY8" fmla="*/ 4420773 h 6222471"/>
              <a:gd name="connsiteX9" fmla="*/ 7127922 w 7859395"/>
              <a:gd name="connsiteY9" fmla="*/ 5239923 h 6222471"/>
              <a:gd name="connsiteX10" fmla="*/ 7661322 w 7859395"/>
              <a:gd name="connsiteY10" fmla="*/ 6211473 h 6222471"/>
              <a:gd name="connsiteX11" fmla="*/ 498522 w 7859395"/>
              <a:gd name="connsiteY11" fmla="*/ 6211473 h 6222471"/>
              <a:gd name="connsiteX12" fmla="*/ 460422 w 7859395"/>
              <a:gd name="connsiteY12" fmla="*/ 5030373 h 6222471"/>
              <a:gd name="connsiteX13" fmla="*/ 2879772 w 7859395"/>
              <a:gd name="connsiteY13" fmla="*/ 4420773 h 6222471"/>
              <a:gd name="connsiteX0" fmla="*/ 2879772 w 7859395"/>
              <a:gd name="connsiteY0" fmla="*/ 4420773 h 6222471"/>
              <a:gd name="connsiteX1" fmla="*/ 2917872 w 7859395"/>
              <a:gd name="connsiteY1" fmla="*/ 3430173 h 6222471"/>
              <a:gd name="connsiteX2" fmla="*/ 2403522 w 7859395"/>
              <a:gd name="connsiteY2" fmla="*/ 2534823 h 6222471"/>
              <a:gd name="connsiteX3" fmla="*/ 2422572 w 7859395"/>
              <a:gd name="connsiteY3" fmla="*/ 667923 h 6222471"/>
              <a:gd name="connsiteX4" fmla="*/ 3908472 w 7859395"/>
              <a:gd name="connsiteY4" fmla="*/ 1173 h 6222471"/>
              <a:gd name="connsiteX5" fmla="*/ 5108622 w 7859395"/>
              <a:gd name="connsiteY5" fmla="*/ 572673 h 6222471"/>
              <a:gd name="connsiteX6" fmla="*/ 5184822 w 7859395"/>
              <a:gd name="connsiteY6" fmla="*/ 2668173 h 6222471"/>
              <a:gd name="connsiteX7" fmla="*/ 4632372 w 7859395"/>
              <a:gd name="connsiteY7" fmla="*/ 3506373 h 6222471"/>
              <a:gd name="connsiteX8" fmla="*/ 4670472 w 7859395"/>
              <a:gd name="connsiteY8" fmla="*/ 4420773 h 6222471"/>
              <a:gd name="connsiteX9" fmla="*/ 7127922 w 7859395"/>
              <a:gd name="connsiteY9" fmla="*/ 5239923 h 6222471"/>
              <a:gd name="connsiteX10" fmla="*/ 7661322 w 7859395"/>
              <a:gd name="connsiteY10" fmla="*/ 6211473 h 6222471"/>
              <a:gd name="connsiteX11" fmla="*/ 498522 w 7859395"/>
              <a:gd name="connsiteY11" fmla="*/ 6211473 h 6222471"/>
              <a:gd name="connsiteX12" fmla="*/ 460422 w 7859395"/>
              <a:gd name="connsiteY12" fmla="*/ 5030373 h 6222471"/>
              <a:gd name="connsiteX13" fmla="*/ 2879772 w 7859395"/>
              <a:gd name="connsiteY13" fmla="*/ 4420773 h 6222471"/>
              <a:gd name="connsiteX0" fmla="*/ 2879772 w 7859395"/>
              <a:gd name="connsiteY0" fmla="*/ 4458686 h 6260384"/>
              <a:gd name="connsiteX1" fmla="*/ 2917872 w 7859395"/>
              <a:gd name="connsiteY1" fmla="*/ 3468086 h 6260384"/>
              <a:gd name="connsiteX2" fmla="*/ 2403522 w 7859395"/>
              <a:gd name="connsiteY2" fmla="*/ 2572736 h 6260384"/>
              <a:gd name="connsiteX3" fmla="*/ 2422572 w 7859395"/>
              <a:gd name="connsiteY3" fmla="*/ 705836 h 6260384"/>
              <a:gd name="connsiteX4" fmla="*/ 3641772 w 7859395"/>
              <a:gd name="connsiteY4" fmla="*/ 986 h 6260384"/>
              <a:gd name="connsiteX5" fmla="*/ 5108622 w 7859395"/>
              <a:gd name="connsiteY5" fmla="*/ 610586 h 6260384"/>
              <a:gd name="connsiteX6" fmla="*/ 5184822 w 7859395"/>
              <a:gd name="connsiteY6" fmla="*/ 2706086 h 6260384"/>
              <a:gd name="connsiteX7" fmla="*/ 4632372 w 7859395"/>
              <a:gd name="connsiteY7" fmla="*/ 3544286 h 6260384"/>
              <a:gd name="connsiteX8" fmla="*/ 4670472 w 7859395"/>
              <a:gd name="connsiteY8" fmla="*/ 4458686 h 6260384"/>
              <a:gd name="connsiteX9" fmla="*/ 7127922 w 7859395"/>
              <a:gd name="connsiteY9" fmla="*/ 5277836 h 6260384"/>
              <a:gd name="connsiteX10" fmla="*/ 7661322 w 7859395"/>
              <a:gd name="connsiteY10" fmla="*/ 6249386 h 6260384"/>
              <a:gd name="connsiteX11" fmla="*/ 498522 w 7859395"/>
              <a:gd name="connsiteY11" fmla="*/ 6249386 h 6260384"/>
              <a:gd name="connsiteX12" fmla="*/ 460422 w 7859395"/>
              <a:gd name="connsiteY12" fmla="*/ 5068286 h 6260384"/>
              <a:gd name="connsiteX13" fmla="*/ 2879772 w 7859395"/>
              <a:gd name="connsiteY13" fmla="*/ 4458686 h 6260384"/>
              <a:gd name="connsiteX0" fmla="*/ 2879772 w 7859395"/>
              <a:gd name="connsiteY0" fmla="*/ 4457732 h 6259430"/>
              <a:gd name="connsiteX1" fmla="*/ 2917872 w 7859395"/>
              <a:gd name="connsiteY1" fmla="*/ 3467132 h 6259430"/>
              <a:gd name="connsiteX2" fmla="*/ 2403522 w 7859395"/>
              <a:gd name="connsiteY2" fmla="*/ 2571782 h 6259430"/>
              <a:gd name="connsiteX3" fmla="*/ 2422572 w 7859395"/>
              <a:gd name="connsiteY3" fmla="*/ 704882 h 6259430"/>
              <a:gd name="connsiteX4" fmla="*/ 3641772 w 7859395"/>
              <a:gd name="connsiteY4" fmla="*/ 32 h 6259430"/>
              <a:gd name="connsiteX5" fmla="*/ 5165772 w 7859395"/>
              <a:gd name="connsiteY5" fmla="*/ 685832 h 6259430"/>
              <a:gd name="connsiteX6" fmla="*/ 5184822 w 7859395"/>
              <a:gd name="connsiteY6" fmla="*/ 2705132 h 6259430"/>
              <a:gd name="connsiteX7" fmla="*/ 4632372 w 7859395"/>
              <a:gd name="connsiteY7" fmla="*/ 3543332 h 6259430"/>
              <a:gd name="connsiteX8" fmla="*/ 4670472 w 7859395"/>
              <a:gd name="connsiteY8" fmla="*/ 4457732 h 6259430"/>
              <a:gd name="connsiteX9" fmla="*/ 7127922 w 7859395"/>
              <a:gd name="connsiteY9" fmla="*/ 5276882 h 6259430"/>
              <a:gd name="connsiteX10" fmla="*/ 7661322 w 7859395"/>
              <a:gd name="connsiteY10" fmla="*/ 6248432 h 6259430"/>
              <a:gd name="connsiteX11" fmla="*/ 498522 w 7859395"/>
              <a:gd name="connsiteY11" fmla="*/ 6248432 h 6259430"/>
              <a:gd name="connsiteX12" fmla="*/ 460422 w 7859395"/>
              <a:gd name="connsiteY12" fmla="*/ 5067332 h 6259430"/>
              <a:gd name="connsiteX13" fmla="*/ 2879772 w 7859395"/>
              <a:gd name="connsiteY13" fmla="*/ 4457732 h 6259430"/>
              <a:gd name="connsiteX0" fmla="*/ 2879772 w 7859395"/>
              <a:gd name="connsiteY0" fmla="*/ 4457732 h 6259430"/>
              <a:gd name="connsiteX1" fmla="*/ 2917872 w 7859395"/>
              <a:gd name="connsiteY1" fmla="*/ 3467132 h 6259430"/>
              <a:gd name="connsiteX2" fmla="*/ 2403522 w 7859395"/>
              <a:gd name="connsiteY2" fmla="*/ 2571782 h 6259430"/>
              <a:gd name="connsiteX3" fmla="*/ 2422572 w 7859395"/>
              <a:gd name="connsiteY3" fmla="*/ 704882 h 6259430"/>
              <a:gd name="connsiteX4" fmla="*/ 3641772 w 7859395"/>
              <a:gd name="connsiteY4" fmla="*/ 32 h 6259430"/>
              <a:gd name="connsiteX5" fmla="*/ 5165772 w 7859395"/>
              <a:gd name="connsiteY5" fmla="*/ 685832 h 6259430"/>
              <a:gd name="connsiteX6" fmla="*/ 5184822 w 7859395"/>
              <a:gd name="connsiteY6" fmla="*/ 2705132 h 6259430"/>
              <a:gd name="connsiteX7" fmla="*/ 4632372 w 7859395"/>
              <a:gd name="connsiteY7" fmla="*/ 3543332 h 6259430"/>
              <a:gd name="connsiteX8" fmla="*/ 4670472 w 7859395"/>
              <a:gd name="connsiteY8" fmla="*/ 4457732 h 6259430"/>
              <a:gd name="connsiteX9" fmla="*/ 7127922 w 7859395"/>
              <a:gd name="connsiteY9" fmla="*/ 5276882 h 6259430"/>
              <a:gd name="connsiteX10" fmla="*/ 7661322 w 7859395"/>
              <a:gd name="connsiteY10" fmla="*/ 6248432 h 6259430"/>
              <a:gd name="connsiteX11" fmla="*/ 498522 w 7859395"/>
              <a:gd name="connsiteY11" fmla="*/ 6248432 h 6259430"/>
              <a:gd name="connsiteX12" fmla="*/ 460422 w 7859395"/>
              <a:gd name="connsiteY12" fmla="*/ 5067332 h 6259430"/>
              <a:gd name="connsiteX13" fmla="*/ 2879772 w 7859395"/>
              <a:gd name="connsiteY13" fmla="*/ 4457732 h 6259430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32372 w 7859395"/>
              <a:gd name="connsiteY7" fmla="*/ 354333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51422 w 7859395"/>
              <a:gd name="connsiteY7" fmla="*/ 344808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51422 w 7859395"/>
              <a:gd name="connsiteY7" fmla="*/ 344808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32372 w 7859395"/>
              <a:gd name="connsiteY7" fmla="*/ 356238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8157101"/>
              <a:gd name="connsiteY0" fmla="*/ 4457730 h 6329042"/>
              <a:gd name="connsiteX1" fmla="*/ 2917872 w 8157101"/>
              <a:gd name="connsiteY1" fmla="*/ 3467130 h 6329042"/>
              <a:gd name="connsiteX2" fmla="*/ 2403522 w 8157101"/>
              <a:gd name="connsiteY2" fmla="*/ 2571780 h 6329042"/>
              <a:gd name="connsiteX3" fmla="*/ 2422572 w 8157101"/>
              <a:gd name="connsiteY3" fmla="*/ 704880 h 6329042"/>
              <a:gd name="connsiteX4" fmla="*/ 3641772 w 8157101"/>
              <a:gd name="connsiteY4" fmla="*/ 30 h 6329042"/>
              <a:gd name="connsiteX5" fmla="*/ 5165772 w 8157101"/>
              <a:gd name="connsiteY5" fmla="*/ 685830 h 6329042"/>
              <a:gd name="connsiteX6" fmla="*/ 5184822 w 8157101"/>
              <a:gd name="connsiteY6" fmla="*/ 2590830 h 6329042"/>
              <a:gd name="connsiteX7" fmla="*/ 4632372 w 8157101"/>
              <a:gd name="connsiteY7" fmla="*/ 3562380 h 6329042"/>
              <a:gd name="connsiteX8" fmla="*/ 4670472 w 8157101"/>
              <a:gd name="connsiteY8" fmla="*/ 4457730 h 6329042"/>
              <a:gd name="connsiteX9" fmla="*/ 7223172 w 8157101"/>
              <a:gd name="connsiteY9" fmla="*/ 5219730 h 6329042"/>
              <a:gd name="connsiteX10" fmla="*/ 7661322 w 8157101"/>
              <a:gd name="connsiteY10" fmla="*/ 6248430 h 6329042"/>
              <a:gd name="connsiteX11" fmla="*/ 498522 w 8157101"/>
              <a:gd name="connsiteY11" fmla="*/ 6248430 h 6329042"/>
              <a:gd name="connsiteX12" fmla="*/ 460422 w 8157101"/>
              <a:gd name="connsiteY12" fmla="*/ 5067330 h 6329042"/>
              <a:gd name="connsiteX13" fmla="*/ 2879772 w 8157101"/>
              <a:gd name="connsiteY13" fmla="*/ 4457730 h 6329042"/>
              <a:gd name="connsiteX0" fmla="*/ 2879772 w 7810739"/>
              <a:gd name="connsiteY0" fmla="*/ 4457730 h 6248430"/>
              <a:gd name="connsiteX1" fmla="*/ 2917872 w 7810739"/>
              <a:gd name="connsiteY1" fmla="*/ 3467130 h 6248430"/>
              <a:gd name="connsiteX2" fmla="*/ 2403522 w 7810739"/>
              <a:gd name="connsiteY2" fmla="*/ 2571780 h 6248430"/>
              <a:gd name="connsiteX3" fmla="*/ 2422572 w 7810739"/>
              <a:gd name="connsiteY3" fmla="*/ 704880 h 6248430"/>
              <a:gd name="connsiteX4" fmla="*/ 3641772 w 7810739"/>
              <a:gd name="connsiteY4" fmla="*/ 30 h 6248430"/>
              <a:gd name="connsiteX5" fmla="*/ 5165772 w 7810739"/>
              <a:gd name="connsiteY5" fmla="*/ 685830 h 6248430"/>
              <a:gd name="connsiteX6" fmla="*/ 5184822 w 7810739"/>
              <a:gd name="connsiteY6" fmla="*/ 2590830 h 6248430"/>
              <a:gd name="connsiteX7" fmla="*/ 4632372 w 7810739"/>
              <a:gd name="connsiteY7" fmla="*/ 3562380 h 6248430"/>
              <a:gd name="connsiteX8" fmla="*/ 4670472 w 7810739"/>
              <a:gd name="connsiteY8" fmla="*/ 4457730 h 6248430"/>
              <a:gd name="connsiteX9" fmla="*/ 7223172 w 7810739"/>
              <a:gd name="connsiteY9" fmla="*/ 5219730 h 6248430"/>
              <a:gd name="connsiteX10" fmla="*/ 7661322 w 7810739"/>
              <a:gd name="connsiteY10" fmla="*/ 6248430 h 6248430"/>
              <a:gd name="connsiteX11" fmla="*/ 498522 w 7810739"/>
              <a:gd name="connsiteY11" fmla="*/ 6248430 h 6248430"/>
              <a:gd name="connsiteX12" fmla="*/ 460422 w 7810739"/>
              <a:gd name="connsiteY12" fmla="*/ 5067330 h 6248430"/>
              <a:gd name="connsiteX13" fmla="*/ 2879772 w 7810739"/>
              <a:gd name="connsiteY13" fmla="*/ 4457730 h 6248430"/>
              <a:gd name="connsiteX0" fmla="*/ 2679626 w 7610593"/>
              <a:gd name="connsiteY0" fmla="*/ 4457730 h 6248430"/>
              <a:gd name="connsiteX1" fmla="*/ 2717726 w 7610593"/>
              <a:gd name="connsiteY1" fmla="*/ 3467130 h 6248430"/>
              <a:gd name="connsiteX2" fmla="*/ 2203376 w 7610593"/>
              <a:gd name="connsiteY2" fmla="*/ 2571780 h 6248430"/>
              <a:gd name="connsiteX3" fmla="*/ 2222426 w 7610593"/>
              <a:gd name="connsiteY3" fmla="*/ 704880 h 6248430"/>
              <a:gd name="connsiteX4" fmla="*/ 3441626 w 7610593"/>
              <a:gd name="connsiteY4" fmla="*/ 30 h 6248430"/>
              <a:gd name="connsiteX5" fmla="*/ 4965626 w 7610593"/>
              <a:gd name="connsiteY5" fmla="*/ 685830 h 6248430"/>
              <a:gd name="connsiteX6" fmla="*/ 4984676 w 7610593"/>
              <a:gd name="connsiteY6" fmla="*/ 2590830 h 6248430"/>
              <a:gd name="connsiteX7" fmla="*/ 4432226 w 7610593"/>
              <a:gd name="connsiteY7" fmla="*/ 3562380 h 6248430"/>
              <a:gd name="connsiteX8" fmla="*/ 4470326 w 7610593"/>
              <a:gd name="connsiteY8" fmla="*/ 4457730 h 6248430"/>
              <a:gd name="connsiteX9" fmla="*/ 7023026 w 7610593"/>
              <a:gd name="connsiteY9" fmla="*/ 5219730 h 6248430"/>
              <a:gd name="connsiteX10" fmla="*/ 7461176 w 7610593"/>
              <a:gd name="connsiteY10" fmla="*/ 6248430 h 6248430"/>
              <a:gd name="connsiteX11" fmla="*/ 298376 w 7610593"/>
              <a:gd name="connsiteY11" fmla="*/ 6248430 h 6248430"/>
              <a:gd name="connsiteX12" fmla="*/ 260276 w 7610593"/>
              <a:gd name="connsiteY12" fmla="*/ 5067330 h 6248430"/>
              <a:gd name="connsiteX13" fmla="*/ 2679626 w 7610593"/>
              <a:gd name="connsiteY13" fmla="*/ 4457730 h 6248430"/>
              <a:gd name="connsiteX0" fmla="*/ 2679626 w 7284987"/>
              <a:gd name="connsiteY0" fmla="*/ 4457730 h 6248430"/>
              <a:gd name="connsiteX1" fmla="*/ 2717726 w 7284987"/>
              <a:gd name="connsiteY1" fmla="*/ 3467130 h 6248430"/>
              <a:gd name="connsiteX2" fmla="*/ 2203376 w 7284987"/>
              <a:gd name="connsiteY2" fmla="*/ 2571780 h 6248430"/>
              <a:gd name="connsiteX3" fmla="*/ 2222426 w 7284987"/>
              <a:gd name="connsiteY3" fmla="*/ 704880 h 6248430"/>
              <a:gd name="connsiteX4" fmla="*/ 3441626 w 7284987"/>
              <a:gd name="connsiteY4" fmla="*/ 30 h 6248430"/>
              <a:gd name="connsiteX5" fmla="*/ 4965626 w 7284987"/>
              <a:gd name="connsiteY5" fmla="*/ 685830 h 6248430"/>
              <a:gd name="connsiteX6" fmla="*/ 4984676 w 7284987"/>
              <a:gd name="connsiteY6" fmla="*/ 2590830 h 6248430"/>
              <a:gd name="connsiteX7" fmla="*/ 4432226 w 7284987"/>
              <a:gd name="connsiteY7" fmla="*/ 3562380 h 6248430"/>
              <a:gd name="connsiteX8" fmla="*/ 4470326 w 7284987"/>
              <a:gd name="connsiteY8" fmla="*/ 4457730 h 6248430"/>
              <a:gd name="connsiteX9" fmla="*/ 7023026 w 7284987"/>
              <a:gd name="connsiteY9" fmla="*/ 5219730 h 6248430"/>
              <a:gd name="connsiteX10" fmla="*/ 6971605 w 7284987"/>
              <a:gd name="connsiteY10" fmla="*/ 6248430 h 6248430"/>
              <a:gd name="connsiteX11" fmla="*/ 298376 w 7284987"/>
              <a:gd name="connsiteY11" fmla="*/ 6248430 h 6248430"/>
              <a:gd name="connsiteX12" fmla="*/ 260276 w 7284987"/>
              <a:gd name="connsiteY12" fmla="*/ 5067330 h 6248430"/>
              <a:gd name="connsiteX13" fmla="*/ 2679626 w 7284987"/>
              <a:gd name="connsiteY13" fmla="*/ 4457730 h 6248430"/>
              <a:gd name="connsiteX0" fmla="*/ 2679626 w 7538410"/>
              <a:gd name="connsiteY0" fmla="*/ 4457730 h 6333976"/>
              <a:gd name="connsiteX1" fmla="*/ 2717726 w 7538410"/>
              <a:gd name="connsiteY1" fmla="*/ 3467130 h 6333976"/>
              <a:gd name="connsiteX2" fmla="*/ 2203376 w 7538410"/>
              <a:gd name="connsiteY2" fmla="*/ 2571780 h 6333976"/>
              <a:gd name="connsiteX3" fmla="*/ 2222426 w 7538410"/>
              <a:gd name="connsiteY3" fmla="*/ 704880 h 6333976"/>
              <a:gd name="connsiteX4" fmla="*/ 3441626 w 7538410"/>
              <a:gd name="connsiteY4" fmla="*/ 30 h 6333976"/>
              <a:gd name="connsiteX5" fmla="*/ 4965626 w 7538410"/>
              <a:gd name="connsiteY5" fmla="*/ 685830 h 6333976"/>
              <a:gd name="connsiteX6" fmla="*/ 4984676 w 7538410"/>
              <a:gd name="connsiteY6" fmla="*/ 2590830 h 6333976"/>
              <a:gd name="connsiteX7" fmla="*/ 4432226 w 7538410"/>
              <a:gd name="connsiteY7" fmla="*/ 3562380 h 6333976"/>
              <a:gd name="connsiteX8" fmla="*/ 4470326 w 7538410"/>
              <a:gd name="connsiteY8" fmla="*/ 4457730 h 6333976"/>
              <a:gd name="connsiteX9" fmla="*/ 6889507 w 7538410"/>
              <a:gd name="connsiteY9" fmla="*/ 5152967 h 6333976"/>
              <a:gd name="connsiteX10" fmla="*/ 6971605 w 7538410"/>
              <a:gd name="connsiteY10" fmla="*/ 6248430 h 6333976"/>
              <a:gd name="connsiteX11" fmla="*/ 298376 w 7538410"/>
              <a:gd name="connsiteY11" fmla="*/ 6248430 h 6333976"/>
              <a:gd name="connsiteX12" fmla="*/ 260276 w 7538410"/>
              <a:gd name="connsiteY12" fmla="*/ 5067330 h 6333976"/>
              <a:gd name="connsiteX13" fmla="*/ 2679626 w 7538410"/>
              <a:gd name="connsiteY13" fmla="*/ 4457730 h 6333976"/>
              <a:gd name="connsiteX0" fmla="*/ 2679626 w 7198675"/>
              <a:gd name="connsiteY0" fmla="*/ 4457730 h 6252332"/>
              <a:gd name="connsiteX1" fmla="*/ 2717726 w 7198675"/>
              <a:gd name="connsiteY1" fmla="*/ 3467130 h 6252332"/>
              <a:gd name="connsiteX2" fmla="*/ 2203376 w 7198675"/>
              <a:gd name="connsiteY2" fmla="*/ 2571780 h 6252332"/>
              <a:gd name="connsiteX3" fmla="*/ 2222426 w 7198675"/>
              <a:gd name="connsiteY3" fmla="*/ 704880 h 6252332"/>
              <a:gd name="connsiteX4" fmla="*/ 3441626 w 7198675"/>
              <a:gd name="connsiteY4" fmla="*/ 30 h 6252332"/>
              <a:gd name="connsiteX5" fmla="*/ 4965626 w 7198675"/>
              <a:gd name="connsiteY5" fmla="*/ 685830 h 6252332"/>
              <a:gd name="connsiteX6" fmla="*/ 4984676 w 7198675"/>
              <a:gd name="connsiteY6" fmla="*/ 2590830 h 6252332"/>
              <a:gd name="connsiteX7" fmla="*/ 4432226 w 7198675"/>
              <a:gd name="connsiteY7" fmla="*/ 3562380 h 6252332"/>
              <a:gd name="connsiteX8" fmla="*/ 4470326 w 7198675"/>
              <a:gd name="connsiteY8" fmla="*/ 4457730 h 6252332"/>
              <a:gd name="connsiteX9" fmla="*/ 6889507 w 7198675"/>
              <a:gd name="connsiteY9" fmla="*/ 5152967 h 6252332"/>
              <a:gd name="connsiteX10" fmla="*/ 6971605 w 7198675"/>
              <a:gd name="connsiteY10" fmla="*/ 6248430 h 6252332"/>
              <a:gd name="connsiteX11" fmla="*/ 298376 w 7198675"/>
              <a:gd name="connsiteY11" fmla="*/ 6248430 h 6252332"/>
              <a:gd name="connsiteX12" fmla="*/ 260276 w 7198675"/>
              <a:gd name="connsiteY12" fmla="*/ 5067330 h 6252332"/>
              <a:gd name="connsiteX13" fmla="*/ 2679626 w 7198675"/>
              <a:gd name="connsiteY13" fmla="*/ 4457730 h 6252332"/>
              <a:gd name="connsiteX0" fmla="*/ 2679626 w 7251966"/>
              <a:gd name="connsiteY0" fmla="*/ 4457730 h 6258000"/>
              <a:gd name="connsiteX1" fmla="*/ 2717726 w 7251966"/>
              <a:gd name="connsiteY1" fmla="*/ 3467130 h 6258000"/>
              <a:gd name="connsiteX2" fmla="*/ 2203376 w 7251966"/>
              <a:gd name="connsiteY2" fmla="*/ 2571780 h 6258000"/>
              <a:gd name="connsiteX3" fmla="*/ 2222426 w 7251966"/>
              <a:gd name="connsiteY3" fmla="*/ 704880 h 6258000"/>
              <a:gd name="connsiteX4" fmla="*/ 3441626 w 7251966"/>
              <a:gd name="connsiteY4" fmla="*/ 30 h 6258000"/>
              <a:gd name="connsiteX5" fmla="*/ 4965626 w 7251966"/>
              <a:gd name="connsiteY5" fmla="*/ 685830 h 6258000"/>
              <a:gd name="connsiteX6" fmla="*/ 4984676 w 7251966"/>
              <a:gd name="connsiteY6" fmla="*/ 2590830 h 6258000"/>
              <a:gd name="connsiteX7" fmla="*/ 4432226 w 7251966"/>
              <a:gd name="connsiteY7" fmla="*/ 3562380 h 6258000"/>
              <a:gd name="connsiteX8" fmla="*/ 4470326 w 7251966"/>
              <a:gd name="connsiteY8" fmla="*/ 4457730 h 6258000"/>
              <a:gd name="connsiteX9" fmla="*/ 6889507 w 7251966"/>
              <a:gd name="connsiteY9" fmla="*/ 5152967 h 6258000"/>
              <a:gd name="connsiteX10" fmla="*/ 6971605 w 7251966"/>
              <a:gd name="connsiteY10" fmla="*/ 6248430 h 6258000"/>
              <a:gd name="connsiteX11" fmla="*/ 298376 w 7251966"/>
              <a:gd name="connsiteY11" fmla="*/ 6248430 h 6258000"/>
              <a:gd name="connsiteX12" fmla="*/ 260276 w 7251966"/>
              <a:gd name="connsiteY12" fmla="*/ 5067330 h 6258000"/>
              <a:gd name="connsiteX13" fmla="*/ 2679626 w 7251966"/>
              <a:gd name="connsiteY13" fmla="*/ 4457730 h 6258000"/>
              <a:gd name="connsiteX0" fmla="*/ 2679626 w 7737005"/>
              <a:gd name="connsiteY0" fmla="*/ 4457730 h 6299357"/>
              <a:gd name="connsiteX1" fmla="*/ 2717726 w 7737005"/>
              <a:gd name="connsiteY1" fmla="*/ 3467130 h 6299357"/>
              <a:gd name="connsiteX2" fmla="*/ 2203376 w 7737005"/>
              <a:gd name="connsiteY2" fmla="*/ 2571780 h 6299357"/>
              <a:gd name="connsiteX3" fmla="*/ 2222426 w 7737005"/>
              <a:gd name="connsiteY3" fmla="*/ 704880 h 6299357"/>
              <a:gd name="connsiteX4" fmla="*/ 3441626 w 7737005"/>
              <a:gd name="connsiteY4" fmla="*/ 30 h 6299357"/>
              <a:gd name="connsiteX5" fmla="*/ 4965626 w 7737005"/>
              <a:gd name="connsiteY5" fmla="*/ 685830 h 6299357"/>
              <a:gd name="connsiteX6" fmla="*/ 4984676 w 7737005"/>
              <a:gd name="connsiteY6" fmla="*/ 2590830 h 6299357"/>
              <a:gd name="connsiteX7" fmla="*/ 4432226 w 7737005"/>
              <a:gd name="connsiteY7" fmla="*/ 3562380 h 6299357"/>
              <a:gd name="connsiteX8" fmla="*/ 4470326 w 7737005"/>
              <a:gd name="connsiteY8" fmla="*/ 4457730 h 6299357"/>
              <a:gd name="connsiteX9" fmla="*/ 6889507 w 7737005"/>
              <a:gd name="connsiteY9" fmla="*/ 5152967 h 6299357"/>
              <a:gd name="connsiteX10" fmla="*/ 7591335 w 7737005"/>
              <a:gd name="connsiteY10" fmla="*/ 6299356 h 6299357"/>
              <a:gd name="connsiteX11" fmla="*/ 298376 w 7737005"/>
              <a:gd name="connsiteY11" fmla="*/ 6248430 h 6299357"/>
              <a:gd name="connsiteX12" fmla="*/ 260276 w 7737005"/>
              <a:gd name="connsiteY12" fmla="*/ 5067330 h 6299357"/>
              <a:gd name="connsiteX13" fmla="*/ 2679626 w 7737005"/>
              <a:gd name="connsiteY13" fmla="*/ 4457730 h 6299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37005" h="6299357">
                <a:moveTo>
                  <a:pt x="2679626" y="4457730"/>
                </a:moveTo>
                <a:cubicBezTo>
                  <a:pt x="3089201" y="4191030"/>
                  <a:pt x="2797101" y="3781455"/>
                  <a:pt x="2717726" y="3467130"/>
                </a:cubicBezTo>
                <a:cubicBezTo>
                  <a:pt x="2638351" y="3152805"/>
                  <a:pt x="2285926" y="3032155"/>
                  <a:pt x="2203376" y="2571780"/>
                </a:cubicBezTo>
                <a:cubicBezTo>
                  <a:pt x="2120826" y="2111405"/>
                  <a:pt x="2016051" y="1133505"/>
                  <a:pt x="2222426" y="704880"/>
                </a:cubicBezTo>
                <a:cubicBezTo>
                  <a:pt x="2428801" y="276255"/>
                  <a:pt x="2984426" y="3205"/>
                  <a:pt x="3441626" y="30"/>
                </a:cubicBezTo>
                <a:cubicBezTo>
                  <a:pt x="3898826" y="-3145"/>
                  <a:pt x="4708451" y="254030"/>
                  <a:pt x="4965626" y="685830"/>
                </a:cubicBezTo>
                <a:cubicBezTo>
                  <a:pt x="5222801" y="1117630"/>
                  <a:pt x="5073576" y="2111405"/>
                  <a:pt x="4984676" y="2590830"/>
                </a:cubicBezTo>
                <a:cubicBezTo>
                  <a:pt x="4895776" y="3070255"/>
                  <a:pt x="4594151" y="3289330"/>
                  <a:pt x="4432226" y="3562380"/>
                </a:cubicBezTo>
                <a:cubicBezTo>
                  <a:pt x="4270301" y="3835430"/>
                  <a:pt x="4060779" y="4192632"/>
                  <a:pt x="4470326" y="4457730"/>
                </a:cubicBezTo>
                <a:cubicBezTo>
                  <a:pt x="4879873" y="4722828"/>
                  <a:pt x="6369339" y="4846029"/>
                  <a:pt x="6889507" y="5152967"/>
                </a:cubicBezTo>
                <a:cubicBezTo>
                  <a:pt x="7409675" y="5459905"/>
                  <a:pt x="8022261" y="6294805"/>
                  <a:pt x="7591335" y="6299356"/>
                </a:cubicBezTo>
                <a:lnTo>
                  <a:pt x="298376" y="6248430"/>
                </a:lnTo>
                <a:cubicBezTo>
                  <a:pt x="-43876" y="6175430"/>
                  <a:pt x="-136599" y="5422930"/>
                  <a:pt x="260276" y="5067330"/>
                </a:cubicBezTo>
                <a:cubicBezTo>
                  <a:pt x="657151" y="4711730"/>
                  <a:pt x="2270051" y="4724430"/>
                  <a:pt x="2679626" y="4457730"/>
                </a:cubicBezTo>
                <a:close/>
              </a:path>
            </a:pathLst>
          </a:custGeom>
          <a:solidFill>
            <a:srgbClr val="8CBD13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0597970">
            <a:off x="4195763" y="465138"/>
            <a:ext cx="1811337" cy="1563687"/>
          </a:xfrm>
          <a:custGeom>
            <a:avLst/>
            <a:gdLst>
              <a:gd name="connsiteX0" fmla="*/ 3144774 w 8822940"/>
              <a:gd name="connsiteY0" fmla="*/ 4420773 h 6392617"/>
              <a:gd name="connsiteX1" fmla="*/ 3182874 w 8822940"/>
              <a:gd name="connsiteY1" fmla="*/ 3430173 h 6392617"/>
              <a:gd name="connsiteX2" fmla="*/ 2668524 w 8822940"/>
              <a:gd name="connsiteY2" fmla="*/ 2534823 h 6392617"/>
              <a:gd name="connsiteX3" fmla="*/ 2687574 w 8822940"/>
              <a:gd name="connsiteY3" fmla="*/ 667923 h 6392617"/>
              <a:gd name="connsiteX4" fmla="*/ 4173474 w 8822940"/>
              <a:gd name="connsiteY4" fmla="*/ 1173 h 6392617"/>
              <a:gd name="connsiteX5" fmla="*/ 5373624 w 8822940"/>
              <a:gd name="connsiteY5" fmla="*/ 572673 h 6392617"/>
              <a:gd name="connsiteX6" fmla="*/ 5449824 w 8822940"/>
              <a:gd name="connsiteY6" fmla="*/ 2668173 h 6392617"/>
              <a:gd name="connsiteX7" fmla="*/ 4897374 w 8822940"/>
              <a:gd name="connsiteY7" fmla="*/ 3258723 h 6392617"/>
              <a:gd name="connsiteX8" fmla="*/ 4897374 w 8822940"/>
              <a:gd name="connsiteY8" fmla="*/ 4325523 h 6392617"/>
              <a:gd name="connsiteX9" fmla="*/ 6116574 w 8822940"/>
              <a:gd name="connsiteY9" fmla="*/ 4973223 h 6392617"/>
              <a:gd name="connsiteX10" fmla="*/ 7926324 w 8822940"/>
              <a:gd name="connsiteY10" fmla="*/ 5449473 h 6392617"/>
              <a:gd name="connsiteX11" fmla="*/ 8307324 w 8822940"/>
              <a:gd name="connsiteY11" fmla="*/ 6211473 h 6392617"/>
              <a:gd name="connsiteX12" fmla="*/ 744474 w 8822940"/>
              <a:gd name="connsiteY12" fmla="*/ 6287673 h 6392617"/>
              <a:gd name="connsiteX13" fmla="*/ 553974 w 8822940"/>
              <a:gd name="connsiteY13" fmla="*/ 4954173 h 6392617"/>
              <a:gd name="connsiteX14" fmla="*/ 3144774 w 8822940"/>
              <a:gd name="connsiteY14" fmla="*/ 4420773 h 6392617"/>
              <a:gd name="connsiteX0" fmla="*/ 3144774 w 8531889"/>
              <a:gd name="connsiteY0" fmla="*/ 4420773 h 6392617"/>
              <a:gd name="connsiteX1" fmla="*/ 3182874 w 8531889"/>
              <a:gd name="connsiteY1" fmla="*/ 3430173 h 6392617"/>
              <a:gd name="connsiteX2" fmla="*/ 2668524 w 8531889"/>
              <a:gd name="connsiteY2" fmla="*/ 2534823 h 6392617"/>
              <a:gd name="connsiteX3" fmla="*/ 2687574 w 8531889"/>
              <a:gd name="connsiteY3" fmla="*/ 667923 h 6392617"/>
              <a:gd name="connsiteX4" fmla="*/ 4173474 w 8531889"/>
              <a:gd name="connsiteY4" fmla="*/ 1173 h 6392617"/>
              <a:gd name="connsiteX5" fmla="*/ 5373624 w 8531889"/>
              <a:gd name="connsiteY5" fmla="*/ 572673 h 6392617"/>
              <a:gd name="connsiteX6" fmla="*/ 5449824 w 8531889"/>
              <a:gd name="connsiteY6" fmla="*/ 2668173 h 6392617"/>
              <a:gd name="connsiteX7" fmla="*/ 4897374 w 8531889"/>
              <a:gd name="connsiteY7" fmla="*/ 3258723 h 6392617"/>
              <a:gd name="connsiteX8" fmla="*/ 4897374 w 8531889"/>
              <a:gd name="connsiteY8" fmla="*/ 4325523 h 6392617"/>
              <a:gd name="connsiteX9" fmla="*/ 6116574 w 8531889"/>
              <a:gd name="connsiteY9" fmla="*/ 4973223 h 6392617"/>
              <a:gd name="connsiteX10" fmla="*/ 7926324 w 8531889"/>
              <a:gd name="connsiteY10" fmla="*/ 5449473 h 6392617"/>
              <a:gd name="connsiteX11" fmla="*/ 7926324 w 8531889"/>
              <a:gd name="connsiteY11" fmla="*/ 6211473 h 6392617"/>
              <a:gd name="connsiteX12" fmla="*/ 744474 w 8531889"/>
              <a:gd name="connsiteY12" fmla="*/ 6287673 h 6392617"/>
              <a:gd name="connsiteX13" fmla="*/ 553974 w 8531889"/>
              <a:gd name="connsiteY13" fmla="*/ 4954173 h 6392617"/>
              <a:gd name="connsiteX14" fmla="*/ 3144774 w 8531889"/>
              <a:gd name="connsiteY14" fmla="*/ 4420773 h 6392617"/>
              <a:gd name="connsiteX0" fmla="*/ 3131328 w 8517049"/>
              <a:gd name="connsiteY0" fmla="*/ 4420773 h 6339523"/>
              <a:gd name="connsiteX1" fmla="*/ 3169428 w 8517049"/>
              <a:gd name="connsiteY1" fmla="*/ 3430173 h 6339523"/>
              <a:gd name="connsiteX2" fmla="*/ 2655078 w 8517049"/>
              <a:gd name="connsiteY2" fmla="*/ 2534823 h 6339523"/>
              <a:gd name="connsiteX3" fmla="*/ 2674128 w 8517049"/>
              <a:gd name="connsiteY3" fmla="*/ 667923 h 6339523"/>
              <a:gd name="connsiteX4" fmla="*/ 4160028 w 8517049"/>
              <a:gd name="connsiteY4" fmla="*/ 1173 h 6339523"/>
              <a:gd name="connsiteX5" fmla="*/ 5360178 w 8517049"/>
              <a:gd name="connsiteY5" fmla="*/ 572673 h 6339523"/>
              <a:gd name="connsiteX6" fmla="*/ 5436378 w 8517049"/>
              <a:gd name="connsiteY6" fmla="*/ 2668173 h 6339523"/>
              <a:gd name="connsiteX7" fmla="*/ 4883928 w 8517049"/>
              <a:gd name="connsiteY7" fmla="*/ 3258723 h 6339523"/>
              <a:gd name="connsiteX8" fmla="*/ 4883928 w 8517049"/>
              <a:gd name="connsiteY8" fmla="*/ 4325523 h 6339523"/>
              <a:gd name="connsiteX9" fmla="*/ 6103128 w 8517049"/>
              <a:gd name="connsiteY9" fmla="*/ 4973223 h 6339523"/>
              <a:gd name="connsiteX10" fmla="*/ 7912878 w 8517049"/>
              <a:gd name="connsiteY10" fmla="*/ 5449473 h 6339523"/>
              <a:gd name="connsiteX11" fmla="*/ 7912878 w 8517049"/>
              <a:gd name="connsiteY11" fmla="*/ 6211473 h 6339523"/>
              <a:gd name="connsiteX12" fmla="*/ 750078 w 8517049"/>
              <a:gd name="connsiteY12" fmla="*/ 6211473 h 6339523"/>
              <a:gd name="connsiteX13" fmla="*/ 540528 w 8517049"/>
              <a:gd name="connsiteY13" fmla="*/ 4954173 h 6339523"/>
              <a:gd name="connsiteX14" fmla="*/ 3131328 w 8517049"/>
              <a:gd name="connsiteY14" fmla="*/ 4420773 h 6339523"/>
              <a:gd name="connsiteX0" fmla="*/ 3131328 w 8517049"/>
              <a:gd name="connsiteY0" fmla="*/ 4420773 h 6272394"/>
              <a:gd name="connsiteX1" fmla="*/ 3169428 w 8517049"/>
              <a:gd name="connsiteY1" fmla="*/ 3430173 h 6272394"/>
              <a:gd name="connsiteX2" fmla="*/ 2655078 w 8517049"/>
              <a:gd name="connsiteY2" fmla="*/ 2534823 h 6272394"/>
              <a:gd name="connsiteX3" fmla="*/ 2674128 w 8517049"/>
              <a:gd name="connsiteY3" fmla="*/ 667923 h 6272394"/>
              <a:gd name="connsiteX4" fmla="*/ 4160028 w 8517049"/>
              <a:gd name="connsiteY4" fmla="*/ 1173 h 6272394"/>
              <a:gd name="connsiteX5" fmla="*/ 5360178 w 8517049"/>
              <a:gd name="connsiteY5" fmla="*/ 572673 h 6272394"/>
              <a:gd name="connsiteX6" fmla="*/ 5436378 w 8517049"/>
              <a:gd name="connsiteY6" fmla="*/ 2668173 h 6272394"/>
              <a:gd name="connsiteX7" fmla="*/ 4883928 w 8517049"/>
              <a:gd name="connsiteY7" fmla="*/ 3258723 h 6272394"/>
              <a:gd name="connsiteX8" fmla="*/ 4883928 w 8517049"/>
              <a:gd name="connsiteY8" fmla="*/ 4325523 h 6272394"/>
              <a:gd name="connsiteX9" fmla="*/ 6103128 w 8517049"/>
              <a:gd name="connsiteY9" fmla="*/ 4973223 h 6272394"/>
              <a:gd name="connsiteX10" fmla="*/ 7912878 w 8517049"/>
              <a:gd name="connsiteY10" fmla="*/ 5449473 h 6272394"/>
              <a:gd name="connsiteX11" fmla="*/ 7912878 w 8517049"/>
              <a:gd name="connsiteY11" fmla="*/ 6211473 h 6272394"/>
              <a:gd name="connsiteX12" fmla="*/ 750078 w 8517049"/>
              <a:gd name="connsiteY12" fmla="*/ 6211473 h 6272394"/>
              <a:gd name="connsiteX13" fmla="*/ 540528 w 8517049"/>
              <a:gd name="connsiteY13" fmla="*/ 4954173 h 6272394"/>
              <a:gd name="connsiteX14" fmla="*/ 3131328 w 8517049"/>
              <a:gd name="connsiteY14" fmla="*/ 4420773 h 6272394"/>
              <a:gd name="connsiteX0" fmla="*/ 3067268 w 8452989"/>
              <a:gd name="connsiteY0" fmla="*/ 4420773 h 6272394"/>
              <a:gd name="connsiteX1" fmla="*/ 3105368 w 8452989"/>
              <a:gd name="connsiteY1" fmla="*/ 3430173 h 6272394"/>
              <a:gd name="connsiteX2" fmla="*/ 2591018 w 8452989"/>
              <a:gd name="connsiteY2" fmla="*/ 2534823 h 6272394"/>
              <a:gd name="connsiteX3" fmla="*/ 2610068 w 8452989"/>
              <a:gd name="connsiteY3" fmla="*/ 667923 h 6272394"/>
              <a:gd name="connsiteX4" fmla="*/ 4095968 w 8452989"/>
              <a:gd name="connsiteY4" fmla="*/ 1173 h 6272394"/>
              <a:gd name="connsiteX5" fmla="*/ 5296118 w 8452989"/>
              <a:gd name="connsiteY5" fmla="*/ 572673 h 6272394"/>
              <a:gd name="connsiteX6" fmla="*/ 5372318 w 8452989"/>
              <a:gd name="connsiteY6" fmla="*/ 2668173 h 6272394"/>
              <a:gd name="connsiteX7" fmla="*/ 4819868 w 8452989"/>
              <a:gd name="connsiteY7" fmla="*/ 3258723 h 6272394"/>
              <a:gd name="connsiteX8" fmla="*/ 4819868 w 8452989"/>
              <a:gd name="connsiteY8" fmla="*/ 4325523 h 6272394"/>
              <a:gd name="connsiteX9" fmla="*/ 6039068 w 8452989"/>
              <a:gd name="connsiteY9" fmla="*/ 4973223 h 6272394"/>
              <a:gd name="connsiteX10" fmla="*/ 7848818 w 8452989"/>
              <a:gd name="connsiteY10" fmla="*/ 5449473 h 6272394"/>
              <a:gd name="connsiteX11" fmla="*/ 7848818 w 8452989"/>
              <a:gd name="connsiteY11" fmla="*/ 6211473 h 6272394"/>
              <a:gd name="connsiteX12" fmla="*/ 686018 w 8452989"/>
              <a:gd name="connsiteY12" fmla="*/ 6211473 h 6272394"/>
              <a:gd name="connsiteX13" fmla="*/ 647918 w 8452989"/>
              <a:gd name="connsiteY13" fmla="*/ 5030373 h 6272394"/>
              <a:gd name="connsiteX14" fmla="*/ 3067268 w 8452989"/>
              <a:gd name="connsiteY14" fmla="*/ 4420773 h 6272394"/>
              <a:gd name="connsiteX0" fmla="*/ 3067268 w 8452989"/>
              <a:gd name="connsiteY0" fmla="*/ 4420773 h 6272394"/>
              <a:gd name="connsiteX1" fmla="*/ 3105368 w 8452989"/>
              <a:gd name="connsiteY1" fmla="*/ 3430173 h 6272394"/>
              <a:gd name="connsiteX2" fmla="*/ 2591018 w 8452989"/>
              <a:gd name="connsiteY2" fmla="*/ 2534823 h 6272394"/>
              <a:gd name="connsiteX3" fmla="*/ 2610068 w 8452989"/>
              <a:gd name="connsiteY3" fmla="*/ 667923 h 6272394"/>
              <a:gd name="connsiteX4" fmla="*/ 4095968 w 8452989"/>
              <a:gd name="connsiteY4" fmla="*/ 1173 h 6272394"/>
              <a:gd name="connsiteX5" fmla="*/ 5296118 w 8452989"/>
              <a:gd name="connsiteY5" fmla="*/ 572673 h 6272394"/>
              <a:gd name="connsiteX6" fmla="*/ 5372318 w 8452989"/>
              <a:gd name="connsiteY6" fmla="*/ 2668173 h 6272394"/>
              <a:gd name="connsiteX7" fmla="*/ 4819868 w 8452989"/>
              <a:gd name="connsiteY7" fmla="*/ 3258723 h 6272394"/>
              <a:gd name="connsiteX8" fmla="*/ 4819868 w 8452989"/>
              <a:gd name="connsiteY8" fmla="*/ 4325523 h 6272394"/>
              <a:gd name="connsiteX9" fmla="*/ 6039068 w 8452989"/>
              <a:gd name="connsiteY9" fmla="*/ 4973223 h 6272394"/>
              <a:gd name="connsiteX10" fmla="*/ 7848818 w 8452989"/>
              <a:gd name="connsiteY10" fmla="*/ 5449473 h 6272394"/>
              <a:gd name="connsiteX11" fmla="*/ 7848818 w 8452989"/>
              <a:gd name="connsiteY11" fmla="*/ 6211473 h 6272394"/>
              <a:gd name="connsiteX12" fmla="*/ 686018 w 8452989"/>
              <a:gd name="connsiteY12" fmla="*/ 6211473 h 6272394"/>
              <a:gd name="connsiteX13" fmla="*/ 647918 w 8452989"/>
              <a:gd name="connsiteY13" fmla="*/ 5030373 h 6272394"/>
              <a:gd name="connsiteX14" fmla="*/ 3067268 w 8452989"/>
              <a:gd name="connsiteY14" fmla="*/ 4420773 h 6272394"/>
              <a:gd name="connsiteX0" fmla="*/ 2879772 w 8265493"/>
              <a:gd name="connsiteY0" fmla="*/ 4420773 h 6272394"/>
              <a:gd name="connsiteX1" fmla="*/ 2917872 w 8265493"/>
              <a:gd name="connsiteY1" fmla="*/ 3430173 h 6272394"/>
              <a:gd name="connsiteX2" fmla="*/ 2403522 w 8265493"/>
              <a:gd name="connsiteY2" fmla="*/ 2534823 h 6272394"/>
              <a:gd name="connsiteX3" fmla="*/ 2422572 w 8265493"/>
              <a:gd name="connsiteY3" fmla="*/ 667923 h 6272394"/>
              <a:gd name="connsiteX4" fmla="*/ 3908472 w 8265493"/>
              <a:gd name="connsiteY4" fmla="*/ 1173 h 6272394"/>
              <a:gd name="connsiteX5" fmla="*/ 5108622 w 8265493"/>
              <a:gd name="connsiteY5" fmla="*/ 572673 h 6272394"/>
              <a:gd name="connsiteX6" fmla="*/ 5184822 w 8265493"/>
              <a:gd name="connsiteY6" fmla="*/ 2668173 h 6272394"/>
              <a:gd name="connsiteX7" fmla="*/ 4632372 w 8265493"/>
              <a:gd name="connsiteY7" fmla="*/ 3258723 h 6272394"/>
              <a:gd name="connsiteX8" fmla="*/ 4632372 w 8265493"/>
              <a:gd name="connsiteY8" fmla="*/ 4325523 h 6272394"/>
              <a:gd name="connsiteX9" fmla="*/ 5851572 w 8265493"/>
              <a:gd name="connsiteY9" fmla="*/ 4973223 h 6272394"/>
              <a:gd name="connsiteX10" fmla="*/ 7661322 w 8265493"/>
              <a:gd name="connsiteY10" fmla="*/ 5449473 h 6272394"/>
              <a:gd name="connsiteX11" fmla="*/ 7661322 w 8265493"/>
              <a:gd name="connsiteY11" fmla="*/ 6211473 h 6272394"/>
              <a:gd name="connsiteX12" fmla="*/ 498522 w 8265493"/>
              <a:gd name="connsiteY12" fmla="*/ 6211473 h 6272394"/>
              <a:gd name="connsiteX13" fmla="*/ 460422 w 8265493"/>
              <a:gd name="connsiteY13" fmla="*/ 5030373 h 6272394"/>
              <a:gd name="connsiteX14" fmla="*/ 2879772 w 8265493"/>
              <a:gd name="connsiteY14" fmla="*/ 4420773 h 6272394"/>
              <a:gd name="connsiteX0" fmla="*/ 2879772 w 8195582"/>
              <a:gd name="connsiteY0" fmla="*/ 4420773 h 6282235"/>
              <a:gd name="connsiteX1" fmla="*/ 2917872 w 8195582"/>
              <a:gd name="connsiteY1" fmla="*/ 3430173 h 6282235"/>
              <a:gd name="connsiteX2" fmla="*/ 2403522 w 8195582"/>
              <a:gd name="connsiteY2" fmla="*/ 2534823 h 6282235"/>
              <a:gd name="connsiteX3" fmla="*/ 2422572 w 8195582"/>
              <a:gd name="connsiteY3" fmla="*/ 667923 h 6282235"/>
              <a:gd name="connsiteX4" fmla="*/ 3908472 w 8195582"/>
              <a:gd name="connsiteY4" fmla="*/ 1173 h 6282235"/>
              <a:gd name="connsiteX5" fmla="*/ 5108622 w 8195582"/>
              <a:gd name="connsiteY5" fmla="*/ 572673 h 6282235"/>
              <a:gd name="connsiteX6" fmla="*/ 5184822 w 8195582"/>
              <a:gd name="connsiteY6" fmla="*/ 2668173 h 6282235"/>
              <a:gd name="connsiteX7" fmla="*/ 4632372 w 8195582"/>
              <a:gd name="connsiteY7" fmla="*/ 3258723 h 6282235"/>
              <a:gd name="connsiteX8" fmla="*/ 4632372 w 8195582"/>
              <a:gd name="connsiteY8" fmla="*/ 4325523 h 6282235"/>
              <a:gd name="connsiteX9" fmla="*/ 5851572 w 8195582"/>
              <a:gd name="connsiteY9" fmla="*/ 4973223 h 6282235"/>
              <a:gd name="connsiteX10" fmla="*/ 7470822 w 8195582"/>
              <a:gd name="connsiteY10" fmla="*/ 5316123 h 6282235"/>
              <a:gd name="connsiteX11" fmla="*/ 7661322 w 8195582"/>
              <a:gd name="connsiteY11" fmla="*/ 6211473 h 6282235"/>
              <a:gd name="connsiteX12" fmla="*/ 498522 w 8195582"/>
              <a:gd name="connsiteY12" fmla="*/ 6211473 h 6282235"/>
              <a:gd name="connsiteX13" fmla="*/ 460422 w 8195582"/>
              <a:gd name="connsiteY13" fmla="*/ 5030373 h 6282235"/>
              <a:gd name="connsiteX14" fmla="*/ 2879772 w 8195582"/>
              <a:gd name="connsiteY14" fmla="*/ 4420773 h 6282235"/>
              <a:gd name="connsiteX0" fmla="*/ 2879772 w 8198498"/>
              <a:gd name="connsiteY0" fmla="*/ 4420773 h 6282235"/>
              <a:gd name="connsiteX1" fmla="*/ 2917872 w 8198498"/>
              <a:gd name="connsiteY1" fmla="*/ 3430173 h 6282235"/>
              <a:gd name="connsiteX2" fmla="*/ 2403522 w 8198498"/>
              <a:gd name="connsiteY2" fmla="*/ 2534823 h 6282235"/>
              <a:gd name="connsiteX3" fmla="*/ 2422572 w 8198498"/>
              <a:gd name="connsiteY3" fmla="*/ 667923 h 6282235"/>
              <a:gd name="connsiteX4" fmla="*/ 3908472 w 8198498"/>
              <a:gd name="connsiteY4" fmla="*/ 1173 h 6282235"/>
              <a:gd name="connsiteX5" fmla="*/ 5108622 w 8198498"/>
              <a:gd name="connsiteY5" fmla="*/ 572673 h 6282235"/>
              <a:gd name="connsiteX6" fmla="*/ 5184822 w 8198498"/>
              <a:gd name="connsiteY6" fmla="*/ 2668173 h 6282235"/>
              <a:gd name="connsiteX7" fmla="*/ 4632372 w 8198498"/>
              <a:gd name="connsiteY7" fmla="*/ 3258723 h 6282235"/>
              <a:gd name="connsiteX8" fmla="*/ 4632372 w 8198498"/>
              <a:gd name="connsiteY8" fmla="*/ 4325523 h 6282235"/>
              <a:gd name="connsiteX9" fmla="*/ 5775372 w 8198498"/>
              <a:gd name="connsiteY9" fmla="*/ 4858923 h 6282235"/>
              <a:gd name="connsiteX10" fmla="*/ 7470822 w 8198498"/>
              <a:gd name="connsiteY10" fmla="*/ 5316123 h 6282235"/>
              <a:gd name="connsiteX11" fmla="*/ 7661322 w 8198498"/>
              <a:gd name="connsiteY11" fmla="*/ 6211473 h 6282235"/>
              <a:gd name="connsiteX12" fmla="*/ 498522 w 8198498"/>
              <a:gd name="connsiteY12" fmla="*/ 6211473 h 6282235"/>
              <a:gd name="connsiteX13" fmla="*/ 460422 w 8198498"/>
              <a:gd name="connsiteY13" fmla="*/ 5030373 h 6282235"/>
              <a:gd name="connsiteX14" fmla="*/ 2879772 w 8198498"/>
              <a:gd name="connsiteY14" fmla="*/ 4420773 h 6282235"/>
              <a:gd name="connsiteX0" fmla="*/ 2879772 w 8093754"/>
              <a:gd name="connsiteY0" fmla="*/ 4420773 h 6287863"/>
              <a:gd name="connsiteX1" fmla="*/ 2917872 w 8093754"/>
              <a:gd name="connsiteY1" fmla="*/ 3430173 h 6287863"/>
              <a:gd name="connsiteX2" fmla="*/ 2403522 w 8093754"/>
              <a:gd name="connsiteY2" fmla="*/ 2534823 h 6287863"/>
              <a:gd name="connsiteX3" fmla="*/ 2422572 w 8093754"/>
              <a:gd name="connsiteY3" fmla="*/ 667923 h 6287863"/>
              <a:gd name="connsiteX4" fmla="*/ 3908472 w 8093754"/>
              <a:gd name="connsiteY4" fmla="*/ 1173 h 6287863"/>
              <a:gd name="connsiteX5" fmla="*/ 5108622 w 8093754"/>
              <a:gd name="connsiteY5" fmla="*/ 572673 h 6287863"/>
              <a:gd name="connsiteX6" fmla="*/ 5184822 w 8093754"/>
              <a:gd name="connsiteY6" fmla="*/ 2668173 h 6287863"/>
              <a:gd name="connsiteX7" fmla="*/ 4632372 w 8093754"/>
              <a:gd name="connsiteY7" fmla="*/ 3258723 h 6287863"/>
              <a:gd name="connsiteX8" fmla="*/ 4632372 w 8093754"/>
              <a:gd name="connsiteY8" fmla="*/ 4325523 h 6287863"/>
              <a:gd name="connsiteX9" fmla="*/ 5775372 w 8093754"/>
              <a:gd name="connsiteY9" fmla="*/ 4858923 h 6287863"/>
              <a:gd name="connsiteX10" fmla="*/ 7127922 w 8093754"/>
              <a:gd name="connsiteY10" fmla="*/ 5239923 h 6287863"/>
              <a:gd name="connsiteX11" fmla="*/ 7661322 w 8093754"/>
              <a:gd name="connsiteY11" fmla="*/ 6211473 h 6287863"/>
              <a:gd name="connsiteX12" fmla="*/ 498522 w 8093754"/>
              <a:gd name="connsiteY12" fmla="*/ 6211473 h 6287863"/>
              <a:gd name="connsiteX13" fmla="*/ 460422 w 8093754"/>
              <a:gd name="connsiteY13" fmla="*/ 5030373 h 6287863"/>
              <a:gd name="connsiteX14" fmla="*/ 2879772 w 8093754"/>
              <a:gd name="connsiteY14" fmla="*/ 4420773 h 6287863"/>
              <a:gd name="connsiteX0" fmla="*/ 2879772 w 8103888"/>
              <a:gd name="connsiteY0" fmla="*/ 4420773 h 6287863"/>
              <a:gd name="connsiteX1" fmla="*/ 2917872 w 8103888"/>
              <a:gd name="connsiteY1" fmla="*/ 3430173 h 6287863"/>
              <a:gd name="connsiteX2" fmla="*/ 2403522 w 8103888"/>
              <a:gd name="connsiteY2" fmla="*/ 2534823 h 6287863"/>
              <a:gd name="connsiteX3" fmla="*/ 2422572 w 8103888"/>
              <a:gd name="connsiteY3" fmla="*/ 667923 h 6287863"/>
              <a:gd name="connsiteX4" fmla="*/ 3908472 w 8103888"/>
              <a:gd name="connsiteY4" fmla="*/ 1173 h 6287863"/>
              <a:gd name="connsiteX5" fmla="*/ 5108622 w 8103888"/>
              <a:gd name="connsiteY5" fmla="*/ 572673 h 6287863"/>
              <a:gd name="connsiteX6" fmla="*/ 5184822 w 8103888"/>
              <a:gd name="connsiteY6" fmla="*/ 2668173 h 6287863"/>
              <a:gd name="connsiteX7" fmla="*/ 4632372 w 8103888"/>
              <a:gd name="connsiteY7" fmla="*/ 3258723 h 6287863"/>
              <a:gd name="connsiteX8" fmla="*/ 4632372 w 8103888"/>
              <a:gd name="connsiteY8" fmla="*/ 4325523 h 6287863"/>
              <a:gd name="connsiteX9" fmla="*/ 5775372 w 8103888"/>
              <a:gd name="connsiteY9" fmla="*/ 4858923 h 6287863"/>
              <a:gd name="connsiteX10" fmla="*/ 7127922 w 8103888"/>
              <a:gd name="connsiteY10" fmla="*/ 5239923 h 6287863"/>
              <a:gd name="connsiteX11" fmla="*/ 7661322 w 8103888"/>
              <a:gd name="connsiteY11" fmla="*/ 6211473 h 6287863"/>
              <a:gd name="connsiteX12" fmla="*/ 498522 w 8103888"/>
              <a:gd name="connsiteY12" fmla="*/ 6211473 h 6287863"/>
              <a:gd name="connsiteX13" fmla="*/ 460422 w 8103888"/>
              <a:gd name="connsiteY13" fmla="*/ 5030373 h 6287863"/>
              <a:gd name="connsiteX14" fmla="*/ 2879772 w 8103888"/>
              <a:gd name="connsiteY14" fmla="*/ 4420773 h 6287863"/>
              <a:gd name="connsiteX0" fmla="*/ 2879772 w 7839247"/>
              <a:gd name="connsiteY0" fmla="*/ 4420773 h 6222471"/>
              <a:gd name="connsiteX1" fmla="*/ 2917872 w 7839247"/>
              <a:gd name="connsiteY1" fmla="*/ 3430173 h 6222471"/>
              <a:gd name="connsiteX2" fmla="*/ 2403522 w 7839247"/>
              <a:gd name="connsiteY2" fmla="*/ 2534823 h 6222471"/>
              <a:gd name="connsiteX3" fmla="*/ 2422572 w 7839247"/>
              <a:gd name="connsiteY3" fmla="*/ 667923 h 6222471"/>
              <a:gd name="connsiteX4" fmla="*/ 3908472 w 7839247"/>
              <a:gd name="connsiteY4" fmla="*/ 1173 h 6222471"/>
              <a:gd name="connsiteX5" fmla="*/ 5108622 w 7839247"/>
              <a:gd name="connsiteY5" fmla="*/ 572673 h 6222471"/>
              <a:gd name="connsiteX6" fmla="*/ 5184822 w 7839247"/>
              <a:gd name="connsiteY6" fmla="*/ 2668173 h 6222471"/>
              <a:gd name="connsiteX7" fmla="*/ 4632372 w 7839247"/>
              <a:gd name="connsiteY7" fmla="*/ 3258723 h 6222471"/>
              <a:gd name="connsiteX8" fmla="*/ 4632372 w 7839247"/>
              <a:gd name="connsiteY8" fmla="*/ 4325523 h 6222471"/>
              <a:gd name="connsiteX9" fmla="*/ 5775372 w 7839247"/>
              <a:gd name="connsiteY9" fmla="*/ 4858923 h 6222471"/>
              <a:gd name="connsiteX10" fmla="*/ 7127922 w 7839247"/>
              <a:gd name="connsiteY10" fmla="*/ 5239923 h 6222471"/>
              <a:gd name="connsiteX11" fmla="*/ 7661322 w 7839247"/>
              <a:gd name="connsiteY11" fmla="*/ 6211473 h 6222471"/>
              <a:gd name="connsiteX12" fmla="*/ 498522 w 7839247"/>
              <a:gd name="connsiteY12" fmla="*/ 6211473 h 6222471"/>
              <a:gd name="connsiteX13" fmla="*/ 460422 w 7839247"/>
              <a:gd name="connsiteY13" fmla="*/ 5030373 h 6222471"/>
              <a:gd name="connsiteX14" fmla="*/ 2879772 w 7839247"/>
              <a:gd name="connsiteY14" fmla="*/ 4420773 h 6222471"/>
              <a:gd name="connsiteX0" fmla="*/ 2879772 w 7857229"/>
              <a:gd name="connsiteY0" fmla="*/ 4420773 h 6222471"/>
              <a:gd name="connsiteX1" fmla="*/ 2917872 w 7857229"/>
              <a:gd name="connsiteY1" fmla="*/ 3430173 h 6222471"/>
              <a:gd name="connsiteX2" fmla="*/ 2403522 w 7857229"/>
              <a:gd name="connsiteY2" fmla="*/ 2534823 h 6222471"/>
              <a:gd name="connsiteX3" fmla="*/ 2422572 w 7857229"/>
              <a:gd name="connsiteY3" fmla="*/ 667923 h 6222471"/>
              <a:gd name="connsiteX4" fmla="*/ 3908472 w 7857229"/>
              <a:gd name="connsiteY4" fmla="*/ 1173 h 6222471"/>
              <a:gd name="connsiteX5" fmla="*/ 5108622 w 7857229"/>
              <a:gd name="connsiteY5" fmla="*/ 572673 h 6222471"/>
              <a:gd name="connsiteX6" fmla="*/ 5184822 w 7857229"/>
              <a:gd name="connsiteY6" fmla="*/ 2668173 h 6222471"/>
              <a:gd name="connsiteX7" fmla="*/ 4632372 w 7857229"/>
              <a:gd name="connsiteY7" fmla="*/ 3258723 h 6222471"/>
              <a:gd name="connsiteX8" fmla="*/ 4632372 w 7857229"/>
              <a:gd name="connsiteY8" fmla="*/ 4325523 h 6222471"/>
              <a:gd name="connsiteX9" fmla="*/ 5775372 w 7857229"/>
              <a:gd name="connsiteY9" fmla="*/ 4858923 h 6222471"/>
              <a:gd name="connsiteX10" fmla="*/ 7127922 w 7857229"/>
              <a:gd name="connsiteY10" fmla="*/ 5239923 h 6222471"/>
              <a:gd name="connsiteX11" fmla="*/ 7661322 w 7857229"/>
              <a:gd name="connsiteY11" fmla="*/ 6211473 h 6222471"/>
              <a:gd name="connsiteX12" fmla="*/ 498522 w 7857229"/>
              <a:gd name="connsiteY12" fmla="*/ 6211473 h 6222471"/>
              <a:gd name="connsiteX13" fmla="*/ 460422 w 7857229"/>
              <a:gd name="connsiteY13" fmla="*/ 5030373 h 6222471"/>
              <a:gd name="connsiteX14" fmla="*/ 2879772 w 7857229"/>
              <a:gd name="connsiteY14" fmla="*/ 4420773 h 6222471"/>
              <a:gd name="connsiteX0" fmla="*/ 2879772 w 7860491"/>
              <a:gd name="connsiteY0" fmla="*/ 4420773 h 6222471"/>
              <a:gd name="connsiteX1" fmla="*/ 2917872 w 7860491"/>
              <a:gd name="connsiteY1" fmla="*/ 3430173 h 6222471"/>
              <a:gd name="connsiteX2" fmla="*/ 2403522 w 7860491"/>
              <a:gd name="connsiteY2" fmla="*/ 2534823 h 6222471"/>
              <a:gd name="connsiteX3" fmla="*/ 2422572 w 7860491"/>
              <a:gd name="connsiteY3" fmla="*/ 667923 h 6222471"/>
              <a:gd name="connsiteX4" fmla="*/ 3908472 w 7860491"/>
              <a:gd name="connsiteY4" fmla="*/ 1173 h 6222471"/>
              <a:gd name="connsiteX5" fmla="*/ 5108622 w 7860491"/>
              <a:gd name="connsiteY5" fmla="*/ 572673 h 6222471"/>
              <a:gd name="connsiteX6" fmla="*/ 5184822 w 7860491"/>
              <a:gd name="connsiteY6" fmla="*/ 2668173 h 6222471"/>
              <a:gd name="connsiteX7" fmla="*/ 4632372 w 7860491"/>
              <a:gd name="connsiteY7" fmla="*/ 3258723 h 6222471"/>
              <a:gd name="connsiteX8" fmla="*/ 4632372 w 7860491"/>
              <a:gd name="connsiteY8" fmla="*/ 4325523 h 6222471"/>
              <a:gd name="connsiteX9" fmla="*/ 7127922 w 7860491"/>
              <a:gd name="connsiteY9" fmla="*/ 5239923 h 6222471"/>
              <a:gd name="connsiteX10" fmla="*/ 7661322 w 7860491"/>
              <a:gd name="connsiteY10" fmla="*/ 6211473 h 6222471"/>
              <a:gd name="connsiteX11" fmla="*/ 498522 w 7860491"/>
              <a:gd name="connsiteY11" fmla="*/ 6211473 h 6222471"/>
              <a:gd name="connsiteX12" fmla="*/ 460422 w 7860491"/>
              <a:gd name="connsiteY12" fmla="*/ 5030373 h 6222471"/>
              <a:gd name="connsiteX13" fmla="*/ 2879772 w 7860491"/>
              <a:gd name="connsiteY13" fmla="*/ 4420773 h 6222471"/>
              <a:gd name="connsiteX0" fmla="*/ 2879772 w 7859395"/>
              <a:gd name="connsiteY0" fmla="*/ 4420773 h 6222471"/>
              <a:gd name="connsiteX1" fmla="*/ 2917872 w 7859395"/>
              <a:gd name="connsiteY1" fmla="*/ 3430173 h 6222471"/>
              <a:gd name="connsiteX2" fmla="*/ 2403522 w 7859395"/>
              <a:gd name="connsiteY2" fmla="*/ 2534823 h 6222471"/>
              <a:gd name="connsiteX3" fmla="*/ 2422572 w 7859395"/>
              <a:gd name="connsiteY3" fmla="*/ 667923 h 6222471"/>
              <a:gd name="connsiteX4" fmla="*/ 3908472 w 7859395"/>
              <a:gd name="connsiteY4" fmla="*/ 1173 h 6222471"/>
              <a:gd name="connsiteX5" fmla="*/ 5108622 w 7859395"/>
              <a:gd name="connsiteY5" fmla="*/ 572673 h 6222471"/>
              <a:gd name="connsiteX6" fmla="*/ 5184822 w 7859395"/>
              <a:gd name="connsiteY6" fmla="*/ 2668173 h 6222471"/>
              <a:gd name="connsiteX7" fmla="*/ 4632372 w 7859395"/>
              <a:gd name="connsiteY7" fmla="*/ 3258723 h 6222471"/>
              <a:gd name="connsiteX8" fmla="*/ 4670472 w 7859395"/>
              <a:gd name="connsiteY8" fmla="*/ 4420773 h 6222471"/>
              <a:gd name="connsiteX9" fmla="*/ 7127922 w 7859395"/>
              <a:gd name="connsiteY9" fmla="*/ 5239923 h 6222471"/>
              <a:gd name="connsiteX10" fmla="*/ 7661322 w 7859395"/>
              <a:gd name="connsiteY10" fmla="*/ 6211473 h 6222471"/>
              <a:gd name="connsiteX11" fmla="*/ 498522 w 7859395"/>
              <a:gd name="connsiteY11" fmla="*/ 6211473 h 6222471"/>
              <a:gd name="connsiteX12" fmla="*/ 460422 w 7859395"/>
              <a:gd name="connsiteY12" fmla="*/ 5030373 h 6222471"/>
              <a:gd name="connsiteX13" fmla="*/ 2879772 w 7859395"/>
              <a:gd name="connsiteY13" fmla="*/ 4420773 h 6222471"/>
              <a:gd name="connsiteX0" fmla="*/ 2879772 w 7859395"/>
              <a:gd name="connsiteY0" fmla="*/ 4420773 h 6222471"/>
              <a:gd name="connsiteX1" fmla="*/ 2917872 w 7859395"/>
              <a:gd name="connsiteY1" fmla="*/ 3430173 h 6222471"/>
              <a:gd name="connsiteX2" fmla="*/ 2403522 w 7859395"/>
              <a:gd name="connsiteY2" fmla="*/ 2534823 h 6222471"/>
              <a:gd name="connsiteX3" fmla="*/ 2422572 w 7859395"/>
              <a:gd name="connsiteY3" fmla="*/ 667923 h 6222471"/>
              <a:gd name="connsiteX4" fmla="*/ 3908472 w 7859395"/>
              <a:gd name="connsiteY4" fmla="*/ 1173 h 6222471"/>
              <a:gd name="connsiteX5" fmla="*/ 5108622 w 7859395"/>
              <a:gd name="connsiteY5" fmla="*/ 572673 h 6222471"/>
              <a:gd name="connsiteX6" fmla="*/ 5184822 w 7859395"/>
              <a:gd name="connsiteY6" fmla="*/ 2668173 h 6222471"/>
              <a:gd name="connsiteX7" fmla="*/ 4632372 w 7859395"/>
              <a:gd name="connsiteY7" fmla="*/ 3506373 h 6222471"/>
              <a:gd name="connsiteX8" fmla="*/ 4670472 w 7859395"/>
              <a:gd name="connsiteY8" fmla="*/ 4420773 h 6222471"/>
              <a:gd name="connsiteX9" fmla="*/ 7127922 w 7859395"/>
              <a:gd name="connsiteY9" fmla="*/ 5239923 h 6222471"/>
              <a:gd name="connsiteX10" fmla="*/ 7661322 w 7859395"/>
              <a:gd name="connsiteY10" fmla="*/ 6211473 h 6222471"/>
              <a:gd name="connsiteX11" fmla="*/ 498522 w 7859395"/>
              <a:gd name="connsiteY11" fmla="*/ 6211473 h 6222471"/>
              <a:gd name="connsiteX12" fmla="*/ 460422 w 7859395"/>
              <a:gd name="connsiteY12" fmla="*/ 5030373 h 6222471"/>
              <a:gd name="connsiteX13" fmla="*/ 2879772 w 7859395"/>
              <a:gd name="connsiteY13" fmla="*/ 4420773 h 6222471"/>
              <a:gd name="connsiteX0" fmla="*/ 2879772 w 7859395"/>
              <a:gd name="connsiteY0" fmla="*/ 4458686 h 6260384"/>
              <a:gd name="connsiteX1" fmla="*/ 2917872 w 7859395"/>
              <a:gd name="connsiteY1" fmla="*/ 3468086 h 6260384"/>
              <a:gd name="connsiteX2" fmla="*/ 2403522 w 7859395"/>
              <a:gd name="connsiteY2" fmla="*/ 2572736 h 6260384"/>
              <a:gd name="connsiteX3" fmla="*/ 2422572 w 7859395"/>
              <a:gd name="connsiteY3" fmla="*/ 705836 h 6260384"/>
              <a:gd name="connsiteX4" fmla="*/ 3641772 w 7859395"/>
              <a:gd name="connsiteY4" fmla="*/ 986 h 6260384"/>
              <a:gd name="connsiteX5" fmla="*/ 5108622 w 7859395"/>
              <a:gd name="connsiteY5" fmla="*/ 610586 h 6260384"/>
              <a:gd name="connsiteX6" fmla="*/ 5184822 w 7859395"/>
              <a:gd name="connsiteY6" fmla="*/ 2706086 h 6260384"/>
              <a:gd name="connsiteX7" fmla="*/ 4632372 w 7859395"/>
              <a:gd name="connsiteY7" fmla="*/ 3544286 h 6260384"/>
              <a:gd name="connsiteX8" fmla="*/ 4670472 w 7859395"/>
              <a:gd name="connsiteY8" fmla="*/ 4458686 h 6260384"/>
              <a:gd name="connsiteX9" fmla="*/ 7127922 w 7859395"/>
              <a:gd name="connsiteY9" fmla="*/ 5277836 h 6260384"/>
              <a:gd name="connsiteX10" fmla="*/ 7661322 w 7859395"/>
              <a:gd name="connsiteY10" fmla="*/ 6249386 h 6260384"/>
              <a:gd name="connsiteX11" fmla="*/ 498522 w 7859395"/>
              <a:gd name="connsiteY11" fmla="*/ 6249386 h 6260384"/>
              <a:gd name="connsiteX12" fmla="*/ 460422 w 7859395"/>
              <a:gd name="connsiteY12" fmla="*/ 5068286 h 6260384"/>
              <a:gd name="connsiteX13" fmla="*/ 2879772 w 7859395"/>
              <a:gd name="connsiteY13" fmla="*/ 4458686 h 6260384"/>
              <a:gd name="connsiteX0" fmla="*/ 2879772 w 7859395"/>
              <a:gd name="connsiteY0" fmla="*/ 4457732 h 6259430"/>
              <a:gd name="connsiteX1" fmla="*/ 2917872 w 7859395"/>
              <a:gd name="connsiteY1" fmla="*/ 3467132 h 6259430"/>
              <a:gd name="connsiteX2" fmla="*/ 2403522 w 7859395"/>
              <a:gd name="connsiteY2" fmla="*/ 2571782 h 6259430"/>
              <a:gd name="connsiteX3" fmla="*/ 2422572 w 7859395"/>
              <a:gd name="connsiteY3" fmla="*/ 704882 h 6259430"/>
              <a:gd name="connsiteX4" fmla="*/ 3641772 w 7859395"/>
              <a:gd name="connsiteY4" fmla="*/ 32 h 6259430"/>
              <a:gd name="connsiteX5" fmla="*/ 5165772 w 7859395"/>
              <a:gd name="connsiteY5" fmla="*/ 685832 h 6259430"/>
              <a:gd name="connsiteX6" fmla="*/ 5184822 w 7859395"/>
              <a:gd name="connsiteY6" fmla="*/ 2705132 h 6259430"/>
              <a:gd name="connsiteX7" fmla="*/ 4632372 w 7859395"/>
              <a:gd name="connsiteY7" fmla="*/ 3543332 h 6259430"/>
              <a:gd name="connsiteX8" fmla="*/ 4670472 w 7859395"/>
              <a:gd name="connsiteY8" fmla="*/ 4457732 h 6259430"/>
              <a:gd name="connsiteX9" fmla="*/ 7127922 w 7859395"/>
              <a:gd name="connsiteY9" fmla="*/ 5276882 h 6259430"/>
              <a:gd name="connsiteX10" fmla="*/ 7661322 w 7859395"/>
              <a:gd name="connsiteY10" fmla="*/ 6248432 h 6259430"/>
              <a:gd name="connsiteX11" fmla="*/ 498522 w 7859395"/>
              <a:gd name="connsiteY11" fmla="*/ 6248432 h 6259430"/>
              <a:gd name="connsiteX12" fmla="*/ 460422 w 7859395"/>
              <a:gd name="connsiteY12" fmla="*/ 5067332 h 6259430"/>
              <a:gd name="connsiteX13" fmla="*/ 2879772 w 7859395"/>
              <a:gd name="connsiteY13" fmla="*/ 4457732 h 6259430"/>
              <a:gd name="connsiteX0" fmla="*/ 2879772 w 7859395"/>
              <a:gd name="connsiteY0" fmla="*/ 4457732 h 6259430"/>
              <a:gd name="connsiteX1" fmla="*/ 2917872 w 7859395"/>
              <a:gd name="connsiteY1" fmla="*/ 3467132 h 6259430"/>
              <a:gd name="connsiteX2" fmla="*/ 2403522 w 7859395"/>
              <a:gd name="connsiteY2" fmla="*/ 2571782 h 6259430"/>
              <a:gd name="connsiteX3" fmla="*/ 2422572 w 7859395"/>
              <a:gd name="connsiteY3" fmla="*/ 704882 h 6259430"/>
              <a:gd name="connsiteX4" fmla="*/ 3641772 w 7859395"/>
              <a:gd name="connsiteY4" fmla="*/ 32 h 6259430"/>
              <a:gd name="connsiteX5" fmla="*/ 5165772 w 7859395"/>
              <a:gd name="connsiteY5" fmla="*/ 685832 h 6259430"/>
              <a:gd name="connsiteX6" fmla="*/ 5184822 w 7859395"/>
              <a:gd name="connsiteY6" fmla="*/ 2705132 h 6259430"/>
              <a:gd name="connsiteX7" fmla="*/ 4632372 w 7859395"/>
              <a:gd name="connsiteY7" fmla="*/ 3543332 h 6259430"/>
              <a:gd name="connsiteX8" fmla="*/ 4670472 w 7859395"/>
              <a:gd name="connsiteY8" fmla="*/ 4457732 h 6259430"/>
              <a:gd name="connsiteX9" fmla="*/ 7127922 w 7859395"/>
              <a:gd name="connsiteY9" fmla="*/ 5276882 h 6259430"/>
              <a:gd name="connsiteX10" fmla="*/ 7661322 w 7859395"/>
              <a:gd name="connsiteY10" fmla="*/ 6248432 h 6259430"/>
              <a:gd name="connsiteX11" fmla="*/ 498522 w 7859395"/>
              <a:gd name="connsiteY11" fmla="*/ 6248432 h 6259430"/>
              <a:gd name="connsiteX12" fmla="*/ 460422 w 7859395"/>
              <a:gd name="connsiteY12" fmla="*/ 5067332 h 6259430"/>
              <a:gd name="connsiteX13" fmla="*/ 2879772 w 7859395"/>
              <a:gd name="connsiteY13" fmla="*/ 4457732 h 6259430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32372 w 7859395"/>
              <a:gd name="connsiteY7" fmla="*/ 354333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51422 w 7859395"/>
              <a:gd name="connsiteY7" fmla="*/ 344808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51422 w 7859395"/>
              <a:gd name="connsiteY7" fmla="*/ 344808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32372 w 7859395"/>
              <a:gd name="connsiteY7" fmla="*/ 356238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8157101"/>
              <a:gd name="connsiteY0" fmla="*/ 4457730 h 6329042"/>
              <a:gd name="connsiteX1" fmla="*/ 2917872 w 8157101"/>
              <a:gd name="connsiteY1" fmla="*/ 3467130 h 6329042"/>
              <a:gd name="connsiteX2" fmla="*/ 2403522 w 8157101"/>
              <a:gd name="connsiteY2" fmla="*/ 2571780 h 6329042"/>
              <a:gd name="connsiteX3" fmla="*/ 2422572 w 8157101"/>
              <a:gd name="connsiteY3" fmla="*/ 704880 h 6329042"/>
              <a:gd name="connsiteX4" fmla="*/ 3641772 w 8157101"/>
              <a:gd name="connsiteY4" fmla="*/ 30 h 6329042"/>
              <a:gd name="connsiteX5" fmla="*/ 5165772 w 8157101"/>
              <a:gd name="connsiteY5" fmla="*/ 685830 h 6329042"/>
              <a:gd name="connsiteX6" fmla="*/ 5184822 w 8157101"/>
              <a:gd name="connsiteY6" fmla="*/ 2590830 h 6329042"/>
              <a:gd name="connsiteX7" fmla="*/ 4632372 w 8157101"/>
              <a:gd name="connsiteY7" fmla="*/ 3562380 h 6329042"/>
              <a:gd name="connsiteX8" fmla="*/ 4670472 w 8157101"/>
              <a:gd name="connsiteY8" fmla="*/ 4457730 h 6329042"/>
              <a:gd name="connsiteX9" fmla="*/ 7223172 w 8157101"/>
              <a:gd name="connsiteY9" fmla="*/ 5219730 h 6329042"/>
              <a:gd name="connsiteX10" fmla="*/ 7661322 w 8157101"/>
              <a:gd name="connsiteY10" fmla="*/ 6248430 h 6329042"/>
              <a:gd name="connsiteX11" fmla="*/ 498522 w 8157101"/>
              <a:gd name="connsiteY11" fmla="*/ 6248430 h 6329042"/>
              <a:gd name="connsiteX12" fmla="*/ 460422 w 8157101"/>
              <a:gd name="connsiteY12" fmla="*/ 5067330 h 6329042"/>
              <a:gd name="connsiteX13" fmla="*/ 2879772 w 8157101"/>
              <a:gd name="connsiteY13" fmla="*/ 4457730 h 6329042"/>
              <a:gd name="connsiteX0" fmla="*/ 2879772 w 7810739"/>
              <a:gd name="connsiteY0" fmla="*/ 4457730 h 6248430"/>
              <a:gd name="connsiteX1" fmla="*/ 2917872 w 7810739"/>
              <a:gd name="connsiteY1" fmla="*/ 3467130 h 6248430"/>
              <a:gd name="connsiteX2" fmla="*/ 2403522 w 7810739"/>
              <a:gd name="connsiteY2" fmla="*/ 2571780 h 6248430"/>
              <a:gd name="connsiteX3" fmla="*/ 2422572 w 7810739"/>
              <a:gd name="connsiteY3" fmla="*/ 704880 h 6248430"/>
              <a:gd name="connsiteX4" fmla="*/ 3641772 w 7810739"/>
              <a:gd name="connsiteY4" fmla="*/ 30 h 6248430"/>
              <a:gd name="connsiteX5" fmla="*/ 5165772 w 7810739"/>
              <a:gd name="connsiteY5" fmla="*/ 685830 h 6248430"/>
              <a:gd name="connsiteX6" fmla="*/ 5184822 w 7810739"/>
              <a:gd name="connsiteY6" fmla="*/ 2590830 h 6248430"/>
              <a:gd name="connsiteX7" fmla="*/ 4632372 w 7810739"/>
              <a:gd name="connsiteY7" fmla="*/ 3562380 h 6248430"/>
              <a:gd name="connsiteX8" fmla="*/ 4670472 w 7810739"/>
              <a:gd name="connsiteY8" fmla="*/ 4457730 h 6248430"/>
              <a:gd name="connsiteX9" fmla="*/ 7223172 w 7810739"/>
              <a:gd name="connsiteY9" fmla="*/ 5219730 h 6248430"/>
              <a:gd name="connsiteX10" fmla="*/ 7661322 w 7810739"/>
              <a:gd name="connsiteY10" fmla="*/ 6248430 h 6248430"/>
              <a:gd name="connsiteX11" fmla="*/ 498522 w 7810739"/>
              <a:gd name="connsiteY11" fmla="*/ 6248430 h 6248430"/>
              <a:gd name="connsiteX12" fmla="*/ 460422 w 7810739"/>
              <a:gd name="connsiteY12" fmla="*/ 5067330 h 6248430"/>
              <a:gd name="connsiteX13" fmla="*/ 2879772 w 7810739"/>
              <a:gd name="connsiteY13" fmla="*/ 4457730 h 6248430"/>
              <a:gd name="connsiteX0" fmla="*/ 2679626 w 7610593"/>
              <a:gd name="connsiteY0" fmla="*/ 4457730 h 6248430"/>
              <a:gd name="connsiteX1" fmla="*/ 2717726 w 7610593"/>
              <a:gd name="connsiteY1" fmla="*/ 3467130 h 6248430"/>
              <a:gd name="connsiteX2" fmla="*/ 2203376 w 7610593"/>
              <a:gd name="connsiteY2" fmla="*/ 2571780 h 6248430"/>
              <a:gd name="connsiteX3" fmla="*/ 2222426 w 7610593"/>
              <a:gd name="connsiteY3" fmla="*/ 704880 h 6248430"/>
              <a:gd name="connsiteX4" fmla="*/ 3441626 w 7610593"/>
              <a:gd name="connsiteY4" fmla="*/ 30 h 6248430"/>
              <a:gd name="connsiteX5" fmla="*/ 4965626 w 7610593"/>
              <a:gd name="connsiteY5" fmla="*/ 685830 h 6248430"/>
              <a:gd name="connsiteX6" fmla="*/ 4984676 w 7610593"/>
              <a:gd name="connsiteY6" fmla="*/ 2590830 h 6248430"/>
              <a:gd name="connsiteX7" fmla="*/ 4432226 w 7610593"/>
              <a:gd name="connsiteY7" fmla="*/ 3562380 h 6248430"/>
              <a:gd name="connsiteX8" fmla="*/ 4470326 w 7610593"/>
              <a:gd name="connsiteY8" fmla="*/ 4457730 h 6248430"/>
              <a:gd name="connsiteX9" fmla="*/ 7023026 w 7610593"/>
              <a:gd name="connsiteY9" fmla="*/ 5219730 h 6248430"/>
              <a:gd name="connsiteX10" fmla="*/ 7461176 w 7610593"/>
              <a:gd name="connsiteY10" fmla="*/ 6248430 h 6248430"/>
              <a:gd name="connsiteX11" fmla="*/ 298376 w 7610593"/>
              <a:gd name="connsiteY11" fmla="*/ 6248430 h 6248430"/>
              <a:gd name="connsiteX12" fmla="*/ 260276 w 7610593"/>
              <a:gd name="connsiteY12" fmla="*/ 5067330 h 6248430"/>
              <a:gd name="connsiteX13" fmla="*/ 2679626 w 7610593"/>
              <a:gd name="connsiteY13" fmla="*/ 4457730 h 6248430"/>
              <a:gd name="connsiteX0" fmla="*/ 2679626 w 7284987"/>
              <a:gd name="connsiteY0" fmla="*/ 4457730 h 6248430"/>
              <a:gd name="connsiteX1" fmla="*/ 2717726 w 7284987"/>
              <a:gd name="connsiteY1" fmla="*/ 3467130 h 6248430"/>
              <a:gd name="connsiteX2" fmla="*/ 2203376 w 7284987"/>
              <a:gd name="connsiteY2" fmla="*/ 2571780 h 6248430"/>
              <a:gd name="connsiteX3" fmla="*/ 2222426 w 7284987"/>
              <a:gd name="connsiteY3" fmla="*/ 704880 h 6248430"/>
              <a:gd name="connsiteX4" fmla="*/ 3441626 w 7284987"/>
              <a:gd name="connsiteY4" fmla="*/ 30 h 6248430"/>
              <a:gd name="connsiteX5" fmla="*/ 4965626 w 7284987"/>
              <a:gd name="connsiteY5" fmla="*/ 685830 h 6248430"/>
              <a:gd name="connsiteX6" fmla="*/ 4984676 w 7284987"/>
              <a:gd name="connsiteY6" fmla="*/ 2590830 h 6248430"/>
              <a:gd name="connsiteX7" fmla="*/ 4432226 w 7284987"/>
              <a:gd name="connsiteY7" fmla="*/ 3562380 h 6248430"/>
              <a:gd name="connsiteX8" fmla="*/ 4470326 w 7284987"/>
              <a:gd name="connsiteY8" fmla="*/ 4457730 h 6248430"/>
              <a:gd name="connsiteX9" fmla="*/ 7023026 w 7284987"/>
              <a:gd name="connsiteY9" fmla="*/ 5219730 h 6248430"/>
              <a:gd name="connsiteX10" fmla="*/ 6971605 w 7284987"/>
              <a:gd name="connsiteY10" fmla="*/ 6248430 h 6248430"/>
              <a:gd name="connsiteX11" fmla="*/ 298376 w 7284987"/>
              <a:gd name="connsiteY11" fmla="*/ 6248430 h 6248430"/>
              <a:gd name="connsiteX12" fmla="*/ 260276 w 7284987"/>
              <a:gd name="connsiteY12" fmla="*/ 5067330 h 6248430"/>
              <a:gd name="connsiteX13" fmla="*/ 2679626 w 7284987"/>
              <a:gd name="connsiteY13" fmla="*/ 4457730 h 6248430"/>
              <a:gd name="connsiteX0" fmla="*/ 2679626 w 7538410"/>
              <a:gd name="connsiteY0" fmla="*/ 4457730 h 6333976"/>
              <a:gd name="connsiteX1" fmla="*/ 2717726 w 7538410"/>
              <a:gd name="connsiteY1" fmla="*/ 3467130 h 6333976"/>
              <a:gd name="connsiteX2" fmla="*/ 2203376 w 7538410"/>
              <a:gd name="connsiteY2" fmla="*/ 2571780 h 6333976"/>
              <a:gd name="connsiteX3" fmla="*/ 2222426 w 7538410"/>
              <a:gd name="connsiteY3" fmla="*/ 704880 h 6333976"/>
              <a:gd name="connsiteX4" fmla="*/ 3441626 w 7538410"/>
              <a:gd name="connsiteY4" fmla="*/ 30 h 6333976"/>
              <a:gd name="connsiteX5" fmla="*/ 4965626 w 7538410"/>
              <a:gd name="connsiteY5" fmla="*/ 685830 h 6333976"/>
              <a:gd name="connsiteX6" fmla="*/ 4984676 w 7538410"/>
              <a:gd name="connsiteY6" fmla="*/ 2590830 h 6333976"/>
              <a:gd name="connsiteX7" fmla="*/ 4432226 w 7538410"/>
              <a:gd name="connsiteY7" fmla="*/ 3562380 h 6333976"/>
              <a:gd name="connsiteX8" fmla="*/ 4470326 w 7538410"/>
              <a:gd name="connsiteY8" fmla="*/ 4457730 h 6333976"/>
              <a:gd name="connsiteX9" fmla="*/ 6889507 w 7538410"/>
              <a:gd name="connsiteY9" fmla="*/ 5152967 h 6333976"/>
              <a:gd name="connsiteX10" fmla="*/ 6971605 w 7538410"/>
              <a:gd name="connsiteY10" fmla="*/ 6248430 h 6333976"/>
              <a:gd name="connsiteX11" fmla="*/ 298376 w 7538410"/>
              <a:gd name="connsiteY11" fmla="*/ 6248430 h 6333976"/>
              <a:gd name="connsiteX12" fmla="*/ 260276 w 7538410"/>
              <a:gd name="connsiteY12" fmla="*/ 5067330 h 6333976"/>
              <a:gd name="connsiteX13" fmla="*/ 2679626 w 7538410"/>
              <a:gd name="connsiteY13" fmla="*/ 4457730 h 6333976"/>
              <a:gd name="connsiteX0" fmla="*/ 2679626 w 7198675"/>
              <a:gd name="connsiteY0" fmla="*/ 4457730 h 6252332"/>
              <a:gd name="connsiteX1" fmla="*/ 2717726 w 7198675"/>
              <a:gd name="connsiteY1" fmla="*/ 3467130 h 6252332"/>
              <a:gd name="connsiteX2" fmla="*/ 2203376 w 7198675"/>
              <a:gd name="connsiteY2" fmla="*/ 2571780 h 6252332"/>
              <a:gd name="connsiteX3" fmla="*/ 2222426 w 7198675"/>
              <a:gd name="connsiteY3" fmla="*/ 704880 h 6252332"/>
              <a:gd name="connsiteX4" fmla="*/ 3441626 w 7198675"/>
              <a:gd name="connsiteY4" fmla="*/ 30 h 6252332"/>
              <a:gd name="connsiteX5" fmla="*/ 4965626 w 7198675"/>
              <a:gd name="connsiteY5" fmla="*/ 685830 h 6252332"/>
              <a:gd name="connsiteX6" fmla="*/ 4984676 w 7198675"/>
              <a:gd name="connsiteY6" fmla="*/ 2590830 h 6252332"/>
              <a:gd name="connsiteX7" fmla="*/ 4432226 w 7198675"/>
              <a:gd name="connsiteY7" fmla="*/ 3562380 h 6252332"/>
              <a:gd name="connsiteX8" fmla="*/ 4470326 w 7198675"/>
              <a:gd name="connsiteY8" fmla="*/ 4457730 h 6252332"/>
              <a:gd name="connsiteX9" fmla="*/ 6889507 w 7198675"/>
              <a:gd name="connsiteY9" fmla="*/ 5152967 h 6252332"/>
              <a:gd name="connsiteX10" fmla="*/ 6971605 w 7198675"/>
              <a:gd name="connsiteY10" fmla="*/ 6248430 h 6252332"/>
              <a:gd name="connsiteX11" fmla="*/ 298376 w 7198675"/>
              <a:gd name="connsiteY11" fmla="*/ 6248430 h 6252332"/>
              <a:gd name="connsiteX12" fmla="*/ 260276 w 7198675"/>
              <a:gd name="connsiteY12" fmla="*/ 5067330 h 6252332"/>
              <a:gd name="connsiteX13" fmla="*/ 2679626 w 7198675"/>
              <a:gd name="connsiteY13" fmla="*/ 4457730 h 6252332"/>
              <a:gd name="connsiteX0" fmla="*/ 2679626 w 7251966"/>
              <a:gd name="connsiteY0" fmla="*/ 4457730 h 6258000"/>
              <a:gd name="connsiteX1" fmla="*/ 2717726 w 7251966"/>
              <a:gd name="connsiteY1" fmla="*/ 3467130 h 6258000"/>
              <a:gd name="connsiteX2" fmla="*/ 2203376 w 7251966"/>
              <a:gd name="connsiteY2" fmla="*/ 2571780 h 6258000"/>
              <a:gd name="connsiteX3" fmla="*/ 2222426 w 7251966"/>
              <a:gd name="connsiteY3" fmla="*/ 704880 h 6258000"/>
              <a:gd name="connsiteX4" fmla="*/ 3441626 w 7251966"/>
              <a:gd name="connsiteY4" fmla="*/ 30 h 6258000"/>
              <a:gd name="connsiteX5" fmla="*/ 4965626 w 7251966"/>
              <a:gd name="connsiteY5" fmla="*/ 685830 h 6258000"/>
              <a:gd name="connsiteX6" fmla="*/ 4984676 w 7251966"/>
              <a:gd name="connsiteY6" fmla="*/ 2590830 h 6258000"/>
              <a:gd name="connsiteX7" fmla="*/ 4432226 w 7251966"/>
              <a:gd name="connsiteY7" fmla="*/ 3562380 h 6258000"/>
              <a:gd name="connsiteX8" fmla="*/ 4470326 w 7251966"/>
              <a:gd name="connsiteY8" fmla="*/ 4457730 h 6258000"/>
              <a:gd name="connsiteX9" fmla="*/ 6889507 w 7251966"/>
              <a:gd name="connsiteY9" fmla="*/ 5152967 h 6258000"/>
              <a:gd name="connsiteX10" fmla="*/ 6971605 w 7251966"/>
              <a:gd name="connsiteY10" fmla="*/ 6248430 h 6258000"/>
              <a:gd name="connsiteX11" fmla="*/ 298376 w 7251966"/>
              <a:gd name="connsiteY11" fmla="*/ 6248430 h 6258000"/>
              <a:gd name="connsiteX12" fmla="*/ 260276 w 7251966"/>
              <a:gd name="connsiteY12" fmla="*/ 5067330 h 6258000"/>
              <a:gd name="connsiteX13" fmla="*/ 2679626 w 7251966"/>
              <a:gd name="connsiteY13" fmla="*/ 4457730 h 62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51966" h="6258000">
                <a:moveTo>
                  <a:pt x="2679626" y="4457730"/>
                </a:moveTo>
                <a:cubicBezTo>
                  <a:pt x="3089201" y="4191030"/>
                  <a:pt x="2797101" y="3781455"/>
                  <a:pt x="2717726" y="3467130"/>
                </a:cubicBezTo>
                <a:cubicBezTo>
                  <a:pt x="2638351" y="3152805"/>
                  <a:pt x="2285926" y="3032155"/>
                  <a:pt x="2203376" y="2571780"/>
                </a:cubicBezTo>
                <a:cubicBezTo>
                  <a:pt x="2120826" y="2111405"/>
                  <a:pt x="2016051" y="1133505"/>
                  <a:pt x="2222426" y="704880"/>
                </a:cubicBezTo>
                <a:cubicBezTo>
                  <a:pt x="2428801" y="276255"/>
                  <a:pt x="2984426" y="3205"/>
                  <a:pt x="3441626" y="30"/>
                </a:cubicBezTo>
                <a:cubicBezTo>
                  <a:pt x="3898826" y="-3145"/>
                  <a:pt x="4708451" y="254030"/>
                  <a:pt x="4965626" y="685830"/>
                </a:cubicBezTo>
                <a:cubicBezTo>
                  <a:pt x="5222801" y="1117630"/>
                  <a:pt x="5073576" y="2111405"/>
                  <a:pt x="4984676" y="2590830"/>
                </a:cubicBezTo>
                <a:cubicBezTo>
                  <a:pt x="4895776" y="3070255"/>
                  <a:pt x="4594151" y="3289330"/>
                  <a:pt x="4432226" y="3562380"/>
                </a:cubicBezTo>
                <a:cubicBezTo>
                  <a:pt x="4270301" y="3835430"/>
                  <a:pt x="4060779" y="4192632"/>
                  <a:pt x="4470326" y="4457730"/>
                </a:cubicBezTo>
                <a:cubicBezTo>
                  <a:pt x="4879873" y="4722828"/>
                  <a:pt x="6472627" y="4854517"/>
                  <a:pt x="6889507" y="5152967"/>
                </a:cubicBezTo>
                <a:cubicBezTo>
                  <a:pt x="7306387" y="5451417"/>
                  <a:pt x="7402531" y="6243879"/>
                  <a:pt x="6971605" y="6248430"/>
                </a:cubicBezTo>
                <a:cubicBezTo>
                  <a:pt x="6540679" y="6252981"/>
                  <a:pt x="1647751" y="6267480"/>
                  <a:pt x="298376" y="6248430"/>
                </a:cubicBezTo>
                <a:cubicBezTo>
                  <a:pt x="-43876" y="6175430"/>
                  <a:pt x="-136599" y="5422930"/>
                  <a:pt x="260276" y="5067330"/>
                </a:cubicBezTo>
                <a:cubicBezTo>
                  <a:pt x="657151" y="4711730"/>
                  <a:pt x="2270051" y="4724430"/>
                  <a:pt x="2679626" y="4457730"/>
                </a:cubicBezTo>
                <a:close/>
              </a:path>
            </a:pathLst>
          </a:custGeom>
          <a:solidFill>
            <a:srgbClr val="E4DA1C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20923195">
            <a:off x="4029075" y="420688"/>
            <a:ext cx="2016125" cy="1612900"/>
          </a:xfrm>
          <a:custGeom>
            <a:avLst/>
            <a:gdLst>
              <a:gd name="connsiteX0" fmla="*/ 3144774 w 8822940"/>
              <a:gd name="connsiteY0" fmla="*/ 4420773 h 6392617"/>
              <a:gd name="connsiteX1" fmla="*/ 3182874 w 8822940"/>
              <a:gd name="connsiteY1" fmla="*/ 3430173 h 6392617"/>
              <a:gd name="connsiteX2" fmla="*/ 2668524 w 8822940"/>
              <a:gd name="connsiteY2" fmla="*/ 2534823 h 6392617"/>
              <a:gd name="connsiteX3" fmla="*/ 2687574 w 8822940"/>
              <a:gd name="connsiteY3" fmla="*/ 667923 h 6392617"/>
              <a:gd name="connsiteX4" fmla="*/ 4173474 w 8822940"/>
              <a:gd name="connsiteY4" fmla="*/ 1173 h 6392617"/>
              <a:gd name="connsiteX5" fmla="*/ 5373624 w 8822940"/>
              <a:gd name="connsiteY5" fmla="*/ 572673 h 6392617"/>
              <a:gd name="connsiteX6" fmla="*/ 5449824 w 8822940"/>
              <a:gd name="connsiteY6" fmla="*/ 2668173 h 6392617"/>
              <a:gd name="connsiteX7" fmla="*/ 4897374 w 8822940"/>
              <a:gd name="connsiteY7" fmla="*/ 3258723 h 6392617"/>
              <a:gd name="connsiteX8" fmla="*/ 4897374 w 8822940"/>
              <a:gd name="connsiteY8" fmla="*/ 4325523 h 6392617"/>
              <a:gd name="connsiteX9" fmla="*/ 6116574 w 8822940"/>
              <a:gd name="connsiteY9" fmla="*/ 4973223 h 6392617"/>
              <a:gd name="connsiteX10" fmla="*/ 7926324 w 8822940"/>
              <a:gd name="connsiteY10" fmla="*/ 5449473 h 6392617"/>
              <a:gd name="connsiteX11" fmla="*/ 8307324 w 8822940"/>
              <a:gd name="connsiteY11" fmla="*/ 6211473 h 6392617"/>
              <a:gd name="connsiteX12" fmla="*/ 744474 w 8822940"/>
              <a:gd name="connsiteY12" fmla="*/ 6287673 h 6392617"/>
              <a:gd name="connsiteX13" fmla="*/ 553974 w 8822940"/>
              <a:gd name="connsiteY13" fmla="*/ 4954173 h 6392617"/>
              <a:gd name="connsiteX14" fmla="*/ 3144774 w 8822940"/>
              <a:gd name="connsiteY14" fmla="*/ 4420773 h 6392617"/>
              <a:gd name="connsiteX0" fmla="*/ 3144774 w 8531889"/>
              <a:gd name="connsiteY0" fmla="*/ 4420773 h 6392617"/>
              <a:gd name="connsiteX1" fmla="*/ 3182874 w 8531889"/>
              <a:gd name="connsiteY1" fmla="*/ 3430173 h 6392617"/>
              <a:gd name="connsiteX2" fmla="*/ 2668524 w 8531889"/>
              <a:gd name="connsiteY2" fmla="*/ 2534823 h 6392617"/>
              <a:gd name="connsiteX3" fmla="*/ 2687574 w 8531889"/>
              <a:gd name="connsiteY3" fmla="*/ 667923 h 6392617"/>
              <a:gd name="connsiteX4" fmla="*/ 4173474 w 8531889"/>
              <a:gd name="connsiteY4" fmla="*/ 1173 h 6392617"/>
              <a:gd name="connsiteX5" fmla="*/ 5373624 w 8531889"/>
              <a:gd name="connsiteY5" fmla="*/ 572673 h 6392617"/>
              <a:gd name="connsiteX6" fmla="*/ 5449824 w 8531889"/>
              <a:gd name="connsiteY6" fmla="*/ 2668173 h 6392617"/>
              <a:gd name="connsiteX7" fmla="*/ 4897374 w 8531889"/>
              <a:gd name="connsiteY7" fmla="*/ 3258723 h 6392617"/>
              <a:gd name="connsiteX8" fmla="*/ 4897374 w 8531889"/>
              <a:gd name="connsiteY8" fmla="*/ 4325523 h 6392617"/>
              <a:gd name="connsiteX9" fmla="*/ 6116574 w 8531889"/>
              <a:gd name="connsiteY9" fmla="*/ 4973223 h 6392617"/>
              <a:gd name="connsiteX10" fmla="*/ 7926324 w 8531889"/>
              <a:gd name="connsiteY10" fmla="*/ 5449473 h 6392617"/>
              <a:gd name="connsiteX11" fmla="*/ 7926324 w 8531889"/>
              <a:gd name="connsiteY11" fmla="*/ 6211473 h 6392617"/>
              <a:gd name="connsiteX12" fmla="*/ 744474 w 8531889"/>
              <a:gd name="connsiteY12" fmla="*/ 6287673 h 6392617"/>
              <a:gd name="connsiteX13" fmla="*/ 553974 w 8531889"/>
              <a:gd name="connsiteY13" fmla="*/ 4954173 h 6392617"/>
              <a:gd name="connsiteX14" fmla="*/ 3144774 w 8531889"/>
              <a:gd name="connsiteY14" fmla="*/ 4420773 h 6392617"/>
              <a:gd name="connsiteX0" fmla="*/ 3131328 w 8517049"/>
              <a:gd name="connsiteY0" fmla="*/ 4420773 h 6339523"/>
              <a:gd name="connsiteX1" fmla="*/ 3169428 w 8517049"/>
              <a:gd name="connsiteY1" fmla="*/ 3430173 h 6339523"/>
              <a:gd name="connsiteX2" fmla="*/ 2655078 w 8517049"/>
              <a:gd name="connsiteY2" fmla="*/ 2534823 h 6339523"/>
              <a:gd name="connsiteX3" fmla="*/ 2674128 w 8517049"/>
              <a:gd name="connsiteY3" fmla="*/ 667923 h 6339523"/>
              <a:gd name="connsiteX4" fmla="*/ 4160028 w 8517049"/>
              <a:gd name="connsiteY4" fmla="*/ 1173 h 6339523"/>
              <a:gd name="connsiteX5" fmla="*/ 5360178 w 8517049"/>
              <a:gd name="connsiteY5" fmla="*/ 572673 h 6339523"/>
              <a:gd name="connsiteX6" fmla="*/ 5436378 w 8517049"/>
              <a:gd name="connsiteY6" fmla="*/ 2668173 h 6339523"/>
              <a:gd name="connsiteX7" fmla="*/ 4883928 w 8517049"/>
              <a:gd name="connsiteY7" fmla="*/ 3258723 h 6339523"/>
              <a:gd name="connsiteX8" fmla="*/ 4883928 w 8517049"/>
              <a:gd name="connsiteY8" fmla="*/ 4325523 h 6339523"/>
              <a:gd name="connsiteX9" fmla="*/ 6103128 w 8517049"/>
              <a:gd name="connsiteY9" fmla="*/ 4973223 h 6339523"/>
              <a:gd name="connsiteX10" fmla="*/ 7912878 w 8517049"/>
              <a:gd name="connsiteY10" fmla="*/ 5449473 h 6339523"/>
              <a:gd name="connsiteX11" fmla="*/ 7912878 w 8517049"/>
              <a:gd name="connsiteY11" fmla="*/ 6211473 h 6339523"/>
              <a:gd name="connsiteX12" fmla="*/ 750078 w 8517049"/>
              <a:gd name="connsiteY12" fmla="*/ 6211473 h 6339523"/>
              <a:gd name="connsiteX13" fmla="*/ 540528 w 8517049"/>
              <a:gd name="connsiteY13" fmla="*/ 4954173 h 6339523"/>
              <a:gd name="connsiteX14" fmla="*/ 3131328 w 8517049"/>
              <a:gd name="connsiteY14" fmla="*/ 4420773 h 6339523"/>
              <a:gd name="connsiteX0" fmla="*/ 3131328 w 8517049"/>
              <a:gd name="connsiteY0" fmla="*/ 4420773 h 6272394"/>
              <a:gd name="connsiteX1" fmla="*/ 3169428 w 8517049"/>
              <a:gd name="connsiteY1" fmla="*/ 3430173 h 6272394"/>
              <a:gd name="connsiteX2" fmla="*/ 2655078 w 8517049"/>
              <a:gd name="connsiteY2" fmla="*/ 2534823 h 6272394"/>
              <a:gd name="connsiteX3" fmla="*/ 2674128 w 8517049"/>
              <a:gd name="connsiteY3" fmla="*/ 667923 h 6272394"/>
              <a:gd name="connsiteX4" fmla="*/ 4160028 w 8517049"/>
              <a:gd name="connsiteY4" fmla="*/ 1173 h 6272394"/>
              <a:gd name="connsiteX5" fmla="*/ 5360178 w 8517049"/>
              <a:gd name="connsiteY5" fmla="*/ 572673 h 6272394"/>
              <a:gd name="connsiteX6" fmla="*/ 5436378 w 8517049"/>
              <a:gd name="connsiteY6" fmla="*/ 2668173 h 6272394"/>
              <a:gd name="connsiteX7" fmla="*/ 4883928 w 8517049"/>
              <a:gd name="connsiteY7" fmla="*/ 3258723 h 6272394"/>
              <a:gd name="connsiteX8" fmla="*/ 4883928 w 8517049"/>
              <a:gd name="connsiteY8" fmla="*/ 4325523 h 6272394"/>
              <a:gd name="connsiteX9" fmla="*/ 6103128 w 8517049"/>
              <a:gd name="connsiteY9" fmla="*/ 4973223 h 6272394"/>
              <a:gd name="connsiteX10" fmla="*/ 7912878 w 8517049"/>
              <a:gd name="connsiteY10" fmla="*/ 5449473 h 6272394"/>
              <a:gd name="connsiteX11" fmla="*/ 7912878 w 8517049"/>
              <a:gd name="connsiteY11" fmla="*/ 6211473 h 6272394"/>
              <a:gd name="connsiteX12" fmla="*/ 750078 w 8517049"/>
              <a:gd name="connsiteY12" fmla="*/ 6211473 h 6272394"/>
              <a:gd name="connsiteX13" fmla="*/ 540528 w 8517049"/>
              <a:gd name="connsiteY13" fmla="*/ 4954173 h 6272394"/>
              <a:gd name="connsiteX14" fmla="*/ 3131328 w 8517049"/>
              <a:gd name="connsiteY14" fmla="*/ 4420773 h 6272394"/>
              <a:gd name="connsiteX0" fmla="*/ 3067268 w 8452989"/>
              <a:gd name="connsiteY0" fmla="*/ 4420773 h 6272394"/>
              <a:gd name="connsiteX1" fmla="*/ 3105368 w 8452989"/>
              <a:gd name="connsiteY1" fmla="*/ 3430173 h 6272394"/>
              <a:gd name="connsiteX2" fmla="*/ 2591018 w 8452989"/>
              <a:gd name="connsiteY2" fmla="*/ 2534823 h 6272394"/>
              <a:gd name="connsiteX3" fmla="*/ 2610068 w 8452989"/>
              <a:gd name="connsiteY3" fmla="*/ 667923 h 6272394"/>
              <a:gd name="connsiteX4" fmla="*/ 4095968 w 8452989"/>
              <a:gd name="connsiteY4" fmla="*/ 1173 h 6272394"/>
              <a:gd name="connsiteX5" fmla="*/ 5296118 w 8452989"/>
              <a:gd name="connsiteY5" fmla="*/ 572673 h 6272394"/>
              <a:gd name="connsiteX6" fmla="*/ 5372318 w 8452989"/>
              <a:gd name="connsiteY6" fmla="*/ 2668173 h 6272394"/>
              <a:gd name="connsiteX7" fmla="*/ 4819868 w 8452989"/>
              <a:gd name="connsiteY7" fmla="*/ 3258723 h 6272394"/>
              <a:gd name="connsiteX8" fmla="*/ 4819868 w 8452989"/>
              <a:gd name="connsiteY8" fmla="*/ 4325523 h 6272394"/>
              <a:gd name="connsiteX9" fmla="*/ 6039068 w 8452989"/>
              <a:gd name="connsiteY9" fmla="*/ 4973223 h 6272394"/>
              <a:gd name="connsiteX10" fmla="*/ 7848818 w 8452989"/>
              <a:gd name="connsiteY10" fmla="*/ 5449473 h 6272394"/>
              <a:gd name="connsiteX11" fmla="*/ 7848818 w 8452989"/>
              <a:gd name="connsiteY11" fmla="*/ 6211473 h 6272394"/>
              <a:gd name="connsiteX12" fmla="*/ 686018 w 8452989"/>
              <a:gd name="connsiteY12" fmla="*/ 6211473 h 6272394"/>
              <a:gd name="connsiteX13" fmla="*/ 647918 w 8452989"/>
              <a:gd name="connsiteY13" fmla="*/ 5030373 h 6272394"/>
              <a:gd name="connsiteX14" fmla="*/ 3067268 w 8452989"/>
              <a:gd name="connsiteY14" fmla="*/ 4420773 h 6272394"/>
              <a:gd name="connsiteX0" fmla="*/ 3067268 w 8452989"/>
              <a:gd name="connsiteY0" fmla="*/ 4420773 h 6272394"/>
              <a:gd name="connsiteX1" fmla="*/ 3105368 w 8452989"/>
              <a:gd name="connsiteY1" fmla="*/ 3430173 h 6272394"/>
              <a:gd name="connsiteX2" fmla="*/ 2591018 w 8452989"/>
              <a:gd name="connsiteY2" fmla="*/ 2534823 h 6272394"/>
              <a:gd name="connsiteX3" fmla="*/ 2610068 w 8452989"/>
              <a:gd name="connsiteY3" fmla="*/ 667923 h 6272394"/>
              <a:gd name="connsiteX4" fmla="*/ 4095968 w 8452989"/>
              <a:gd name="connsiteY4" fmla="*/ 1173 h 6272394"/>
              <a:gd name="connsiteX5" fmla="*/ 5296118 w 8452989"/>
              <a:gd name="connsiteY5" fmla="*/ 572673 h 6272394"/>
              <a:gd name="connsiteX6" fmla="*/ 5372318 w 8452989"/>
              <a:gd name="connsiteY6" fmla="*/ 2668173 h 6272394"/>
              <a:gd name="connsiteX7" fmla="*/ 4819868 w 8452989"/>
              <a:gd name="connsiteY7" fmla="*/ 3258723 h 6272394"/>
              <a:gd name="connsiteX8" fmla="*/ 4819868 w 8452989"/>
              <a:gd name="connsiteY8" fmla="*/ 4325523 h 6272394"/>
              <a:gd name="connsiteX9" fmla="*/ 6039068 w 8452989"/>
              <a:gd name="connsiteY9" fmla="*/ 4973223 h 6272394"/>
              <a:gd name="connsiteX10" fmla="*/ 7848818 w 8452989"/>
              <a:gd name="connsiteY10" fmla="*/ 5449473 h 6272394"/>
              <a:gd name="connsiteX11" fmla="*/ 7848818 w 8452989"/>
              <a:gd name="connsiteY11" fmla="*/ 6211473 h 6272394"/>
              <a:gd name="connsiteX12" fmla="*/ 686018 w 8452989"/>
              <a:gd name="connsiteY12" fmla="*/ 6211473 h 6272394"/>
              <a:gd name="connsiteX13" fmla="*/ 647918 w 8452989"/>
              <a:gd name="connsiteY13" fmla="*/ 5030373 h 6272394"/>
              <a:gd name="connsiteX14" fmla="*/ 3067268 w 8452989"/>
              <a:gd name="connsiteY14" fmla="*/ 4420773 h 6272394"/>
              <a:gd name="connsiteX0" fmla="*/ 2879772 w 8265493"/>
              <a:gd name="connsiteY0" fmla="*/ 4420773 h 6272394"/>
              <a:gd name="connsiteX1" fmla="*/ 2917872 w 8265493"/>
              <a:gd name="connsiteY1" fmla="*/ 3430173 h 6272394"/>
              <a:gd name="connsiteX2" fmla="*/ 2403522 w 8265493"/>
              <a:gd name="connsiteY2" fmla="*/ 2534823 h 6272394"/>
              <a:gd name="connsiteX3" fmla="*/ 2422572 w 8265493"/>
              <a:gd name="connsiteY3" fmla="*/ 667923 h 6272394"/>
              <a:gd name="connsiteX4" fmla="*/ 3908472 w 8265493"/>
              <a:gd name="connsiteY4" fmla="*/ 1173 h 6272394"/>
              <a:gd name="connsiteX5" fmla="*/ 5108622 w 8265493"/>
              <a:gd name="connsiteY5" fmla="*/ 572673 h 6272394"/>
              <a:gd name="connsiteX6" fmla="*/ 5184822 w 8265493"/>
              <a:gd name="connsiteY6" fmla="*/ 2668173 h 6272394"/>
              <a:gd name="connsiteX7" fmla="*/ 4632372 w 8265493"/>
              <a:gd name="connsiteY7" fmla="*/ 3258723 h 6272394"/>
              <a:gd name="connsiteX8" fmla="*/ 4632372 w 8265493"/>
              <a:gd name="connsiteY8" fmla="*/ 4325523 h 6272394"/>
              <a:gd name="connsiteX9" fmla="*/ 5851572 w 8265493"/>
              <a:gd name="connsiteY9" fmla="*/ 4973223 h 6272394"/>
              <a:gd name="connsiteX10" fmla="*/ 7661322 w 8265493"/>
              <a:gd name="connsiteY10" fmla="*/ 5449473 h 6272394"/>
              <a:gd name="connsiteX11" fmla="*/ 7661322 w 8265493"/>
              <a:gd name="connsiteY11" fmla="*/ 6211473 h 6272394"/>
              <a:gd name="connsiteX12" fmla="*/ 498522 w 8265493"/>
              <a:gd name="connsiteY12" fmla="*/ 6211473 h 6272394"/>
              <a:gd name="connsiteX13" fmla="*/ 460422 w 8265493"/>
              <a:gd name="connsiteY13" fmla="*/ 5030373 h 6272394"/>
              <a:gd name="connsiteX14" fmla="*/ 2879772 w 8265493"/>
              <a:gd name="connsiteY14" fmla="*/ 4420773 h 6272394"/>
              <a:gd name="connsiteX0" fmla="*/ 2879772 w 8195582"/>
              <a:gd name="connsiteY0" fmla="*/ 4420773 h 6282235"/>
              <a:gd name="connsiteX1" fmla="*/ 2917872 w 8195582"/>
              <a:gd name="connsiteY1" fmla="*/ 3430173 h 6282235"/>
              <a:gd name="connsiteX2" fmla="*/ 2403522 w 8195582"/>
              <a:gd name="connsiteY2" fmla="*/ 2534823 h 6282235"/>
              <a:gd name="connsiteX3" fmla="*/ 2422572 w 8195582"/>
              <a:gd name="connsiteY3" fmla="*/ 667923 h 6282235"/>
              <a:gd name="connsiteX4" fmla="*/ 3908472 w 8195582"/>
              <a:gd name="connsiteY4" fmla="*/ 1173 h 6282235"/>
              <a:gd name="connsiteX5" fmla="*/ 5108622 w 8195582"/>
              <a:gd name="connsiteY5" fmla="*/ 572673 h 6282235"/>
              <a:gd name="connsiteX6" fmla="*/ 5184822 w 8195582"/>
              <a:gd name="connsiteY6" fmla="*/ 2668173 h 6282235"/>
              <a:gd name="connsiteX7" fmla="*/ 4632372 w 8195582"/>
              <a:gd name="connsiteY7" fmla="*/ 3258723 h 6282235"/>
              <a:gd name="connsiteX8" fmla="*/ 4632372 w 8195582"/>
              <a:gd name="connsiteY8" fmla="*/ 4325523 h 6282235"/>
              <a:gd name="connsiteX9" fmla="*/ 5851572 w 8195582"/>
              <a:gd name="connsiteY9" fmla="*/ 4973223 h 6282235"/>
              <a:gd name="connsiteX10" fmla="*/ 7470822 w 8195582"/>
              <a:gd name="connsiteY10" fmla="*/ 5316123 h 6282235"/>
              <a:gd name="connsiteX11" fmla="*/ 7661322 w 8195582"/>
              <a:gd name="connsiteY11" fmla="*/ 6211473 h 6282235"/>
              <a:gd name="connsiteX12" fmla="*/ 498522 w 8195582"/>
              <a:gd name="connsiteY12" fmla="*/ 6211473 h 6282235"/>
              <a:gd name="connsiteX13" fmla="*/ 460422 w 8195582"/>
              <a:gd name="connsiteY13" fmla="*/ 5030373 h 6282235"/>
              <a:gd name="connsiteX14" fmla="*/ 2879772 w 8195582"/>
              <a:gd name="connsiteY14" fmla="*/ 4420773 h 6282235"/>
              <a:gd name="connsiteX0" fmla="*/ 2879772 w 8198498"/>
              <a:gd name="connsiteY0" fmla="*/ 4420773 h 6282235"/>
              <a:gd name="connsiteX1" fmla="*/ 2917872 w 8198498"/>
              <a:gd name="connsiteY1" fmla="*/ 3430173 h 6282235"/>
              <a:gd name="connsiteX2" fmla="*/ 2403522 w 8198498"/>
              <a:gd name="connsiteY2" fmla="*/ 2534823 h 6282235"/>
              <a:gd name="connsiteX3" fmla="*/ 2422572 w 8198498"/>
              <a:gd name="connsiteY3" fmla="*/ 667923 h 6282235"/>
              <a:gd name="connsiteX4" fmla="*/ 3908472 w 8198498"/>
              <a:gd name="connsiteY4" fmla="*/ 1173 h 6282235"/>
              <a:gd name="connsiteX5" fmla="*/ 5108622 w 8198498"/>
              <a:gd name="connsiteY5" fmla="*/ 572673 h 6282235"/>
              <a:gd name="connsiteX6" fmla="*/ 5184822 w 8198498"/>
              <a:gd name="connsiteY6" fmla="*/ 2668173 h 6282235"/>
              <a:gd name="connsiteX7" fmla="*/ 4632372 w 8198498"/>
              <a:gd name="connsiteY7" fmla="*/ 3258723 h 6282235"/>
              <a:gd name="connsiteX8" fmla="*/ 4632372 w 8198498"/>
              <a:gd name="connsiteY8" fmla="*/ 4325523 h 6282235"/>
              <a:gd name="connsiteX9" fmla="*/ 5775372 w 8198498"/>
              <a:gd name="connsiteY9" fmla="*/ 4858923 h 6282235"/>
              <a:gd name="connsiteX10" fmla="*/ 7470822 w 8198498"/>
              <a:gd name="connsiteY10" fmla="*/ 5316123 h 6282235"/>
              <a:gd name="connsiteX11" fmla="*/ 7661322 w 8198498"/>
              <a:gd name="connsiteY11" fmla="*/ 6211473 h 6282235"/>
              <a:gd name="connsiteX12" fmla="*/ 498522 w 8198498"/>
              <a:gd name="connsiteY12" fmla="*/ 6211473 h 6282235"/>
              <a:gd name="connsiteX13" fmla="*/ 460422 w 8198498"/>
              <a:gd name="connsiteY13" fmla="*/ 5030373 h 6282235"/>
              <a:gd name="connsiteX14" fmla="*/ 2879772 w 8198498"/>
              <a:gd name="connsiteY14" fmla="*/ 4420773 h 6282235"/>
              <a:gd name="connsiteX0" fmla="*/ 2879772 w 8093754"/>
              <a:gd name="connsiteY0" fmla="*/ 4420773 h 6287863"/>
              <a:gd name="connsiteX1" fmla="*/ 2917872 w 8093754"/>
              <a:gd name="connsiteY1" fmla="*/ 3430173 h 6287863"/>
              <a:gd name="connsiteX2" fmla="*/ 2403522 w 8093754"/>
              <a:gd name="connsiteY2" fmla="*/ 2534823 h 6287863"/>
              <a:gd name="connsiteX3" fmla="*/ 2422572 w 8093754"/>
              <a:gd name="connsiteY3" fmla="*/ 667923 h 6287863"/>
              <a:gd name="connsiteX4" fmla="*/ 3908472 w 8093754"/>
              <a:gd name="connsiteY4" fmla="*/ 1173 h 6287863"/>
              <a:gd name="connsiteX5" fmla="*/ 5108622 w 8093754"/>
              <a:gd name="connsiteY5" fmla="*/ 572673 h 6287863"/>
              <a:gd name="connsiteX6" fmla="*/ 5184822 w 8093754"/>
              <a:gd name="connsiteY6" fmla="*/ 2668173 h 6287863"/>
              <a:gd name="connsiteX7" fmla="*/ 4632372 w 8093754"/>
              <a:gd name="connsiteY7" fmla="*/ 3258723 h 6287863"/>
              <a:gd name="connsiteX8" fmla="*/ 4632372 w 8093754"/>
              <a:gd name="connsiteY8" fmla="*/ 4325523 h 6287863"/>
              <a:gd name="connsiteX9" fmla="*/ 5775372 w 8093754"/>
              <a:gd name="connsiteY9" fmla="*/ 4858923 h 6287863"/>
              <a:gd name="connsiteX10" fmla="*/ 7127922 w 8093754"/>
              <a:gd name="connsiteY10" fmla="*/ 5239923 h 6287863"/>
              <a:gd name="connsiteX11" fmla="*/ 7661322 w 8093754"/>
              <a:gd name="connsiteY11" fmla="*/ 6211473 h 6287863"/>
              <a:gd name="connsiteX12" fmla="*/ 498522 w 8093754"/>
              <a:gd name="connsiteY12" fmla="*/ 6211473 h 6287863"/>
              <a:gd name="connsiteX13" fmla="*/ 460422 w 8093754"/>
              <a:gd name="connsiteY13" fmla="*/ 5030373 h 6287863"/>
              <a:gd name="connsiteX14" fmla="*/ 2879772 w 8093754"/>
              <a:gd name="connsiteY14" fmla="*/ 4420773 h 6287863"/>
              <a:gd name="connsiteX0" fmla="*/ 2879772 w 8103888"/>
              <a:gd name="connsiteY0" fmla="*/ 4420773 h 6287863"/>
              <a:gd name="connsiteX1" fmla="*/ 2917872 w 8103888"/>
              <a:gd name="connsiteY1" fmla="*/ 3430173 h 6287863"/>
              <a:gd name="connsiteX2" fmla="*/ 2403522 w 8103888"/>
              <a:gd name="connsiteY2" fmla="*/ 2534823 h 6287863"/>
              <a:gd name="connsiteX3" fmla="*/ 2422572 w 8103888"/>
              <a:gd name="connsiteY3" fmla="*/ 667923 h 6287863"/>
              <a:gd name="connsiteX4" fmla="*/ 3908472 w 8103888"/>
              <a:gd name="connsiteY4" fmla="*/ 1173 h 6287863"/>
              <a:gd name="connsiteX5" fmla="*/ 5108622 w 8103888"/>
              <a:gd name="connsiteY5" fmla="*/ 572673 h 6287863"/>
              <a:gd name="connsiteX6" fmla="*/ 5184822 w 8103888"/>
              <a:gd name="connsiteY6" fmla="*/ 2668173 h 6287863"/>
              <a:gd name="connsiteX7" fmla="*/ 4632372 w 8103888"/>
              <a:gd name="connsiteY7" fmla="*/ 3258723 h 6287863"/>
              <a:gd name="connsiteX8" fmla="*/ 4632372 w 8103888"/>
              <a:gd name="connsiteY8" fmla="*/ 4325523 h 6287863"/>
              <a:gd name="connsiteX9" fmla="*/ 5775372 w 8103888"/>
              <a:gd name="connsiteY9" fmla="*/ 4858923 h 6287863"/>
              <a:gd name="connsiteX10" fmla="*/ 7127922 w 8103888"/>
              <a:gd name="connsiteY10" fmla="*/ 5239923 h 6287863"/>
              <a:gd name="connsiteX11" fmla="*/ 7661322 w 8103888"/>
              <a:gd name="connsiteY11" fmla="*/ 6211473 h 6287863"/>
              <a:gd name="connsiteX12" fmla="*/ 498522 w 8103888"/>
              <a:gd name="connsiteY12" fmla="*/ 6211473 h 6287863"/>
              <a:gd name="connsiteX13" fmla="*/ 460422 w 8103888"/>
              <a:gd name="connsiteY13" fmla="*/ 5030373 h 6287863"/>
              <a:gd name="connsiteX14" fmla="*/ 2879772 w 8103888"/>
              <a:gd name="connsiteY14" fmla="*/ 4420773 h 6287863"/>
              <a:gd name="connsiteX0" fmla="*/ 2879772 w 7839247"/>
              <a:gd name="connsiteY0" fmla="*/ 4420773 h 6222471"/>
              <a:gd name="connsiteX1" fmla="*/ 2917872 w 7839247"/>
              <a:gd name="connsiteY1" fmla="*/ 3430173 h 6222471"/>
              <a:gd name="connsiteX2" fmla="*/ 2403522 w 7839247"/>
              <a:gd name="connsiteY2" fmla="*/ 2534823 h 6222471"/>
              <a:gd name="connsiteX3" fmla="*/ 2422572 w 7839247"/>
              <a:gd name="connsiteY3" fmla="*/ 667923 h 6222471"/>
              <a:gd name="connsiteX4" fmla="*/ 3908472 w 7839247"/>
              <a:gd name="connsiteY4" fmla="*/ 1173 h 6222471"/>
              <a:gd name="connsiteX5" fmla="*/ 5108622 w 7839247"/>
              <a:gd name="connsiteY5" fmla="*/ 572673 h 6222471"/>
              <a:gd name="connsiteX6" fmla="*/ 5184822 w 7839247"/>
              <a:gd name="connsiteY6" fmla="*/ 2668173 h 6222471"/>
              <a:gd name="connsiteX7" fmla="*/ 4632372 w 7839247"/>
              <a:gd name="connsiteY7" fmla="*/ 3258723 h 6222471"/>
              <a:gd name="connsiteX8" fmla="*/ 4632372 w 7839247"/>
              <a:gd name="connsiteY8" fmla="*/ 4325523 h 6222471"/>
              <a:gd name="connsiteX9" fmla="*/ 5775372 w 7839247"/>
              <a:gd name="connsiteY9" fmla="*/ 4858923 h 6222471"/>
              <a:gd name="connsiteX10" fmla="*/ 7127922 w 7839247"/>
              <a:gd name="connsiteY10" fmla="*/ 5239923 h 6222471"/>
              <a:gd name="connsiteX11" fmla="*/ 7661322 w 7839247"/>
              <a:gd name="connsiteY11" fmla="*/ 6211473 h 6222471"/>
              <a:gd name="connsiteX12" fmla="*/ 498522 w 7839247"/>
              <a:gd name="connsiteY12" fmla="*/ 6211473 h 6222471"/>
              <a:gd name="connsiteX13" fmla="*/ 460422 w 7839247"/>
              <a:gd name="connsiteY13" fmla="*/ 5030373 h 6222471"/>
              <a:gd name="connsiteX14" fmla="*/ 2879772 w 7839247"/>
              <a:gd name="connsiteY14" fmla="*/ 4420773 h 6222471"/>
              <a:gd name="connsiteX0" fmla="*/ 2879772 w 7857229"/>
              <a:gd name="connsiteY0" fmla="*/ 4420773 h 6222471"/>
              <a:gd name="connsiteX1" fmla="*/ 2917872 w 7857229"/>
              <a:gd name="connsiteY1" fmla="*/ 3430173 h 6222471"/>
              <a:gd name="connsiteX2" fmla="*/ 2403522 w 7857229"/>
              <a:gd name="connsiteY2" fmla="*/ 2534823 h 6222471"/>
              <a:gd name="connsiteX3" fmla="*/ 2422572 w 7857229"/>
              <a:gd name="connsiteY3" fmla="*/ 667923 h 6222471"/>
              <a:gd name="connsiteX4" fmla="*/ 3908472 w 7857229"/>
              <a:gd name="connsiteY4" fmla="*/ 1173 h 6222471"/>
              <a:gd name="connsiteX5" fmla="*/ 5108622 w 7857229"/>
              <a:gd name="connsiteY5" fmla="*/ 572673 h 6222471"/>
              <a:gd name="connsiteX6" fmla="*/ 5184822 w 7857229"/>
              <a:gd name="connsiteY6" fmla="*/ 2668173 h 6222471"/>
              <a:gd name="connsiteX7" fmla="*/ 4632372 w 7857229"/>
              <a:gd name="connsiteY7" fmla="*/ 3258723 h 6222471"/>
              <a:gd name="connsiteX8" fmla="*/ 4632372 w 7857229"/>
              <a:gd name="connsiteY8" fmla="*/ 4325523 h 6222471"/>
              <a:gd name="connsiteX9" fmla="*/ 5775372 w 7857229"/>
              <a:gd name="connsiteY9" fmla="*/ 4858923 h 6222471"/>
              <a:gd name="connsiteX10" fmla="*/ 7127922 w 7857229"/>
              <a:gd name="connsiteY10" fmla="*/ 5239923 h 6222471"/>
              <a:gd name="connsiteX11" fmla="*/ 7661322 w 7857229"/>
              <a:gd name="connsiteY11" fmla="*/ 6211473 h 6222471"/>
              <a:gd name="connsiteX12" fmla="*/ 498522 w 7857229"/>
              <a:gd name="connsiteY12" fmla="*/ 6211473 h 6222471"/>
              <a:gd name="connsiteX13" fmla="*/ 460422 w 7857229"/>
              <a:gd name="connsiteY13" fmla="*/ 5030373 h 6222471"/>
              <a:gd name="connsiteX14" fmla="*/ 2879772 w 7857229"/>
              <a:gd name="connsiteY14" fmla="*/ 4420773 h 6222471"/>
              <a:gd name="connsiteX0" fmla="*/ 2879772 w 7860491"/>
              <a:gd name="connsiteY0" fmla="*/ 4420773 h 6222471"/>
              <a:gd name="connsiteX1" fmla="*/ 2917872 w 7860491"/>
              <a:gd name="connsiteY1" fmla="*/ 3430173 h 6222471"/>
              <a:gd name="connsiteX2" fmla="*/ 2403522 w 7860491"/>
              <a:gd name="connsiteY2" fmla="*/ 2534823 h 6222471"/>
              <a:gd name="connsiteX3" fmla="*/ 2422572 w 7860491"/>
              <a:gd name="connsiteY3" fmla="*/ 667923 h 6222471"/>
              <a:gd name="connsiteX4" fmla="*/ 3908472 w 7860491"/>
              <a:gd name="connsiteY4" fmla="*/ 1173 h 6222471"/>
              <a:gd name="connsiteX5" fmla="*/ 5108622 w 7860491"/>
              <a:gd name="connsiteY5" fmla="*/ 572673 h 6222471"/>
              <a:gd name="connsiteX6" fmla="*/ 5184822 w 7860491"/>
              <a:gd name="connsiteY6" fmla="*/ 2668173 h 6222471"/>
              <a:gd name="connsiteX7" fmla="*/ 4632372 w 7860491"/>
              <a:gd name="connsiteY7" fmla="*/ 3258723 h 6222471"/>
              <a:gd name="connsiteX8" fmla="*/ 4632372 w 7860491"/>
              <a:gd name="connsiteY8" fmla="*/ 4325523 h 6222471"/>
              <a:gd name="connsiteX9" fmla="*/ 7127922 w 7860491"/>
              <a:gd name="connsiteY9" fmla="*/ 5239923 h 6222471"/>
              <a:gd name="connsiteX10" fmla="*/ 7661322 w 7860491"/>
              <a:gd name="connsiteY10" fmla="*/ 6211473 h 6222471"/>
              <a:gd name="connsiteX11" fmla="*/ 498522 w 7860491"/>
              <a:gd name="connsiteY11" fmla="*/ 6211473 h 6222471"/>
              <a:gd name="connsiteX12" fmla="*/ 460422 w 7860491"/>
              <a:gd name="connsiteY12" fmla="*/ 5030373 h 6222471"/>
              <a:gd name="connsiteX13" fmla="*/ 2879772 w 7860491"/>
              <a:gd name="connsiteY13" fmla="*/ 4420773 h 6222471"/>
              <a:gd name="connsiteX0" fmla="*/ 2879772 w 7859395"/>
              <a:gd name="connsiteY0" fmla="*/ 4420773 h 6222471"/>
              <a:gd name="connsiteX1" fmla="*/ 2917872 w 7859395"/>
              <a:gd name="connsiteY1" fmla="*/ 3430173 h 6222471"/>
              <a:gd name="connsiteX2" fmla="*/ 2403522 w 7859395"/>
              <a:gd name="connsiteY2" fmla="*/ 2534823 h 6222471"/>
              <a:gd name="connsiteX3" fmla="*/ 2422572 w 7859395"/>
              <a:gd name="connsiteY3" fmla="*/ 667923 h 6222471"/>
              <a:gd name="connsiteX4" fmla="*/ 3908472 w 7859395"/>
              <a:gd name="connsiteY4" fmla="*/ 1173 h 6222471"/>
              <a:gd name="connsiteX5" fmla="*/ 5108622 w 7859395"/>
              <a:gd name="connsiteY5" fmla="*/ 572673 h 6222471"/>
              <a:gd name="connsiteX6" fmla="*/ 5184822 w 7859395"/>
              <a:gd name="connsiteY6" fmla="*/ 2668173 h 6222471"/>
              <a:gd name="connsiteX7" fmla="*/ 4632372 w 7859395"/>
              <a:gd name="connsiteY7" fmla="*/ 3258723 h 6222471"/>
              <a:gd name="connsiteX8" fmla="*/ 4670472 w 7859395"/>
              <a:gd name="connsiteY8" fmla="*/ 4420773 h 6222471"/>
              <a:gd name="connsiteX9" fmla="*/ 7127922 w 7859395"/>
              <a:gd name="connsiteY9" fmla="*/ 5239923 h 6222471"/>
              <a:gd name="connsiteX10" fmla="*/ 7661322 w 7859395"/>
              <a:gd name="connsiteY10" fmla="*/ 6211473 h 6222471"/>
              <a:gd name="connsiteX11" fmla="*/ 498522 w 7859395"/>
              <a:gd name="connsiteY11" fmla="*/ 6211473 h 6222471"/>
              <a:gd name="connsiteX12" fmla="*/ 460422 w 7859395"/>
              <a:gd name="connsiteY12" fmla="*/ 5030373 h 6222471"/>
              <a:gd name="connsiteX13" fmla="*/ 2879772 w 7859395"/>
              <a:gd name="connsiteY13" fmla="*/ 4420773 h 6222471"/>
              <a:gd name="connsiteX0" fmla="*/ 2879772 w 7859395"/>
              <a:gd name="connsiteY0" fmla="*/ 4420773 h 6222471"/>
              <a:gd name="connsiteX1" fmla="*/ 2917872 w 7859395"/>
              <a:gd name="connsiteY1" fmla="*/ 3430173 h 6222471"/>
              <a:gd name="connsiteX2" fmla="*/ 2403522 w 7859395"/>
              <a:gd name="connsiteY2" fmla="*/ 2534823 h 6222471"/>
              <a:gd name="connsiteX3" fmla="*/ 2422572 w 7859395"/>
              <a:gd name="connsiteY3" fmla="*/ 667923 h 6222471"/>
              <a:gd name="connsiteX4" fmla="*/ 3908472 w 7859395"/>
              <a:gd name="connsiteY4" fmla="*/ 1173 h 6222471"/>
              <a:gd name="connsiteX5" fmla="*/ 5108622 w 7859395"/>
              <a:gd name="connsiteY5" fmla="*/ 572673 h 6222471"/>
              <a:gd name="connsiteX6" fmla="*/ 5184822 w 7859395"/>
              <a:gd name="connsiteY6" fmla="*/ 2668173 h 6222471"/>
              <a:gd name="connsiteX7" fmla="*/ 4632372 w 7859395"/>
              <a:gd name="connsiteY7" fmla="*/ 3506373 h 6222471"/>
              <a:gd name="connsiteX8" fmla="*/ 4670472 w 7859395"/>
              <a:gd name="connsiteY8" fmla="*/ 4420773 h 6222471"/>
              <a:gd name="connsiteX9" fmla="*/ 7127922 w 7859395"/>
              <a:gd name="connsiteY9" fmla="*/ 5239923 h 6222471"/>
              <a:gd name="connsiteX10" fmla="*/ 7661322 w 7859395"/>
              <a:gd name="connsiteY10" fmla="*/ 6211473 h 6222471"/>
              <a:gd name="connsiteX11" fmla="*/ 498522 w 7859395"/>
              <a:gd name="connsiteY11" fmla="*/ 6211473 h 6222471"/>
              <a:gd name="connsiteX12" fmla="*/ 460422 w 7859395"/>
              <a:gd name="connsiteY12" fmla="*/ 5030373 h 6222471"/>
              <a:gd name="connsiteX13" fmla="*/ 2879772 w 7859395"/>
              <a:gd name="connsiteY13" fmla="*/ 4420773 h 6222471"/>
              <a:gd name="connsiteX0" fmla="*/ 2879772 w 7859395"/>
              <a:gd name="connsiteY0" fmla="*/ 4458686 h 6260384"/>
              <a:gd name="connsiteX1" fmla="*/ 2917872 w 7859395"/>
              <a:gd name="connsiteY1" fmla="*/ 3468086 h 6260384"/>
              <a:gd name="connsiteX2" fmla="*/ 2403522 w 7859395"/>
              <a:gd name="connsiteY2" fmla="*/ 2572736 h 6260384"/>
              <a:gd name="connsiteX3" fmla="*/ 2422572 w 7859395"/>
              <a:gd name="connsiteY3" fmla="*/ 705836 h 6260384"/>
              <a:gd name="connsiteX4" fmla="*/ 3641772 w 7859395"/>
              <a:gd name="connsiteY4" fmla="*/ 986 h 6260384"/>
              <a:gd name="connsiteX5" fmla="*/ 5108622 w 7859395"/>
              <a:gd name="connsiteY5" fmla="*/ 610586 h 6260384"/>
              <a:gd name="connsiteX6" fmla="*/ 5184822 w 7859395"/>
              <a:gd name="connsiteY6" fmla="*/ 2706086 h 6260384"/>
              <a:gd name="connsiteX7" fmla="*/ 4632372 w 7859395"/>
              <a:gd name="connsiteY7" fmla="*/ 3544286 h 6260384"/>
              <a:gd name="connsiteX8" fmla="*/ 4670472 w 7859395"/>
              <a:gd name="connsiteY8" fmla="*/ 4458686 h 6260384"/>
              <a:gd name="connsiteX9" fmla="*/ 7127922 w 7859395"/>
              <a:gd name="connsiteY9" fmla="*/ 5277836 h 6260384"/>
              <a:gd name="connsiteX10" fmla="*/ 7661322 w 7859395"/>
              <a:gd name="connsiteY10" fmla="*/ 6249386 h 6260384"/>
              <a:gd name="connsiteX11" fmla="*/ 498522 w 7859395"/>
              <a:gd name="connsiteY11" fmla="*/ 6249386 h 6260384"/>
              <a:gd name="connsiteX12" fmla="*/ 460422 w 7859395"/>
              <a:gd name="connsiteY12" fmla="*/ 5068286 h 6260384"/>
              <a:gd name="connsiteX13" fmla="*/ 2879772 w 7859395"/>
              <a:gd name="connsiteY13" fmla="*/ 4458686 h 6260384"/>
              <a:gd name="connsiteX0" fmla="*/ 2879772 w 7859395"/>
              <a:gd name="connsiteY0" fmla="*/ 4457732 h 6259430"/>
              <a:gd name="connsiteX1" fmla="*/ 2917872 w 7859395"/>
              <a:gd name="connsiteY1" fmla="*/ 3467132 h 6259430"/>
              <a:gd name="connsiteX2" fmla="*/ 2403522 w 7859395"/>
              <a:gd name="connsiteY2" fmla="*/ 2571782 h 6259430"/>
              <a:gd name="connsiteX3" fmla="*/ 2422572 w 7859395"/>
              <a:gd name="connsiteY3" fmla="*/ 704882 h 6259430"/>
              <a:gd name="connsiteX4" fmla="*/ 3641772 w 7859395"/>
              <a:gd name="connsiteY4" fmla="*/ 32 h 6259430"/>
              <a:gd name="connsiteX5" fmla="*/ 5165772 w 7859395"/>
              <a:gd name="connsiteY5" fmla="*/ 685832 h 6259430"/>
              <a:gd name="connsiteX6" fmla="*/ 5184822 w 7859395"/>
              <a:gd name="connsiteY6" fmla="*/ 2705132 h 6259430"/>
              <a:gd name="connsiteX7" fmla="*/ 4632372 w 7859395"/>
              <a:gd name="connsiteY7" fmla="*/ 3543332 h 6259430"/>
              <a:gd name="connsiteX8" fmla="*/ 4670472 w 7859395"/>
              <a:gd name="connsiteY8" fmla="*/ 4457732 h 6259430"/>
              <a:gd name="connsiteX9" fmla="*/ 7127922 w 7859395"/>
              <a:gd name="connsiteY9" fmla="*/ 5276882 h 6259430"/>
              <a:gd name="connsiteX10" fmla="*/ 7661322 w 7859395"/>
              <a:gd name="connsiteY10" fmla="*/ 6248432 h 6259430"/>
              <a:gd name="connsiteX11" fmla="*/ 498522 w 7859395"/>
              <a:gd name="connsiteY11" fmla="*/ 6248432 h 6259430"/>
              <a:gd name="connsiteX12" fmla="*/ 460422 w 7859395"/>
              <a:gd name="connsiteY12" fmla="*/ 5067332 h 6259430"/>
              <a:gd name="connsiteX13" fmla="*/ 2879772 w 7859395"/>
              <a:gd name="connsiteY13" fmla="*/ 4457732 h 6259430"/>
              <a:gd name="connsiteX0" fmla="*/ 2879772 w 7859395"/>
              <a:gd name="connsiteY0" fmla="*/ 4457732 h 6259430"/>
              <a:gd name="connsiteX1" fmla="*/ 2917872 w 7859395"/>
              <a:gd name="connsiteY1" fmla="*/ 3467132 h 6259430"/>
              <a:gd name="connsiteX2" fmla="*/ 2403522 w 7859395"/>
              <a:gd name="connsiteY2" fmla="*/ 2571782 h 6259430"/>
              <a:gd name="connsiteX3" fmla="*/ 2422572 w 7859395"/>
              <a:gd name="connsiteY3" fmla="*/ 704882 h 6259430"/>
              <a:gd name="connsiteX4" fmla="*/ 3641772 w 7859395"/>
              <a:gd name="connsiteY4" fmla="*/ 32 h 6259430"/>
              <a:gd name="connsiteX5" fmla="*/ 5165772 w 7859395"/>
              <a:gd name="connsiteY5" fmla="*/ 685832 h 6259430"/>
              <a:gd name="connsiteX6" fmla="*/ 5184822 w 7859395"/>
              <a:gd name="connsiteY6" fmla="*/ 2705132 h 6259430"/>
              <a:gd name="connsiteX7" fmla="*/ 4632372 w 7859395"/>
              <a:gd name="connsiteY7" fmla="*/ 3543332 h 6259430"/>
              <a:gd name="connsiteX8" fmla="*/ 4670472 w 7859395"/>
              <a:gd name="connsiteY8" fmla="*/ 4457732 h 6259430"/>
              <a:gd name="connsiteX9" fmla="*/ 7127922 w 7859395"/>
              <a:gd name="connsiteY9" fmla="*/ 5276882 h 6259430"/>
              <a:gd name="connsiteX10" fmla="*/ 7661322 w 7859395"/>
              <a:gd name="connsiteY10" fmla="*/ 6248432 h 6259430"/>
              <a:gd name="connsiteX11" fmla="*/ 498522 w 7859395"/>
              <a:gd name="connsiteY11" fmla="*/ 6248432 h 6259430"/>
              <a:gd name="connsiteX12" fmla="*/ 460422 w 7859395"/>
              <a:gd name="connsiteY12" fmla="*/ 5067332 h 6259430"/>
              <a:gd name="connsiteX13" fmla="*/ 2879772 w 7859395"/>
              <a:gd name="connsiteY13" fmla="*/ 4457732 h 6259430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32372 w 7859395"/>
              <a:gd name="connsiteY7" fmla="*/ 354333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51422 w 7859395"/>
              <a:gd name="connsiteY7" fmla="*/ 344808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51422 w 7859395"/>
              <a:gd name="connsiteY7" fmla="*/ 344808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32372 w 7859395"/>
              <a:gd name="connsiteY7" fmla="*/ 356238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8157101"/>
              <a:gd name="connsiteY0" fmla="*/ 4457730 h 6329042"/>
              <a:gd name="connsiteX1" fmla="*/ 2917872 w 8157101"/>
              <a:gd name="connsiteY1" fmla="*/ 3467130 h 6329042"/>
              <a:gd name="connsiteX2" fmla="*/ 2403522 w 8157101"/>
              <a:gd name="connsiteY2" fmla="*/ 2571780 h 6329042"/>
              <a:gd name="connsiteX3" fmla="*/ 2422572 w 8157101"/>
              <a:gd name="connsiteY3" fmla="*/ 704880 h 6329042"/>
              <a:gd name="connsiteX4" fmla="*/ 3641772 w 8157101"/>
              <a:gd name="connsiteY4" fmla="*/ 30 h 6329042"/>
              <a:gd name="connsiteX5" fmla="*/ 5165772 w 8157101"/>
              <a:gd name="connsiteY5" fmla="*/ 685830 h 6329042"/>
              <a:gd name="connsiteX6" fmla="*/ 5184822 w 8157101"/>
              <a:gd name="connsiteY6" fmla="*/ 2590830 h 6329042"/>
              <a:gd name="connsiteX7" fmla="*/ 4632372 w 8157101"/>
              <a:gd name="connsiteY7" fmla="*/ 3562380 h 6329042"/>
              <a:gd name="connsiteX8" fmla="*/ 4670472 w 8157101"/>
              <a:gd name="connsiteY8" fmla="*/ 4457730 h 6329042"/>
              <a:gd name="connsiteX9" fmla="*/ 7223172 w 8157101"/>
              <a:gd name="connsiteY9" fmla="*/ 5219730 h 6329042"/>
              <a:gd name="connsiteX10" fmla="*/ 7661322 w 8157101"/>
              <a:gd name="connsiteY10" fmla="*/ 6248430 h 6329042"/>
              <a:gd name="connsiteX11" fmla="*/ 498522 w 8157101"/>
              <a:gd name="connsiteY11" fmla="*/ 6248430 h 6329042"/>
              <a:gd name="connsiteX12" fmla="*/ 460422 w 8157101"/>
              <a:gd name="connsiteY12" fmla="*/ 5067330 h 6329042"/>
              <a:gd name="connsiteX13" fmla="*/ 2879772 w 8157101"/>
              <a:gd name="connsiteY13" fmla="*/ 4457730 h 6329042"/>
              <a:gd name="connsiteX0" fmla="*/ 2879772 w 7810739"/>
              <a:gd name="connsiteY0" fmla="*/ 4457730 h 6248430"/>
              <a:gd name="connsiteX1" fmla="*/ 2917872 w 7810739"/>
              <a:gd name="connsiteY1" fmla="*/ 3467130 h 6248430"/>
              <a:gd name="connsiteX2" fmla="*/ 2403522 w 7810739"/>
              <a:gd name="connsiteY2" fmla="*/ 2571780 h 6248430"/>
              <a:gd name="connsiteX3" fmla="*/ 2422572 w 7810739"/>
              <a:gd name="connsiteY3" fmla="*/ 704880 h 6248430"/>
              <a:gd name="connsiteX4" fmla="*/ 3641772 w 7810739"/>
              <a:gd name="connsiteY4" fmla="*/ 30 h 6248430"/>
              <a:gd name="connsiteX5" fmla="*/ 5165772 w 7810739"/>
              <a:gd name="connsiteY5" fmla="*/ 685830 h 6248430"/>
              <a:gd name="connsiteX6" fmla="*/ 5184822 w 7810739"/>
              <a:gd name="connsiteY6" fmla="*/ 2590830 h 6248430"/>
              <a:gd name="connsiteX7" fmla="*/ 4632372 w 7810739"/>
              <a:gd name="connsiteY7" fmla="*/ 3562380 h 6248430"/>
              <a:gd name="connsiteX8" fmla="*/ 4670472 w 7810739"/>
              <a:gd name="connsiteY8" fmla="*/ 4457730 h 6248430"/>
              <a:gd name="connsiteX9" fmla="*/ 7223172 w 7810739"/>
              <a:gd name="connsiteY9" fmla="*/ 5219730 h 6248430"/>
              <a:gd name="connsiteX10" fmla="*/ 7661322 w 7810739"/>
              <a:gd name="connsiteY10" fmla="*/ 6248430 h 6248430"/>
              <a:gd name="connsiteX11" fmla="*/ 498522 w 7810739"/>
              <a:gd name="connsiteY11" fmla="*/ 6248430 h 6248430"/>
              <a:gd name="connsiteX12" fmla="*/ 460422 w 7810739"/>
              <a:gd name="connsiteY12" fmla="*/ 5067330 h 6248430"/>
              <a:gd name="connsiteX13" fmla="*/ 2879772 w 7810739"/>
              <a:gd name="connsiteY13" fmla="*/ 4457730 h 6248430"/>
              <a:gd name="connsiteX0" fmla="*/ 2679626 w 7610593"/>
              <a:gd name="connsiteY0" fmla="*/ 4457730 h 6248430"/>
              <a:gd name="connsiteX1" fmla="*/ 2717726 w 7610593"/>
              <a:gd name="connsiteY1" fmla="*/ 3467130 h 6248430"/>
              <a:gd name="connsiteX2" fmla="*/ 2203376 w 7610593"/>
              <a:gd name="connsiteY2" fmla="*/ 2571780 h 6248430"/>
              <a:gd name="connsiteX3" fmla="*/ 2222426 w 7610593"/>
              <a:gd name="connsiteY3" fmla="*/ 704880 h 6248430"/>
              <a:gd name="connsiteX4" fmla="*/ 3441626 w 7610593"/>
              <a:gd name="connsiteY4" fmla="*/ 30 h 6248430"/>
              <a:gd name="connsiteX5" fmla="*/ 4965626 w 7610593"/>
              <a:gd name="connsiteY5" fmla="*/ 685830 h 6248430"/>
              <a:gd name="connsiteX6" fmla="*/ 4984676 w 7610593"/>
              <a:gd name="connsiteY6" fmla="*/ 2590830 h 6248430"/>
              <a:gd name="connsiteX7" fmla="*/ 4432226 w 7610593"/>
              <a:gd name="connsiteY7" fmla="*/ 3562380 h 6248430"/>
              <a:gd name="connsiteX8" fmla="*/ 4470326 w 7610593"/>
              <a:gd name="connsiteY8" fmla="*/ 4457730 h 6248430"/>
              <a:gd name="connsiteX9" fmla="*/ 7023026 w 7610593"/>
              <a:gd name="connsiteY9" fmla="*/ 5219730 h 6248430"/>
              <a:gd name="connsiteX10" fmla="*/ 7461176 w 7610593"/>
              <a:gd name="connsiteY10" fmla="*/ 6248430 h 6248430"/>
              <a:gd name="connsiteX11" fmla="*/ 298376 w 7610593"/>
              <a:gd name="connsiteY11" fmla="*/ 6248430 h 6248430"/>
              <a:gd name="connsiteX12" fmla="*/ 260276 w 7610593"/>
              <a:gd name="connsiteY12" fmla="*/ 5067330 h 6248430"/>
              <a:gd name="connsiteX13" fmla="*/ 2679626 w 7610593"/>
              <a:gd name="connsiteY13" fmla="*/ 4457730 h 6248430"/>
              <a:gd name="connsiteX0" fmla="*/ 2679626 w 7284987"/>
              <a:gd name="connsiteY0" fmla="*/ 4457730 h 6248430"/>
              <a:gd name="connsiteX1" fmla="*/ 2717726 w 7284987"/>
              <a:gd name="connsiteY1" fmla="*/ 3467130 h 6248430"/>
              <a:gd name="connsiteX2" fmla="*/ 2203376 w 7284987"/>
              <a:gd name="connsiteY2" fmla="*/ 2571780 h 6248430"/>
              <a:gd name="connsiteX3" fmla="*/ 2222426 w 7284987"/>
              <a:gd name="connsiteY3" fmla="*/ 704880 h 6248430"/>
              <a:gd name="connsiteX4" fmla="*/ 3441626 w 7284987"/>
              <a:gd name="connsiteY4" fmla="*/ 30 h 6248430"/>
              <a:gd name="connsiteX5" fmla="*/ 4965626 w 7284987"/>
              <a:gd name="connsiteY5" fmla="*/ 685830 h 6248430"/>
              <a:gd name="connsiteX6" fmla="*/ 4984676 w 7284987"/>
              <a:gd name="connsiteY6" fmla="*/ 2590830 h 6248430"/>
              <a:gd name="connsiteX7" fmla="*/ 4432226 w 7284987"/>
              <a:gd name="connsiteY7" fmla="*/ 3562380 h 6248430"/>
              <a:gd name="connsiteX8" fmla="*/ 4470326 w 7284987"/>
              <a:gd name="connsiteY8" fmla="*/ 4457730 h 6248430"/>
              <a:gd name="connsiteX9" fmla="*/ 7023026 w 7284987"/>
              <a:gd name="connsiteY9" fmla="*/ 5219730 h 6248430"/>
              <a:gd name="connsiteX10" fmla="*/ 6971605 w 7284987"/>
              <a:gd name="connsiteY10" fmla="*/ 6248430 h 6248430"/>
              <a:gd name="connsiteX11" fmla="*/ 298376 w 7284987"/>
              <a:gd name="connsiteY11" fmla="*/ 6248430 h 6248430"/>
              <a:gd name="connsiteX12" fmla="*/ 260276 w 7284987"/>
              <a:gd name="connsiteY12" fmla="*/ 5067330 h 6248430"/>
              <a:gd name="connsiteX13" fmla="*/ 2679626 w 7284987"/>
              <a:gd name="connsiteY13" fmla="*/ 4457730 h 6248430"/>
              <a:gd name="connsiteX0" fmla="*/ 2679626 w 7538410"/>
              <a:gd name="connsiteY0" fmla="*/ 4457730 h 6333976"/>
              <a:gd name="connsiteX1" fmla="*/ 2717726 w 7538410"/>
              <a:gd name="connsiteY1" fmla="*/ 3467130 h 6333976"/>
              <a:gd name="connsiteX2" fmla="*/ 2203376 w 7538410"/>
              <a:gd name="connsiteY2" fmla="*/ 2571780 h 6333976"/>
              <a:gd name="connsiteX3" fmla="*/ 2222426 w 7538410"/>
              <a:gd name="connsiteY3" fmla="*/ 704880 h 6333976"/>
              <a:gd name="connsiteX4" fmla="*/ 3441626 w 7538410"/>
              <a:gd name="connsiteY4" fmla="*/ 30 h 6333976"/>
              <a:gd name="connsiteX5" fmla="*/ 4965626 w 7538410"/>
              <a:gd name="connsiteY5" fmla="*/ 685830 h 6333976"/>
              <a:gd name="connsiteX6" fmla="*/ 4984676 w 7538410"/>
              <a:gd name="connsiteY6" fmla="*/ 2590830 h 6333976"/>
              <a:gd name="connsiteX7" fmla="*/ 4432226 w 7538410"/>
              <a:gd name="connsiteY7" fmla="*/ 3562380 h 6333976"/>
              <a:gd name="connsiteX8" fmla="*/ 4470326 w 7538410"/>
              <a:gd name="connsiteY8" fmla="*/ 4457730 h 6333976"/>
              <a:gd name="connsiteX9" fmla="*/ 6889507 w 7538410"/>
              <a:gd name="connsiteY9" fmla="*/ 5152967 h 6333976"/>
              <a:gd name="connsiteX10" fmla="*/ 6971605 w 7538410"/>
              <a:gd name="connsiteY10" fmla="*/ 6248430 h 6333976"/>
              <a:gd name="connsiteX11" fmla="*/ 298376 w 7538410"/>
              <a:gd name="connsiteY11" fmla="*/ 6248430 h 6333976"/>
              <a:gd name="connsiteX12" fmla="*/ 260276 w 7538410"/>
              <a:gd name="connsiteY12" fmla="*/ 5067330 h 6333976"/>
              <a:gd name="connsiteX13" fmla="*/ 2679626 w 7538410"/>
              <a:gd name="connsiteY13" fmla="*/ 4457730 h 6333976"/>
              <a:gd name="connsiteX0" fmla="*/ 2679626 w 7198675"/>
              <a:gd name="connsiteY0" fmla="*/ 4457730 h 6252332"/>
              <a:gd name="connsiteX1" fmla="*/ 2717726 w 7198675"/>
              <a:gd name="connsiteY1" fmla="*/ 3467130 h 6252332"/>
              <a:gd name="connsiteX2" fmla="*/ 2203376 w 7198675"/>
              <a:gd name="connsiteY2" fmla="*/ 2571780 h 6252332"/>
              <a:gd name="connsiteX3" fmla="*/ 2222426 w 7198675"/>
              <a:gd name="connsiteY3" fmla="*/ 704880 h 6252332"/>
              <a:gd name="connsiteX4" fmla="*/ 3441626 w 7198675"/>
              <a:gd name="connsiteY4" fmla="*/ 30 h 6252332"/>
              <a:gd name="connsiteX5" fmla="*/ 4965626 w 7198675"/>
              <a:gd name="connsiteY5" fmla="*/ 685830 h 6252332"/>
              <a:gd name="connsiteX6" fmla="*/ 4984676 w 7198675"/>
              <a:gd name="connsiteY6" fmla="*/ 2590830 h 6252332"/>
              <a:gd name="connsiteX7" fmla="*/ 4432226 w 7198675"/>
              <a:gd name="connsiteY7" fmla="*/ 3562380 h 6252332"/>
              <a:gd name="connsiteX8" fmla="*/ 4470326 w 7198675"/>
              <a:gd name="connsiteY8" fmla="*/ 4457730 h 6252332"/>
              <a:gd name="connsiteX9" fmla="*/ 6889507 w 7198675"/>
              <a:gd name="connsiteY9" fmla="*/ 5152967 h 6252332"/>
              <a:gd name="connsiteX10" fmla="*/ 6971605 w 7198675"/>
              <a:gd name="connsiteY10" fmla="*/ 6248430 h 6252332"/>
              <a:gd name="connsiteX11" fmla="*/ 298376 w 7198675"/>
              <a:gd name="connsiteY11" fmla="*/ 6248430 h 6252332"/>
              <a:gd name="connsiteX12" fmla="*/ 260276 w 7198675"/>
              <a:gd name="connsiteY12" fmla="*/ 5067330 h 6252332"/>
              <a:gd name="connsiteX13" fmla="*/ 2679626 w 7198675"/>
              <a:gd name="connsiteY13" fmla="*/ 4457730 h 6252332"/>
              <a:gd name="connsiteX0" fmla="*/ 2679626 w 7251966"/>
              <a:gd name="connsiteY0" fmla="*/ 4457730 h 6258000"/>
              <a:gd name="connsiteX1" fmla="*/ 2717726 w 7251966"/>
              <a:gd name="connsiteY1" fmla="*/ 3467130 h 6258000"/>
              <a:gd name="connsiteX2" fmla="*/ 2203376 w 7251966"/>
              <a:gd name="connsiteY2" fmla="*/ 2571780 h 6258000"/>
              <a:gd name="connsiteX3" fmla="*/ 2222426 w 7251966"/>
              <a:gd name="connsiteY3" fmla="*/ 704880 h 6258000"/>
              <a:gd name="connsiteX4" fmla="*/ 3441626 w 7251966"/>
              <a:gd name="connsiteY4" fmla="*/ 30 h 6258000"/>
              <a:gd name="connsiteX5" fmla="*/ 4965626 w 7251966"/>
              <a:gd name="connsiteY5" fmla="*/ 685830 h 6258000"/>
              <a:gd name="connsiteX6" fmla="*/ 4984676 w 7251966"/>
              <a:gd name="connsiteY6" fmla="*/ 2590830 h 6258000"/>
              <a:gd name="connsiteX7" fmla="*/ 4432226 w 7251966"/>
              <a:gd name="connsiteY7" fmla="*/ 3562380 h 6258000"/>
              <a:gd name="connsiteX8" fmla="*/ 4470326 w 7251966"/>
              <a:gd name="connsiteY8" fmla="*/ 4457730 h 6258000"/>
              <a:gd name="connsiteX9" fmla="*/ 6889507 w 7251966"/>
              <a:gd name="connsiteY9" fmla="*/ 5152967 h 6258000"/>
              <a:gd name="connsiteX10" fmla="*/ 6971605 w 7251966"/>
              <a:gd name="connsiteY10" fmla="*/ 6248430 h 6258000"/>
              <a:gd name="connsiteX11" fmla="*/ 298376 w 7251966"/>
              <a:gd name="connsiteY11" fmla="*/ 6248430 h 6258000"/>
              <a:gd name="connsiteX12" fmla="*/ 260276 w 7251966"/>
              <a:gd name="connsiteY12" fmla="*/ 5067330 h 6258000"/>
              <a:gd name="connsiteX13" fmla="*/ 2679626 w 7251966"/>
              <a:gd name="connsiteY13" fmla="*/ 4457730 h 6258000"/>
              <a:gd name="connsiteX0" fmla="*/ 2708552 w 7571357"/>
              <a:gd name="connsiteY0" fmla="*/ 4457730 h 6273567"/>
              <a:gd name="connsiteX1" fmla="*/ 2746652 w 7571357"/>
              <a:gd name="connsiteY1" fmla="*/ 3467130 h 6273567"/>
              <a:gd name="connsiteX2" fmla="*/ 2232302 w 7571357"/>
              <a:gd name="connsiteY2" fmla="*/ 2571780 h 6273567"/>
              <a:gd name="connsiteX3" fmla="*/ 2251352 w 7571357"/>
              <a:gd name="connsiteY3" fmla="*/ 704880 h 6273567"/>
              <a:gd name="connsiteX4" fmla="*/ 3470552 w 7571357"/>
              <a:gd name="connsiteY4" fmla="*/ 30 h 6273567"/>
              <a:gd name="connsiteX5" fmla="*/ 4994552 w 7571357"/>
              <a:gd name="connsiteY5" fmla="*/ 685830 h 6273567"/>
              <a:gd name="connsiteX6" fmla="*/ 5013602 w 7571357"/>
              <a:gd name="connsiteY6" fmla="*/ 2590830 h 6273567"/>
              <a:gd name="connsiteX7" fmla="*/ 4461152 w 7571357"/>
              <a:gd name="connsiteY7" fmla="*/ 3562380 h 6273567"/>
              <a:gd name="connsiteX8" fmla="*/ 4499252 w 7571357"/>
              <a:gd name="connsiteY8" fmla="*/ 4457730 h 6273567"/>
              <a:gd name="connsiteX9" fmla="*/ 6918433 w 7571357"/>
              <a:gd name="connsiteY9" fmla="*/ 5152967 h 6273567"/>
              <a:gd name="connsiteX10" fmla="*/ 7000531 w 7571357"/>
              <a:gd name="connsiteY10" fmla="*/ 6248430 h 6273567"/>
              <a:gd name="connsiteX11" fmla="*/ 272248 w 7571357"/>
              <a:gd name="connsiteY11" fmla="*/ 5938318 h 6273567"/>
              <a:gd name="connsiteX12" fmla="*/ 289202 w 7571357"/>
              <a:gd name="connsiteY12" fmla="*/ 5067330 h 6273567"/>
              <a:gd name="connsiteX13" fmla="*/ 2708552 w 7571357"/>
              <a:gd name="connsiteY13" fmla="*/ 4457730 h 6273567"/>
              <a:gd name="connsiteX0" fmla="*/ 2708552 w 7601843"/>
              <a:gd name="connsiteY0" fmla="*/ 4457730 h 6253643"/>
              <a:gd name="connsiteX1" fmla="*/ 2746652 w 7601843"/>
              <a:gd name="connsiteY1" fmla="*/ 3467130 h 6253643"/>
              <a:gd name="connsiteX2" fmla="*/ 2232302 w 7601843"/>
              <a:gd name="connsiteY2" fmla="*/ 2571780 h 6253643"/>
              <a:gd name="connsiteX3" fmla="*/ 2251352 w 7601843"/>
              <a:gd name="connsiteY3" fmla="*/ 704880 h 6253643"/>
              <a:gd name="connsiteX4" fmla="*/ 3470552 w 7601843"/>
              <a:gd name="connsiteY4" fmla="*/ 30 h 6253643"/>
              <a:gd name="connsiteX5" fmla="*/ 4994552 w 7601843"/>
              <a:gd name="connsiteY5" fmla="*/ 685830 h 6253643"/>
              <a:gd name="connsiteX6" fmla="*/ 5013602 w 7601843"/>
              <a:gd name="connsiteY6" fmla="*/ 2590830 h 6253643"/>
              <a:gd name="connsiteX7" fmla="*/ 4461152 w 7601843"/>
              <a:gd name="connsiteY7" fmla="*/ 3562380 h 6253643"/>
              <a:gd name="connsiteX8" fmla="*/ 4499252 w 7601843"/>
              <a:gd name="connsiteY8" fmla="*/ 4457730 h 6253643"/>
              <a:gd name="connsiteX9" fmla="*/ 6918433 w 7601843"/>
              <a:gd name="connsiteY9" fmla="*/ 5152967 h 6253643"/>
              <a:gd name="connsiteX10" fmla="*/ 7000531 w 7601843"/>
              <a:gd name="connsiteY10" fmla="*/ 6248430 h 6253643"/>
              <a:gd name="connsiteX11" fmla="*/ 272248 w 7601843"/>
              <a:gd name="connsiteY11" fmla="*/ 5938318 h 6253643"/>
              <a:gd name="connsiteX12" fmla="*/ 289202 w 7601843"/>
              <a:gd name="connsiteY12" fmla="*/ 5067330 h 6253643"/>
              <a:gd name="connsiteX13" fmla="*/ 2708552 w 7601843"/>
              <a:gd name="connsiteY13" fmla="*/ 4457730 h 6253643"/>
              <a:gd name="connsiteX0" fmla="*/ 2708016 w 7570747"/>
              <a:gd name="connsiteY0" fmla="*/ 4457730 h 6257721"/>
              <a:gd name="connsiteX1" fmla="*/ 2746116 w 7570747"/>
              <a:gd name="connsiteY1" fmla="*/ 3467130 h 6257721"/>
              <a:gd name="connsiteX2" fmla="*/ 2231766 w 7570747"/>
              <a:gd name="connsiteY2" fmla="*/ 2571780 h 6257721"/>
              <a:gd name="connsiteX3" fmla="*/ 2250816 w 7570747"/>
              <a:gd name="connsiteY3" fmla="*/ 704880 h 6257721"/>
              <a:gd name="connsiteX4" fmla="*/ 3470016 w 7570747"/>
              <a:gd name="connsiteY4" fmla="*/ 30 h 6257721"/>
              <a:gd name="connsiteX5" fmla="*/ 4994016 w 7570747"/>
              <a:gd name="connsiteY5" fmla="*/ 685830 h 6257721"/>
              <a:gd name="connsiteX6" fmla="*/ 5013066 w 7570747"/>
              <a:gd name="connsiteY6" fmla="*/ 2590830 h 6257721"/>
              <a:gd name="connsiteX7" fmla="*/ 4460616 w 7570747"/>
              <a:gd name="connsiteY7" fmla="*/ 3562380 h 6257721"/>
              <a:gd name="connsiteX8" fmla="*/ 4498716 w 7570747"/>
              <a:gd name="connsiteY8" fmla="*/ 4457730 h 6257721"/>
              <a:gd name="connsiteX9" fmla="*/ 6917897 w 7570747"/>
              <a:gd name="connsiteY9" fmla="*/ 5152967 h 6257721"/>
              <a:gd name="connsiteX10" fmla="*/ 6999995 w 7570747"/>
              <a:gd name="connsiteY10" fmla="*/ 6248430 h 6257721"/>
              <a:gd name="connsiteX11" fmla="*/ 272691 w 7570747"/>
              <a:gd name="connsiteY11" fmla="*/ 5703561 h 6257721"/>
              <a:gd name="connsiteX12" fmla="*/ 288666 w 7570747"/>
              <a:gd name="connsiteY12" fmla="*/ 5067330 h 6257721"/>
              <a:gd name="connsiteX13" fmla="*/ 2708016 w 7570747"/>
              <a:gd name="connsiteY13" fmla="*/ 4457730 h 6257721"/>
              <a:gd name="connsiteX0" fmla="*/ 2712534 w 7575265"/>
              <a:gd name="connsiteY0" fmla="*/ 4457730 h 6257721"/>
              <a:gd name="connsiteX1" fmla="*/ 2750634 w 7575265"/>
              <a:gd name="connsiteY1" fmla="*/ 3467130 h 6257721"/>
              <a:gd name="connsiteX2" fmla="*/ 2236284 w 7575265"/>
              <a:gd name="connsiteY2" fmla="*/ 2571780 h 6257721"/>
              <a:gd name="connsiteX3" fmla="*/ 2255334 w 7575265"/>
              <a:gd name="connsiteY3" fmla="*/ 704880 h 6257721"/>
              <a:gd name="connsiteX4" fmla="*/ 3474534 w 7575265"/>
              <a:gd name="connsiteY4" fmla="*/ 30 h 6257721"/>
              <a:gd name="connsiteX5" fmla="*/ 4998534 w 7575265"/>
              <a:gd name="connsiteY5" fmla="*/ 685830 h 6257721"/>
              <a:gd name="connsiteX6" fmla="*/ 5017584 w 7575265"/>
              <a:gd name="connsiteY6" fmla="*/ 2590830 h 6257721"/>
              <a:gd name="connsiteX7" fmla="*/ 4465134 w 7575265"/>
              <a:gd name="connsiteY7" fmla="*/ 3562380 h 6257721"/>
              <a:gd name="connsiteX8" fmla="*/ 4503234 w 7575265"/>
              <a:gd name="connsiteY8" fmla="*/ 4457730 h 6257721"/>
              <a:gd name="connsiteX9" fmla="*/ 6922415 w 7575265"/>
              <a:gd name="connsiteY9" fmla="*/ 5152967 h 6257721"/>
              <a:gd name="connsiteX10" fmla="*/ 7004513 w 7575265"/>
              <a:gd name="connsiteY10" fmla="*/ 6248430 h 6257721"/>
              <a:gd name="connsiteX11" fmla="*/ 277209 w 7575265"/>
              <a:gd name="connsiteY11" fmla="*/ 5703561 h 6257721"/>
              <a:gd name="connsiteX12" fmla="*/ 284495 w 7575265"/>
              <a:gd name="connsiteY12" fmla="*/ 4898265 h 6257721"/>
              <a:gd name="connsiteX13" fmla="*/ 2712534 w 7575265"/>
              <a:gd name="connsiteY13" fmla="*/ 4457730 h 6257721"/>
              <a:gd name="connsiteX0" fmla="*/ 2931972 w 7794703"/>
              <a:gd name="connsiteY0" fmla="*/ 4457730 h 6257721"/>
              <a:gd name="connsiteX1" fmla="*/ 2970072 w 7794703"/>
              <a:gd name="connsiteY1" fmla="*/ 3467130 h 6257721"/>
              <a:gd name="connsiteX2" fmla="*/ 2455722 w 7794703"/>
              <a:gd name="connsiteY2" fmla="*/ 2571780 h 6257721"/>
              <a:gd name="connsiteX3" fmla="*/ 2474772 w 7794703"/>
              <a:gd name="connsiteY3" fmla="*/ 704880 h 6257721"/>
              <a:gd name="connsiteX4" fmla="*/ 3693972 w 7794703"/>
              <a:gd name="connsiteY4" fmla="*/ 30 h 6257721"/>
              <a:gd name="connsiteX5" fmla="*/ 5217972 w 7794703"/>
              <a:gd name="connsiteY5" fmla="*/ 685830 h 6257721"/>
              <a:gd name="connsiteX6" fmla="*/ 5237022 w 7794703"/>
              <a:gd name="connsiteY6" fmla="*/ 2590830 h 6257721"/>
              <a:gd name="connsiteX7" fmla="*/ 4684572 w 7794703"/>
              <a:gd name="connsiteY7" fmla="*/ 3562380 h 6257721"/>
              <a:gd name="connsiteX8" fmla="*/ 4722672 w 7794703"/>
              <a:gd name="connsiteY8" fmla="*/ 4457730 h 6257721"/>
              <a:gd name="connsiteX9" fmla="*/ 7141853 w 7794703"/>
              <a:gd name="connsiteY9" fmla="*/ 5152967 h 6257721"/>
              <a:gd name="connsiteX10" fmla="*/ 7223951 w 7794703"/>
              <a:gd name="connsiteY10" fmla="*/ 6248430 h 6257721"/>
              <a:gd name="connsiteX11" fmla="*/ 496647 w 7794703"/>
              <a:gd name="connsiteY11" fmla="*/ 5703561 h 6257721"/>
              <a:gd name="connsiteX12" fmla="*/ 503933 w 7794703"/>
              <a:gd name="connsiteY12" fmla="*/ 4898265 h 6257721"/>
              <a:gd name="connsiteX13" fmla="*/ 2931972 w 7794703"/>
              <a:gd name="connsiteY13" fmla="*/ 4457730 h 6257721"/>
              <a:gd name="connsiteX0" fmla="*/ 2931972 w 7837488"/>
              <a:gd name="connsiteY0" fmla="*/ 4457730 h 6265847"/>
              <a:gd name="connsiteX1" fmla="*/ 2970072 w 7837488"/>
              <a:gd name="connsiteY1" fmla="*/ 3467130 h 6265847"/>
              <a:gd name="connsiteX2" fmla="*/ 2455722 w 7837488"/>
              <a:gd name="connsiteY2" fmla="*/ 2571780 h 6265847"/>
              <a:gd name="connsiteX3" fmla="*/ 2474772 w 7837488"/>
              <a:gd name="connsiteY3" fmla="*/ 704880 h 6265847"/>
              <a:gd name="connsiteX4" fmla="*/ 3693972 w 7837488"/>
              <a:gd name="connsiteY4" fmla="*/ 30 h 6265847"/>
              <a:gd name="connsiteX5" fmla="*/ 5217972 w 7837488"/>
              <a:gd name="connsiteY5" fmla="*/ 685830 h 6265847"/>
              <a:gd name="connsiteX6" fmla="*/ 5237022 w 7837488"/>
              <a:gd name="connsiteY6" fmla="*/ 2590830 h 6265847"/>
              <a:gd name="connsiteX7" fmla="*/ 4684572 w 7837488"/>
              <a:gd name="connsiteY7" fmla="*/ 3562380 h 6265847"/>
              <a:gd name="connsiteX8" fmla="*/ 4722672 w 7837488"/>
              <a:gd name="connsiteY8" fmla="*/ 4457730 h 6265847"/>
              <a:gd name="connsiteX9" fmla="*/ 7141853 w 7837488"/>
              <a:gd name="connsiteY9" fmla="*/ 5152967 h 6265847"/>
              <a:gd name="connsiteX10" fmla="*/ 7223951 w 7837488"/>
              <a:gd name="connsiteY10" fmla="*/ 6248430 h 6265847"/>
              <a:gd name="connsiteX11" fmla="*/ 496647 w 7837488"/>
              <a:gd name="connsiteY11" fmla="*/ 5703561 h 6265847"/>
              <a:gd name="connsiteX12" fmla="*/ 503933 w 7837488"/>
              <a:gd name="connsiteY12" fmla="*/ 4898265 h 6265847"/>
              <a:gd name="connsiteX13" fmla="*/ 2931972 w 7837488"/>
              <a:gd name="connsiteY13" fmla="*/ 4457730 h 6265847"/>
              <a:gd name="connsiteX0" fmla="*/ 2931972 w 7837488"/>
              <a:gd name="connsiteY0" fmla="*/ 4457730 h 6265847"/>
              <a:gd name="connsiteX1" fmla="*/ 2970072 w 7837488"/>
              <a:gd name="connsiteY1" fmla="*/ 3467130 h 6265847"/>
              <a:gd name="connsiteX2" fmla="*/ 2455722 w 7837488"/>
              <a:gd name="connsiteY2" fmla="*/ 2571780 h 6265847"/>
              <a:gd name="connsiteX3" fmla="*/ 2474772 w 7837488"/>
              <a:gd name="connsiteY3" fmla="*/ 704880 h 6265847"/>
              <a:gd name="connsiteX4" fmla="*/ 3693972 w 7837488"/>
              <a:gd name="connsiteY4" fmla="*/ 30 h 6265847"/>
              <a:gd name="connsiteX5" fmla="*/ 5217972 w 7837488"/>
              <a:gd name="connsiteY5" fmla="*/ 685830 h 6265847"/>
              <a:gd name="connsiteX6" fmla="*/ 5237022 w 7837488"/>
              <a:gd name="connsiteY6" fmla="*/ 2590830 h 6265847"/>
              <a:gd name="connsiteX7" fmla="*/ 4684572 w 7837488"/>
              <a:gd name="connsiteY7" fmla="*/ 3562380 h 6265847"/>
              <a:gd name="connsiteX8" fmla="*/ 4722672 w 7837488"/>
              <a:gd name="connsiteY8" fmla="*/ 4457730 h 6265847"/>
              <a:gd name="connsiteX9" fmla="*/ 7141853 w 7837488"/>
              <a:gd name="connsiteY9" fmla="*/ 5152967 h 6265847"/>
              <a:gd name="connsiteX10" fmla="*/ 7223951 w 7837488"/>
              <a:gd name="connsiteY10" fmla="*/ 6248430 h 6265847"/>
              <a:gd name="connsiteX11" fmla="*/ 496647 w 7837488"/>
              <a:gd name="connsiteY11" fmla="*/ 5703561 h 6265847"/>
              <a:gd name="connsiteX12" fmla="*/ 503933 w 7837488"/>
              <a:gd name="connsiteY12" fmla="*/ 4898265 h 6265847"/>
              <a:gd name="connsiteX13" fmla="*/ 2931972 w 7837488"/>
              <a:gd name="connsiteY13" fmla="*/ 4457730 h 626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37488" h="6265847">
                <a:moveTo>
                  <a:pt x="2931972" y="4457730"/>
                </a:moveTo>
                <a:cubicBezTo>
                  <a:pt x="3342995" y="4219208"/>
                  <a:pt x="3049447" y="3781455"/>
                  <a:pt x="2970072" y="3467130"/>
                </a:cubicBezTo>
                <a:cubicBezTo>
                  <a:pt x="2890697" y="3152805"/>
                  <a:pt x="2538272" y="3032155"/>
                  <a:pt x="2455722" y="2571780"/>
                </a:cubicBezTo>
                <a:cubicBezTo>
                  <a:pt x="2373172" y="2111405"/>
                  <a:pt x="2268397" y="1133505"/>
                  <a:pt x="2474772" y="704880"/>
                </a:cubicBezTo>
                <a:cubicBezTo>
                  <a:pt x="2681147" y="276255"/>
                  <a:pt x="3236772" y="3205"/>
                  <a:pt x="3693972" y="30"/>
                </a:cubicBezTo>
                <a:cubicBezTo>
                  <a:pt x="4151172" y="-3145"/>
                  <a:pt x="4960797" y="254030"/>
                  <a:pt x="5217972" y="685830"/>
                </a:cubicBezTo>
                <a:cubicBezTo>
                  <a:pt x="5475147" y="1117630"/>
                  <a:pt x="5325922" y="2111405"/>
                  <a:pt x="5237022" y="2590830"/>
                </a:cubicBezTo>
                <a:cubicBezTo>
                  <a:pt x="5148122" y="3070255"/>
                  <a:pt x="4846497" y="3289330"/>
                  <a:pt x="4684572" y="3562380"/>
                </a:cubicBezTo>
                <a:cubicBezTo>
                  <a:pt x="4522647" y="3835430"/>
                  <a:pt x="4313125" y="4192632"/>
                  <a:pt x="4722672" y="4457730"/>
                </a:cubicBezTo>
                <a:cubicBezTo>
                  <a:pt x="5132219" y="4722828"/>
                  <a:pt x="6724973" y="4854517"/>
                  <a:pt x="7141853" y="5152967"/>
                </a:cubicBezTo>
                <a:cubicBezTo>
                  <a:pt x="7558733" y="5451417"/>
                  <a:pt x="8429043" y="6405913"/>
                  <a:pt x="7223951" y="6248430"/>
                </a:cubicBezTo>
                <a:cubicBezTo>
                  <a:pt x="6018859" y="6090947"/>
                  <a:pt x="1953248" y="5906172"/>
                  <a:pt x="496647" y="5703561"/>
                </a:cubicBezTo>
                <a:cubicBezTo>
                  <a:pt x="154395" y="5630561"/>
                  <a:pt x="-428475" y="5263351"/>
                  <a:pt x="503933" y="4898265"/>
                </a:cubicBezTo>
                <a:cubicBezTo>
                  <a:pt x="1436341" y="4533179"/>
                  <a:pt x="2520949" y="4696253"/>
                  <a:pt x="2931972" y="4457730"/>
                </a:cubicBezTo>
                <a:close/>
              </a:path>
            </a:pathLst>
          </a:custGeom>
          <a:solidFill>
            <a:srgbClr val="FF0000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20811457">
            <a:off x="4079875" y="384175"/>
            <a:ext cx="1939925" cy="1673225"/>
          </a:xfrm>
          <a:custGeom>
            <a:avLst/>
            <a:gdLst>
              <a:gd name="connsiteX0" fmla="*/ 3144774 w 8822940"/>
              <a:gd name="connsiteY0" fmla="*/ 4420773 h 6392617"/>
              <a:gd name="connsiteX1" fmla="*/ 3182874 w 8822940"/>
              <a:gd name="connsiteY1" fmla="*/ 3430173 h 6392617"/>
              <a:gd name="connsiteX2" fmla="*/ 2668524 w 8822940"/>
              <a:gd name="connsiteY2" fmla="*/ 2534823 h 6392617"/>
              <a:gd name="connsiteX3" fmla="*/ 2687574 w 8822940"/>
              <a:gd name="connsiteY3" fmla="*/ 667923 h 6392617"/>
              <a:gd name="connsiteX4" fmla="*/ 4173474 w 8822940"/>
              <a:gd name="connsiteY4" fmla="*/ 1173 h 6392617"/>
              <a:gd name="connsiteX5" fmla="*/ 5373624 w 8822940"/>
              <a:gd name="connsiteY5" fmla="*/ 572673 h 6392617"/>
              <a:gd name="connsiteX6" fmla="*/ 5449824 w 8822940"/>
              <a:gd name="connsiteY6" fmla="*/ 2668173 h 6392617"/>
              <a:gd name="connsiteX7" fmla="*/ 4897374 w 8822940"/>
              <a:gd name="connsiteY7" fmla="*/ 3258723 h 6392617"/>
              <a:gd name="connsiteX8" fmla="*/ 4897374 w 8822940"/>
              <a:gd name="connsiteY8" fmla="*/ 4325523 h 6392617"/>
              <a:gd name="connsiteX9" fmla="*/ 6116574 w 8822940"/>
              <a:gd name="connsiteY9" fmla="*/ 4973223 h 6392617"/>
              <a:gd name="connsiteX10" fmla="*/ 7926324 w 8822940"/>
              <a:gd name="connsiteY10" fmla="*/ 5449473 h 6392617"/>
              <a:gd name="connsiteX11" fmla="*/ 8307324 w 8822940"/>
              <a:gd name="connsiteY11" fmla="*/ 6211473 h 6392617"/>
              <a:gd name="connsiteX12" fmla="*/ 744474 w 8822940"/>
              <a:gd name="connsiteY12" fmla="*/ 6287673 h 6392617"/>
              <a:gd name="connsiteX13" fmla="*/ 553974 w 8822940"/>
              <a:gd name="connsiteY13" fmla="*/ 4954173 h 6392617"/>
              <a:gd name="connsiteX14" fmla="*/ 3144774 w 8822940"/>
              <a:gd name="connsiteY14" fmla="*/ 4420773 h 6392617"/>
              <a:gd name="connsiteX0" fmla="*/ 3144774 w 8531889"/>
              <a:gd name="connsiteY0" fmla="*/ 4420773 h 6392617"/>
              <a:gd name="connsiteX1" fmla="*/ 3182874 w 8531889"/>
              <a:gd name="connsiteY1" fmla="*/ 3430173 h 6392617"/>
              <a:gd name="connsiteX2" fmla="*/ 2668524 w 8531889"/>
              <a:gd name="connsiteY2" fmla="*/ 2534823 h 6392617"/>
              <a:gd name="connsiteX3" fmla="*/ 2687574 w 8531889"/>
              <a:gd name="connsiteY3" fmla="*/ 667923 h 6392617"/>
              <a:gd name="connsiteX4" fmla="*/ 4173474 w 8531889"/>
              <a:gd name="connsiteY4" fmla="*/ 1173 h 6392617"/>
              <a:gd name="connsiteX5" fmla="*/ 5373624 w 8531889"/>
              <a:gd name="connsiteY5" fmla="*/ 572673 h 6392617"/>
              <a:gd name="connsiteX6" fmla="*/ 5449824 w 8531889"/>
              <a:gd name="connsiteY6" fmla="*/ 2668173 h 6392617"/>
              <a:gd name="connsiteX7" fmla="*/ 4897374 w 8531889"/>
              <a:gd name="connsiteY7" fmla="*/ 3258723 h 6392617"/>
              <a:gd name="connsiteX8" fmla="*/ 4897374 w 8531889"/>
              <a:gd name="connsiteY8" fmla="*/ 4325523 h 6392617"/>
              <a:gd name="connsiteX9" fmla="*/ 6116574 w 8531889"/>
              <a:gd name="connsiteY9" fmla="*/ 4973223 h 6392617"/>
              <a:gd name="connsiteX10" fmla="*/ 7926324 w 8531889"/>
              <a:gd name="connsiteY10" fmla="*/ 5449473 h 6392617"/>
              <a:gd name="connsiteX11" fmla="*/ 7926324 w 8531889"/>
              <a:gd name="connsiteY11" fmla="*/ 6211473 h 6392617"/>
              <a:gd name="connsiteX12" fmla="*/ 744474 w 8531889"/>
              <a:gd name="connsiteY12" fmla="*/ 6287673 h 6392617"/>
              <a:gd name="connsiteX13" fmla="*/ 553974 w 8531889"/>
              <a:gd name="connsiteY13" fmla="*/ 4954173 h 6392617"/>
              <a:gd name="connsiteX14" fmla="*/ 3144774 w 8531889"/>
              <a:gd name="connsiteY14" fmla="*/ 4420773 h 6392617"/>
              <a:gd name="connsiteX0" fmla="*/ 3131328 w 8517049"/>
              <a:gd name="connsiteY0" fmla="*/ 4420773 h 6339523"/>
              <a:gd name="connsiteX1" fmla="*/ 3169428 w 8517049"/>
              <a:gd name="connsiteY1" fmla="*/ 3430173 h 6339523"/>
              <a:gd name="connsiteX2" fmla="*/ 2655078 w 8517049"/>
              <a:gd name="connsiteY2" fmla="*/ 2534823 h 6339523"/>
              <a:gd name="connsiteX3" fmla="*/ 2674128 w 8517049"/>
              <a:gd name="connsiteY3" fmla="*/ 667923 h 6339523"/>
              <a:gd name="connsiteX4" fmla="*/ 4160028 w 8517049"/>
              <a:gd name="connsiteY4" fmla="*/ 1173 h 6339523"/>
              <a:gd name="connsiteX5" fmla="*/ 5360178 w 8517049"/>
              <a:gd name="connsiteY5" fmla="*/ 572673 h 6339523"/>
              <a:gd name="connsiteX6" fmla="*/ 5436378 w 8517049"/>
              <a:gd name="connsiteY6" fmla="*/ 2668173 h 6339523"/>
              <a:gd name="connsiteX7" fmla="*/ 4883928 w 8517049"/>
              <a:gd name="connsiteY7" fmla="*/ 3258723 h 6339523"/>
              <a:gd name="connsiteX8" fmla="*/ 4883928 w 8517049"/>
              <a:gd name="connsiteY8" fmla="*/ 4325523 h 6339523"/>
              <a:gd name="connsiteX9" fmla="*/ 6103128 w 8517049"/>
              <a:gd name="connsiteY9" fmla="*/ 4973223 h 6339523"/>
              <a:gd name="connsiteX10" fmla="*/ 7912878 w 8517049"/>
              <a:gd name="connsiteY10" fmla="*/ 5449473 h 6339523"/>
              <a:gd name="connsiteX11" fmla="*/ 7912878 w 8517049"/>
              <a:gd name="connsiteY11" fmla="*/ 6211473 h 6339523"/>
              <a:gd name="connsiteX12" fmla="*/ 750078 w 8517049"/>
              <a:gd name="connsiteY12" fmla="*/ 6211473 h 6339523"/>
              <a:gd name="connsiteX13" fmla="*/ 540528 w 8517049"/>
              <a:gd name="connsiteY13" fmla="*/ 4954173 h 6339523"/>
              <a:gd name="connsiteX14" fmla="*/ 3131328 w 8517049"/>
              <a:gd name="connsiteY14" fmla="*/ 4420773 h 6339523"/>
              <a:gd name="connsiteX0" fmla="*/ 3131328 w 8517049"/>
              <a:gd name="connsiteY0" fmla="*/ 4420773 h 6272394"/>
              <a:gd name="connsiteX1" fmla="*/ 3169428 w 8517049"/>
              <a:gd name="connsiteY1" fmla="*/ 3430173 h 6272394"/>
              <a:gd name="connsiteX2" fmla="*/ 2655078 w 8517049"/>
              <a:gd name="connsiteY2" fmla="*/ 2534823 h 6272394"/>
              <a:gd name="connsiteX3" fmla="*/ 2674128 w 8517049"/>
              <a:gd name="connsiteY3" fmla="*/ 667923 h 6272394"/>
              <a:gd name="connsiteX4" fmla="*/ 4160028 w 8517049"/>
              <a:gd name="connsiteY4" fmla="*/ 1173 h 6272394"/>
              <a:gd name="connsiteX5" fmla="*/ 5360178 w 8517049"/>
              <a:gd name="connsiteY5" fmla="*/ 572673 h 6272394"/>
              <a:gd name="connsiteX6" fmla="*/ 5436378 w 8517049"/>
              <a:gd name="connsiteY6" fmla="*/ 2668173 h 6272394"/>
              <a:gd name="connsiteX7" fmla="*/ 4883928 w 8517049"/>
              <a:gd name="connsiteY7" fmla="*/ 3258723 h 6272394"/>
              <a:gd name="connsiteX8" fmla="*/ 4883928 w 8517049"/>
              <a:gd name="connsiteY8" fmla="*/ 4325523 h 6272394"/>
              <a:gd name="connsiteX9" fmla="*/ 6103128 w 8517049"/>
              <a:gd name="connsiteY9" fmla="*/ 4973223 h 6272394"/>
              <a:gd name="connsiteX10" fmla="*/ 7912878 w 8517049"/>
              <a:gd name="connsiteY10" fmla="*/ 5449473 h 6272394"/>
              <a:gd name="connsiteX11" fmla="*/ 7912878 w 8517049"/>
              <a:gd name="connsiteY11" fmla="*/ 6211473 h 6272394"/>
              <a:gd name="connsiteX12" fmla="*/ 750078 w 8517049"/>
              <a:gd name="connsiteY12" fmla="*/ 6211473 h 6272394"/>
              <a:gd name="connsiteX13" fmla="*/ 540528 w 8517049"/>
              <a:gd name="connsiteY13" fmla="*/ 4954173 h 6272394"/>
              <a:gd name="connsiteX14" fmla="*/ 3131328 w 8517049"/>
              <a:gd name="connsiteY14" fmla="*/ 4420773 h 6272394"/>
              <a:gd name="connsiteX0" fmla="*/ 3067268 w 8452989"/>
              <a:gd name="connsiteY0" fmla="*/ 4420773 h 6272394"/>
              <a:gd name="connsiteX1" fmla="*/ 3105368 w 8452989"/>
              <a:gd name="connsiteY1" fmla="*/ 3430173 h 6272394"/>
              <a:gd name="connsiteX2" fmla="*/ 2591018 w 8452989"/>
              <a:gd name="connsiteY2" fmla="*/ 2534823 h 6272394"/>
              <a:gd name="connsiteX3" fmla="*/ 2610068 w 8452989"/>
              <a:gd name="connsiteY3" fmla="*/ 667923 h 6272394"/>
              <a:gd name="connsiteX4" fmla="*/ 4095968 w 8452989"/>
              <a:gd name="connsiteY4" fmla="*/ 1173 h 6272394"/>
              <a:gd name="connsiteX5" fmla="*/ 5296118 w 8452989"/>
              <a:gd name="connsiteY5" fmla="*/ 572673 h 6272394"/>
              <a:gd name="connsiteX6" fmla="*/ 5372318 w 8452989"/>
              <a:gd name="connsiteY6" fmla="*/ 2668173 h 6272394"/>
              <a:gd name="connsiteX7" fmla="*/ 4819868 w 8452989"/>
              <a:gd name="connsiteY7" fmla="*/ 3258723 h 6272394"/>
              <a:gd name="connsiteX8" fmla="*/ 4819868 w 8452989"/>
              <a:gd name="connsiteY8" fmla="*/ 4325523 h 6272394"/>
              <a:gd name="connsiteX9" fmla="*/ 6039068 w 8452989"/>
              <a:gd name="connsiteY9" fmla="*/ 4973223 h 6272394"/>
              <a:gd name="connsiteX10" fmla="*/ 7848818 w 8452989"/>
              <a:gd name="connsiteY10" fmla="*/ 5449473 h 6272394"/>
              <a:gd name="connsiteX11" fmla="*/ 7848818 w 8452989"/>
              <a:gd name="connsiteY11" fmla="*/ 6211473 h 6272394"/>
              <a:gd name="connsiteX12" fmla="*/ 686018 w 8452989"/>
              <a:gd name="connsiteY12" fmla="*/ 6211473 h 6272394"/>
              <a:gd name="connsiteX13" fmla="*/ 647918 w 8452989"/>
              <a:gd name="connsiteY13" fmla="*/ 5030373 h 6272394"/>
              <a:gd name="connsiteX14" fmla="*/ 3067268 w 8452989"/>
              <a:gd name="connsiteY14" fmla="*/ 4420773 h 6272394"/>
              <a:gd name="connsiteX0" fmla="*/ 3067268 w 8452989"/>
              <a:gd name="connsiteY0" fmla="*/ 4420773 h 6272394"/>
              <a:gd name="connsiteX1" fmla="*/ 3105368 w 8452989"/>
              <a:gd name="connsiteY1" fmla="*/ 3430173 h 6272394"/>
              <a:gd name="connsiteX2" fmla="*/ 2591018 w 8452989"/>
              <a:gd name="connsiteY2" fmla="*/ 2534823 h 6272394"/>
              <a:gd name="connsiteX3" fmla="*/ 2610068 w 8452989"/>
              <a:gd name="connsiteY3" fmla="*/ 667923 h 6272394"/>
              <a:gd name="connsiteX4" fmla="*/ 4095968 w 8452989"/>
              <a:gd name="connsiteY4" fmla="*/ 1173 h 6272394"/>
              <a:gd name="connsiteX5" fmla="*/ 5296118 w 8452989"/>
              <a:gd name="connsiteY5" fmla="*/ 572673 h 6272394"/>
              <a:gd name="connsiteX6" fmla="*/ 5372318 w 8452989"/>
              <a:gd name="connsiteY6" fmla="*/ 2668173 h 6272394"/>
              <a:gd name="connsiteX7" fmla="*/ 4819868 w 8452989"/>
              <a:gd name="connsiteY7" fmla="*/ 3258723 h 6272394"/>
              <a:gd name="connsiteX8" fmla="*/ 4819868 w 8452989"/>
              <a:gd name="connsiteY8" fmla="*/ 4325523 h 6272394"/>
              <a:gd name="connsiteX9" fmla="*/ 6039068 w 8452989"/>
              <a:gd name="connsiteY9" fmla="*/ 4973223 h 6272394"/>
              <a:gd name="connsiteX10" fmla="*/ 7848818 w 8452989"/>
              <a:gd name="connsiteY10" fmla="*/ 5449473 h 6272394"/>
              <a:gd name="connsiteX11" fmla="*/ 7848818 w 8452989"/>
              <a:gd name="connsiteY11" fmla="*/ 6211473 h 6272394"/>
              <a:gd name="connsiteX12" fmla="*/ 686018 w 8452989"/>
              <a:gd name="connsiteY12" fmla="*/ 6211473 h 6272394"/>
              <a:gd name="connsiteX13" fmla="*/ 647918 w 8452989"/>
              <a:gd name="connsiteY13" fmla="*/ 5030373 h 6272394"/>
              <a:gd name="connsiteX14" fmla="*/ 3067268 w 8452989"/>
              <a:gd name="connsiteY14" fmla="*/ 4420773 h 6272394"/>
              <a:gd name="connsiteX0" fmla="*/ 2879772 w 8265493"/>
              <a:gd name="connsiteY0" fmla="*/ 4420773 h 6272394"/>
              <a:gd name="connsiteX1" fmla="*/ 2917872 w 8265493"/>
              <a:gd name="connsiteY1" fmla="*/ 3430173 h 6272394"/>
              <a:gd name="connsiteX2" fmla="*/ 2403522 w 8265493"/>
              <a:gd name="connsiteY2" fmla="*/ 2534823 h 6272394"/>
              <a:gd name="connsiteX3" fmla="*/ 2422572 w 8265493"/>
              <a:gd name="connsiteY3" fmla="*/ 667923 h 6272394"/>
              <a:gd name="connsiteX4" fmla="*/ 3908472 w 8265493"/>
              <a:gd name="connsiteY4" fmla="*/ 1173 h 6272394"/>
              <a:gd name="connsiteX5" fmla="*/ 5108622 w 8265493"/>
              <a:gd name="connsiteY5" fmla="*/ 572673 h 6272394"/>
              <a:gd name="connsiteX6" fmla="*/ 5184822 w 8265493"/>
              <a:gd name="connsiteY6" fmla="*/ 2668173 h 6272394"/>
              <a:gd name="connsiteX7" fmla="*/ 4632372 w 8265493"/>
              <a:gd name="connsiteY7" fmla="*/ 3258723 h 6272394"/>
              <a:gd name="connsiteX8" fmla="*/ 4632372 w 8265493"/>
              <a:gd name="connsiteY8" fmla="*/ 4325523 h 6272394"/>
              <a:gd name="connsiteX9" fmla="*/ 5851572 w 8265493"/>
              <a:gd name="connsiteY9" fmla="*/ 4973223 h 6272394"/>
              <a:gd name="connsiteX10" fmla="*/ 7661322 w 8265493"/>
              <a:gd name="connsiteY10" fmla="*/ 5449473 h 6272394"/>
              <a:gd name="connsiteX11" fmla="*/ 7661322 w 8265493"/>
              <a:gd name="connsiteY11" fmla="*/ 6211473 h 6272394"/>
              <a:gd name="connsiteX12" fmla="*/ 498522 w 8265493"/>
              <a:gd name="connsiteY12" fmla="*/ 6211473 h 6272394"/>
              <a:gd name="connsiteX13" fmla="*/ 460422 w 8265493"/>
              <a:gd name="connsiteY13" fmla="*/ 5030373 h 6272394"/>
              <a:gd name="connsiteX14" fmla="*/ 2879772 w 8265493"/>
              <a:gd name="connsiteY14" fmla="*/ 4420773 h 6272394"/>
              <a:gd name="connsiteX0" fmla="*/ 2879772 w 8195582"/>
              <a:gd name="connsiteY0" fmla="*/ 4420773 h 6282235"/>
              <a:gd name="connsiteX1" fmla="*/ 2917872 w 8195582"/>
              <a:gd name="connsiteY1" fmla="*/ 3430173 h 6282235"/>
              <a:gd name="connsiteX2" fmla="*/ 2403522 w 8195582"/>
              <a:gd name="connsiteY2" fmla="*/ 2534823 h 6282235"/>
              <a:gd name="connsiteX3" fmla="*/ 2422572 w 8195582"/>
              <a:gd name="connsiteY3" fmla="*/ 667923 h 6282235"/>
              <a:gd name="connsiteX4" fmla="*/ 3908472 w 8195582"/>
              <a:gd name="connsiteY4" fmla="*/ 1173 h 6282235"/>
              <a:gd name="connsiteX5" fmla="*/ 5108622 w 8195582"/>
              <a:gd name="connsiteY5" fmla="*/ 572673 h 6282235"/>
              <a:gd name="connsiteX6" fmla="*/ 5184822 w 8195582"/>
              <a:gd name="connsiteY6" fmla="*/ 2668173 h 6282235"/>
              <a:gd name="connsiteX7" fmla="*/ 4632372 w 8195582"/>
              <a:gd name="connsiteY7" fmla="*/ 3258723 h 6282235"/>
              <a:gd name="connsiteX8" fmla="*/ 4632372 w 8195582"/>
              <a:gd name="connsiteY8" fmla="*/ 4325523 h 6282235"/>
              <a:gd name="connsiteX9" fmla="*/ 5851572 w 8195582"/>
              <a:gd name="connsiteY9" fmla="*/ 4973223 h 6282235"/>
              <a:gd name="connsiteX10" fmla="*/ 7470822 w 8195582"/>
              <a:gd name="connsiteY10" fmla="*/ 5316123 h 6282235"/>
              <a:gd name="connsiteX11" fmla="*/ 7661322 w 8195582"/>
              <a:gd name="connsiteY11" fmla="*/ 6211473 h 6282235"/>
              <a:gd name="connsiteX12" fmla="*/ 498522 w 8195582"/>
              <a:gd name="connsiteY12" fmla="*/ 6211473 h 6282235"/>
              <a:gd name="connsiteX13" fmla="*/ 460422 w 8195582"/>
              <a:gd name="connsiteY13" fmla="*/ 5030373 h 6282235"/>
              <a:gd name="connsiteX14" fmla="*/ 2879772 w 8195582"/>
              <a:gd name="connsiteY14" fmla="*/ 4420773 h 6282235"/>
              <a:gd name="connsiteX0" fmla="*/ 2879772 w 8198498"/>
              <a:gd name="connsiteY0" fmla="*/ 4420773 h 6282235"/>
              <a:gd name="connsiteX1" fmla="*/ 2917872 w 8198498"/>
              <a:gd name="connsiteY1" fmla="*/ 3430173 h 6282235"/>
              <a:gd name="connsiteX2" fmla="*/ 2403522 w 8198498"/>
              <a:gd name="connsiteY2" fmla="*/ 2534823 h 6282235"/>
              <a:gd name="connsiteX3" fmla="*/ 2422572 w 8198498"/>
              <a:gd name="connsiteY3" fmla="*/ 667923 h 6282235"/>
              <a:gd name="connsiteX4" fmla="*/ 3908472 w 8198498"/>
              <a:gd name="connsiteY4" fmla="*/ 1173 h 6282235"/>
              <a:gd name="connsiteX5" fmla="*/ 5108622 w 8198498"/>
              <a:gd name="connsiteY5" fmla="*/ 572673 h 6282235"/>
              <a:gd name="connsiteX6" fmla="*/ 5184822 w 8198498"/>
              <a:gd name="connsiteY6" fmla="*/ 2668173 h 6282235"/>
              <a:gd name="connsiteX7" fmla="*/ 4632372 w 8198498"/>
              <a:gd name="connsiteY7" fmla="*/ 3258723 h 6282235"/>
              <a:gd name="connsiteX8" fmla="*/ 4632372 w 8198498"/>
              <a:gd name="connsiteY8" fmla="*/ 4325523 h 6282235"/>
              <a:gd name="connsiteX9" fmla="*/ 5775372 w 8198498"/>
              <a:gd name="connsiteY9" fmla="*/ 4858923 h 6282235"/>
              <a:gd name="connsiteX10" fmla="*/ 7470822 w 8198498"/>
              <a:gd name="connsiteY10" fmla="*/ 5316123 h 6282235"/>
              <a:gd name="connsiteX11" fmla="*/ 7661322 w 8198498"/>
              <a:gd name="connsiteY11" fmla="*/ 6211473 h 6282235"/>
              <a:gd name="connsiteX12" fmla="*/ 498522 w 8198498"/>
              <a:gd name="connsiteY12" fmla="*/ 6211473 h 6282235"/>
              <a:gd name="connsiteX13" fmla="*/ 460422 w 8198498"/>
              <a:gd name="connsiteY13" fmla="*/ 5030373 h 6282235"/>
              <a:gd name="connsiteX14" fmla="*/ 2879772 w 8198498"/>
              <a:gd name="connsiteY14" fmla="*/ 4420773 h 6282235"/>
              <a:gd name="connsiteX0" fmla="*/ 2879772 w 8093754"/>
              <a:gd name="connsiteY0" fmla="*/ 4420773 h 6287863"/>
              <a:gd name="connsiteX1" fmla="*/ 2917872 w 8093754"/>
              <a:gd name="connsiteY1" fmla="*/ 3430173 h 6287863"/>
              <a:gd name="connsiteX2" fmla="*/ 2403522 w 8093754"/>
              <a:gd name="connsiteY2" fmla="*/ 2534823 h 6287863"/>
              <a:gd name="connsiteX3" fmla="*/ 2422572 w 8093754"/>
              <a:gd name="connsiteY3" fmla="*/ 667923 h 6287863"/>
              <a:gd name="connsiteX4" fmla="*/ 3908472 w 8093754"/>
              <a:gd name="connsiteY4" fmla="*/ 1173 h 6287863"/>
              <a:gd name="connsiteX5" fmla="*/ 5108622 w 8093754"/>
              <a:gd name="connsiteY5" fmla="*/ 572673 h 6287863"/>
              <a:gd name="connsiteX6" fmla="*/ 5184822 w 8093754"/>
              <a:gd name="connsiteY6" fmla="*/ 2668173 h 6287863"/>
              <a:gd name="connsiteX7" fmla="*/ 4632372 w 8093754"/>
              <a:gd name="connsiteY7" fmla="*/ 3258723 h 6287863"/>
              <a:gd name="connsiteX8" fmla="*/ 4632372 w 8093754"/>
              <a:gd name="connsiteY8" fmla="*/ 4325523 h 6287863"/>
              <a:gd name="connsiteX9" fmla="*/ 5775372 w 8093754"/>
              <a:gd name="connsiteY9" fmla="*/ 4858923 h 6287863"/>
              <a:gd name="connsiteX10" fmla="*/ 7127922 w 8093754"/>
              <a:gd name="connsiteY10" fmla="*/ 5239923 h 6287863"/>
              <a:gd name="connsiteX11" fmla="*/ 7661322 w 8093754"/>
              <a:gd name="connsiteY11" fmla="*/ 6211473 h 6287863"/>
              <a:gd name="connsiteX12" fmla="*/ 498522 w 8093754"/>
              <a:gd name="connsiteY12" fmla="*/ 6211473 h 6287863"/>
              <a:gd name="connsiteX13" fmla="*/ 460422 w 8093754"/>
              <a:gd name="connsiteY13" fmla="*/ 5030373 h 6287863"/>
              <a:gd name="connsiteX14" fmla="*/ 2879772 w 8093754"/>
              <a:gd name="connsiteY14" fmla="*/ 4420773 h 6287863"/>
              <a:gd name="connsiteX0" fmla="*/ 2879772 w 8103888"/>
              <a:gd name="connsiteY0" fmla="*/ 4420773 h 6287863"/>
              <a:gd name="connsiteX1" fmla="*/ 2917872 w 8103888"/>
              <a:gd name="connsiteY1" fmla="*/ 3430173 h 6287863"/>
              <a:gd name="connsiteX2" fmla="*/ 2403522 w 8103888"/>
              <a:gd name="connsiteY2" fmla="*/ 2534823 h 6287863"/>
              <a:gd name="connsiteX3" fmla="*/ 2422572 w 8103888"/>
              <a:gd name="connsiteY3" fmla="*/ 667923 h 6287863"/>
              <a:gd name="connsiteX4" fmla="*/ 3908472 w 8103888"/>
              <a:gd name="connsiteY4" fmla="*/ 1173 h 6287863"/>
              <a:gd name="connsiteX5" fmla="*/ 5108622 w 8103888"/>
              <a:gd name="connsiteY5" fmla="*/ 572673 h 6287863"/>
              <a:gd name="connsiteX6" fmla="*/ 5184822 w 8103888"/>
              <a:gd name="connsiteY6" fmla="*/ 2668173 h 6287863"/>
              <a:gd name="connsiteX7" fmla="*/ 4632372 w 8103888"/>
              <a:gd name="connsiteY7" fmla="*/ 3258723 h 6287863"/>
              <a:gd name="connsiteX8" fmla="*/ 4632372 w 8103888"/>
              <a:gd name="connsiteY8" fmla="*/ 4325523 h 6287863"/>
              <a:gd name="connsiteX9" fmla="*/ 5775372 w 8103888"/>
              <a:gd name="connsiteY9" fmla="*/ 4858923 h 6287863"/>
              <a:gd name="connsiteX10" fmla="*/ 7127922 w 8103888"/>
              <a:gd name="connsiteY10" fmla="*/ 5239923 h 6287863"/>
              <a:gd name="connsiteX11" fmla="*/ 7661322 w 8103888"/>
              <a:gd name="connsiteY11" fmla="*/ 6211473 h 6287863"/>
              <a:gd name="connsiteX12" fmla="*/ 498522 w 8103888"/>
              <a:gd name="connsiteY12" fmla="*/ 6211473 h 6287863"/>
              <a:gd name="connsiteX13" fmla="*/ 460422 w 8103888"/>
              <a:gd name="connsiteY13" fmla="*/ 5030373 h 6287863"/>
              <a:gd name="connsiteX14" fmla="*/ 2879772 w 8103888"/>
              <a:gd name="connsiteY14" fmla="*/ 4420773 h 6287863"/>
              <a:gd name="connsiteX0" fmla="*/ 2879772 w 7839247"/>
              <a:gd name="connsiteY0" fmla="*/ 4420773 h 6222471"/>
              <a:gd name="connsiteX1" fmla="*/ 2917872 w 7839247"/>
              <a:gd name="connsiteY1" fmla="*/ 3430173 h 6222471"/>
              <a:gd name="connsiteX2" fmla="*/ 2403522 w 7839247"/>
              <a:gd name="connsiteY2" fmla="*/ 2534823 h 6222471"/>
              <a:gd name="connsiteX3" fmla="*/ 2422572 w 7839247"/>
              <a:gd name="connsiteY3" fmla="*/ 667923 h 6222471"/>
              <a:gd name="connsiteX4" fmla="*/ 3908472 w 7839247"/>
              <a:gd name="connsiteY4" fmla="*/ 1173 h 6222471"/>
              <a:gd name="connsiteX5" fmla="*/ 5108622 w 7839247"/>
              <a:gd name="connsiteY5" fmla="*/ 572673 h 6222471"/>
              <a:gd name="connsiteX6" fmla="*/ 5184822 w 7839247"/>
              <a:gd name="connsiteY6" fmla="*/ 2668173 h 6222471"/>
              <a:gd name="connsiteX7" fmla="*/ 4632372 w 7839247"/>
              <a:gd name="connsiteY7" fmla="*/ 3258723 h 6222471"/>
              <a:gd name="connsiteX8" fmla="*/ 4632372 w 7839247"/>
              <a:gd name="connsiteY8" fmla="*/ 4325523 h 6222471"/>
              <a:gd name="connsiteX9" fmla="*/ 5775372 w 7839247"/>
              <a:gd name="connsiteY9" fmla="*/ 4858923 h 6222471"/>
              <a:gd name="connsiteX10" fmla="*/ 7127922 w 7839247"/>
              <a:gd name="connsiteY10" fmla="*/ 5239923 h 6222471"/>
              <a:gd name="connsiteX11" fmla="*/ 7661322 w 7839247"/>
              <a:gd name="connsiteY11" fmla="*/ 6211473 h 6222471"/>
              <a:gd name="connsiteX12" fmla="*/ 498522 w 7839247"/>
              <a:gd name="connsiteY12" fmla="*/ 6211473 h 6222471"/>
              <a:gd name="connsiteX13" fmla="*/ 460422 w 7839247"/>
              <a:gd name="connsiteY13" fmla="*/ 5030373 h 6222471"/>
              <a:gd name="connsiteX14" fmla="*/ 2879772 w 7839247"/>
              <a:gd name="connsiteY14" fmla="*/ 4420773 h 6222471"/>
              <a:gd name="connsiteX0" fmla="*/ 2879772 w 7857229"/>
              <a:gd name="connsiteY0" fmla="*/ 4420773 h 6222471"/>
              <a:gd name="connsiteX1" fmla="*/ 2917872 w 7857229"/>
              <a:gd name="connsiteY1" fmla="*/ 3430173 h 6222471"/>
              <a:gd name="connsiteX2" fmla="*/ 2403522 w 7857229"/>
              <a:gd name="connsiteY2" fmla="*/ 2534823 h 6222471"/>
              <a:gd name="connsiteX3" fmla="*/ 2422572 w 7857229"/>
              <a:gd name="connsiteY3" fmla="*/ 667923 h 6222471"/>
              <a:gd name="connsiteX4" fmla="*/ 3908472 w 7857229"/>
              <a:gd name="connsiteY4" fmla="*/ 1173 h 6222471"/>
              <a:gd name="connsiteX5" fmla="*/ 5108622 w 7857229"/>
              <a:gd name="connsiteY5" fmla="*/ 572673 h 6222471"/>
              <a:gd name="connsiteX6" fmla="*/ 5184822 w 7857229"/>
              <a:gd name="connsiteY6" fmla="*/ 2668173 h 6222471"/>
              <a:gd name="connsiteX7" fmla="*/ 4632372 w 7857229"/>
              <a:gd name="connsiteY7" fmla="*/ 3258723 h 6222471"/>
              <a:gd name="connsiteX8" fmla="*/ 4632372 w 7857229"/>
              <a:gd name="connsiteY8" fmla="*/ 4325523 h 6222471"/>
              <a:gd name="connsiteX9" fmla="*/ 5775372 w 7857229"/>
              <a:gd name="connsiteY9" fmla="*/ 4858923 h 6222471"/>
              <a:gd name="connsiteX10" fmla="*/ 7127922 w 7857229"/>
              <a:gd name="connsiteY10" fmla="*/ 5239923 h 6222471"/>
              <a:gd name="connsiteX11" fmla="*/ 7661322 w 7857229"/>
              <a:gd name="connsiteY11" fmla="*/ 6211473 h 6222471"/>
              <a:gd name="connsiteX12" fmla="*/ 498522 w 7857229"/>
              <a:gd name="connsiteY12" fmla="*/ 6211473 h 6222471"/>
              <a:gd name="connsiteX13" fmla="*/ 460422 w 7857229"/>
              <a:gd name="connsiteY13" fmla="*/ 5030373 h 6222471"/>
              <a:gd name="connsiteX14" fmla="*/ 2879772 w 7857229"/>
              <a:gd name="connsiteY14" fmla="*/ 4420773 h 6222471"/>
              <a:gd name="connsiteX0" fmla="*/ 2879772 w 7860491"/>
              <a:gd name="connsiteY0" fmla="*/ 4420773 h 6222471"/>
              <a:gd name="connsiteX1" fmla="*/ 2917872 w 7860491"/>
              <a:gd name="connsiteY1" fmla="*/ 3430173 h 6222471"/>
              <a:gd name="connsiteX2" fmla="*/ 2403522 w 7860491"/>
              <a:gd name="connsiteY2" fmla="*/ 2534823 h 6222471"/>
              <a:gd name="connsiteX3" fmla="*/ 2422572 w 7860491"/>
              <a:gd name="connsiteY3" fmla="*/ 667923 h 6222471"/>
              <a:gd name="connsiteX4" fmla="*/ 3908472 w 7860491"/>
              <a:gd name="connsiteY4" fmla="*/ 1173 h 6222471"/>
              <a:gd name="connsiteX5" fmla="*/ 5108622 w 7860491"/>
              <a:gd name="connsiteY5" fmla="*/ 572673 h 6222471"/>
              <a:gd name="connsiteX6" fmla="*/ 5184822 w 7860491"/>
              <a:gd name="connsiteY6" fmla="*/ 2668173 h 6222471"/>
              <a:gd name="connsiteX7" fmla="*/ 4632372 w 7860491"/>
              <a:gd name="connsiteY7" fmla="*/ 3258723 h 6222471"/>
              <a:gd name="connsiteX8" fmla="*/ 4632372 w 7860491"/>
              <a:gd name="connsiteY8" fmla="*/ 4325523 h 6222471"/>
              <a:gd name="connsiteX9" fmla="*/ 7127922 w 7860491"/>
              <a:gd name="connsiteY9" fmla="*/ 5239923 h 6222471"/>
              <a:gd name="connsiteX10" fmla="*/ 7661322 w 7860491"/>
              <a:gd name="connsiteY10" fmla="*/ 6211473 h 6222471"/>
              <a:gd name="connsiteX11" fmla="*/ 498522 w 7860491"/>
              <a:gd name="connsiteY11" fmla="*/ 6211473 h 6222471"/>
              <a:gd name="connsiteX12" fmla="*/ 460422 w 7860491"/>
              <a:gd name="connsiteY12" fmla="*/ 5030373 h 6222471"/>
              <a:gd name="connsiteX13" fmla="*/ 2879772 w 7860491"/>
              <a:gd name="connsiteY13" fmla="*/ 4420773 h 6222471"/>
              <a:gd name="connsiteX0" fmla="*/ 2879772 w 7859395"/>
              <a:gd name="connsiteY0" fmla="*/ 4420773 h 6222471"/>
              <a:gd name="connsiteX1" fmla="*/ 2917872 w 7859395"/>
              <a:gd name="connsiteY1" fmla="*/ 3430173 h 6222471"/>
              <a:gd name="connsiteX2" fmla="*/ 2403522 w 7859395"/>
              <a:gd name="connsiteY2" fmla="*/ 2534823 h 6222471"/>
              <a:gd name="connsiteX3" fmla="*/ 2422572 w 7859395"/>
              <a:gd name="connsiteY3" fmla="*/ 667923 h 6222471"/>
              <a:gd name="connsiteX4" fmla="*/ 3908472 w 7859395"/>
              <a:gd name="connsiteY4" fmla="*/ 1173 h 6222471"/>
              <a:gd name="connsiteX5" fmla="*/ 5108622 w 7859395"/>
              <a:gd name="connsiteY5" fmla="*/ 572673 h 6222471"/>
              <a:gd name="connsiteX6" fmla="*/ 5184822 w 7859395"/>
              <a:gd name="connsiteY6" fmla="*/ 2668173 h 6222471"/>
              <a:gd name="connsiteX7" fmla="*/ 4632372 w 7859395"/>
              <a:gd name="connsiteY7" fmla="*/ 3258723 h 6222471"/>
              <a:gd name="connsiteX8" fmla="*/ 4670472 w 7859395"/>
              <a:gd name="connsiteY8" fmla="*/ 4420773 h 6222471"/>
              <a:gd name="connsiteX9" fmla="*/ 7127922 w 7859395"/>
              <a:gd name="connsiteY9" fmla="*/ 5239923 h 6222471"/>
              <a:gd name="connsiteX10" fmla="*/ 7661322 w 7859395"/>
              <a:gd name="connsiteY10" fmla="*/ 6211473 h 6222471"/>
              <a:gd name="connsiteX11" fmla="*/ 498522 w 7859395"/>
              <a:gd name="connsiteY11" fmla="*/ 6211473 h 6222471"/>
              <a:gd name="connsiteX12" fmla="*/ 460422 w 7859395"/>
              <a:gd name="connsiteY12" fmla="*/ 5030373 h 6222471"/>
              <a:gd name="connsiteX13" fmla="*/ 2879772 w 7859395"/>
              <a:gd name="connsiteY13" fmla="*/ 4420773 h 6222471"/>
              <a:gd name="connsiteX0" fmla="*/ 2879772 w 7859395"/>
              <a:gd name="connsiteY0" fmla="*/ 4420773 h 6222471"/>
              <a:gd name="connsiteX1" fmla="*/ 2917872 w 7859395"/>
              <a:gd name="connsiteY1" fmla="*/ 3430173 h 6222471"/>
              <a:gd name="connsiteX2" fmla="*/ 2403522 w 7859395"/>
              <a:gd name="connsiteY2" fmla="*/ 2534823 h 6222471"/>
              <a:gd name="connsiteX3" fmla="*/ 2422572 w 7859395"/>
              <a:gd name="connsiteY3" fmla="*/ 667923 h 6222471"/>
              <a:gd name="connsiteX4" fmla="*/ 3908472 w 7859395"/>
              <a:gd name="connsiteY4" fmla="*/ 1173 h 6222471"/>
              <a:gd name="connsiteX5" fmla="*/ 5108622 w 7859395"/>
              <a:gd name="connsiteY5" fmla="*/ 572673 h 6222471"/>
              <a:gd name="connsiteX6" fmla="*/ 5184822 w 7859395"/>
              <a:gd name="connsiteY6" fmla="*/ 2668173 h 6222471"/>
              <a:gd name="connsiteX7" fmla="*/ 4632372 w 7859395"/>
              <a:gd name="connsiteY7" fmla="*/ 3506373 h 6222471"/>
              <a:gd name="connsiteX8" fmla="*/ 4670472 w 7859395"/>
              <a:gd name="connsiteY8" fmla="*/ 4420773 h 6222471"/>
              <a:gd name="connsiteX9" fmla="*/ 7127922 w 7859395"/>
              <a:gd name="connsiteY9" fmla="*/ 5239923 h 6222471"/>
              <a:gd name="connsiteX10" fmla="*/ 7661322 w 7859395"/>
              <a:gd name="connsiteY10" fmla="*/ 6211473 h 6222471"/>
              <a:gd name="connsiteX11" fmla="*/ 498522 w 7859395"/>
              <a:gd name="connsiteY11" fmla="*/ 6211473 h 6222471"/>
              <a:gd name="connsiteX12" fmla="*/ 460422 w 7859395"/>
              <a:gd name="connsiteY12" fmla="*/ 5030373 h 6222471"/>
              <a:gd name="connsiteX13" fmla="*/ 2879772 w 7859395"/>
              <a:gd name="connsiteY13" fmla="*/ 4420773 h 6222471"/>
              <a:gd name="connsiteX0" fmla="*/ 2879772 w 7859395"/>
              <a:gd name="connsiteY0" fmla="*/ 4458686 h 6260384"/>
              <a:gd name="connsiteX1" fmla="*/ 2917872 w 7859395"/>
              <a:gd name="connsiteY1" fmla="*/ 3468086 h 6260384"/>
              <a:gd name="connsiteX2" fmla="*/ 2403522 w 7859395"/>
              <a:gd name="connsiteY2" fmla="*/ 2572736 h 6260384"/>
              <a:gd name="connsiteX3" fmla="*/ 2422572 w 7859395"/>
              <a:gd name="connsiteY3" fmla="*/ 705836 h 6260384"/>
              <a:gd name="connsiteX4" fmla="*/ 3641772 w 7859395"/>
              <a:gd name="connsiteY4" fmla="*/ 986 h 6260384"/>
              <a:gd name="connsiteX5" fmla="*/ 5108622 w 7859395"/>
              <a:gd name="connsiteY5" fmla="*/ 610586 h 6260384"/>
              <a:gd name="connsiteX6" fmla="*/ 5184822 w 7859395"/>
              <a:gd name="connsiteY6" fmla="*/ 2706086 h 6260384"/>
              <a:gd name="connsiteX7" fmla="*/ 4632372 w 7859395"/>
              <a:gd name="connsiteY7" fmla="*/ 3544286 h 6260384"/>
              <a:gd name="connsiteX8" fmla="*/ 4670472 w 7859395"/>
              <a:gd name="connsiteY8" fmla="*/ 4458686 h 6260384"/>
              <a:gd name="connsiteX9" fmla="*/ 7127922 w 7859395"/>
              <a:gd name="connsiteY9" fmla="*/ 5277836 h 6260384"/>
              <a:gd name="connsiteX10" fmla="*/ 7661322 w 7859395"/>
              <a:gd name="connsiteY10" fmla="*/ 6249386 h 6260384"/>
              <a:gd name="connsiteX11" fmla="*/ 498522 w 7859395"/>
              <a:gd name="connsiteY11" fmla="*/ 6249386 h 6260384"/>
              <a:gd name="connsiteX12" fmla="*/ 460422 w 7859395"/>
              <a:gd name="connsiteY12" fmla="*/ 5068286 h 6260384"/>
              <a:gd name="connsiteX13" fmla="*/ 2879772 w 7859395"/>
              <a:gd name="connsiteY13" fmla="*/ 4458686 h 6260384"/>
              <a:gd name="connsiteX0" fmla="*/ 2879772 w 7859395"/>
              <a:gd name="connsiteY0" fmla="*/ 4457732 h 6259430"/>
              <a:gd name="connsiteX1" fmla="*/ 2917872 w 7859395"/>
              <a:gd name="connsiteY1" fmla="*/ 3467132 h 6259430"/>
              <a:gd name="connsiteX2" fmla="*/ 2403522 w 7859395"/>
              <a:gd name="connsiteY2" fmla="*/ 2571782 h 6259430"/>
              <a:gd name="connsiteX3" fmla="*/ 2422572 w 7859395"/>
              <a:gd name="connsiteY3" fmla="*/ 704882 h 6259430"/>
              <a:gd name="connsiteX4" fmla="*/ 3641772 w 7859395"/>
              <a:gd name="connsiteY4" fmla="*/ 32 h 6259430"/>
              <a:gd name="connsiteX5" fmla="*/ 5165772 w 7859395"/>
              <a:gd name="connsiteY5" fmla="*/ 685832 h 6259430"/>
              <a:gd name="connsiteX6" fmla="*/ 5184822 w 7859395"/>
              <a:gd name="connsiteY6" fmla="*/ 2705132 h 6259430"/>
              <a:gd name="connsiteX7" fmla="*/ 4632372 w 7859395"/>
              <a:gd name="connsiteY7" fmla="*/ 3543332 h 6259430"/>
              <a:gd name="connsiteX8" fmla="*/ 4670472 w 7859395"/>
              <a:gd name="connsiteY8" fmla="*/ 4457732 h 6259430"/>
              <a:gd name="connsiteX9" fmla="*/ 7127922 w 7859395"/>
              <a:gd name="connsiteY9" fmla="*/ 5276882 h 6259430"/>
              <a:gd name="connsiteX10" fmla="*/ 7661322 w 7859395"/>
              <a:gd name="connsiteY10" fmla="*/ 6248432 h 6259430"/>
              <a:gd name="connsiteX11" fmla="*/ 498522 w 7859395"/>
              <a:gd name="connsiteY11" fmla="*/ 6248432 h 6259430"/>
              <a:gd name="connsiteX12" fmla="*/ 460422 w 7859395"/>
              <a:gd name="connsiteY12" fmla="*/ 5067332 h 6259430"/>
              <a:gd name="connsiteX13" fmla="*/ 2879772 w 7859395"/>
              <a:gd name="connsiteY13" fmla="*/ 4457732 h 6259430"/>
              <a:gd name="connsiteX0" fmla="*/ 2879772 w 7859395"/>
              <a:gd name="connsiteY0" fmla="*/ 4457732 h 6259430"/>
              <a:gd name="connsiteX1" fmla="*/ 2917872 w 7859395"/>
              <a:gd name="connsiteY1" fmla="*/ 3467132 h 6259430"/>
              <a:gd name="connsiteX2" fmla="*/ 2403522 w 7859395"/>
              <a:gd name="connsiteY2" fmla="*/ 2571782 h 6259430"/>
              <a:gd name="connsiteX3" fmla="*/ 2422572 w 7859395"/>
              <a:gd name="connsiteY3" fmla="*/ 704882 h 6259430"/>
              <a:gd name="connsiteX4" fmla="*/ 3641772 w 7859395"/>
              <a:gd name="connsiteY4" fmla="*/ 32 h 6259430"/>
              <a:gd name="connsiteX5" fmla="*/ 5165772 w 7859395"/>
              <a:gd name="connsiteY5" fmla="*/ 685832 h 6259430"/>
              <a:gd name="connsiteX6" fmla="*/ 5184822 w 7859395"/>
              <a:gd name="connsiteY6" fmla="*/ 2705132 h 6259430"/>
              <a:gd name="connsiteX7" fmla="*/ 4632372 w 7859395"/>
              <a:gd name="connsiteY7" fmla="*/ 3543332 h 6259430"/>
              <a:gd name="connsiteX8" fmla="*/ 4670472 w 7859395"/>
              <a:gd name="connsiteY8" fmla="*/ 4457732 h 6259430"/>
              <a:gd name="connsiteX9" fmla="*/ 7127922 w 7859395"/>
              <a:gd name="connsiteY9" fmla="*/ 5276882 h 6259430"/>
              <a:gd name="connsiteX10" fmla="*/ 7661322 w 7859395"/>
              <a:gd name="connsiteY10" fmla="*/ 6248432 h 6259430"/>
              <a:gd name="connsiteX11" fmla="*/ 498522 w 7859395"/>
              <a:gd name="connsiteY11" fmla="*/ 6248432 h 6259430"/>
              <a:gd name="connsiteX12" fmla="*/ 460422 w 7859395"/>
              <a:gd name="connsiteY12" fmla="*/ 5067332 h 6259430"/>
              <a:gd name="connsiteX13" fmla="*/ 2879772 w 7859395"/>
              <a:gd name="connsiteY13" fmla="*/ 4457732 h 6259430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32372 w 7859395"/>
              <a:gd name="connsiteY7" fmla="*/ 354333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51422 w 7859395"/>
              <a:gd name="connsiteY7" fmla="*/ 344808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51422 w 7859395"/>
              <a:gd name="connsiteY7" fmla="*/ 344808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32372 w 7859395"/>
              <a:gd name="connsiteY7" fmla="*/ 356238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8157101"/>
              <a:gd name="connsiteY0" fmla="*/ 4457730 h 6329042"/>
              <a:gd name="connsiteX1" fmla="*/ 2917872 w 8157101"/>
              <a:gd name="connsiteY1" fmla="*/ 3467130 h 6329042"/>
              <a:gd name="connsiteX2" fmla="*/ 2403522 w 8157101"/>
              <a:gd name="connsiteY2" fmla="*/ 2571780 h 6329042"/>
              <a:gd name="connsiteX3" fmla="*/ 2422572 w 8157101"/>
              <a:gd name="connsiteY3" fmla="*/ 704880 h 6329042"/>
              <a:gd name="connsiteX4" fmla="*/ 3641772 w 8157101"/>
              <a:gd name="connsiteY4" fmla="*/ 30 h 6329042"/>
              <a:gd name="connsiteX5" fmla="*/ 5165772 w 8157101"/>
              <a:gd name="connsiteY5" fmla="*/ 685830 h 6329042"/>
              <a:gd name="connsiteX6" fmla="*/ 5184822 w 8157101"/>
              <a:gd name="connsiteY6" fmla="*/ 2590830 h 6329042"/>
              <a:gd name="connsiteX7" fmla="*/ 4632372 w 8157101"/>
              <a:gd name="connsiteY7" fmla="*/ 3562380 h 6329042"/>
              <a:gd name="connsiteX8" fmla="*/ 4670472 w 8157101"/>
              <a:gd name="connsiteY8" fmla="*/ 4457730 h 6329042"/>
              <a:gd name="connsiteX9" fmla="*/ 7223172 w 8157101"/>
              <a:gd name="connsiteY9" fmla="*/ 5219730 h 6329042"/>
              <a:gd name="connsiteX10" fmla="*/ 7661322 w 8157101"/>
              <a:gd name="connsiteY10" fmla="*/ 6248430 h 6329042"/>
              <a:gd name="connsiteX11" fmla="*/ 498522 w 8157101"/>
              <a:gd name="connsiteY11" fmla="*/ 6248430 h 6329042"/>
              <a:gd name="connsiteX12" fmla="*/ 460422 w 8157101"/>
              <a:gd name="connsiteY12" fmla="*/ 5067330 h 6329042"/>
              <a:gd name="connsiteX13" fmla="*/ 2879772 w 8157101"/>
              <a:gd name="connsiteY13" fmla="*/ 4457730 h 6329042"/>
              <a:gd name="connsiteX0" fmla="*/ 2879772 w 7810739"/>
              <a:gd name="connsiteY0" fmla="*/ 4457730 h 6248430"/>
              <a:gd name="connsiteX1" fmla="*/ 2917872 w 7810739"/>
              <a:gd name="connsiteY1" fmla="*/ 3467130 h 6248430"/>
              <a:gd name="connsiteX2" fmla="*/ 2403522 w 7810739"/>
              <a:gd name="connsiteY2" fmla="*/ 2571780 h 6248430"/>
              <a:gd name="connsiteX3" fmla="*/ 2422572 w 7810739"/>
              <a:gd name="connsiteY3" fmla="*/ 704880 h 6248430"/>
              <a:gd name="connsiteX4" fmla="*/ 3641772 w 7810739"/>
              <a:gd name="connsiteY4" fmla="*/ 30 h 6248430"/>
              <a:gd name="connsiteX5" fmla="*/ 5165772 w 7810739"/>
              <a:gd name="connsiteY5" fmla="*/ 685830 h 6248430"/>
              <a:gd name="connsiteX6" fmla="*/ 5184822 w 7810739"/>
              <a:gd name="connsiteY6" fmla="*/ 2590830 h 6248430"/>
              <a:gd name="connsiteX7" fmla="*/ 4632372 w 7810739"/>
              <a:gd name="connsiteY7" fmla="*/ 3562380 h 6248430"/>
              <a:gd name="connsiteX8" fmla="*/ 4670472 w 7810739"/>
              <a:gd name="connsiteY8" fmla="*/ 4457730 h 6248430"/>
              <a:gd name="connsiteX9" fmla="*/ 7223172 w 7810739"/>
              <a:gd name="connsiteY9" fmla="*/ 5219730 h 6248430"/>
              <a:gd name="connsiteX10" fmla="*/ 7661322 w 7810739"/>
              <a:gd name="connsiteY10" fmla="*/ 6248430 h 6248430"/>
              <a:gd name="connsiteX11" fmla="*/ 498522 w 7810739"/>
              <a:gd name="connsiteY11" fmla="*/ 6248430 h 6248430"/>
              <a:gd name="connsiteX12" fmla="*/ 460422 w 7810739"/>
              <a:gd name="connsiteY12" fmla="*/ 5067330 h 6248430"/>
              <a:gd name="connsiteX13" fmla="*/ 2879772 w 7810739"/>
              <a:gd name="connsiteY13" fmla="*/ 4457730 h 6248430"/>
              <a:gd name="connsiteX0" fmla="*/ 2679626 w 7610593"/>
              <a:gd name="connsiteY0" fmla="*/ 4457730 h 6248430"/>
              <a:gd name="connsiteX1" fmla="*/ 2717726 w 7610593"/>
              <a:gd name="connsiteY1" fmla="*/ 3467130 h 6248430"/>
              <a:gd name="connsiteX2" fmla="*/ 2203376 w 7610593"/>
              <a:gd name="connsiteY2" fmla="*/ 2571780 h 6248430"/>
              <a:gd name="connsiteX3" fmla="*/ 2222426 w 7610593"/>
              <a:gd name="connsiteY3" fmla="*/ 704880 h 6248430"/>
              <a:gd name="connsiteX4" fmla="*/ 3441626 w 7610593"/>
              <a:gd name="connsiteY4" fmla="*/ 30 h 6248430"/>
              <a:gd name="connsiteX5" fmla="*/ 4965626 w 7610593"/>
              <a:gd name="connsiteY5" fmla="*/ 685830 h 6248430"/>
              <a:gd name="connsiteX6" fmla="*/ 4984676 w 7610593"/>
              <a:gd name="connsiteY6" fmla="*/ 2590830 h 6248430"/>
              <a:gd name="connsiteX7" fmla="*/ 4432226 w 7610593"/>
              <a:gd name="connsiteY7" fmla="*/ 3562380 h 6248430"/>
              <a:gd name="connsiteX8" fmla="*/ 4470326 w 7610593"/>
              <a:gd name="connsiteY8" fmla="*/ 4457730 h 6248430"/>
              <a:gd name="connsiteX9" fmla="*/ 7023026 w 7610593"/>
              <a:gd name="connsiteY9" fmla="*/ 5219730 h 6248430"/>
              <a:gd name="connsiteX10" fmla="*/ 7461176 w 7610593"/>
              <a:gd name="connsiteY10" fmla="*/ 6248430 h 6248430"/>
              <a:gd name="connsiteX11" fmla="*/ 298376 w 7610593"/>
              <a:gd name="connsiteY11" fmla="*/ 6248430 h 6248430"/>
              <a:gd name="connsiteX12" fmla="*/ 260276 w 7610593"/>
              <a:gd name="connsiteY12" fmla="*/ 5067330 h 6248430"/>
              <a:gd name="connsiteX13" fmla="*/ 2679626 w 7610593"/>
              <a:gd name="connsiteY13" fmla="*/ 4457730 h 6248430"/>
              <a:gd name="connsiteX0" fmla="*/ 2679626 w 7284987"/>
              <a:gd name="connsiteY0" fmla="*/ 4457730 h 6248430"/>
              <a:gd name="connsiteX1" fmla="*/ 2717726 w 7284987"/>
              <a:gd name="connsiteY1" fmla="*/ 3467130 h 6248430"/>
              <a:gd name="connsiteX2" fmla="*/ 2203376 w 7284987"/>
              <a:gd name="connsiteY2" fmla="*/ 2571780 h 6248430"/>
              <a:gd name="connsiteX3" fmla="*/ 2222426 w 7284987"/>
              <a:gd name="connsiteY3" fmla="*/ 704880 h 6248430"/>
              <a:gd name="connsiteX4" fmla="*/ 3441626 w 7284987"/>
              <a:gd name="connsiteY4" fmla="*/ 30 h 6248430"/>
              <a:gd name="connsiteX5" fmla="*/ 4965626 w 7284987"/>
              <a:gd name="connsiteY5" fmla="*/ 685830 h 6248430"/>
              <a:gd name="connsiteX6" fmla="*/ 4984676 w 7284987"/>
              <a:gd name="connsiteY6" fmla="*/ 2590830 h 6248430"/>
              <a:gd name="connsiteX7" fmla="*/ 4432226 w 7284987"/>
              <a:gd name="connsiteY7" fmla="*/ 3562380 h 6248430"/>
              <a:gd name="connsiteX8" fmla="*/ 4470326 w 7284987"/>
              <a:gd name="connsiteY8" fmla="*/ 4457730 h 6248430"/>
              <a:gd name="connsiteX9" fmla="*/ 7023026 w 7284987"/>
              <a:gd name="connsiteY9" fmla="*/ 5219730 h 6248430"/>
              <a:gd name="connsiteX10" fmla="*/ 6971605 w 7284987"/>
              <a:gd name="connsiteY10" fmla="*/ 6248430 h 6248430"/>
              <a:gd name="connsiteX11" fmla="*/ 298376 w 7284987"/>
              <a:gd name="connsiteY11" fmla="*/ 6248430 h 6248430"/>
              <a:gd name="connsiteX12" fmla="*/ 260276 w 7284987"/>
              <a:gd name="connsiteY12" fmla="*/ 5067330 h 6248430"/>
              <a:gd name="connsiteX13" fmla="*/ 2679626 w 7284987"/>
              <a:gd name="connsiteY13" fmla="*/ 4457730 h 6248430"/>
              <a:gd name="connsiteX0" fmla="*/ 2679626 w 7538410"/>
              <a:gd name="connsiteY0" fmla="*/ 4457730 h 6333976"/>
              <a:gd name="connsiteX1" fmla="*/ 2717726 w 7538410"/>
              <a:gd name="connsiteY1" fmla="*/ 3467130 h 6333976"/>
              <a:gd name="connsiteX2" fmla="*/ 2203376 w 7538410"/>
              <a:gd name="connsiteY2" fmla="*/ 2571780 h 6333976"/>
              <a:gd name="connsiteX3" fmla="*/ 2222426 w 7538410"/>
              <a:gd name="connsiteY3" fmla="*/ 704880 h 6333976"/>
              <a:gd name="connsiteX4" fmla="*/ 3441626 w 7538410"/>
              <a:gd name="connsiteY4" fmla="*/ 30 h 6333976"/>
              <a:gd name="connsiteX5" fmla="*/ 4965626 w 7538410"/>
              <a:gd name="connsiteY5" fmla="*/ 685830 h 6333976"/>
              <a:gd name="connsiteX6" fmla="*/ 4984676 w 7538410"/>
              <a:gd name="connsiteY6" fmla="*/ 2590830 h 6333976"/>
              <a:gd name="connsiteX7" fmla="*/ 4432226 w 7538410"/>
              <a:gd name="connsiteY7" fmla="*/ 3562380 h 6333976"/>
              <a:gd name="connsiteX8" fmla="*/ 4470326 w 7538410"/>
              <a:gd name="connsiteY8" fmla="*/ 4457730 h 6333976"/>
              <a:gd name="connsiteX9" fmla="*/ 6889507 w 7538410"/>
              <a:gd name="connsiteY9" fmla="*/ 5152967 h 6333976"/>
              <a:gd name="connsiteX10" fmla="*/ 6971605 w 7538410"/>
              <a:gd name="connsiteY10" fmla="*/ 6248430 h 6333976"/>
              <a:gd name="connsiteX11" fmla="*/ 298376 w 7538410"/>
              <a:gd name="connsiteY11" fmla="*/ 6248430 h 6333976"/>
              <a:gd name="connsiteX12" fmla="*/ 260276 w 7538410"/>
              <a:gd name="connsiteY12" fmla="*/ 5067330 h 6333976"/>
              <a:gd name="connsiteX13" fmla="*/ 2679626 w 7538410"/>
              <a:gd name="connsiteY13" fmla="*/ 4457730 h 6333976"/>
              <a:gd name="connsiteX0" fmla="*/ 2679626 w 7198675"/>
              <a:gd name="connsiteY0" fmla="*/ 4457730 h 6252332"/>
              <a:gd name="connsiteX1" fmla="*/ 2717726 w 7198675"/>
              <a:gd name="connsiteY1" fmla="*/ 3467130 h 6252332"/>
              <a:gd name="connsiteX2" fmla="*/ 2203376 w 7198675"/>
              <a:gd name="connsiteY2" fmla="*/ 2571780 h 6252332"/>
              <a:gd name="connsiteX3" fmla="*/ 2222426 w 7198675"/>
              <a:gd name="connsiteY3" fmla="*/ 704880 h 6252332"/>
              <a:gd name="connsiteX4" fmla="*/ 3441626 w 7198675"/>
              <a:gd name="connsiteY4" fmla="*/ 30 h 6252332"/>
              <a:gd name="connsiteX5" fmla="*/ 4965626 w 7198675"/>
              <a:gd name="connsiteY5" fmla="*/ 685830 h 6252332"/>
              <a:gd name="connsiteX6" fmla="*/ 4984676 w 7198675"/>
              <a:gd name="connsiteY6" fmla="*/ 2590830 h 6252332"/>
              <a:gd name="connsiteX7" fmla="*/ 4432226 w 7198675"/>
              <a:gd name="connsiteY7" fmla="*/ 3562380 h 6252332"/>
              <a:gd name="connsiteX8" fmla="*/ 4470326 w 7198675"/>
              <a:gd name="connsiteY8" fmla="*/ 4457730 h 6252332"/>
              <a:gd name="connsiteX9" fmla="*/ 6889507 w 7198675"/>
              <a:gd name="connsiteY9" fmla="*/ 5152967 h 6252332"/>
              <a:gd name="connsiteX10" fmla="*/ 6971605 w 7198675"/>
              <a:gd name="connsiteY10" fmla="*/ 6248430 h 6252332"/>
              <a:gd name="connsiteX11" fmla="*/ 298376 w 7198675"/>
              <a:gd name="connsiteY11" fmla="*/ 6248430 h 6252332"/>
              <a:gd name="connsiteX12" fmla="*/ 260276 w 7198675"/>
              <a:gd name="connsiteY12" fmla="*/ 5067330 h 6252332"/>
              <a:gd name="connsiteX13" fmla="*/ 2679626 w 7198675"/>
              <a:gd name="connsiteY13" fmla="*/ 4457730 h 6252332"/>
              <a:gd name="connsiteX0" fmla="*/ 2679626 w 7251966"/>
              <a:gd name="connsiteY0" fmla="*/ 4457730 h 6258000"/>
              <a:gd name="connsiteX1" fmla="*/ 2717726 w 7251966"/>
              <a:gd name="connsiteY1" fmla="*/ 3467130 h 6258000"/>
              <a:gd name="connsiteX2" fmla="*/ 2203376 w 7251966"/>
              <a:gd name="connsiteY2" fmla="*/ 2571780 h 6258000"/>
              <a:gd name="connsiteX3" fmla="*/ 2222426 w 7251966"/>
              <a:gd name="connsiteY3" fmla="*/ 704880 h 6258000"/>
              <a:gd name="connsiteX4" fmla="*/ 3441626 w 7251966"/>
              <a:gd name="connsiteY4" fmla="*/ 30 h 6258000"/>
              <a:gd name="connsiteX5" fmla="*/ 4965626 w 7251966"/>
              <a:gd name="connsiteY5" fmla="*/ 685830 h 6258000"/>
              <a:gd name="connsiteX6" fmla="*/ 4984676 w 7251966"/>
              <a:gd name="connsiteY6" fmla="*/ 2590830 h 6258000"/>
              <a:gd name="connsiteX7" fmla="*/ 4432226 w 7251966"/>
              <a:gd name="connsiteY7" fmla="*/ 3562380 h 6258000"/>
              <a:gd name="connsiteX8" fmla="*/ 4470326 w 7251966"/>
              <a:gd name="connsiteY8" fmla="*/ 4457730 h 6258000"/>
              <a:gd name="connsiteX9" fmla="*/ 6889507 w 7251966"/>
              <a:gd name="connsiteY9" fmla="*/ 5152967 h 6258000"/>
              <a:gd name="connsiteX10" fmla="*/ 6971605 w 7251966"/>
              <a:gd name="connsiteY10" fmla="*/ 6248430 h 6258000"/>
              <a:gd name="connsiteX11" fmla="*/ 298376 w 7251966"/>
              <a:gd name="connsiteY11" fmla="*/ 6248430 h 6258000"/>
              <a:gd name="connsiteX12" fmla="*/ 260276 w 7251966"/>
              <a:gd name="connsiteY12" fmla="*/ 5067330 h 6258000"/>
              <a:gd name="connsiteX13" fmla="*/ 2679626 w 7251966"/>
              <a:gd name="connsiteY13" fmla="*/ 4457730 h 62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51966" h="6258000">
                <a:moveTo>
                  <a:pt x="2679626" y="4457730"/>
                </a:moveTo>
                <a:cubicBezTo>
                  <a:pt x="3089201" y="4191030"/>
                  <a:pt x="2797101" y="3781455"/>
                  <a:pt x="2717726" y="3467130"/>
                </a:cubicBezTo>
                <a:cubicBezTo>
                  <a:pt x="2638351" y="3152805"/>
                  <a:pt x="2285926" y="3032155"/>
                  <a:pt x="2203376" y="2571780"/>
                </a:cubicBezTo>
                <a:cubicBezTo>
                  <a:pt x="2120826" y="2111405"/>
                  <a:pt x="2016051" y="1133505"/>
                  <a:pt x="2222426" y="704880"/>
                </a:cubicBezTo>
                <a:cubicBezTo>
                  <a:pt x="2428801" y="276255"/>
                  <a:pt x="2984426" y="3205"/>
                  <a:pt x="3441626" y="30"/>
                </a:cubicBezTo>
                <a:cubicBezTo>
                  <a:pt x="3898826" y="-3145"/>
                  <a:pt x="4708451" y="254030"/>
                  <a:pt x="4965626" y="685830"/>
                </a:cubicBezTo>
                <a:cubicBezTo>
                  <a:pt x="5222801" y="1117630"/>
                  <a:pt x="5073576" y="2111405"/>
                  <a:pt x="4984676" y="2590830"/>
                </a:cubicBezTo>
                <a:cubicBezTo>
                  <a:pt x="4895776" y="3070255"/>
                  <a:pt x="4594151" y="3289330"/>
                  <a:pt x="4432226" y="3562380"/>
                </a:cubicBezTo>
                <a:cubicBezTo>
                  <a:pt x="4270301" y="3835430"/>
                  <a:pt x="4060779" y="4192632"/>
                  <a:pt x="4470326" y="4457730"/>
                </a:cubicBezTo>
                <a:cubicBezTo>
                  <a:pt x="4879873" y="4722828"/>
                  <a:pt x="6472627" y="4854517"/>
                  <a:pt x="6889507" y="5152967"/>
                </a:cubicBezTo>
                <a:cubicBezTo>
                  <a:pt x="7306387" y="5451417"/>
                  <a:pt x="7402531" y="6243879"/>
                  <a:pt x="6971605" y="6248430"/>
                </a:cubicBezTo>
                <a:cubicBezTo>
                  <a:pt x="6540679" y="6252981"/>
                  <a:pt x="1647751" y="6267480"/>
                  <a:pt x="298376" y="6248430"/>
                </a:cubicBezTo>
                <a:cubicBezTo>
                  <a:pt x="-43876" y="6175430"/>
                  <a:pt x="-136599" y="5422930"/>
                  <a:pt x="260276" y="5067330"/>
                </a:cubicBezTo>
                <a:cubicBezTo>
                  <a:pt x="657151" y="4711730"/>
                  <a:pt x="2270051" y="4724430"/>
                  <a:pt x="2679626" y="445773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 rot="20626908">
            <a:off x="3417888" y="1052513"/>
            <a:ext cx="1550987" cy="1338262"/>
          </a:xfrm>
          <a:custGeom>
            <a:avLst/>
            <a:gdLst>
              <a:gd name="connsiteX0" fmla="*/ 3144774 w 8822940"/>
              <a:gd name="connsiteY0" fmla="*/ 4420773 h 6392617"/>
              <a:gd name="connsiteX1" fmla="*/ 3182874 w 8822940"/>
              <a:gd name="connsiteY1" fmla="*/ 3430173 h 6392617"/>
              <a:gd name="connsiteX2" fmla="*/ 2668524 w 8822940"/>
              <a:gd name="connsiteY2" fmla="*/ 2534823 h 6392617"/>
              <a:gd name="connsiteX3" fmla="*/ 2687574 w 8822940"/>
              <a:gd name="connsiteY3" fmla="*/ 667923 h 6392617"/>
              <a:gd name="connsiteX4" fmla="*/ 4173474 w 8822940"/>
              <a:gd name="connsiteY4" fmla="*/ 1173 h 6392617"/>
              <a:gd name="connsiteX5" fmla="*/ 5373624 w 8822940"/>
              <a:gd name="connsiteY5" fmla="*/ 572673 h 6392617"/>
              <a:gd name="connsiteX6" fmla="*/ 5449824 w 8822940"/>
              <a:gd name="connsiteY6" fmla="*/ 2668173 h 6392617"/>
              <a:gd name="connsiteX7" fmla="*/ 4897374 w 8822940"/>
              <a:gd name="connsiteY7" fmla="*/ 3258723 h 6392617"/>
              <a:gd name="connsiteX8" fmla="*/ 4897374 w 8822940"/>
              <a:gd name="connsiteY8" fmla="*/ 4325523 h 6392617"/>
              <a:gd name="connsiteX9" fmla="*/ 6116574 w 8822940"/>
              <a:gd name="connsiteY9" fmla="*/ 4973223 h 6392617"/>
              <a:gd name="connsiteX10" fmla="*/ 7926324 w 8822940"/>
              <a:gd name="connsiteY10" fmla="*/ 5449473 h 6392617"/>
              <a:gd name="connsiteX11" fmla="*/ 8307324 w 8822940"/>
              <a:gd name="connsiteY11" fmla="*/ 6211473 h 6392617"/>
              <a:gd name="connsiteX12" fmla="*/ 744474 w 8822940"/>
              <a:gd name="connsiteY12" fmla="*/ 6287673 h 6392617"/>
              <a:gd name="connsiteX13" fmla="*/ 553974 w 8822940"/>
              <a:gd name="connsiteY13" fmla="*/ 4954173 h 6392617"/>
              <a:gd name="connsiteX14" fmla="*/ 3144774 w 8822940"/>
              <a:gd name="connsiteY14" fmla="*/ 4420773 h 6392617"/>
              <a:gd name="connsiteX0" fmla="*/ 3144774 w 8531889"/>
              <a:gd name="connsiteY0" fmla="*/ 4420773 h 6392617"/>
              <a:gd name="connsiteX1" fmla="*/ 3182874 w 8531889"/>
              <a:gd name="connsiteY1" fmla="*/ 3430173 h 6392617"/>
              <a:gd name="connsiteX2" fmla="*/ 2668524 w 8531889"/>
              <a:gd name="connsiteY2" fmla="*/ 2534823 h 6392617"/>
              <a:gd name="connsiteX3" fmla="*/ 2687574 w 8531889"/>
              <a:gd name="connsiteY3" fmla="*/ 667923 h 6392617"/>
              <a:gd name="connsiteX4" fmla="*/ 4173474 w 8531889"/>
              <a:gd name="connsiteY4" fmla="*/ 1173 h 6392617"/>
              <a:gd name="connsiteX5" fmla="*/ 5373624 w 8531889"/>
              <a:gd name="connsiteY5" fmla="*/ 572673 h 6392617"/>
              <a:gd name="connsiteX6" fmla="*/ 5449824 w 8531889"/>
              <a:gd name="connsiteY6" fmla="*/ 2668173 h 6392617"/>
              <a:gd name="connsiteX7" fmla="*/ 4897374 w 8531889"/>
              <a:gd name="connsiteY7" fmla="*/ 3258723 h 6392617"/>
              <a:gd name="connsiteX8" fmla="*/ 4897374 w 8531889"/>
              <a:gd name="connsiteY8" fmla="*/ 4325523 h 6392617"/>
              <a:gd name="connsiteX9" fmla="*/ 6116574 w 8531889"/>
              <a:gd name="connsiteY9" fmla="*/ 4973223 h 6392617"/>
              <a:gd name="connsiteX10" fmla="*/ 7926324 w 8531889"/>
              <a:gd name="connsiteY10" fmla="*/ 5449473 h 6392617"/>
              <a:gd name="connsiteX11" fmla="*/ 7926324 w 8531889"/>
              <a:gd name="connsiteY11" fmla="*/ 6211473 h 6392617"/>
              <a:gd name="connsiteX12" fmla="*/ 744474 w 8531889"/>
              <a:gd name="connsiteY12" fmla="*/ 6287673 h 6392617"/>
              <a:gd name="connsiteX13" fmla="*/ 553974 w 8531889"/>
              <a:gd name="connsiteY13" fmla="*/ 4954173 h 6392617"/>
              <a:gd name="connsiteX14" fmla="*/ 3144774 w 8531889"/>
              <a:gd name="connsiteY14" fmla="*/ 4420773 h 6392617"/>
              <a:gd name="connsiteX0" fmla="*/ 3131328 w 8517049"/>
              <a:gd name="connsiteY0" fmla="*/ 4420773 h 6339523"/>
              <a:gd name="connsiteX1" fmla="*/ 3169428 w 8517049"/>
              <a:gd name="connsiteY1" fmla="*/ 3430173 h 6339523"/>
              <a:gd name="connsiteX2" fmla="*/ 2655078 w 8517049"/>
              <a:gd name="connsiteY2" fmla="*/ 2534823 h 6339523"/>
              <a:gd name="connsiteX3" fmla="*/ 2674128 w 8517049"/>
              <a:gd name="connsiteY3" fmla="*/ 667923 h 6339523"/>
              <a:gd name="connsiteX4" fmla="*/ 4160028 w 8517049"/>
              <a:gd name="connsiteY4" fmla="*/ 1173 h 6339523"/>
              <a:gd name="connsiteX5" fmla="*/ 5360178 w 8517049"/>
              <a:gd name="connsiteY5" fmla="*/ 572673 h 6339523"/>
              <a:gd name="connsiteX6" fmla="*/ 5436378 w 8517049"/>
              <a:gd name="connsiteY6" fmla="*/ 2668173 h 6339523"/>
              <a:gd name="connsiteX7" fmla="*/ 4883928 w 8517049"/>
              <a:gd name="connsiteY7" fmla="*/ 3258723 h 6339523"/>
              <a:gd name="connsiteX8" fmla="*/ 4883928 w 8517049"/>
              <a:gd name="connsiteY8" fmla="*/ 4325523 h 6339523"/>
              <a:gd name="connsiteX9" fmla="*/ 6103128 w 8517049"/>
              <a:gd name="connsiteY9" fmla="*/ 4973223 h 6339523"/>
              <a:gd name="connsiteX10" fmla="*/ 7912878 w 8517049"/>
              <a:gd name="connsiteY10" fmla="*/ 5449473 h 6339523"/>
              <a:gd name="connsiteX11" fmla="*/ 7912878 w 8517049"/>
              <a:gd name="connsiteY11" fmla="*/ 6211473 h 6339523"/>
              <a:gd name="connsiteX12" fmla="*/ 750078 w 8517049"/>
              <a:gd name="connsiteY12" fmla="*/ 6211473 h 6339523"/>
              <a:gd name="connsiteX13" fmla="*/ 540528 w 8517049"/>
              <a:gd name="connsiteY13" fmla="*/ 4954173 h 6339523"/>
              <a:gd name="connsiteX14" fmla="*/ 3131328 w 8517049"/>
              <a:gd name="connsiteY14" fmla="*/ 4420773 h 6339523"/>
              <a:gd name="connsiteX0" fmla="*/ 3131328 w 8517049"/>
              <a:gd name="connsiteY0" fmla="*/ 4420773 h 6272394"/>
              <a:gd name="connsiteX1" fmla="*/ 3169428 w 8517049"/>
              <a:gd name="connsiteY1" fmla="*/ 3430173 h 6272394"/>
              <a:gd name="connsiteX2" fmla="*/ 2655078 w 8517049"/>
              <a:gd name="connsiteY2" fmla="*/ 2534823 h 6272394"/>
              <a:gd name="connsiteX3" fmla="*/ 2674128 w 8517049"/>
              <a:gd name="connsiteY3" fmla="*/ 667923 h 6272394"/>
              <a:gd name="connsiteX4" fmla="*/ 4160028 w 8517049"/>
              <a:gd name="connsiteY4" fmla="*/ 1173 h 6272394"/>
              <a:gd name="connsiteX5" fmla="*/ 5360178 w 8517049"/>
              <a:gd name="connsiteY5" fmla="*/ 572673 h 6272394"/>
              <a:gd name="connsiteX6" fmla="*/ 5436378 w 8517049"/>
              <a:gd name="connsiteY6" fmla="*/ 2668173 h 6272394"/>
              <a:gd name="connsiteX7" fmla="*/ 4883928 w 8517049"/>
              <a:gd name="connsiteY7" fmla="*/ 3258723 h 6272394"/>
              <a:gd name="connsiteX8" fmla="*/ 4883928 w 8517049"/>
              <a:gd name="connsiteY8" fmla="*/ 4325523 h 6272394"/>
              <a:gd name="connsiteX9" fmla="*/ 6103128 w 8517049"/>
              <a:gd name="connsiteY9" fmla="*/ 4973223 h 6272394"/>
              <a:gd name="connsiteX10" fmla="*/ 7912878 w 8517049"/>
              <a:gd name="connsiteY10" fmla="*/ 5449473 h 6272394"/>
              <a:gd name="connsiteX11" fmla="*/ 7912878 w 8517049"/>
              <a:gd name="connsiteY11" fmla="*/ 6211473 h 6272394"/>
              <a:gd name="connsiteX12" fmla="*/ 750078 w 8517049"/>
              <a:gd name="connsiteY12" fmla="*/ 6211473 h 6272394"/>
              <a:gd name="connsiteX13" fmla="*/ 540528 w 8517049"/>
              <a:gd name="connsiteY13" fmla="*/ 4954173 h 6272394"/>
              <a:gd name="connsiteX14" fmla="*/ 3131328 w 8517049"/>
              <a:gd name="connsiteY14" fmla="*/ 4420773 h 6272394"/>
              <a:gd name="connsiteX0" fmla="*/ 3067268 w 8452989"/>
              <a:gd name="connsiteY0" fmla="*/ 4420773 h 6272394"/>
              <a:gd name="connsiteX1" fmla="*/ 3105368 w 8452989"/>
              <a:gd name="connsiteY1" fmla="*/ 3430173 h 6272394"/>
              <a:gd name="connsiteX2" fmla="*/ 2591018 w 8452989"/>
              <a:gd name="connsiteY2" fmla="*/ 2534823 h 6272394"/>
              <a:gd name="connsiteX3" fmla="*/ 2610068 w 8452989"/>
              <a:gd name="connsiteY3" fmla="*/ 667923 h 6272394"/>
              <a:gd name="connsiteX4" fmla="*/ 4095968 w 8452989"/>
              <a:gd name="connsiteY4" fmla="*/ 1173 h 6272394"/>
              <a:gd name="connsiteX5" fmla="*/ 5296118 w 8452989"/>
              <a:gd name="connsiteY5" fmla="*/ 572673 h 6272394"/>
              <a:gd name="connsiteX6" fmla="*/ 5372318 w 8452989"/>
              <a:gd name="connsiteY6" fmla="*/ 2668173 h 6272394"/>
              <a:gd name="connsiteX7" fmla="*/ 4819868 w 8452989"/>
              <a:gd name="connsiteY7" fmla="*/ 3258723 h 6272394"/>
              <a:gd name="connsiteX8" fmla="*/ 4819868 w 8452989"/>
              <a:gd name="connsiteY8" fmla="*/ 4325523 h 6272394"/>
              <a:gd name="connsiteX9" fmla="*/ 6039068 w 8452989"/>
              <a:gd name="connsiteY9" fmla="*/ 4973223 h 6272394"/>
              <a:gd name="connsiteX10" fmla="*/ 7848818 w 8452989"/>
              <a:gd name="connsiteY10" fmla="*/ 5449473 h 6272394"/>
              <a:gd name="connsiteX11" fmla="*/ 7848818 w 8452989"/>
              <a:gd name="connsiteY11" fmla="*/ 6211473 h 6272394"/>
              <a:gd name="connsiteX12" fmla="*/ 686018 w 8452989"/>
              <a:gd name="connsiteY12" fmla="*/ 6211473 h 6272394"/>
              <a:gd name="connsiteX13" fmla="*/ 647918 w 8452989"/>
              <a:gd name="connsiteY13" fmla="*/ 5030373 h 6272394"/>
              <a:gd name="connsiteX14" fmla="*/ 3067268 w 8452989"/>
              <a:gd name="connsiteY14" fmla="*/ 4420773 h 6272394"/>
              <a:gd name="connsiteX0" fmla="*/ 3067268 w 8452989"/>
              <a:gd name="connsiteY0" fmla="*/ 4420773 h 6272394"/>
              <a:gd name="connsiteX1" fmla="*/ 3105368 w 8452989"/>
              <a:gd name="connsiteY1" fmla="*/ 3430173 h 6272394"/>
              <a:gd name="connsiteX2" fmla="*/ 2591018 w 8452989"/>
              <a:gd name="connsiteY2" fmla="*/ 2534823 h 6272394"/>
              <a:gd name="connsiteX3" fmla="*/ 2610068 w 8452989"/>
              <a:gd name="connsiteY3" fmla="*/ 667923 h 6272394"/>
              <a:gd name="connsiteX4" fmla="*/ 4095968 w 8452989"/>
              <a:gd name="connsiteY4" fmla="*/ 1173 h 6272394"/>
              <a:gd name="connsiteX5" fmla="*/ 5296118 w 8452989"/>
              <a:gd name="connsiteY5" fmla="*/ 572673 h 6272394"/>
              <a:gd name="connsiteX6" fmla="*/ 5372318 w 8452989"/>
              <a:gd name="connsiteY6" fmla="*/ 2668173 h 6272394"/>
              <a:gd name="connsiteX7" fmla="*/ 4819868 w 8452989"/>
              <a:gd name="connsiteY7" fmla="*/ 3258723 h 6272394"/>
              <a:gd name="connsiteX8" fmla="*/ 4819868 w 8452989"/>
              <a:gd name="connsiteY8" fmla="*/ 4325523 h 6272394"/>
              <a:gd name="connsiteX9" fmla="*/ 6039068 w 8452989"/>
              <a:gd name="connsiteY9" fmla="*/ 4973223 h 6272394"/>
              <a:gd name="connsiteX10" fmla="*/ 7848818 w 8452989"/>
              <a:gd name="connsiteY10" fmla="*/ 5449473 h 6272394"/>
              <a:gd name="connsiteX11" fmla="*/ 7848818 w 8452989"/>
              <a:gd name="connsiteY11" fmla="*/ 6211473 h 6272394"/>
              <a:gd name="connsiteX12" fmla="*/ 686018 w 8452989"/>
              <a:gd name="connsiteY12" fmla="*/ 6211473 h 6272394"/>
              <a:gd name="connsiteX13" fmla="*/ 647918 w 8452989"/>
              <a:gd name="connsiteY13" fmla="*/ 5030373 h 6272394"/>
              <a:gd name="connsiteX14" fmla="*/ 3067268 w 8452989"/>
              <a:gd name="connsiteY14" fmla="*/ 4420773 h 6272394"/>
              <a:gd name="connsiteX0" fmla="*/ 2879772 w 8265493"/>
              <a:gd name="connsiteY0" fmla="*/ 4420773 h 6272394"/>
              <a:gd name="connsiteX1" fmla="*/ 2917872 w 8265493"/>
              <a:gd name="connsiteY1" fmla="*/ 3430173 h 6272394"/>
              <a:gd name="connsiteX2" fmla="*/ 2403522 w 8265493"/>
              <a:gd name="connsiteY2" fmla="*/ 2534823 h 6272394"/>
              <a:gd name="connsiteX3" fmla="*/ 2422572 w 8265493"/>
              <a:gd name="connsiteY3" fmla="*/ 667923 h 6272394"/>
              <a:gd name="connsiteX4" fmla="*/ 3908472 w 8265493"/>
              <a:gd name="connsiteY4" fmla="*/ 1173 h 6272394"/>
              <a:gd name="connsiteX5" fmla="*/ 5108622 w 8265493"/>
              <a:gd name="connsiteY5" fmla="*/ 572673 h 6272394"/>
              <a:gd name="connsiteX6" fmla="*/ 5184822 w 8265493"/>
              <a:gd name="connsiteY6" fmla="*/ 2668173 h 6272394"/>
              <a:gd name="connsiteX7" fmla="*/ 4632372 w 8265493"/>
              <a:gd name="connsiteY7" fmla="*/ 3258723 h 6272394"/>
              <a:gd name="connsiteX8" fmla="*/ 4632372 w 8265493"/>
              <a:gd name="connsiteY8" fmla="*/ 4325523 h 6272394"/>
              <a:gd name="connsiteX9" fmla="*/ 5851572 w 8265493"/>
              <a:gd name="connsiteY9" fmla="*/ 4973223 h 6272394"/>
              <a:gd name="connsiteX10" fmla="*/ 7661322 w 8265493"/>
              <a:gd name="connsiteY10" fmla="*/ 5449473 h 6272394"/>
              <a:gd name="connsiteX11" fmla="*/ 7661322 w 8265493"/>
              <a:gd name="connsiteY11" fmla="*/ 6211473 h 6272394"/>
              <a:gd name="connsiteX12" fmla="*/ 498522 w 8265493"/>
              <a:gd name="connsiteY12" fmla="*/ 6211473 h 6272394"/>
              <a:gd name="connsiteX13" fmla="*/ 460422 w 8265493"/>
              <a:gd name="connsiteY13" fmla="*/ 5030373 h 6272394"/>
              <a:gd name="connsiteX14" fmla="*/ 2879772 w 8265493"/>
              <a:gd name="connsiteY14" fmla="*/ 4420773 h 6272394"/>
              <a:gd name="connsiteX0" fmla="*/ 2879772 w 8195582"/>
              <a:gd name="connsiteY0" fmla="*/ 4420773 h 6282235"/>
              <a:gd name="connsiteX1" fmla="*/ 2917872 w 8195582"/>
              <a:gd name="connsiteY1" fmla="*/ 3430173 h 6282235"/>
              <a:gd name="connsiteX2" fmla="*/ 2403522 w 8195582"/>
              <a:gd name="connsiteY2" fmla="*/ 2534823 h 6282235"/>
              <a:gd name="connsiteX3" fmla="*/ 2422572 w 8195582"/>
              <a:gd name="connsiteY3" fmla="*/ 667923 h 6282235"/>
              <a:gd name="connsiteX4" fmla="*/ 3908472 w 8195582"/>
              <a:gd name="connsiteY4" fmla="*/ 1173 h 6282235"/>
              <a:gd name="connsiteX5" fmla="*/ 5108622 w 8195582"/>
              <a:gd name="connsiteY5" fmla="*/ 572673 h 6282235"/>
              <a:gd name="connsiteX6" fmla="*/ 5184822 w 8195582"/>
              <a:gd name="connsiteY6" fmla="*/ 2668173 h 6282235"/>
              <a:gd name="connsiteX7" fmla="*/ 4632372 w 8195582"/>
              <a:gd name="connsiteY7" fmla="*/ 3258723 h 6282235"/>
              <a:gd name="connsiteX8" fmla="*/ 4632372 w 8195582"/>
              <a:gd name="connsiteY8" fmla="*/ 4325523 h 6282235"/>
              <a:gd name="connsiteX9" fmla="*/ 5851572 w 8195582"/>
              <a:gd name="connsiteY9" fmla="*/ 4973223 h 6282235"/>
              <a:gd name="connsiteX10" fmla="*/ 7470822 w 8195582"/>
              <a:gd name="connsiteY10" fmla="*/ 5316123 h 6282235"/>
              <a:gd name="connsiteX11" fmla="*/ 7661322 w 8195582"/>
              <a:gd name="connsiteY11" fmla="*/ 6211473 h 6282235"/>
              <a:gd name="connsiteX12" fmla="*/ 498522 w 8195582"/>
              <a:gd name="connsiteY12" fmla="*/ 6211473 h 6282235"/>
              <a:gd name="connsiteX13" fmla="*/ 460422 w 8195582"/>
              <a:gd name="connsiteY13" fmla="*/ 5030373 h 6282235"/>
              <a:gd name="connsiteX14" fmla="*/ 2879772 w 8195582"/>
              <a:gd name="connsiteY14" fmla="*/ 4420773 h 6282235"/>
              <a:gd name="connsiteX0" fmla="*/ 2879772 w 8198498"/>
              <a:gd name="connsiteY0" fmla="*/ 4420773 h 6282235"/>
              <a:gd name="connsiteX1" fmla="*/ 2917872 w 8198498"/>
              <a:gd name="connsiteY1" fmla="*/ 3430173 h 6282235"/>
              <a:gd name="connsiteX2" fmla="*/ 2403522 w 8198498"/>
              <a:gd name="connsiteY2" fmla="*/ 2534823 h 6282235"/>
              <a:gd name="connsiteX3" fmla="*/ 2422572 w 8198498"/>
              <a:gd name="connsiteY3" fmla="*/ 667923 h 6282235"/>
              <a:gd name="connsiteX4" fmla="*/ 3908472 w 8198498"/>
              <a:gd name="connsiteY4" fmla="*/ 1173 h 6282235"/>
              <a:gd name="connsiteX5" fmla="*/ 5108622 w 8198498"/>
              <a:gd name="connsiteY5" fmla="*/ 572673 h 6282235"/>
              <a:gd name="connsiteX6" fmla="*/ 5184822 w 8198498"/>
              <a:gd name="connsiteY6" fmla="*/ 2668173 h 6282235"/>
              <a:gd name="connsiteX7" fmla="*/ 4632372 w 8198498"/>
              <a:gd name="connsiteY7" fmla="*/ 3258723 h 6282235"/>
              <a:gd name="connsiteX8" fmla="*/ 4632372 w 8198498"/>
              <a:gd name="connsiteY8" fmla="*/ 4325523 h 6282235"/>
              <a:gd name="connsiteX9" fmla="*/ 5775372 w 8198498"/>
              <a:gd name="connsiteY9" fmla="*/ 4858923 h 6282235"/>
              <a:gd name="connsiteX10" fmla="*/ 7470822 w 8198498"/>
              <a:gd name="connsiteY10" fmla="*/ 5316123 h 6282235"/>
              <a:gd name="connsiteX11" fmla="*/ 7661322 w 8198498"/>
              <a:gd name="connsiteY11" fmla="*/ 6211473 h 6282235"/>
              <a:gd name="connsiteX12" fmla="*/ 498522 w 8198498"/>
              <a:gd name="connsiteY12" fmla="*/ 6211473 h 6282235"/>
              <a:gd name="connsiteX13" fmla="*/ 460422 w 8198498"/>
              <a:gd name="connsiteY13" fmla="*/ 5030373 h 6282235"/>
              <a:gd name="connsiteX14" fmla="*/ 2879772 w 8198498"/>
              <a:gd name="connsiteY14" fmla="*/ 4420773 h 6282235"/>
              <a:gd name="connsiteX0" fmla="*/ 2879772 w 8093754"/>
              <a:gd name="connsiteY0" fmla="*/ 4420773 h 6287863"/>
              <a:gd name="connsiteX1" fmla="*/ 2917872 w 8093754"/>
              <a:gd name="connsiteY1" fmla="*/ 3430173 h 6287863"/>
              <a:gd name="connsiteX2" fmla="*/ 2403522 w 8093754"/>
              <a:gd name="connsiteY2" fmla="*/ 2534823 h 6287863"/>
              <a:gd name="connsiteX3" fmla="*/ 2422572 w 8093754"/>
              <a:gd name="connsiteY3" fmla="*/ 667923 h 6287863"/>
              <a:gd name="connsiteX4" fmla="*/ 3908472 w 8093754"/>
              <a:gd name="connsiteY4" fmla="*/ 1173 h 6287863"/>
              <a:gd name="connsiteX5" fmla="*/ 5108622 w 8093754"/>
              <a:gd name="connsiteY5" fmla="*/ 572673 h 6287863"/>
              <a:gd name="connsiteX6" fmla="*/ 5184822 w 8093754"/>
              <a:gd name="connsiteY6" fmla="*/ 2668173 h 6287863"/>
              <a:gd name="connsiteX7" fmla="*/ 4632372 w 8093754"/>
              <a:gd name="connsiteY7" fmla="*/ 3258723 h 6287863"/>
              <a:gd name="connsiteX8" fmla="*/ 4632372 w 8093754"/>
              <a:gd name="connsiteY8" fmla="*/ 4325523 h 6287863"/>
              <a:gd name="connsiteX9" fmla="*/ 5775372 w 8093754"/>
              <a:gd name="connsiteY9" fmla="*/ 4858923 h 6287863"/>
              <a:gd name="connsiteX10" fmla="*/ 7127922 w 8093754"/>
              <a:gd name="connsiteY10" fmla="*/ 5239923 h 6287863"/>
              <a:gd name="connsiteX11" fmla="*/ 7661322 w 8093754"/>
              <a:gd name="connsiteY11" fmla="*/ 6211473 h 6287863"/>
              <a:gd name="connsiteX12" fmla="*/ 498522 w 8093754"/>
              <a:gd name="connsiteY12" fmla="*/ 6211473 h 6287863"/>
              <a:gd name="connsiteX13" fmla="*/ 460422 w 8093754"/>
              <a:gd name="connsiteY13" fmla="*/ 5030373 h 6287863"/>
              <a:gd name="connsiteX14" fmla="*/ 2879772 w 8093754"/>
              <a:gd name="connsiteY14" fmla="*/ 4420773 h 6287863"/>
              <a:gd name="connsiteX0" fmla="*/ 2879772 w 8103888"/>
              <a:gd name="connsiteY0" fmla="*/ 4420773 h 6287863"/>
              <a:gd name="connsiteX1" fmla="*/ 2917872 w 8103888"/>
              <a:gd name="connsiteY1" fmla="*/ 3430173 h 6287863"/>
              <a:gd name="connsiteX2" fmla="*/ 2403522 w 8103888"/>
              <a:gd name="connsiteY2" fmla="*/ 2534823 h 6287863"/>
              <a:gd name="connsiteX3" fmla="*/ 2422572 w 8103888"/>
              <a:gd name="connsiteY3" fmla="*/ 667923 h 6287863"/>
              <a:gd name="connsiteX4" fmla="*/ 3908472 w 8103888"/>
              <a:gd name="connsiteY4" fmla="*/ 1173 h 6287863"/>
              <a:gd name="connsiteX5" fmla="*/ 5108622 w 8103888"/>
              <a:gd name="connsiteY5" fmla="*/ 572673 h 6287863"/>
              <a:gd name="connsiteX6" fmla="*/ 5184822 w 8103888"/>
              <a:gd name="connsiteY6" fmla="*/ 2668173 h 6287863"/>
              <a:gd name="connsiteX7" fmla="*/ 4632372 w 8103888"/>
              <a:gd name="connsiteY7" fmla="*/ 3258723 h 6287863"/>
              <a:gd name="connsiteX8" fmla="*/ 4632372 w 8103888"/>
              <a:gd name="connsiteY8" fmla="*/ 4325523 h 6287863"/>
              <a:gd name="connsiteX9" fmla="*/ 5775372 w 8103888"/>
              <a:gd name="connsiteY9" fmla="*/ 4858923 h 6287863"/>
              <a:gd name="connsiteX10" fmla="*/ 7127922 w 8103888"/>
              <a:gd name="connsiteY10" fmla="*/ 5239923 h 6287863"/>
              <a:gd name="connsiteX11" fmla="*/ 7661322 w 8103888"/>
              <a:gd name="connsiteY11" fmla="*/ 6211473 h 6287863"/>
              <a:gd name="connsiteX12" fmla="*/ 498522 w 8103888"/>
              <a:gd name="connsiteY12" fmla="*/ 6211473 h 6287863"/>
              <a:gd name="connsiteX13" fmla="*/ 460422 w 8103888"/>
              <a:gd name="connsiteY13" fmla="*/ 5030373 h 6287863"/>
              <a:gd name="connsiteX14" fmla="*/ 2879772 w 8103888"/>
              <a:gd name="connsiteY14" fmla="*/ 4420773 h 6287863"/>
              <a:gd name="connsiteX0" fmla="*/ 2879772 w 7839247"/>
              <a:gd name="connsiteY0" fmla="*/ 4420773 h 6222471"/>
              <a:gd name="connsiteX1" fmla="*/ 2917872 w 7839247"/>
              <a:gd name="connsiteY1" fmla="*/ 3430173 h 6222471"/>
              <a:gd name="connsiteX2" fmla="*/ 2403522 w 7839247"/>
              <a:gd name="connsiteY2" fmla="*/ 2534823 h 6222471"/>
              <a:gd name="connsiteX3" fmla="*/ 2422572 w 7839247"/>
              <a:gd name="connsiteY3" fmla="*/ 667923 h 6222471"/>
              <a:gd name="connsiteX4" fmla="*/ 3908472 w 7839247"/>
              <a:gd name="connsiteY4" fmla="*/ 1173 h 6222471"/>
              <a:gd name="connsiteX5" fmla="*/ 5108622 w 7839247"/>
              <a:gd name="connsiteY5" fmla="*/ 572673 h 6222471"/>
              <a:gd name="connsiteX6" fmla="*/ 5184822 w 7839247"/>
              <a:gd name="connsiteY6" fmla="*/ 2668173 h 6222471"/>
              <a:gd name="connsiteX7" fmla="*/ 4632372 w 7839247"/>
              <a:gd name="connsiteY7" fmla="*/ 3258723 h 6222471"/>
              <a:gd name="connsiteX8" fmla="*/ 4632372 w 7839247"/>
              <a:gd name="connsiteY8" fmla="*/ 4325523 h 6222471"/>
              <a:gd name="connsiteX9" fmla="*/ 5775372 w 7839247"/>
              <a:gd name="connsiteY9" fmla="*/ 4858923 h 6222471"/>
              <a:gd name="connsiteX10" fmla="*/ 7127922 w 7839247"/>
              <a:gd name="connsiteY10" fmla="*/ 5239923 h 6222471"/>
              <a:gd name="connsiteX11" fmla="*/ 7661322 w 7839247"/>
              <a:gd name="connsiteY11" fmla="*/ 6211473 h 6222471"/>
              <a:gd name="connsiteX12" fmla="*/ 498522 w 7839247"/>
              <a:gd name="connsiteY12" fmla="*/ 6211473 h 6222471"/>
              <a:gd name="connsiteX13" fmla="*/ 460422 w 7839247"/>
              <a:gd name="connsiteY13" fmla="*/ 5030373 h 6222471"/>
              <a:gd name="connsiteX14" fmla="*/ 2879772 w 7839247"/>
              <a:gd name="connsiteY14" fmla="*/ 4420773 h 6222471"/>
              <a:gd name="connsiteX0" fmla="*/ 2879772 w 7857229"/>
              <a:gd name="connsiteY0" fmla="*/ 4420773 h 6222471"/>
              <a:gd name="connsiteX1" fmla="*/ 2917872 w 7857229"/>
              <a:gd name="connsiteY1" fmla="*/ 3430173 h 6222471"/>
              <a:gd name="connsiteX2" fmla="*/ 2403522 w 7857229"/>
              <a:gd name="connsiteY2" fmla="*/ 2534823 h 6222471"/>
              <a:gd name="connsiteX3" fmla="*/ 2422572 w 7857229"/>
              <a:gd name="connsiteY3" fmla="*/ 667923 h 6222471"/>
              <a:gd name="connsiteX4" fmla="*/ 3908472 w 7857229"/>
              <a:gd name="connsiteY4" fmla="*/ 1173 h 6222471"/>
              <a:gd name="connsiteX5" fmla="*/ 5108622 w 7857229"/>
              <a:gd name="connsiteY5" fmla="*/ 572673 h 6222471"/>
              <a:gd name="connsiteX6" fmla="*/ 5184822 w 7857229"/>
              <a:gd name="connsiteY6" fmla="*/ 2668173 h 6222471"/>
              <a:gd name="connsiteX7" fmla="*/ 4632372 w 7857229"/>
              <a:gd name="connsiteY7" fmla="*/ 3258723 h 6222471"/>
              <a:gd name="connsiteX8" fmla="*/ 4632372 w 7857229"/>
              <a:gd name="connsiteY8" fmla="*/ 4325523 h 6222471"/>
              <a:gd name="connsiteX9" fmla="*/ 5775372 w 7857229"/>
              <a:gd name="connsiteY9" fmla="*/ 4858923 h 6222471"/>
              <a:gd name="connsiteX10" fmla="*/ 7127922 w 7857229"/>
              <a:gd name="connsiteY10" fmla="*/ 5239923 h 6222471"/>
              <a:gd name="connsiteX11" fmla="*/ 7661322 w 7857229"/>
              <a:gd name="connsiteY11" fmla="*/ 6211473 h 6222471"/>
              <a:gd name="connsiteX12" fmla="*/ 498522 w 7857229"/>
              <a:gd name="connsiteY12" fmla="*/ 6211473 h 6222471"/>
              <a:gd name="connsiteX13" fmla="*/ 460422 w 7857229"/>
              <a:gd name="connsiteY13" fmla="*/ 5030373 h 6222471"/>
              <a:gd name="connsiteX14" fmla="*/ 2879772 w 7857229"/>
              <a:gd name="connsiteY14" fmla="*/ 4420773 h 6222471"/>
              <a:gd name="connsiteX0" fmla="*/ 2879772 w 7860491"/>
              <a:gd name="connsiteY0" fmla="*/ 4420773 h 6222471"/>
              <a:gd name="connsiteX1" fmla="*/ 2917872 w 7860491"/>
              <a:gd name="connsiteY1" fmla="*/ 3430173 h 6222471"/>
              <a:gd name="connsiteX2" fmla="*/ 2403522 w 7860491"/>
              <a:gd name="connsiteY2" fmla="*/ 2534823 h 6222471"/>
              <a:gd name="connsiteX3" fmla="*/ 2422572 w 7860491"/>
              <a:gd name="connsiteY3" fmla="*/ 667923 h 6222471"/>
              <a:gd name="connsiteX4" fmla="*/ 3908472 w 7860491"/>
              <a:gd name="connsiteY4" fmla="*/ 1173 h 6222471"/>
              <a:gd name="connsiteX5" fmla="*/ 5108622 w 7860491"/>
              <a:gd name="connsiteY5" fmla="*/ 572673 h 6222471"/>
              <a:gd name="connsiteX6" fmla="*/ 5184822 w 7860491"/>
              <a:gd name="connsiteY6" fmla="*/ 2668173 h 6222471"/>
              <a:gd name="connsiteX7" fmla="*/ 4632372 w 7860491"/>
              <a:gd name="connsiteY7" fmla="*/ 3258723 h 6222471"/>
              <a:gd name="connsiteX8" fmla="*/ 4632372 w 7860491"/>
              <a:gd name="connsiteY8" fmla="*/ 4325523 h 6222471"/>
              <a:gd name="connsiteX9" fmla="*/ 7127922 w 7860491"/>
              <a:gd name="connsiteY9" fmla="*/ 5239923 h 6222471"/>
              <a:gd name="connsiteX10" fmla="*/ 7661322 w 7860491"/>
              <a:gd name="connsiteY10" fmla="*/ 6211473 h 6222471"/>
              <a:gd name="connsiteX11" fmla="*/ 498522 w 7860491"/>
              <a:gd name="connsiteY11" fmla="*/ 6211473 h 6222471"/>
              <a:gd name="connsiteX12" fmla="*/ 460422 w 7860491"/>
              <a:gd name="connsiteY12" fmla="*/ 5030373 h 6222471"/>
              <a:gd name="connsiteX13" fmla="*/ 2879772 w 7860491"/>
              <a:gd name="connsiteY13" fmla="*/ 4420773 h 6222471"/>
              <a:gd name="connsiteX0" fmla="*/ 2879772 w 7859395"/>
              <a:gd name="connsiteY0" fmla="*/ 4420773 h 6222471"/>
              <a:gd name="connsiteX1" fmla="*/ 2917872 w 7859395"/>
              <a:gd name="connsiteY1" fmla="*/ 3430173 h 6222471"/>
              <a:gd name="connsiteX2" fmla="*/ 2403522 w 7859395"/>
              <a:gd name="connsiteY2" fmla="*/ 2534823 h 6222471"/>
              <a:gd name="connsiteX3" fmla="*/ 2422572 w 7859395"/>
              <a:gd name="connsiteY3" fmla="*/ 667923 h 6222471"/>
              <a:gd name="connsiteX4" fmla="*/ 3908472 w 7859395"/>
              <a:gd name="connsiteY4" fmla="*/ 1173 h 6222471"/>
              <a:gd name="connsiteX5" fmla="*/ 5108622 w 7859395"/>
              <a:gd name="connsiteY5" fmla="*/ 572673 h 6222471"/>
              <a:gd name="connsiteX6" fmla="*/ 5184822 w 7859395"/>
              <a:gd name="connsiteY6" fmla="*/ 2668173 h 6222471"/>
              <a:gd name="connsiteX7" fmla="*/ 4632372 w 7859395"/>
              <a:gd name="connsiteY7" fmla="*/ 3258723 h 6222471"/>
              <a:gd name="connsiteX8" fmla="*/ 4670472 w 7859395"/>
              <a:gd name="connsiteY8" fmla="*/ 4420773 h 6222471"/>
              <a:gd name="connsiteX9" fmla="*/ 7127922 w 7859395"/>
              <a:gd name="connsiteY9" fmla="*/ 5239923 h 6222471"/>
              <a:gd name="connsiteX10" fmla="*/ 7661322 w 7859395"/>
              <a:gd name="connsiteY10" fmla="*/ 6211473 h 6222471"/>
              <a:gd name="connsiteX11" fmla="*/ 498522 w 7859395"/>
              <a:gd name="connsiteY11" fmla="*/ 6211473 h 6222471"/>
              <a:gd name="connsiteX12" fmla="*/ 460422 w 7859395"/>
              <a:gd name="connsiteY12" fmla="*/ 5030373 h 6222471"/>
              <a:gd name="connsiteX13" fmla="*/ 2879772 w 7859395"/>
              <a:gd name="connsiteY13" fmla="*/ 4420773 h 6222471"/>
              <a:gd name="connsiteX0" fmla="*/ 2879772 w 7859395"/>
              <a:gd name="connsiteY0" fmla="*/ 4420773 h 6222471"/>
              <a:gd name="connsiteX1" fmla="*/ 2917872 w 7859395"/>
              <a:gd name="connsiteY1" fmla="*/ 3430173 h 6222471"/>
              <a:gd name="connsiteX2" fmla="*/ 2403522 w 7859395"/>
              <a:gd name="connsiteY2" fmla="*/ 2534823 h 6222471"/>
              <a:gd name="connsiteX3" fmla="*/ 2422572 w 7859395"/>
              <a:gd name="connsiteY3" fmla="*/ 667923 h 6222471"/>
              <a:gd name="connsiteX4" fmla="*/ 3908472 w 7859395"/>
              <a:gd name="connsiteY4" fmla="*/ 1173 h 6222471"/>
              <a:gd name="connsiteX5" fmla="*/ 5108622 w 7859395"/>
              <a:gd name="connsiteY5" fmla="*/ 572673 h 6222471"/>
              <a:gd name="connsiteX6" fmla="*/ 5184822 w 7859395"/>
              <a:gd name="connsiteY6" fmla="*/ 2668173 h 6222471"/>
              <a:gd name="connsiteX7" fmla="*/ 4632372 w 7859395"/>
              <a:gd name="connsiteY7" fmla="*/ 3506373 h 6222471"/>
              <a:gd name="connsiteX8" fmla="*/ 4670472 w 7859395"/>
              <a:gd name="connsiteY8" fmla="*/ 4420773 h 6222471"/>
              <a:gd name="connsiteX9" fmla="*/ 7127922 w 7859395"/>
              <a:gd name="connsiteY9" fmla="*/ 5239923 h 6222471"/>
              <a:gd name="connsiteX10" fmla="*/ 7661322 w 7859395"/>
              <a:gd name="connsiteY10" fmla="*/ 6211473 h 6222471"/>
              <a:gd name="connsiteX11" fmla="*/ 498522 w 7859395"/>
              <a:gd name="connsiteY11" fmla="*/ 6211473 h 6222471"/>
              <a:gd name="connsiteX12" fmla="*/ 460422 w 7859395"/>
              <a:gd name="connsiteY12" fmla="*/ 5030373 h 6222471"/>
              <a:gd name="connsiteX13" fmla="*/ 2879772 w 7859395"/>
              <a:gd name="connsiteY13" fmla="*/ 4420773 h 6222471"/>
              <a:gd name="connsiteX0" fmla="*/ 2879772 w 7859395"/>
              <a:gd name="connsiteY0" fmla="*/ 4458686 h 6260384"/>
              <a:gd name="connsiteX1" fmla="*/ 2917872 w 7859395"/>
              <a:gd name="connsiteY1" fmla="*/ 3468086 h 6260384"/>
              <a:gd name="connsiteX2" fmla="*/ 2403522 w 7859395"/>
              <a:gd name="connsiteY2" fmla="*/ 2572736 h 6260384"/>
              <a:gd name="connsiteX3" fmla="*/ 2422572 w 7859395"/>
              <a:gd name="connsiteY3" fmla="*/ 705836 h 6260384"/>
              <a:gd name="connsiteX4" fmla="*/ 3641772 w 7859395"/>
              <a:gd name="connsiteY4" fmla="*/ 986 h 6260384"/>
              <a:gd name="connsiteX5" fmla="*/ 5108622 w 7859395"/>
              <a:gd name="connsiteY5" fmla="*/ 610586 h 6260384"/>
              <a:gd name="connsiteX6" fmla="*/ 5184822 w 7859395"/>
              <a:gd name="connsiteY6" fmla="*/ 2706086 h 6260384"/>
              <a:gd name="connsiteX7" fmla="*/ 4632372 w 7859395"/>
              <a:gd name="connsiteY7" fmla="*/ 3544286 h 6260384"/>
              <a:gd name="connsiteX8" fmla="*/ 4670472 w 7859395"/>
              <a:gd name="connsiteY8" fmla="*/ 4458686 h 6260384"/>
              <a:gd name="connsiteX9" fmla="*/ 7127922 w 7859395"/>
              <a:gd name="connsiteY9" fmla="*/ 5277836 h 6260384"/>
              <a:gd name="connsiteX10" fmla="*/ 7661322 w 7859395"/>
              <a:gd name="connsiteY10" fmla="*/ 6249386 h 6260384"/>
              <a:gd name="connsiteX11" fmla="*/ 498522 w 7859395"/>
              <a:gd name="connsiteY11" fmla="*/ 6249386 h 6260384"/>
              <a:gd name="connsiteX12" fmla="*/ 460422 w 7859395"/>
              <a:gd name="connsiteY12" fmla="*/ 5068286 h 6260384"/>
              <a:gd name="connsiteX13" fmla="*/ 2879772 w 7859395"/>
              <a:gd name="connsiteY13" fmla="*/ 4458686 h 6260384"/>
              <a:gd name="connsiteX0" fmla="*/ 2879772 w 7859395"/>
              <a:gd name="connsiteY0" fmla="*/ 4457732 h 6259430"/>
              <a:gd name="connsiteX1" fmla="*/ 2917872 w 7859395"/>
              <a:gd name="connsiteY1" fmla="*/ 3467132 h 6259430"/>
              <a:gd name="connsiteX2" fmla="*/ 2403522 w 7859395"/>
              <a:gd name="connsiteY2" fmla="*/ 2571782 h 6259430"/>
              <a:gd name="connsiteX3" fmla="*/ 2422572 w 7859395"/>
              <a:gd name="connsiteY3" fmla="*/ 704882 h 6259430"/>
              <a:gd name="connsiteX4" fmla="*/ 3641772 w 7859395"/>
              <a:gd name="connsiteY4" fmla="*/ 32 h 6259430"/>
              <a:gd name="connsiteX5" fmla="*/ 5165772 w 7859395"/>
              <a:gd name="connsiteY5" fmla="*/ 685832 h 6259430"/>
              <a:gd name="connsiteX6" fmla="*/ 5184822 w 7859395"/>
              <a:gd name="connsiteY6" fmla="*/ 2705132 h 6259430"/>
              <a:gd name="connsiteX7" fmla="*/ 4632372 w 7859395"/>
              <a:gd name="connsiteY7" fmla="*/ 3543332 h 6259430"/>
              <a:gd name="connsiteX8" fmla="*/ 4670472 w 7859395"/>
              <a:gd name="connsiteY8" fmla="*/ 4457732 h 6259430"/>
              <a:gd name="connsiteX9" fmla="*/ 7127922 w 7859395"/>
              <a:gd name="connsiteY9" fmla="*/ 5276882 h 6259430"/>
              <a:gd name="connsiteX10" fmla="*/ 7661322 w 7859395"/>
              <a:gd name="connsiteY10" fmla="*/ 6248432 h 6259430"/>
              <a:gd name="connsiteX11" fmla="*/ 498522 w 7859395"/>
              <a:gd name="connsiteY11" fmla="*/ 6248432 h 6259430"/>
              <a:gd name="connsiteX12" fmla="*/ 460422 w 7859395"/>
              <a:gd name="connsiteY12" fmla="*/ 5067332 h 6259430"/>
              <a:gd name="connsiteX13" fmla="*/ 2879772 w 7859395"/>
              <a:gd name="connsiteY13" fmla="*/ 4457732 h 6259430"/>
              <a:gd name="connsiteX0" fmla="*/ 2879772 w 7859395"/>
              <a:gd name="connsiteY0" fmla="*/ 4457732 h 6259430"/>
              <a:gd name="connsiteX1" fmla="*/ 2917872 w 7859395"/>
              <a:gd name="connsiteY1" fmla="*/ 3467132 h 6259430"/>
              <a:gd name="connsiteX2" fmla="*/ 2403522 w 7859395"/>
              <a:gd name="connsiteY2" fmla="*/ 2571782 h 6259430"/>
              <a:gd name="connsiteX3" fmla="*/ 2422572 w 7859395"/>
              <a:gd name="connsiteY3" fmla="*/ 704882 h 6259430"/>
              <a:gd name="connsiteX4" fmla="*/ 3641772 w 7859395"/>
              <a:gd name="connsiteY4" fmla="*/ 32 h 6259430"/>
              <a:gd name="connsiteX5" fmla="*/ 5165772 w 7859395"/>
              <a:gd name="connsiteY5" fmla="*/ 685832 h 6259430"/>
              <a:gd name="connsiteX6" fmla="*/ 5184822 w 7859395"/>
              <a:gd name="connsiteY6" fmla="*/ 2705132 h 6259430"/>
              <a:gd name="connsiteX7" fmla="*/ 4632372 w 7859395"/>
              <a:gd name="connsiteY7" fmla="*/ 3543332 h 6259430"/>
              <a:gd name="connsiteX8" fmla="*/ 4670472 w 7859395"/>
              <a:gd name="connsiteY8" fmla="*/ 4457732 h 6259430"/>
              <a:gd name="connsiteX9" fmla="*/ 7127922 w 7859395"/>
              <a:gd name="connsiteY9" fmla="*/ 5276882 h 6259430"/>
              <a:gd name="connsiteX10" fmla="*/ 7661322 w 7859395"/>
              <a:gd name="connsiteY10" fmla="*/ 6248432 h 6259430"/>
              <a:gd name="connsiteX11" fmla="*/ 498522 w 7859395"/>
              <a:gd name="connsiteY11" fmla="*/ 6248432 h 6259430"/>
              <a:gd name="connsiteX12" fmla="*/ 460422 w 7859395"/>
              <a:gd name="connsiteY12" fmla="*/ 5067332 h 6259430"/>
              <a:gd name="connsiteX13" fmla="*/ 2879772 w 7859395"/>
              <a:gd name="connsiteY13" fmla="*/ 4457732 h 6259430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32372 w 7859395"/>
              <a:gd name="connsiteY7" fmla="*/ 354333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51422 w 7859395"/>
              <a:gd name="connsiteY7" fmla="*/ 344808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51422 w 7859395"/>
              <a:gd name="connsiteY7" fmla="*/ 344808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32372 w 7859395"/>
              <a:gd name="connsiteY7" fmla="*/ 356238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8157101"/>
              <a:gd name="connsiteY0" fmla="*/ 4457730 h 6329042"/>
              <a:gd name="connsiteX1" fmla="*/ 2917872 w 8157101"/>
              <a:gd name="connsiteY1" fmla="*/ 3467130 h 6329042"/>
              <a:gd name="connsiteX2" fmla="*/ 2403522 w 8157101"/>
              <a:gd name="connsiteY2" fmla="*/ 2571780 h 6329042"/>
              <a:gd name="connsiteX3" fmla="*/ 2422572 w 8157101"/>
              <a:gd name="connsiteY3" fmla="*/ 704880 h 6329042"/>
              <a:gd name="connsiteX4" fmla="*/ 3641772 w 8157101"/>
              <a:gd name="connsiteY4" fmla="*/ 30 h 6329042"/>
              <a:gd name="connsiteX5" fmla="*/ 5165772 w 8157101"/>
              <a:gd name="connsiteY5" fmla="*/ 685830 h 6329042"/>
              <a:gd name="connsiteX6" fmla="*/ 5184822 w 8157101"/>
              <a:gd name="connsiteY6" fmla="*/ 2590830 h 6329042"/>
              <a:gd name="connsiteX7" fmla="*/ 4632372 w 8157101"/>
              <a:gd name="connsiteY7" fmla="*/ 3562380 h 6329042"/>
              <a:gd name="connsiteX8" fmla="*/ 4670472 w 8157101"/>
              <a:gd name="connsiteY8" fmla="*/ 4457730 h 6329042"/>
              <a:gd name="connsiteX9" fmla="*/ 7223172 w 8157101"/>
              <a:gd name="connsiteY9" fmla="*/ 5219730 h 6329042"/>
              <a:gd name="connsiteX10" fmla="*/ 7661322 w 8157101"/>
              <a:gd name="connsiteY10" fmla="*/ 6248430 h 6329042"/>
              <a:gd name="connsiteX11" fmla="*/ 498522 w 8157101"/>
              <a:gd name="connsiteY11" fmla="*/ 6248430 h 6329042"/>
              <a:gd name="connsiteX12" fmla="*/ 460422 w 8157101"/>
              <a:gd name="connsiteY12" fmla="*/ 5067330 h 6329042"/>
              <a:gd name="connsiteX13" fmla="*/ 2879772 w 8157101"/>
              <a:gd name="connsiteY13" fmla="*/ 4457730 h 6329042"/>
              <a:gd name="connsiteX0" fmla="*/ 2879772 w 7810739"/>
              <a:gd name="connsiteY0" fmla="*/ 4457730 h 6248430"/>
              <a:gd name="connsiteX1" fmla="*/ 2917872 w 7810739"/>
              <a:gd name="connsiteY1" fmla="*/ 3467130 h 6248430"/>
              <a:gd name="connsiteX2" fmla="*/ 2403522 w 7810739"/>
              <a:gd name="connsiteY2" fmla="*/ 2571780 h 6248430"/>
              <a:gd name="connsiteX3" fmla="*/ 2422572 w 7810739"/>
              <a:gd name="connsiteY3" fmla="*/ 704880 h 6248430"/>
              <a:gd name="connsiteX4" fmla="*/ 3641772 w 7810739"/>
              <a:gd name="connsiteY4" fmla="*/ 30 h 6248430"/>
              <a:gd name="connsiteX5" fmla="*/ 5165772 w 7810739"/>
              <a:gd name="connsiteY5" fmla="*/ 685830 h 6248430"/>
              <a:gd name="connsiteX6" fmla="*/ 5184822 w 7810739"/>
              <a:gd name="connsiteY6" fmla="*/ 2590830 h 6248430"/>
              <a:gd name="connsiteX7" fmla="*/ 4632372 w 7810739"/>
              <a:gd name="connsiteY7" fmla="*/ 3562380 h 6248430"/>
              <a:gd name="connsiteX8" fmla="*/ 4670472 w 7810739"/>
              <a:gd name="connsiteY8" fmla="*/ 4457730 h 6248430"/>
              <a:gd name="connsiteX9" fmla="*/ 7223172 w 7810739"/>
              <a:gd name="connsiteY9" fmla="*/ 5219730 h 6248430"/>
              <a:gd name="connsiteX10" fmla="*/ 7661322 w 7810739"/>
              <a:gd name="connsiteY10" fmla="*/ 6248430 h 6248430"/>
              <a:gd name="connsiteX11" fmla="*/ 498522 w 7810739"/>
              <a:gd name="connsiteY11" fmla="*/ 6248430 h 6248430"/>
              <a:gd name="connsiteX12" fmla="*/ 460422 w 7810739"/>
              <a:gd name="connsiteY12" fmla="*/ 5067330 h 6248430"/>
              <a:gd name="connsiteX13" fmla="*/ 2879772 w 7810739"/>
              <a:gd name="connsiteY13" fmla="*/ 4457730 h 6248430"/>
              <a:gd name="connsiteX0" fmla="*/ 2679626 w 7610593"/>
              <a:gd name="connsiteY0" fmla="*/ 4457730 h 6248430"/>
              <a:gd name="connsiteX1" fmla="*/ 2717726 w 7610593"/>
              <a:gd name="connsiteY1" fmla="*/ 3467130 h 6248430"/>
              <a:gd name="connsiteX2" fmla="*/ 2203376 w 7610593"/>
              <a:gd name="connsiteY2" fmla="*/ 2571780 h 6248430"/>
              <a:gd name="connsiteX3" fmla="*/ 2222426 w 7610593"/>
              <a:gd name="connsiteY3" fmla="*/ 704880 h 6248430"/>
              <a:gd name="connsiteX4" fmla="*/ 3441626 w 7610593"/>
              <a:gd name="connsiteY4" fmla="*/ 30 h 6248430"/>
              <a:gd name="connsiteX5" fmla="*/ 4965626 w 7610593"/>
              <a:gd name="connsiteY5" fmla="*/ 685830 h 6248430"/>
              <a:gd name="connsiteX6" fmla="*/ 4984676 w 7610593"/>
              <a:gd name="connsiteY6" fmla="*/ 2590830 h 6248430"/>
              <a:gd name="connsiteX7" fmla="*/ 4432226 w 7610593"/>
              <a:gd name="connsiteY7" fmla="*/ 3562380 h 6248430"/>
              <a:gd name="connsiteX8" fmla="*/ 4470326 w 7610593"/>
              <a:gd name="connsiteY8" fmla="*/ 4457730 h 6248430"/>
              <a:gd name="connsiteX9" fmla="*/ 7023026 w 7610593"/>
              <a:gd name="connsiteY9" fmla="*/ 5219730 h 6248430"/>
              <a:gd name="connsiteX10" fmla="*/ 7461176 w 7610593"/>
              <a:gd name="connsiteY10" fmla="*/ 6248430 h 6248430"/>
              <a:gd name="connsiteX11" fmla="*/ 298376 w 7610593"/>
              <a:gd name="connsiteY11" fmla="*/ 6248430 h 6248430"/>
              <a:gd name="connsiteX12" fmla="*/ 260276 w 7610593"/>
              <a:gd name="connsiteY12" fmla="*/ 5067330 h 6248430"/>
              <a:gd name="connsiteX13" fmla="*/ 2679626 w 7610593"/>
              <a:gd name="connsiteY13" fmla="*/ 4457730 h 6248430"/>
              <a:gd name="connsiteX0" fmla="*/ 2679626 w 7284987"/>
              <a:gd name="connsiteY0" fmla="*/ 4457730 h 6248430"/>
              <a:gd name="connsiteX1" fmla="*/ 2717726 w 7284987"/>
              <a:gd name="connsiteY1" fmla="*/ 3467130 h 6248430"/>
              <a:gd name="connsiteX2" fmla="*/ 2203376 w 7284987"/>
              <a:gd name="connsiteY2" fmla="*/ 2571780 h 6248430"/>
              <a:gd name="connsiteX3" fmla="*/ 2222426 w 7284987"/>
              <a:gd name="connsiteY3" fmla="*/ 704880 h 6248430"/>
              <a:gd name="connsiteX4" fmla="*/ 3441626 w 7284987"/>
              <a:gd name="connsiteY4" fmla="*/ 30 h 6248430"/>
              <a:gd name="connsiteX5" fmla="*/ 4965626 w 7284987"/>
              <a:gd name="connsiteY5" fmla="*/ 685830 h 6248430"/>
              <a:gd name="connsiteX6" fmla="*/ 4984676 w 7284987"/>
              <a:gd name="connsiteY6" fmla="*/ 2590830 h 6248430"/>
              <a:gd name="connsiteX7" fmla="*/ 4432226 w 7284987"/>
              <a:gd name="connsiteY7" fmla="*/ 3562380 h 6248430"/>
              <a:gd name="connsiteX8" fmla="*/ 4470326 w 7284987"/>
              <a:gd name="connsiteY8" fmla="*/ 4457730 h 6248430"/>
              <a:gd name="connsiteX9" fmla="*/ 7023026 w 7284987"/>
              <a:gd name="connsiteY9" fmla="*/ 5219730 h 6248430"/>
              <a:gd name="connsiteX10" fmla="*/ 6971605 w 7284987"/>
              <a:gd name="connsiteY10" fmla="*/ 6248430 h 6248430"/>
              <a:gd name="connsiteX11" fmla="*/ 298376 w 7284987"/>
              <a:gd name="connsiteY11" fmla="*/ 6248430 h 6248430"/>
              <a:gd name="connsiteX12" fmla="*/ 260276 w 7284987"/>
              <a:gd name="connsiteY12" fmla="*/ 5067330 h 6248430"/>
              <a:gd name="connsiteX13" fmla="*/ 2679626 w 7284987"/>
              <a:gd name="connsiteY13" fmla="*/ 4457730 h 6248430"/>
              <a:gd name="connsiteX0" fmla="*/ 2679626 w 7538410"/>
              <a:gd name="connsiteY0" fmla="*/ 4457730 h 6333976"/>
              <a:gd name="connsiteX1" fmla="*/ 2717726 w 7538410"/>
              <a:gd name="connsiteY1" fmla="*/ 3467130 h 6333976"/>
              <a:gd name="connsiteX2" fmla="*/ 2203376 w 7538410"/>
              <a:gd name="connsiteY2" fmla="*/ 2571780 h 6333976"/>
              <a:gd name="connsiteX3" fmla="*/ 2222426 w 7538410"/>
              <a:gd name="connsiteY3" fmla="*/ 704880 h 6333976"/>
              <a:gd name="connsiteX4" fmla="*/ 3441626 w 7538410"/>
              <a:gd name="connsiteY4" fmla="*/ 30 h 6333976"/>
              <a:gd name="connsiteX5" fmla="*/ 4965626 w 7538410"/>
              <a:gd name="connsiteY5" fmla="*/ 685830 h 6333976"/>
              <a:gd name="connsiteX6" fmla="*/ 4984676 w 7538410"/>
              <a:gd name="connsiteY6" fmla="*/ 2590830 h 6333976"/>
              <a:gd name="connsiteX7" fmla="*/ 4432226 w 7538410"/>
              <a:gd name="connsiteY7" fmla="*/ 3562380 h 6333976"/>
              <a:gd name="connsiteX8" fmla="*/ 4470326 w 7538410"/>
              <a:gd name="connsiteY8" fmla="*/ 4457730 h 6333976"/>
              <a:gd name="connsiteX9" fmla="*/ 6889507 w 7538410"/>
              <a:gd name="connsiteY9" fmla="*/ 5152967 h 6333976"/>
              <a:gd name="connsiteX10" fmla="*/ 6971605 w 7538410"/>
              <a:gd name="connsiteY10" fmla="*/ 6248430 h 6333976"/>
              <a:gd name="connsiteX11" fmla="*/ 298376 w 7538410"/>
              <a:gd name="connsiteY11" fmla="*/ 6248430 h 6333976"/>
              <a:gd name="connsiteX12" fmla="*/ 260276 w 7538410"/>
              <a:gd name="connsiteY12" fmla="*/ 5067330 h 6333976"/>
              <a:gd name="connsiteX13" fmla="*/ 2679626 w 7538410"/>
              <a:gd name="connsiteY13" fmla="*/ 4457730 h 6333976"/>
              <a:gd name="connsiteX0" fmla="*/ 2679626 w 7198675"/>
              <a:gd name="connsiteY0" fmla="*/ 4457730 h 6252332"/>
              <a:gd name="connsiteX1" fmla="*/ 2717726 w 7198675"/>
              <a:gd name="connsiteY1" fmla="*/ 3467130 h 6252332"/>
              <a:gd name="connsiteX2" fmla="*/ 2203376 w 7198675"/>
              <a:gd name="connsiteY2" fmla="*/ 2571780 h 6252332"/>
              <a:gd name="connsiteX3" fmla="*/ 2222426 w 7198675"/>
              <a:gd name="connsiteY3" fmla="*/ 704880 h 6252332"/>
              <a:gd name="connsiteX4" fmla="*/ 3441626 w 7198675"/>
              <a:gd name="connsiteY4" fmla="*/ 30 h 6252332"/>
              <a:gd name="connsiteX5" fmla="*/ 4965626 w 7198675"/>
              <a:gd name="connsiteY5" fmla="*/ 685830 h 6252332"/>
              <a:gd name="connsiteX6" fmla="*/ 4984676 w 7198675"/>
              <a:gd name="connsiteY6" fmla="*/ 2590830 h 6252332"/>
              <a:gd name="connsiteX7" fmla="*/ 4432226 w 7198675"/>
              <a:gd name="connsiteY7" fmla="*/ 3562380 h 6252332"/>
              <a:gd name="connsiteX8" fmla="*/ 4470326 w 7198675"/>
              <a:gd name="connsiteY8" fmla="*/ 4457730 h 6252332"/>
              <a:gd name="connsiteX9" fmla="*/ 6889507 w 7198675"/>
              <a:gd name="connsiteY9" fmla="*/ 5152967 h 6252332"/>
              <a:gd name="connsiteX10" fmla="*/ 6971605 w 7198675"/>
              <a:gd name="connsiteY10" fmla="*/ 6248430 h 6252332"/>
              <a:gd name="connsiteX11" fmla="*/ 298376 w 7198675"/>
              <a:gd name="connsiteY11" fmla="*/ 6248430 h 6252332"/>
              <a:gd name="connsiteX12" fmla="*/ 260276 w 7198675"/>
              <a:gd name="connsiteY12" fmla="*/ 5067330 h 6252332"/>
              <a:gd name="connsiteX13" fmla="*/ 2679626 w 7198675"/>
              <a:gd name="connsiteY13" fmla="*/ 4457730 h 6252332"/>
              <a:gd name="connsiteX0" fmla="*/ 2679626 w 7251966"/>
              <a:gd name="connsiteY0" fmla="*/ 4457730 h 6258000"/>
              <a:gd name="connsiteX1" fmla="*/ 2717726 w 7251966"/>
              <a:gd name="connsiteY1" fmla="*/ 3467130 h 6258000"/>
              <a:gd name="connsiteX2" fmla="*/ 2203376 w 7251966"/>
              <a:gd name="connsiteY2" fmla="*/ 2571780 h 6258000"/>
              <a:gd name="connsiteX3" fmla="*/ 2222426 w 7251966"/>
              <a:gd name="connsiteY3" fmla="*/ 704880 h 6258000"/>
              <a:gd name="connsiteX4" fmla="*/ 3441626 w 7251966"/>
              <a:gd name="connsiteY4" fmla="*/ 30 h 6258000"/>
              <a:gd name="connsiteX5" fmla="*/ 4965626 w 7251966"/>
              <a:gd name="connsiteY5" fmla="*/ 685830 h 6258000"/>
              <a:gd name="connsiteX6" fmla="*/ 4984676 w 7251966"/>
              <a:gd name="connsiteY6" fmla="*/ 2590830 h 6258000"/>
              <a:gd name="connsiteX7" fmla="*/ 4432226 w 7251966"/>
              <a:gd name="connsiteY7" fmla="*/ 3562380 h 6258000"/>
              <a:gd name="connsiteX8" fmla="*/ 4470326 w 7251966"/>
              <a:gd name="connsiteY8" fmla="*/ 4457730 h 6258000"/>
              <a:gd name="connsiteX9" fmla="*/ 6889507 w 7251966"/>
              <a:gd name="connsiteY9" fmla="*/ 5152967 h 6258000"/>
              <a:gd name="connsiteX10" fmla="*/ 6971605 w 7251966"/>
              <a:gd name="connsiteY10" fmla="*/ 6248430 h 6258000"/>
              <a:gd name="connsiteX11" fmla="*/ 298376 w 7251966"/>
              <a:gd name="connsiteY11" fmla="*/ 6248430 h 6258000"/>
              <a:gd name="connsiteX12" fmla="*/ 260276 w 7251966"/>
              <a:gd name="connsiteY12" fmla="*/ 5067330 h 6258000"/>
              <a:gd name="connsiteX13" fmla="*/ 2679626 w 7251966"/>
              <a:gd name="connsiteY13" fmla="*/ 4457730 h 62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51966" h="6258000">
                <a:moveTo>
                  <a:pt x="2679626" y="4457730"/>
                </a:moveTo>
                <a:cubicBezTo>
                  <a:pt x="3089201" y="4191030"/>
                  <a:pt x="2797101" y="3781455"/>
                  <a:pt x="2717726" y="3467130"/>
                </a:cubicBezTo>
                <a:cubicBezTo>
                  <a:pt x="2638351" y="3152805"/>
                  <a:pt x="2285926" y="3032155"/>
                  <a:pt x="2203376" y="2571780"/>
                </a:cubicBezTo>
                <a:cubicBezTo>
                  <a:pt x="2120826" y="2111405"/>
                  <a:pt x="2016051" y="1133505"/>
                  <a:pt x="2222426" y="704880"/>
                </a:cubicBezTo>
                <a:cubicBezTo>
                  <a:pt x="2428801" y="276255"/>
                  <a:pt x="2984426" y="3205"/>
                  <a:pt x="3441626" y="30"/>
                </a:cubicBezTo>
                <a:cubicBezTo>
                  <a:pt x="3898826" y="-3145"/>
                  <a:pt x="4708451" y="254030"/>
                  <a:pt x="4965626" y="685830"/>
                </a:cubicBezTo>
                <a:cubicBezTo>
                  <a:pt x="5222801" y="1117630"/>
                  <a:pt x="5073576" y="2111405"/>
                  <a:pt x="4984676" y="2590830"/>
                </a:cubicBezTo>
                <a:cubicBezTo>
                  <a:pt x="4895776" y="3070255"/>
                  <a:pt x="4594151" y="3289330"/>
                  <a:pt x="4432226" y="3562380"/>
                </a:cubicBezTo>
                <a:cubicBezTo>
                  <a:pt x="4270301" y="3835430"/>
                  <a:pt x="4060779" y="4192632"/>
                  <a:pt x="4470326" y="4457730"/>
                </a:cubicBezTo>
                <a:cubicBezTo>
                  <a:pt x="4879873" y="4722828"/>
                  <a:pt x="6472627" y="4854517"/>
                  <a:pt x="6889507" y="5152967"/>
                </a:cubicBezTo>
                <a:cubicBezTo>
                  <a:pt x="7306387" y="5451417"/>
                  <a:pt x="7402531" y="6243879"/>
                  <a:pt x="6971605" y="6248430"/>
                </a:cubicBezTo>
                <a:cubicBezTo>
                  <a:pt x="6540679" y="6252981"/>
                  <a:pt x="1647751" y="6267480"/>
                  <a:pt x="298376" y="6248430"/>
                </a:cubicBezTo>
                <a:cubicBezTo>
                  <a:pt x="-43876" y="6175430"/>
                  <a:pt x="-136599" y="5422930"/>
                  <a:pt x="260276" y="5067330"/>
                </a:cubicBezTo>
                <a:cubicBezTo>
                  <a:pt x="657151" y="4711730"/>
                  <a:pt x="2270051" y="4724430"/>
                  <a:pt x="2679626" y="445773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repeatCount="8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9 -0.09013 C 0.13264 -0.09013 0.28611 0.01697 0.28611 0.15123 C 0.28611 0.28426 0.13264 0.3929 -0.0559 0.3929 C -0.24444 0.3929 -0.39722 0.28426 -0.39722 0.15123 C -0.39722 0.01697 -0.24444 -0.09013 -0.0559 -0.09013 Z " pathEditMode="relative" rAng="0" ptsTypes="fffff">
                                      <p:cBhvr>
                                        <p:cTn id="9" dur="3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413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path" presetSubtype="0" repeatCount="70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6198 -0.08982 C 0.12657 -0.08982 0.28004 0.01728 0.28004 0.15154 C 0.28004 0.28457 0.12657 0.39321 -0.06198 0.39321 C -0.25052 0.39321 -0.4033 0.28457 -0.4033 0.15154 C -0.4033 0.01728 -0.25052 -0.08982 -0.06198 -0.08982 Z " pathEditMode="relative" rAng="0" ptsTypes="fffff">
                                      <p:cBhvr>
                                        <p:cTn id="14" dur="357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413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repeatCount="5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path" presetSubtype="0" repeatCount="60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6146 -0.08982 C 0.12708 -0.08982 0.28056 0.01728 0.28056 0.15154 C 0.28056 0.28457 0.12708 0.39321 -0.06146 0.39321 C -0.25 0.39321 -0.40278 0.28457 -0.40278 0.15154 C -0.40278 0.01728 -0.25 -0.08982 -0.06146 -0.08982 Z " pathEditMode="relative" rAng="0" ptsTypes="fffff">
                                      <p:cBhvr>
                                        <p:cTn id="19" dur="3917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413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repeatCount="5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path" presetSubtype="0" repeatCount="50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559 -0.08487 C 0.13264 -0.08487 0.28611 0.02222 0.28611 0.15648 C 0.28611 0.28951 0.13264 0.39815 -0.0559 0.39815 C -0.24444 0.39815 -0.39722 0.28951 -0.39722 0.15648 C -0.39722 0.02222 -0.24444 -0.08487 -0.0559 -0.08487 Z " pathEditMode="relative" rAng="0" ptsTypes="fffff">
                                      <p:cBhvr>
                                        <p:cTn id="24" dur="3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413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path" presetSubtype="0" repeatCount="40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5451 -0.08611 C 0.13403 -0.08611 0.2875 0.02099 0.2875 0.15525 C 0.2875 0.28827 0.13403 0.39691 -0.05451 0.39691 C -0.24305 0.39691 -0.39583 0.28827 -0.39583 0.15525 C -0.39583 0.02099 -0.24305 -0.08611 -0.05451 -0.08611 Z " pathEditMode="relative" rAng="0" ptsTypes="fffff">
                                      <p:cBhvr>
                                        <p:cTn id="35" dur="3125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413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1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-38100" y="3629025"/>
            <a:ext cx="159226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9600">
                <a:latin typeface="Adobe Gothic Std B" pitchFamily="34" charset="-128"/>
                <a:ea typeface="Adobe Gothic Std B" pitchFamily="34" charset="-128"/>
              </a:rPr>
              <a:t>12</a:t>
            </a:r>
            <a:endParaRPr lang="zh-CN" altLang="en-US" sz="9600">
              <a:latin typeface="Adobe Gothic Std B" pitchFamily="34" charset="-128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54163" y="4346575"/>
            <a:ext cx="2792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/>
              <a:t>GET </a:t>
            </a:r>
            <a:r>
              <a:rPr lang="en-US" altLang="zh-CN" sz="3200" b="1">
                <a:solidFill>
                  <a:srgbClr val="C00000"/>
                </a:solidFill>
              </a:rPr>
              <a:t>FEEDBACK</a:t>
            </a:r>
            <a:endParaRPr lang="zh-CN" altLang="en-US" sz="3200" b="1">
              <a:solidFill>
                <a:srgbClr val="C00000"/>
              </a:solidFill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3238500" y="1944688"/>
            <a:ext cx="1173163" cy="1011237"/>
          </a:xfrm>
          <a:custGeom>
            <a:avLst/>
            <a:gdLst>
              <a:gd name="connsiteX0" fmla="*/ 3144774 w 8822940"/>
              <a:gd name="connsiteY0" fmla="*/ 4420773 h 6392617"/>
              <a:gd name="connsiteX1" fmla="*/ 3182874 w 8822940"/>
              <a:gd name="connsiteY1" fmla="*/ 3430173 h 6392617"/>
              <a:gd name="connsiteX2" fmla="*/ 2668524 w 8822940"/>
              <a:gd name="connsiteY2" fmla="*/ 2534823 h 6392617"/>
              <a:gd name="connsiteX3" fmla="*/ 2687574 w 8822940"/>
              <a:gd name="connsiteY3" fmla="*/ 667923 h 6392617"/>
              <a:gd name="connsiteX4" fmla="*/ 4173474 w 8822940"/>
              <a:gd name="connsiteY4" fmla="*/ 1173 h 6392617"/>
              <a:gd name="connsiteX5" fmla="*/ 5373624 w 8822940"/>
              <a:gd name="connsiteY5" fmla="*/ 572673 h 6392617"/>
              <a:gd name="connsiteX6" fmla="*/ 5449824 w 8822940"/>
              <a:gd name="connsiteY6" fmla="*/ 2668173 h 6392617"/>
              <a:gd name="connsiteX7" fmla="*/ 4897374 w 8822940"/>
              <a:gd name="connsiteY7" fmla="*/ 3258723 h 6392617"/>
              <a:gd name="connsiteX8" fmla="*/ 4897374 w 8822940"/>
              <a:gd name="connsiteY8" fmla="*/ 4325523 h 6392617"/>
              <a:gd name="connsiteX9" fmla="*/ 6116574 w 8822940"/>
              <a:gd name="connsiteY9" fmla="*/ 4973223 h 6392617"/>
              <a:gd name="connsiteX10" fmla="*/ 7926324 w 8822940"/>
              <a:gd name="connsiteY10" fmla="*/ 5449473 h 6392617"/>
              <a:gd name="connsiteX11" fmla="*/ 8307324 w 8822940"/>
              <a:gd name="connsiteY11" fmla="*/ 6211473 h 6392617"/>
              <a:gd name="connsiteX12" fmla="*/ 744474 w 8822940"/>
              <a:gd name="connsiteY12" fmla="*/ 6287673 h 6392617"/>
              <a:gd name="connsiteX13" fmla="*/ 553974 w 8822940"/>
              <a:gd name="connsiteY13" fmla="*/ 4954173 h 6392617"/>
              <a:gd name="connsiteX14" fmla="*/ 3144774 w 8822940"/>
              <a:gd name="connsiteY14" fmla="*/ 4420773 h 6392617"/>
              <a:gd name="connsiteX0" fmla="*/ 3144774 w 8531889"/>
              <a:gd name="connsiteY0" fmla="*/ 4420773 h 6392617"/>
              <a:gd name="connsiteX1" fmla="*/ 3182874 w 8531889"/>
              <a:gd name="connsiteY1" fmla="*/ 3430173 h 6392617"/>
              <a:gd name="connsiteX2" fmla="*/ 2668524 w 8531889"/>
              <a:gd name="connsiteY2" fmla="*/ 2534823 h 6392617"/>
              <a:gd name="connsiteX3" fmla="*/ 2687574 w 8531889"/>
              <a:gd name="connsiteY3" fmla="*/ 667923 h 6392617"/>
              <a:gd name="connsiteX4" fmla="*/ 4173474 w 8531889"/>
              <a:gd name="connsiteY4" fmla="*/ 1173 h 6392617"/>
              <a:gd name="connsiteX5" fmla="*/ 5373624 w 8531889"/>
              <a:gd name="connsiteY5" fmla="*/ 572673 h 6392617"/>
              <a:gd name="connsiteX6" fmla="*/ 5449824 w 8531889"/>
              <a:gd name="connsiteY6" fmla="*/ 2668173 h 6392617"/>
              <a:gd name="connsiteX7" fmla="*/ 4897374 w 8531889"/>
              <a:gd name="connsiteY7" fmla="*/ 3258723 h 6392617"/>
              <a:gd name="connsiteX8" fmla="*/ 4897374 w 8531889"/>
              <a:gd name="connsiteY8" fmla="*/ 4325523 h 6392617"/>
              <a:gd name="connsiteX9" fmla="*/ 6116574 w 8531889"/>
              <a:gd name="connsiteY9" fmla="*/ 4973223 h 6392617"/>
              <a:gd name="connsiteX10" fmla="*/ 7926324 w 8531889"/>
              <a:gd name="connsiteY10" fmla="*/ 5449473 h 6392617"/>
              <a:gd name="connsiteX11" fmla="*/ 7926324 w 8531889"/>
              <a:gd name="connsiteY11" fmla="*/ 6211473 h 6392617"/>
              <a:gd name="connsiteX12" fmla="*/ 744474 w 8531889"/>
              <a:gd name="connsiteY12" fmla="*/ 6287673 h 6392617"/>
              <a:gd name="connsiteX13" fmla="*/ 553974 w 8531889"/>
              <a:gd name="connsiteY13" fmla="*/ 4954173 h 6392617"/>
              <a:gd name="connsiteX14" fmla="*/ 3144774 w 8531889"/>
              <a:gd name="connsiteY14" fmla="*/ 4420773 h 6392617"/>
              <a:gd name="connsiteX0" fmla="*/ 3131328 w 8517049"/>
              <a:gd name="connsiteY0" fmla="*/ 4420773 h 6339523"/>
              <a:gd name="connsiteX1" fmla="*/ 3169428 w 8517049"/>
              <a:gd name="connsiteY1" fmla="*/ 3430173 h 6339523"/>
              <a:gd name="connsiteX2" fmla="*/ 2655078 w 8517049"/>
              <a:gd name="connsiteY2" fmla="*/ 2534823 h 6339523"/>
              <a:gd name="connsiteX3" fmla="*/ 2674128 w 8517049"/>
              <a:gd name="connsiteY3" fmla="*/ 667923 h 6339523"/>
              <a:gd name="connsiteX4" fmla="*/ 4160028 w 8517049"/>
              <a:gd name="connsiteY4" fmla="*/ 1173 h 6339523"/>
              <a:gd name="connsiteX5" fmla="*/ 5360178 w 8517049"/>
              <a:gd name="connsiteY5" fmla="*/ 572673 h 6339523"/>
              <a:gd name="connsiteX6" fmla="*/ 5436378 w 8517049"/>
              <a:gd name="connsiteY6" fmla="*/ 2668173 h 6339523"/>
              <a:gd name="connsiteX7" fmla="*/ 4883928 w 8517049"/>
              <a:gd name="connsiteY7" fmla="*/ 3258723 h 6339523"/>
              <a:gd name="connsiteX8" fmla="*/ 4883928 w 8517049"/>
              <a:gd name="connsiteY8" fmla="*/ 4325523 h 6339523"/>
              <a:gd name="connsiteX9" fmla="*/ 6103128 w 8517049"/>
              <a:gd name="connsiteY9" fmla="*/ 4973223 h 6339523"/>
              <a:gd name="connsiteX10" fmla="*/ 7912878 w 8517049"/>
              <a:gd name="connsiteY10" fmla="*/ 5449473 h 6339523"/>
              <a:gd name="connsiteX11" fmla="*/ 7912878 w 8517049"/>
              <a:gd name="connsiteY11" fmla="*/ 6211473 h 6339523"/>
              <a:gd name="connsiteX12" fmla="*/ 750078 w 8517049"/>
              <a:gd name="connsiteY12" fmla="*/ 6211473 h 6339523"/>
              <a:gd name="connsiteX13" fmla="*/ 540528 w 8517049"/>
              <a:gd name="connsiteY13" fmla="*/ 4954173 h 6339523"/>
              <a:gd name="connsiteX14" fmla="*/ 3131328 w 8517049"/>
              <a:gd name="connsiteY14" fmla="*/ 4420773 h 6339523"/>
              <a:gd name="connsiteX0" fmla="*/ 3131328 w 8517049"/>
              <a:gd name="connsiteY0" fmla="*/ 4420773 h 6272394"/>
              <a:gd name="connsiteX1" fmla="*/ 3169428 w 8517049"/>
              <a:gd name="connsiteY1" fmla="*/ 3430173 h 6272394"/>
              <a:gd name="connsiteX2" fmla="*/ 2655078 w 8517049"/>
              <a:gd name="connsiteY2" fmla="*/ 2534823 h 6272394"/>
              <a:gd name="connsiteX3" fmla="*/ 2674128 w 8517049"/>
              <a:gd name="connsiteY3" fmla="*/ 667923 h 6272394"/>
              <a:gd name="connsiteX4" fmla="*/ 4160028 w 8517049"/>
              <a:gd name="connsiteY4" fmla="*/ 1173 h 6272394"/>
              <a:gd name="connsiteX5" fmla="*/ 5360178 w 8517049"/>
              <a:gd name="connsiteY5" fmla="*/ 572673 h 6272394"/>
              <a:gd name="connsiteX6" fmla="*/ 5436378 w 8517049"/>
              <a:gd name="connsiteY6" fmla="*/ 2668173 h 6272394"/>
              <a:gd name="connsiteX7" fmla="*/ 4883928 w 8517049"/>
              <a:gd name="connsiteY7" fmla="*/ 3258723 h 6272394"/>
              <a:gd name="connsiteX8" fmla="*/ 4883928 w 8517049"/>
              <a:gd name="connsiteY8" fmla="*/ 4325523 h 6272394"/>
              <a:gd name="connsiteX9" fmla="*/ 6103128 w 8517049"/>
              <a:gd name="connsiteY9" fmla="*/ 4973223 h 6272394"/>
              <a:gd name="connsiteX10" fmla="*/ 7912878 w 8517049"/>
              <a:gd name="connsiteY10" fmla="*/ 5449473 h 6272394"/>
              <a:gd name="connsiteX11" fmla="*/ 7912878 w 8517049"/>
              <a:gd name="connsiteY11" fmla="*/ 6211473 h 6272394"/>
              <a:gd name="connsiteX12" fmla="*/ 750078 w 8517049"/>
              <a:gd name="connsiteY12" fmla="*/ 6211473 h 6272394"/>
              <a:gd name="connsiteX13" fmla="*/ 540528 w 8517049"/>
              <a:gd name="connsiteY13" fmla="*/ 4954173 h 6272394"/>
              <a:gd name="connsiteX14" fmla="*/ 3131328 w 8517049"/>
              <a:gd name="connsiteY14" fmla="*/ 4420773 h 6272394"/>
              <a:gd name="connsiteX0" fmla="*/ 3067268 w 8452989"/>
              <a:gd name="connsiteY0" fmla="*/ 4420773 h 6272394"/>
              <a:gd name="connsiteX1" fmla="*/ 3105368 w 8452989"/>
              <a:gd name="connsiteY1" fmla="*/ 3430173 h 6272394"/>
              <a:gd name="connsiteX2" fmla="*/ 2591018 w 8452989"/>
              <a:gd name="connsiteY2" fmla="*/ 2534823 h 6272394"/>
              <a:gd name="connsiteX3" fmla="*/ 2610068 w 8452989"/>
              <a:gd name="connsiteY3" fmla="*/ 667923 h 6272394"/>
              <a:gd name="connsiteX4" fmla="*/ 4095968 w 8452989"/>
              <a:gd name="connsiteY4" fmla="*/ 1173 h 6272394"/>
              <a:gd name="connsiteX5" fmla="*/ 5296118 w 8452989"/>
              <a:gd name="connsiteY5" fmla="*/ 572673 h 6272394"/>
              <a:gd name="connsiteX6" fmla="*/ 5372318 w 8452989"/>
              <a:gd name="connsiteY6" fmla="*/ 2668173 h 6272394"/>
              <a:gd name="connsiteX7" fmla="*/ 4819868 w 8452989"/>
              <a:gd name="connsiteY7" fmla="*/ 3258723 h 6272394"/>
              <a:gd name="connsiteX8" fmla="*/ 4819868 w 8452989"/>
              <a:gd name="connsiteY8" fmla="*/ 4325523 h 6272394"/>
              <a:gd name="connsiteX9" fmla="*/ 6039068 w 8452989"/>
              <a:gd name="connsiteY9" fmla="*/ 4973223 h 6272394"/>
              <a:gd name="connsiteX10" fmla="*/ 7848818 w 8452989"/>
              <a:gd name="connsiteY10" fmla="*/ 5449473 h 6272394"/>
              <a:gd name="connsiteX11" fmla="*/ 7848818 w 8452989"/>
              <a:gd name="connsiteY11" fmla="*/ 6211473 h 6272394"/>
              <a:gd name="connsiteX12" fmla="*/ 686018 w 8452989"/>
              <a:gd name="connsiteY12" fmla="*/ 6211473 h 6272394"/>
              <a:gd name="connsiteX13" fmla="*/ 647918 w 8452989"/>
              <a:gd name="connsiteY13" fmla="*/ 5030373 h 6272394"/>
              <a:gd name="connsiteX14" fmla="*/ 3067268 w 8452989"/>
              <a:gd name="connsiteY14" fmla="*/ 4420773 h 6272394"/>
              <a:gd name="connsiteX0" fmla="*/ 3067268 w 8452989"/>
              <a:gd name="connsiteY0" fmla="*/ 4420773 h 6272394"/>
              <a:gd name="connsiteX1" fmla="*/ 3105368 w 8452989"/>
              <a:gd name="connsiteY1" fmla="*/ 3430173 h 6272394"/>
              <a:gd name="connsiteX2" fmla="*/ 2591018 w 8452989"/>
              <a:gd name="connsiteY2" fmla="*/ 2534823 h 6272394"/>
              <a:gd name="connsiteX3" fmla="*/ 2610068 w 8452989"/>
              <a:gd name="connsiteY3" fmla="*/ 667923 h 6272394"/>
              <a:gd name="connsiteX4" fmla="*/ 4095968 w 8452989"/>
              <a:gd name="connsiteY4" fmla="*/ 1173 h 6272394"/>
              <a:gd name="connsiteX5" fmla="*/ 5296118 w 8452989"/>
              <a:gd name="connsiteY5" fmla="*/ 572673 h 6272394"/>
              <a:gd name="connsiteX6" fmla="*/ 5372318 w 8452989"/>
              <a:gd name="connsiteY6" fmla="*/ 2668173 h 6272394"/>
              <a:gd name="connsiteX7" fmla="*/ 4819868 w 8452989"/>
              <a:gd name="connsiteY7" fmla="*/ 3258723 h 6272394"/>
              <a:gd name="connsiteX8" fmla="*/ 4819868 w 8452989"/>
              <a:gd name="connsiteY8" fmla="*/ 4325523 h 6272394"/>
              <a:gd name="connsiteX9" fmla="*/ 6039068 w 8452989"/>
              <a:gd name="connsiteY9" fmla="*/ 4973223 h 6272394"/>
              <a:gd name="connsiteX10" fmla="*/ 7848818 w 8452989"/>
              <a:gd name="connsiteY10" fmla="*/ 5449473 h 6272394"/>
              <a:gd name="connsiteX11" fmla="*/ 7848818 w 8452989"/>
              <a:gd name="connsiteY11" fmla="*/ 6211473 h 6272394"/>
              <a:gd name="connsiteX12" fmla="*/ 686018 w 8452989"/>
              <a:gd name="connsiteY12" fmla="*/ 6211473 h 6272394"/>
              <a:gd name="connsiteX13" fmla="*/ 647918 w 8452989"/>
              <a:gd name="connsiteY13" fmla="*/ 5030373 h 6272394"/>
              <a:gd name="connsiteX14" fmla="*/ 3067268 w 8452989"/>
              <a:gd name="connsiteY14" fmla="*/ 4420773 h 6272394"/>
              <a:gd name="connsiteX0" fmla="*/ 2879772 w 8265493"/>
              <a:gd name="connsiteY0" fmla="*/ 4420773 h 6272394"/>
              <a:gd name="connsiteX1" fmla="*/ 2917872 w 8265493"/>
              <a:gd name="connsiteY1" fmla="*/ 3430173 h 6272394"/>
              <a:gd name="connsiteX2" fmla="*/ 2403522 w 8265493"/>
              <a:gd name="connsiteY2" fmla="*/ 2534823 h 6272394"/>
              <a:gd name="connsiteX3" fmla="*/ 2422572 w 8265493"/>
              <a:gd name="connsiteY3" fmla="*/ 667923 h 6272394"/>
              <a:gd name="connsiteX4" fmla="*/ 3908472 w 8265493"/>
              <a:gd name="connsiteY4" fmla="*/ 1173 h 6272394"/>
              <a:gd name="connsiteX5" fmla="*/ 5108622 w 8265493"/>
              <a:gd name="connsiteY5" fmla="*/ 572673 h 6272394"/>
              <a:gd name="connsiteX6" fmla="*/ 5184822 w 8265493"/>
              <a:gd name="connsiteY6" fmla="*/ 2668173 h 6272394"/>
              <a:gd name="connsiteX7" fmla="*/ 4632372 w 8265493"/>
              <a:gd name="connsiteY7" fmla="*/ 3258723 h 6272394"/>
              <a:gd name="connsiteX8" fmla="*/ 4632372 w 8265493"/>
              <a:gd name="connsiteY8" fmla="*/ 4325523 h 6272394"/>
              <a:gd name="connsiteX9" fmla="*/ 5851572 w 8265493"/>
              <a:gd name="connsiteY9" fmla="*/ 4973223 h 6272394"/>
              <a:gd name="connsiteX10" fmla="*/ 7661322 w 8265493"/>
              <a:gd name="connsiteY10" fmla="*/ 5449473 h 6272394"/>
              <a:gd name="connsiteX11" fmla="*/ 7661322 w 8265493"/>
              <a:gd name="connsiteY11" fmla="*/ 6211473 h 6272394"/>
              <a:gd name="connsiteX12" fmla="*/ 498522 w 8265493"/>
              <a:gd name="connsiteY12" fmla="*/ 6211473 h 6272394"/>
              <a:gd name="connsiteX13" fmla="*/ 460422 w 8265493"/>
              <a:gd name="connsiteY13" fmla="*/ 5030373 h 6272394"/>
              <a:gd name="connsiteX14" fmla="*/ 2879772 w 8265493"/>
              <a:gd name="connsiteY14" fmla="*/ 4420773 h 6272394"/>
              <a:gd name="connsiteX0" fmla="*/ 2879772 w 8195582"/>
              <a:gd name="connsiteY0" fmla="*/ 4420773 h 6282235"/>
              <a:gd name="connsiteX1" fmla="*/ 2917872 w 8195582"/>
              <a:gd name="connsiteY1" fmla="*/ 3430173 h 6282235"/>
              <a:gd name="connsiteX2" fmla="*/ 2403522 w 8195582"/>
              <a:gd name="connsiteY2" fmla="*/ 2534823 h 6282235"/>
              <a:gd name="connsiteX3" fmla="*/ 2422572 w 8195582"/>
              <a:gd name="connsiteY3" fmla="*/ 667923 h 6282235"/>
              <a:gd name="connsiteX4" fmla="*/ 3908472 w 8195582"/>
              <a:gd name="connsiteY4" fmla="*/ 1173 h 6282235"/>
              <a:gd name="connsiteX5" fmla="*/ 5108622 w 8195582"/>
              <a:gd name="connsiteY5" fmla="*/ 572673 h 6282235"/>
              <a:gd name="connsiteX6" fmla="*/ 5184822 w 8195582"/>
              <a:gd name="connsiteY6" fmla="*/ 2668173 h 6282235"/>
              <a:gd name="connsiteX7" fmla="*/ 4632372 w 8195582"/>
              <a:gd name="connsiteY7" fmla="*/ 3258723 h 6282235"/>
              <a:gd name="connsiteX8" fmla="*/ 4632372 w 8195582"/>
              <a:gd name="connsiteY8" fmla="*/ 4325523 h 6282235"/>
              <a:gd name="connsiteX9" fmla="*/ 5851572 w 8195582"/>
              <a:gd name="connsiteY9" fmla="*/ 4973223 h 6282235"/>
              <a:gd name="connsiteX10" fmla="*/ 7470822 w 8195582"/>
              <a:gd name="connsiteY10" fmla="*/ 5316123 h 6282235"/>
              <a:gd name="connsiteX11" fmla="*/ 7661322 w 8195582"/>
              <a:gd name="connsiteY11" fmla="*/ 6211473 h 6282235"/>
              <a:gd name="connsiteX12" fmla="*/ 498522 w 8195582"/>
              <a:gd name="connsiteY12" fmla="*/ 6211473 h 6282235"/>
              <a:gd name="connsiteX13" fmla="*/ 460422 w 8195582"/>
              <a:gd name="connsiteY13" fmla="*/ 5030373 h 6282235"/>
              <a:gd name="connsiteX14" fmla="*/ 2879772 w 8195582"/>
              <a:gd name="connsiteY14" fmla="*/ 4420773 h 6282235"/>
              <a:gd name="connsiteX0" fmla="*/ 2879772 w 8198498"/>
              <a:gd name="connsiteY0" fmla="*/ 4420773 h 6282235"/>
              <a:gd name="connsiteX1" fmla="*/ 2917872 w 8198498"/>
              <a:gd name="connsiteY1" fmla="*/ 3430173 h 6282235"/>
              <a:gd name="connsiteX2" fmla="*/ 2403522 w 8198498"/>
              <a:gd name="connsiteY2" fmla="*/ 2534823 h 6282235"/>
              <a:gd name="connsiteX3" fmla="*/ 2422572 w 8198498"/>
              <a:gd name="connsiteY3" fmla="*/ 667923 h 6282235"/>
              <a:gd name="connsiteX4" fmla="*/ 3908472 w 8198498"/>
              <a:gd name="connsiteY4" fmla="*/ 1173 h 6282235"/>
              <a:gd name="connsiteX5" fmla="*/ 5108622 w 8198498"/>
              <a:gd name="connsiteY5" fmla="*/ 572673 h 6282235"/>
              <a:gd name="connsiteX6" fmla="*/ 5184822 w 8198498"/>
              <a:gd name="connsiteY6" fmla="*/ 2668173 h 6282235"/>
              <a:gd name="connsiteX7" fmla="*/ 4632372 w 8198498"/>
              <a:gd name="connsiteY7" fmla="*/ 3258723 h 6282235"/>
              <a:gd name="connsiteX8" fmla="*/ 4632372 w 8198498"/>
              <a:gd name="connsiteY8" fmla="*/ 4325523 h 6282235"/>
              <a:gd name="connsiteX9" fmla="*/ 5775372 w 8198498"/>
              <a:gd name="connsiteY9" fmla="*/ 4858923 h 6282235"/>
              <a:gd name="connsiteX10" fmla="*/ 7470822 w 8198498"/>
              <a:gd name="connsiteY10" fmla="*/ 5316123 h 6282235"/>
              <a:gd name="connsiteX11" fmla="*/ 7661322 w 8198498"/>
              <a:gd name="connsiteY11" fmla="*/ 6211473 h 6282235"/>
              <a:gd name="connsiteX12" fmla="*/ 498522 w 8198498"/>
              <a:gd name="connsiteY12" fmla="*/ 6211473 h 6282235"/>
              <a:gd name="connsiteX13" fmla="*/ 460422 w 8198498"/>
              <a:gd name="connsiteY13" fmla="*/ 5030373 h 6282235"/>
              <a:gd name="connsiteX14" fmla="*/ 2879772 w 8198498"/>
              <a:gd name="connsiteY14" fmla="*/ 4420773 h 6282235"/>
              <a:gd name="connsiteX0" fmla="*/ 2879772 w 8093754"/>
              <a:gd name="connsiteY0" fmla="*/ 4420773 h 6287863"/>
              <a:gd name="connsiteX1" fmla="*/ 2917872 w 8093754"/>
              <a:gd name="connsiteY1" fmla="*/ 3430173 h 6287863"/>
              <a:gd name="connsiteX2" fmla="*/ 2403522 w 8093754"/>
              <a:gd name="connsiteY2" fmla="*/ 2534823 h 6287863"/>
              <a:gd name="connsiteX3" fmla="*/ 2422572 w 8093754"/>
              <a:gd name="connsiteY3" fmla="*/ 667923 h 6287863"/>
              <a:gd name="connsiteX4" fmla="*/ 3908472 w 8093754"/>
              <a:gd name="connsiteY4" fmla="*/ 1173 h 6287863"/>
              <a:gd name="connsiteX5" fmla="*/ 5108622 w 8093754"/>
              <a:gd name="connsiteY5" fmla="*/ 572673 h 6287863"/>
              <a:gd name="connsiteX6" fmla="*/ 5184822 w 8093754"/>
              <a:gd name="connsiteY6" fmla="*/ 2668173 h 6287863"/>
              <a:gd name="connsiteX7" fmla="*/ 4632372 w 8093754"/>
              <a:gd name="connsiteY7" fmla="*/ 3258723 h 6287863"/>
              <a:gd name="connsiteX8" fmla="*/ 4632372 w 8093754"/>
              <a:gd name="connsiteY8" fmla="*/ 4325523 h 6287863"/>
              <a:gd name="connsiteX9" fmla="*/ 5775372 w 8093754"/>
              <a:gd name="connsiteY9" fmla="*/ 4858923 h 6287863"/>
              <a:gd name="connsiteX10" fmla="*/ 7127922 w 8093754"/>
              <a:gd name="connsiteY10" fmla="*/ 5239923 h 6287863"/>
              <a:gd name="connsiteX11" fmla="*/ 7661322 w 8093754"/>
              <a:gd name="connsiteY11" fmla="*/ 6211473 h 6287863"/>
              <a:gd name="connsiteX12" fmla="*/ 498522 w 8093754"/>
              <a:gd name="connsiteY12" fmla="*/ 6211473 h 6287863"/>
              <a:gd name="connsiteX13" fmla="*/ 460422 w 8093754"/>
              <a:gd name="connsiteY13" fmla="*/ 5030373 h 6287863"/>
              <a:gd name="connsiteX14" fmla="*/ 2879772 w 8093754"/>
              <a:gd name="connsiteY14" fmla="*/ 4420773 h 6287863"/>
              <a:gd name="connsiteX0" fmla="*/ 2879772 w 8103888"/>
              <a:gd name="connsiteY0" fmla="*/ 4420773 h 6287863"/>
              <a:gd name="connsiteX1" fmla="*/ 2917872 w 8103888"/>
              <a:gd name="connsiteY1" fmla="*/ 3430173 h 6287863"/>
              <a:gd name="connsiteX2" fmla="*/ 2403522 w 8103888"/>
              <a:gd name="connsiteY2" fmla="*/ 2534823 h 6287863"/>
              <a:gd name="connsiteX3" fmla="*/ 2422572 w 8103888"/>
              <a:gd name="connsiteY3" fmla="*/ 667923 h 6287863"/>
              <a:gd name="connsiteX4" fmla="*/ 3908472 w 8103888"/>
              <a:gd name="connsiteY4" fmla="*/ 1173 h 6287863"/>
              <a:gd name="connsiteX5" fmla="*/ 5108622 w 8103888"/>
              <a:gd name="connsiteY5" fmla="*/ 572673 h 6287863"/>
              <a:gd name="connsiteX6" fmla="*/ 5184822 w 8103888"/>
              <a:gd name="connsiteY6" fmla="*/ 2668173 h 6287863"/>
              <a:gd name="connsiteX7" fmla="*/ 4632372 w 8103888"/>
              <a:gd name="connsiteY7" fmla="*/ 3258723 h 6287863"/>
              <a:gd name="connsiteX8" fmla="*/ 4632372 w 8103888"/>
              <a:gd name="connsiteY8" fmla="*/ 4325523 h 6287863"/>
              <a:gd name="connsiteX9" fmla="*/ 5775372 w 8103888"/>
              <a:gd name="connsiteY9" fmla="*/ 4858923 h 6287863"/>
              <a:gd name="connsiteX10" fmla="*/ 7127922 w 8103888"/>
              <a:gd name="connsiteY10" fmla="*/ 5239923 h 6287863"/>
              <a:gd name="connsiteX11" fmla="*/ 7661322 w 8103888"/>
              <a:gd name="connsiteY11" fmla="*/ 6211473 h 6287863"/>
              <a:gd name="connsiteX12" fmla="*/ 498522 w 8103888"/>
              <a:gd name="connsiteY12" fmla="*/ 6211473 h 6287863"/>
              <a:gd name="connsiteX13" fmla="*/ 460422 w 8103888"/>
              <a:gd name="connsiteY13" fmla="*/ 5030373 h 6287863"/>
              <a:gd name="connsiteX14" fmla="*/ 2879772 w 8103888"/>
              <a:gd name="connsiteY14" fmla="*/ 4420773 h 6287863"/>
              <a:gd name="connsiteX0" fmla="*/ 2879772 w 7839247"/>
              <a:gd name="connsiteY0" fmla="*/ 4420773 h 6222471"/>
              <a:gd name="connsiteX1" fmla="*/ 2917872 w 7839247"/>
              <a:gd name="connsiteY1" fmla="*/ 3430173 h 6222471"/>
              <a:gd name="connsiteX2" fmla="*/ 2403522 w 7839247"/>
              <a:gd name="connsiteY2" fmla="*/ 2534823 h 6222471"/>
              <a:gd name="connsiteX3" fmla="*/ 2422572 w 7839247"/>
              <a:gd name="connsiteY3" fmla="*/ 667923 h 6222471"/>
              <a:gd name="connsiteX4" fmla="*/ 3908472 w 7839247"/>
              <a:gd name="connsiteY4" fmla="*/ 1173 h 6222471"/>
              <a:gd name="connsiteX5" fmla="*/ 5108622 w 7839247"/>
              <a:gd name="connsiteY5" fmla="*/ 572673 h 6222471"/>
              <a:gd name="connsiteX6" fmla="*/ 5184822 w 7839247"/>
              <a:gd name="connsiteY6" fmla="*/ 2668173 h 6222471"/>
              <a:gd name="connsiteX7" fmla="*/ 4632372 w 7839247"/>
              <a:gd name="connsiteY7" fmla="*/ 3258723 h 6222471"/>
              <a:gd name="connsiteX8" fmla="*/ 4632372 w 7839247"/>
              <a:gd name="connsiteY8" fmla="*/ 4325523 h 6222471"/>
              <a:gd name="connsiteX9" fmla="*/ 5775372 w 7839247"/>
              <a:gd name="connsiteY9" fmla="*/ 4858923 h 6222471"/>
              <a:gd name="connsiteX10" fmla="*/ 7127922 w 7839247"/>
              <a:gd name="connsiteY10" fmla="*/ 5239923 h 6222471"/>
              <a:gd name="connsiteX11" fmla="*/ 7661322 w 7839247"/>
              <a:gd name="connsiteY11" fmla="*/ 6211473 h 6222471"/>
              <a:gd name="connsiteX12" fmla="*/ 498522 w 7839247"/>
              <a:gd name="connsiteY12" fmla="*/ 6211473 h 6222471"/>
              <a:gd name="connsiteX13" fmla="*/ 460422 w 7839247"/>
              <a:gd name="connsiteY13" fmla="*/ 5030373 h 6222471"/>
              <a:gd name="connsiteX14" fmla="*/ 2879772 w 7839247"/>
              <a:gd name="connsiteY14" fmla="*/ 4420773 h 6222471"/>
              <a:gd name="connsiteX0" fmla="*/ 2879772 w 7857229"/>
              <a:gd name="connsiteY0" fmla="*/ 4420773 h 6222471"/>
              <a:gd name="connsiteX1" fmla="*/ 2917872 w 7857229"/>
              <a:gd name="connsiteY1" fmla="*/ 3430173 h 6222471"/>
              <a:gd name="connsiteX2" fmla="*/ 2403522 w 7857229"/>
              <a:gd name="connsiteY2" fmla="*/ 2534823 h 6222471"/>
              <a:gd name="connsiteX3" fmla="*/ 2422572 w 7857229"/>
              <a:gd name="connsiteY3" fmla="*/ 667923 h 6222471"/>
              <a:gd name="connsiteX4" fmla="*/ 3908472 w 7857229"/>
              <a:gd name="connsiteY4" fmla="*/ 1173 h 6222471"/>
              <a:gd name="connsiteX5" fmla="*/ 5108622 w 7857229"/>
              <a:gd name="connsiteY5" fmla="*/ 572673 h 6222471"/>
              <a:gd name="connsiteX6" fmla="*/ 5184822 w 7857229"/>
              <a:gd name="connsiteY6" fmla="*/ 2668173 h 6222471"/>
              <a:gd name="connsiteX7" fmla="*/ 4632372 w 7857229"/>
              <a:gd name="connsiteY7" fmla="*/ 3258723 h 6222471"/>
              <a:gd name="connsiteX8" fmla="*/ 4632372 w 7857229"/>
              <a:gd name="connsiteY8" fmla="*/ 4325523 h 6222471"/>
              <a:gd name="connsiteX9" fmla="*/ 5775372 w 7857229"/>
              <a:gd name="connsiteY9" fmla="*/ 4858923 h 6222471"/>
              <a:gd name="connsiteX10" fmla="*/ 7127922 w 7857229"/>
              <a:gd name="connsiteY10" fmla="*/ 5239923 h 6222471"/>
              <a:gd name="connsiteX11" fmla="*/ 7661322 w 7857229"/>
              <a:gd name="connsiteY11" fmla="*/ 6211473 h 6222471"/>
              <a:gd name="connsiteX12" fmla="*/ 498522 w 7857229"/>
              <a:gd name="connsiteY12" fmla="*/ 6211473 h 6222471"/>
              <a:gd name="connsiteX13" fmla="*/ 460422 w 7857229"/>
              <a:gd name="connsiteY13" fmla="*/ 5030373 h 6222471"/>
              <a:gd name="connsiteX14" fmla="*/ 2879772 w 7857229"/>
              <a:gd name="connsiteY14" fmla="*/ 4420773 h 6222471"/>
              <a:gd name="connsiteX0" fmla="*/ 2879772 w 7860491"/>
              <a:gd name="connsiteY0" fmla="*/ 4420773 h 6222471"/>
              <a:gd name="connsiteX1" fmla="*/ 2917872 w 7860491"/>
              <a:gd name="connsiteY1" fmla="*/ 3430173 h 6222471"/>
              <a:gd name="connsiteX2" fmla="*/ 2403522 w 7860491"/>
              <a:gd name="connsiteY2" fmla="*/ 2534823 h 6222471"/>
              <a:gd name="connsiteX3" fmla="*/ 2422572 w 7860491"/>
              <a:gd name="connsiteY3" fmla="*/ 667923 h 6222471"/>
              <a:gd name="connsiteX4" fmla="*/ 3908472 w 7860491"/>
              <a:gd name="connsiteY4" fmla="*/ 1173 h 6222471"/>
              <a:gd name="connsiteX5" fmla="*/ 5108622 w 7860491"/>
              <a:gd name="connsiteY5" fmla="*/ 572673 h 6222471"/>
              <a:gd name="connsiteX6" fmla="*/ 5184822 w 7860491"/>
              <a:gd name="connsiteY6" fmla="*/ 2668173 h 6222471"/>
              <a:gd name="connsiteX7" fmla="*/ 4632372 w 7860491"/>
              <a:gd name="connsiteY7" fmla="*/ 3258723 h 6222471"/>
              <a:gd name="connsiteX8" fmla="*/ 4632372 w 7860491"/>
              <a:gd name="connsiteY8" fmla="*/ 4325523 h 6222471"/>
              <a:gd name="connsiteX9" fmla="*/ 7127922 w 7860491"/>
              <a:gd name="connsiteY9" fmla="*/ 5239923 h 6222471"/>
              <a:gd name="connsiteX10" fmla="*/ 7661322 w 7860491"/>
              <a:gd name="connsiteY10" fmla="*/ 6211473 h 6222471"/>
              <a:gd name="connsiteX11" fmla="*/ 498522 w 7860491"/>
              <a:gd name="connsiteY11" fmla="*/ 6211473 h 6222471"/>
              <a:gd name="connsiteX12" fmla="*/ 460422 w 7860491"/>
              <a:gd name="connsiteY12" fmla="*/ 5030373 h 6222471"/>
              <a:gd name="connsiteX13" fmla="*/ 2879772 w 7860491"/>
              <a:gd name="connsiteY13" fmla="*/ 4420773 h 6222471"/>
              <a:gd name="connsiteX0" fmla="*/ 2879772 w 7859395"/>
              <a:gd name="connsiteY0" fmla="*/ 4420773 h 6222471"/>
              <a:gd name="connsiteX1" fmla="*/ 2917872 w 7859395"/>
              <a:gd name="connsiteY1" fmla="*/ 3430173 h 6222471"/>
              <a:gd name="connsiteX2" fmla="*/ 2403522 w 7859395"/>
              <a:gd name="connsiteY2" fmla="*/ 2534823 h 6222471"/>
              <a:gd name="connsiteX3" fmla="*/ 2422572 w 7859395"/>
              <a:gd name="connsiteY3" fmla="*/ 667923 h 6222471"/>
              <a:gd name="connsiteX4" fmla="*/ 3908472 w 7859395"/>
              <a:gd name="connsiteY4" fmla="*/ 1173 h 6222471"/>
              <a:gd name="connsiteX5" fmla="*/ 5108622 w 7859395"/>
              <a:gd name="connsiteY5" fmla="*/ 572673 h 6222471"/>
              <a:gd name="connsiteX6" fmla="*/ 5184822 w 7859395"/>
              <a:gd name="connsiteY6" fmla="*/ 2668173 h 6222471"/>
              <a:gd name="connsiteX7" fmla="*/ 4632372 w 7859395"/>
              <a:gd name="connsiteY7" fmla="*/ 3258723 h 6222471"/>
              <a:gd name="connsiteX8" fmla="*/ 4670472 w 7859395"/>
              <a:gd name="connsiteY8" fmla="*/ 4420773 h 6222471"/>
              <a:gd name="connsiteX9" fmla="*/ 7127922 w 7859395"/>
              <a:gd name="connsiteY9" fmla="*/ 5239923 h 6222471"/>
              <a:gd name="connsiteX10" fmla="*/ 7661322 w 7859395"/>
              <a:gd name="connsiteY10" fmla="*/ 6211473 h 6222471"/>
              <a:gd name="connsiteX11" fmla="*/ 498522 w 7859395"/>
              <a:gd name="connsiteY11" fmla="*/ 6211473 h 6222471"/>
              <a:gd name="connsiteX12" fmla="*/ 460422 w 7859395"/>
              <a:gd name="connsiteY12" fmla="*/ 5030373 h 6222471"/>
              <a:gd name="connsiteX13" fmla="*/ 2879772 w 7859395"/>
              <a:gd name="connsiteY13" fmla="*/ 4420773 h 6222471"/>
              <a:gd name="connsiteX0" fmla="*/ 2879772 w 7859395"/>
              <a:gd name="connsiteY0" fmla="*/ 4420773 h 6222471"/>
              <a:gd name="connsiteX1" fmla="*/ 2917872 w 7859395"/>
              <a:gd name="connsiteY1" fmla="*/ 3430173 h 6222471"/>
              <a:gd name="connsiteX2" fmla="*/ 2403522 w 7859395"/>
              <a:gd name="connsiteY2" fmla="*/ 2534823 h 6222471"/>
              <a:gd name="connsiteX3" fmla="*/ 2422572 w 7859395"/>
              <a:gd name="connsiteY3" fmla="*/ 667923 h 6222471"/>
              <a:gd name="connsiteX4" fmla="*/ 3908472 w 7859395"/>
              <a:gd name="connsiteY4" fmla="*/ 1173 h 6222471"/>
              <a:gd name="connsiteX5" fmla="*/ 5108622 w 7859395"/>
              <a:gd name="connsiteY5" fmla="*/ 572673 h 6222471"/>
              <a:gd name="connsiteX6" fmla="*/ 5184822 w 7859395"/>
              <a:gd name="connsiteY6" fmla="*/ 2668173 h 6222471"/>
              <a:gd name="connsiteX7" fmla="*/ 4632372 w 7859395"/>
              <a:gd name="connsiteY7" fmla="*/ 3506373 h 6222471"/>
              <a:gd name="connsiteX8" fmla="*/ 4670472 w 7859395"/>
              <a:gd name="connsiteY8" fmla="*/ 4420773 h 6222471"/>
              <a:gd name="connsiteX9" fmla="*/ 7127922 w 7859395"/>
              <a:gd name="connsiteY9" fmla="*/ 5239923 h 6222471"/>
              <a:gd name="connsiteX10" fmla="*/ 7661322 w 7859395"/>
              <a:gd name="connsiteY10" fmla="*/ 6211473 h 6222471"/>
              <a:gd name="connsiteX11" fmla="*/ 498522 w 7859395"/>
              <a:gd name="connsiteY11" fmla="*/ 6211473 h 6222471"/>
              <a:gd name="connsiteX12" fmla="*/ 460422 w 7859395"/>
              <a:gd name="connsiteY12" fmla="*/ 5030373 h 6222471"/>
              <a:gd name="connsiteX13" fmla="*/ 2879772 w 7859395"/>
              <a:gd name="connsiteY13" fmla="*/ 4420773 h 6222471"/>
              <a:gd name="connsiteX0" fmla="*/ 2879772 w 7859395"/>
              <a:gd name="connsiteY0" fmla="*/ 4458686 h 6260384"/>
              <a:gd name="connsiteX1" fmla="*/ 2917872 w 7859395"/>
              <a:gd name="connsiteY1" fmla="*/ 3468086 h 6260384"/>
              <a:gd name="connsiteX2" fmla="*/ 2403522 w 7859395"/>
              <a:gd name="connsiteY2" fmla="*/ 2572736 h 6260384"/>
              <a:gd name="connsiteX3" fmla="*/ 2422572 w 7859395"/>
              <a:gd name="connsiteY3" fmla="*/ 705836 h 6260384"/>
              <a:gd name="connsiteX4" fmla="*/ 3641772 w 7859395"/>
              <a:gd name="connsiteY4" fmla="*/ 986 h 6260384"/>
              <a:gd name="connsiteX5" fmla="*/ 5108622 w 7859395"/>
              <a:gd name="connsiteY5" fmla="*/ 610586 h 6260384"/>
              <a:gd name="connsiteX6" fmla="*/ 5184822 w 7859395"/>
              <a:gd name="connsiteY6" fmla="*/ 2706086 h 6260384"/>
              <a:gd name="connsiteX7" fmla="*/ 4632372 w 7859395"/>
              <a:gd name="connsiteY7" fmla="*/ 3544286 h 6260384"/>
              <a:gd name="connsiteX8" fmla="*/ 4670472 w 7859395"/>
              <a:gd name="connsiteY8" fmla="*/ 4458686 h 6260384"/>
              <a:gd name="connsiteX9" fmla="*/ 7127922 w 7859395"/>
              <a:gd name="connsiteY9" fmla="*/ 5277836 h 6260384"/>
              <a:gd name="connsiteX10" fmla="*/ 7661322 w 7859395"/>
              <a:gd name="connsiteY10" fmla="*/ 6249386 h 6260384"/>
              <a:gd name="connsiteX11" fmla="*/ 498522 w 7859395"/>
              <a:gd name="connsiteY11" fmla="*/ 6249386 h 6260384"/>
              <a:gd name="connsiteX12" fmla="*/ 460422 w 7859395"/>
              <a:gd name="connsiteY12" fmla="*/ 5068286 h 6260384"/>
              <a:gd name="connsiteX13" fmla="*/ 2879772 w 7859395"/>
              <a:gd name="connsiteY13" fmla="*/ 4458686 h 6260384"/>
              <a:gd name="connsiteX0" fmla="*/ 2879772 w 7859395"/>
              <a:gd name="connsiteY0" fmla="*/ 4457732 h 6259430"/>
              <a:gd name="connsiteX1" fmla="*/ 2917872 w 7859395"/>
              <a:gd name="connsiteY1" fmla="*/ 3467132 h 6259430"/>
              <a:gd name="connsiteX2" fmla="*/ 2403522 w 7859395"/>
              <a:gd name="connsiteY2" fmla="*/ 2571782 h 6259430"/>
              <a:gd name="connsiteX3" fmla="*/ 2422572 w 7859395"/>
              <a:gd name="connsiteY3" fmla="*/ 704882 h 6259430"/>
              <a:gd name="connsiteX4" fmla="*/ 3641772 w 7859395"/>
              <a:gd name="connsiteY4" fmla="*/ 32 h 6259430"/>
              <a:gd name="connsiteX5" fmla="*/ 5165772 w 7859395"/>
              <a:gd name="connsiteY5" fmla="*/ 685832 h 6259430"/>
              <a:gd name="connsiteX6" fmla="*/ 5184822 w 7859395"/>
              <a:gd name="connsiteY6" fmla="*/ 2705132 h 6259430"/>
              <a:gd name="connsiteX7" fmla="*/ 4632372 w 7859395"/>
              <a:gd name="connsiteY7" fmla="*/ 3543332 h 6259430"/>
              <a:gd name="connsiteX8" fmla="*/ 4670472 w 7859395"/>
              <a:gd name="connsiteY8" fmla="*/ 4457732 h 6259430"/>
              <a:gd name="connsiteX9" fmla="*/ 7127922 w 7859395"/>
              <a:gd name="connsiteY9" fmla="*/ 5276882 h 6259430"/>
              <a:gd name="connsiteX10" fmla="*/ 7661322 w 7859395"/>
              <a:gd name="connsiteY10" fmla="*/ 6248432 h 6259430"/>
              <a:gd name="connsiteX11" fmla="*/ 498522 w 7859395"/>
              <a:gd name="connsiteY11" fmla="*/ 6248432 h 6259430"/>
              <a:gd name="connsiteX12" fmla="*/ 460422 w 7859395"/>
              <a:gd name="connsiteY12" fmla="*/ 5067332 h 6259430"/>
              <a:gd name="connsiteX13" fmla="*/ 2879772 w 7859395"/>
              <a:gd name="connsiteY13" fmla="*/ 4457732 h 6259430"/>
              <a:gd name="connsiteX0" fmla="*/ 2879772 w 7859395"/>
              <a:gd name="connsiteY0" fmla="*/ 4457732 h 6259430"/>
              <a:gd name="connsiteX1" fmla="*/ 2917872 w 7859395"/>
              <a:gd name="connsiteY1" fmla="*/ 3467132 h 6259430"/>
              <a:gd name="connsiteX2" fmla="*/ 2403522 w 7859395"/>
              <a:gd name="connsiteY2" fmla="*/ 2571782 h 6259430"/>
              <a:gd name="connsiteX3" fmla="*/ 2422572 w 7859395"/>
              <a:gd name="connsiteY3" fmla="*/ 704882 h 6259430"/>
              <a:gd name="connsiteX4" fmla="*/ 3641772 w 7859395"/>
              <a:gd name="connsiteY4" fmla="*/ 32 h 6259430"/>
              <a:gd name="connsiteX5" fmla="*/ 5165772 w 7859395"/>
              <a:gd name="connsiteY5" fmla="*/ 685832 h 6259430"/>
              <a:gd name="connsiteX6" fmla="*/ 5184822 w 7859395"/>
              <a:gd name="connsiteY6" fmla="*/ 2705132 h 6259430"/>
              <a:gd name="connsiteX7" fmla="*/ 4632372 w 7859395"/>
              <a:gd name="connsiteY7" fmla="*/ 3543332 h 6259430"/>
              <a:gd name="connsiteX8" fmla="*/ 4670472 w 7859395"/>
              <a:gd name="connsiteY8" fmla="*/ 4457732 h 6259430"/>
              <a:gd name="connsiteX9" fmla="*/ 7127922 w 7859395"/>
              <a:gd name="connsiteY9" fmla="*/ 5276882 h 6259430"/>
              <a:gd name="connsiteX10" fmla="*/ 7661322 w 7859395"/>
              <a:gd name="connsiteY10" fmla="*/ 6248432 h 6259430"/>
              <a:gd name="connsiteX11" fmla="*/ 498522 w 7859395"/>
              <a:gd name="connsiteY11" fmla="*/ 6248432 h 6259430"/>
              <a:gd name="connsiteX12" fmla="*/ 460422 w 7859395"/>
              <a:gd name="connsiteY12" fmla="*/ 5067332 h 6259430"/>
              <a:gd name="connsiteX13" fmla="*/ 2879772 w 7859395"/>
              <a:gd name="connsiteY13" fmla="*/ 4457732 h 6259430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32372 w 7859395"/>
              <a:gd name="connsiteY7" fmla="*/ 354333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51422 w 7859395"/>
              <a:gd name="connsiteY7" fmla="*/ 344808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51422 w 7859395"/>
              <a:gd name="connsiteY7" fmla="*/ 344808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32372 w 7859395"/>
              <a:gd name="connsiteY7" fmla="*/ 356238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8157101"/>
              <a:gd name="connsiteY0" fmla="*/ 4457730 h 6329042"/>
              <a:gd name="connsiteX1" fmla="*/ 2917872 w 8157101"/>
              <a:gd name="connsiteY1" fmla="*/ 3467130 h 6329042"/>
              <a:gd name="connsiteX2" fmla="*/ 2403522 w 8157101"/>
              <a:gd name="connsiteY2" fmla="*/ 2571780 h 6329042"/>
              <a:gd name="connsiteX3" fmla="*/ 2422572 w 8157101"/>
              <a:gd name="connsiteY3" fmla="*/ 704880 h 6329042"/>
              <a:gd name="connsiteX4" fmla="*/ 3641772 w 8157101"/>
              <a:gd name="connsiteY4" fmla="*/ 30 h 6329042"/>
              <a:gd name="connsiteX5" fmla="*/ 5165772 w 8157101"/>
              <a:gd name="connsiteY5" fmla="*/ 685830 h 6329042"/>
              <a:gd name="connsiteX6" fmla="*/ 5184822 w 8157101"/>
              <a:gd name="connsiteY6" fmla="*/ 2590830 h 6329042"/>
              <a:gd name="connsiteX7" fmla="*/ 4632372 w 8157101"/>
              <a:gd name="connsiteY7" fmla="*/ 3562380 h 6329042"/>
              <a:gd name="connsiteX8" fmla="*/ 4670472 w 8157101"/>
              <a:gd name="connsiteY8" fmla="*/ 4457730 h 6329042"/>
              <a:gd name="connsiteX9" fmla="*/ 7223172 w 8157101"/>
              <a:gd name="connsiteY9" fmla="*/ 5219730 h 6329042"/>
              <a:gd name="connsiteX10" fmla="*/ 7661322 w 8157101"/>
              <a:gd name="connsiteY10" fmla="*/ 6248430 h 6329042"/>
              <a:gd name="connsiteX11" fmla="*/ 498522 w 8157101"/>
              <a:gd name="connsiteY11" fmla="*/ 6248430 h 6329042"/>
              <a:gd name="connsiteX12" fmla="*/ 460422 w 8157101"/>
              <a:gd name="connsiteY12" fmla="*/ 5067330 h 6329042"/>
              <a:gd name="connsiteX13" fmla="*/ 2879772 w 8157101"/>
              <a:gd name="connsiteY13" fmla="*/ 4457730 h 6329042"/>
              <a:gd name="connsiteX0" fmla="*/ 2879772 w 7810739"/>
              <a:gd name="connsiteY0" fmla="*/ 4457730 h 6248430"/>
              <a:gd name="connsiteX1" fmla="*/ 2917872 w 7810739"/>
              <a:gd name="connsiteY1" fmla="*/ 3467130 h 6248430"/>
              <a:gd name="connsiteX2" fmla="*/ 2403522 w 7810739"/>
              <a:gd name="connsiteY2" fmla="*/ 2571780 h 6248430"/>
              <a:gd name="connsiteX3" fmla="*/ 2422572 w 7810739"/>
              <a:gd name="connsiteY3" fmla="*/ 704880 h 6248430"/>
              <a:gd name="connsiteX4" fmla="*/ 3641772 w 7810739"/>
              <a:gd name="connsiteY4" fmla="*/ 30 h 6248430"/>
              <a:gd name="connsiteX5" fmla="*/ 5165772 w 7810739"/>
              <a:gd name="connsiteY5" fmla="*/ 685830 h 6248430"/>
              <a:gd name="connsiteX6" fmla="*/ 5184822 w 7810739"/>
              <a:gd name="connsiteY6" fmla="*/ 2590830 h 6248430"/>
              <a:gd name="connsiteX7" fmla="*/ 4632372 w 7810739"/>
              <a:gd name="connsiteY7" fmla="*/ 3562380 h 6248430"/>
              <a:gd name="connsiteX8" fmla="*/ 4670472 w 7810739"/>
              <a:gd name="connsiteY8" fmla="*/ 4457730 h 6248430"/>
              <a:gd name="connsiteX9" fmla="*/ 7223172 w 7810739"/>
              <a:gd name="connsiteY9" fmla="*/ 5219730 h 6248430"/>
              <a:gd name="connsiteX10" fmla="*/ 7661322 w 7810739"/>
              <a:gd name="connsiteY10" fmla="*/ 6248430 h 6248430"/>
              <a:gd name="connsiteX11" fmla="*/ 498522 w 7810739"/>
              <a:gd name="connsiteY11" fmla="*/ 6248430 h 6248430"/>
              <a:gd name="connsiteX12" fmla="*/ 460422 w 7810739"/>
              <a:gd name="connsiteY12" fmla="*/ 5067330 h 6248430"/>
              <a:gd name="connsiteX13" fmla="*/ 2879772 w 7810739"/>
              <a:gd name="connsiteY13" fmla="*/ 4457730 h 6248430"/>
              <a:gd name="connsiteX0" fmla="*/ 2679626 w 7610593"/>
              <a:gd name="connsiteY0" fmla="*/ 4457730 h 6248430"/>
              <a:gd name="connsiteX1" fmla="*/ 2717726 w 7610593"/>
              <a:gd name="connsiteY1" fmla="*/ 3467130 h 6248430"/>
              <a:gd name="connsiteX2" fmla="*/ 2203376 w 7610593"/>
              <a:gd name="connsiteY2" fmla="*/ 2571780 h 6248430"/>
              <a:gd name="connsiteX3" fmla="*/ 2222426 w 7610593"/>
              <a:gd name="connsiteY3" fmla="*/ 704880 h 6248430"/>
              <a:gd name="connsiteX4" fmla="*/ 3441626 w 7610593"/>
              <a:gd name="connsiteY4" fmla="*/ 30 h 6248430"/>
              <a:gd name="connsiteX5" fmla="*/ 4965626 w 7610593"/>
              <a:gd name="connsiteY5" fmla="*/ 685830 h 6248430"/>
              <a:gd name="connsiteX6" fmla="*/ 4984676 w 7610593"/>
              <a:gd name="connsiteY6" fmla="*/ 2590830 h 6248430"/>
              <a:gd name="connsiteX7" fmla="*/ 4432226 w 7610593"/>
              <a:gd name="connsiteY7" fmla="*/ 3562380 h 6248430"/>
              <a:gd name="connsiteX8" fmla="*/ 4470326 w 7610593"/>
              <a:gd name="connsiteY8" fmla="*/ 4457730 h 6248430"/>
              <a:gd name="connsiteX9" fmla="*/ 7023026 w 7610593"/>
              <a:gd name="connsiteY9" fmla="*/ 5219730 h 6248430"/>
              <a:gd name="connsiteX10" fmla="*/ 7461176 w 7610593"/>
              <a:gd name="connsiteY10" fmla="*/ 6248430 h 6248430"/>
              <a:gd name="connsiteX11" fmla="*/ 298376 w 7610593"/>
              <a:gd name="connsiteY11" fmla="*/ 6248430 h 6248430"/>
              <a:gd name="connsiteX12" fmla="*/ 260276 w 7610593"/>
              <a:gd name="connsiteY12" fmla="*/ 5067330 h 6248430"/>
              <a:gd name="connsiteX13" fmla="*/ 2679626 w 7610593"/>
              <a:gd name="connsiteY13" fmla="*/ 4457730 h 6248430"/>
              <a:gd name="connsiteX0" fmla="*/ 2679626 w 7284987"/>
              <a:gd name="connsiteY0" fmla="*/ 4457730 h 6248430"/>
              <a:gd name="connsiteX1" fmla="*/ 2717726 w 7284987"/>
              <a:gd name="connsiteY1" fmla="*/ 3467130 h 6248430"/>
              <a:gd name="connsiteX2" fmla="*/ 2203376 w 7284987"/>
              <a:gd name="connsiteY2" fmla="*/ 2571780 h 6248430"/>
              <a:gd name="connsiteX3" fmla="*/ 2222426 w 7284987"/>
              <a:gd name="connsiteY3" fmla="*/ 704880 h 6248430"/>
              <a:gd name="connsiteX4" fmla="*/ 3441626 w 7284987"/>
              <a:gd name="connsiteY4" fmla="*/ 30 h 6248430"/>
              <a:gd name="connsiteX5" fmla="*/ 4965626 w 7284987"/>
              <a:gd name="connsiteY5" fmla="*/ 685830 h 6248430"/>
              <a:gd name="connsiteX6" fmla="*/ 4984676 w 7284987"/>
              <a:gd name="connsiteY6" fmla="*/ 2590830 h 6248430"/>
              <a:gd name="connsiteX7" fmla="*/ 4432226 w 7284987"/>
              <a:gd name="connsiteY7" fmla="*/ 3562380 h 6248430"/>
              <a:gd name="connsiteX8" fmla="*/ 4470326 w 7284987"/>
              <a:gd name="connsiteY8" fmla="*/ 4457730 h 6248430"/>
              <a:gd name="connsiteX9" fmla="*/ 7023026 w 7284987"/>
              <a:gd name="connsiteY9" fmla="*/ 5219730 h 6248430"/>
              <a:gd name="connsiteX10" fmla="*/ 6971605 w 7284987"/>
              <a:gd name="connsiteY10" fmla="*/ 6248430 h 6248430"/>
              <a:gd name="connsiteX11" fmla="*/ 298376 w 7284987"/>
              <a:gd name="connsiteY11" fmla="*/ 6248430 h 6248430"/>
              <a:gd name="connsiteX12" fmla="*/ 260276 w 7284987"/>
              <a:gd name="connsiteY12" fmla="*/ 5067330 h 6248430"/>
              <a:gd name="connsiteX13" fmla="*/ 2679626 w 7284987"/>
              <a:gd name="connsiteY13" fmla="*/ 4457730 h 6248430"/>
              <a:gd name="connsiteX0" fmla="*/ 2679626 w 7538410"/>
              <a:gd name="connsiteY0" fmla="*/ 4457730 h 6333976"/>
              <a:gd name="connsiteX1" fmla="*/ 2717726 w 7538410"/>
              <a:gd name="connsiteY1" fmla="*/ 3467130 h 6333976"/>
              <a:gd name="connsiteX2" fmla="*/ 2203376 w 7538410"/>
              <a:gd name="connsiteY2" fmla="*/ 2571780 h 6333976"/>
              <a:gd name="connsiteX3" fmla="*/ 2222426 w 7538410"/>
              <a:gd name="connsiteY3" fmla="*/ 704880 h 6333976"/>
              <a:gd name="connsiteX4" fmla="*/ 3441626 w 7538410"/>
              <a:gd name="connsiteY4" fmla="*/ 30 h 6333976"/>
              <a:gd name="connsiteX5" fmla="*/ 4965626 w 7538410"/>
              <a:gd name="connsiteY5" fmla="*/ 685830 h 6333976"/>
              <a:gd name="connsiteX6" fmla="*/ 4984676 w 7538410"/>
              <a:gd name="connsiteY6" fmla="*/ 2590830 h 6333976"/>
              <a:gd name="connsiteX7" fmla="*/ 4432226 w 7538410"/>
              <a:gd name="connsiteY7" fmla="*/ 3562380 h 6333976"/>
              <a:gd name="connsiteX8" fmla="*/ 4470326 w 7538410"/>
              <a:gd name="connsiteY8" fmla="*/ 4457730 h 6333976"/>
              <a:gd name="connsiteX9" fmla="*/ 6889507 w 7538410"/>
              <a:gd name="connsiteY9" fmla="*/ 5152967 h 6333976"/>
              <a:gd name="connsiteX10" fmla="*/ 6971605 w 7538410"/>
              <a:gd name="connsiteY10" fmla="*/ 6248430 h 6333976"/>
              <a:gd name="connsiteX11" fmla="*/ 298376 w 7538410"/>
              <a:gd name="connsiteY11" fmla="*/ 6248430 h 6333976"/>
              <a:gd name="connsiteX12" fmla="*/ 260276 w 7538410"/>
              <a:gd name="connsiteY12" fmla="*/ 5067330 h 6333976"/>
              <a:gd name="connsiteX13" fmla="*/ 2679626 w 7538410"/>
              <a:gd name="connsiteY13" fmla="*/ 4457730 h 6333976"/>
              <a:gd name="connsiteX0" fmla="*/ 2679626 w 7198675"/>
              <a:gd name="connsiteY0" fmla="*/ 4457730 h 6252332"/>
              <a:gd name="connsiteX1" fmla="*/ 2717726 w 7198675"/>
              <a:gd name="connsiteY1" fmla="*/ 3467130 h 6252332"/>
              <a:gd name="connsiteX2" fmla="*/ 2203376 w 7198675"/>
              <a:gd name="connsiteY2" fmla="*/ 2571780 h 6252332"/>
              <a:gd name="connsiteX3" fmla="*/ 2222426 w 7198675"/>
              <a:gd name="connsiteY3" fmla="*/ 704880 h 6252332"/>
              <a:gd name="connsiteX4" fmla="*/ 3441626 w 7198675"/>
              <a:gd name="connsiteY4" fmla="*/ 30 h 6252332"/>
              <a:gd name="connsiteX5" fmla="*/ 4965626 w 7198675"/>
              <a:gd name="connsiteY5" fmla="*/ 685830 h 6252332"/>
              <a:gd name="connsiteX6" fmla="*/ 4984676 w 7198675"/>
              <a:gd name="connsiteY6" fmla="*/ 2590830 h 6252332"/>
              <a:gd name="connsiteX7" fmla="*/ 4432226 w 7198675"/>
              <a:gd name="connsiteY7" fmla="*/ 3562380 h 6252332"/>
              <a:gd name="connsiteX8" fmla="*/ 4470326 w 7198675"/>
              <a:gd name="connsiteY8" fmla="*/ 4457730 h 6252332"/>
              <a:gd name="connsiteX9" fmla="*/ 6889507 w 7198675"/>
              <a:gd name="connsiteY9" fmla="*/ 5152967 h 6252332"/>
              <a:gd name="connsiteX10" fmla="*/ 6971605 w 7198675"/>
              <a:gd name="connsiteY10" fmla="*/ 6248430 h 6252332"/>
              <a:gd name="connsiteX11" fmla="*/ 298376 w 7198675"/>
              <a:gd name="connsiteY11" fmla="*/ 6248430 h 6252332"/>
              <a:gd name="connsiteX12" fmla="*/ 260276 w 7198675"/>
              <a:gd name="connsiteY12" fmla="*/ 5067330 h 6252332"/>
              <a:gd name="connsiteX13" fmla="*/ 2679626 w 7198675"/>
              <a:gd name="connsiteY13" fmla="*/ 4457730 h 6252332"/>
              <a:gd name="connsiteX0" fmla="*/ 2679626 w 7251966"/>
              <a:gd name="connsiteY0" fmla="*/ 4457730 h 6258000"/>
              <a:gd name="connsiteX1" fmla="*/ 2717726 w 7251966"/>
              <a:gd name="connsiteY1" fmla="*/ 3467130 h 6258000"/>
              <a:gd name="connsiteX2" fmla="*/ 2203376 w 7251966"/>
              <a:gd name="connsiteY2" fmla="*/ 2571780 h 6258000"/>
              <a:gd name="connsiteX3" fmla="*/ 2222426 w 7251966"/>
              <a:gd name="connsiteY3" fmla="*/ 704880 h 6258000"/>
              <a:gd name="connsiteX4" fmla="*/ 3441626 w 7251966"/>
              <a:gd name="connsiteY4" fmla="*/ 30 h 6258000"/>
              <a:gd name="connsiteX5" fmla="*/ 4965626 w 7251966"/>
              <a:gd name="connsiteY5" fmla="*/ 685830 h 6258000"/>
              <a:gd name="connsiteX6" fmla="*/ 4984676 w 7251966"/>
              <a:gd name="connsiteY6" fmla="*/ 2590830 h 6258000"/>
              <a:gd name="connsiteX7" fmla="*/ 4432226 w 7251966"/>
              <a:gd name="connsiteY7" fmla="*/ 3562380 h 6258000"/>
              <a:gd name="connsiteX8" fmla="*/ 4470326 w 7251966"/>
              <a:gd name="connsiteY8" fmla="*/ 4457730 h 6258000"/>
              <a:gd name="connsiteX9" fmla="*/ 6889507 w 7251966"/>
              <a:gd name="connsiteY9" fmla="*/ 5152967 h 6258000"/>
              <a:gd name="connsiteX10" fmla="*/ 6971605 w 7251966"/>
              <a:gd name="connsiteY10" fmla="*/ 6248430 h 6258000"/>
              <a:gd name="connsiteX11" fmla="*/ 298376 w 7251966"/>
              <a:gd name="connsiteY11" fmla="*/ 6248430 h 6258000"/>
              <a:gd name="connsiteX12" fmla="*/ 260276 w 7251966"/>
              <a:gd name="connsiteY12" fmla="*/ 5067330 h 6258000"/>
              <a:gd name="connsiteX13" fmla="*/ 2679626 w 7251966"/>
              <a:gd name="connsiteY13" fmla="*/ 4457730 h 62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51966" h="6258000">
                <a:moveTo>
                  <a:pt x="2679626" y="4457730"/>
                </a:moveTo>
                <a:cubicBezTo>
                  <a:pt x="3089201" y="4191030"/>
                  <a:pt x="2797101" y="3781455"/>
                  <a:pt x="2717726" y="3467130"/>
                </a:cubicBezTo>
                <a:cubicBezTo>
                  <a:pt x="2638351" y="3152805"/>
                  <a:pt x="2285926" y="3032155"/>
                  <a:pt x="2203376" y="2571780"/>
                </a:cubicBezTo>
                <a:cubicBezTo>
                  <a:pt x="2120826" y="2111405"/>
                  <a:pt x="2016051" y="1133505"/>
                  <a:pt x="2222426" y="704880"/>
                </a:cubicBezTo>
                <a:cubicBezTo>
                  <a:pt x="2428801" y="276255"/>
                  <a:pt x="2984426" y="3205"/>
                  <a:pt x="3441626" y="30"/>
                </a:cubicBezTo>
                <a:cubicBezTo>
                  <a:pt x="3898826" y="-3145"/>
                  <a:pt x="4708451" y="254030"/>
                  <a:pt x="4965626" y="685830"/>
                </a:cubicBezTo>
                <a:cubicBezTo>
                  <a:pt x="5222801" y="1117630"/>
                  <a:pt x="5073576" y="2111405"/>
                  <a:pt x="4984676" y="2590830"/>
                </a:cubicBezTo>
                <a:cubicBezTo>
                  <a:pt x="4895776" y="3070255"/>
                  <a:pt x="4594151" y="3289330"/>
                  <a:pt x="4432226" y="3562380"/>
                </a:cubicBezTo>
                <a:cubicBezTo>
                  <a:pt x="4270301" y="3835430"/>
                  <a:pt x="4060779" y="4192632"/>
                  <a:pt x="4470326" y="4457730"/>
                </a:cubicBezTo>
                <a:cubicBezTo>
                  <a:pt x="4879873" y="4722828"/>
                  <a:pt x="6472627" y="4854517"/>
                  <a:pt x="6889507" y="5152967"/>
                </a:cubicBezTo>
                <a:cubicBezTo>
                  <a:pt x="7306387" y="5451417"/>
                  <a:pt x="7402531" y="6243879"/>
                  <a:pt x="6971605" y="6248430"/>
                </a:cubicBezTo>
                <a:cubicBezTo>
                  <a:pt x="6540679" y="6252981"/>
                  <a:pt x="1647751" y="6267480"/>
                  <a:pt x="298376" y="6248430"/>
                </a:cubicBezTo>
                <a:cubicBezTo>
                  <a:pt x="-43876" y="6175430"/>
                  <a:pt x="-136599" y="5422930"/>
                  <a:pt x="260276" y="5067330"/>
                </a:cubicBezTo>
                <a:cubicBezTo>
                  <a:pt x="657151" y="4711730"/>
                  <a:pt x="2270051" y="4724430"/>
                  <a:pt x="2679626" y="445773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2479675" y="2432050"/>
            <a:ext cx="369888" cy="277813"/>
          </a:xfrm>
          <a:custGeom>
            <a:avLst/>
            <a:gdLst>
              <a:gd name="connsiteX0" fmla="*/ 0 w 400050"/>
              <a:gd name="connsiteY0" fmla="*/ 60975 h 243901"/>
              <a:gd name="connsiteX1" fmla="*/ 278100 w 400050"/>
              <a:gd name="connsiteY1" fmla="*/ 60975 h 243901"/>
              <a:gd name="connsiteX2" fmla="*/ 278100 w 400050"/>
              <a:gd name="connsiteY2" fmla="*/ 0 h 243901"/>
              <a:gd name="connsiteX3" fmla="*/ 400050 w 400050"/>
              <a:gd name="connsiteY3" fmla="*/ 121951 h 243901"/>
              <a:gd name="connsiteX4" fmla="*/ 278100 w 400050"/>
              <a:gd name="connsiteY4" fmla="*/ 243901 h 243901"/>
              <a:gd name="connsiteX5" fmla="*/ 278100 w 400050"/>
              <a:gd name="connsiteY5" fmla="*/ 182926 h 243901"/>
              <a:gd name="connsiteX6" fmla="*/ 0 w 400050"/>
              <a:gd name="connsiteY6" fmla="*/ 182926 h 243901"/>
              <a:gd name="connsiteX7" fmla="*/ 0 w 400050"/>
              <a:gd name="connsiteY7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0 w 400050"/>
              <a:gd name="connsiteY7" fmla="*/ 182926 h 243901"/>
              <a:gd name="connsiteX8" fmla="*/ 0 w 400050"/>
              <a:gd name="connsiteY8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245192 w 400050"/>
              <a:gd name="connsiteY7" fmla="*/ 182554 h 243901"/>
              <a:gd name="connsiteX8" fmla="*/ 0 w 400050"/>
              <a:gd name="connsiteY8" fmla="*/ 182926 h 243901"/>
              <a:gd name="connsiteX9" fmla="*/ 0 w 400050"/>
              <a:gd name="connsiteY9" fmla="*/ 60975 h 243901"/>
              <a:gd name="connsiteX0" fmla="*/ 0 w 400050"/>
              <a:gd name="connsiteY0" fmla="*/ 60975 h 255951"/>
              <a:gd name="connsiteX1" fmla="*/ 235667 w 400050"/>
              <a:gd name="connsiteY1" fmla="*/ 61904 h 255951"/>
              <a:gd name="connsiteX2" fmla="*/ 278100 w 400050"/>
              <a:gd name="connsiteY2" fmla="*/ 60975 h 255951"/>
              <a:gd name="connsiteX3" fmla="*/ 278100 w 400050"/>
              <a:gd name="connsiteY3" fmla="*/ 0 h 255951"/>
              <a:gd name="connsiteX4" fmla="*/ 400050 w 400050"/>
              <a:gd name="connsiteY4" fmla="*/ 121951 h 255951"/>
              <a:gd name="connsiteX5" fmla="*/ 278100 w 400050"/>
              <a:gd name="connsiteY5" fmla="*/ 243901 h 255951"/>
              <a:gd name="connsiteX6" fmla="*/ 208250 w 400050"/>
              <a:gd name="connsiteY6" fmla="*/ 255951 h 255951"/>
              <a:gd name="connsiteX7" fmla="*/ 245192 w 400050"/>
              <a:gd name="connsiteY7" fmla="*/ 182554 h 255951"/>
              <a:gd name="connsiteX8" fmla="*/ 0 w 400050"/>
              <a:gd name="connsiteY8" fmla="*/ 182926 h 255951"/>
              <a:gd name="connsiteX9" fmla="*/ 0 w 400050"/>
              <a:gd name="connsiteY9" fmla="*/ 60975 h 2559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78100 w 400050"/>
              <a:gd name="connsiteY2" fmla="*/ 6097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30475 w 400050"/>
              <a:gd name="connsiteY2" fmla="*/ 1652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85725 h 300401"/>
              <a:gd name="connsiteX1" fmla="*/ 235667 w 400050"/>
              <a:gd name="connsiteY1" fmla="*/ 86654 h 300401"/>
              <a:gd name="connsiteX2" fmla="*/ 173325 w 400050"/>
              <a:gd name="connsiteY2" fmla="*/ 0 h 300401"/>
              <a:gd name="connsiteX3" fmla="*/ 278100 w 400050"/>
              <a:gd name="connsiteY3" fmla="*/ 24750 h 300401"/>
              <a:gd name="connsiteX4" fmla="*/ 400050 w 400050"/>
              <a:gd name="connsiteY4" fmla="*/ 146701 h 300401"/>
              <a:gd name="connsiteX5" fmla="*/ 255875 w 400050"/>
              <a:gd name="connsiteY5" fmla="*/ 300401 h 300401"/>
              <a:gd name="connsiteX6" fmla="*/ 208250 w 400050"/>
              <a:gd name="connsiteY6" fmla="*/ 280701 h 300401"/>
              <a:gd name="connsiteX7" fmla="*/ 245192 w 400050"/>
              <a:gd name="connsiteY7" fmla="*/ 207304 h 300401"/>
              <a:gd name="connsiteX8" fmla="*/ 0 w 400050"/>
              <a:gd name="connsiteY8" fmla="*/ 207676 h 300401"/>
              <a:gd name="connsiteX9" fmla="*/ 0 w 400050"/>
              <a:gd name="connsiteY9" fmla="*/ 85725 h 30040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3325 w 400050"/>
              <a:gd name="connsiteY2" fmla="*/ 26050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186025 w 400050"/>
              <a:gd name="connsiteY6" fmla="*/ 30040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86025 w 400050"/>
              <a:gd name="connsiteY6" fmla="*/ 30040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6350 w 400050"/>
              <a:gd name="connsiteY0" fmla="*/ 134000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6350 w 400050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42017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24125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76500 w 396875"/>
              <a:gd name="connsiteY6" fmla="*/ 31627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86025 w 396875"/>
              <a:gd name="connsiteY6" fmla="*/ 32262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05425 h 339151"/>
              <a:gd name="connsiteX1" fmla="*/ 276942 w 396875"/>
              <a:gd name="connsiteY1" fmla="*/ 112704 h 339151"/>
              <a:gd name="connsiteX2" fmla="*/ 166975 w 396875"/>
              <a:gd name="connsiteY2" fmla="*/ 13350 h 339151"/>
              <a:gd name="connsiteX3" fmla="*/ 233650 w 396875"/>
              <a:gd name="connsiteY3" fmla="*/ 0 h 339151"/>
              <a:gd name="connsiteX4" fmla="*/ 396875 w 396875"/>
              <a:gd name="connsiteY4" fmla="*/ 144176 h 339151"/>
              <a:gd name="connsiteX5" fmla="*/ 217775 w 396875"/>
              <a:gd name="connsiteY5" fmla="*/ 339151 h 339151"/>
              <a:gd name="connsiteX6" fmla="*/ 186025 w 396875"/>
              <a:gd name="connsiteY6" fmla="*/ 297226 h 339151"/>
              <a:gd name="connsiteX7" fmla="*/ 276942 w 396875"/>
              <a:gd name="connsiteY7" fmla="*/ 176204 h 339151"/>
              <a:gd name="connsiteX8" fmla="*/ 0 w 396875"/>
              <a:gd name="connsiteY8" fmla="*/ 179751 h 339151"/>
              <a:gd name="connsiteX9" fmla="*/ 3175 w 396875"/>
              <a:gd name="connsiteY9" fmla="*/ 105425 h 339151"/>
              <a:gd name="connsiteX0" fmla="*/ 3175 w 396875"/>
              <a:gd name="connsiteY0" fmla="*/ 105425 h 313751"/>
              <a:gd name="connsiteX1" fmla="*/ 276942 w 396875"/>
              <a:gd name="connsiteY1" fmla="*/ 112704 h 313751"/>
              <a:gd name="connsiteX2" fmla="*/ 166975 w 396875"/>
              <a:gd name="connsiteY2" fmla="*/ 13350 h 313751"/>
              <a:gd name="connsiteX3" fmla="*/ 233650 w 396875"/>
              <a:gd name="connsiteY3" fmla="*/ 0 h 313751"/>
              <a:gd name="connsiteX4" fmla="*/ 396875 w 396875"/>
              <a:gd name="connsiteY4" fmla="*/ 144176 h 313751"/>
              <a:gd name="connsiteX5" fmla="*/ 252700 w 396875"/>
              <a:gd name="connsiteY5" fmla="*/ 313751 h 313751"/>
              <a:gd name="connsiteX6" fmla="*/ 186025 w 396875"/>
              <a:gd name="connsiteY6" fmla="*/ 297226 h 313751"/>
              <a:gd name="connsiteX7" fmla="*/ 276942 w 396875"/>
              <a:gd name="connsiteY7" fmla="*/ 176204 h 313751"/>
              <a:gd name="connsiteX8" fmla="*/ 0 w 396875"/>
              <a:gd name="connsiteY8" fmla="*/ 179751 h 313751"/>
              <a:gd name="connsiteX9" fmla="*/ 3175 w 396875"/>
              <a:gd name="connsiteY9" fmla="*/ 105425 h 313751"/>
              <a:gd name="connsiteX0" fmla="*/ 3175 w 396875"/>
              <a:gd name="connsiteY0" fmla="*/ 102250 h 310576"/>
              <a:gd name="connsiteX1" fmla="*/ 276942 w 396875"/>
              <a:gd name="connsiteY1" fmla="*/ 109529 h 310576"/>
              <a:gd name="connsiteX2" fmla="*/ 166975 w 396875"/>
              <a:gd name="connsiteY2" fmla="*/ 10175 h 310576"/>
              <a:gd name="connsiteX3" fmla="*/ 252700 w 396875"/>
              <a:gd name="connsiteY3" fmla="*/ 0 h 310576"/>
              <a:gd name="connsiteX4" fmla="*/ 396875 w 396875"/>
              <a:gd name="connsiteY4" fmla="*/ 141001 h 310576"/>
              <a:gd name="connsiteX5" fmla="*/ 252700 w 396875"/>
              <a:gd name="connsiteY5" fmla="*/ 310576 h 310576"/>
              <a:gd name="connsiteX6" fmla="*/ 186025 w 396875"/>
              <a:gd name="connsiteY6" fmla="*/ 294051 h 310576"/>
              <a:gd name="connsiteX7" fmla="*/ 276942 w 396875"/>
              <a:gd name="connsiteY7" fmla="*/ 173029 h 310576"/>
              <a:gd name="connsiteX8" fmla="*/ 0 w 396875"/>
              <a:gd name="connsiteY8" fmla="*/ 176576 h 310576"/>
              <a:gd name="connsiteX9" fmla="*/ 3175 w 396875"/>
              <a:gd name="connsiteY9" fmla="*/ 102250 h 310576"/>
              <a:gd name="connsiteX0" fmla="*/ 3175 w 396875"/>
              <a:gd name="connsiteY0" fmla="*/ 95106 h 303432"/>
              <a:gd name="connsiteX1" fmla="*/ 276942 w 396875"/>
              <a:gd name="connsiteY1" fmla="*/ 102385 h 303432"/>
              <a:gd name="connsiteX2" fmla="*/ 166975 w 396875"/>
              <a:gd name="connsiteY2" fmla="*/ 3031 h 303432"/>
              <a:gd name="connsiteX3" fmla="*/ 264606 w 396875"/>
              <a:gd name="connsiteY3" fmla="*/ 0 h 303432"/>
              <a:gd name="connsiteX4" fmla="*/ 396875 w 396875"/>
              <a:gd name="connsiteY4" fmla="*/ 133857 h 303432"/>
              <a:gd name="connsiteX5" fmla="*/ 252700 w 396875"/>
              <a:gd name="connsiteY5" fmla="*/ 303432 h 303432"/>
              <a:gd name="connsiteX6" fmla="*/ 186025 w 396875"/>
              <a:gd name="connsiteY6" fmla="*/ 286907 h 303432"/>
              <a:gd name="connsiteX7" fmla="*/ 276942 w 396875"/>
              <a:gd name="connsiteY7" fmla="*/ 165885 h 303432"/>
              <a:gd name="connsiteX8" fmla="*/ 0 w 396875"/>
              <a:gd name="connsiteY8" fmla="*/ 169432 h 303432"/>
              <a:gd name="connsiteX9" fmla="*/ 3175 w 396875"/>
              <a:gd name="connsiteY9" fmla="*/ 95106 h 303432"/>
              <a:gd name="connsiteX0" fmla="*/ 3175 w 396875"/>
              <a:gd name="connsiteY0" fmla="*/ 95106 h 286907"/>
              <a:gd name="connsiteX1" fmla="*/ 276942 w 396875"/>
              <a:gd name="connsiteY1" fmla="*/ 102385 h 286907"/>
              <a:gd name="connsiteX2" fmla="*/ 166975 w 396875"/>
              <a:gd name="connsiteY2" fmla="*/ 3031 h 286907"/>
              <a:gd name="connsiteX3" fmla="*/ 264606 w 396875"/>
              <a:gd name="connsiteY3" fmla="*/ 0 h 286907"/>
              <a:gd name="connsiteX4" fmla="*/ 396875 w 396875"/>
              <a:gd name="connsiteY4" fmla="*/ 133857 h 286907"/>
              <a:gd name="connsiteX5" fmla="*/ 274131 w 396875"/>
              <a:gd name="connsiteY5" fmla="*/ 284382 h 286907"/>
              <a:gd name="connsiteX6" fmla="*/ 186025 w 396875"/>
              <a:gd name="connsiteY6" fmla="*/ 286907 h 286907"/>
              <a:gd name="connsiteX7" fmla="*/ 276942 w 396875"/>
              <a:gd name="connsiteY7" fmla="*/ 165885 h 286907"/>
              <a:gd name="connsiteX8" fmla="*/ 0 w 396875"/>
              <a:gd name="connsiteY8" fmla="*/ 169432 h 286907"/>
              <a:gd name="connsiteX9" fmla="*/ 3175 w 396875"/>
              <a:gd name="connsiteY9" fmla="*/ 95106 h 286907"/>
              <a:gd name="connsiteX0" fmla="*/ 3175 w 396875"/>
              <a:gd name="connsiteY0" fmla="*/ 92724 h 284525"/>
              <a:gd name="connsiteX1" fmla="*/ 276942 w 396875"/>
              <a:gd name="connsiteY1" fmla="*/ 100003 h 284525"/>
              <a:gd name="connsiteX2" fmla="*/ 166975 w 396875"/>
              <a:gd name="connsiteY2" fmla="*/ 649 h 284525"/>
              <a:gd name="connsiteX3" fmla="*/ 269368 w 396875"/>
              <a:gd name="connsiteY3" fmla="*/ 0 h 284525"/>
              <a:gd name="connsiteX4" fmla="*/ 396875 w 396875"/>
              <a:gd name="connsiteY4" fmla="*/ 131475 h 284525"/>
              <a:gd name="connsiteX5" fmla="*/ 274131 w 396875"/>
              <a:gd name="connsiteY5" fmla="*/ 282000 h 284525"/>
              <a:gd name="connsiteX6" fmla="*/ 186025 w 396875"/>
              <a:gd name="connsiteY6" fmla="*/ 284525 h 284525"/>
              <a:gd name="connsiteX7" fmla="*/ 276942 w 396875"/>
              <a:gd name="connsiteY7" fmla="*/ 163503 h 284525"/>
              <a:gd name="connsiteX8" fmla="*/ 0 w 396875"/>
              <a:gd name="connsiteY8" fmla="*/ 167050 h 284525"/>
              <a:gd name="connsiteX9" fmla="*/ 3175 w 396875"/>
              <a:gd name="connsiteY9" fmla="*/ 92724 h 284525"/>
              <a:gd name="connsiteX0" fmla="*/ 3175 w 396875"/>
              <a:gd name="connsiteY0" fmla="*/ 92724 h 282144"/>
              <a:gd name="connsiteX1" fmla="*/ 276942 w 396875"/>
              <a:gd name="connsiteY1" fmla="*/ 100003 h 282144"/>
              <a:gd name="connsiteX2" fmla="*/ 166975 w 396875"/>
              <a:gd name="connsiteY2" fmla="*/ 649 h 282144"/>
              <a:gd name="connsiteX3" fmla="*/ 269368 w 396875"/>
              <a:gd name="connsiteY3" fmla="*/ 0 h 282144"/>
              <a:gd name="connsiteX4" fmla="*/ 396875 w 396875"/>
              <a:gd name="connsiteY4" fmla="*/ 131475 h 282144"/>
              <a:gd name="connsiteX5" fmla="*/ 274131 w 396875"/>
              <a:gd name="connsiteY5" fmla="*/ 282000 h 282144"/>
              <a:gd name="connsiteX6" fmla="*/ 174119 w 396875"/>
              <a:gd name="connsiteY6" fmla="*/ 282144 h 282144"/>
              <a:gd name="connsiteX7" fmla="*/ 276942 w 396875"/>
              <a:gd name="connsiteY7" fmla="*/ 163503 h 282144"/>
              <a:gd name="connsiteX8" fmla="*/ 0 w 396875"/>
              <a:gd name="connsiteY8" fmla="*/ 167050 h 282144"/>
              <a:gd name="connsiteX9" fmla="*/ 3175 w 396875"/>
              <a:gd name="connsiteY9" fmla="*/ 92724 h 282144"/>
              <a:gd name="connsiteX0" fmla="*/ 3175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175 w 406400"/>
              <a:gd name="connsiteY9" fmla="*/ 92724 h 282144"/>
              <a:gd name="connsiteX0" fmla="*/ 36512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6512 w 406400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8412 w 370681"/>
              <a:gd name="connsiteY5" fmla="*/ 281351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1268 w 370681"/>
              <a:gd name="connsiteY5" fmla="*/ 278970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78970"/>
              <a:gd name="connsiteX1" fmla="*/ 241223 w 370681"/>
              <a:gd name="connsiteY1" fmla="*/ 99354 h 278970"/>
              <a:gd name="connsiteX2" fmla="*/ 131256 w 370681"/>
              <a:gd name="connsiteY2" fmla="*/ 0 h 278970"/>
              <a:gd name="connsiteX3" fmla="*/ 233649 w 370681"/>
              <a:gd name="connsiteY3" fmla="*/ 1732 h 278970"/>
              <a:gd name="connsiteX4" fmla="*/ 370681 w 370681"/>
              <a:gd name="connsiteY4" fmla="*/ 128445 h 278970"/>
              <a:gd name="connsiteX5" fmla="*/ 231268 w 370681"/>
              <a:gd name="connsiteY5" fmla="*/ 278970 h 278970"/>
              <a:gd name="connsiteX6" fmla="*/ 140781 w 370681"/>
              <a:gd name="connsiteY6" fmla="*/ 274352 h 278970"/>
              <a:gd name="connsiteX7" fmla="*/ 241223 w 370681"/>
              <a:gd name="connsiteY7" fmla="*/ 162854 h 278970"/>
              <a:gd name="connsiteX8" fmla="*/ 0 w 370681"/>
              <a:gd name="connsiteY8" fmla="*/ 166401 h 278970"/>
              <a:gd name="connsiteX9" fmla="*/ 793 w 370681"/>
              <a:gd name="connsiteY9" fmla="*/ 92075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0681" h="278970">
                <a:moveTo>
                  <a:pt x="793" y="92075"/>
                </a:moveTo>
                <a:lnTo>
                  <a:pt x="241223" y="99354"/>
                </a:lnTo>
                <a:lnTo>
                  <a:pt x="131256" y="0"/>
                </a:lnTo>
                <a:cubicBezTo>
                  <a:pt x="177293" y="2166"/>
                  <a:pt x="199518" y="1948"/>
                  <a:pt x="233649" y="1732"/>
                </a:cubicBezTo>
                <a:lnTo>
                  <a:pt x="370681" y="128445"/>
                </a:lnTo>
                <a:lnTo>
                  <a:pt x="231268" y="278970"/>
                </a:lnTo>
                <a:lnTo>
                  <a:pt x="140781" y="274352"/>
                </a:lnTo>
                <a:lnTo>
                  <a:pt x="241223" y="162854"/>
                </a:lnTo>
                <a:lnTo>
                  <a:pt x="0" y="166401"/>
                </a:lnTo>
                <a:cubicBezTo>
                  <a:pt x="264" y="141626"/>
                  <a:pt x="529" y="116850"/>
                  <a:pt x="793" y="9207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右箭头 3"/>
          <p:cNvSpPr/>
          <p:nvPr/>
        </p:nvSpPr>
        <p:spPr>
          <a:xfrm>
            <a:off x="2525713" y="2432050"/>
            <a:ext cx="371475" cy="277813"/>
          </a:xfrm>
          <a:custGeom>
            <a:avLst/>
            <a:gdLst>
              <a:gd name="connsiteX0" fmla="*/ 0 w 400050"/>
              <a:gd name="connsiteY0" fmla="*/ 60975 h 243901"/>
              <a:gd name="connsiteX1" fmla="*/ 278100 w 400050"/>
              <a:gd name="connsiteY1" fmla="*/ 60975 h 243901"/>
              <a:gd name="connsiteX2" fmla="*/ 278100 w 400050"/>
              <a:gd name="connsiteY2" fmla="*/ 0 h 243901"/>
              <a:gd name="connsiteX3" fmla="*/ 400050 w 400050"/>
              <a:gd name="connsiteY3" fmla="*/ 121951 h 243901"/>
              <a:gd name="connsiteX4" fmla="*/ 278100 w 400050"/>
              <a:gd name="connsiteY4" fmla="*/ 243901 h 243901"/>
              <a:gd name="connsiteX5" fmla="*/ 278100 w 400050"/>
              <a:gd name="connsiteY5" fmla="*/ 182926 h 243901"/>
              <a:gd name="connsiteX6" fmla="*/ 0 w 400050"/>
              <a:gd name="connsiteY6" fmla="*/ 182926 h 243901"/>
              <a:gd name="connsiteX7" fmla="*/ 0 w 400050"/>
              <a:gd name="connsiteY7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0 w 400050"/>
              <a:gd name="connsiteY7" fmla="*/ 182926 h 243901"/>
              <a:gd name="connsiteX8" fmla="*/ 0 w 400050"/>
              <a:gd name="connsiteY8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245192 w 400050"/>
              <a:gd name="connsiteY7" fmla="*/ 182554 h 243901"/>
              <a:gd name="connsiteX8" fmla="*/ 0 w 400050"/>
              <a:gd name="connsiteY8" fmla="*/ 182926 h 243901"/>
              <a:gd name="connsiteX9" fmla="*/ 0 w 400050"/>
              <a:gd name="connsiteY9" fmla="*/ 60975 h 243901"/>
              <a:gd name="connsiteX0" fmla="*/ 0 w 400050"/>
              <a:gd name="connsiteY0" fmla="*/ 60975 h 255951"/>
              <a:gd name="connsiteX1" fmla="*/ 235667 w 400050"/>
              <a:gd name="connsiteY1" fmla="*/ 61904 h 255951"/>
              <a:gd name="connsiteX2" fmla="*/ 278100 w 400050"/>
              <a:gd name="connsiteY2" fmla="*/ 60975 h 255951"/>
              <a:gd name="connsiteX3" fmla="*/ 278100 w 400050"/>
              <a:gd name="connsiteY3" fmla="*/ 0 h 255951"/>
              <a:gd name="connsiteX4" fmla="*/ 400050 w 400050"/>
              <a:gd name="connsiteY4" fmla="*/ 121951 h 255951"/>
              <a:gd name="connsiteX5" fmla="*/ 278100 w 400050"/>
              <a:gd name="connsiteY5" fmla="*/ 243901 h 255951"/>
              <a:gd name="connsiteX6" fmla="*/ 208250 w 400050"/>
              <a:gd name="connsiteY6" fmla="*/ 255951 h 255951"/>
              <a:gd name="connsiteX7" fmla="*/ 245192 w 400050"/>
              <a:gd name="connsiteY7" fmla="*/ 182554 h 255951"/>
              <a:gd name="connsiteX8" fmla="*/ 0 w 400050"/>
              <a:gd name="connsiteY8" fmla="*/ 182926 h 255951"/>
              <a:gd name="connsiteX9" fmla="*/ 0 w 400050"/>
              <a:gd name="connsiteY9" fmla="*/ 60975 h 2559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78100 w 400050"/>
              <a:gd name="connsiteY2" fmla="*/ 6097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30475 w 400050"/>
              <a:gd name="connsiteY2" fmla="*/ 1652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85725 h 300401"/>
              <a:gd name="connsiteX1" fmla="*/ 235667 w 400050"/>
              <a:gd name="connsiteY1" fmla="*/ 86654 h 300401"/>
              <a:gd name="connsiteX2" fmla="*/ 173325 w 400050"/>
              <a:gd name="connsiteY2" fmla="*/ 0 h 300401"/>
              <a:gd name="connsiteX3" fmla="*/ 278100 w 400050"/>
              <a:gd name="connsiteY3" fmla="*/ 24750 h 300401"/>
              <a:gd name="connsiteX4" fmla="*/ 400050 w 400050"/>
              <a:gd name="connsiteY4" fmla="*/ 146701 h 300401"/>
              <a:gd name="connsiteX5" fmla="*/ 255875 w 400050"/>
              <a:gd name="connsiteY5" fmla="*/ 300401 h 300401"/>
              <a:gd name="connsiteX6" fmla="*/ 208250 w 400050"/>
              <a:gd name="connsiteY6" fmla="*/ 280701 h 300401"/>
              <a:gd name="connsiteX7" fmla="*/ 245192 w 400050"/>
              <a:gd name="connsiteY7" fmla="*/ 207304 h 300401"/>
              <a:gd name="connsiteX8" fmla="*/ 0 w 400050"/>
              <a:gd name="connsiteY8" fmla="*/ 207676 h 300401"/>
              <a:gd name="connsiteX9" fmla="*/ 0 w 400050"/>
              <a:gd name="connsiteY9" fmla="*/ 85725 h 30040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3325 w 400050"/>
              <a:gd name="connsiteY2" fmla="*/ 26050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186025 w 400050"/>
              <a:gd name="connsiteY6" fmla="*/ 30040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86025 w 400050"/>
              <a:gd name="connsiteY6" fmla="*/ 30040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6350 w 400050"/>
              <a:gd name="connsiteY0" fmla="*/ 134000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6350 w 400050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42017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24125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76500 w 396875"/>
              <a:gd name="connsiteY6" fmla="*/ 31627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86025 w 396875"/>
              <a:gd name="connsiteY6" fmla="*/ 32262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05425 h 339151"/>
              <a:gd name="connsiteX1" fmla="*/ 276942 w 396875"/>
              <a:gd name="connsiteY1" fmla="*/ 112704 h 339151"/>
              <a:gd name="connsiteX2" fmla="*/ 166975 w 396875"/>
              <a:gd name="connsiteY2" fmla="*/ 13350 h 339151"/>
              <a:gd name="connsiteX3" fmla="*/ 233650 w 396875"/>
              <a:gd name="connsiteY3" fmla="*/ 0 h 339151"/>
              <a:gd name="connsiteX4" fmla="*/ 396875 w 396875"/>
              <a:gd name="connsiteY4" fmla="*/ 144176 h 339151"/>
              <a:gd name="connsiteX5" fmla="*/ 217775 w 396875"/>
              <a:gd name="connsiteY5" fmla="*/ 339151 h 339151"/>
              <a:gd name="connsiteX6" fmla="*/ 186025 w 396875"/>
              <a:gd name="connsiteY6" fmla="*/ 297226 h 339151"/>
              <a:gd name="connsiteX7" fmla="*/ 276942 w 396875"/>
              <a:gd name="connsiteY7" fmla="*/ 176204 h 339151"/>
              <a:gd name="connsiteX8" fmla="*/ 0 w 396875"/>
              <a:gd name="connsiteY8" fmla="*/ 179751 h 339151"/>
              <a:gd name="connsiteX9" fmla="*/ 3175 w 396875"/>
              <a:gd name="connsiteY9" fmla="*/ 105425 h 339151"/>
              <a:gd name="connsiteX0" fmla="*/ 3175 w 396875"/>
              <a:gd name="connsiteY0" fmla="*/ 105425 h 313751"/>
              <a:gd name="connsiteX1" fmla="*/ 276942 w 396875"/>
              <a:gd name="connsiteY1" fmla="*/ 112704 h 313751"/>
              <a:gd name="connsiteX2" fmla="*/ 166975 w 396875"/>
              <a:gd name="connsiteY2" fmla="*/ 13350 h 313751"/>
              <a:gd name="connsiteX3" fmla="*/ 233650 w 396875"/>
              <a:gd name="connsiteY3" fmla="*/ 0 h 313751"/>
              <a:gd name="connsiteX4" fmla="*/ 396875 w 396875"/>
              <a:gd name="connsiteY4" fmla="*/ 144176 h 313751"/>
              <a:gd name="connsiteX5" fmla="*/ 252700 w 396875"/>
              <a:gd name="connsiteY5" fmla="*/ 313751 h 313751"/>
              <a:gd name="connsiteX6" fmla="*/ 186025 w 396875"/>
              <a:gd name="connsiteY6" fmla="*/ 297226 h 313751"/>
              <a:gd name="connsiteX7" fmla="*/ 276942 w 396875"/>
              <a:gd name="connsiteY7" fmla="*/ 176204 h 313751"/>
              <a:gd name="connsiteX8" fmla="*/ 0 w 396875"/>
              <a:gd name="connsiteY8" fmla="*/ 179751 h 313751"/>
              <a:gd name="connsiteX9" fmla="*/ 3175 w 396875"/>
              <a:gd name="connsiteY9" fmla="*/ 105425 h 313751"/>
              <a:gd name="connsiteX0" fmla="*/ 3175 w 396875"/>
              <a:gd name="connsiteY0" fmla="*/ 102250 h 310576"/>
              <a:gd name="connsiteX1" fmla="*/ 276942 w 396875"/>
              <a:gd name="connsiteY1" fmla="*/ 109529 h 310576"/>
              <a:gd name="connsiteX2" fmla="*/ 166975 w 396875"/>
              <a:gd name="connsiteY2" fmla="*/ 10175 h 310576"/>
              <a:gd name="connsiteX3" fmla="*/ 252700 w 396875"/>
              <a:gd name="connsiteY3" fmla="*/ 0 h 310576"/>
              <a:gd name="connsiteX4" fmla="*/ 396875 w 396875"/>
              <a:gd name="connsiteY4" fmla="*/ 141001 h 310576"/>
              <a:gd name="connsiteX5" fmla="*/ 252700 w 396875"/>
              <a:gd name="connsiteY5" fmla="*/ 310576 h 310576"/>
              <a:gd name="connsiteX6" fmla="*/ 186025 w 396875"/>
              <a:gd name="connsiteY6" fmla="*/ 294051 h 310576"/>
              <a:gd name="connsiteX7" fmla="*/ 276942 w 396875"/>
              <a:gd name="connsiteY7" fmla="*/ 173029 h 310576"/>
              <a:gd name="connsiteX8" fmla="*/ 0 w 396875"/>
              <a:gd name="connsiteY8" fmla="*/ 176576 h 310576"/>
              <a:gd name="connsiteX9" fmla="*/ 3175 w 396875"/>
              <a:gd name="connsiteY9" fmla="*/ 102250 h 310576"/>
              <a:gd name="connsiteX0" fmla="*/ 3175 w 396875"/>
              <a:gd name="connsiteY0" fmla="*/ 95106 h 303432"/>
              <a:gd name="connsiteX1" fmla="*/ 276942 w 396875"/>
              <a:gd name="connsiteY1" fmla="*/ 102385 h 303432"/>
              <a:gd name="connsiteX2" fmla="*/ 166975 w 396875"/>
              <a:gd name="connsiteY2" fmla="*/ 3031 h 303432"/>
              <a:gd name="connsiteX3" fmla="*/ 264606 w 396875"/>
              <a:gd name="connsiteY3" fmla="*/ 0 h 303432"/>
              <a:gd name="connsiteX4" fmla="*/ 396875 w 396875"/>
              <a:gd name="connsiteY4" fmla="*/ 133857 h 303432"/>
              <a:gd name="connsiteX5" fmla="*/ 252700 w 396875"/>
              <a:gd name="connsiteY5" fmla="*/ 303432 h 303432"/>
              <a:gd name="connsiteX6" fmla="*/ 186025 w 396875"/>
              <a:gd name="connsiteY6" fmla="*/ 286907 h 303432"/>
              <a:gd name="connsiteX7" fmla="*/ 276942 w 396875"/>
              <a:gd name="connsiteY7" fmla="*/ 165885 h 303432"/>
              <a:gd name="connsiteX8" fmla="*/ 0 w 396875"/>
              <a:gd name="connsiteY8" fmla="*/ 169432 h 303432"/>
              <a:gd name="connsiteX9" fmla="*/ 3175 w 396875"/>
              <a:gd name="connsiteY9" fmla="*/ 95106 h 303432"/>
              <a:gd name="connsiteX0" fmla="*/ 3175 w 396875"/>
              <a:gd name="connsiteY0" fmla="*/ 95106 h 286907"/>
              <a:gd name="connsiteX1" fmla="*/ 276942 w 396875"/>
              <a:gd name="connsiteY1" fmla="*/ 102385 h 286907"/>
              <a:gd name="connsiteX2" fmla="*/ 166975 w 396875"/>
              <a:gd name="connsiteY2" fmla="*/ 3031 h 286907"/>
              <a:gd name="connsiteX3" fmla="*/ 264606 w 396875"/>
              <a:gd name="connsiteY3" fmla="*/ 0 h 286907"/>
              <a:gd name="connsiteX4" fmla="*/ 396875 w 396875"/>
              <a:gd name="connsiteY4" fmla="*/ 133857 h 286907"/>
              <a:gd name="connsiteX5" fmla="*/ 274131 w 396875"/>
              <a:gd name="connsiteY5" fmla="*/ 284382 h 286907"/>
              <a:gd name="connsiteX6" fmla="*/ 186025 w 396875"/>
              <a:gd name="connsiteY6" fmla="*/ 286907 h 286907"/>
              <a:gd name="connsiteX7" fmla="*/ 276942 w 396875"/>
              <a:gd name="connsiteY7" fmla="*/ 165885 h 286907"/>
              <a:gd name="connsiteX8" fmla="*/ 0 w 396875"/>
              <a:gd name="connsiteY8" fmla="*/ 169432 h 286907"/>
              <a:gd name="connsiteX9" fmla="*/ 3175 w 396875"/>
              <a:gd name="connsiteY9" fmla="*/ 95106 h 286907"/>
              <a:gd name="connsiteX0" fmla="*/ 3175 w 396875"/>
              <a:gd name="connsiteY0" fmla="*/ 92724 h 284525"/>
              <a:gd name="connsiteX1" fmla="*/ 276942 w 396875"/>
              <a:gd name="connsiteY1" fmla="*/ 100003 h 284525"/>
              <a:gd name="connsiteX2" fmla="*/ 166975 w 396875"/>
              <a:gd name="connsiteY2" fmla="*/ 649 h 284525"/>
              <a:gd name="connsiteX3" fmla="*/ 269368 w 396875"/>
              <a:gd name="connsiteY3" fmla="*/ 0 h 284525"/>
              <a:gd name="connsiteX4" fmla="*/ 396875 w 396875"/>
              <a:gd name="connsiteY4" fmla="*/ 131475 h 284525"/>
              <a:gd name="connsiteX5" fmla="*/ 274131 w 396875"/>
              <a:gd name="connsiteY5" fmla="*/ 282000 h 284525"/>
              <a:gd name="connsiteX6" fmla="*/ 186025 w 396875"/>
              <a:gd name="connsiteY6" fmla="*/ 284525 h 284525"/>
              <a:gd name="connsiteX7" fmla="*/ 276942 w 396875"/>
              <a:gd name="connsiteY7" fmla="*/ 163503 h 284525"/>
              <a:gd name="connsiteX8" fmla="*/ 0 w 396875"/>
              <a:gd name="connsiteY8" fmla="*/ 167050 h 284525"/>
              <a:gd name="connsiteX9" fmla="*/ 3175 w 396875"/>
              <a:gd name="connsiteY9" fmla="*/ 92724 h 284525"/>
              <a:gd name="connsiteX0" fmla="*/ 3175 w 396875"/>
              <a:gd name="connsiteY0" fmla="*/ 92724 h 282144"/>
              <a:gd name="connsiteX1" fmla="*/ 276942 w 396875"/>
              <a:gd name="connsiteY1" fmla="*/ 100003 h 282144"/>
              <a:gd name="connsiteX2" fmla="*/ 166975 w 396875"/>
              <a:gd name="connsiteY2" fmla="*/ 649 h 282144"/>
              <a:gd name="connsiteX3" fmla="*/ 269368 w 396875"/>
              <a:gd name="connsiteY3" fmla="*/ 0 h 282144"/>
              <a:gd name="connsiteX4" fmla="*/ 396875 w 396875"/>
              <a:gd name="connsiteY4" fmla="*/ 131475 h 282144"/>
              <a:gd name="connsiteX5" fmla="*/ 274131 w 396875"/>
              <a:gd name="connsiteY5" fmla="*/ 282000 h 282144"/>
              <a:gd name="connsiteX6" fmla="*/ 174119 w 396875"/>
              <a:gd name="connsiteY6" fmla="*/ 282144 h 282144"/>
              <a:gd name="connsiteX7" fmla="*/ 276942 w 396875"/>
              <a:gd name="connsiteY7" fmla="*/ 163503 h 282144"/>
              <a:gd name="connsiteX8" fmla="*/ 0 w 396875"/>
              <a:gd name="connsiteY8" fmla="*/ 167050 h 282144"/>
              <a:gd name="connsiteX9" fmla="*/ 3175 w 396875"/>
              <a:gd name="connsiteY9" fmla="*/ 92724 h 282144"/>
              <a:gd name="connsiteX0" fmla="*/ 3175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175 w 406400"/>
              <a:gd name="connsiteY9" fmla="*/ 92724 h 282144"/>
              <a:gd name="connsiteX0" fmla="*/ 36512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6512 w 406400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8412 w 370681"/>
              <a:gd name="connsiteY5" fmla="*/ 281351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1268 w 370681"/>
              <a:gd name="connsiteY5" fmla="*/ 278970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78970"/>
              <a:gd name="connsiteX1" fmla="*/ 241223 w 370681"/>
              <a:gd name="connsiteY1" fmla="*/ 99354 h 278970"/>
              <a:gd name="connsiteX2" fmla="*/ 131256 w 370681"/>
              <a:gd name="connsiteY2" fmla="*/ 0 h 278970"/>
              <a:gd name="connsiteX3" fmla="*/ 233649 w 370681"/>
              <a:gd name="connsiteY3" fmla="*/ 1732 h 278970"/>
              <a:gd name="connsiteX4" fmla="*/ 370681 w 370681"/>
              <a:gd name="connsiteY4" fmla="*/ 128445 h 278970"/>
              <a:gd name="connsiteX5" fmla="*/ 231268 w 370681"/>
              <a:gd name="connsiteY5" fmla="*/ 278970 h 278970"/>
              <a:gd name="connsiteX6" fmla="*/ 140781 w 370681"/>
              <a:gd name="connsiteY6" fmla="*/ 274352 h 278970"/>
              <a:gd name="connsiteX7" fmla="*/ 241223 w 370681"/>
              <a:gd name="connsiteY7" fmla="*/ 162854 h 278970"/>
              <a:gd name="connsiteX8" fmla="*/ 0 w 370681"/>
              <a:gd name="connsiteY8" fmla="*/ 166401 h 278970"/>
              <a:gd name="connsiteX9" fmla="*/ 793 w 370681"/>
              <a:gd name="connsiteY9" fmla="*/ 92075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0681" h="278970">
                <a:moveTo>
                  <a:pt x="793" y="92075"/>
                </a:moveTo>
                <a:lnTo>
                  <a:pt x="241223" y="99354"/>
                </a:lnTo>
                <a:lnTo>
                  <a:pt x="131256" y="0"/>
                </a:lnTo>
                <a:cubicBezTo>
                  <a:pt x="177293" y="2166"/>
                  <a:pt x="199518" y="1948"/>
                  <a:pt x="233649" y="1732"/>
                </a:cubicBezTo>
                <a:lnTo>
                  <a:pt x="370681" y="128445"/>
                </a:lnTo>
                <a:lnTo>
                  <a:pt x="231268" y="278970"/>
                </a:lnTo>
                <a:lnTo>
                  <a:pt x="140781" y="274352"/>
                </a:lnTo>
                <a:lnTo>
                  <a:pt x="241223" y="162854"/>
                </a:lnTo>
                <a:lnTo>
                  <a:pt x="0" y="166401"/>
                </a:lnTo>
                <a:cubicBezTo>
                  <a:pt x="264" y="141626"/>
                  <a:pt x="529" y="116850"/>
                  <a:pt x="793" y="9207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右箭头 3"/>
          <p:cNvSpPr/>
          <p:nvPr/>
        </p:nvSpPr>
        <p:spPr>
          <a:xfrm rot="16200000" flipH="1">
            <a:off x="4153693" y="1037432"/>
            <a:ext cx="423863" cy="254000"/>
          </a:xfrm>
          <a:custGeom>
            <a:avLst/>
            <a:gdLst>
              <a:gd name="connsiteX0" fmla="*/ 0 w 400050"/>
              <a:gd name="connsiteY0" fmla="*/ 60975 h 243901"/>
              <a:gd name="connsiteX1" fmla="*/ 278100 w 400050"/>
              <a:gd name="connsiteY1" fmla="*/ 60975 h 243901"/>
              <a:gd name="connsiteX2" fmla="*/ 278100 w 400050"/>
              <a:gd name="connsiteY2" fmla="*/ 0 h 243901"/>
              <a:gd name="connsiteX3" fmla="*/ 400050 w 400050"/>
              <a:gd name="connsiteY3" fmla="*/ 121951 h 243901"/>
              <a:gd name="connsiteX4" fmla="*/ 278100 w 400050"/>
              <a:gd name="connsiteY4" fmla="*/ 243901 h 243901"/>
              <a:gd name="connsiteX5" fmla="*/ 278100 w 400050"/>
              <a:gd name="connsiteY5" fmla="*/ 182926 h 243901"/>
              <a:gd name="connsiteX6" fmla="*/ 0 w 400050"/>
              <a:gd name="connsiteY6" fmla="*/ 182926 h 243901"/>
              <a:gd name="connsiteX7" fmla="*/ 0 w 400050"/>
              <a:gd name="connsiteY7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0 w 400050"/>
              <a:gd name="connsiteY7" fmla="*/ 182926 h 243901"/>
              <a:gd name="connsiteX8" fmla="*/ 0 w 400050"/>
              <a:gd name="connsiteY8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245192 w 400050"/>
              <a:gd name="connsiteY7" fmla="*/ 182554 h 243901"/>
              <a:gd name="connsiteX8" fmla="*/ 0 w 400050"/>
              <a:gd name="connsiteY8" fmla="*/ 182926 h 243901"/>
              <a:gd name="connsiteX9" fmla="*/ 0 w 400050"/>
              <a:gd name="connsiteY9" fmla="*/ 60975 h 243901"/>
              <a:gd name="connsiteX0" fmla="*/ 0 w 400050"/>
              <a:gd name="connsiteY0" fmla="*/ 60975 h 255951"/>
              <a:gd name="connsiteX1" fmla="*/ 235667 w 400050"/>
              <a:gd name="connsiteY1" fmla="*/ 61904 h 255951"/>
              <a:gd name="connsiteX2" fmla="*/ 278100 w 400050"/>
              <a:gd name="connsiteY2" fmla="*/ 60975 h 255951"/>
              <a:gd name="connsiteX3" fmla="*/ 278100 w 400050"/>
              <a:gd name="connsiteY3" fmla="*/ 0 h 255951"/>
              <a:gd name="connsiteX4" fmla="*/ 400050 w 400050"/>
              <a:gd name="connsiteY4" fmla="*/ 121951 h 255951"/>
              <a:gd name="connsiteX5" fmla="*/ 278100 w 400050"/>
              <a:gd name="connsiteY5" fmla="*/ 243901 h 255951"/>
              <a:gd name="connsiteX6" fmla="*/ 208250 w 400050"/>
              <a:gd name="connsiteY6" fmla="*/ 255951 h 255951"/>
              <a:gd name="connsiteX7" fmla="*/ 245192 w 400050"/>
              <a:gd name="connsiteY7" fmla="*/ 182554 h 255951"/>
              <a:gd name="connsiteX8" fmla="*/ 0 w 400050"/>
              <a:gd name="connsiteY8" fmla="*/ 182926 h 255951"/>
              <a:gd name="connsiteX9" fmla="*/ 0 w 400050"/>
              <a:gd name="connsiteY9" fmla="*/ 60975 h 2559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78100 w 400050"/>
              <a:gd name="connsiteY2" fmla="*/ 6097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30475 w 400050"/>
              <a:gd name="connsiteY2" fmla="*/ 1652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85725 h 300401"/>
              <a:gd name="connsiteX1" fmla="*/ 235667 w 400050"/>
              <a:gd name="connsiteY1" fmla="*/ 86654 h 300401"/>
              <a:gd name="connsiteX2" fmla="*/ 173325 w 400050"/>
              <a:gd name="connsiteY2" fmla="*/ 0 h 300401"/>
              <a:gd name="connsiteX3" fmla="*/ 278100 w 400050"/>
              <a:gd name="connsiteY3" fmla="*/ 24750 h 300401"/>
              <a:gd name="connsiteX4" fmla="*/ 400050 w 400050"/>
              <a:gd name="connsiteY4" fmla="*/ 146701 h 300401"/>
              <a:gd name="connsiteX5" fmla="*/ 255875 w 400050"/>
              <a:gd name="connsiteY5" fmla="*/ 300401 h 300401"/>
              <a:gd name="connsiteX6" fmla="*/ 208250 w 400050"/>
              <a:gd name="connsiteY6" fmla="*/ 280701 h 300401"/>
              <a:gd name="connsiteX7" fmla="*/ 245192 w 400050"/>
              <a:gd name="connsiteY7" fmla="*/ 207304 h 300401"/>
              <a:gd name="connsiteX8" fmla="*/ 0 w 400050"/>
              <a:gd name="connsiteY8" fmla="*/ 207676 h 300401"/>
              <a:gd name="connsiteX9" fmla="*/ 0 w 400050"/>
              <a:gd name="connsiteY9" fmla="*/ 85725 h 30040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3325 w 400050"/>
              <a:gd name="connsiteY2" fmla="*/ 26050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186025 w 400050"/>
              <a:gd name="connsiteY6" fmla="*/ 30040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86025 w 400050"/>
              <a:gd name="connsiteY6" fmla="*/ 30040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6350 w 400050"/>
              <a:gd name="connsiteY0" fmla="*/ 134000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6350 w 400050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42017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24125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76500 w 396875"/>
              <a:gd name="connsiteY6" fmla="*/ 31627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86025 w 396875"/>
              <a:gd name="connsiteY6" fmla="*/ 32262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05425 h 339151"/>
              <a:gd name="connsiteX1" fmla="*/ 276942 w 396875"/>
              <a:gd name="connsiteY1" fmla="*/ 112704 h 339151"/>
              <a:gd name="connsiteX2" fmla="*/ 166975 w 396875"/>
              <a:gd name="connsiteY2" fmla="*/ 13350 h 339151"/>
              <a:gd name="connsiteX3" fmla="*/ 233650 w 396875"/>
              <a:gd name="connsiteY3" fmla="*/ 0 h 339151"/>
              <a:gd name="connsiteX4" fmla="*/ 396875 w 396875"/>
              <a:gd name="connsiteY4" fmla="*/ 144176 h 339151"/>
              <a:gd name="connsiteX5" fmla="*/ 217775 w 396875"/>
              <a:gd name="connsiteY5" fmla="*/ 339151 h 339151"/>
              <a:gd name="connsiteX6" fmla="*/ 186025 w 396875"/>
              <a:gd name="connsiteY6" fmla="*/ 297226 h 339151"/>
              <a:gd name="connsiteX7" fmla="*/ 276942 w 396875"/>
              <a:gd name="connsiteY7" fmla="*/ 176204 h 339151"/>
              <a:gd name="connsiteX8" fmla="*/ 0 w 396875"/>
              <a:gd name="connsiteY8" fmla="*/ 179751 h 339151"/>
              <a:gd name="connsiteX9" fmla="*/ 3175 w 396875"/>
              <a:gd name="connsiteY9" fmla="*/ 105425 h 339151"/>
              <a:gd name="connsiteX0" fmla="*/ 3175 w 396875"/>
              <a:gd name="connsiteY0" fmla="*/ 105425 h 313751"/>
              <a:gd name="connsiteX1" fmla="*/ 276942 w 396875"/>
              <a:gd name="connsiteY1" fmla="*/ 112704 h 313751"/>
              <a:gd name="connsiteX2" fmla="*/ 166975 w 396875"/>
              <a:gd name="connsiteY2" fmla="*/ 13350 h 313751"/>
              <a:gd name="connsiteX3" fmla="*/ 233650 w 396875"/>
              <a:gd name="connsiteY3" fmla="*/ 0 h 313751"/>
              <a:gd name="connsiteX4" fmla="*/ 396875 w 396875"/>
              <a:gd name="connsiteY4" fmla="*/ 144176 h 313751"/>
              <a:gd name="connsiteX5" fmla="*/ 252700 w 396875"/>
              <a:gd name="connsiteY5" fmla="*/ 313751 h 313751"/>
              <a:gd name="connsiteX6" fmla="*/ 186025 w 396875"/>
              <a:gd name="connsiteY6" fmla="*/ 297226 h 313751"/>
              <a:gd name="connsiteX7" fmla="*/ 276942 w 396875"/>
              <a:gd name="connsiteY7" fmla="*/ 176204 h 313751"/>
              <a:gd name="connsiteX8" fmla="*/ 0 w 396875"/>
              <a:gd name="connsiteY8" fmla="*/ 179751 h 313751"/>
              <a:gd name="connsiteX9" fmla="*/ 3175 w 396875"/>
              <a:gd name="connsiteY9" fmla="*/ 105425 h 313751"/>
              <a:gd name="connsiteX0" fmla="*/ 3175 w 396875"/>
              <a:gd name="connsiteY0" fmla="*/ 102250 h 310576"/>
              <a:gd name="connsiteX1" fmla="*/ 276942 w 396875"/>
              <a:gd name="connsiteY1" fmla="*/ 109529 h 310576"/>
              <a:gd name="connsiteX2" fmla="*/ 166975 w 396875"/>
              <a:gd name="connsiteY2" fmla="*/ 10175 h 310576"/>
              <a:gd name="connsiteX3" fmla="*/ 252700 w 396875"/>
              <a:gd name="connsiteY3" fmla="*/ 0 h 310576"/>
              <a:gd name="connsiteX4" fmla="*/ 396875 w 396875"/>
              <a:gd name="connsiteY4" fmla="*/ 141001 h 310576"/>
              <a:gd name="connsiteX5" fmla="*/ 252700 w 396875"/>
              <a:gd name="connsiteY5" fmla="*/ 310576 h 310576"/>
              <a:gd name="connsiteX6" fmla="*/ 186025 w 396875"/>
              <a:gd name="connsiteY6" fmla="*/ 294051 h 310576"/>
              <a:gd name="connsiteX7" fmla="*/ 276942 w 396875"/>
              <a:gd name="connsiteY7" fmla="*/ 173029 h 310576"/>
              <a:gd name="connsiteX8" fmla="*/ 0 w 396875"/>
              <a:gd name="connsiteY8" fmla="*/ 176576 h 310576"/>
              <a:gd name="connsiteX9" fmla="*/ 3175 w 396875"/>
              <a:gd name="connsiteY9" fmla="*/ 102250 h 310576"/>
              <a:gd name="connsiteX0" fmla="*/ 3175 w 396875"/>
              <a:gd name="connsiteY0" fmla="*/ 95106 h 303432"/>
              <a:gd name="connsiteX1" fmla="*/ 276942 w 396875"/>
              <a:gd name="connsiteY1" fmla="*/ 102385 h 303432"/>
              <a:gd name="connsiteX2" fmla="*/ 166975 w 396875"/>
              <a:gd name="connsiteY2" fmla="*/ 3031 h 303432"/>
              <a:gd name="connsiteX3" fmla="*/ 264606 w 396875"/>
              <a:gd name="connsiteY3" fmla="*/ 0 h 303432"/>
              <a:gd name="connsiteX4" fmla="*/ 396875 w 396875"/>
              <a:gd name="connsiteY4" fmla="*/ 133857 h 303432"/>
              <a:gd name="connsiteX5" fmla="*/ 252700 w 396875"/>
              <a:gd name="connsiteY5" fmla="*/ 303432 h 303432"/>
              <a:gd name="connsiteX6" fmla="*/ 186025 w 396875"/>
              <a:gd name="connsiteY6" fmla="*/ 286907 h 303432"/>
              <a:gd name="connsiteX7" fmla="*/ 276942 w 396875"/>
              <a:gd name="connsiteY7" fmla="*/ 165885 h 303432"/>
              <a:gd name="connsiteX8" fmla="*/ 0 w 396875"/>
              <a:gd name="connsiteY8" fmla="*/ 169432 h 303432"/>
              <a:gd name="connsiteX9" fmla="*/ 3175 w 396875"/>
              <a:gd name="connsiteY9" fmla="*/ 95106 h 303432"/>
              <a:gd name="connsiteX0" fmla="*/ 3175 w 396875"/>
              <a:gd name="connsiteY0" fmla="*/ 95106 h 286907"/>
              <a:gd name="connsiteX1" fmla="*/ 276942 w 396875"/>
              <a:gd name="connsiteY1" fmla="*/ 102385 h 286907"/>
              <a:gd name="connsiteX2" fmla="*/ 166975 w 396875"/>
              <a:gd name="connsiteY2" fmla="*/ 3031 h 286907"/>
              <a:gd name="connsiteX3" fmla="*/ 264606 w 396875"/>
              <a:gd name="connsiteY3" fmla="*/ 0 h 286907"/>
              <a:gd name="connsiteX4" fmla="*/ 396875 w 396875"/>
              <a:gd name="connsiteY4" fmla="*/ 133857 h 286907"/>
              <a:gd name="connsiteX5" fmla="*/ 274131 w 396875"/>
              <a:gd name="connsiteY5" fmla="*/ 284382 h 286907"/>
              <a:gd name="connsiteX6" fmla="*/ 186025 w 396875"/>
              <a:gd name="connsiteY6" fmla="*/ 286907 h 286907"/>
              <a:gd name="connsiteX7" fmla="*/ 276942 w 396875"/>
              <a:gd name="connsiteY7" fmla="*/ 165885 h 286907"/>
              <a:gd name="connsiteX8" fmla="*/ 0 w 396875"/>
              <a:gd name="connsiteY8" fmla="*/ 169432 h 286907"/>
              <a:gd name="connsiteX9" fmla="*/ 3175 w 396875"/>
              <a:gd name="connsiteY9" fmla="*/ 95106 h 286907"/>
              <a:gd name="connsiteX0" fmla="*/ 3175 w 396875"/>
              <a:gd name="connsiteY0" fmla="*/ 92724 h 284525"/>
              <a:gd name="connsiteX1" fmla="*/ 276942 w 396875"/>
              <a:gd name="connsiteY1" fmla="*/ 100003 h 284525"/>
              <a:gd name="connsiteX2" fmla="*/ 166975 w 396875"/>
              <a:gd name="connsiteY2" fmla="*/ 649 h 284525"/>
              <a:gd name="connsiteX3" fmla="*/ 269368 w 396875"/>
              <a:gd name="connsiteY3" fmla="*/ 0 h 284525"/>
              <a:gd name="connsiteX4" fmla="*/ 396875 w 396875"/>
              <a:gd name="connsiteY4" fmla="*/ 131475 h 284525"/>
              <a:gd name="connsiteX5" fmla="*/ 274131 w 396875"/>
              <a:gd name="connsiteY5" fmla="*/ 282000 h 284525"/>
              <a:gd name="connsiteX6" fmla="*/ 186025 w 396875"/>
              <a:gd name="connsiteY6" fmla="*/ 284525 h 284525"/>
              <a:gd name="connsiteX7" fmla="*/ 276942 w 396875"/>
              <a:gd name="connsiteY7" fmla="*/ 163503 h 284525"/>
              <a:gd name="connsiteX8" fmla="*/ 0 w 396875"/>
              <a:gd name="connsiteY8" fmla="*/ 167050 h 284525"/>
              <a:gd name="connsiteX9" fmla="*/ 3175 w 396875"/>
              <a:gd name="connsiteY9" fmla="*/ 92724 h 284525"/>
              <a:gd name="connsiteX0" fmla="*/ 3175 w 396875"/>
              <a:gd name="connsiteY0" fmla="*/ 92724 h 282144"/>
              <a:gd name="connsiteX1" fmla="*/ 276942 w 396875"/>
              <a:gd name="connsiteY1" fmla="*/ 100003 h 282144"/>
              <a:gd name="connsiteX2" fmla="*/ 166975 w 396875"/>
              <a:gd name="connsiteY2" fmla="*/ 649 h 282144"/>
              <a:gd name="connsiteX3" fmla="*/ 269368 w 396875"/>
              <a:gd name="connsiteY3" fmla="*/ 0 h 282144"/>
              <a:gd name="connsiteX4" fmla="*/ 396875 w 396875"/>
              <a:gd name="connsiteY4" fmla="*/ 131475 h 282144"/>
              <a:gd name="connsiteX5" fmla="*/ 274131 w 396875"/>
              <a:gd name="connsiteY5" fmla="*/ 282000 h 282144"/>
              <a:gd name="connsiteX6" fmla="*/ 174119 w 396875"/>
              <a:gd name="connsiteY6" fmla="*/ 282144 h 282144"/>
              <a:gd name="connsiteX7" fmla="*/ 276942 w 396875"/>
              <a:gd name="connsiteY7" fmla="*/ 163503 h 282144"/>
              <a:gd name="connsiteX8" fmla="*/ 0 w 396875"/>
              <a:gd name="connsiteY8" fmla="*/ 167050 h 282144"/>
              <a:gd name="connsiteX9" fmla="*/ 3175 w 396875"/>
              <a:gd name="connsiteY9" fmla="*/ 92724 h 282144"/>
              <a:gd name="connsiteX0" fmla="*/ 3175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175 w 406400"/>
              <a:gd name="connsiteY9" fmla="*/ 92724 h 282144"/>
              <a:gd name="connsiteX0" fmla="*/ 36512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6512 w 406400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8412 w 370681"/>
              <a:gd name="connsiteY5" fmla="*/ 281351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1268 w 370681"/>
              <a:gd name="connsiteY5" fmla="*/ 278970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78970"/>
              <a:gd name="connsiteX1" fmla="*/ 241223 w 370681"/>
              <a:gd name="connsiteY1" fmla="*/ 99354 h 278970"/>
              <a:gd name="connsiteX2" fmla="*/ 131256 w 370681"/>
              <a:gd name="connsiteY2" fmla="*/ 0 h 278970"/>
              <a:gd name="connsiteX3" fmla="*/ 233649 w 370681"/>
              <a:gd name="connsiteY3" fmla="*/ 1732 h 278970"/>
              <a:gd name="connsiteX4" fmla="*/ 370681 w 370681"/>
              <a:gd name="connsiteY4" fmla="*/ 128445 h 278970"/>
              <a:gd name="connsiteX5" fmla="*/ 231268 w 370681"/>
              <a:gd name="connsiteY5" fmla="*/ 278970 h 278970"/>
              <a:gd name="connsiteX6" fmla="*/ 140781 w 370681"/>
              <a:gd name="connsiteY6" fmla="*/ 274352 h 278970"/>
              <a:gd name="connsiteX7" fmla="*/ 241223 w 370681"/>
              <a:gd name="connsiteY7" fmla="*/ 162854 h 278970"/>
              <a:gd name="connsiteX8" fmla="*/ 0 w 370681"/>
              <a:gd name="connsiteY8" fmla="*/ 166401 h 278970"/>
              <a:gd name="connsiteX9" fmla="*/ 793 w 370681"/>
              <a:gd name="connsiteY9" fmla="*/ 92075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0681" h="278970">
                <a:moveTo>
                  <a:pt x="793" y="92075"/>
                </a:moveTo>
                <a:lnTo>
                  <a:pt x="241223" y="99354"/>
                </a:lnTo>
                <a:lnTo>
                  <a:pt x="131256" y="0"/>
                </a:lnTo>
                <a:cubicBezTo>
                  <a:pt x="177293" y="2166"/>
                  <a:pt x="199518" y="1948"/>
                  <a:pt x="233649" y="1732"/>
                </a:cubicBezTo>
                <a:lnTo>
                  <a:pt x="370681" y="128445"/>
                </a:lnTo>
                <a:lnTo>
                  <a:pt x="231268" y="278970"/>
                </a:lnTo>
                <a:lnTo>
                  <a:pt x="140781" y="274352"/>
                </a:lnTo>
                <a:lnTo>
                  <a:pt x="241223" y="162854"/>
                </a:lnTo>
                <a:lnTo>
                  <a:pt x="0" y="166401"/>
                </a:lnTo>
                <a:cubicBezTo>
                  <a:pt x="264" y="141626"/>
                  <a:pt x="529" y="116850"/>
                  <a:pt x="793" y="9207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右箭头 3"/>
          <p:cNvSpPr/>
          <p:nvPr/>
        </p:nvSpPr>
        <p:spPr>
          <a:xfrm rot="16200000" flipH="1">
            <a:off x="4152900" y="1046163"/>
            <a:ext cx="425450" cy="254000"/>
          </a:xfrm>
          <a:custGeom>
            <a:avLst/>
            <a:gdLst>
              <a:gd name="connsiteX0" fmla="*/ 0 w 400050"/>
              <a:gd name="connsiteY0" fmla="*/ 60975 h 243901"/>
              <a:gd name="connsiteX1" fmla="*/ 278100 w 400050"/>
              <a:gd name="connsiteY1" fmla="*/ 60975 h 243901"/>
              <a:gd name="connsiteX2" fmla="*/ 278100 w 400050"/>
              <a:gd name="connsiteY2" fmla="*/ 0 h 243901"/>
              <a:gd name="connsiteX3" fmla="*/ 400050 w 400050"/>
              <a:gd name="connsiteY3" fmla="*/ 121951 h 243901"/>
              <a:gd name="connsiteX4" fmla="*/ 278100 w 400050"/>
              <a:gd name="connsiteY4" fmla="*/ 243901 h 243901"/>
              <a:gd name="connsiteX5" fmla="*/ 278100 w 400050"/>
              <a:gd name="connsiteY5" fmla="*/ 182926 h 243901"/>
              <a:gd name="connsiteX6" fmla="*/ 0 w 400050"/>
              <a:gd name="connsiteY6" fmla="*/ 182926 h 243901"/>
              <a:gd name="connsiteX7" fmla="*/ 0 w 400050"/>
              <a:gd name="connsiteY7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0 w 400050"/>
              <a:gd name="connsiteY7" fmla="*/ 182926 h 243901"/>
              <a:gd name="connsiteX8" fmla="*/ 0 w 400050"/>
              <a:gd name="connsiteY8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245192 w 400050"/>
              <a:gd name="connsiteY7" fmla="*/ 182554 h 243901"/>
              <a:gd name="connsiteX8" fmla="*/ 0 w 400050"/>
              <a:gd name="connsiteY8" fmla="*/ 182926 h 243901"/>
              <a:gd name="connsiteX9" fmla="*/ 0 w 400050"/>
              <a:gd name="connsiteY9" fmla="*/ 60975 h 243901"/>
              <a:gd name="connsiteX0" fmla="*/ 0 w 400050"/>
              <a:gd name="connsiteY0" fmla="*/ 60975 h 255951"/>
              <a:gd name="connsiteX1" fmla="*/ 235667 w 400050"/>
              <a:gd name="connsiteY1" fmla="*/ 61904 h 255951"/>
              <a:gd name="connsiteX2" fmla="*/ 278100 w 400050"/>
              <a:gd name="connsiteY2" fmla="*/ 60975 h 255951"/>
              <a:gd name="connsiteX3" fmla="*/ 278100 w 400050"/>
              <a:gd name="connsiteY3" fmla="*/ 0 h 255951"/>
              <a:gd name="connsiteX4" fmla="*/ 400050 w 400050"/>
              <a:gd name="connsiteY4" fmla="*/ 121951 h 255951"/>
              <a:gd name="connsiteX5" fmla="*/ 278100 w 400050"/>
              <a:gd name="connsiteY5" fmla="*/ 243901 h 255951"/>
              <a:gd name="connsiteX6" fmla="*/ 208250 w 400050"/>
              <a:gd name="connsiteY6" fmla="*/ 255951 h 255951"/>
              <a:gd name="connsiteX7" fmla="*/ 245192 w 400050"/>
              <a:gd name="connsiteY7" fmla="*/ 182554 h 255951"/>
              <a:gd name="connsiteX8" fmla="*/ 0 w 400050"/>
              <a:gd name="connsiteY8" fmla="*/ 182926 h 255951"/>
              <a:gd name="connsiteX9" fmla="*/ 0 w 400050"/>
              <a:gd name="connsiteY9" fmla="*/ 60975 h 2559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78100 w 400050"/>
              <a:gd name="connsiteY2" fmla="*/ 6097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30475 w 400050"/>
              <a:gd name="connsiteY2" fmla="*/ 1652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85725 h 300401"/>
              <a:gd name="connsiteX1" fmla="*/ 235667 w 400050"/>
              <a:gd name="connsiteY1" fmla="*/ 86654 h 300401"/>
              <a:gd name="connsiteX2" fmla="*/ 173325 w 400050"/>
              <a:gd name="connsiteY2" fmla="*/ 0 h 300401"/>
              <a:gd name="connsiteX3" fmla="*/ 278100 w 400050"/>
              <a:gd name="connsiteY3" fmla="*/ 24750 h 300401"/>
              <a:gd name="connsiteX4" fmla="*/ 400050 w 400050"/>
              <a:gd name="connsiteY4" fmla="*/ 146701 h 300401"/>
              <a:gd name="connsiteX5" fmla="*/ 255875 w 400050"/>
              <a:gd name="connsiteY5" fmla="*/ 300401 h 300401"/>
              <a:gd name="connsiteX6" fmla="*/ 208250 w 400050"/>
              <a:gd name="connsiteY6" fmla="*/ 280701 h 300401"/>
              <a:gd name="connsiteX7" fmla="*/ 245192 w 400050"/>
              <a:gd name="connsiteY7" fmla="*/ 207304 h 300401"/>
              <a:gd name="connsiteX8" fmla="*/ 0 w 400050"/>
              <a:gd name="connsiteY8" fmla="*/ 207676 h 300401"/>
              <a:gd name="connsiteX9" fmla="*/ 0 w 400050"/>
              <a:gd name="connsiteY9" fmla="*/ 85725 h 30040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3325 w 400050"/>
              <a:gd name="connsiteY2" fmla="*/ 26050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186025 w 400050"/>
              <a:gd name="connsiteY6" fmla="*/ 30040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86025 w 400050"/>
              <a:gd name="connsiteY6" fmla="*/ 30040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6350 w 400050"/>
              <a:gd name="connsiteY0" fmla="*/ 134000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6350 w 400050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42017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24125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76500 w 396875"/>
              <a:gd name="connsiteY6" fmla="*/ 31627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86025 w 396875"/>
              <a:gd name="connsiteY6" fmla="*/ 32262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05425 h 339151"/>
              <a:gd name="connsiteX1" fmla="*/ 276942 w 396875"/>
              <a:gd name="connsiteY1" fmla="*/ 112704 h 339151"/>
              <a:gd name="connsiteX2" fmla="*/ 166975 w 396875"/>
              <a:gd name="connsiteY2" fmla="*/ 13350 h 339151"/>
              <a:gd name="connsiteX3" fmla="*/ 233650 w 396875"/>
              <a:gd name="connsiteY3" fmla="*/ 0 h 339151"/>
              <a:gd name="connsiteX4" fmla="*/ 396875 w 396875"/>
              <a:gd name="connsiteY4" fmla="*/ 144176 h 339151"/>
              <a:gd name="connsiteX5" fmla="*/ 217775 w 396875"/>
              <a:gd name="connsiteY5" fmla="*/ 339151 h 339151"/>
              <a:gd name="connsiteX6" fmla="*/ 186025 w 396875"/>
              <a:gd name="connsiteY6" fmla="*/ 297226 h 339151"/>
              <a:gd name="connsiteX7" fmla="*/ 276942 w 396875"/>
              <a:gd name="connsiteY7" fmla="*/ 176204 h 339151"/>
              <a:gd name="connsiteX8" fmla="*/ 0 w 396875"/>
              <a:gd name="connsiteY8" fmla="*/ 179751 h 339151"/>
              <a:gd name="connsiteX9" fmla="*/ 3175 w 396875"/>
              <a:gd name="connsiteY9" fmla="*/ 105425 h 339151"/>
              <a:gd name="connsiteX0" fmla="*/ 3175 w 396875"/>
              <a:gd name="connsiteY0" fmla="*/ 105425 h 313751"/>
              <a:gd name="connsiteX1" fmla="*/ 276942 w 396875"/>
              <a:gd name="connsiteY1" fmla="*/ 112704 h 313751"/>
              <a:gd name="connsiteX2" fmla="*/ 166975 w 396875"/>
              <a:gd name="connsiteY2" fmla="*/ 13350 h 313751"/>
              <a:gd name="connsiteX3" fmla="*/ 233650 w 396875"/>
              <a:gd name="connsiteY3" fmla="*/ 0 h 313751"/>
              <a:gd name="connsiteX4" fmla="*/ 396875 w 396875"/>
              <a:gd name="connsiteY4" fmla="*/ 144176 h 313751"/>
              <a:gd name="connsiteX5" fmla="*/ 252700 w 396875"/>
              <a:gd name="connsiteY5" fmla="*/ 313751 h 313751"/>
              <a:gd name="connsiteX6" fmla="*/ 186025 w 396875"/>
              <a:gd name="connsiteY6" fmla="*/ 297226 h 313751"/>
              <a:gd name="connsiteX7" fmla="*/ 276942 w 396875"/>
              <a:gd name="connsiteY7" fmla="*/ 176204 h 313751"/>
              <a:gd name="connsiteX8" fmla="*/ 0 w 396875"/>
              <a:gd name="connsiteY8" fmla="*/ 179751 h 313751"/>
              <a:gd name="connsiteX9" fmla="*/ 3175 w 396875"/>
              <a:gd name="connsiteY9" fmla="*/ 105425 h 313751"/>
              <a:gd name="connsiteX0" fmla="*/ 3175 w 396875"/>
              <a:gd name="connsiteY0" fmla="*/ 102250 h 310576"/>
              <a:gd name="connsiteX1" fmla="*/ 276942 w 396875"/>
              <a:gd name="connsiteY1" fmla="*/ 109529 h 310576"/>
              <a:gd name="connsiteX2" fmla="*/ 166975 w 396875"/>
              <a:gd name="connsiteY2" fmla="*/ 10175 h 310576"/>
              <a:gd name="connsiteX3" fmla="*/ 252700 w 396875"/>
              <a:gd name="connsiteY3" fmla="*/ 0 h 310576"/>
              <a:gd name="connsiteX4" fmla="*/ 396875 w 396875"/>
              <a:gd name="connsiteY4" fmla="*/ 141001 h 310576"/>
              <a:gd name="connsiteX5" fmla="*/ 252700 w 396875"/>
              <a:gd name="connsiteY5" fmla="*/ 310576 h 310576"/>
              <a:gd name="connsiteX6" fmla="*/ 186025 w 396875"/>
              <a:gd name="connsiteY6" fmla="*/ 294051 h 310576"/>
              <a:gd name="connsiteX7" fmla="*/ 276942 w 396875"/>
              <a:gd name="connsiteY7" fmla="*/ 173029 h 310576"/>
              <a:gd name="connsiteX8" fmla="*/ 0 w 396875"/>
              <a:gd name="connsiteY8" fmla="*/ 176576 h 310576"/>
              <a:gd name="connsiteX9" fmla="*/ 3175 w 396875"/>
              <a:gd name="connsiteY9" fmla="*/ 102250 h 310576"/>
              <a:gd name="connsiteX0" fmla="*/ 3175 w 396875"/>
              <a:gd name="connsiteY0" fmla="*/ 95106 h 303432"/>
              <a:gd name="connsiteX1" fmla="*/ 276942 w 396875"/>
              <a:gd name="connsiteY1" fmla="*/ 102385 h 303432"/>
              <a:gd name="connsiteX2" fmla="*/ 166975 w 396875"/>
              <a:gd name="connsiteY2" fmla="*/ 3031 h 303432"/>
              <a:gd name="connsiteX3" fmla="*/ 264606 w 396875"/>
              <a:gd name="connsiteY3" fmla="*/ 0 h 303432"/>
              <a:gd name="connsiteX4" fmla="*/ 396875 w 396875"/>
              <a:gd name="connsiteY4" fmla="*/ 133857 h 303432"/>
              <a:gd name="connsiteX5" fmla="*/ 252700 w 396875"/>
              <a:gd name="connsiteY5" fmla="*/ 303432 h 303432"/>
              <a:gd name="connsiteX6" fmla="*/ 186025 w 396875"/>
              <a:gd name="connsiteY6" fmla="*/ 286907 h 303432"/>
              <a:gd name="connsiteX7" fmla="*/ 276942 w 396875"/>
              <a:gd name="connsiteY7" fmla="*/ 165885 h 303432"/>
              <a:gd name="connsiteX8" fmla="*/ 0 w 396875"/>
              <a:gd name="connsiteY8" fmla="*/ 169432 h 303432"/>
              <a:gd name="connsiteX9" fmla="*/ 3175 w 396875"/>
              <a:gd name="connsiteY9" fmla="*/ 95106 h 303432"/>
              <a:gd name="connsiteX0" fmla="*/ 3175 w 396875"/>
              <a:gd name="connsiteY0" fmla="*/ 95106 h 286907"/>
              <a:gd name="connsiteX1" fmla="*/ 276942 w 396875"/>
              <a:gd name="connsiteY1" fmla="*/ 102385 h 286907"/>
              <a:gd name="connsiteX2" fmla="*/ 166975 w 396875"/>
              <a:gd name="connsiteY2" fmla="*/ 3031 h 286907"/>
              <a:gd name="connsiteX3" fmla="*/ 264606 w 396875"/>
              <a:gd name="connsiteY3" fmla="*/ 0 h 286907"/>
              <a:gd name="connsiteX4" fmla="*/ 396875 w 396875"/>
              <a:gd name="connsiteY4" fmla="*/ 133857 h 286907"/>
              <a:gd name="connsiteX5" fmla="*/ 274131 w 396875"/>
              <a:gd name="connsiteY5" fmla="*/ 284382 h 286907"/>
              <a:gd name="connsiteX6" fmla="*/ 186025 w 396875"/>
              <a:gd name="connsiteY6" fmla="*/ 286907 h 286907"/>
              <a:gd name="connsiteX7" fmla="*/ 276942 w 396875"/>
              <a:gd name="connsiteY7" fmla="*/ 165885 h 286907"/>
              <a:gd name="connsiteX8" fmla="*/ 0 w 396875"/>
              <a:gd name="connsiteY8" fmla="*/ 169432 h 286907"/>
              <a:gd name="connsiteX9" fmla="*/ 3175 w 396875"/>
              <a:gd name="connsiteY9" fmla="*/ 95106 h 286907"/>
              <a:gd name="connsiteX0" fmla="*/ 3175 w 396875"/>
              <a:gd name="connsiteY0" fmla="*/ 92724 h 284525"/>
              <a:gd name="connsiteX1" fmla="*/ 276942 w 396875"/>
              <a:gd name="connsiteY1" fmla="*/ 100003 h 284525"/>
              <a:gd name="connsiteX2" fmla="*/ 166975 w 396875"/>
              <a:gd name="connsiteY2" fmla="*/ 649 h 284525"/>
              <a:gd name="connsiteX3" fmla="*/ 269368 w 396875"/>
              <a:gd name="connsiteY3" fmla="*/ 0 h 284525"/>
              <a:gd name="connsiteX4" fmla="*/ 396875 w 396875"/>
              <a:gd name="connsiteY4" fmla="*/ 131475 h 284525"/>
              <a:gd name="connsiteX5" fmla="*/ 274131 w 396875"/>
              <a:gd name="connsiteY5" fmla="*/ 282000 h 284525"/>
              <a:gd name="connsiteX6" fmla="*/ 186025 w 396875"/>
              <a:gd name="connsiteY6" fmla="*/ 284525 h 284525"/>
              <a:gd name="connsiteX7" fmla="*/ 276942 w 396875"/>
              <a:gd name="connsiteY7" fmla="*/ 163503 h 284525"/>
              <a:gd name="connsiteX8" fmla="*/ 0 w 396875"/>
              <a:gd name="connsiteY8" fmla="*/ 167050 h 284525"/>
              <a:gd name="connsiteX9" fmla="*/ 3175 w 396875"/>
              <a:gd name="connsiteY9" fmla="*/ 92724 h 284525"/>
              <a:gd name="connsiteX0" fmla="*/ 3175 w 396875"/>
              <a:gd name="connsiteY0" fmla="*/ 92724 h 282144"/>
              <a:gd name="connsiteX1" fmla="*/ 276942 w 396875"/>
              <a:gd name="connsiteY1" fmla="*/ 100003 h 282144"/>
              <a:gd name="connsiteX2" fmla="*/ 166975 w 396875"/>
              <a:gd name="connsiteY2" fmla="*/ 649 h 282144"/>
              <a:gd name="connsiteX3" fmla="*/ 269368 w 396875"/>
              <a:gd name="connsiteY3" fmla="*/ 0 h 282144"/>
              <a:gd name="connsiteX4" fmla="*/ 396875 w 396875"/>
              <a:gd name="connsiteY4" fmla="*/ 131475 h 282144"/>
              <a:gd name="connsiteX5" fmla="*/ 274131 w 396875"/>
              <a:gd name="connsiteY5" fmla="*/ 282000 h 282144"/>
              <a:gd name="connsiteX6" fmla="*/ 174119 w 396875"/>
              <a:gd name="connsiteY6" fmla="*/ 282144 h 282144"/>
              <a:gd name="connsiteX7" fmla="*/ 276942 w 396875"/>
              <a:gd name="connsiteY7" fmla="*/ 163503 h 282144"/>
              <a:gd name="connsiteX8" fmla="*/ 0 w 396875"/>
              <a:gd name="connsiteY8" fmla="*/ 167050 h 282144"/>
              <a:gd name="connsiteX9" fmla="*/ 3175 w 396875"/>
              <a:gd name="connsiteY9" fmla="*/ 92724 h 282144"/>
              <a:gd name="connsiteX0" fmla="*/ 3175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175 w 406400"/>
              <a:gd name="connsiteY9" fmla="*/ 92724 h 282144"/>
              <a:gd name="connsiteX0" fmla="*/ 36512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6512 w 406400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8412 w 370681"/>
              <a:gd name="connsiteY5" fmla="*/ 281351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1268 w 370681"/>
              <a:gd name="connsiteY5" fmla="*/ 278970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78970"/>
              <a:gd name="connsiteX1" fmla="*/ 241223 w 370681"/>
              <a:gd name="connsiteY1" fmla="*/ 99354 h 278970"/>
              <a:gd name="connsiteX2" fmla="*/ 131256 w 370681"/>
              <a:gd name="connsiteY2" fmla="*/ 0 h 278970"/>
              <a:gd name="connsiteX3" fmla="*/ 233649 w 370681"/>
              <a:gd name="connsiteY3" fmla="*/ 1732 h 278970"/>
              <a:gd name="connsiteX4" fmla="*/ 370681 w 370681"/>
              <a:gd name="connsiteY4" fmla="*/ 128445 h 278970"/>
              <a:gd name="connsiteX5" fmla="*/ 231268 w 370681"/>
              <a:gd name="connsiteY5" fmla="*/ 278970 h 278970"/>
              <a:gd name="connsiteX6" fmla="*/ 140781 w 370681"/>
              <a:gd name="connsiteY6" fmla="*/ 274352 h 278970"/>
              <a:gd name="connsiteX7" fmla="*/ 241223 w 370681"/>
              <a:gd name="connsiteY7" fmla="*/ 162854 h 278970"/>
              <a:gd name="connsiteX8" fmla="*/ 0 w 370681"/>
              <a:gd name="connsiteY8" fmla="*/ 166401 h 278970"/>
              <a:gd name="connsiteX9" fmla="*/ 793 w 370681"/>
              <a:gd name="connsiteY9" fmla="*/ 92075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0681" h="278970">
                <a:moveTo>
                  <a:pt x="793" y="92075"/>
                </a:moveTo>
                <a:lnTo>
                  <a:pt x="241223" y="99354"/>
                </a:lnTo>
                <a:lnTo>
                  <a:pt x="131256" y="0"/>
                </a:lnTo>
                <a:cubicBezTo>
                  <a:pt x="177293" y="2166"/>
                  <a:pt x="199518" y="1948"/>
                  <a:pt x="233649" y="1732"/>
                </a:cubicBezTo>
                <a:lnTo>
                  <a:pt x="370681" y="128445"/>
                </a:lnTo>
                <a:lnTo>
                  <a:pt x="231268" y="278970"/>
                </a:lnTo>
                <a:lnTo>
                  <a:pt x="140781" y="274352"/>
                </a:lnTo>
                <a:lnTo>
                  <a:pt x="241223" y="162854"/>
                </a:lnTo>
                <a:lnTo>
                  <a:pt x="0" y="166401"/>
                </a:lnTo>
                <a:cubicBezTo>
                  <a:pt x="264" y="141626"/>
                  <a:pt x="529" y="116850"/>
                  <a:pt x="793" y="9207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右箭头 3"/>
          <p:cNvSpPr/>
          <p:nvPr/>
        </p:nvSpPr>
        <p:spPr>
          <a:xfrm rot="10800000">
            <a:off x="5648325" y="2484438"/>
            <a:ext cx="369888" cy="279400"/>
          </a:xfrm>
          <a:custGeom>
            <a:avLst/>
            <a:gdLst>
              <a:gd name="connsiteX0" fmla="*/ 0 w 400050"/>
              <a:gd name="connsiteY0" fmla="*/ 60975 h 243901"/>
              <a:gd name="connsiteX1" fmla="*/ 278100 w 400050"/>
              <a:gd name="connsiteY1" fmla="*/ 60975 h 243901"/>
              <a:gd name="connsiteX2" fmla="*/ 278100 w 400050"/>
              <a:gd name="connsiteY2" fmla="*/ 0 h 243901"/>
              <a:gd name="connsiteX3" fmla="*/ 400050 w 400050"/>
              <a:gd name="connsiteY3" fmla="*/ 121951 h 243901"/>
              <a:gd name="connsiteX4" fmla="*/ 278100 w 400050"/>
              <a:gd name="connsiteY4" fmla="*/ 243901 h 243901"/>
              <a:gd name="connsiteX5" fmla="*/ 278100 w 400050"/>
              <a:gd name="connsiteY5" fmla="*/ 182926 h 243901"/>
              <a:gd name="connsiteX6" fmla="*/ 0 w 400050"/>
              <a:gd name="connsiteY6" fmla="*/ 182926 h 243901"/>
              <a:gd name="connsiteX7" fmla="*/ 0 w 400050"/>
              <a:gd name="connsiteY7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0 w 400050"/>
              <a:gd name="connsiteY7" fmla="*/ 182926 h 243901"/>
              <a:gd name="connsiteX8" fmla="*/ 0 w 400050"/>
              <a:gd name="connsiteY8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245192 w 400050"/>
              <a:gd name="connsiteY7" fmla="*/ 182554 h 243901"/>
              <a:gd name="connsiteX8" fmla="*/ 0 w 400050"/>
              <a:gd name="connsiteY8" fmla="*/ 182926 h 243901"/>
              <a:gd name="connsiteX9" fmla="*/ 0 w 400050"/>
              <a:gd name="connsiteY9" fmla="*/ 60975 h 243901"/>
              <a:gd name="connsiteX0" fmla="*/ 0 w 400050"/>
              <a:gd name="connsiteY0" fmla="*/ 60975 h 255951"/>
              <a:gd name="connsiteX1" fmla="*/ 235667 w 400050"/>
              <a:gd name="connsiteY1" fmla="*/ 61904 h 255951"/>
              <a:gd name="connsiteX2" fmla="*/ 278100 w 400050"/>
              <a:gd name="connsiteY2" fmla="*/ 60975 h 255951"/>
              <a:gd name="connsiteX3" fmla="*/ 278100 w 400050"/>
              <a:gd name="connsiteY3" fmla="*/ 0 h 255951"/>
              <a:gd name="connsiteX4" fmla="*/ 400050 w 400050"/>
              <a:gd name="connsiteY4" fmla="*/ 121951 h 255951"/>
              <a:gd name="connsiteX5" fmla="*/ 278100 w 400050"/>
              <a:gd name="connsiteY5" fmla="*/ 243901 h 255951"/>
              <a:gd name="connsiteX6" fmla="*/ 208250 w 400050"/>
              <a:gd name="connsiteY6" fmla="*/ 255951 h 255951"/>
              <a:gd name="connsiteX7" fmla="*/ 245192 w 400050"/>
              <a:gd name="connsiteY7" fmla="*/ 182554 h 255951"/>
              <a:gd name="connsiteX8" fmla="*/ 0 w 400050"/>
              <a:gd name="connsiteY8" fmla="*/ 182926 h 255951"/>
              <a:gd name="connsiteX9" fmla="*/ 0 w 400050"/>
              <a:gd name="connsiteY9" fmla="*/ 60975 h 2559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78100 w 400050"/>
              <a:gd name="connsiteY2" fmla="*/ 6097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30475 w 400050"/>
              <a:gd name="connsiteY2" fmla="*/ 1652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85725 h 300401"/>
              <a:gd name="connsiteX1" fmla="*/ 235667 w 400050"/>
              <a:gd name="connsiteY1" fmla="*/ 86654 h 300401"/>
              <a:gd name="connsiteX2" fmla="*/ 173325 w 400050"/>
              <a:gd name="connsiteY2" fmla="*/ 0 h 300401"/>
              <a:gd name="connsiteX3" fmla="*/ 278100 w 400050"/>
              <a:gd name="connsiteY3" fmla="*/ 24750 h 300401"/>
              <a:gd name="connsiteX4" fmla="*/ 400050 w 400050"/>
              <a:gd name="connsiteY4" fmla="*/ 146701 h 300401"/>
              <a:gd name="connsiteX5" fmla="*/ 255875 w 400050"/>
              <a:gd name="connsiteY5" fmla="*/ 300401 h 300401"/>
              <a:gd name="connsiteX6" fmla="*/ 208250 w 400050"/>
              <a:gd name="connsiteY6" fmla="*/ 280701 h 300401"/>
              <a:gd name="connsiteX7" fmla="*/ 245192 w 400050"/>
              <a:gd name="connsiteY7" fmla="*/ 207304 h 300401"/>
              <a:gd name="connsiteX8" fmla="*/ 0 w 400050"/>
              <a:gd name="connsiteY8" fmla="*/ 207676 h 300401"/>
              <a:gd name="connsiteX9" fmla="*/ 0 w 400050"/>
              <a:gd name="connsiteY9" fmla="*/ 85725 h 30040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3325 w 400050"/>
              <a:gd name="connsiteY2" fmla="*/ 26050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186025 w 400050"/>
              <a:gd name="connsiteY6" fmla="*/ 30040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86025 w 400050"/>
              <a:gd name="connsiteY6" fmla="*/ 30040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6350 w 400050"/>
              <a:gd name="connsiteY0" fmla="*/ 134000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6350 w 400050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42017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24125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76500 w 396875"/>
              <a:gd name="connsiteY6" fmla="*/ 31627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86025 w 396875"/>
              <a:gd name="connsiteY6" fmla="*/ 32262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05425 h 339151"/>
              <a:gd name="connsiteX1" fmla="*/ 276942 w 396875"/>
              <a:gd name="connsiteY1" fmla="*/ 112704 h 339151"/>
              <a:gd name="connsiteX2" fmla="*/ 166975 w 396875"/>
              <a:gd name="connsiteY2" fmla="*/ 13350 h 339151"/>
              <a:gd name="connsiteX3" fmla="*/ 233650 w 396875"/>
              <a:gd name="connsiteY3" fmla="*/ 0 h 339151"/>
              <a:gd name="connsiteX4" fmla="*/ 396875 w 396875"/>
              <a:gd name="connsiteY4" fmla="*/ 144176 h 339151"/>
              <a:gd name="connsiteX5" fmla="*/ 217775 w 396875"/>
              <a:gd name="connsiteY5" fmla="*/ 339151 h 339151"/>
              <a:gd name="connsiteX6" fmla="*/ 186025 w 396875"/>
              <a:gd name="connsiteY6" fmla="*/ 297226 h 339151"/>
              <a:gd name="connsiteX7" fmla="*/ 276942 w 396875"/>
              <a:gd name="connsiteY7" fmla="*/ 176204 h 339151"/>
              <a:gd name="connsiteX8" fmla="*/ 0 w 396875"/>
              <a:gd name="connsiteY8" fmla="*/ 179751 h 339151"/>
              <a:gd name="connsiteX9" fmla="*/ 3175 w 396875"/>
              <a:gd name="connsiteY9" fmla="*/ 105425 h 339151"/>
              <a:gd name="connsiteX0" fmla="*/ 3175 w 396875"/>
              <a:gd name="connsiteY0" fmla="*/ 105425 h 313751"/>
              <a:gd name="connsiteX1" fmla="*/ 276942 w 396875"/>
              <a:gd name="connsiteY1" fmla="*/ 112704 h 313751"/>
              <a:gd name="connsiteX2" fmla="*/ 166975 w 396875"/>
              <a:gd name="connsiteY2" fmla="*/ 13350 h 313751"/>
              <a:gd name="connsiteX3" fmla="*/ 233650 w 396875"/>
              <a:gd name="connsiteY3" fmla="*/ 0 h 313751"/>
              <a:gd name="connsiteX4" fmla="*/ 396875 w 396875"/>
              <a:gd name="connsiteY4" fmla="*/ 144176 h 313751"/>
              <a:gd name="connsiteX5" fmla="*/ 252700 w 396875"/>
              <a:gd name="connsiteY5" fmla="*/ 313751 h 313751"/>
              <a:gd name="connsiteX6" fmla="*/ 186025 w 396875"/>
              <a:gd name="connsiteY6" fmla="*/ 297226 h 313751"/>
              <a:gd name="connsiteX7" fmla="*/ 276942 w 396875"/>
              <a:gd name="connsiteY7" fmla="*/ 176204 h 313751"/>
              <a:gd name="connsiteX8" fmla="*/ 0 w 396875"/>
              <a:gd name="connsiteY8" fmla="*/ 179751 h 313751"/>
              <a:gd name="connsiteX9" fmla="*/ 3175 w 396875"/>
              <a:gd name="connsiteY9" fmla="*/ 105425 h 313751"/>
              <a:gd name="connsiteX0" fmla="*/ 3175 w 396875"/>
              <a:gd name="connsiteY0" fmla="*/ 102250 h 310576"/>
              <a:gd name="connsiteX1" fmla="*/ 276942 w 396875"/>
              <a:gd name="connsiteY1" fmla="*/ 109529 h 310576"/>
              <a:gd name="connsiteX2" fmla="*/ 166975 w 396875"/>
              <a:gd name="connsiteY2" fmla="*/ 10175 h 310576"/>
              <a:gd name="connsiteX3" fmla="*/ 252700 w 396875"/>
              <a:gd name="connsiteY3" fmla="*/ 0 h 310576"/>
              <a:gd name="connsiteX4" fmla="*/ 396875 w 396875"/>
              <a:gd name="connsiteY4" fmla="*/ 141001 h 310576"/>
              <a:gd name="connsiteX5" fmla="*/ 252700 w 396875"/>
              <a:gd name="connsiteY5" fmla="*/ 310576 h 310576"/>
              <a:gd name="connsiteX6" fmla="*/ 186025 w 396875"/>
              <a:gd name="connsiteY6" fmla="*/ 294051 h 310576"/>
              <a:gd name="connsiteX7" fmla="*/ 276942 w 396875"/>
              <a:gd name="connsiteY7" fmla="*/ 173029 h 310576"/>
              <a:gd name="connsiteX8" fmla="*/ 0 w 396875"/>
              <a:gd name="connsiteY8" fmla="*/ 176576 h 310576"/>
              <a:gd name="connsiteX9" fmla="*/ 3175 w 396875"/>
              <a:gd name="connsiteY9" fmla="*/ 102250 h 310576"/>
              <a:gd name="connsiteX0" fmla="*/ 3175 w 396875"/>
              <a:gd name="connsiteY0" fmla="*/ 95106 h 303432"/>
              <a:gd name="connsiteX1" fmla="*/ 276942 w 396875"/>
              <a:gd name="connsiteY1" fmla="*/ 102385 h 303432"/>
              <a:gd name="connsiteX2" fmla="*/ 166975 w 396875"/>
              <a:gd name="connsiteY2" fmla="*/ 3031 h 303432"/>
              <a:gd name="connsiteX3" fmla="*/ 264606 w 396875"/>
              <a:gd name="connsiteY3" fmla="*/ 0 h 303432"/>
              <a:gd name="connsiteX4" fmla="*/ 396875 w 396875"/>
              <a:gd name="connsiteY4" fmla="*/ 133857 h 303432"/>
              <a:gd name="connsiteX5" fmla="*/ 252700 w 396875"/>
              <a:gd name="connsiteY5" fmla="*/ 303432 h 303432"/>
              <a:gd name="connsiteX6" fmla="*/ 186025 w 396875"/>
              <a:gd name="connsiteY6" fmla="*/ 286907 h 303432"/>
              <a:gd name="connsiteX7" fmla="*/ 276942 w 396875"/>
              <a:gd name="connsiteY7" fmla="*/ 165885 h 303432"/>
              <a:gd name="connsiteX8" fmla="*/ 0 w 396875"/>
              <a:gd name="connsiteY8" fmla="*/ 169432 h 303432"/>
              <a:gd name="connsiteX9" fmla="*/ 3175 w 396875"/>
              <a:gd name="connsiteY9" fmla="*/ 95106 h 303432"/>
              <a:gd name="connsiteX0" fmla="*/ 3175 w 396875"/>
              <a:gd name="connsiteY0" fmla="*/ 95106 h 286907"/>
              <a:gd name="connsiteX1" fmla="*/ 276942 w 396875"/>
              <a:gd name="connsiteY1" fmla="*/ 102385 h 286907"/>
              <a:gd name="connsiteX2" fmla="*/ 166975 w 396875"/>
              <a:gd name="connsiteY2" fmla="*/ 3031 h 286907"/>
              <a:gd name="connsiteX3" fmla="*/ 264606 w 396875"/>
              <a:gd name="connsiteY3" fmla="*/ 0 h 286907"/>
              <a:gd name="connsiteX4" fmla="*/ 396875 w 396875"/>
              <a:gd name="connsiteY4" fmla="*/ 133857 h 286907"/>
              <a:gd name="connsiteX5" fmla="*/ 274131 w 396875"/>
              <a:gd name="connsiteY5" fmla="*/ 284382 h 286907"/>
              <a:gd name="connsiteX6" fmla="*/ 186025 w 396875"/>
              <a:gd name="connsiteY6" fmla="*/ 286907 h 286907"/>
              <a:gd name="connsiteX7" fmla="*/ 276942 w 396875"/>
              <a:gd name="connsiteY7" fmla="*/ 165885 h 286907"/>
              <a:gd name="connsiteX8" fmla="*/ 0 w 396875"/>
              <a:gd name="connsiteY8" fmla="*/ 169432 h 286907"/>
              <a:gd name="connsiteX9" fmla="*/ 3175 w 396875"/>
              <a:gd name="connsiteY9" fmla="*/ 95106 h 286907"/>
              <a:gd name="connsiteX0" fmla="*/ 3175 w 396875"/>
              <a:gd name="connsiteY0" fmla="*/ 92724 h 284525"/>
              <a:gd name="connsiteX1" fmla="*/ 276942 w 396875"/>
              <a:gd name="connsiteY1" fmla="*/ 100003 h 284525"/>
              <a:gd name="connsiteX2" fmla="*/ 166975 w 396875"/>
              <a:gd name="connsiteY2" fmla="*/ 649 h 284525"/>
              <a:gd name="connsiteX3" fmla="*/ 269368 w 396875"/>
              <a:gd name="connsiteY3" fmla="*/ 0 h 284525"/>
              <a:gd name="connsiteX4" fmla="*/ 396875 w 396875"/>
              <a:gd name="connsiteY4" fmla="*/ 131475 h 284525"/>
              <a:gd name="connsiteX5" fmla="*/ 274131 w 396875"/>
              <a:gd name="connsiteY5" fmla="*/ 282000 h 284525"/>
              <a:gd name="connsiteX6" fmla="*/ 186025 w 396875"/>
              <a:gd name="connsiteY6" fmla="*/ 284525 h 284525"/>
              <a:gd name="connsiteX7" fmla="*/ 276942 w 396875"/>
              <a:gd name="connsiteY7" fmla="*/ 163503 h 284525"/>
              <a:gd name="connsiteX8" fmla="*/ 0 w 396875"/>
              <a:gd name="connsiteY8" fmla="*/ 167050 h 284525"/>
              <a:gd name="connsiteX9" fmla="*/ 3175 w 396875"/>
              <a:gd name="connsiteY9" fmla="*/ 92724 h 284525"/>
              <a:gd name="connsiteX0" fmla="*/ 3175 w 396875"/>
              <a:gd name="connsiteY0" fmla="*/ 92724 h 282144"/>
              <a:gd name="connsiteX1" fmla="*/ 276942 w 396875"/>
              <a:gd name="connsiteY1" fmla="*/ 100003 h 282144"/>
              <a:gd name="connsiteX2" fmla="*/ 166975 w 396875"/>
              <a:gd name="connsiteY2" fmla="*/ 649 h 282144"/>
              <a:gd name="connsiteX3" fmla="*/ 269368 w 396875"/>
              <a:gd name="connsiteY3" fmla="*/ 0 h 282144"/>
              <a:gd name="connsiteX4" fmla="*/ 396875 w 396875"/>
              <a:gd name="connsiteY4" fmla="*/ 131475 h 282144"/>
              <a:gd name="connsiteX5" fmla="*/ 274131 w 396875"/>
              <a:gd name="connsiteY5" fmla="*/ 282000 h 282144"/>
              <a:gd name="connsiteX6" fmla="*/ 174119 w 396875"/>
              <a:gd name="connsiteY6" fmla="*/ 282144 h 282144"/>
              <a:gd name="connsiteX7" fmla="*/ 276942 w 396875"/>
              <a:gd name="connsiteY7" fmla="*/ 163503 h 282144"/>
              <a:gd name="connsiteX8" fmla="*/ 0 w 396875"/>
              <a:gd name="connsiteY8" fmla="*/ 167050 h 282144"/>
              <a:gd name="connsiteX9" fmla="*/ 3175 w 396875"/>
              <a:gd name="connsiteY9" fmla="*/ 92724 h 282144"/>
              <a:gd name="connsiteX0" fmla="*/ 3175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175 w 406400"/>
              <a:gd name="connsiteY9" fmla="*/ 92724 h 282144"/>
              <a:gd name="connsiteX0" fmla="*/ 36512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6512 w 406400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8412 w 370681"/>
              <a:gd name="connsiteY5" fmla="*/ 281351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1268 w 370681"/>
              <a:gd name="connsiteY5" fmla="*/ 278970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78970"/>
              <a:gd name="connsiteX1" fmla="*/ 241223 w 370681"/>
              <a:gd name="connsiteY1" fmla="*/ 99354 h 278970"/>
              <a:gd name="connsiteX2" fmla="*/ 131256 w 370681"/>
              <a:gd name="connsiteY2" fmla="*/ 0 h 278970"/>
              <a:gd name="connsiteX3" fmla="*/ 233649 w 370681"/>
              <a:gd name="connsiteY3" fmla="*/ 1732 h 278970"/>
              <a:gd name="connsiteX4" fmla="*/ 370681 w 370681"/>
              <a:gd name="connsiteY4" fmla="*/ 128445 h 278970"/>
              <a:gd name="connsiteX5" fmla="*/ 231268 w 370681"/>
              <a:gd name="connsiteY5" fmla="*/ 278970 h 278970"/>
              <a:gd name="connsiteX6" fmla="*/ 140781 w 370681"/>
              <a:gd name="connsiteY6" fmla="*/ 274352 h 278970"/>
              <a:gd name="connsiteX7" fmla="*/ 241223 w 370681"/>
              <a:gd name="connsiteY7" fmla="*/ 162854 h 278970"/>
              <a:gd name="connsiteX8" fmla="*/ 0 w 370681"/>
              <a:gd name="connsiteY8" fmla="*/ 166401 h 278970"/>
              <a:gd name="connsiteX9" fmla="*/ 793 w 370681"/>
              <a:gd name="connsiteY9" fmla="*/ 92075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0681" h="278970">
                <a:moveTo>
                  <a:pt x="793" y="92075"/>
                </a:moveTo>
                <a:lnTo>
                  <a:pt x="241223" y="99354"/>
                </a:lnTo>
                <a:lnTo>
                  <a:pt x="131256" y="0"/>
                </a:lnTo>
                <a:cubicBezTo>
                  <a:pt x="177293" y="2166"/>
                  <a:pt x="199518" y="1948"/>
                  <a:pt x="233649" y="1732"/>
                </a:cubicBezTo>
                <a:lnTo>
                  <a:pt x="370681" y="128445"/>
                </a:lnTo>
                <a:lnTo>
                  <a:pt x="231268" y="278970"/>
                </a:lnTo>
                <a:lnTo>
                  <a:pt x="140781" y="274352"/>
                </a:lnTo>
                <a:lnTo>
                  <a:pt x="241223" y="162854"/>
                </a:lnTo>
                <a:lnTo>
                  <a:pt x="0" y="166401"/>
                </a:lnTo>
                <a:cubicBezTo>
                  <a:pt x="264" y="141626"/>
                  <a:pt x="529" y="116850"/>
                  <a:pt x="793" y="9207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右箭头 3"/>
          <p:cNvSpPr/>
          <p:nvPr/>
        </p:nvSpPr>
        <p:spPr>
          <a:xfrm rot="10800000">
            <a:off x="5668963" y="2484438"/>
            <a:ext cx="371475" cy="279400"/>
          </a:xfrm>
          <a:custGeom>
            <a:avLst/>
            <a:gdLst>
              <a:gd name="connsiteX0" fmla="*/ 0 w 400050"/>
              <a:gd name="connsiteY0" fmla="*/ 60975 h 243901"/>
              <a:gd name="connsiteX1" fmla="*/ 278100 w 400050"/>
              <a:gd name="connsiteY1" fmla="*/ 60975 h 243901"/>
              <a:gd name="connsiteX2" fmla="*/ 278100 w 400050"/>
              <a:gd name="connsiteY2" fmla="*/ 0 h 243901"/>
              <a:gd name="connsiteX3" fmla="*/ 400050 w 400050"/>
              <a:gd name="connsiteY3" fmla="*/ 121951 h 243901"/>
              <a:gd name="connsiteX4" fmla="*/ 278100 w 400050"/>
              <a:gd name="connsiteY4" fmla="*/ 243901 h 243901"/>
              <a:gd name="connsiteX5" fmla="*/ 278100 w 400050"/>
              <a:gd name="connsiteY5" fmla="*/ 182926 h 243901"/>
              <a:gd name="connsiteX6" fmla="*/ 0 w 400050"/>
              <a:gd name="connsiteY6" fmla="*/ 182926 h 243901"/>
              <a:gd name="connsiteX7" fmla="*/ 0 w 400050"/>
              <a:gd name="connsiteY7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0 w 400050"/>
              <a:gd name="connsiteY7" fmla="*/ 182926 h 243901"/>
              <a:gd name="connsiteX8" fmla="*/ 0 w 400050"/>
              <a:gd name="connsiteY8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245192 w 400050"/>
              <a:gd name="connsiteY7" fmla="*/ 182554 h 243901"/>
              <a:gd name="connsiteX8" fmla="*/ 0 w 400050"/>
              <a:gd name="connsiteY8" fmla="*/ 182926 h 243901"/>
              <a:gd name="connsiteX9" fmla="*/ 0 w 400050"/>
              <a:gd name="connsiteY9" fmla="*/ 60975 h 243901"/>
              <a:gd name="connsiteX0" fmla="*/ 0 w 400050"/>
              <a:gd name="connsiteY0" fmla="*/ 60975 h 255951"/>
              <a:gd name="connsiteX1" fmla="*/ 235667 w 400050"/>
              <a:gd name="connsiteY1" fmla="*/ 61904 h 255951"/>
              <a:gd name="connsiteX2" fmla="*/ 278100 w 400050"/>
              <a:gd name="connsiteY2" fmla="*/ 60975 h 255951"/>
              <a:gd name="connsiteX3" fmla="*/ 278100 w 400050"/>
              <a:gd name="connsiteY3" fmla="*/ 0 h 255951"/>
              <a:gd name="connsiteX4" fmla="*/ 400050 w 400050"/>
              <a:gd name="connsiteY4" fmla="*/ 121951 h 255951"/>
              <a:gd name="connsiteX5" fmla="*/ 278100 w 400050"/>
              <a:gd name="connsiteY5" fmla="*/ 243901 h 255951"/>
              <a:gd name="connsiteX6" fmla="*/ 208250 w 400050"/>
              <a:gd name="connsiteY6" fmla="*/ 255951 h 255951"/>
              <a:gd name="connsiteX7" fmla="*/ 245192 w 400050"/>
              <a:gd name="connsiteY7" fmla="*/ 182554 h 255951"/>
              <a:gd name="connsiteX8" fmla="*/ 0 w 400050"/>
              <a:gd name="connsiteY8" fmla="*/ 182926 h 255951"/>
              <a:gd name="connsiteX9" fmla="*/ 0 w 400050"/>
              <a:gd name="connsiteY9" fmla="*/ 60975 h 2559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78100 w 400050"/>
              <a:gd name="connsiteY2" fmla="*/ 6097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30475 w 400050"/>
              <a:gd name="connsiteY2" fmla="*/ 1652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85725 h 300401"/>
              <a:gd name="connsiteX1" fmla="*/ 235667 w 400050"/>
              <a:gd name="connsiteY1" fmla="*/ 86654 h 300401"/>
              <a:gd name="connsiteX2" fmla="*/ 173325 w 400050"/>
              <a:gd name="connsiteY2" fmla="*/ 0 h 300401"/>
              <a:gd name="connsiteX3" fmla="*/ 278100 w 400050"/>
              <a:gd name="connsiteY3" fmla="*/ 24750 h 300401"/>
              <a:gd name="connsiteX4" fmla="*/ 400050 w 400050"/>
              <a:gd name="connsiteY4" fmla="*/ 146701 h 300401"/>
              <a:gd name="connsiteX5" fmla="*/ 255875 w 400050"/>
              <a:gd name="connsiteY5" fmla="*/ 300401 h 300401"/>
              <a:gd name="connsiteX6" fmla="*/ 208250 w 400050"/>
              <a:gd name="connsiteY6" fmla="*/ 280701 h 300401"/>
              <a:gd name="connsiteX7" fmla="*/ 245192 w 400050"/>
              <a:gd name="connsiteY7" fmla="*/ 207304 h 300401"/>
              <a:gd name="connsiteX8" fmla="*/ 0 w 400050"/>
              <a:gd name="connsiteY8" fmla="*/ 207676 h 300401"/>
              <a:gd name="connsiteX9" fmla="*/ 0 w 400050"/>
              <a:gd name="connsiteY9" fmla="*/ 85725 h 30040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3325 w 400050"/>
              <a:gd name="connsiteY2" fmla="*/ 26050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186025 w 400050"/>
              <a:gd name="connsiteY6" fmla="*/ 30040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86025 w 400050"/>
              <a:gd name="connsiteY6" fmla="*/ 30040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6350 w 400050"/>
              <a:gd name="connsiteY0" fmla="*/ 134000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6350 w 400050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42017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24125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76500 w 396875"/>
              <a:gd name="connsiteY6" fmla="*/ 31627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86025 w 396875"/>
              <a:gd name="connsiteY6" fmla="*/ 32262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05425 h 339151"/>
              <a:gd name="connsiteX1" fmla="*/ 276942 w 396875"/>
              <a:gd name="connsiteY1" fmla="*/ 112704 h 339151"/>
              <a:gd name="connsiteX2" fmla="*/ 166975 w 396875"/>
              <a:gd name="connsiteY2" fmla="*/ 13350 h 339151"/>
              <a:gd name="connsiteX3" fmla="*/ 233650 w 396875"/>
              <a:gd name="connsiteY3" fmla="*/ 0 h 339151"/>
              <a:gd name="connsiteX4" fmla="*/ 396875 w 396875"/>
              <a:gd name="connsiteY4" fmla="*/ 144176 h 339151"/>
              <a:gd name="connsiteX5" fmla="*/ 217775 w 396875"/>
              <a:gd name="connsiteY5" fmla="*/ 339151 h 339151"/>
              <a:gd name="connsiteX6" fmla="*/ 186025 w 396875"/>
              <a:gd name="connsiteY6" fmla="*/ 297226 h 339151"/>
              <a:gd name="connsiteX7" fmla="*/ 276942 w 396875"/>
              <a:gd name="connsiteY7" fmla="*/ 176204 h 339151"/>
              <a:gd name="connsiteX8" fmla="*/ 0 w 396875"/>
              <a:gd name="connsiteY8" fmla="*/ 179751 h 339151"/>
              <a:gd name="connsiteX9" fmla="*/ 3175 w 396875"/>
              <a:gd name="connsiteY9" fmla="*/ 105425 h 339151"/>
              <a:gd name="connsiteX0" fmla="*/ 3175 w 396875"/>
              <a:gd name="connsiteY0" fmla="*/ 105425 h 313751"/>
              <a:gd name="connsiteX1" fmla="*/ 276942 w 396875"/>
              <a:gd name="connsiteY1" fmla="*/ 112704 h 313751"/>
              <a:gd name="connsiteX2" fmla="*/ 166975 w 396875"/>
              <a:gd name="connsiteY2" fmla="*/ 13350 h 313751"/>
              <a:gd name="connsiteX3" fmla="*/ 233650 w 396875"/>
              <a:gd name="connsiteY3" fmla="*/ 0 h 313751"/>
              <a:gd name="connsiteX4" fmla="*/ 396875 w 396875"/>
              <a:gd name="connsiteY4" fmla="*/ 144176 h 313751"/>
              <a:gd name="connsiteX5" fmla="*/ 252700 w 396875"/>
              <a:gd name="connsiteY5" fmla="*/ 313751 h 313751"/>
              <a:gd name="connsiteX6" fmla="*/ 186025 w 396875"/>
              <a:gd name="connsiteY6" fmla="*/ 297226 h 313751"/>
              <a:gd name="connsiteX7" fmla="*/ 276942 w 396875"/>
              <a:gd name="connsiteY7" fmla="*/ 176204 h 313751"/>
              <a:gd name="connsiteX8" fmla="*/ 0 w 396875"/>
              <a:gd name="connsiteY8" fmla="*/ 179751 h 313751"/>
              <a:gd name="connsiteX9" fmla="*/ 3175 w 396875"/>
              <a:gd name="connsiteY9" fmla="*/ 105425 h 313751"/>
              <a:gd name="connsiteX0" fmla="*/ 3175 w 396875"/>
              <a:gd name="connsiteY0" fmla="*/ 102250 h 310576"/>
              <a:gd name="connsiteX1" fmla="*/ 276942 w 396875"/>
              <a:gd name="connsiteY1" fmla="*/ 109529 h 310576"/>
              <a:gd name="connsiteX2" fmla="*/ 166975 w 396875"/>
              <a:gd name="connsiteY2" fmla="*/ 10175 h 310576"/>
              <a:gd name="connsiteX3" fmla="*/ 252700 w 396875"/>
              <a:gd name="connsiteY3" fmla="*/ 0 h 310576"/>
              <a:gd name="connsiteX4" fmla="*/ 396875 w 396875"/>
              <a:gd name="connsiteY4" fmla="*/ 141001 h 310576"/>
              <a:gd name="connsiteX5" fmla="*/ 252700 w 396875"/>
              <a:gd name="connsiteY5" fmla="*/ 310576 h 310576"/>
              <a:gd name="connsiteX6" fmla="*/ 186025 w 396875"/>
              <a:gd name="connsiteY6" fmla="*/ 294051 h 310576"/>
              <a:gd name="connsiteX7" fmla="*/ 276942 w 396875"/>
              <a:gd name="connsiteY7" fmla="*/ 173029 h 310576"/>
              <a:gd name="connsiteX8" fmla="*/ 0 w 396875"/>
              <a:gd name="connsiteY8" fmla="*/ 176576 h 310576"/>
              <a:gd name="connsiteX9" fmla="*/ 3175 w 396875"/>
              <a:gd name="connsiteY9" fmla="*/ 102250 h 310576"/>
              <a:gd name="connsiteX0" fmla="*/ 3175 w 396875"/>
              <a:gd name="connsiteY0" fmla="*/ 95106 h 303432"/>
              <a:gd name="connsiteX1" fmla="*/ 276942 w 396875"/>
              <a:gd name="connsiteY1" fmla="*/ 102385 h 303432"/>
              <a:gd name="connsiteX2" fmla="*/ 166975 w 396875"/>
              <a:gd name="connsiteY2" fmla="*/ 3031 h 303432"/>
              <a:gd name="connsiteX3" fmla="*/ 264606 w 396875"/>
              <a:gd name="connsiteY3" fmla="*/ 0 h 303432"/>
              <a:gd name="connsiteX4" fmla="*/ 396875 w 396875"/>
              <a:gd name="connsiteY4" fmla="*/ 133857 h 303432"/>
              <a:gd name="connsiteX5" fmla="*/ 252700 w 396875"/>
              <a:gd name="connsiteY5" fmla="*/ 303432 h 303432"/>
              <a:gd name="connsiteX6" fmla="*/ 186025 w 396875"/>
              <a:gd name="connsiteY6" fmla="*/ 286907 h 303432"/>
              <a:gd name="connsiteX7" fmla="*/ 276942 w 396875"/>
              <a:gd name="connsiteY7" fmla="*/ 165885 h 303432"/>
              <a:gd name="connsiteX8" fmla="*/ 0 w 396875"/>
              <a:gd name="connsiteY8" fmla="*/ 169432 h 303432"/>
              <a:gd name="connsiteX9" fmla="*/ 3175 w 396875"/>
              <a:gd name="connsiteY9" fmla="*/ 95106 h 303432"/>
              <a:gd name="connsiteX0" fmla="*/ 3175 w 396875"/>
              <a:gd name="connsiteY0" fmla="*/ 95106 h 286907"/>
              <a:gd name="connsiteX1" fmla="*/ 276942 w 396875"/>
              <a:gd name="connsiteY1" fmla="*/ 102385 h 286907"/>
              <a:gd name="connsiteX2" fmla="*/ 166975 w 396875"/>
              <a:gd name="connsiteY2" fmla="*/ 3031 h 286907"/>
              <a:gd name="connsiteX3" fmla="*/ 264606 w 396875"/>
              <a:gd name="connsiteY3" fmla="*/ 0 h 286907"/>
              <a:gd name="connsiteX4" fmla="*/ 396875 w 396875"/>
              <a:gd name="connsiteY4" fmla="*/ 133857 h 286907"/>
              <a:gd name="connsiteX5" fmla="*/ 274131 w 396875"/>
              <a:gd name="connsiteY5" fmla="*/ 284382 h 286907"/>
              <a:gd name="connsiteX6" fmla="*/ 186025 w 396875"/>
              <a:gd name="connsiteY6" fmla="*/ 286907 h 286907"/>
              <a:gd name="connsiteX7" fmla="*/ 276942 w 396875"/>
              <a:gd name="connsiteY7" fmla="*/ 165885 h 286907"/>
              <a:gd name="connsiteX8" fmla="*/ 0 w 396875"/>
              <a:gd name="connsiteY8" fmla="*/ 169432 h 286907"/>
              <a:gd name="connsiteX9" fmla="*/ 3175 w 396875"/>
              <a:gd name="connsiteY9" fmla="*/ 95106 h 286907"/>
              <a:gd name="connsiteX0" fmla="*/ 3175 w 396875"/>
              <a:gd name="connsiteY0" fmla="*/ 92724 h 284525"/>
              <a:gd name="connsiteX1" fmla="*/ 276942 w 396875"/>
              <a:gd name="connsiteY1" fmla="*/ 100003 h 284525"/>
              <a:gd name="connsiteX2" fmla="*/ 166975 w 396875"/>
              <a:gd name="connsiteY2" fmla="*/ 649 h 284525"/>
              <a:gd name="connsiteX3" fmla="*/ 269368 w 396875"/>
              <a:gd name="connsiteY3" fmla="*/ 0 h 284525"/>
              <a:gd name="connsiteX4" fmla="*/ 396875 w 396875"/>
              <a:gd name="connsiteY4" fmla="*/ 131475 h 284525"/>
              <a:gd name="connsiteX5" fmla="*/ 274131 w 396875"/>
              <a:gd name="connsiteY5" fmla="*/ 282000 h 284525"/>
              <a:gd name="connsiteX6" fmla="*/ 186025 w 396875"/>
              <a:gd name="connsiteY6" fmla="*/ 284525 h 284525"/>
              <a:gd name="connsiteX7" fmla="*/ 276942 w 396875"/>
              <a:gd name="connsiteY7" fmla="*/ 163503 h 284525"/>
              <a:gd name="connsiteX8" fmla="*/ 0 w 396875"/>
              <a:gd name="connsiteY8" fmla="*/ 167050 h 284525"/>
              <a:gd name="connsiteX9" fmla="*/ 3175 w 396875"/>
              <a:gd name="connsiteY9" fmla="*/ 92724 h 284525"/>
              <a:gd name="connsiteX0" fmla="*/ 3175 w 396875"/>
              <a:gd name="connsiteY0" fmla="*/ 92724 h 282144"/>
              <a:gd name="connsiteX1" fmla="*/ 276942 w 396875"/>
              <a:gd name="connsiteY1" fmla="*/ 100003 h 282144"/>
              <a:gd name="connsiteX2" fmla="*/ 166975 w 396875"/>
              <a:gd name="connsiteY2" fmla="*/ 649 h 282144"/>
              <a:gd name="connsiteX3" fmla="*/ 269368 w 396875"/>
              <a:gd name="connsiteY3" fmla="*/ 0 h 282144"/>
              <a:gd name="connsiteX4" fmla="*/ 396875 w 396875"/>
              <a:gd name="connsiteY4" fmla="*/ 131475 h 282144"/>
              <a:gd name="connsiteX5" fmla="*/ 274131 w 396875"/>
              <a:gd name="connsiteY5" fmla="*/ 282000 h 282144"/>
              <a:gd name="connsiteX6" fmla="*/ 174119 w 396875"/>
              <a:gd name="connsiteY6" fmla="*/ 282144 h 282144"/>
              <a:gd name="connsiteX7" fmla="*/ 276942 w 396875"/>
              <a:gd name="connsiteY7" fmla="*/ 163503 h 282144"/>
              <a:gd name="connsiteX8" fmla="*/ 0 w 396875"/>
              <a:gd name="connsiteY8" fmla="*/ 167050 h 282144"/>
              <a:gd name="connsiteX9" fmla="*/ 3175 w 396875"/>
              <a:gd name="connsiteY9" fmla="*/ 92724 h 282144"/>
              <a:gd name="connsiteX0" fmla="*/ 3175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175 w 406400"/>
              <a:gd name="connsiteY9" fmla="*/ 92724 h 282144"/>
              <a:gd name="connsiteX0" fmla="*/ 36512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6512 w 406400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8412 w 370681"/>
              <a:gd name="connsiteY5" fmla="*/ 281351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1268 w 370681"/>
              <a:gd name="connsiteY5" fmla="*/ 278970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78970"/>
              <a:gd name="connsiteX1" fmla="*/ 241223 w 370681"/>
              <a:gd name="connsiteY1" fmla="*/ 99354 h 278970"/>
              <a:gd name="connsiteX2" fmla="*/ 131256 w 370681"/>
              <a:gd name="connsiteY2" fmla="*/ 0 h 278970"/>
              <a:gd name="connsiteX3" fmla="*/ 233649 w 370681"/>
              <a:gd name="connsiteY3" fmla="*/ 1732 h 278970"/>
              <a:gd name="connsiteX4" fmla="*/ 370681 w 370681"/>
              <a:gd name="connsiteY4" fmla="*/ 128445 h 278970"/>
              <a:gd name="connsiteX5" fmla="*/ 231268 w 370681"/>
              <a:gd name="connsiteY5" fmla="*/ 278970 h 278970"/>
              <a:gd name="connsiteX6" fmla="*/ 140781 w 370681"/>
              <a:gd name="connsiteY6" fmla="*/ 274352 h 278970"/>
              <a:gd name="connsiteX7" fmla="*/ 241223 w 370681"/>
              <a:gd name="connsiteY7" fmla="*/ 162854 h 278970"/>
              <a:gd name="connsiteX8" fmla="*/ 0 w 370681"/>
              <a:gd name="connsiteY8" fmla="*/ 166401 h 278970"/>
              <a:gd name="connsiteX9" fmla="*/ 793 w 370681"/>
              <a:gd name="connsiteY9" fmla="*/ 92075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0681" h="278970">
                <a:moveTo>
                  <a:pt x="793" y="92075"/>
                </a:moveTo>
                <a:lnTo>
                  <a:pt x="241223" y="99354"/>
                </a:lnTo>
                <a:lnTo>
                  <a:pt x="131256" y="0"/>
                </a:lnTo>
                <a:cubicBezTo>
                  <a:pt x="177293" y="2166"/>
                  <a:pt x="199518" y="1948"/>
                  <a:pt x="233649" y="1732"/>
                </a:cubicBezTo>
                <a:lnTo>
                  <a:pt x="370681" y="128445"/>
                </a:lnTo>
                <a:lnTo>
                  <a:pt x="231268" y="278970"/>
                </a:lnTo>
                <a:lnTo>
                  <a:pt x="140781" y="274352"/>
                </a:lnTo>
                <a:lnTo>
                  <a:pt x="241223" y="162854"/>
                </a:lnTo>
                <a:lnTo>
                  <a:pt x="0" y="166401"/>
                </a:lnTo>
                <a:cubicBezTo>
                  <a:pt x="264" y="141626"/>
                  <a:pt x="529" y="116850"/>
                  <a:pt x="793" y="9207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6638925" y="3611563"/>
            <a:ext cx="1601788" cy="1382712"/>
          </a:xfrm>
          <a:custGeom>
            <a:avLst/>
            <a:gdLst>
              <a:gd name="connsiteX0" fmla="*/ 3144774 w 8822940"/>
              <a:gd name="connsiteY0" fmla="*/ 4420773 h 6392617"/>
              <a:gd name="connsiteX1" fmla="*/ 3182874 w 8822940"/>
              <a:gd name="connsiteY1" fmla="*/ 3430173 h 6392617"/>
              <a:gd name="connsiteX2" fmla="*/ 2668524 w 8822940"/>
              <a:gd name="connsiteY2" fmla="*/ 2534823 h 6392617"/>
              <a:gd name="connsiteX3" fmla="*/ 2687574 w 8822940"/>
              <a:gd name="connsiteY3" fmla="*/ 667923 h 6392617"/>
              <a:gd name="connsiteX4" fmla="*/ 4173474 w 8822940"/>
              <a:gd name="connsiteY4" fmla="*/ 1173 h 6392617"/>
              <a:gd name="connsiteX5" fmla="*/ 5373624 w 8822940"/>
              <a:gd name="connsiteY5" fmla="*/ 572673 h 6392617"/>
              <a:gd name="connsiteX6" fmla="*/ 5449824 w 8822940"/>
              <a:gd name="connsiteY6" fmla="*/ 2668173 h 6392617"/>
              <a:gd name="connsiteX7" fmla="*/ 4897374 w 8822940"/>
              <a:gd name="connsiteY7" fmla="*/ 3258723 h 6392617"/>
              <a:gd name="connsiteX8" fmla="*/ 4897374 w 8822940"/>
              <a:gd name="connsiteY8" fmla="*/ 4325523 h 6392617"/>
              <a:gd name="connsiteX9" fmla="*/ 6116574 w 8822940"/>
              <a:gd name="connsiteY9" fmla="*/ 4973223 h 6392617"/>
              <a:gd name="connsiteX10" fmla="*/ 7926324 w 8822940"/>
              <a:gd name="connsiteY10" fmla="*/ 5449473 h 6392617"/>
              <a:gd name="connsiteX11" fmla="*/ 8307324 w 8822940"/>
              <a:gd name="connsiteY11" fmla="*/ 6211473 h 6392617"/>
              <a:gd name="connsiteX12" fmla="*/ 744474 w 8822940"/>
              <a:gd name="connsiteY12" fmla="*/ 6287673 h 6392617"/>
              <a:gd name="connsiteX13" fmla="*/ 553974 w 8822940"/>
              <a:gd name="connsiteY13" fmla="*/ 4954173 h 6392617"/>
              <a:gd name="connsiteX14" fmla="*/ 3144774 w 8822940"/>
              <a:gd name="connsiteY14" fmla="*/ 4420773 h 6392617"/>
              <a:gd name="connsiteX0" fmla="*/ 3144774 w 8531889"/>
              <a:gd name="connsiteY0" fmla="*/ 4420773 h 6392617"/>
              <a:gd name="connsiteX1" fmla="*/ 3182874 w 8531889"/>
              <a:gd name="connsiteY1" fmla="*/ 3430173 h 6392617"/>
              <a:gd name="connsiteX2" fmla="*/ 2668524 w 8531889"/>
              <a:gd name="connsiteY2" fmla="*/ 2534823 h 6392617"/>
              <a:gd name="connsiteX3" fmla="*/ 2687574 w 8531889"/>
              <a:gd name="connsiteY3" fmla="*/ 667923 h 6392617"/>
              <a:gd name="connsiteX4" fmla="*/ 4173474 w 8531889"/>
              <a:gd name="connsiteY4" fmla="*/ 1173 h 6392617"/>
              <a:gd name="connsiteX5" fmla="*/ 5373624 w 8531889"/>
              <a:gd name="connsiteY5" fmla="*/ 572673 h 6392617"/>
              <a:gd name="connsiteX6" fmla="*/ 5449824 w 8531889"/>
              <a:gd name="connsiteY6" fmla="*/ 2668173 h 6392617"/>
              <a:gd name="connsiteX7" fmla="*/ 4897374 w 8531889"/>
              <a:gd name="connsiteY7" fmla="*/ 3258723 h 6392617"/>
              <a:gd name="connsiteX8" fmla="*/ 4897374 w 8531889"/>
              <a:gd name="connsiteY8" fmla="*/ 4325523 h 6392617"/>
              <a:gd name="connsiteX9" fmla="*/ 6116574 w 8531889"/>
              <a:gd name="connsiteY9" fmla="*/ 4973223 h 6392617"/>
              <a:gd name="connsiteX10" fmla="*/ 7926324 w 8531889"/>
              <a:gd name="connsiteY10" fmla="*/ 5449473 h 6392617"/>
              <a:gd name="connsiteX11" fmla="*/ 7926324 w 8531889"/>
              <a:gd name="connsiteY11" fmla="*/ 6211473 h 6392617"/>
              <a:gd name="connsiteX12" fmla="*/ 744474 w 8531889"/>
              <a:gd name="connsiteY12" fmla="*/ 6287673 h 6392617"/>
              <a:gd name="connsiteX13" fmla="*/ 553974 w 8531889"/>
              <a:gd name="connsiteY13" fmla="*/ 4954173 h 6392617"/>
              <a:gd name="connsiteX14" fmla="*/ 3144774 w 8531889"/>
              <a:gd name="connsiteY14" fmla="*/ 4420773 h 6392617"/>
              <a:gd name="connsiteX0" fmla="*/ 3131328 w 8517049"/>
              <a:gd name="connsiteY0" fmla="*/ 4420773 h 6339523"/>
              <a:gd name="connsiteX1" fmla="*/ 3169428 w 8517049"/>
              <a:gd name="connsiteY1" fmla="*/ 3430173 h 6339523"/>
              <a:gd name="connsiteX2" fmla="*/ 2655078 w 8517049"/>
              <a:gd name="connsiteY2" fmla="*/ 2534823 h 6339523"/>
              <a:gd name="connsiteX3" fmla="*/ 2674128 w 8517049"/>
              <a:gd name="connsiteY3" fmla="*/ 667923 h 6339523"/>
              <a:gd name="connsiteX4" fmla="*/ 4160028 w 8517049"/>
              <a:gd name="connsiteY4" fmla="*/ 1173 h 6339523"/>
              <a:gd name="connsiteX5" fmla="*/ 5360178 w 8517049"/>
              <a:gd name="connsiteY5" fmla="*/ 572673 h 6339523"/>
              <a:gd name="connsiteX6" fmla="*/ 5436378 w 8517049"/>
              <a:gd name="connsiteY6" fmla="*/ 2668173 h 6339523"/>
              <a:gd name="connsiteX7" fmla="*/ 4883928 w 8517049"/>
              <a:gd name="connsiteY7" fmla="*/ 3258723 h 6339523"/>
              <a:gd name="connsiteX8" fmla="*/ 4883928 w 8517049"/>
              <a:gd name="connsiteY8" fmla="*/ 4325523 h 6339523"/>
              <a:gd name="connsiteX9" fmla="*/ 6103128 w 8517049"/>
              <a:gd name="connsiteY9" fmla="*/ 4973223 h 6339523"/>
              <a:gd name="connsiteX10" fmla="*/ 7912878 w 8517049"/>
              <a:gd name="connsiteY10" fmla="*/ 5449473 h 6339523"/>
              <a:gd name="connsiteX11" fmla="*/ 7912878 w 8517049"/>
              <a:gd name="connsiteY11" fmla="*/ 6211473 h 6339523"/>
              <a:gd name="connsiteX12" fmla="*/ 750078 w 8517049"/>
              <a:gd name="connsiteY12" fmla="*/ 6211473 h 6339523"/>
              <a:gd name="connsiteX13" fmla="*/ 540528 w 8517049"/>
              <a:gd name="connsiteY13" fmla="*/ 4954173 h 6339523"/>
              <a:gd name="connsiteX14" fmla="*/ 3131328 w 8517049"/>
              <a:gd name="connsiteY14" fmla="*/ 4420773 h 6339523"/>
              <a:gd name="connsiteX0" fmla="*/ 3131328 w 8517049"/>
              <a:gd name="connsiteY0" fmla="*/ 4420773 h 6272394"/>
              <a:gd name="connsiteX1" fmla="*/ 3169428 w 8517049"/>
              <a:gd name="connsiteY1" fmla="*/ 3430173 h 6272394"/>
              <a:gd name="connsiteX2" fmla="*/ 2655078 w 8517049"/>
              <a:gd name="connsiteY2" fmla="*/ 2534823 h 6272394"/>
              <a:gd name="connsiteX3" fmla="*/ 2674128 w 8517049"/>
              <a:gd name="connsiteY3" fmla="*/ 667923 h 6272394"/>
              <a:gd name="connsiteX4" fmla="*/ 4160028 w 8517049"/>
              <a:gd name="connsiteY4" fmla="*/ 1173 h 6272394"/>
              <a:gd name="connsiteX5" fmla="*/ 5360178 w 8517049"/>
              <a:gd name="connsiteY5" fmla="*/ 572673 h 6272394"/>
              <a:gd name="connsiteX6" fmla="*/ 5436378 w 8517049"/>
              <a:gd name="connsiteY6" fmla="*/ 2668173 h 6272394"/>
              <a:gd name="connsiteX7" fmla="*/ 4883928 w 8517049"/>
              <a:gd name="connsiteY7" fmla="*/ 3258723 h 6272394"/>
              <a:gd name="connsiteX8" fmla="*/ 4883928 w 8517049"/>
              <a:gd name="connsiteY8" fmla="*/ 4325523 h 6272394"/>
              <a:gd name="connsiteX9" fmla="*/ 6103128 w 8517049"/>
              <a:gd name="connsiteY9" fmla="*/ 4973223 h 6272394"/>
              <a:gd name="connsiteX10" fmla="*/ 7912878 w 8517049"/>
              <a:gd name="connsiteY10" fmla="*/ 5449473 h 6272394"/>
              <a:gd name="connsiteX11" fmla="*/ 7912878 w 8517049"/>
              <a:gd name="connsiteY11" fmla="*/ 6211473 h 6272394"/>
              <a:gd name="connsiteX12" fmla="*/ 750078 w 8517049"/>
              <a:gd name="connsiteY12" fmla="*/ 6211473 h 6272394"/>
              <a:gd name="connsiteX13" fmla="*/ 540528 w 8517049"/>
              <a:gd name="connsiteY13" fmla="*/ 4954173 h 6272394"/>
              <a:gd name="connsiteX14" fmla="*/ 3131328 w 8517049"/>
              <a:gd name="connsiteY14" fmla="*/ 4420773 h 6272394"/>
              <a:gd name="connsiteX0" fmla="*/ 3067268 w 8452989"/>
              <a:gd name="connsiteY0" fmla="*/ 4420773 h 6272394"/>
              <a:gd name="connsiteX1" fmla="*/ 3105368 w 8452989"/>
              <a:gd name="connsiteY1" fmla="*/ 3430173 h 6272394"/>
              <a:gd name="connsiteX2" fmla="*/ 2591018 w 8452989"/>
              <a:gd name="connsiteY2" fmla="*/ 2534823 h 6272394"/>
              <a:gd name="connsiteX3" fmla="*/ 2610068 w 8452989"/>
              <a:gd name="connsiteY3" fmla="*/ 667923 h 6272394"/>
              <a:gd name="connsiteX4" fmla="*/ 4095968 w 8452989"/>
              <a:gd name="connsiteY4" fmla="*/ 1173 h 6272394"/>
              <a:gd name="connsiteX5" fmla="*/ 5296118 w 8452989"/>
              <a:gd name="connsiteY5" fmla="*/ 572673 h 6272394"/>
              <a:gd name="connsiteX6" fmla="*/ 5372318 w 8452989"/>
              <a:gd name="connsiteY6" fmla="*/ 2668173 h 6272394"/>
              <a:gd name="connsiteX7" fmla="*/ 4819868 w 8452989"/>
              <a:gd name="connsiteY7" fmla="*/ 3258723 h 6272394"/>
              <a:gd name="connsiteX8" fmla="*/ 4819868 w 8452989"/>
              <a:gd name="connsiteY8" fmla="*/ 4325523 h 6272394"/>
              <a:gd name="connsiteX9" fmla="*/ 6039068 w 8452989"/>
              <a:gd name="connsiteY9" fmla="*/ 4973223 h 6272394"/>
              <a:gd name="connsiteX10" fmla="*/ 7848818 w 8452989"/>
              <a:gd name="connsiteY10" fmla="*/ 5449473 h 6272394"/>
              <a:gd name="connsiteX11" fmla="*/ 7848818 w 8452989"/>
              <a:gd name="connsiteY11" fmla="*/ 6211473 h 6272394"/>
              <a:gd name="connsiteX12" fmla="*/ 686018 w 8452989"/>
              <a:gd name="connsiteY12" fmla="*/ 6211473 h 6272394"/>
              <a:gd name="connsiteX13" fmla="*/ 647918 w 8452989"/>
              <a:gd name="connsiteY13" fmla="*/ 5030373 h 6272394"/>
              <a:gd name="connsiteX14" fmla="*/ 3067268 w 8452989"/>
              <a:gd name="connsiteY14" fmla="*/ 4420773 h 6272394"/>
              <a:gd name="connsiteX0" fmla="*/ 3067268 w 8452989"/>
              <a:gd name="connsiteY0" fmla="*/ 4420773 h 6272394"/>
              <a:gd name="connsiteX1" fmla="*/ 3105368 w 8452989"/>
              <a:gd name="connsiteY1" fmla="*/ 3430173 h 6272394"/>
              <a:gd name="connsiteX2" fmla="*/ 2591018 w 8452989"/>
              <a:gd name="connsiteY2" fmla="*/ 2534823 h 6272394"/>
              <a:gd name="connsiteX3" fmla="*/ 2610068 w 8452989"/>
              <a:gd name="connsiteY3" fmla="*/ 667923 h 6272394"/>
              <a:gd name="connsiteX4" fmla="*/ 4095968 w 8452989"/>
              <a:gd name="connsiteY4" fmla="*/ 1173 h 6272394"/>
              <a:gd name="connsiteX5" fmla="*/ 5296118 w 8452989"/>
              <a:gd name="connsiteY5" fmla="*/ 572673 h 6272394"/>
              <a:gd name="connsiteX6" fmla="*/ 5372318 w 8452989"/>
              <a:gd name="connsiteY6" fmla="*/ 2668173 h 6272394"/>
              <a:gd name="connsiteX7" fmla="*/ 4819868 w 8452989"/>
              <a:gd name="connsiteY7" fmla="*/ 3258723 h 6272394"/>
              <a:gd name="connsiteX8" fmla="*/ 4819868 w 8452989"/>
              <a:gd name="connsiteY8" fmla="*/ 4325523 h 6272394"/>
              <a:gd name="connsiteX9" fmla="*/ 6039068 w 8452989"/>
              <a:gd name="connsiteY9" fmla="*/ 4973223 h 6272394"/>
              <a:gd name="connsiteX10" fmla="*/ 7848818 w 8452989"/>
              <a:gd name="connsiteY10" fmla="*/ 5449473 h 6272394"/>
              <a:gd name="connsiteX11" fmla="*/ 7848818 w 8452989"/>
              <a:gd name="connsiteY11" fmla="*/ 6211473 h 6272394"/>
              <a:gd name="connsiteX12" fmla="*/ 686018 w 8452989"/>
              <a:gd name="connsiteY12" fmla="*/ 6211473 h 6272394"/>
              <a:gd name="connsiteX13" fmla="*/ 647918 w 8452989"/>
              <a:gd name="connsiteY13" fmla="*/ 5030373 h 6272394"/>
              <a:gd name="connsiteX14" fmla="*/ 3067268 w 8452989"/>
              <a:gd name="connsiteY14" fmla="*/ 4420773 h 6272394"/>
              <a:gd name="connsiteX0" fmla="*/ 2879772 w 8265493"/>
              <a:gd name="connsiteY0" fmla="*/ 4420773 h 6272394"/>
              <a:gd name="connsiteX1" fmla="*/ 2917872 w 8265493"/>
              <a:gd name="connsiteY1" fmla="*/ 3430173 h 6272394"/>
              <a:gd name="connsiteX2" fmla="*/ 2403522 w 8265493"/>
              <a:gd name="connsiteY2" fmla="*/ 2534823 h 6272394"/>
              <a:gd name="connsiteX3" fmla="*/ 2422572 w 8265493"/>
              <a:gd name="connsiteY3" fmla="*/ 667923 h 6272394"/>
              <a:gd name="connsiteX4" fmla="*/ 3908472 w 8265493"/>
              <a:gd name="connsiteY4" fmla="*/ 1173 h 6272394"/>
              <a:gd name="connsiteX5" fmla="*/ 5108622 w 8265493"/>
              <a:gd name="connsiteY5" fmla="*/ 572673 h 6272394"/>
              <a:gd name="connsiteX6" fmla="*/ 5184822 w 8265493"/>
              <a:gd name="connsiteY6" fmla="*/ 2668173 h 6272394"/>
              <a:gd name="connsiteX7" fmla="*/ 4632372 w 8265493"/>
              <a:gd name="connsiteY7" fmla="*/ 3258723 h 6272394"/>
              <a:gd name="connsiteX8" fmla="*/ 4632372 w 8265493"/>
              <a:gd name="connsiteY8" fmla="*/ 4325523 h 6272394"/>
              <a:gd name="connsiteX9" fmla="*/ 5851572 w 8265493"/>
              <a:gd name="connsiteY9" fmla="*/ 4973223 h 6272394"/>
              <a:gd name="connsiteX10" fmla="*/ 7661322 w 8265493"/>
              <a:gd name="connsiteY10" fmla="*/ 5449473 h 6272394"/>
              <a:gd name="connsiteX11" fmla="*/ 7661322 w 8265493"/>
              <a:gd name="connsiteY11" fmla="*/ 6211473 h 6272394"/>
              <a:gd name="connsiteX12" fmla="*/ 498522 w 8265493"/>
              <a:gd name="connsiteY12" fmla="*/ 6211473 h 6272394"/>
              <a:gd name="connsiteX13" fmla="*/ 460422 w 8265493"/>
              <a:gd name="connsiteY13" fmla="*/ 5030373 h 6272394"/>
              <a:gd name="connsiteX14" fmla="*/ 2879772 w 8265493"/>
              <a:gd name="connsiteY14" fmla="*/ 4420773 h 6272394"/>
              <a:gd name="connsiteX0" fmla="*/ 2879772 w 8195582"/>
              <a:gd name="connsiteY0" fmla="*/ 4420773 h 6282235"/>
              <a:gd name="connsiteX1" fmla="*/ 2917872 w 8195582"/>
              <a:gd name="connsiteY1" fmla="*/ 3430173 h 6282235"/>
              <a:gd name="connsiteX2" fmla="*/ 2403522 w 8195582"/>
              <a:gd name="connsiteY2" fmla="*/ 2534823 h 6282235"/>
              <a:gd name="connsiteX3" fmla="*/ 2422572 w 8195582"/>
              <a:gd name="connsiteY3" fmla="*/ 667923 h 6282235"/>
              <a:gd name="connsiteX4" fmla="*/ 3908472 w 8195582"/>
              <a:gd name="connsiteY4" fmla="*/ 1173 h 6282235"/>
              <a:gd name="connsiteX5" fmla="*/ 5108622 w 8195582"/>
              <a:gd name="connsiteY5" fmla="*/ 572673 h 6282235"/>
              <a:gd name="connsiteX6" fmla="*/ 5184822 w 8195582"/>
              <a:gd name="connsiteY6" fmla="*/ 2668173 h 6282235"/>
              <a:gd name="connsiteX7" fmla="*/ 4632372 w 8195582"/>
              <a:gd name="connsiteY7" fmla="*/ 3258723 h 6282235"/>
              <a:gd name="connsiteX8" fmla="*/ 4632372 w 8195582"/>
              <a:gd name="connsiteY8" fmla="*/ 4325523 h 6282235"/>
              <a:gd name="connsiteX9" fmla="*/ 5851572 w 8195582"/>
              <a:gd name="connsiteY9" fmla="*/ 4973223 h 6282235"/>
              <a:gd name="connsiteX10" fmla="*/ 7470822 w 8195582"/>
              <a:gd name="connsiteY10" fmla="*/ 5316123 h 6282235"/>
              <a:gd name="connsiteX11" fmla="*/ 7661322 w 8195582"/>
              <a:gd name="connsiteY11" fmla="*/ 6211473 h 6282235"/>
              <a:gd name="connsiteX12" fmla="*/ 498522 w 8195582"/>
              <a:gd name="connsiteY12" fmla="*/ 6211473 h 6282235"/>
              <a:gd name="connsiteX13" fmla="*/ 460422 w 8195582"/>
              <a:gd name="connsiteY13" fmla="*/ 5030373 h 6282235"/>
              <a:gd name="connsiteX14" fmla="*/ 2879772 w 8195582"/>
              <a:gd name="connsiteY14" fmla="*/ 4420773 h 6282235"/>
              <a:gd name="connsiteX0" fmla="*/ 2879772 w 8198498"/>
              <a:gd name="connsiteY0" fmla="*/ 4420773 h 6282235"/>
              <a:gd name="connsiteX1" fmla="*/ 2917872 w 8198498"/>
              <a:gd name="connsiteY1" fmla="*/ 3430173 h 6282235"/>
              <a:gd name="connsiteX2" fmla="*/ 2403522 w 8198498"/>
              <a:gd name="connsiteY2" fmla="*/ 2534823 h 6282235"/>
              <a:gd name="connsiteX3" fmla="*/ 2422572 w 8198498"/>
              <a:gd name="connsiteY3" fmla="*/ 667923 h 6282235"/>
              <a:gd name="connsiteX4" fmla="*/ 3908472 w 8198498"/>
              <a:gd name="connsiteY4" fmla="*/ 1173 h 6282235"/>
              <a:gd name="connsiteX5" fmla="*/ 5108622 w 8198498"/>
              <a:gd name="connsiteY5" fmla="*/ 572673 h 6282235"/>
              <a:gd name="connsiteX6" fmla="*/ 5184822 w 8198498"/>
              <a:gd name="connsiteY6" fmla="*/ 2668173 h 6282235"/>
              <a:gd name="connsiteX7" fmla="*/ 4632372 w 8198498"/>
              <a:gd name="connsiteY7" fmla="*/ 3258723 h 6282235"/>
              <a:gd name="connsiteX8" fmla="*/ 4632372 w 8198498"/>
              <a:gd name="connsiteY8" fmla="*/ 4325523 h 6282235"/>
              <a:gd name="connsiteX9" fmla="*/ 5775372 w 8198498"/>
              <a:gd name="connsiteY9" fmla="*/ 4858923 h 6282235"/>
              <a:gd name="connsiteX10" fmla="*/ 7470822 w 8198498"/>
              <a:gd name="connsiteY10" fmla="*/ 5316123 h 6282235"/>
              <a:gd name="connsiteX11" fmla="*/ 7661322 w 8198498"/>
              <a:gd name="connsiteY11" fmla="*/ 6211473 h 6282235"/>
              <a:gd name="connsiteX12" fmla="*/ 498522 w 8198498"/>
              <a:gd name="connsiteY12" fmla="*/ 6211473 h 6282235"/>
              <a:gd name="connsiteX13" fmla="*/ 460422 w 8198498"/>
              <a:gd name="connsiteY13" fmla="*/ 5030373 h 6282235"/>
              <a:gd name="connsiteX14" fmla="*/ 2879772 w 8198498"/>
              <a:gd name="connsiteY14" fmla="*/ 4420773 h 6282235"/>
              <a:gd name="connsiteX0" fmla="*/ 2879772 w 8093754"/>
              <a:gd name="connsiteY0" fmla="*/ 4420773 h 6287863"/>
              <a:gd name="connsiteX1" fmla="*/ 2917872 w 8093754"/>
              <a:gd name="connsiteY1" fmla="*/ 3430173 h 6287863"/>
              <a:gd name="connsiteX2" fmla="*/ 2403522 w 8093754"/>
              <a:gd name="connsiteY2" fmla="*/ 2534823 h 6287863"/>
              <a:gd name="connsiteX3" fmla="*/ 2422572 w 8093754"/>
              <a:gd name="connsiteY3" fmla="*/ 667923 h 6287863"/>
              <a:gd name="connsiteX4" fmla="*/ 3908472 w 8093754"/>
              <a:gd name="connsiteY4" fmla="*/ 1173 h 6287863"/>
              <a:gd name="connsiteX5" fmla="*/ 5108622 w 8093754"/>
              <a:gd name="connsiteY5" fmla="*/ 572673 h 6287863"/>
              <a:gd name="connsiteX6" fmla="*/ 5184822 w 8093754"/>
              <a:gd name="connsiteY6" fmla="*/ 2668173 h 6287863"/>
              <a:gd name="connsiteX7" fmla="*/ 4632372 w 8093754"/>
              <a:gd name="connsiteY7" fmla="*/ 3258723 h 6287863"/>
              <a:gd name="connsiteX8" fmla="*/ 4632372 w 8093754"/>
              <a:gd name="connsiteY8" fmla="*/ 4325523 h 6287863"/>
              <a:gd name="connsiteX9" fmla="*/ 5775372 w 8093754"/>
              <a:gd name="connsiteY9" fmla="*/ 4858923 h 6287863"/>
              <a:gd name="connsiteX10" fmla="*/ 7127922 w 8093754"/>
              <a:gd name="connsiteY10" fmla="*/ 5239923 h 6287863"/>
              <a:gd name="connsiteX11" fmla="*/ 7661322 w 8093754"/>
              <a:gd name="connsiteY11" fmla="*/ 6211473 h 6287863"/>
              <a:gd name="connsiteX12" fmla="*/ 498522 w 8093754"/>
              <a:gd name="connsiteY12" fmla="*/ 6211473 h 6287863"/>
              <a:gd name="connsiteX13" fmla="*/ 460422 w 8093754"/>
              <a:gd name="connsiteY13" fmla="*/ 5030373 h 6287863"/>
              <a:gd name="connsiteX14" fmla="*/ 2879772 w 8093754"/>
              <a:gd name="connsiteY14" fmla="*/ 4420773 h 6287863"/>
              <a:gd name="connsiteX0" fmla="*/ 2879772 w 8103888"/>
              <a:gd name="connsiteY0" fmla="*/ 4420773 h 6287863"/>
              <a:gd name="connsiteX1" fmla="*/ 2917872 w 8103888"/>
              <a:gd name="connsiteY1" fmla="*/ 3430173 h 6287863"/>
              <a:gd name="connsiteX2" fmla="*/ 2403522 w 8103888"/>
              <a:gd name="connsiteY2" fmla="*/ 2534823 h 6287863"/>
              <a:gd name="connsiteX3" fmla="*/ 2422572 w 8103888"/>
              <a:gd name="connsiteY3" fmla="*/ 667923 h 6287863"/>
              <a:gd name="connsiteX4" fmla="*/ 3908472 w 8103888"/>
              <a:gd name="connsiteY4" fmla="*/ 1173 h 6287863"/>
              <a:gd name="connsiteX5" fmla="*/ 5108622 w 8103888"/>
              <a:gd name="connsiteY5" fmla="*/ 572673 h 6287863"/>
              <a:gd name="connsiteX6" fmla="*/ 5184822 w 8103888"/>
              <a:gd name="connsiteY6" fmla="*/ 2668173 h 6287863"/>
              <a:gd name="connsiteX7" fmla="*/ 4632372 w 8103888"/>
              <a:gd name="connsiteY7" fmla="*/ 3258723 h 6287863"/>
              <a:gd name="connsiteX8" fmla="*/ 4632372 w 8103888"/>
              <a:gd name="connsiteY8" fmla="*/ 4325523 h 6287863"/>
              <a:gd name="connsiteX9" fmla="*/ 5775372 w 8103888"/>
              <a:gd name="connsiteY9" fmla="*/ 4858923 h 6287863"/>
              <a:gd name="connsiteX10" fmla="*/ 7127922 w 8103888"/>
              <a:gd name="connsiteY10" fmla="*/ 5239923 h 6287863"/>
              <a:gd name="connsiteX11" fmla="*/ 7661322 w 8103888"/>
              <a:gd name="connsiteY11" fmla="*/ 6211473 h 6287863"/>
              <a:gd name="connsiteX12" fmla="*/ 498522 w 8103888"/>
              <a:gd name="connsiteY12" fmla="*/ 6211473 h 6287863"/>
              <a:gd name="connsiteX13" fmla="*/ 460422 w 8103888"/>
              <a:gd name="connsiteY13" fmla="*/ 5030373 h 6287863"/>
              <a:gd name="connsiteX14" fmla="*/ 2879772 w 8103888"/>
              <a:gd name="connsiteY14" fmla="*/ 4420773 h 6287863"/>
              <a:gd name="connsiteX0" fmla="*/ 2879772 w 7839247"/>
              <a:gd name="connsiteY0" fmla="*/ 4420773 h 6222471"/>
              <a:gd name="connsiteX1" fmla="*/ 2917872 w 7839247"/>
              <a:gd name="connsiteY1" fmla="*/ 3430173 h 6222471"/>
              <a:gd name="connsiteX2" fmla="*/ 2403522 w 7839247"/>
              <a:gd name="connsiteY2" fmla="*/ 2534823 h 6222471"/>
              <a:gd name="connsiteX3" fmla="*/ 2422572 w 7839247"/>
              <a:gd name="connsiteY3" fmla="*/ 667923 h 6222471"/>
              <a:gd name="connsiteX4" fmla="*/ 3908472 w 7839247"/>
              <a:gd name="connsiteY4" fmla="*/ 1173 h 6222471"/>
              <a:gd name="connsiteX5" fmla="*/ 5108622 w 7839247"/>
              <a:gd name="connsiteY5" fmla="*/ 572673 h 6222471"/>
              <a:gd name="connsiteX6" fmla="*/ 5184822 w 7839247"/>
              <a:gd name="connsiteY6" fmla="*/ 2668173 h 6222471"/>
              <a:gd name="connsiteX7" fmla="*/ 4632372 w 7839247"/>
              <a:gd name="connsiteY7" fmla="*/ 3258723 h 6222471"/>
              <a:gd name="connsiteX8" fmla="*/ 4632372 w 7839247"/>
              <a:gd name="connsiteY8" fmla="*/ 4325523 h 6222471"/>
              <a:gd name="connsiteX9" fmla="*/ 5775372 w 7839247"/>
              <a:gd name="connsiteY9" fmla="*/ 4858923 h 6222471"/>
              <a:gd name="connsiteX10" fmla="*/ 7127922 w 7839247"/>
              <a:gd name="connsiteY10" fmla="*/ 5239923 h 6222471"/>
              <a:gd name="connsiteX11" fmla="*/ 7661322 w 7839247"/>
              <a:gd name="connsiteY11" fmla="*/ 6211473 h 6222471"/>
              <a:gd name="connsiteX12" fmla="*/ 498522 w 7839247"/>
              <a:gd name="connsiteY12" fmla="*/ 6211473 h 6222471"/>
              <a:gd name="connsiteX13" fmla="*/ 460422 w 7839247"/>
              <a:gd name="connsiteY13" fmla="*/ 5030373 h 6222471"/>
              <a:gd name="connsiteX14" fmla="*/ 2879772 w 7839247"/>
              <a:gd name="connsiteY14" fmla="*/ 4420773 h 6222471"/>
              <a:gd name="connsiteX0" fmla="*/ 2879772 w 7857229"/>
              <a:gd name="connsiteY0" fmla="*/ 4420773 h 6222471"/>
              <a:gd name="connsiteX1" fmla="*/ 2917872 w 7857229"/>
              <a:gd name="connsiteY1" fmla="*/ 3430173 h 6222471"/>
              <a:gd name="connsiteX2" fmla="*/ 2403522 w 7857229"/>
              <a:gd name="connsiteY2" fmla="*/ 2534823 h 6222471"/>
              <a:gd name="connsiteX3" fmla="*/ 2422572 w 7857229"/>
              <a:gd name="connsiteY3" fmla="*/ 667923 h 6222471"/>
              <a:gd name="connsiteX4" fmla="*/ 3908472 w 7857229"/>
              <a:gd name="connsiteY4" fmla="*/ 1173 h 6222471"/>
              <a:gd name="connsiteX5" fmla="*/ 5108622 w 7857229"/>
              <a:gd name="connsiteY5" fmla="*/ 572673 h 6222471"/>
              <a:gd name="connsiteX6" fmla="*/ 5184822 w 7857229"/>
              <a:gd name="connsiteY6" fmla="*/ 2668173 h 6222471"/>
              <a:gd name="connsiteX7" fmla="*/ 4632372 w 7857229"/>
              <a:gd name="connsiteY7" fmla="*/ 3258723 h 6222471"/>
              <a:gd name="connsiteX8" fmla="*/ 4632372 w 7857229"/>
              <a:gd name="connsiteY8" fmla="*/ 4325523 h 6222471"/>
              <a:gd name="connsiteX9" fmla="*/ 5775372 w 7857229"/>
              <a:gd name="connsiteY9" fmla="*/ 4858923 h 6222471"/>
              <a:gd name="connsiteX10" fmla="*/ 7127922 w 7857229"/>
              <a:gd name="connsiteY10" fmla="*/ 5239923 h 6222471"/>
              <a:gd name="connsiteX11" fmla="*/ 7661322 w 7857229"/>
              <a:gd name="connsiteY11" fmla="*/ 6211473 h 6222471"/>
              <a:gd name="connsiteX12" fmla="*/ 498522 w 7857229"/>
              <a:gd name="connsiteY12" fmla="*/ 6211473 h 6222471"/>
              <a:gd name="connsiteX13" fmla="*/ 460422 w 7857229"/>
              <a:gd name="connsiteY13" fmla="*/ 5030373 h 6222471"/>
              <a:gd name="connsiteX14" fmla="*/ 2879772 w 7857229"/>
              <a:gd name="connsiteY14" fmla="*/ 4420773 h 6222471"/>
              <a:gd name="connsiteX0" fmla="*/ 2879772 w 7860491"/>
              <a:gd name="connsiteY0" fmla="*/ 4420773 h 6222471"/>
              <a:gd name="connsiteX1" fmla="*/ 2917872 w 7860491"/>
              <a:gd name="connsiteY1" fmla="*/ 3430173 h 6222471"/>
              <a:gd name="connsiteX2" fmla="*/ 2403522 w 7860491"/>
              <a:gd name="connsiteY2" fmla="*/ 2534823 h 6222471"/>
              <a:gd name="connsiteX3" fmla="*/ 2422572 w 7860491"/>
              <a:gd name="connsiteY3" fmla="*/ 667923 h 6222471"/>
              <a:gd name="connsiteX4" fmla="*/ 3908472 w 7860491"/>
              <a:gd name="connsiteY4" fmla="*/ 1173 h 6222471"/>
              <a:gd name="connsiteX5" fmla="*/ 5108622 w 7860491"/>
              <a:gd name="connsiteY5" fmla="*/ 572673 h 6222471"/>
              <a:gd name="connsiteX6" fmla="*/ 5184822 w 7860491"/>
              <a:gd name="connsiteY6" fmla="*/ 2668173 h 6222471"/>
              <a:gd name="connsiteX7" fmla="*/ 4632372 w 7860491"/>
              <a:gd name="connsiteY7" fmla="*/ 3258723 h 6222471"/>
              <a:gd name="connsiteX8" fmla="*/ 4632372 w 7860491"/>
              <a:gd name="connsiteY8" fmla="*/ 4325523 h 6222471"/>
              <a:gd name="connsiteX9" fmla="*/ 7127922 w 7860491"/>
              <a:gd name="connsiteY9" fmla="*/ 5239923 h 6222471"/>
              <a:gd name="connsiteX10" fmla="*/ 7661322 w 7860491"/>
              <a:gd name="connsiteY10" fmla="*/ 6211473 h 6222471"/>
              <a:gd name="connsiteX11" fmla="*/ 498522 w 7860491"/>
              <a:gd name="connsiteY11" fmla="*/ 6211473 h 6222471"/>
              <a:gd name="connsiteX12" fmla="*/ 460422 w 7860491"/>
              <a:gd name="connsiteY12" fmla="*/ 5030373 h 6222471"/>
              <a:gd name="connsiteX13" fmla="*/ 2879772 w 7860491"/>
              <a:gd name="connsiteY13" fmla="*/ 4420773 h 6222471"/>
              <a:gd name="connsiteX0" fmla="*/ 2879772 w 7859395"/>
              <a:gd name="connsiteY0" fmla="*/ 4420773 h 6222471"/>
              <a:gd name="connsiteX1" fmla="*/ 2917872 w 7859395"/>
              <a:gd name="connsiteY1" fmla="*/ 3430173 h 6222471"/>
              <a:gd name="connsiteX2" fmla="*/ 2403522 w 7859395"/>
              <a:gd name="connsiteY2" fmla="*/ 2534823 h 6222471"/>
              <a:gd name="connsiteX3" fmla="*/ 2422572 w 7859395"/>
              <a:gd name="connsiteY3" fmla="*/ 667923 h 6222471"/>
              <a:gd name="connsiteX4" fmla="*/ 3908472 w 7859395"/>
              <a:gd name="connsiteY4" fmla="*/ 1173 h 6222471"/>
              <a:gd name="connsiteX5" fmla="*/ 5108622 w 7859395"/>
              <a:gd name="connsiteY5" fmla="*/ 572673 h 6222471"/>
              <a:gd name="connsiteX6" fmla="*/ 5184822 w 7859395"/>
              <a:gd name="connsiteY6" fmla="*/ 2668173 h 6222471"/>
              <a:gd name="connsiteX7" fmla="*/ 4632372 w 7859395"/>
              <a:gd name="connsiteY7" fmla="*/ 3258723 h 6222471"/>
              <a:gd name="connsiteX8" fmla="*/ 4670472 w 7859395"/>
              <a:gd name="connsiteY8" fmla="*/ 4420773 h 6222471"/>
              <a:gd name="connsiteX9" fmla="*/ 7127922 w 7859395"/>
              <a:gd name="connsiteY9" fmla="*/ 5239923 h 6222471"/>
              <a:gd name="connsiteX10" fmla="*/ 7661322 w 7859395"/>
              <a:gd name="connsiteY10" fmla="*/ 6211473 h 6222471"/>
              <a:gd name="connsiteX11" fmla="*/ 498522 w 7859395"/>
              <a:gd name="connsiteY11" fmla="*/ 6211473 h 6222471"/>
              <a:gd name="connsiteX12" fmla="*/ 460422 w 7859395"/>
              <a:gd name="connsiteY12" fmla="*/ 5030373 h 6222471"/>
              <a:gd name="connsiteX13" fmla="*/ 2879772 w 7859395"/>
              <a:gd name="connsiteY13" fmla="*/ 4420773 h 6222471"/>
              <a:gd name="connsiteX0" fmla="*/ 2879772 w 7859395"/>
              <a:gd name="connsiteY0" fmla="*/ 4420773 h 6222471"/>
              <a:gd name="connsiteX1" fmla="*/ 2917872 w 7859395"/>
              <a:gd name="connsiteY1" fmla="*/ 3430173 h 6222471"/>
              <a:gd name="connsiteX2" fmla="*/ 2403522 w 7859395"/>
              <a:gd name="connsiteY2" fmla="*/ 2534823 h 6222471"/>
              <a:gd name="connsiteX3" fmla="*/ 2422572 w 7859395"/>
              <a:gd name="connsiteY3" fmla="*/ 667923 h 6222471"/>
              <a:gd name="connsiteX4" fmla="*/ 3908472 w 7859395"/>
              <a:gd name="connsiteY4" fmla="*/ 1173 h 6222471"/>
              <a:gd name="connsiteX5" fmla="*/ 5108622 w 7859395"/>
              <a:gd name="connsiteY5" fmla="*/ 572673 h 6222471"/>
              <a:gd name="connsiteX6" fmla="*/ 5184822 w 7859395"/>
              <a:gd name="connsiteY6" fmla="*/ 2668173 h 6222471"/>
              <a:gd name="connsiteX7" fmla="*/ 4632372 w 7859395"/>
              <a:gd name="connsiteY7" fmla="*/ 3506373 h 6222471"/>
              <a:gd name="connsiteX8" fmla="*/ 4670472 w 7859395"/>
              <a:gd name="connsiteY8" fmla="*/ 4420773 h 6222471"/>
              <a:gd name="connsiteX9" fmla="*/ 7127922 w 7859395"/>
              <a:gd name="connsiteY9" fmla="*/ 5239923 h 6222471"/>
              <a:gd name="connsiteX10" fmla="*/ 7661322 w 7859395"/>
              <a:gd name="connsiteY10" fmla="*/ 6211473 h 6222471"/>
              <a:gd name="connsiteX11" fmla="*/ 498522 w 7859395"/>
              <a:gd name="connsiteY11" fmla="*/ 6211473 h 6222471"/>
              <a:gd name="connsiteX12" fmla="*/ 460422 w 7859395"/>
              <a:gd name="connsiteY12" fmla="*/ 5030373 h 6222471"/>
              <a:gd name="connsiteX13" fmla="*/ 2879772 w 7859395"/>
              <a:gd name="connsiteY13" fmla="*/ 4420773 h 6222471"/>
              <a:gd name="connsiteX0" fmla="*/ 2879772 w 7859395"/>
              <a:gd name="connsiteY0" fmla="*/ 4458686 h 6260384"/>
              <a:gd name="connsiteX1" fmla="*/ 2917872 w 7859395"/>
              <a:gd name="connsiteY1" fmla="*/ 3468086 h 6260384"/>
              <a:gd name="connsiteX2" fmla="*/ 2403522 w 7859395"/>
              <a:gd name="connsiteY2" fmla="*/ 2572736 h 6260384"/>
              <a:gd name="connsiteX3" fmla="*/ 2422572 w 7859395"/>
              <a:gd name="connsiteY3" fmla="*/ 705836 h 6260384"/>
              <a:gd name="connsiteX4" fmla="*/ 3641772 w 7859395"/>
              <a:gd name="connsiteY4" fmla="*/ 986 h 6260384"/>
              <a:gd name="connsiteX5" fmla="*/ 5108622 w 7859395"/>
              <a:gd name="connsiteY5" fmla="*/ 610586 h 6260384"/>
              <a:gd name="connsiteX6" fmla="*/ 5184822 w 7859395"/>
              <a:gd name="connsiteY6" fmla="*/ 2706086 h 6260384"/>
              <a:gd name="connsiteX7" fmla="*/ 4632372 w 7859395"/>
              <a:gd name="connsiteY7" fmla="*/ 3544286 h 6260384"/>
              <a:gd name="connsiteX8" fmla="*/ 4670472 w 7859395"/>
              <a:gd name="connsiteY8" fmla="*/ 4458686 h 6260384"/>
              <a:gd name="connsiteX9" fmla="*/ 7127922 w 7859395"/>
              <a:gd name="connsiteY9" fmla="*/ 5277836 h 6260384"/>
              <a:gd name="connsiteX10" fmla="*/ 7661322 w 7859395"/>
              <a:gd name="connsiteY10" fmla="*/ 6249386 h 6260384"/>
              <a:gd name="connsiteX11" fmla="*/ 498522 w 7859395"/>
              <a:gd name="connsiteY11" fmla="*/ 6249386 h 6260384"/>
              <a:gd name="connsiteX12" fmla="*/ 460422 w 7859395"/>
              <a:gd name="connsiteY12" fmla="*/ 5068286 h 6260384"/>
              <a:gd name="connsiteX13" fmla="*/ 2879772 w 7859395"/>
              <a:gd name="connsiteY13" fmla="*/ 4458686 h 6260384"/>
              <a:gd name="connsiteX0" fmla="*/ 2879772 w 7859395"/>
              <a:gd name="connsiteY0" fmla="*/ 4457732 h 6259430"/>
              <a:gd name="connsiteX1" fmla="*/ 2917872 w 7859395"/>
              <a:gd name="connsiteY1" fmla="*/ 3467132 h 6259430"/>
              <a:gd name="connsiteX2" fmla="*/ 2403522 w 7859395"/>
              <a:gd name="connsiteY2" fmla="*/ 2571782 h 6259430"/>
              <a:gd name="connsiteX3" fmla="*/ 2422572 w 7859395"/>
              <a:gd name="connsiteY3" fmla="*/ 704882 h 6259430"/>
              <a:gd name="connsiteX4" fmla="*/ 3641772 w 7859395"/>
              <a:gd name="connsiteY4" fmla="*/ 32 h 6259430"/>
              <a:gd name="connsiteX5" fmla="*/ 5165772 w 7859395"/>
              <a:gd name="connsiteY5" fmla="*/ 685832 h 6259430"/>
              <a:gd name="connsiteX6" fmla="*/ 5184822 w 7859395"/>
              <a:gd name="connsiteY6" fmla="*/ 2705132 h 6259430"/>
              <a:gd name="connsiteX7" fmla="*/ 4632372 w 7859395"/>
              <a:gd name="connsiteY7" fmla="*/ 3543332 h 6259430"/>
              <a:gd name="connsiteX8" fmla="*/ 4670472 w 7859395"/>
              <a:gd name="connsiteY8" fmla="*/ 4457732 h 6259430"/>
              <a:gd name="connsiteX9" fmla="*/ 7127922 w 7859395"/>
              <a:gd name="connsiteY9" fmla="*/ 5276882 h 6259430"/>
              <a:gd name="connsiteX10" fmla="*/ 7661322 w 7859395"/>
              <a:gd name="connsiteY10" fmla="*/ 6248432 h 6259430"/>
              <a:gd name="connsiteX11" fmla="*/ 498522 w 7859395"/>
              <a:gd name="connsiteY11" fmla="*/ 6248432 h 6259430"/>
              <a:gd name="connsiteX12" fmla="*/ 460422 w 7859395"/>
              <a:gd name="connsiteY12" fmla="*/ 5067332 h 6259430"/>
              <a:gd name="connsiteX13" fmla="*/ 2879772 w 7859395"/>
              <a:gd name="connsiteY13" fmla="*/ 4457732 h 6259430"/>
              <a:gd name="connsiteX0" fmla="*/ 2879772 w 7859395"/>
              <a:gd name="connsiteY0" fmla="*/ 4457732 h 6259430"/>
              <a:gd name="connsiteX1" fmla="*/ 2917872 w 7859395"/>
              <a:gd name="connsiteY1" fmla="*/ 3467132 h 6259430"/>
              <a:gd name="connsiteX2" fmla="*/ 2403522 w 7859395"/>
              <a:gd name="connsiteY2" fmla="*/ 2571782 h 6259430"/>
              <a:gd name="connsiteX3" fmla="*/ 2422572 w 7859395"/>
              <a:gd name="connsiteY3" fmla="*/ 704882 h 6259430"/>
              <a:gd name="connsiteX4" fmla="*/ 3641772 w 7859395"/>
              <a:gd name="connsiteY4" fmla="*/ 32 h 6259430"/>
              <a:gd name="connsiteX5" fmla="*/ 5165772 w 7859395"/>
              <a:gd name="connsiteY5" fmla="*/ 685832 h 6259430"/>
              <a:gd name="connsiteX6" fmla="*/ 5184822 w 7859395"/>
              <a:gd name="connsiteY6" fmla="*/ 2705132 h 6259430"/>
              <a:gd name="connsiteX7" fmla="*/ 4632372 w 7859395"/>
              <a:gd name="connsiteY7" fmla="*/ 3543332 h 6259430"/>
              <a:gd name="connsiteX8" fmla="*/ 4670472 w 7859395"/>
              <a:gd name="connsiteY8" fmla="*/ 4457732 h 6259430"/>
              <a:gd name="connsiteX9" fmla="*/ 7127922 w 7859395"/>
              <a:gd name="connsiteY9" fmla="*/ 5276882 h 6259430"/>
              <a:gd name="connsiteX10" fmla="*/ 7661322 w 7859395"/>
              <a:gd name="connsiteY10" fmla="*/ 6248432 h 6259430"/>
              <a:gd name="connsiteX11" fmla="*/ 498522 w 7859395"/>
              <a:gd name="connsiteY11" fmla="*/ 6248432 h 6259430"/>
              <a:gd name="connsiteX12" fmla="*/ 460422 w 7859395"/>
              <a:gd name="connsiteY12" fmla="*/ 5067332 h 6259430"/>
              <a:gd name="connsiteX13" fmla="*/ 2879772 w 7859395"/>
              <a:gd name="connsiteY13" fmla="*/ 4457732 h 6259430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32372 w 7859395"/>
              <a:gd name="connsiteY7" fmla="*/ 354333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51422 w 7859395"/>
              <a:gd name="connsiteY7" fmla="*/ 344808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51422 w 7859395"/>
              <a:gd name="connsiteY7" fmla="*/ 344808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32372 w 7859395"/>
              <a:gd name="connsiteY7" fmla="*/ 356238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8157101"/>
              <a:gd name="connsiteY0" fmla="*/ 4457730 h 6329042"/>
              <a:gd name="connsiteX1" fmla="*/ 2917872 w 8157101"/>
              <a:gd name="connsiteY1" fmla="*/ 3467130 h 6329042"/>
              <a:gd name="connsiteX2" fmla="*/ 2403522 w 8157101"/>
              <a:gd name="connsiteY2" fmla="*/ 2571780 h 6329042"/>
              <a:gd name="connsiteX3" fmla="*/ 2422572 w 8157101"/>
              <a:gd name="connsiteY3" fmla="*/ 704880 h 6329042"/>
              <a:gd name="connsiteX4" fmla="*/ 3641772 w 8157101"/>
              <a:gd name="connsiteY4" fmla="*/ 30 h 6329042"/>
              <a:gd name="connsiteX5" fmla="*/ 5165772 w 8157101"/>
              <a:gd name="connsiteY5" fmla="*/ 685830 h 6329042"/>
              <a:gd name="connsiteX6" fmla="*/ 5184822 w 8157101"/>
              <a:gd name="connsiteY6" fmla="*/ 2590830 h 6329042"/>
              <a:gd name="connsiteX7" fmla="*/ 4632372 w 8157101"/>
              <a:gd name="connsiteY7" fmla="*/ 3562380 h 6329042"/>
              <a:gd name="connsiteX8" fmla="*/ 4670472 w 8157101"/>
              <a:gd name="connsiteY8" fmla="*/ 4457730 h 6329042"/>
              <a:gd name="connsiteX9" fmla="*/ 7223172 w 8157101"/>
              <a:gd name="connsiteY9" fmla="*/ 5219730 h 6329042"/>
              <a:gd name="connsiteX10" fmla="*/ 7661322 w 8157101"/>
              <a:gd name="connsiteY10" fmla="*/ 6248430 h 6329042"/>
              <a:gd name="connsiteX11" fmla="*/ 498522 w 8157101"/>
              <a:gd name="connsiteY11" fmla="*/ 6248430 h 6329042"/>
              <a:gd name="connsiteX12" fmla="*/ 460422 w 8157101"/>
              <a:gd name="connsiteY12" fmla="*/ 5067330 h 6329042"/>
              <a:gd name="connsiteX13" fmla="*/ 2879772 w 8157101"/>
              <a:gd name="connsiteY13" fmla="*/ 4457730 h 6329042"/>
              <a:gd name="connsiteX0" fmla="*/ 2879772 w 7810739"/>
              <a:gd name="connsiteY0" fmla="*/ 4457730 h 6248430"/>
              <a:gd name="connsiteX1" fmla="*/ 2917872 w 7810739"/>
              <a:gd name="connsiteY1" fmla="*/ 3467130 h 6248430"/>
              <a:gd name="connsiteX2" fmla="*/ 2403522 w 7810739"/>
              <a:gd name="connsiteY2" fmla="*/ 2571780 h 6248430"/>
              <a:gd name="connsiteX3" fmla="*/ 2422572 w 7810739"/>
              <a:gd name="connsiteY3" fmla="*/ 704880 h 6248430"/>
              <a:gd name="connsiteX4" fmla="*/ 3641772 w 7810739"/>
              <a:gd name="connsiteY4" fmla="*/ 30 h 6248430"/>
              <a:gd name="connsiteX5" fmla="*/ 5165772 w 7810739"/>
              <a:gd name="connsiteY5" fmla="*/ 685830 h 6248430"/>
              <a:gd name="connsiteX6" fmla="*/ 5184822 w 7810739"/>
              <a:gd name="connsiteY6" fmla="*/ 2590830 h 6248430"/>
              <a:gd name="connsiteX7" fmla="*/ 4632372 w 7810739"/>
              <a:gd name="connsiteY7" fmla="*/ 3562380 h 6248430"/>
              <a:gd name="connsiteX8" fmla="*/ 4670472 w 7810739"/>
              <a:gd name="connsiteY8" fmla="*/ 4457730 h 6248430"/>
              <a:gd name="connsiteX9" fmla="*/ 7223172 w 7810739"/>
              <a:gd name="connsiteY9" fmla="*/ 5219730 h 6248430"/>
              <a:gd name="connsiteX10" fmla="*/ 7661322 w 7810739"/>
              <a:gd name="connsiteY10" fmla="*/ 6248430 h 6248430"/>
              <a:gd name="connsiteX11" fmla="*/ 498522 w 7810739"/>
              <a:gd name="connsiteY11" fmla="*/ 6248430 h 6248430"/>
              <a:gd name="connsiteX12" fmla="*/ 460422 w 7810739"/>
              <a:gd name="connsiteY12" fmla="*/ 5067330 h 6248430"/>
              <a:gd name="connsiteX13" fmla="*/ 2879772 w 7810739"/>
              <a:gd name="connsiteY13" fmla="*/ 4457730 h 6248430"/>
              <a:gd name="connsiteX0" fmla="*/ 2679626 w 7610593"/>
              <a:gd name="connsiteY0" fmla="*/ 4457730 h 6248430"/>
              <a:gd name="connsiteX1" fmla="*/ 2717726 w 7610593"/>
              <a:gd name="connsiteY1" fmla="*/ 3467130 h 6248430"/>
              <a:gd name="connsiteX2" fmla="*/ 2203376 w 7610593"/>
              <a:gd name="connsiteY2" fmla="*/ 2571780 h 6248430"/>
              <a:gd name="connsiteX3" fmla="*/ 2222426 w 7610593"/>
              <a:gd name="connsiteY3" fmla="*/ 704880 h 6248430"/>
              <a:gd name="connsiteX4" fmla="*/ 3441626 w 7610593"/>
              <a:gd name="connsiteY4" fmla="*/ 30 h 6248430"/>
              <a:gd name="connsiteX5" fmla="*/ 4965626 w 7610593"/>
              <a:gd name="connsiteY5" fmla="*/ 685830 h 6248430"/>
              <a:gd name="connsiteX6" fmla="*/ 4984676 w 7610593"/>
              <a:gd name="connsiteY6" fmla="*/ 2590830 h 6248430"/>
              <a:gd name="connsiteX7" fmla="*/ 4432226 w 7610593"/>
              <a:gd name="connsiteY7" fmla="*/ 3562380 h 6248430"/>
              <a:gd name="connsiteX8" fmla="*/ 4470326 w 7610593"/>
              <a:gd name="connsiteY8" fmla="*/ 4457730 h 6248430"/>
              <a:gd name="connsiteX9" fmla="*/ 7023026 w 7610593"/>
              <a:gd name="connsiteY9" fmla="*/ 5219730 h 6248430"/>
              <a:gd name="connsiteX10" fmla="*/ 7461176 w 7610593"/>
              <a:gd name="connsiteY10" fmla="*/ 6248430 h 6248430"/>
              <a:gd name="connsiteX11" fmla="*/ 298376 w 7610593"/>
              <a:gd name="connsiteY11" fmla="*/ 6248430 h 6248430"/>
              <a:gd name="connsiteX12" fmla="*/ 260276 w 7610593"/>
              <a:gd name="connsiteY12" fmla="*/ 5067330 h 6248430"/>
              <a:gd name="connsiteX13" fmla="*/ 2679626 w 7610593"/>
              <a:gd name="connsiteY13" fmla="*/ 4457730 h 6248430"/>
              <a:gd name="connsiteX0" fmla="*/ 2679626 w 7284987"/>
              <a:gd name="connsiteY0" fmla="*/ 4457730 h 6248430"/>
              <a:gd name="connsiteX1" fmla="*/ 2717726 w 7284987"/>
              <a:gd name="connsiteY1" fmla="*/ 3467130 h 6248430"/>
              <a:gd name="connsiteX2" fmla="*/ 2203376 w 7284987"/>
              <a:gd name="connsiteY2" fmla="*/ 2571780 h 6248430"/>
              <a:gd name="connsiteX3" fmla="*/ 2222426 w 7284987"/>
              <a:gd name="connsiteY3" fmla="*/ 704880 h 6248430"/>
              <a:gd name="connsiteX4" fmla="*/ 3441626 w 7284987"/>
              <a:gd name="connsiteY4" fmla="*/ 30 h 6248430"/>
              <a:gd name="connsiteX5" fmla="*/ 4965626 w 7284987"/>
              <a:gd name="connsiteY5" fmla="*/ 685830 h 6248430"/>
              <a:gd name="connsiteX6" fmla="*/ 4984676 w 7284987"/>
              <a:gd name="connsiteY6" fmla="*/ 2590830 h 6248430"/>
              <a:gd name="connsiteX7" fmla="*/ 4432226 w 7284987"/>
              <a:gd name="connsiteY7" fmla="*/ 3562380 h 6248430"/>
              <a:gd name="connsiteX8" fmla="*/ 4470326 w 7284987"/>
              <a:gd name="connsiteY8" fmla="*/ 4457730 h 6248430"/>
              <a:gd name="connsiteX9" fmla="*/ 7023026 w 7284987"/>
              <a:gd name="connsiteY9" fmla="*/ 5219730 h 6248430"/>
              <a:gd name="connsiteX10" fmla="*/ 6971605 w 7284987"/>
              <a:gd name="connsiteY10" fmla="*/ 6248430 h 6248430"/>
              <a:gd name="connsiteX11" fmla="*/ 298376 w 7284987"/>
              <a:gd name="connsiteY11" fmla="*/ 6248430 h 6248430"/>
              <a:gd name="connsiteX12" fmla="*/ 260276 w 7284987"/>
              <a:gd name="connsiteY12" fmla="*/ 5067330 h 6248430"/>
              <a:gd name="connsiteX13" fmla="*/ 2679626 w 7284987"/>
              <a:gd name="connsiteY13" fmla="*/ 4457730 h 6248430"/>
              <a:gd name="connsiteX0" fmla="*/ 2679626 w 7538410"/>
              <a:gd name="connsiteY0" fmla="*/ 4457730 h 6333976"/>
              <a:gd name="connsiteX1" fmla="*/ 2717726 w 7538410"/>
              <a:gd name="connsiteY1" fmla="*/ 3467130 h 6333976"/>
              <a:gd name="connsiteX2" fmla="*/ 2203376 w 7538410"/>
              <a:gd name="connsiteY2" fmla="*/ 2571780 h 6333976"/>
              <a:gd name="connsiteX3" fmla="*/ 2222426 w 7538410"/>
              <a:gd name="connsiteY3" fmla="*/ 704880 h 6333976"/>
              <a:gd name="connsiteX4" fmla="*/ 3441626 w 7538410"/>
              <a:gd name="connsiteY4" fmla="*/ 30 h 6333976"/>
              <a:gd name="connsiteX5" fmla="*/ 4965626 w 7538410"/>
              <a:gd name="connsiteY5" fmla="*/ 685830 h 6333976"/>
              <a:gd name="connsiteX6" fmla="*/ 4984676 w 7538410"/>
              <a:gd name="connsiteY6" fmla="*/ 2590830 h 6333976"/>
              <a:gd name="connsiteX7" fmla="*/ 4432226 w 7538410"/>
              <a:gd name="connsiteY7" fmla="*/ 3562380 h 6333976"/>
              <a:gd name="connsiteX8" fmla="*/ 4470326 w 7538410"/>
              <a:gd name="connsiteY8" fmla="*/ 4457730 h 6333976"/>
              <a:gd name="connsiteX9" fmla="*/ 6889507 w 7538410"/>
              <a:gd name="connsiteY9" fmla="*/ 5152967 h 6333976"/>
              <a:gd name="connsiteX10" fmla="*/ 6971605 w 7538410"/>
              <a:gd name="connsiteY10" fmla="*/ 6248430 h 6333976"/>
              <a:gd name="connsiteX11" fmla="*/ 298376 w 7538410"/>
              <a:gd name="connsiteY11" fmla="*/ 6248430 h 6333976"/>
              <a:gd name="connsiteX12" fmla="*/ 260276 w 7538410"/>
              <a:gd name="connsiteY12" fmla="*/ 5067330 h 6333976"/>
              <a:gd name="connsiteX13" fmla="*/ 2679626 w 7538410"/>
              <a:gd name="connsiteY13" fmla="*/ 4457730 h 6333976"/>
              <a:gd name="connsiteX0" fmla="*/ 2679626 w 7198675"/>
              <a:gd name="connsiteY0" fmla="*/ 4457730 h 6252332"/>
              <a:gd name="connsiteX1" fmla="*/ 2717726 w 7198675"/>
              <a:gd name="connsiteY1" fmla="*/ 3467130 h 6252332"/>
              <a:gd name="connsiteX2" fmla="*/ 2203376 w 7198675"/>
              <a:gd name="connsiteY2" fmla="*/ 2571780 h 6252332"/>
              <a:gd name="connsiteX3" fmla="*/ 2222426 w 7198675"/>
              <a:gd name="connsiteY3" fmla="*/ 704880 h 6252332"/>
              <a:gd name="connsiteX4" fmla="*/ 3441626 w 7198675"/>
              <a:gd name="connsiteY4" fmla="*/ 30 h 6252332"/>
              <a:gd name="connsiteX5" fmla="*/ 4965626 w 7198675"/>
              <a:gd name="connsiteY5" fmla="*/ 685830 h 6252332"/>
              <a:gd name="connsiteX6" fmla="*/ 4984676 w 7198675"/>
              <a:gd name="connsiteY6" fmla="*/ 2590830 h 6252332"/>
              <a:gd name="connsiteX7" fmla="*/ 4432226 w 7198675"/>
              <a:gd name="connsiteY7" fmla="*/ 3562380 h 6252332"/>
              <a:gd name="connsiteX8" fmla="*/ 4470326 w 7198675"/>
              <a:gd name="connsiteY8" fmla="*/ 4457730 h 6252332"/>
              <a:gd name="connsiteX9" fmla="*/ 6889507 w 7198675"/>
              <a:gd name="connsiteY9" fmla="*/ 5152967 h 6252332"/>
              <a:gd name="connsiteX10" fmla="*/ 6971605 w 7198675"/>
              <a:gd name="connsiteY10" fmla="*/ 6248430 h 6252332"/>
              <a:gd name="connsiteX11" fmla="*/ 298376 w 7198675"/>
              <a:gd name="connsiteY11" fmla="*/ 6248430 h 6252332"/>
              <a:gd name="connsiteX12" fmla="*/ 260276 w 7198675"/>
              <a:gd name="connsiteY12" fmla="*/ 5067330 h 6252332"/>
              <a:gd name="connsiteX13" fmla="*/ 2679626 w 7198675"/>
              <a:gd name="connsiteY13" fmla="*/ 4457730 h 6252332"/>
              <a:gd name="connsiteX0" fmla="*/ 2679626 w 7251966"/>
              <a:gd name="connsiteY0" fmla="*/ 4457730 h 6258000"/>
              <a:gd name="connsiteX1" fmla="*/ 2717726 w 7251966"/>
              <a:gd name="connsiteY1" fmla="*/ 3467130 h 6258000"/>
              <a:gd name="connsiteX2" fmla="*/ 2203376 w 7251966"/>
              <a:gd name="connsiteY2" fmla="*/ 2571780 h 6258000"/>
              <a:gd name="connsiteX3" fmla="*/ 2222426 w 7251966"/>
              <a:gd name="connsiteY3" fmla="*/ 704880 h 6258000"/>
              <a:gd name="connsiteX4" fmla="*/ 3441626 w 7251966"/>
              <a:gd name="connsiteY4" fmla="*/ 30 h 6258000"/>
              <a:gd name="connsiteX5" fmla="*/ 4965626 w 7251966"/>
              <a:gd name="connsiteY5" fmla="*/ 685830 h 6258000"/>
              <a:gd name="connsiteX6" fmla="*/ 4984676 w 7251966"/>
              <a:gd name="connsiteY6" fmla="*/ 2590830 h 6258000"/>
              <a:gd name="connsiteX7" fmla="*/ 4432226 w 7251966"/>
              <a:gd name="connsiteY7" fmla="*/ 3562380 h 6258000"/>
              <a:gd name="connsiteX8" fmla="*/ 4470326 w 7251966"/>
              <a:gd name="connsiteY8" fmla="*/ 4457730 h 6258000"/>
              <a:gd name="connsiteX9" fmla="*/ 6889507 w 7251966"/>
              <a:gd name="connsiteY9" fmla="*/ 5152967 h 6258000"/>
              <a:gd name="connsiteX10" fmla="*/ 6971605 w 7251966"/>
              <a:gd name="connsiteY10" fmla="*/ 6248430 h 6258000"/>
              <a:gd name="connsiteX11" fmla="*/ 298376 w 7251966"/>
              <a:gd name="connsiteY11" fmla="*/ 6248430 h 6258000"/>
              <a:gd name="connsiteX12" fmla="*/ 260276 w 7251966"/>
              <a:gd name="connsiteY12" fmla="*/ 5067330 h 6258000"/>
              <a:gd name="connsiteX13" fmla="*/ 2679626 w 7251966"/>
              <a:gd name="connsiteY13" fmla="*/ 4457730 h 62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51966" h="6258000">
                <a:moveTo>
                  <a:pt x="2679626" y="4457730"/>
                </a:moveTo>
                <a:cubicBezTo>
                  <a:pt x="3089201" y="4191030"/>
                  <a:pt x="2797101" y="3781455"/>
                  <a:pt x="2717726" y="3467130"/>
                </a:cubicBezTo>
                <a:cubicBezTo>
                  <a:pt x="2638351" y="3152805"/>
                  <a:pt x="2285926" y="3032155"/>
                  <a:pt x="2203376" y="2571780"/>
                </a:cubicBezTo>
                <a:cubicBezTo>
                  <a:pt x="2120826" y="2111405"/>
                  <a:pt x="2016051" y="1133505"/>
                  <a:pt x="2222426" y="704880"/>
                </a:cubicBezTo>
                <a:cubicBezTo>
                  <a:pt x="2428801" y="276255"/>
                  <a:pt x="2984426" y="3205"/>
                  <a:pt x="3441626" y="30"/>
                </a:cubicBezTo>
                <a:cubicBezTo>
                  <a:pt x="3898826" y="-3145"/>
                  <a:pt x="4708451" y="254030"/>
                  <a:pt x="4965626" y="685830"/>
                </a:cubicBezTo>
                <a:cubicBezTo>
                  <a:pt x="5222801" y="1117630"/>
                  <a:pt x="5073576" y="2111405"/>
                  <a:pt x="4984676" y="2590830"/>
                </a:cubicBezTo>
                <a:cubicBezTo>
                  <a:pt x="4895776" y="3070255"/>
                  <a:pt x="4594151" y="3289330"/>
                  <a:pt x="4432226" y="3562380"/>
                </a:cubicBezTo>
                <a:cubicBezTo>
                  <a:pt x="4270301" y="3835430"/>
                  <a:pt x="4060779" y="4192632"/>
                  <a:pt x="4470326" y="4457730"/>
                </a:cubicBezTo>
                <a:cubicBezTo>
                  <a:pt x="4879873" y="4722828"/>
                  <a:pt x="6472627" y="4854517"/>
                  <a:pt x="6889507" y="5152967"/>
                </a:cubicBezTo>
                <a:cubicBezTo>
                  <a:pt x="7306387" y="5451417"/>
                  <a:pt x="7402531" y="6243879"/>
                  <a:pt x="6971605" y="6248430"/>
                </a:cubicBezTo>
                <a:cubicBezTo>
                  <a:pt x="6540679" y="6252981"/>
                  <a:pt x="1647751" y="6267480"/>
                  <a:pt x="298376" y="6248430"/>
                </a:cubicBezTo>
                <a:cubicBezTo>
                  <a:pt x="-43876" y="6175430"/>
                  <a:pt x="-136599" y="5422930"/>
                  <a:pt x="260276" y="5067330"/>
                </a:cubicBezTo>
                <a:cubicBezTo>
                  <a:pt x="657151" y="4711730"/>
                  <a:pt x="2270051" y="4724430"/>
                  <a:pt x="2679626" y="4457730"/>
                </a:cubicBezTo>
                <a:close/>
              </a:path>
            </a:pathLst>
          </a:custGeom>
          <a:solidFill>
            <a:schemeClr val="tx1">
              <a:alpha val="18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右箭头 3"/>
          <p:cNvSpPr/>
          <p:nvPr/>
        </p:nvSpPr>
        <p:spPr>
          <a:xfrm>
            <a:off x="5308600" y="4305300"/>
            <a:ext cx="560388" cy="422275"/>
          </a:xfrm>
          <a:custGeom>
            <a:avLst/>
            <a:gdLst>
              <a:gd name="connsiteX0" fmla="*/ 0 w 400050"/>
              <a:gd name="connsiteY0" fmla="*/ 60975 h 243901"/>
              <a:gd name="connsiteX1" fmla="*/ 278100 w 400050"/>
              <a:gd name="connsiteY1" fmla="*/ 60975 h 243901"/>
              <a:gd name="connsiteX2" fmla="*/ 278100 w 400050"/>
              <a:gd name="connsiteY2" fmla="*/ 0 h 243901"/>
              <a:gd name="connsiteX3" fmla="*/ 400050 w 400050"/>
              <a:gd name="connsiteY3" fmla="*/ 121951 h 243901"/>
              <a:gd name="connsiteX4" fmla="*/ 278100 w 400050"/>
              <a:gd name="connsiteY4" fmla="*/ 243901 h 243901"/>
              <a:gd name="connsiteX5" fmla="*/ 278100 w 400050"/>
              <a:gd name="connsiteY5" fmla="*/ 182926 h 243901"/>
              <a:gd name="connsiteX6" fmla="*/ 0 w 400050"/>
              <a:gd name="connsiteY6" fmla="*/ 182926 h 243901"/>
              <a:gd name="connsiteX7" fmla="*/ 0 w 400050"/>
              <a:gd name="connsiteY7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0 w 400050"/>
              <a:gd name="connsiteY7" fmla="*/ 182926 h 243901"/>
              <a:gd name="connsiteX8" fmla="*/ 0 w 400050"/>
              <a:gd name="connsiteY8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245192 w 400050"/>
              <a:gd name="connsiteY7" fmla="*/ 182554 h 243901"/>
              <a:gd name="connsiteX8" fmla="*/ 0 w 400050"/>
              <a:gd name="connsiteY8" fmla="*/ 182926 h 243901"/>
              <a:gd name="connsiteX9" fmla="*/ 0 w 400050"/>
              <a:gd name="connsiteY9" fmla="*/ 60975 h 243901"/>
              <a:gd name="connsiteX0" fmla="*/ 0 w 400050"/>
              <a:gd name="connsiteY0" fmla="*/ 60975 h 255951"/>
              <a:gd name="connsiteX1" fmla="*/ 235667 w 400050"/>
              <a:gd name="connsiteY1" fmla="*/ 61904 h 255951"/>
              <a:gd name="connsiteX2" fmla="*/ 278100 w 400050"/>
              <a:gd name="connsiteY2" fmla="*/ 60975 h 255951"/>
              <a:gd name="connsiteX3" fmla="*/ 278100 w 400050"/>
              <a:gd name="connsiteY3" fmla="*/ 0 h 255951"/>
              <a:gd name="connsiteX4" fmla="*/ 400050 w 400050"/>
              <a:gd name="connsiteY4" fmla="*/ 121951 h 255951"/>
              <a:gd name="connsiteX5" fmla="*/ 278100 w 400050"/>
              <a:gd name="connsiteY5" fmla="*/ 243901 h 255951"/>
              <a:gd name="connsiteX6" fmla="*/ 208250 w 400050"/>
              <a:gd name="connsiteY6" fmla="*/ 255951 h 255951"/>
              <a:gd name="connsiteX7" fmla="*/ 245192 w 400050"/>
              <a:gd name="connsiteY7" fmla="*/ 182554 h 255951"/>
              <a:gd name="connsiteX8" fmla="*/ 0 w 400050"/>
              <a:gd name="connsiteY8" fmla="*/ 182926 h 255951"/>
              <a:gd name="connsiteX9" fmla="*/ 0 w 400050"/>
              <a:gd name="connsiteY9" fmla="*/ 60975 h 2559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78100 w 400050"/>
              <a:gd name="connsiteY2" fmla="*/ 6097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30475 w 400050"/>
              <a:gd name="connsiteY2" fmla="*/ 1652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85725 h 300401"/>
              <a:gd name="connsiteX1" fmla="*/ 235667 w 400050"/>
              <a:gd name="connsiteY1" fmla="*/ 86654 h 300401"/>
              <a:gd name="connsiteX2" fmla="*/ 173325 w 400050"/>
              <a:gd name="connsiteY2" fmla="*/ 0 h 300401"/>
              <a:gd name="connsiteX3" fmla="*/ 278100 w 400050"/>
              <a:gd name="connsiteY3" fmla="*/ 24750 h 300401"/>
              <a:gd name="connsiteX4" fmla="*/ 400050 w 400050"/>
              <a:gd name="connsiteY4" fmla="*/ 146701 h 300401"/>
              <a:gd name="connsiteX5" fmla="*/ 255875 w 400050"/>
              <a:gd name="connsiteY5" fmla="*/ 300401 h 300401"/>
              <a:gd name="connsiteX6" fmla="*/ 208250 w 400050"/>
              <a:gd name="connsiteY6" fmla="*/ 280701 h 300401"/>
              <a:gd name="connsiteX7" fmla="*/ 245192 w 400050"/>
              <a:gd name="connsiteY7" fmla="*/ 207304 h 300401"/>
              <a:gd name="connsiteX8" fmla="*/ 0 w 400050"/>
              <a:gd name="connsiteY8" fmla="*/ 207676 h 300401"/>
              <a:gd name="connsiteX9" fmla="*/ 0 w 400050"/>
              <a:gd name="connsiteY9" fmla="*/ 85725 h 30040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3325 w 400050"/>
              <a:gd name="connsiteY2" fmla="*/ 26050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186025 w 400050"/>
              <a:gd name="connsiteY6" fmla="*/ 30040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86025 w 400050"/>
              <a:gd name="connsiteY6" fmla="*/ 30040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6350 w 400050"/>
              <a:gd name="connsiteY0" fmla="*/ 134000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6350 w 400050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42017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24125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76500 w 396875"/>
              <a:gd name="connsiteY6" fmla="*/ 31627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86025 w 396875"/>
              <a:gd name="connsiteY6" fmla="*/ 32262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05425 h 339151"/>
              <a:gd name="connsiteX1" fmla="*/ 276942 w 396875"/>
              <a:gd name="connsiteY1" fmla="*/ 112704 h 339151"/>
              <a:gd name="connsiteX2" fmla="*/ 166975 w 396875"/>
              <a:gd name="connsiteY2" fmla="*/ 13350 h 339151"/>
              <a:gd name="connsiteX3" fmla="*/ 233650 w 396875"/>
              <a:gd name="connsiteY3" fmla="*/ 0 h 339151"/>
              <a:gd name="connsiteX4" fmla="*/ 396875 w 396875"/>
              <a:gd name="connsiteY4" fmla="*/ 144176 h 339151"/>
              <a:gd name="connsiteX5" fmla="*/ 217775 w 396875"/>
              <a:gd name="connsiteY5" fmla="*/ 339151 h 339151"/>
              <a:gd name="connsiteX6" fmla="*/ 186025 w 396875"/>
              <a:gd name="connsiteY6" fmla="*/ 297226 h 339151"/>
              <a:gd name="connsiteX7" fmla="*/ 276942 w 396875"/>
              <a:gd name="connsiteY7" fmla="*/ 176204 h 339151"/>
              <a:gd name="connsiteX8" fmla="*/ 0 w 396875"/>
              <a:gd name="connsiteY8" fmla="*/ 179751 h 339151"/>
              <a:gd name="connsiteX9" fmla="*/ 3175 w 396875"/>
              <a:gd name="connsiteY9" fmla="*/ 105425 h 339151"/>
              <a:gd name="connsiteX0" fmla="*/ 3175 w 396875"/>
              <a:gd name="connsiteY0" fmla="*/ 105425 h 313751"/>
              <a:gd name="connsiteX1" fmla="*/ 276942 w 396875"/>
              <a:gd name="connsiteY1" fmla="*/ 112704 h 313751"/>
              <a:gd name="connsiteX2" fmla="*/ 166975 w 396875"/>
              <a:gd name="connsiteY2" fmla="*/ 13350 h 313751"/>
              <a:gd name="connsiteX3" fmla="*/ 233650 w 396875"/>
              <a:gd name="connsiteY3" fmla="*/ 0 h 313751"/>
              <a:gd name="connsiteX4" fmla="*/ 396875 w 396875"/>
              <a:gd name="connsiteY4" fmla="*/ 144176 h 313751"/>
              <a:gd name="connsiteX5" fmla="*/ 252700 w 396875"/>
              <a:gd name="connsiteY5" fmla="*/ 313751 h 313751"/>
              <a:gd name="connsiteX6" fmla="*/ 186025 w 396875"/>
              <a:gd name="connsiteY6" fmla="*/ 297226 h 313751"/>
              <a:gd name="connsiteX7" fmla="*/ 276942 w 396875"/>
              <a:gd name="connsiteY7" fmla="*/ 176204 h 313751"/>
              <a:gd name="connsiteX8" fmla="*/ 0 w 396875"/>
              <a:gd name="connsiteY8" fmla="*/ 179751 h 313751"/>
              <a:gd name="connsiteX9" fmla="*/ 3175 w 396875"/>
              <a:gd name="connsiteY9" fmla="*/ 105425 h 313751"/>
              <a:gd name="connsiteX0" fmla="*/ 3175 w 396875"/>
              <a:gd name="connsiteY0" fmla="*/ 102250 h 310576"/>
              <a:gd name="connsiteX1" fmla="*/ 276942 w 396875"/>
              <a:gd name="connsiteY1" fmla="*/ 109529 h 310576"/>
              <a:gd name="connsiteX2" fmla="*/ 166975 w 396875"/>
              <a:gd name="connsiteY2" fmla="*/ 10175 h 310576"/>
              <a:gd name="connsiteX3" fmla="*/ 252700 w 396875"/>
              <a:gd name="connsiteY3" fmla="*/ 0 h 310576"/>
              <a:gd name="connsiteX4" fmla="*/ 396875 w 396875"/>
              <a:gd name="connsiteY4" fmla="*/ 141001 h 310576"/>
              <a:gd name="connsiteX5" fmla="*/ 252700 w 396875"/>
              <a:gd name="connsiteY5" fmla="*/ 310576 h 310576"/>
              <a:gd name="connsiteX6" fmla="*/ 186025 w 396875"/>
              <a:gd name="connsiteY6" fmla="*/ 294051 h 310576"/>
              <a:gd name="connsiteX7" fmla="*/ 276942 w 396875"/>
              <a:gd name="connsiteY7" fmla="*/ 173029 h 310576"/>
              <a:gd name="connsiteX8" fmla="*/ 0 w 396875"/>
              <a:gd name="connsiteY8" fmla="*/ 176576 h 310576"/>
              <a:gd name="connsiteX9" fmla="*/ 3175 w 396875"/>
              <a:gd name="connsiteY9" fmla="*/ 102250 h 310576"/>
              <a:gd name="connsiteX0" fmla="*/ 3175 w 396875"/>
              <a:gd name="connsiteY0" fmla="*/ 95106 h 303432"/>
              <a:gd name="connsiteX1" fmla="*/ 276942 w 396875"/>
              <a:gd name="connsiteY1" fmla="*/ 102385 h 303432"/>
              <a:gd name="connsiteX2" fmla="*/ 166975 w 396875"/>
              <a:gd name="connsiteY2" fmla="*/ 3031 h 303432"/>
              <a:gd name="connsiteX3" fmla="*/ 264606 w 396875"/>
              <a:gd name="connsiteY3" fmla="*/ 0 h 303432"/>
              <a:gd name="connsiteX4" fmla="*/ 396875 w 396875"/>
              <a:gd name="connsiteY4" fmla="*/ 133857 h 303432"/>
              <a:gd name="connsiteX5" fmla="*/ 252700 w 396875"/>
              <a:gd name="connsiteY5" fmla="*/ 303432 h 303432"/>
              <a:gd name="connsiteX6" fmla="*/ 186025 w 396875"/>
              <a:gd name="connsiteY6" fmla="*/ 286907 h 303432"/>
              <a:gd name="connsiteX7" fmla="*/ 276942 w 396875"/>
              <a:gd name="connsiteY7" fmla="*/ 165885 h 303432"/>
              <a:gd name="connsiteX8" fmla="*/ 0 w 396875"/>
              <a:gd name="connsiteY8" fmla="*/ 169432 h 303432"/>
              <a:gd name="connsiteX9" fmla="*/ 3175 w 396875"/>
              <a:gd name="connsiteY9" fmla="*/ 95106 h 303432"/>
              <a:gd name="connsiteX0" fmla="*/ 3175 w 396875"/>
              <a:gd name="connsiteY0" fmla="*/ 95106 h 286907"/>
              <a:gd name="connsiteX1" fmla="*/ 276942 w 396875"/>
              <a:gd name="connsiteY1" fmla="*/ 102385 h 286907"/>
              <a:gd name="connsiteX2" fmla="*/ 166975 w 396875"/>
              <a:gd name="connsiteY2" fmla="*/ 3031 h 286907"/>
              <a:gd name="connsiteX3" fmla="*/ 264606 w 396875"/>
              <a:gd name="connsiteY3" fmla="*/ 0 h 286907"/>
              <a:gd name="connsiteX4" fmla="*/ 396875 w 396875"/>
              <a:gd name="connsiteY4" fmla="*/ 133857 h 286907"/>
              <a:gd name="connsiteX5" fmla="*/ 274131 w 396875"/>
              <a:gd name="connsiteY5" fmla="*/ 284382 h 286907"/>
              <a:gd name="connsiteX6" fmla="*/ 186025 w 396875"/>
              <a:gd name="connsiteY6" fmla="*/ 286907 h 286907"/>
              <a:gd name="connsiteX7" fmla="*/ 276942 w 396875"/>
              <a:gd name="connsiteY7" fmla="*/ 165885 h 286907"/>
              <a:gd name="connsiteX8" fmla="*/ 0 w 396875"/>
              <a:gd name="connsiteY8" fmla="*/ 169432 h 286907"/>
              <a:gd name="connsiteX9" fmla="*/ 3175 w 396875"/>
              <a:gd name="connsiteY9" fmla="*/ 95106 h 286907"/>
              <a:gd name="connsiteX0" fmla="*/ 3175 w 396875"/>
              <a:gd name="connsiteY0" fmla="*/ 92724 h 284525"/>
              <a:gd name="connsiteX1" fmla="*/ 276942 w 396875"/>
              <a:gd name="connsiteY1" fmla="*/ 100003 h 284525"/>
              <a:gd name="connsiteX2" fmla="*/ 166975 w 396875"/>
              <a:gd name="connsiteY2" fmla="*/ 649 h 284525"/>
              <a:gd name="connsiteX3" fmla="*/ 269368 w 396875"/>
              <a:gd name="connsiteY3" fmla="*/ 0 h 284525"/>
              <a:gd name="connsiteX4" fmla="*/ 396875 w 396875"/>
              <a:gd name="connsiteY4" fmla="*/ 131475 h 284525"/>
              <a:gd name="connsiteX5" fmla="*/ 274131 w 396875"/>
              <a:gd name="connsiteY5" fmla="*/ 282000 h 284525"/>
              <a:gd name="connsiteX6" fmla="*/ 186025 w 396875"/>
              <a:gd name="connsiteY6" fmla="*/ 284525 h 284525"/>
              <a:gd name="connsiteX7" fmla="*/ 276942 w 396875"/>
              <a:gd name="connsiteY7" fmla="*/ 163503 h 284525"/>
              <a:gd name="connsiteX8" fmla="*/ 0 w 396875"/>
              <a:gd name="connsiteY8" fmla="*/ 167050 h 284525"/>
              <a:gd name="connsiteX9" fmla="*/ 3175 w 396875"/>
              <a:gd name="connsiteY9" fmla="*/ 92724 h 284525"/>
              <a:gd name="connsiteX0" fmla="*/ 3175 w 396875"/>
              <a:gd name="connsiteY0" fmla="*/ 92724 h 282144"/>
              <a:gd name="connsiteX1" fmla="*/ 276942 w 396875"/>
              <a:gd name="connsiteY1" fmla="*/ 100003 h 282144"/>
              <a:gd name="connsiteX2" fmla="*/ 166975 w 396875"/>
              <a:gd name="connsiteY2" fmla="*/ 649 h 282144"/>
              <a:gd name="connsiteX3" fmla="*/ 269368 w 396875"/>
              <a:gd name="connsiteY3" fmla="*/ 0 h 282144"/>
              <a:gd name="connsiteX4" fmla="*/ 396875 w 396875"/>
              <a:gd name="connsiteY4" fmla="*/ 131475 h 282144"/>
              <a:gd name="connsiteX5" fmla="*/ 274131 w 396875"/>
              <a:gd name="connsiteY5" fmla="*/ 282000 h 282144"/>
              <a:gd name="connsiteX6" fmla="*/ 174119 w 396875"/>
              <a:gd name="connsiteY6" fmla="*/ 282144 h 282144"/>
              <a:gd name="connsiteX7" fmla="*/ 276942 w 396875"/>
              <a:gd name="connsiteY7" fmla="*/ 163503 h 282144"/>
              <a:gd name="connsiteX8" fmla="*/ 0 w 396875"/>
              <a:gd name="connsiteY8" fmla="*/ 167050 h 282144"/>
              <a:gd name="connsiteX9" fmla="*/ 3175 w 396875"/>
              <a:gd name="connsiteY9" fmla="*/ 92724 h 282144"/>
              <a:gd name="connsiteX0" fmla="*/ 3175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175 w 406400"/>
              <a:gd name="connsiteY9" fmla="*/ 92724 h 282144"/>
              <a:gd name="connsiteX0" fmla="*/ 36512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6512 w 406400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8412 w 370681"/>
              <a:gd name="connsiteY5" fmla="*/ 281351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1268 w 370681"/>
              <a:gd name="connsiteY5" fmla="*/ 278970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78970"/>
              <a:gd name="connsiteX1" fmla="*/ 241223 w 370681"/>
              <a:gd name="connsiteY1" fmla="*/ 99354 h 278970"/>
              <a:gd name="connsiteX2" fmla="*/ 131256 w 370681"/>
              <a:gd name="connsiteY2" fmla="*/ 0 h 278970"/>
              <a:gd name="connsiteX3" fmla="*/ 233649 w 370681"/>
              <a:gd name="connsiteY3" fmla="*/ 1732 h 278970"/>
              <a:gd name="connsiteX4" fmla="*/ 370681 w 370681"/>
              <a:gd name="connsiteY4" fmla="*/ 128445 h 278970"/>
              <a:gd name="connsiteX5" fmla="*/ 231268 w 370681"/>
              <a:gd name="connsiteY5" fmla="*/ 278970 h 278970"/>
              <a:gd name="connsiteX6" fmla="*/ 140781 w 370681"/>
              <a:gd name="connsiteY6" fmla="*/ 274352 h 278970"/>
              <a:gd name="connsiteX7" fmla="*/ 241223 w 370681"/>
              <a:gd name="connsiteY7" fmla="*/ 162854 h 278970"/>
              <a:gd name="connsiteX8" fmla="*/ 0 w 370681"/>
              <a:gd name="connsiteY8" fmla="*/ 166401 h 278970"/>
              <a:gd name="connsiteX9" fmla="*/ 793 w 370681"/>
              <a:gd name="connsiteY9" fmla="*/ 92075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0681" h="278970">
                <a:moveTo>
                  <a:pt x="793" y="92075"/>
                </a:moveTo>
                <a:lnTo>
                  <a:pt x="241223" y="99354"/>
                </a:lnTo>
                <a:lnTo>
                  <a:pt x="131256" y="0"/>
                </a:lnTo>
                <a:cubicBezTo>
                  <a:pt x="177293" y="2166"/>
                  <a:pt x="199518" y="1948"/>
                  <a:pt x="233649" y="1732"/>
                </a:cubicBezTo>
                <a:lnTo>
                  <a:pt x="370681" y="128445"/>
                </a:lnTo>
                <a:lnTo>
                  <a:pt x="231268" y="278970"/>
                </a:lnTo>
                <a:lnTo>
                  <a:pt x="140781" y="274352"/>
                </a:lnTo>
                <a:lnTo>
                  <a:pt x="241223" y="162854"/>
                </a:lnTo>
                <a:lnTo>
                  <a:pt x="0" y="166401"/>
                </a:lnTo>
                <a:cubicBezTo>
                  <a:pt x="264" y="141626"/>
                  <a:pt x="529" y="116850"/>
                  <a:pt x="793" y="92075"/>
                </a:cubicBezTo>
                <a:close/>
              </a:path>
            </a:pathLst>
          </a:custGeom>
          <a:solidFill>
            <a:schemeClr val="tx1">
              <a:alpha val="18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" name="右箭头 3"/>
          <p:cNvSpPr/>
          <p:nvPr/>
        </p:nvSpPr>
        <p:spPr>
          <a:xfrm>
            <a:off x="5356225" y="4305300"/>
            <a:ext cx="560388" cy="422275"/>
          </a:xfrm>
          <a:custGeom>
            <a:avLst/>
            <a:gdLst>
              <a:gd name="connsiteX0" fmla="*/ 0 w 400050"/>
              <a:gd name="connsiteY0" fmla="*/ 60975 h 243901"/>
              <a:gd name="connsiteX1" fmla="*/ 278100 w 400050"/>
              <a:gd name="connsiteY1" fmla="*/ 60975 h 243901"/>
              <a:gd name="connsiteX2" fmla="*/ 278100 w 400050"/>
              <a:gd name="connsiteY2" fmla="*/ 0 h 243901"/>
              <a:gd name="connsiteX3" fmla="*/ 400050 w 400050"/>
              <a:gd name="connsiteY3" fmla="*/ 121951 h 243901"/>
              <a:gd name="connsiteX4" fmla="*/ 278100 w 400050"/>
              <a:gd name="connsiteY4" fmla="*/ 243901 h 243901"/>
              <a:gd name="connsiteX5" fmla="*/ 278100 w 400050"/>
              <a:gd name="connsiteY5" fmla="*/ 182926 h 243901"/>
              <a:gd name="connsiteX6" fmla="*/ 0 w 400050"/>
              <a:gd name="connsiteY6" fmla="*/ 182926 h 243901"/>
              <a:gd name="connsiteX7" fmla="*/ 0 w 400050"/>
              <a:gd name="connsiteY7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0 w 400050"/>
              <a:gd name="connsiteY7" fmla="*/ 182926 h 243901"/>
              <a:gd name="connsiteX8" fmla="*/ 0 w 400050"/>
              <a:gd name="connsiteY8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245192 w 400050"/>
              <a:gd name="connsiteY7" fmla="*/ 182554 h 243901"/>
              <a:gd name="connsiteX8" fmla="*/ 0 w 400050"/>
              <a:gd name="connsiteY8" fmla="*/ 182926 h 243901"/>
              <a:gd name="connsiteX9" fmla="*/ 0 w 400050"/>
              <a:gd name="connsiteY9" fmla="*/ 60975 h 243901"/>
              <a:gd name="connsiteX0" fmla="*/ 0 w 400050"/>
              <a:gd name="connsiteY0" fmla="*/ 60975 h 255951"/>
              <a:gd name="connsiteX1" fmla="*/ 235667 w 400050"/>
              <a:gd name="connsiteY1" fmla="*/ 61904 h 255951"/>
              <a:gd name="connsiteX2" fmla="*/ 278100 w 400050"/>
              <a:gd name="connsiteY2" fmla="*/ 60975 h 255951"/>
              <a:gd name="connsiteX3" fmla="*/ 278100 w 400050"/>
              <a:gd name="connsiteY3" fmla="*/ 0 h 255951"/>
              <a:gd name="connsiteX4" fmla="*/ 400050 w 400050"/>
              <a:gd name="connsiteY4" fmla="*/ 121951 h 255951"/>
              <a:gd name="connsiteX5" fmla="*/ 278100 w 400050"/>
              <a:gd name="connsiteY5" fmla="*/ 243901 h 255951"/>
              <a:gd name="connsiteX6" fmla="*/ 208250 w 400050"/>
              <a:gd name="connsiteY6" fmla="*/ 255951 h 255951"/>
              <a:gd name="connsiteX7" fmla="*/ 245192 w 400050"/>
              <a:gd name="connsiteY7" fmla="*/ 182554 h 255951"/>
              <a:gd name="connsiteX8" fmla="*/ 0 w 400050"/>
              <a:gd name="connsiteY8" fmla="*/ 182926 h 255951"/>
              <a:gd name="connsiteX9" fmla="*/ 0 w 400050"/>
              <a:gd name="connsiteY9" fmla="*/ 60975 h 2559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78100 w 400050"/>
              <a:gd name="connsiteY2" fmla="*/ 6097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30475 w 400050"/>
              <a:gd name="connsiteY2" fmla="*/ 1652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85725 h 300401"/>
              <a:gd name="connsiteX1" fmla="*/ 235667 w 400050"/>
              <a:gd name="connsiteY1" fmla="*/ 86654 h 300401"/>
              <a:gd name="connsiteX2" fmla="*/ 173325 w 400050"/>
              <a:gd name="connsiteY2" fmla="*/ 0 h 300401"/>
              <a:gd name="connsiteX3" fmla="*/ 278100 w 400050"/>
              <a:gd name="connsiteY3" fmla="*/ 24750 h 300401"/>
              <a:gd name="connsiteX4" fmla="*/ 400050 w 400050"/>
              <a:gd name="connsiteY4" fmla="*/ 146701 h 300401"/>
              <a:gd name="connsiteX5" fmla="*/ 255875 w 400050"/>
              <a:gd name="connsiteY5" fmla="*/ 300401 h 300401"/>
              <a:gd name="connsiteX6" fmla="*/ 208250 w 400050"/>
              <a:gd name="connsiteY6" fmla="*/ 280701 h 300401"/>
              <a:gd name="connsiteX7" fmla="*/ 245192 w 400050"/>
              <a:gd name="connsiteY7" fmla="*/ 207304 h 300401"/>
              <a:gd name="connsiteX8" fmla="*/ 0 w 400050"/>
              <a:gd name="connsiteY8" fmla="*/ 207676 h 300401"/>
              <a:gd name="connsiteX9" fmla="*/ 0 w 400050"/>
              <a:gd name="connsiteY9" fmla="*/ 85725 h 30040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3325 w 400050"/>
              <a:gd name="connsiteY2" fmla="*/ 26050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186025 w 400050"/>
              <a:gd name="connsiteY6" fmla="*/ 30040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86025 w 400050"/>
              <a:gd name="connsiteY6" fmla="*/ 30040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6350 w 400050"/>
              <a:gd name="connsiteY0" fmla="*/ 134000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6350 w 400050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42017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24125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76500 w 396875"/>
              <a:gd name="connsiteY6" fmla="*/ 31627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86025 w 396875"/>
              <a:gd name="connsiteY6" fmla="*/ 32262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05425 h 339151"/>
              <a:gd name="connsiteX1" fmla="*/ 276942 w 396875"/>
              <a:gd name="connsiteY1" fmla="*/ 112704 h 339151"/>
              <a:gd name="connsiteX2" fmla="*/ 166975 w 396875"/>
              <a:gd name="connsiteY2" fmla="*/ 13350 h 339151"/>
              <a:gd name="connsiteX3" fmla="*/ 233650 w 396875"/>
              <a:gd name="connsiteY3" fmla="*/ 0 h 339151"/>
              <a:gd name="connsiteX4" fmla="*/ 396875 w 396875"/>
              <a:gd name="connsiteY4" fmla="*/ 144176 h 339151"/>
              <a:gd name="connsiteX5" fmla="*/ 217775 w 396875"/>
              <a:gd name="connsiteY5" fmla="*/ 339151 h 339151"/>
              <a:gd name="connsiteX6" fmla="*/ 186025 w 396875"/>
              <a:gd name="connsiteY6" fmla="*/ 297226 h 339151"/>
              <a:gd name="connsiteX7" fmla="*/ 276942 w 396875"/>
              <a:gd name="connsiteY7" fmla="*/ 176204 h 339151"/>
              <a:gd name="connsiteX8" fmla="*/ 0 w 396875"/>
              <a:gd name="connsiteY8" fmla="*/ 179751 h 339151"/>
              <a:gd name="connsiteX9" fmla="*/ 3175 w 396875"/>
              <a:gd name="connsiteY9" fmla="*/ 105425 h 339151"/>
              <a:gd name="connsiteX0" fmla="*/ 3175 w 396875"/>
              <a:gd name="connsiteY0" fmla="*/ 105425 h 313751"/>
              <a:gd name="connsiteX1" fmla="*/ 276942 w 396875"/>
              <a:gd name="connsiteY1" fmla="*/ 112704 h 313751"/>
              <a:gd name="connsiteX2" fmla="*/ 166975 w 396875"/>
              <a:gd name="connsiteY2" fmla="*/ 13350 h 313751"/>
              <a:gd name="connsiteX3" fmla="*/ 233650 w 396875"/>
              <a:gd name="connsiteY3" fmla="*/ 0 h 313751"/>
              <a:gd name="connsiteX4" fmla="*/ 396875 w 396875"/>
              <a:gd name="connsiteY4" fmla="*/ 144176 h 313751"/>
              <a:gd name="connsiteX5" fmla="*/ 252700 w 396875"/>
              <a:gd name="connsiteY5" fmla="*/ 313751 h 313751"/>
              <a:gd name="connsiteX6" fmla="*/ 186025 w 396875"/>
              <a:gd name="connsiteY6" fmla="*/ 297226 h 313751"/>
              <a:gd name="connsiteX7" fmla="*/ 276942 w 396875"/>
              <a:gd name="connsiteY7" fmla="*/ 176204 h 313751"/>
              <a:gd name="connsiteX8" fmla="*/ 0 w 396875"/>
              <a:gd name="connsiteY8" fmla="*/ 179751 h 313751"/>
              <a:gd name="connsiteX9" fmla="*/ 3175 w 396875"/>
              <a:gd name="connsiteY9" fmla="*/ 105425 h 313751"/>
              <a:gd name="connsiteX0" fmla="*/ 3175 w 396875"/>
              <a:gd name="connsiteY0" fmla="*/ 102250 h 310576"/>
              <a:gd name="connsiteX1" fmla="*/ 276942 w 396875"/>
              <a:gd name="connsiteY1" fmla="*/ 109529 h 310576"/>
              <a:gd name="connsiteX2" fmla="*/ 166975 w 396875"/>
              <a:gd name="connsiteY2" fmla="*/ 10175 h 310576"/>
              <a:gd name="connsiteX3" fmla="*/ 252700 w 396875"/>
              <a:gd name="connsiteY3" fmla="*/ 0 h 310576"/>
              <a:gd name="connsiteX4" fmla="*/ 396875 w 396875"/>
              <a:gd name="connsiteY4" fmla="*/ 141001 h 310576"/>
              <a:gd name="connsiteX5" fmla="*/ 252700 w 396875"/>
              <a:gd name="connsiteY5" fmla="*/ 310576 h 310576"/>
              <a:gd name="connsiteX6" fmla="*/ 186025 w 396875"/>
              <a:gd name="connsiteY6" fmla="*/ 294051 h 310576"/>
              <a:gd name="connsiteX7" fmla="*/ 276942 w 396875"/>
              <a:gd name="connsiteY7" fmla="*/ 173029 h 310576"/>
              <a:gd name="connsiteX8" fmla="*/ 0 w 396875"/>
              <a:gd name="connsiteY8" fmla="*/ 176576 h 310576"/>
              <a:gd name="connsiteX9" fmla="*/ 3175 w 396875"/>
              <a:gd name="connsiteY9" fmla="*/ 102250 h 310576"/>
              <a:gd name="connsiteX0" fmla="*/ 3175 w 396875"/>
              <a:gd name="connsiteY0" fmla="*/ 95106 h 303432"/>
              <a:gd name="connsiteX1" fmla="*/ 276942 w 396875"/>
              <a:gd name="connsiteY1" fmla="*/ 102385 h 303432"/>
              <a:gd name="connsiteX2" fmla="*/ 166975 w 396875"/>
              <a:gd name="connsiteY2" fmla="*/ 3031 h 303432"/>
              <a:gd name="connsiteX3" fmla="*/ 264606 w 396875"/>
              <a:gd name="connsiteY3" fmla="*/ 0 h 303432"/>
              <a:gd name="connsiteX4" fmla="*/ 396875 w 396875"/>
              <a:gd name="connsiteY4" fmla="*/ 133857 h 303432"/>
              <a:gd name="connsiteX5" fmla="*/ 252700 w 396875"/>
              <a:gd name="connsiteY5" fmla="*/ 303432 h 303432"/>
              <a:gd name="connsiteX6" fmla="*/ 186025 w 396875"/>
              <a:gd name="connsiteY6" fmla="*/ 286907 h 303432"/>
              <a:gd name="connsiteX7" fmla="*/ 276942 w 396875"/>
              <a:gd name="connsiteY7" fmla="*/ 165885 h 303432"/>
              <a:gd name="connsiteX8" fmla="*/ 0 w 396875"/>
              <a:gd name="connsiteY8" fmla="*/ 169432 h 303432"/>
              <a:gd name="connsiteX9" fmla="*/ 3175 w 396875"/>
              <a:gd name="connsiteY9" fmla="*/ 95106 h 303432"/>
              <a:gd name="connsiteX0" fmla="*/ 3175 w 396875"/>
              <a:gd name="connsiteY0" fmla="*/ 95106 h 286907"/>
              <a:gd name="connsiteX1" fmla="*/ 276942 w 396875"/>
              <a:gd name="connsiteY1" fmla="*/ 102385 h 286907"/>
              <a:gd name="connsiteX2" fmla="*/ 166975 w 396875"/>
              <a:gd name="connsiteY2" fmla="*/ 3031 h 286907"/>
              <a:gd name="connsiteX3" fmla="*/ 264606 w 396875"/>
              <a:gd name="connsiteY3" fmla="*/ 0 h 286907"/>
              <a:gd name="connsiteX4" fmla="*/ 396875 w 396875"/>
              <a:gd name="connsiteY4" fmla="*/ 133857 h 286907"/>
              <a:gd name="connsiteX5" fmla="*/ 274131 w 396875"/>
              <a:gd name="connsiteY5" fmla="*/ 284382 h 286907"/>
              <a:gd name="connsiteX6" fmla="*/ 186025 w 396875"/>
              <a:gd name="connsiteY6" fmla="*/ 286907 h 286907"/>
              <a:gd name="connsiteX7" fmla="*/ 276942 w 396875"/>
              <a:gd name="connsiteY7" fmla="*/ 165885 h 286907"/>
              <a:gd name="connsiteX8" fmla="*/ 0 w 396875"/>
              <a:gd name="connsiteY8" fmla="*/ 169432 h 286907"/>
              <a:gd name="connsiteX9" fmla="*/ 3175 w 396875"/>
              <a:gd name="connsiteY9" fmla="*/ 95106 h 286907"/>
              <a:gd name="connsiteX0" fmla="*/ 3175 w 396875"/>
              <a:gd name="connsiteY0" fmla="*/ 92724 h 284525"/>
              <a:gd name="connsiteX1" fmla="*/ 276942 w 396875"/>
              <a:gd name="connsiteY1" fmla="*/ 100003 h 284525"/>
              <a:gd name="connsiteX2" fmla="*/ 166975 w 396875"/>
              <a:gd name="connsiteY2" fmla="*/ 649 h 284525"/>
              <a:gd name="connsiteX3" fmla="*/ 269368 w 396875"/>
              <a:gd name="connsiteY3" fmla="*/ 0 h 284525"/>
              <a:gd name="connsiteX4" fmla="*/ 396875 w 396875"/>
              <a:gd name="connsiteY4" fmla="*/ 131475 h 284525"/>
              <a:gd name="connsiteX5" fmla="*/ 274131 w 396875"/>
              <a:gd name="connsiteY5" fmla="*/ 282000 h 284525"/>
              <a:gd name="connsiteX6" fmla="*/ 186025 w 396875"/>
              <a:gd name="connsiteY6" fmla="*/ 284525 h 284525"/>
              <a:gd name="connsiteX7" fmla="*/ 276942 w 396875"/>
              <a:gd name="connsiteY7" fmla="*/ 163503 h 284525"/>
              <a:gd name="connsiteX8" fmla="*/ 0 w 396875"/>
              <a:gd name="connsiteY8" fmla="*/ 167050 h 284525"/>
              <a:gd name="connsiteX9" fmla="*/ 3175 w 396875"/>
              <a:gd name="connsiteY9" fmla="*/ 92724 h 284525"/>
              <a:gd name="connsiteX0" fmla="*/ 3175 w 396875"/>
              <a:gd name="connsiteY0" fmla="*/ 92724 h 282144"/>
              <a:gd name="connsiteX1" fmla="*/ 276942 w 396875"/>
              <a:gd name="connsiteY1" fmla="*/ 100003 h 282144"/>
              <a:gd name="connsiteX2" fmla="*/ 166975 w 396875"/>
              <a:gd name="connsiteY2" fmla="*/ 649 h 282144"/>
              <a:gd name="connsiteX3" fmla="*/ 269368 w 396875"/>
              <a:gd name="connsiteY3" fmla="*/ 0 h 282144"/>
              <a:gd name="connsiteX4" fmla="*/ 396875 w 396875"/>
              <a:gd name="connsiteY4" fmla="*/ 131475 h 282144"/>
              <a:gd name="connsiteX5" fmla="*/ 274131 w 396875"/>
              <a:gd name="connsiteY5" fmla="*/ 282000 h 282144"/>
              <a:gd name="connsiteX6" fmla="*/ 174119 w 396875"/>
              <a:gd name="connsiteY6" fmla="*/ 282144 h 282144"/>
              <a:gd name="connsiteX7" fmla="*/ 276942 w 396875"/>
              <a:gd name="connsiteY7" fmla="*/ 163503 h 282144"/>
              <a:gd name="connsiteX8" fmla="*/ 0 w 396875"/>
              <a:gd name="connsiteY8" fmla="*/ 167050 h 282144"/>
              <a:gd name="connsiteX9" fmla="*/ 3175 w 396875"/>
              <a:gd name="connsiteY9" fmla="*/ 92724 h 282144"/>
              <a:gd name="connsiteX0" fmla="*/ 3175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175 w 406400"/>
              <a:gd name="connsiteY9" fmla="*/ 92724 h 282144"/>
              <a:gd name="connsiteX0" fmla="*/ 36512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6512 w 406400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8412 w 370681"/>
              <a:gd name="connsiteY5" fmla="*/ 281351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1268 w 370681"/>
              <a:gd name="connsiteY5" fmla="*/ 278970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78970"/>
              <a:gd name="connsiteX1" fmla="*/ 241223 w 370681"/>
              <a:gd name="connsiteY1" fmla="*/ 99354 h 278970"/>
              <a:gd name="connsiteX2" fmla="*/ 131256 w 370681"/>
              <a:gd name="connsiteY2" fmla="*/ 0 h 278970"/>
              <a:gd name="connsiteX3" fmla="*/ 233649 w 370681"/>
              <a:gd name="connsiteY3" fmla="*/ 1732 h 278970"/>
              <a:gd name="connsiteX4" fmla="*/ 370681 w 370681"/>
              <a:gd name="connsiteY4" fmla="*/ 128445 h 278970"/>
              <a:gd name="connsiteX5" fmla="*/ 231268 w 370681"/>
              <a:gd name="connsiteY5" fmla="*/ 278970 h 278970"/>
              <a:gd name="connsiteX6" fmla="*/ 140781 w 370681"/>
              <a:gd name="connsiteY6" fmla="*/ 274352 h 278970"/>
              <a:gd name="connsiteX7" fmla="*/ 241223 w 370681"/>
              <a:gd name="connsiteY7" fmla="*/ 162854 h 278970"/>
              <a:gd name="connsiteX8" fmla="*/ 0 w 370681"/>
              <a:gd name="connsiteY8" fmla="*/ 166401 h 278970"/>
              <a:gd name="connsiteX9" fmla="*/ 793 w 370681"/>
              <a:gd name="connsiteY9" fmla="*/ 92075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0681" h="278970">
                <a:moveTo>
                  <a:pt x="793" y="92075"/>
                </a:moveTo>
                <a:lnTo>
                  <a:pt x="241223" y="99354"/>
                </a:lnTo>
                <a:lnTo>
                  <a:pt x="131256" y="0"/>
                </a:lnTo>
                <a:cubicBezTo>
                  <a:pt x="177293" y="2166"/>
                  <a:pt x="199518" y="1948"/>
                  <a:pt x="233649" y="1732"/>
                </a:cubicBezTo>
                <a:lnTo>
                  <a:pt x="370681" y="128445"/>
                </a:lnTo>
                <a:lnTo>
                  <a:pt x="231268" y="278970"/>
                </a:lnTo>
                <a:lnTo>
                  <a:pt x="140781" y="274352"/>
                </a:lnTo>
                <a:lnTo>
                  <a:pt x="241223" y="162854"/>
                </a:lnTo>
                <a:lnTo>
                  <a:pt x="0" y="166401"/>
                </a:lnTo>
                <a:cubicBezTo>
                  <a:pt x="264" y="141626"/>
                  <a:pt x="529" y="116850"/>
                  <a:pt x="793" y="92075"/>
                </a:cubicBezTo>
                <a:close/>
              </a:path>
            </a:pathLst>
          </a:custGeom>
          <a:solidFill>
            <a:schemeClr val="tx1">
              <a:alpha val="18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2" name="右箭头 3"/>
          <p:cNvSpPr/>
          <p:nvPr/>
        </p:nvSpPr>
        <p:spPr>
          <a:xfrm rot="16200000" flipH="1">
            <a:off x="7174707" y="2710656"/>
            <a:ext cx="641350" cy="382587"/>
          </a:xfrm>
          <a:custGeom>
            <a:avLst/>
            <a:gdLst>
              <a:gd name="connsiteX0" fmla="*/ 0 w 400050"/>
              <a:gd name="connsiteY0" fmla="*/ 60975 h 243901"/>
              <a:gd name="connsiteX1" fmla="*/ 278100 w 400050"/>
              <a:gd name="connsiteY1" fmla="*/ 60975 h 243901"/>
              <a:gd name="connsiteX2" fmla="*/ 278100 w 400050"/>
              <a:gd name="connsiteY2" fmla="*/ 0 h 243901"/>
              <a:gd name="connsiteX3" fmla="*/ 400050 w 400050"/>
              <a:gd name="connsiteY3" fmla="*/ 121951 h 243901"/>
              <a:gd name="connsiteX4" fmla="*/ 278100 w 400050"/>
              <a:gd name="connsiteY4" fmla="*/ 243901 h 243901"/>
              <a:gd name="connsiteX5" fmla="*/ 278100 w 400050"/>
              <a:gd name="connsiteY5" fmla="*/ 182926 h 243901"/>
              <a:gd name="connsiteX6" fmla="*/ 0 w 400050"/>
              <a:gd name="connsiteY6" fmla="*/ 182926 h 243901"/>
              <a:gd name="connsiteX7" fmla="*/ 0 w 400050"/>
              <a:gd name="connsiteY7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0 w 400050"/>
              <a:gd name="connsiteY7" fmla="*/ 182926 h 243901"/>
              <a:gd name="connsiteX8" fmla="*/ 0 w 400050"/>
              <a:gd name="connsiteY8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245192 w 400050"/>
              <a:gd name="connsiteY7" fmla="*/ 182554 h 243901"/>
              <a:gd name="connsiteX8" fmla="*/ 0 w 400050"/>
              <a:gd name="connsiteY8" fmla="*/ 182926 h 243901"/>
              <a:gd name="connsiteX9" fmla="*/ 0 w 400050"/>
              <a:gd name="connsiteY9" fmla="*/ 60975 h 243901"/>
              <a:gd name="connsiteX0" fmla="*/ 0 w 400050"/>
              <a:gd name="connsiteY0" fmla="*/ 60975 h 255951"/>
              <a:gd name="connsiteX1" fmla="*/ 235667 w 400050"/>
              <a:gd name="connsiteY1" fmla="*/ 61904 h 255951"/>
              <a:gd name="connsiteX2" fmla="*/ 278100 w 400050"/>
              <a:gd name="connsiteY2" fmla="*/ 60975 h 255951"/>
              <a:gd name="connsiteX3" fmla="*/ 278100 w 400050"/>
              <a:gd name="connsiteY3" fmla="*/ 0 h 255951"/>
              <a:gd name="connsiteX4" fmla="*/ 400050 w 400050"/>
              <a:gd name="connsiteY4" fmla="*/ 121951 h 255951"/>
              <a:gd name="connsiteX5" fmla="*/ 278100 w 400050"/>
              <a:gd name="connsiteY5" fmla="*/ 243901 h 255951"/>
              <a:gd name="connsiteX6" fmla="*/ 208250 w 400050"/>
              <a:gd name="connsiteY6" fmla="*/ 255951 h 255951"/>
              <a:gd name="connsiteX7" fmla="*/ 245192 w 400050"/>
              <a:gd name="connsiteY7" fmla="*/ 182554 h 255951"/>
              <a:gd name="connsiteX8" fmla="*/ 0 w 400050"/>
              <a:gd name="connsiteY8" fmla="*/ 182926 h 255951"/>
              <a:gd name="connsiteX9" fmla="*/ 0 w 400050"/>
              <a:gd name="connsiteY9" fmla="*/ 60975 h 2559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78100 w 400050"/>
              <a:gd name="connsiteY2" fmla="*/ 6097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30475 w 400050"/>
              <a:gd name="connsiteY2" fmla="*/ 1652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85725 h 300401"/>
              <a:gd name="connsiteX1" fmla="*/ 235667 w 400050"/>
              <a:gd name="connsiteY1" fmla="*/ 86654 h 300401"/>
              <a:gd name="connsiteX2" fmla="*/ 173325 w 400050"/>
              <a:gd name="connsiteY2" fmla="*/ 0 h 300401"/>
              <a:gd name="connsiteX3" fmla="*/ 278100 w 400050"/>
              <a:gd name="connsiteY3" fmla="*/ 24750 h 300401"/>
              <a:gd name="connsiteX4" fmla="*/ 400050 w 400050"/>
              <a:gd name="connsiteY4" fmla="*/ 146701 h 300401"/>
              <a:gd name="connsiteX5" fmla="*/ 255875 w 400050"/>
              <a:gd name="connsiteY5" fmla="*/ 300401 h 300401"/>
              <a:gd name="connsiteX6" fmla="*/ 208250 w 400050"/>
              <a:gd name="connsiteY6" fmla="*/ 280701 h 300401"/>
              <a:gd name="connsiteX7" fmla="*/ 245192 w 400050"/>
              <a:gd name="connsiteY7" fmla="*/ 207304 h 300401"/>
              <a:gd name="connsiteX8" fmla="*/ 0 w 400050"/>
              <a:gd name="connsiteY8" fmla="*/ 207676 h 300401"/>
              <a:gd name="connsiteX9" fmla="*/ 0 w 400050"/>
              <a:gd name="connsiteY9" fmla="*/ 85725 h 30040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3325 w 400050"/>
              <a:gd name="connsiteY2" fmla="*/ 26050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186025 w 400050"/>
              <a:gd name="connsiteY6" fmla="*/ 30040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86025 w 400050"/>
              <a:gd name="connsiteY6" fmla="*/ 30040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6350 w 400050"/>
              <a:gd name="connsiteY0" fmla="*/ 134000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6350 w 400050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42017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24125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76500 w 396875"/>
              <a:gd name="connsiteY6" fmla="*/ 31627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86025 w 396875"/>
              <a:gd name="connsiteY6" fmla="*/ 32262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05425 h 339151"/>
              <a:gd name="connsiteX1" fmla="*/ 276942 w 396875"/>
              <a:gd name="connsiteY1" fmla="*/ 112704 h 339151"/>
              <a:gd name="connsiteX2" fmla="*/ 166975 w 396875"/>
              <a:gd name="connsiteY2" fmla="*/ 13350 h 339151"/>
              <a:gd name="connsiteX3" fmla="*/ 233650 w 396875"/>
              <a:gd name="connsiteY3" fmla="*/ 0 h 339151"/>
              <a:gd name="connsiteX4" fmla="*/ 396875 w 396875"/>
              <a:gd name="connsiteY4" fmla="*/ 144176 h 339151"/>
              <a:gd name="connsiteX5" fmla="*/ 217775 w 396875"/>
              <a:gd name="connsiteY5" fmla="*/ 339151 h 339151"/>
              <a:gd name="connsiteX6" fmla="*/ 186025 w 396875"/>
              <a:gd name="connsiteY6" fmla="*/ 297226 h 339151"/>
              <a:gd name="connsiteX7" fmla="*/ 276942 w 396875"/>
              <a:gd name="connsiteY7" fmla="*/ 176204 h 339151"/>
              <a:gd name="connsiteX8" fmla="*/ 0 w 396875"/>
              <a:gd name="connsiteY8" fmla="*/ 179751 h 339151"/>
              <a:gd name="connsiteX9" fmla="*/ 3175 w 396875"/>
              <a:gd name="connsiteY9" fmla="*/ 105425 h 339151"/>
              <a:gd name="connsiteX0" fmla="*/ 3175 w 396875"/>
              <a:gd name="connsiteY0" fmla="*/ 105425 h 313751"/>
              <a:gd name="connsiteX1" fmla="*/ 276942 w 396875"/>
              <a:gd name="connsiteY1" fmla="*/ 112704 h 313751"/>
              <a:gd name="connsiteX2" fmla="*/ 166975 w 396875"/>
              <a:gd name="connsiteY2" fmla="*/ 13350 h 313751"/>
              <a:gd name="connsiteX3" fmla="*/ 233650 w 396875"/>
              <a:gd name="connsiteY3" fmla="*/ 0 h 313751"/>
              <a:gd name="connsiteX4" fmla="*/ 396875 w 396875"/>
              <a:gd name="connsiteY4" fmla="*/ 144176 h 313751"/>
              <a:gd name="connsiteX5" fmla="*/ 252700 w 396875"/>
              <a:gd name="connsiteY5" fmla="*/ 313751 h 313751"/>
              <a:gd name="connsiteX6" fmla="*/ 186025 w 396875"/>
              <a:gd name="connsiteY6" fmla="*/ 297226 h 313751"/>
              <a:gd name="connsiteX7" fmla="*/ 276942 w 396875"/>
              <a:gd name="connsiteY7" fmla="*/ 176204 h 313751"/>
              <a:gd name="connsiteX8" fmla="*/ 0 w 396875"/>
              <a:gd name="connsiteY8" fmla="*/ 179751 h 313751"/>
              <a:gd name="connsiteX9" fmla="*/ 3175 w 396875"/>
              <a:gd name="connsiteY9" fmla="*/ 105425 h 313751"/>
              <a:gd name="connsiteX0" fmla="*/ 3175 w 396875"/>
              <a:gd name="connsiteY0" fmla="*/ 102250 h 310576"/>
              <a:gd name="connsiteX1" fmla="*/ 276942 w 396875"/>
              <a:gd name="connsiteY1" fmla="*/ 109529 h 310576"/>
              <a:gd name="connsiteX2" fmla="*/ 166975 w 396875"/>
              <a:gd name="connsiteY2" fmla="*/ 10175 h 310576"/>
              <a:gd name="connsiteX3" fmla="*/ 252700 w 396875"/>
              <a:gd name="connsiteY3" fmla="*/ 0 h 310576"/>
              <a:gd name="connsiteX4" fmla="*/ 396875 w 396875"/>
              <a:gd name="connsiteY4" fmla="*/ 141001 h 310576"/>
              <a:gd name="connsiteX5" fmla="*/ 252700 w 396875"/>
              <a:gd name="connsiteY5" fmla="*/ 310576 h 310576"/>
              <a:gd name="connsiteX6" fmla="*/ 186025 w 396875"/>
              <a:gd name="connsiteY6" fmla="*/ 294051 h 310576"/>
              <a:gd name="connsiteX7" fmla="*/ 276942 w 396875"/>
              <a:gd name="connsiteY7" fmla="*/ 173029 h 310576"/>
              <a:gd name="connsiteX8" fmla="*/ 0 w 396875"/>
              <a:gd name="connsiteY8" fmla="*/ 176576 h 310576"/>
              <a:gd name="connsiteX9" fmla="*/ 3175 w 396875"/>
              <a:gd name="connsiteY9" fmla="*/ 102250 h 310576"/>
              <a:gd name="connsiteX0" fmla="*/ 3175 w 396875"/>
              <a:gd name="connsiteY0" fmla="*/ 95106 h 303432"/>
              <a:gd name="connsiteX1" fmla="*/ 276942 w 396875"/>
              <a:gd name="connsiteY1" fmla="*/ 102385 h 303432"/>
              <a:gd name="connsiteX2" fmla="*/ 166975 w 396875"/>
              <a:gd name="connsiteY2" fmla="*/ 3031 h 303432"/>
              <a:gd name="connsiteX3" fmla="*/ 264606 w 396875"/>
              <a:gd name="connsiteY3" fmla="*/ 0 h 303432"/>
              <a:gd name="connsiteX4" fmla="*/ 396875 w 396875"/>
              <a:gd name="connsiteY4" fmla="*/ 133857 h 303432"/>
              <a:gd name="connsiteX5" fmla="*/ 252700 w 396875"/>
              <a:gd name="connsiteY5" fmla="*/ 303432 h 303432"/>
              <a:gd name="connsiteX6" fmla="*/ 186025 w 396875"/>
              <a:gd name="connsiteY6" fmla="*/ 286907 h 303432"/>
              <a:gd name="connsiteX7" fmla="*/ 276942 w 396875"/>
              <a:gd name="connsiteY7" fmla="*/ 165885 h 303432"/>
              <a:gd name="connsiteX8" fmla="*/ 0 w 396875"/>
              <a:gd name="connsiteY8" fmla="*/ 169432 h 303432"/>
              <a:gd name="connsiteX9" fmla="*/ 3175 w 396875"/>
              <a:gd name="connsiteY9" fmla="*/ 95106 h 303432"/>
              <a:gd name="connsiteX0" fmla="*/ 3175 w 396875"/>
              <a:gd name="connsiteY0" fmla="*/ 95106 h 286907"/>
              <a:gd name="connsiteX1" fmla="*/ 276942 w 396875"/>
              <a:gd name="connsiteY1" fmla="*/ 102385 h 286907"/>
              <a:gd name="connsiteX2" fmla="*/ 166975 w 396875"/>
              <a:gd name="connsiteY2" fmla="*/ 3031 h 286907"/>
              <a:gd name="connsiteX3" fmla="*/ 264606 w 396875"/>
              <a:gd name="connsiteY3" fmla="*/ 0 h 286907"/>
              <a:gd name="connsiteX4" fmla="*/ 396875 w 396875"/>
              <a:gd name="connsiteY4" fmla="*/ 133857 h 286907"/>
              <a:gd name="connsiteX5" fmla="*/ 274131 w 396875"/>
              <a:gd name="connsiteY5" fmla="*/ 284382 h 286907"/>
              <a:gd name="connsiteX6" fmla="*/ 186025 w 396875"/>
              <a:gd name="connsiteY6" fmla="*/ 286907 h 286907"/>
              <a:gd name="connsiteX7" fmla="*/ 276942 w 396875"/>
              <a:gd name="connsiteY7" fmla="*/ 165885 h 286907"/>
              <a:gd name="connsiteX8" fmla="*/ 0 w 396875"/>
              <a:gd name="connsiteY8" fmla="*/ 169432 h 286907"/>
              <a:gd name="connsiteX9" fmla="*/ 3175 w 396875"/>
              <a:gd name="connsiteY9" fmla="*/ 95106 h 286907"/>
              <a:gd name="connsiteX0" fmla="*/ 3175 w 396875"/>
              <a:gd name="connsiteY0" fmla="*/ 92724 h 284525"/>
              <a:gd name="connsiteX1" fmla="*/ 276942 w 396875"/>
              <a:gd name="connsiteY1" fmla="*/ 100003 h 284525"/>
              <a:gd name="connsiteX2" fmla="*/ 166975 w 396875"/>
              <a:gd name="connsiteY2" fmla="*/ 649 h 284525"/>
              <a:gd name="connsiteX3" fmla="*/ 269368 w 396875"/>
              <a:gd name="connsiteY3" fmla="*/ 0 h 284525"/>
              <a:gd name="connsiteX4" fmla="*/ 396875 w 396875"/>
              <a:gd name="connsiteY4" fmla="*/ 131475 h 284525"/>
              <a:gd name="connsiteX5" fmla="*/ 274131 w 396875"/>
              <a:gd name="connsiteY5" fmla="*/ 282000 h 284525"/>
              <a:gd name="connsiteX6" fmla="*/ 186025 w 396875"/>
              <a:gd name="connsiteY6" fmla="*/ 284525 h 284525"/>
              <a:gd name="connsiteX7" fmla="*/ 276942 w 396875"/>
              <a:gd name="connsiteY7" fmla="*/ 163503 h 284525"/>
              <a:gd name="connsiteX8" fmla="*/ 0 w 396875"/>
              <a:gd name="connsiteY8" fmla="*/ 167050 h 284525"/>
              <a:gd name="connsiteX9" fmla="*/ 3175 w 396875"/>
              <a:gd name="connsiteY9" fmla="*/ 92724 h 284525"/>
              <a:gd name="connsiteX0" fmla="*/ 3175 w 396875"/>
              <a:gd name="connsiteY0" fmla="*/ 92724 h 282144"/>
              <a:gd name="connsiteX1" fmla="*/ 276942 w 396875"/>
              <a:gd name="connsiteY1" fmla="*/ 100003 h 282144"/>
              <a:gd name="connsiteX2" fmla="*/ 166975 w 396875"/>
              <a:gd name="connsiteY2" fmla="*/ 649 h 282144"/>
              <a:gd name="connsiteX3" fmla="*/ 269368 w 396875"/>
              <a:gd name="connsiteY3" fmla="*/ 0 h 282144"/>
              <a:gd name="connsiteX4" fmla="*/ 396875 w 396875"/>
              <a:gd name="connsiteY4" fmla="*/ 131475 h 282144"/>
              <a:gd name="connsiteX5" fmla="*/ 274131 w 396875"/>
              <a:gd name="connsiteY5" fmla="*/ 282000 h 282144"/>
              <a:gd name="connsiteX6" fmla="*/ 174119 w 396875"/>
              <a:gd name="connsiteY6" fmla="*/ 282144 h 282144"/>
              <a:gd name="connsiteX7" fmla="*/ 276942 w 396875"/>
              <a:gd name="connsiteY7" fmla="*/ 163503 h 282144"/>
              <a:gd name="connsiteX8" fmla="*/ 0 w 396875"/>
              <a:gd name="connsiteY8" fmla="*/ 167050 h 282144"/>
              <a:gd name="connsiteX9" fmla="*/ 3175 w 396875"/>
              <a:gd name="connsiteY9" fmla="*/ 92724 h 282144"/>
              <a:gd name="connsiteX0" fmla="*/ 3175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175 w 406400"/>
              <a:gd name="connsiteY9" fmla="*/ 92724 h 282144"/>
              <a:gd name="connsiteX0" fmla="*/ 36512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6512 w 406400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8412 w 370681"/>
              <a:gd name="connsiteY5" fmla="*/ 281351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1268 w 370681"/>
              <a:gd name="connsiteY5" fmla="*/ 278970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78970"/>
              <a:gd name="connsiteX1" fmla="*/ 241223 w 370681"/>
              <a:gd name="connsiteY1" fmla="*/ 99354 h 278970"/>
              <a:gd name="connsiteX2" fmla="*/ 131256 w 370681"/>
              <a:gd name="connsiteY2" fmla="*/ 0 h 278970"/>
              <a:gd name="connsiteX3" fmla="*/ 233649 w 370681"/>
              <a:gd name="connsiteY3" fmla="*/ 1732 h 278970"/>
              <a:gd name="connsiteX4" fmla="*/ 370681 w 370681"/>
              <a:gd name="connsiteY4" fmla="*/ 128445 h 278970"/>
              <a:gd name="connsiteX5" fmla="*/ 231268 w 370681"/>
              <a:gd name="connsiteY5" fmla="*/ 278970 h 278970"/>
              <a:gd name="connsiteX6" fmla="*/ 140781 w 370681"/>
              <a:gd name="connsiteY6" fmla="*/ 274352 h 278970"/>
              <a:gd name="connsiteX7" fmla="*/ 241223 w 370681"/>
              <a:gd name="connsiteY7" fmla="*/ 162854 h 278970"/>
              <a:gd name="connsiteX8" fmla="*/ 0 w 370681"/>
              <a:gd name="connsiteY8" fmla="*/ 166401 h 278970"/>
              <a:gd name="connsiteX9" fmla="*/ 793 w 370681"/>
              <a:gd name="connsiteY9" fmla="*/ 92075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0681" h="278970">
                <a:moveTo>
                  <a:pt x="793" y="92075"/>
                </a:moveTo>
                <a:lnTo>
                  <a:pt x="241223" y="99354"/>
                </a:lnTo>
                <a:lnTo>
                  <a:pt x="131256" y="0"/>
                </a:lnTo>
                <a:cubicBezTo>
                  <a:pt x="177293" y="2166"/>
                  <a:pt x="199518" y="1948"/>
                  <a:pt x="233649" y="1732"/>
                </a:cubicBezTo>
                <a:lnTo>
                  <a:pt x="370681" y="128445"/>
                </a:lnTo>
                <a:lnTo>
                  <a:pt x="231268" y="278970"/>
                </a:lnTo>
                <a:lnTo>
                  <a:pt x="140781" y="274352"/>
                </a:lnTo>
                <a:lnTo>
                  <a:pt x="241223" y="162854"/>
                </a:lnTo>
                <a:lnTo>
                  <a:pt x="0" y="166401"/>
                </a:lnTo>
                <a:cubicBezTo>
                  <a:pt x="264" y="141626"/>
                  <a:pt x="529" y="116850"/>
                  <a:pt x="793" y="92075"/>
                </a:cubicBezTo>
                <a:close/>
              </a:path>
            </a:pathLst>
          </a:custGeom>
          <a:solidFill>
            <a:schemeClr val="tx1">
              <a:alpha val="18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3" name="右箭头 3"/>
          <p:cNvSpPr/>
          <p:nvPr/>
        </p:nvSpPr>
        <p:spPr>
          <a:xfrm rot="16200000" flipH="1">
            <a:off x="7174707" y="2705894"/>
            <a:ext cx="641350" cy="382587"/>
          </a:xfrm>
          <a:custGeom>
            <a:avLst/>
            <a:gdLst>
              <a:gd name="connsiteX0" fmla="*/ 0 w 400050"/>
              <a:gd name="connsiteY0" fmla="*/ 60975 h 243901"/>
              <a:gd name="connsiteX1" fmla="*/ 278100 w 400050"/>
              <a:gd name="connsiteY1" fmla="*/ 60975 h 243901"/>
              <a:gd name="connsiteX2" fmla="*/ 278100 w 400050"/>
              <a:gd name="connsiteY2" fmla="*/ 0 h 243901"/>
              <a:gd name="connsiteX3" fmla="*/ 400050 w 400050"/>
              <a:gd name="connsiteY3" fmla="*/ 121951 h 243901"/>
              <a:gd name="connsiteX4" fmla="*/ 278100 w 400050"/>
              <a:gd name="connsiteY4" fmla="*/ 243901 h 243901"/>
              <a:gd name="connsiteX5" fmla="*/ 278100 w 400050"/>
              <a:gd name="connsiteY5" fmla="*/ 182926 h 243901"/>
              <a:gd name="connsiteX6" fmla="*/ 0 w 400050"/>
              <a:gd name="connsiteY6" fmla="*/ 182926 h 243901"/>
              <a:gd name="connsiteX7" fmla="*/ 0 w 400050"/>
              <a:gd name="connsiteY7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0 w 400050"/>
              <a:gd name="connsiteY7" fmla="*/ 182926 h 243901"/>
              <a:gd name="connsiteX8" fmla="*/ 0 w 400050"/>
              <a:gd name="connsiteY8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245192 w 400050"/>
              <a:gd name="connsiteY7" fmla="*/ 182554 h 243901"/>
              <a:gd name="connsiteX8" fmla="*/ 0 w 400050"/>
              <a:gd name="connsiteY8" fmla="*/ 182926 h 243901"/>
              <a:gd name="connsiteX9" fmla="*/ 0 w 400050"/>
              <a:gd name="connsiteY9" fmla="*/ 60975 h 243901"/>
              <a:gd name="connsiteX0" fmla="*/ 0 w 400050"/>
              <a:gd name="connsiteY0" fmla="*/ 60975 h 255951"/>
              <a:gd name="connsiteX1" fmla="*/ 235667 w 400050"/>
              <a:gd name="connsiteY1" fmla="*/ 61904 h 255951"/>
              <a:gd name="connsiteX2" fmla="*/ 278100 w 400050"/>
              <a:gd name="connsiteY2" fmla="*/ 60975 h 255951"/>
              <a:gd name="connsiteX3" fmla="*/ 278100 w 400050"/>
              <a:gd name="connsiteY3" fmla="*/ 0 h 255951"/>
              <a:gd name="connsiteX4" fmla="*/ 400050 w 400050"/>
              <a:gd name="connsiteY4" fmla="*/ 121951 h 255951"/>
              <a:gd name="connsiteX5" fmla="*/ 278100 w 400050"/>
              <a:gd name="connsiteY5" fmla="*/ 243901 h 255951"/>
              <a:gd name="connsiteX6" fmla="*/ 208250 w 400050"/>
              <a:gd name="connsiteY6" fmla="*/ 255951 h 255951"/>
              <a:gd name="connsiteX7" fmla="*/ 245192 w 400050"/>
              <a:gd name="connsiteY7" fmla="*/ 182554 h 255951"/>
              <a:gd name="connsiteX8" fmla="*/ 0 w 400050"/>
              <a:gd name="connsiteY8" fmla="*/ 182926 h 255951"/>
              <a:gd name="connsiteX9" fmla="*/ 0 w 400050"/>
              <a:gd name="connsiteY9" fmla="*/ 60975 h 2559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78100 w 400050"/>
              <a:gd name="connsiteY2" fmla="*/ 6097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30475 w 400050"/>
              <a:gd name="connsiteY2" fmla="*/ 1652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85725 h 300401"/>
              <a:gd name="connsiteX1" fmla="*/ 235667 w 400050"/>
              <a:gd name="connsiteY1" fmla="*/ 86654 h 300401"/>
              <a:gd name="connsiteX2" fmla="*/ 173325 w 400050"/>
              <a:gd name="connsiteY2" fmla="*/ 0 h 300401"/>
              <a:gd name="connsiteX3" fmla="*/ 278100 w 400050"/>
              <a:gd name="connsiteY3" fmla="*/ 24750 h 300401"/>
              <a:gd name="connsiteX4" fmla="*/ 400050 w 400050"/>
              <a:gd name="connsiteY4" fmla="*/ 146701 h 300401"/>
              <a:gd name="connsiteX5" fmla="*/ 255875 w 400050"/>
              <a:gd name="connsiteY5" fmla="*/ 300401 h 300401"/>
              <a:gd name="connsiteX6" fmla="*/ 208250 w 400050"/>
              <a:gd name="connsiteY6" fmla="*/ 280701 h 300401"/>
              <a:gd name="connsiteX7" fmla="*/ 245192 w 400050"/>
              <a:gd name="connsiteY7" fmla="*/ 207304 h 300401"/>
              <a:gd name="connsiteX8" fmla="*/ 0 w 400050"/>
              <a:gd name="connsiteY8" fmla="*/ 207676 h 300401"/>
              <a:gd name="connsiteX9" fmla="*/ 0 w 400050"/>
              <a:gd name="connsiteY9" fmla="*/ 85725 h 30040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3325 w 400050"/>
              <a:gd name="connsiteY2" fmla="*/ 26050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186025 w 400050"/>
              <a:gd name="connsiteY6" fmla="*/ 30040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86025 w 400050"/>
              <a:gd name="connsiteY6" fmla="*/ 30040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6350 w 400050"/>
              <a:gd name="connsiteY0" fmla="*/ 134000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6350 w 400050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42017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24125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76500 w 396875"/>
              <a:gd name="connsiteY6" fmla="*/ 31627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86025 w 396875"/>
              <a:gd name="connsiteY6" fmla="*/ 32262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05425 h 339151"/>
              <a:gd name="connsiteX1" fmla="*/ 276942 w 396875"/>
              <a:gd name="connsiteY1" fmla="*/ 112704 h 339151"/>
              <a:gd name="connsiteX2" fmla="*/ 166975 w 396875"/>
              <a:gd name="connsiteY2" fmla="*/ 13350 h 339151"/>
              <a:gd name="connsiteX3" fmla="*/ 233650 w 396875"/>
              <a:gd name="connsiteY3" fmla="*/ 0 h 339151"/>
              <a:gd name="connsiteX4" fmla="*/ 396875 w 396875"/>
              <a:gd name="connsiteY4" fmla="*/ 144176 h 339151"/>
              <a:gd name="connsiteX5" fmla="*/ 217775 w 396875"/>
              <a:gd name="connsiteY5" fmla="*/ 339151 h 339151"/>
              <a:gd name="connsiteX6" fmla="*/ 186025 w 396875"/>
              <a:gd name="connsiteY6" fmla="*/ 297226 h 339151"/>
              <a:gd name="connsiteX7" fmla="*/ 276942 w 396875"/>
              <a:gd name="connsiteY7" fmla="*/ 176204 h 339151"/>
              <a:gd name="connsiteX8" fmla="*/ 0 w 396875"/>
              <a:gd name="connsiteY8" fmla="*/ 179751 h 339151"/>
              <a:gd name="connsiteX9" fmla="*/ 3175 w 396875"/>
              <a:gd name="connsiteY9" fmla="*/ 105425 h 339151"/>
              <a:gd name="connsiteX0" fmla="*/ 3175 w 396875"/>
              <a:gd name="connsiteY0" fmla="*/ 105425 h 313751"/>
              <a:gd name="connsiteX1" fmla="*/ 276942 w 396875"/>
              <a:gd name="connsiteY1" fmla="*/ 112704 h 313751"/>
              <a:gd name="connsiteX2" fmla="*/ 166975 w 396875"/>
              <a:gd name="connsiteY2" fmla="*/ 13350 h 313751"/>
              <a:gd name="connsiteX3" fmla="*/ 233650 w 396875"/>
              <a:gd name="connsiteY3" fmla="*/ 0 h 313751"/>
              <a:gd name="connsiteX4" fmla="*/ 396875 w 396875"/>
              <a:gd name="connsiteY4" fmla="*/ 144176 h 313751"/>
              <a:gd name="connsiteX5" fmla="*/ 252700 w 396875"/>
              <a:gd name="connsiteY5" fmla="*/ 313751 h 313751"/>
              <a:gd name="connsiteX6" fmla="*/ 186025 w 396875"/>
              <a:gd name="connsiteY6" fmla="*/ 297226 h 313751"/>
              <a:gd name="connsiteX7" fmla="*/ 276942 w 396875"/>
              <a:gd name="connsiteY7" fmla="*/ 176204 h 313751"/>
              <a:gd name="connsiteX8" fmla="*/ 0 w 396875"/>
              <a:gd name="connsiteY8" fmla="*/ 179751 h 313751"/>
              <a:gd name="connsiteX9" fmla="*/ 3175 w 396875"/>
              <a:gd name="connsiteY9" fmla="*/ 105425 h 313751"/>
              <a:gd name="connsiteX0" fmla="*/ 3175 w 396875"/>
              <a:gd name="connsiteY0" fmla="*/ 102250 h 310576"/>
              <a:gd name="connsiteX1" fmla="*/ 276942 w 396875"/>
              <a:gd name="connsiteY1" fmla="*/ 109529 h 310576"/>
              <a:gd name="connsiteX2" fmla="*/ 166975 w 396875"/>
              <a:gd name="connsiteY2" fmla="*/ 10175 h 310576"/>
              <a:gd name="connsiteX3" fmla="*/ 252700 w 396875"/>
              <a:gd name="connsiteY3" fmla="*/ 0 h 310576"/>
              <a:gd name="connsiteX4" fmla="*/ 396875 w 396875"/>
              <a:gd name="connsiteY4" fmla="*/ 141001 h 310576"/>
              <a:gd name="connsiteX5" fmla="*/ 252700 w 396875"/>
              <a:gd name="connsiteY5" fmla="*/ 310576 h 310576"/>
              <a:gd name="connsiteX6" fmla="*/ 186025 w 396875"/>
              <a:gd name="connsiteY6" fmla="*/ 294051 h 310576"/>
              <a:gd name="connsiteX7" fmla="*/ 276942 w 396875"/>
              <a:gd name="connsiteY7" fmla="*/ 173029 h 310576"/>
              <a:gd name="connsiteX8" fmla="*/ 0 w 396875"/>
              <a:gd name="connsiteY8" fmla="*/ 176576 h 310576"/>
              <a:gd name="connsiteX9" fmla="*/ 3175 w 396875"/>
              <a:gd name="connsiteY9" fmla="*/ 102250 h 310576"/>
              <a:gd name="connsiteX0" fmla="*/ 3175 w 396875"/>
              <a:gd name="connsiteY0" fmla="*/ 95106 h 303432"/>
              <a:gd name="connsiteX1" fmla="*/ 276942 w 396875"/>
              <a:gd name="connsiteY1" fmla="*/ 102385 h 303432"/>
              <a:gd name="connsiteX2" fmla="*/ 166975 w 396875"/>
              <a:gd name="connsiteY2" fmla="*/ 3031 h 303432"/>
              <a:gd name="connsiteX3" fmla="*/ 264606 w 396875"/>
              <a:gd name="connsiteY3" fmla="*/ 0 h 303432"/>
              <a:gd name="connsiteX4" fmla="*/ 396875 w 396875"/>
              <a:gd name="connsiteY4" fmla="*/ 133857 h 303432"/>
              <a:gd name="connsiteX5" fmla="*/ 252700 w 396875"/>
              <a:gd name="connsiteY5" fmla="*/ 303432 h 303432"/>
              <a:gd name="connsiteX6" fmla="*/ 186025 w 396875"/>
              <a:gd name="connsiteY6" fmla="*/ 286907 h 303432"/>
              <a:gd name="connsiteX7" fmla="*/ 276942 w 396875"/>
              <a:gd name="connsiteY7" fmla="*/ 165885 h 303432"/>
              <a:gd name="connsiteX8" fmla="*/ 0 w 396875"/>
              <a:gd name="connsiteY8" fmla="*/ 169432 h 303432"/>
              <a:gd name="connsiteX9" fmla="*/ 3175 w 396875"/>
              <a:gd name="connsiteY9" fmla="*/ 95106 h 303432"/>
              <a:gd name="connsiteX0" fmla="*/ 3175 w 396875"/>
              <a:gd name="connsiteY0" fmla="*/ 95106 h 286907"/>
              <a:gd name="connsiteX1" fmla="*/ 276942 w 396875"/>
              <a:gd name="connsiteY1" fmla="*/ 102385 h 286907"/>
              <a:gd name="connsiteX2" fmla="*/ 166975 w 396875"/>
              <a:gd name="connsiteY2" fmla="*/ 3031 h 286907"/>
              <a:gd name="connsiteX3" fmla="*/ 264606 w 396875"/>
              <a:gd name="connsiteY3" fmla="*/ 0 h 286907"/>
              <a:gd name="connsiteX4" fmla="*/ 396875 w 396875"/>
              <a:gd name="connsiteY4" fmla="*/ 133857 h 286907"/>
              <a:gd name="connsiteX5" fmla="*/ 274131 w 396875"/>
              <a:gd name="connsiteY5" fmla="*/ 284382 h 286907"/>
              <a:gd name="connsiteX6" fmla="*/ 186025 w 396875"/>
              <a:gd name="connsiteY6" fmla="*/ 286907 h 286907"/>
              <a:gd name="connsiteX7" fmla="*/ 276942 w 396875"/>
              <a:gd name="connsiteY7" fmla="*/ 165885 h 286907"/>
              <a:gd name="connsiteX8" fmla="*/ 0 w 396875"/>
              <a:gd name="connsiteY8" fmla="*/ 169432 h 286907"/>
              <a:gd name="connsiteX9" fmla="*/ 3175 w 396875"/>
              <a:gd name="connsiteY9" fmla="*/ 95106 h 286907"/>
              <a:gd name="connsiteX0" fmla="*/ 3175 w 396875"/>
              <a:gd name="connsiteY0" fmla="*/ 92724 h 284525"/>
              <a:gd name="connsiteX1" fmla="*/ 276942 w 396875"/>
              <a:gd name="connsiteY1" fmla="*/ 100003 h 284525"/>
              <a:gd name="connsiteX2" fmla="*/ 166975 w 396875"/>
              <a:gd name="connsiteY2" fmla="*/ 649 h 284525"/>
              <a:gd name="connsiteX3" fmla="*/ 269368 w 396875"/>
              <a:gd name="connsiteY3" fmla="*/ 0 h 284525"/>
              <a:gd name="connsiteX4" fmla="*/ 396875 w 396875"/>
              <a:gd name="connsiteY4" fmla="*/ 131475 h 284525"/>
              <a:gd name="connsiteX5" fmla="*/ 274131 w 396875"/>
              <a:gd name="connsiteY5" fmla="*/ 282000 h 284525"/>
              <a:gd name="connsiteX6" fmla="*/ 186025 w 396875"/>
              <a:gd name="connsiteY6" fmla="*/ 284525 h 284525"/>
              <a:gd name="connsiteX7" fmla="*/ 276942 w 396875"/>
              <a:gd name="connsiteY7" fmla="*/ 163503 h 284525"/>
              <a:gd name="connsiteX8" fmla="*/ 0 w 396875"/>
              <a:gd name="connsiteY8" fmla="*/ 167050 h 284525"/>
              <a:gd name="connsiteX9" fmla="*/ 3175 w 396875"/>
              <a:gd name="connsiteY9" fmla="*/ 92724 h 284525"/>
              <a:gd name="connsiteX0" fmla="*/ 3175 w 396875"/>
              <a:gd name="connsiteY0" fmla="*/ 92724 h 282144"/>
              <a:gd name="connsiteX1" fmla="*/ 276942 w 396875"/>
              <a:gd name="connsiteY1" fmla="*/ 100003 h 282144"/>
              <a:gd name="connsiteX2" fmla="*/ 166975 w 396875"/>
              <a:gd name="connsiteY2" fmla="*/ 649 h 282144"/>
              <a:gd name="connsiteX3" fmla="*/ 269368 w 396875"/>
              <a:gd name="connsiteY3" fmla="*/ 0 h 282144"/>
              <a:gd name="connsiteX4" fmla="*/ 396875 w 396875"/>
              <a:gd name="connsiteY4" fmla="*/ 131475 h 282144"/>
              <a:gd name="connsiteX5" fmla="*/ 274131 w 396875"/>
              <a:gd name="connsiteY5" fmla="*/ 282000 h 282144"/>
              <a:gd name="connsiteX6" fmla="*/ 174119 w 396875"/>
              <a:gd name="connsiteY6" fmla="*/ 282144 h 282144"/>
              <a:gd name="connsiteX7" fmla="*/ 276942 w 396875"/>
              <a:gd name="connsiteY7" fmla="*/ 163503 h 282144"/>
              <a:gd name="connsiteX8" fmla="*/ 0 w 396875"/>
              <a:gd name="connsiteY8" fmla="*/ 167050 h 282144"/>
              <a:gd name="connsiteX9" fmla="*/ 3175 w 396875"/>
              <a:gd name="connsiteY9" fmla="*/ 92724 h 282144"/>
              <a:gd name="connsiteX0" fmla="*/ 3175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175 w 406400"/>
              <a:gd name="connsiteY9" fmla="*/ 92724 h 282144"/>
              <a:gd name="connsiteX0" fmla="*/ 36512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6512 w 406400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8412 w 370681"/>
              <a:gd name="connsiteY5" fmla="*/ 281351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1268 w 370681"/>
              <a:gd name="connsiteY5" fmla="*/ 278970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78970"/>
              <a:gd name="connsiteX1" fmla="*/ 241223 w 370681"/>
              <a:gd name="connsiteY1" fmla="*/ 99354 h 278970"/>
              <a:gd name="connsiteX2" fmla="*/ 131256 w 370681"/>
              <a:gd name="connsiteY2" fmla="*/ 0 h 278970"/>
              <a:gd name="connsiteX3" fmla="*/ 233649 w 370681"/>
              <a:gd name="connsiteY3" fmla="*/ 1732 h 278970"/>
              <a:gd name="connsiteX4" fmla="*/ 370681 w 370681"/>
              <a:gd name="connsiteY4" fmla="*/ 128445 h 278970"/>
              <a:gd name="connsiteX5" fmla="*/ 231268 w 370681"/>
              <a:gd name="connsiteY5" fmla="*/ 278970 h 278970"/>
              <a:gd name="connsiteX6" fmla="*/ 140781 w 370681"/>
              <a:gd name="connsiteY6" fmla="*/ 274352 h 278970"/>
              <a:gd name="connsiteX7" fmla="*/ 241223 w 370681"/>
              <a:gd name="connsiteY7" fmla="*/ 162854 h 278970"/>
              <a:gd name="connsiteX8" fmla="*/ 0 w 370681"/>
              <a:gd name="connsiteY8" fmla="*/ 166401 h 278970"/>
              <a:gd name="connsiteX9" fmla="*/ 793 w 370681"/>
              <a:gd name="connsiteY9" fmla="*/ 92075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0681" h="278970">
                <a:moveTo>
                  <a:pt x="793" y="92075"/>
                </a:moveTo>
                <a:lnTo>
                  <a:pt x="241223" y="99354"/>
                </a:lnTo>
                <a:lnTo>
                  <a:pt x="131256" y="0"/>
                </a:lnTo>
                <a:cubicBezTo>
                  <a:pt x="177293" y="2166"/>
                  <a:pt x="199518" y="1948"/>
                  <a:pt x="233649" y="1732"/>
                </a:cubicBezTo>
                <a:lnTo>
                  <a:pt x="370681" y="128445"/>
                </a:lnTo>
                <a:lnTo>
                  <a:pt x="231268" y="278970"/>
                </a:lnTo>
                <a:lnTo>
                  <a:pt x="140781" y="274352"/>
                </a:lnTo>
                <a:lnTo>
                  <a:pt x="241223" y="162854"/>
                </a:lnTo>
                <a:lnTo>
                  <a:pt x="0" y="166401"/>
                </a:lnTo>
                <a:cubicBezTo>
                  <a:pt x="264" y="141626"/>
                  <a:pt x="529" y="116850"/>
                  <a:pt x="793" y="92075"/>
                </a:cubicBezTo>
                <a:close/>
              </a:path>
            </a:pathLst>
          </a:custGeom>
          <a:solidFill>
            <a:schemeClr val="tx1">
              <a:alpha val="18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4" name="右箭头 3"/>
          <p:cNvSpPr/>
          <p:nvPr/>
        </p:nvSpPr>
        <p:spPr>
          <a:xfrm rot="10800000">
            <a:off x="8477250" y="4359275"/>
            <a:ext cx="560388" cy="420688"/>
          </a:xfrm>
          <a:custGeom>
            <a:avLst/>
            <a:gdLst>
              <a:gd name="connsiteX0" fmla="*/ 0 w 400050"/>
              <a:gd name="connsiteY0" fmla="*/ 60975 h 243901"/>
              <a:gd name="connsiteX1" fmla="*/ 278100 w 400050"/>
              <a:gd name="connsiteY1" fmla="*/ 60975 h 243901"/>
              <a:gd name="connsiteX2" fmla="*/ 278100 w 400050"/>
              <a:gd name="connsiteY2" fmla="*/ 0 h 243901"/>
              <a:gd name="connsiteX3" fmla="*/ 400050 w 400050"/>
              <a:gd name="connsiteY3" fmla="*/ 121951 h 243901"/>
              <a:gd name="connsiteX4" fmla="*/ 278100 w 400050"/>
              <a:gd name="connsiteY4" fmla="*/ 243901 h 243901"/>
              <a:gd name="connsiteX5" fmla="*/ 278100 w 400050"/>
              <a:gd name="connsiteY5" fmla="*/ 182926 h 243901"/>
              <a:gd name="connsiteX6" fmla="*/ 0 w 400050"/>
              <a:gd name="connsiteY6" fmla="*/ 182926 h 243901"/>
              <a:gd name="connsiteX7" fmla="*/ 0 w 400050"/>
              <a:gd name="connsiteY7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0 w 400050"/>
              <a:gd name="connsiteY7" fmla="*/ 182926 h 243901"/>
              <a:gd name="connsiteX8" fmla="*/ 0 w 400050"/>
              <a:gd name="connsiteY8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245192 w 400050"/>
              <a:gd name="connsiteY7" fmla="*/ 182554 h 243901"/>
              <a:gd name="connsiteX8" fmla="*/ 0 w 400050"/>
              <a:gd name="connsiteY8" fmla="*/ 182926 h 243901"/>
              <a:gd name="connsiteX9" fmla="*/ 0 w 400050"/>
              <a:gd name="connsiteY9" fmla="*/ 60975 h 243901"/>
              <a:gd name="connsiteX0" fmla="*/ 0 w 400050"/>
              <a:gd name="connsiteY0" fmla="*/ 60975 h 255951"/>
              <a:gd name="connsiteX1" fmla="*/ 235667 w 400050"/>
              <a:gd name="connsiteY1" fmla="*/ 61904 h 255951"/>
              <a:gd name="connsiteX2" fmla="*/ 278100 w 400050"/>
              <a:gd name="connsiteY2" fmla="*/ 60975 h 255951"/>
              <a:gd name="connsiteX3" fmla="*/ 278100 w 400050"/>
              <a:gd name="connsiteY3" fmla="*/ 0 h 255951"/>
              <a:gd name="connsiteX4" fmla="*/ 400050 w 400050"/>
              <a:gd name="connsiteY4" fmla="*/ 121951 h 255951"/>
              <a:gd name="connsiteX5" fmla="*/ 278100 w 400050"/>
              <a:gd name="connsiteY5" fmla="*/ 243901 h 255951"/>
              <a:gd name="connsiteX6" fmla="*/ 208250 w 400050"/>
              <a:gd name="connsiteY6" fmla="*/ 255951 h 255951"/>
              <a:gd name="connsiteX7" fmla="*/ 245192 w 400050"/>
              <a:gd name="connsiteY7" fmla="*/ 182554 h 255951"/>
              <a:gd name="connsiteX8" fmla="*/ 0 w 400050"/>
              <a:gd name="connsiteY8" fmla="*/ 182926 h 255951"/>
              <a:gd name="connsiteX9" fmla="*/ 0 w 400050"/>
              <a:gd name="connsiteY9" fmla="*/ 60975 h 2559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78100 w 400050"/>
              <a:gd name="connsiteY2" fmla="*/ 6097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30475 w 400050"/>
              <a:gd name="connsiteY2" fmla="*/ 1652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85725 h 300401"/>
              <a:gd name="connsiteX1" fmla="*/ 235667 w 400050"/>
              <a:gd name="connsiteY1" fmla="*/ 86654 h 300401"/>
              <a:gd name="connsiteX2" fmla="*/ 173325 w 400050"/>
              <a:gd name="connsiteY2" fmla="*/ 0 h 300401"/>
              <a:gd name="connsiteX3" fmla="*/ 278100 w 400050"/>
              <a:gd name="connsiteY3" fmla="*/ 24750 h 300401"/>
              <a:gd name="connsiteX4" fmla="*/ 400050 w 400050"/>
              <a:gd name="connsiteY4" fmla="*/ 146701 h 300401"/>
              <a:gd name="connsiteX5" fmla="*/ 255875 w 400050"/>
              <a:gd name="connsiteY5" fmla="*/ 300401 h 300401"/>
              <a:gd name="connsiteX6" fmla="*/ 208250 w 400050"/>
              <a:gd name="connsiteY6" fmla="*/ 280701 h 300401"/>
              <a:gd name="connsiteX7" fmla="*/ 245192 w 400050"/>
              <a:gd name="connsiteY7" fmla="*/ 207304 h 300401"/>
              <a:gd name="connsiteX8" fmla="*/ 0 w 400050"/>
              <a:gd name="connsiteY8" fmla="*/ 207676 h 300401"/>
              <a:gd name="connsiteX9" fmla="*/ 0 w 400050"/>
              <a:gd name="connsiteY9" fmla="*/ 85725 h 30040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3325 w 400050"/>
              <a:gd name="connsiteY2" fmla="*/ 26050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186025 w 400050"/>
              <a:gd name="connsiteY6" fmla="*/ 30040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86025 w 400050"/>
              <a:gd name="connsiteY6" fmla="*/ 30040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6350 w 400050"/>
              <a:gd name="connsiteY0" fmla="*/ 134000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6350 w 400050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42017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24125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76500 w 396875"/>
              <a:gd name="connsiteY6" fmla="*/ 31627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86025 w 396875"/>
              <a:gd name="connsiteY6" fmla="*/ 32262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05425 h 339151"/>
              <a:gd name="connsiteX1" fmla="*/ 276942 w 396875"/>
              <a:gd name="connsiteY1" fmla="*/ 112704 h 339151"/>
              <a:gd name="connsiteX2" fmla="*/ 166975 w 396875"/>
              <a:gd name="connsiteY2" fmla="*/ 13350 h 339151"/>
              <a:gd name="connsiteX3" fmla="*/ 233650 w 396875"/>
              <a:gd name="connsiteY3" fmla="*/ 0 h 339151"/>
              <a:gd name="connsiteX4" fmla="*/ 396875 w 396875"/>
              <a:gd name="connsiteY4" fmla="*/ 144176 h 339151"/>
              <a:gd name="connsiteX5" fmla="*/ 217775 w 396875"/>
              <a:gd name="connsiteY5" fmla="*/ 339151 h 339151"/>
              <a:gd name="connsiteX6" fmla="*/ 186025 w 396875"/>
              <a:gd name="connsiteY6" fmla="*/ 297226 h 339151"/>
              <a:gd name="connsiteX7" fmla="*/ 276942 w 396875"/>
              <a:gd name="connsiteY7" fmla="*/ 176204 h 339151"/>
              <a:gd name="connsiteX8" fmla="*/ 0 w 396875"/>
              <a:gd name="connsiteY8" fmla="*/ 179751 h 339151"/>
              <a:gd name="connsiteX9" fmla="*/ 3175 w 396875"/>
              <a:gd name="connsiteY9" fmla="*/ 105425 h 339151"/>
              <a:gd name="connsiteX0" fmla="*/ 3175 w 396875"/>
              <a:gd name="connsiteY0" fmla="*/ 105425 h 313751"/>
              <a:gd name="connsiteX1" fmla="*/ 276942 w 396875"/>
              <a:gd name="connsiteY1" fmla="*/ 112704 h 313751"/>
              <a:gd name="connsiteX2" fmla="*/ 166975 w 396875"/>
              <a:gd name="connsiteY2" fmla="*/ 13350 h 313751"/>
              <a:gd name="connsiteX3" fmla="*/ 233650 w 396875"/>
              <a:gd name="connsiteY3" fmla="*/ 0 h 313751"/>
              <a:gd name="connsiteX4" fmla="*/ 396875 w 396875"/>
              <a:gd name="connsiteY4" fmla="*/ 144176 h 313751"/>
              <a:gd name="connsiteX5" fmla="*/ 252700 w 396875"/>
              <a:gd name="connsiteY5" fmla="*/ 313751 h 313751"/>
              <a:gd name="connsiteX6" fmla="*/ 186025 w 396875"/>
              <a:gd name="connsiteY6" fmla="*/ 297226 h 313751"/>
              <a:gd name="connsiteX7" fmla="*/ 276942 w 396875"/>
              <a:gd name="connsiteY7" fmla="*/ 176204 h 313751"/>
              <a:gd name="connsiteX8" fmla="*/ 0 w 396875"/>
              <a:gd name="connsiteY8" fmla="*/ 179751 h 313751"/>
              <a:gd name="connsiteX9" fmla="*/ 3175 w 396875"/>
              <a:gd name="connsiteY9" fmla="*/ 105425 h 313751"/>
              <a:gd name="connsiteX0" fmla="*/ 3175 w 396875"/>
              <a:gd name="connsiteY0" fmla="*/ 102250 h 310576"/>
              <a:gd name="connsiteX1" fmla="*/ 276942 w 396875"/>
              <a:gd name="connsiteY1" fmla="*/ 109529 h 310576"/>
              <a:gd name="connsiteX2" fmla="*/ 166975 w 396875"/>
              <a:gd name="connsiteY2" fmla="*/ 10175 h 310576"/>
              <a:gd name="connsiteX3" fmla="*/ 252700 w 396875"/>
              <a:gd name="connsiteY3" fmla="*/ 0 h 310576"/>
              <a:gd name="connsiteX4" fmla="*/ 396875 w 396875"/>
              <a:gd name="connsiteY4" fmla="*/ 141001 h 310576"/>
              <a:gd name="connsiteX5" fmla="*/ 252700 w 396875"/>
              <a:gd name="connsiteY5" fmla="*/ 310576 h 310576"/>
              <a:gd name="connsiteX6" fmla="*/ 186025 w 396875"/>
              <a:gd name="connsiteY6" fmla="*/ 294051 h 310576"/>
              <a:gd name="connsiteX7" fmla="*/ 276942 w 396875"/>
              <a:gd name="connsiteY7" fmla="*/ 173029 h 310576"/>
              <a:gd name="connsiteX8" fmla="*/ 0 w 396875"/>
              <a:gd name="connsiteY8" fmla="*/ 176576 h 310576"/>
              <a:gd name="connsiteX9" fmla="*/ 3175 w 396875"/>
              <a:gd name="connsiteY9" fmla="*/ 102250 h 310576"/>
              <a:gd name="connsiteX0" fmla="*/ 3175 w 396875"/>
              <a:gd name="connsiteY0" fmla="*/ 95106 h 303432"/>
              <a:gd name="connsiteX1" fmla="*/ 276942 w 396875"/>
              <a:gd name="connsiteY1" fmla="*/ 102385 h 303432"/>
              <a:gd name="connsiteX2" fmla="*/ 166975 w 396875"/>
              <a:gd name="connsiteY2" fmla="*/ 3031 h 303432"/>
              <a:gd name="connsiteX3" fmla="*/ 264606 w 396875"/>
              <a:gd name="connsiteY3" fmla="*/ 0 h 303432"/>
              <a:gd name="connsiteX4" fmla="*/ 396875 w 396875"/>
              <a:gd name="connsiteY4" fmla="*/ 133857 h 303432"/>
              <a:gd name="connsiteX5" fmla="*/ 252700 w 396875"/>
              <a:gd name="connsiteY5" fmla="*/ 303432 h 303432"/>
              <a:gd name="connsiteX6" fmla="*/ 186025 w 396875"/>
              <a:gd name="connsiteY6" fmla="*/ 286907 h 303432"/>
              <a:gd name="connsiteX7" fmla="*/ 276942 w 396875"/>
              <a:gd name="connsiteY7" fmla="*/ 165885 h 303432"/>
              <a:gd name="connsiteX8" fmla="*/ 0 w 396875"/>
              <a:gd name="connsiteY8" fmla="*/ 169432 h 303432"/>
              <a:gd name="connsiteX9" fmla="*/ 3175 w 396875"/>
              <a:gd name="connsiteY9" fmla="*/ 95106 h 303432"/>
              <a:gd name="connsiteX0" fmla="*/ 3175 w 396875"/>
              <a:gd name="connsiteY0" fmla="*/ 95106 h 286907"/>
              <a:gd name="connsiteX1" fmla="*/ 276942 w 396875"/>
              <a:gd name="connsiteY1" fmla="*/ 102385 h 286907"/>
              <a:gd name="connsiteX2" fmla="*/ 166975 w 396875"/>
              <a:gd name="connsiteY2" fmla="*/ 3031 h 286907"/>
              <a:gd name="connsiteX3" fmla="*/ 264606 w 396875"/>
              <a:gd name="connsiteY3" fmla="*/ 0 h 286907"/>
              <a:gd name="connsiteX4" fmla="*/ 396875 w 396875"/>
              <a:gd name="connsiteY4" fmla="*/ 133857 h 286907"/>
              <a:gd name="connsiteX5" fmla="*/ 274131 w 396875"/>
              <a:gd name="connsiteY5" fmla="*/ 284382 h 286907"/>
              <a:gd name="connsiteX6" fmla="*/ 186025 w 396875"/>
              <a:gd name="connsiteY6" fmla="*/ 286907 h 286907"/>
              <a:gd name="connsiteX7" fmla="*/ 276942 w 396875"/>
              <a:gd name="connsiteY7" fmla="*/ 165885 h 286907"/>
              <a:gd name="connsiteX8" fmla="*/ 0 w 396875"/>
              <a:gd name="connsiteY8" fmla="*/ 169432 h 286907"/>
              <a:gd name="connsiteX9" fmla="*/ 3175 w 396875"/>
              <a:gd name="connsiteY9" fmla="*/ 95106 h 286907"/>
              <a:gd name="connsiteX0" fmla="*/ 3175 w 396875"/>
              <a:gd name="connsiteY0" fmla="*/ 92724 h 284525"/>
              <a:gd name="connsiteX1" fmla="*/ 276942 w 396875"/>
              <a:gd name="connsiteY1" fmla="*/ 100003 h 284525"/>
              <a:gd name="connsiteX2" fmla="*/ 166975 w 396875"/>
              <a:gd name="connsiteY2" fmla="*/ 649 h 284525"/>
              <a:gd name="connsiteX3" fmla="*/ 269368 w 396875"/>
              <a:gd name="connsiteY3" fmla="*/ 0 h 284525"/>
              <a:gd name="connsiteX4" fmla="*/ 396875 w 396875"/>
              <a:gd name="connsiteY4" fmla="*/ 131475 h 284525"/>
              <a:gd name="connsiteX5" fmla="*/ 274131 w 396875"/>
              <a:gd name="connsiteY5" fmla="*/ 282000 h 284525"/>
              <a:gd name="connsiteX6" fmla="*/ 186025 w 396875"/>
              <a:gd name="connsiteY6" fmla="*/ 284525 h 284525"/>
              <a:gd name="connsiteX7" fmla="*/ 276942 w 396875"/>
              <a:gd name="connsiteY7" fmla="*/ 163503 h 284525"/>
              <a:gd name="connsiteX8" fmla="*/ 0 w 396875"/>
              <a:gd name="connsiteY8" fmla="*/ 167050 h 284525"/>
              <a:gd name="connsiteX9" fmla="*/ 3175 w 396875"/>
              <a:gd name="connsiteY9" fmla="*/ 92724 h 284525"/>
              <a:gd name="connsiteX0" fmla="*/ 3175 w 396875"/>
              <a:gd name="connsiteY0" fmla="*/ 92724 h 282144"/>
              <a:gd name="connsiteX1" fmla="*/ 276942 w 396875"/>
              <a:gd name="connsiteY1" fmla="*/ 100003 h 282144"/>
              <a:gd name="connsiteX2" fmla="*/ 166975 w 396875"/>
              <a:gd name="connsiteY2" fmla="*/ 649 h 282144"/>
              <a:gd name="connsiteX3" fmla="*/ 269368 w 396875"/>
              <a:gd name="connsiteY3" fmla="*/ 0 h 282144"/>
              <a:gd name="connsiteX4" fmla="*/ 396875 w 396875"/>
              <a:gd name="connsiteY4" fmla="*/ 131475 h 282144"/>
              <a:gd name="connsiteX5" fmla="*/ 274131 w 396875"/>
              <a:gd name="connsiteY5" fmla="*/ 282000 h 282144"/>
              <a:gd name="connsiteX6" fmla="*/ 174119 w 396875"/>
              <a:gd name="connsiteY6" fmla="*/ 282144 h 282144"/>
              <a:gd name="connsiteX7" fmla="*/ 276942 w 396875"/>
              <a:gd name="connsiteY7" fmla="*/ 163503 h 282144"/>
              <a:gd name="connsiteX8" fmla="*/ 0 w 396875"/>
              <a:gd name="connsiteY8" fmla="*/ 167050 h 282144"/>
              <a:gd name="connsiteX9" fmla="*/ 3175 w 396875"/>
              <a:gd name="connsiteY9" fmla="*/ 92724 h 282144"/>
              <a:gd name="connsiteX0" fmla="*/ 3175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175 w 406400"/>
              <a:gd name="connsiteY9" fmla="*/ 92724 h 282144"/>
              <a:gd name="connsiteX0" fmla="*/ 36512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6512 w 406400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8412 w 370681"/>
              <a:gd name="connsiteY5" fmla="*/ 281351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1268 w 370681"/>
              <a:gd name="connsiteY5" fmla="*/ 278970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78970"/>
              <a:gd name="connsiteX1" fmla="*/ 241223 w 370681"/>
              <a:gd name="connsiteY1" fmla="*/ 99354 h 278970"/>
              <a:gd name="connsiteX2" fmla="*/ 131256 w 370681"/>
              <a:gd name="connsiteY2" fmla="*/ 0 h 278970"/>
              <a:gd name="connsiteX3" fmla="*/ 233649 w 370681"/>
              <a:gd name="connsiteY3" fmla="*/ 1732 h 278970"/>
              <a:gd name="connsiteX4" fmla="*/ 370681 w 370681"/>
              <a:gd name="connsiteY4" fmla="*/ 128445 h 278970"/>
              <a:gd name="connsiteX5" fmla="*/ 231268 w 370681"/>
              <a:gd name="connsiteY5" fmla="*/ 278970 h 278970"/>
              <a:gd name="connsiteX6" fmla="*/ 140781 w 370681"/>
              <a:gd name="connsiteY6" fmla="*/ 274352 h 278970"/>
              <a:gd name="connsiteX7" fmla="*/ 241223 w 370681"/>
              <a:gd name="connsiteY7" fmla="*/ 162854 h 278970"/>
              <a:gd name="connsiteX8" fmla="*/ 0 w 370681"/>
              <a:gd name="connsiteY8" fmla="*/ 166401 h 278970"/>
              <a:gd name="connsiteX9" fmla="*/ 793 w 370681"/>
              <a:gd name="connsiteY9" fmla="*/ 92075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0681" h="278970">
                <a:moveTo>
                  <a:pt x="793" y="92075"/>
                </a:moveTo>
                <a:lnTo>
                  <a:pt x="241223" y="99354"/>
                </a:lnTo>
                <a:lnTo>
                  <a:pt x="131256" y="0"/>
                </a:lnTo>
                <a:cubicBezTo>
                  <a:pt x="177293" y="2166"/>
                  <a:pt x="199518" y="1948"/>
                  <a:pt x="233649" y="1732"/>
                </a:cubicBezTo>
                <a:lnTo>
                  <a:pt x="370681" y="128445"/>
                </a:lnTo>
                <a:lnTo>
                  <a:pt x="231268" y="278970"/>
                </a:lnTo>
                <a:lnTo>
                  <a:pt x="140781" y="274352"/>
                </a:lnTo>
                <a:lnTo>
                  <a:pt x="241223" y="162854"/>
                </a:lnTo>
                <a:lnTo>
                  <a:pt x="0" y="166401"/>
                </a:lnTo>
                <a:cubicBezTo>
                  <a:pt x="264" y="141626"/>
                  <a:pt x="529" y="116850"/>
                  <a:pt x="793" y="92075"/>
                </a:cubicBezTo>
                <a:close/>
              </a:path>
            </a:pathLst>
          </a:custGeom>
          <a:solidFill>
            <a:schemeClr val="tx1">
              <a:alpha val="18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右箭头 3"/>
          <p:cNvSpPr/>
          <p:nvPr/>
        </p:nvSpPr>
        <p:spPr>
          <a:xfrm rot="10800000">
            <a:off x="8486775" y="4378325"/>
            <a:ext cx="558800" cy="420688"/>
          </a:xfrm>
          <a:custGeom>
            <a:avLst/>
            <a:gdLst>
              <a:gd name="connsiteX0" fmla="*/ 0 w 400050"/>
              <a:gd name="connsiteY0" fmla="*/ 60975 h 243901"/>
              <a:gd name="connsiteX1" fmla="*/ 278100 w 400050"/>
              <a:gd name="connsiteY1" fmla="*/ 60975 h 243901"/>
              <a:gd name="connsiteX2" fmla="*/ 278100 w 400050"/>
              <a:gd name="connsiteY2" fmla="*/ 0 h 243901"/>
              <a:gd name="connsiteX3" fmla="*/ 400050 w 400050"/>
              <a:gd name="connsiteY3" fmla="*/ 121951 h 243901"/>
              <a:gd name="connsiteX4" fmla="*/ 278100 w 400050"/>
              <a:gd name="connsiteY4" fmla="*/ 243901 h 243901"/>
              <a:gd name="connsiteX5" fmla="*/ 278100 w 400050"/>
              <a:gd name="connsiteY5" fmla="*/ 182926 h 243901"/>
              <a:gd name="connsiteX6" fmla="*/ 0 w 400050"/>
              <a:gd name="connsiteY6" fmla="*/ 182926 h 243901"/>
              <a:gd name="connsiteX7" fmla="*/ 0 w 400050"/>
              <a:gd name="connsiteY7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0 w 400050"/>
              <a:gd name="connsiteY7" fmla="*/ 182926 h 243901"/>
              <a:gd name="connsiteX8" fmla="*/ 0 w 400050"/>
              <a:gd name="connsiteY8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245192 w 400050"/>
              <a:gd name="connsiteY7" fmla="*/ 182554 h 243901"/>
              <a:gd name="connsiteX8" fmla="*/ 0 w 400050"/>
              <a:gd name="connsiteY8" fmla="*/ 182926 h 243901"/>
              <a:gd name="connsiteX9" fmla="*/ 0 w 400050"/>
              <a:gd name="connsiteY9" fmla="*/ 60975 h 243901"/>
              <a:gd name="connsiteX0" fmla="*/ 0 w 400050"/>
              <a:gd name="connsiteY0" fmla="*/ 60975 h 255951"/>
              <a:gd name="connsiteX1" fmla="*/ 235667 w 400050"/>
              <a:gd name="connsiteY1" fmla="*/ 61904 h 255951"/>
              <a:gd name="connsiteX2" fmla="*/ 278100 w 400050"/>
              <a:gd name="connsiteY2" fmla="*/ 60975 h 255951"/>
              <a:gd name="connsiteX3" fmla="*/ 278100 w 400050"/>
              <a:gd name="connsiteY3" fmla="*/ 0 h 255951"/>
              <a:gd name="connsiteX4" fmla="*/ 400050 w 400050"/>
              <a:gd name="connsiteY4" fmla="*/ 121951 h 255951"/>
              <a:gd name="connsiteX5" fmla="*/ 278100 w 400050"/>
              <a:gd name="connsiteY5" fmla="*/ 243901 h 255951"/>
              <a:gd name="connsiteX6" fmla="*/ 208250 w 400050"/>
              <a:gd name="connsiteY6" fmla="*/ 255951 h 255951"/>
              <a:gd name="connsiteX7" fmla="*/ 245192 w 400050"/>
              <a:gd name="connsiteY7" fmla="*/ 182554 h 255951"/>
              <a:gd name="connsiteX8" fmla="*/ 0 w 400050"/>
              <a:gd name="connsiteY8" fmla="*/ 182926 h 255951"/>
              <a:gd name="connsiteX9" fmla="*/ 0 w 400050"/>
              <a:gd name="connsiteY9" fmla="*/ 60975 h 2559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78100 w 400050"/>
              <a:gd name="connsiteY2" fmla="*/ 6097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30475 w 400050"/>
              <a:gd name="connsiteY2" fmla="*/ 1652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85725 h 300401"/>
              <a:gd name="connsiteX1" fmla="*/ 235667 w 400050"/>
              <a:gd name="connsiteY1" fmla="*/ 86654 h 300401"/>
              <a:gd name="connsiteX2" fmla="*/ 173325 w 400050"/>
              <a:gd name="connsiteY2" fmla="*/ 0 h 300401"/>
              <a:gd name="connsiteX3" fmla="*/ 278100 w 400050"/>
              <a:gd name="connsiteY3" fmla="*/ 24750 h 300401"/>
              <a:gd name="connsiteX4" fmla="*/ 400050 w 400050"/>
              <a:gd name="connsiteY4" fmla="*/ 146701 h 300401"/>
              <a:gd name="connsiteX5" fmla="*/ 255875 w 400050"/>
              <a:gd name="connsiteY5" fmla="*/ 300401 h 300401"/>
              <a:gd name="connsiteX6" fmla="*/ 208250 w 400050"/>
              <a:gd name="connsiteY6" fmla="*/ 280701 h 300401"/>
              <a:gd name="connsiteX7" fmla="*/ 245192 w 400050"/>
              <a:gd name="connsiteY7" fmla="*/ 207304 h 300401"/>
              <a:gd name="connsiteX8" fmla="*/ 0 w 400050"/>
              <a:gd name="connsiteY8" fmla="*/ 207676 h 300401"/>
              <a:gd name="connsiteX9" fmla="*/ 0 w 400050"/>
              <a:gd name="connsiteY9" fmla="*/ 85725 h 30040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3325 w 400050"/>
              <a:gd name="connsiteY2" fmla="*/ 26050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186025 w 400050"/>
              <a:gd name="connsiteY6" fmla="*/ 30040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86025 w 400050"/>
              <a:gd name="connsiteY6" fmla="*/ 30040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6350 w 400050"/>
              <a:gd name="connsiteY0" fmla="*/ 134000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6350 w 400050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42017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24125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76500 w 396875"/>
              <a:gd name="connsiteY6" fmla="*/ 31627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86025 w 396875"/>
              <a:gd name="connsiteY6" fmla="*/ 32262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05425 h 339151"/>
              <a:gd name="connsiteX1" fmla="*/ 276942 w 396875"/>
              <a:gd name="connsiteY1" fmla="*/ 112704 h 339151"/>
              <a:gd name="connsiteX2" fmla="*/ 166975 w 396875"/>
              <a:gd name="connsiteY2" fmla="*/ 13350 h 339151"/>
              <a:gd name="connsiteX3" fmla="*/ 233650 w 396875"/>
              <a:gd name="connsiteY3" fmla="*/ 0 h 339151"/>
              <a:gd name="connsiteX4" fmla="*/ 396875 w 396875"/>
              <a:gd name="connsiteY4" fmla="*/ 144176 h 339151"/>
              <a:gd name="connsiteX5" fmla="*/ 217775 w 396875"/>
              <a:gd name="connsiteY5" fmla="*/ 339151 h 339151"/>
              <a:gd name="connsiteX6" fmla="*/ 186025 w 396875"/>
              <a:gd name="connsiteY6" fmla="*/ 297226 h 339151"/>
              <a:gd name="connsiteX7" fmla="*/ 276942 w 396875"/>
              <a:gd name="connsiteY7" fmla="*/ 176204 h 339151"/>
              <a:gd name="connsiteX8" fmla="*/ 0 w 396875"/>
              <a:gd name="connsiteY8" fmla="*/ 179751 h 339151"/>
              <a:gd name="connsiteX9" fmla="*/ 3175 w 396875"/>
              <a:gd name="connsiteY9" fmla="*/ 105425 h 339151"/>
              <a:gd name="connsiteX0" fmla="*/ 3175 w 396875"/>
              <a:gd name="connsiteY0" fmla="*/ 105425 h 313751"/>
              <a:gd name="connsiteX1" fmla="*/ 276942 w 396875"/>
              <a:gd name="connsiteY1" fmla="*/ 112704 h 313751"/>
              <a:gd name="connsiteX2" fmla="*/ 166975 w 396875"/>
              <a:gd name="connsiteY2" fmla="*/ 13350 h 313751"/>
              <a:gd name="connsiteX3" fmla="*/ 233650 w 396875"/>
              <a:gd name="connsiteY3" fmla="*/ 0 h 313751"/>
              <a:gd name="connsiteX4" fmla="*/ 396875 w 396875"/>
              <a:gd name="connsiteY4" fmla="*/ 144176 h 313751"/>
              <a:gd name="connsiteX5" fmla="*/ 252700 w 396875"/>
              <a:gd name="connsiteY5" fmla="*/ 313751 h 313751"/>
              <a:gd name="connsiteX6" fmla="*/ 186025 w 396875"/>
              <a:gd name="connsiteY6" fmla="*/ 297226 h 313751"/>
              <a:gd name="connsiteX7" fmla="*/ 276942 w 396875"/>
              <a:gd name="connsiteY7" fmla="*/ 176204 h 313751"/>
              <a:gd name="connsiteX8" fmla="*/ 0 w 396875"/>
              <a:gd name="connsiteY8" fmla="*/ 179751 h 313751"/>
              <a:gd name="connsiteX9" fmla="*/ 3175 w 396875"/>
              <a:gd name="connsiteY9" fmla="*/ 105425 h 313751"/>
              <a:gd name="connsiteX0" fmla="*/ 3175 w 396875"/>
              <a:gd name="connsiteY0" fmla="*/ 102250 h 310576"/>
              <a:gd name="connsiteX1" fmla="*/ 276942 w 396875"/>
              <a:gd name="connsiteY1" fmla="*/ 109529 h 310576"/>
              <a:gd name="connsiteX2" fmla="*/ 166975 w 396875"/>
              <a:gd name="connsiteY2" fmla="*/ 10175 h 310576"/>
              <a:gd name="connsiteX3" fmla="*/ 252700 w 396875"/>
              <a:gd name="connsiteY3" fmla="*/ 0 h 310576"/>
              <a:gd name="connsiteX4" fmla="*/ 396875 w 396875"/>
              <a:gd name="connsiteY4" fmla="*/ 141001 h 310576"/>
              <a:gd name="connsiteX5" fmla="*/ 252700 w 396875"/>
              <a:gd name="connsiteY5" fmla="*/ 310576 h 310576"/>
              <a:gd name="connsiteX6" fmla="*/ 186025 w 396875"/>
              <a:gd name="connsiteY6" fmla="*/ 294051 h 310576"/>
              <a:gd name="connsiteX7" fmla="*/ 276942 w 396875"/>
              <a:gd name="connsiteY7" fmla="*/ 173029 h 310576"/>
              <a:gd name="connsiteX8" fmla="*/ 0 w 396875"/>
              <a:gd name="connsiteY8" fmla="*/ 176576 h 310576"/>
              <a:gd name="connsiteX9" fmla="*/ 3175 w 396875"/>
              <a:gd name="connsiteY9" fmla="*/ 102250 h 310576"/>
              <a:gd name="connsiteX0" fmla="*/ 3175 w 396875"/>
              <a:gd name="connsiteY0" fmla="*/ 95106 h 303432"/>
              <a:gd name="connsiteX1" fmla="*/ 276942 w 396875"/>
              <a:gd name="connsiteY1" fmla="*/ 102385 h 303432"/>
              <a:gd name="connsiteX2" fmla="*/ 166975 w 396875"/>
              <a:gd name="connsiteY2" fmla="*/ 3031 h 303432"/>
              <a:gd name="connsiteX3" fmla="*/ 264606 w 396875"/>
              <a:gd name="connsiteY3" fmla="*/ 0 h 303432"/>
              <a:gd name="connsiteX4" fmla="*/ 396875 w 396875"/>
              <a:gd name="connsiteY4" fmla="*/ 133857 h 303432"/>
              <a:gd name="connsiteX5" fmla="*/ 252700 w 396875"/>
              <a:gd name="connsiteY5" fmla="*/ 303432 h 303432"/>
              <a:gd name="connsiteX6" fmla="*/ 186025 w 396875"/>
              <a:gd name="connsiteY6" fmla="*/ 286907 h 303432"/>
              <a:gd name="connsiteX7" fmla="*/ 276942 w 396875"/>
              <a:gd name="connsiteY7" fmla="*/ 165885 h 303432"/>
              <a:gd name="connsiteX8" fmla="*/ 0 w 396875"/>
              <a:gd name="connsiteY8" fmla="*/ 169432 h 303432"/>
              <a:gd name="connsiteX9" fmla="*/ 3175 w 396875"/>
              <a:gd name="connsiteY9" fmla="*/ 95106 h 303432"/>
              <a:gd name="connsiteX0" fmla="*/ 3175 w 396875"/>
              <a:gd name="connsiteY0" fmla="*/ 95106 h 286907"/>
              <a:gd name="connsiteX1" fmla="*/ 276942 w 396875"/>
              <a:gd name="connsiteY1" fmla="*/ 102385 h 286907"/>
              <a:gd name="connsiteX2" fmla="*/ 166975 w 396875"/>
              <a:gd name="connsiteY2" fmla="*/ 3031 h 286907"/>
              <a:gd name="connsiteX3" fmla="*/ 264606 w 396875"/>
              <a:gd name="connsiteY3" fmla="*/ 0 h 286907"/>
              <a:gd name="connsiteX4" fmla="*/ 396875 w 396875"/>
              <a:gd name="connsiteY4" fmla="*/ 133857 h 286907"/>
              <a:gd name="connsiteX5" fmla="*/ 274131 w 396875"/>
              <a:gd name="connsiteY5" fmla="*/ 284382 h 286907"/>
              <a:gd name="connsiteX6" fmla="*/ 186025 w 396875"/>
              <a:gd name="connsiteY6" fmla="*/ 286907 h 286907"/>
              <a:gd name="connsiteX7" fmla="*/ 276942 w 396875"/>
              <a:gd name="connsiteY7" fmla="*/ 165885 h 286907"/>
              <a:gd name="connsiteX8" fmla="*/ 0 w 396875"/>
              <a:gd name="connsiteY8" fmla="*/ 169432 h 286907"/>
              <a:gd name="connsiteX9" fmla="*/ 3175 w 396875"/>
              <a:gd name="connsiteY9" fmla="*/ 95106 h 286907"/>
              <a:gd name="connsiteX0" fmla="*/ 3175 w 396875"/>
              <a:gd name="connsiteY0" fmla="*/ 92724 h 284525"/>
              <a:gd name="connsiteX1" fmla="*/ 276942 w 396875"/>
              <a:gd name="connsiteY1" fmla="*/ 100003 h 284525"/>
              <a:gd name="connsiteX2" fmla="*/ 166975 w 396875"/>
              <a:gd name="connsiteY2" fmla="*/ 649 h 284525"/>
              <a:gd name="connsiteX3" fmla="*/ 269368 w 396875"/>
              <a:gd name="connsiteY3" fmla="*/ 0 h 284525"/>
              <a:gd name="connsiteX4" fmla="*/ 396875 w 396875"/>
              <a:gd name="connsiteY4" fmla="*/ 131475 h 284525"/>
              <a:gd name="connsiteX5" fmla="*/ 274131 w 396875"/>
              <a:gd name="connsiteY5" fmla="*/ 282000 h 284525"/>
              <a:gd name="connsiteX6" fmla="*/ 186025 w 396875"/>
              <a:gd name="connsiteY6" fmla="*/ 284525 h 284525"/>
              <a:gd name="connsiteX7" fmla="*/ 276942 w 396875"/>
              <a:gd name="connsiteY7" fmla="*/ 163503 h 284525"/>
              <a:gd name="connsiteX8" fmla="*/ 0 w 396875"/>
              <a:gd name="connsiteY8" fmla="*/ 167050 h 284525"/>
              <a:gd name="connsiteX9" fmla="*/ 3175 w 396875"/>
              <a:gd name="connsiteY9" fmla="*/ 92724 h 284525"/>
              <a:gd name="connsiteX0" fmla="*/ 3175 w 396875"/>
              <a:gd name="connsiteY0" fmla="*/ 92724 h 282144"/>
              <a:gd name="connsiteX1" fmla="*/ 276942 w 396875"/>
              <a:gd name="connsiteY1" fmla="*/ 100003 h 282144"/>
              <a:gd name="connsiteX2" fmla="*/ 166975 w 396875"/>
              <a:gd name="connsiteY2" fmla="*/ 649 h 282144"/>
              <a:gd name="connsiteX3" fmla="*/ 269368 w 396875"/>
              <a:gd name="connsiteY3" fmla="*/ 0 h 282144"/>
              <a:gd name="connsiteX4" fmla="*/ 396875 w 396875"/>
              <a:gd name="connsiteY4" fmla="*/ 131475 h 282144"/>
              <a:gd name="connsiteX5" fmla="*/ 274131 w 396875"/>
              <a:gd name="connsiteY5" fmla="*/ 282000 h 282144"/>
              <a:gd name="connsiteX6" fmla="*/ 174119 w 396875"/>
              <a:gd name="connsiteY6" fmla="*/ 282144 h 282144"/>
              <a:gd name="connsiteX7" fmla="*/ 276942 w 396875"/>
              <a:gd name="connsiteY7" fmla="*/ 163503 h 282144"/>
              <a:gd name="connsiteX8" fmla="*/ 0 w 396875"/>
              <a:gd name="connsiteY8" fmla="*/ 167050 h 282144"/>
              <a:gd name="connsiteX9" fmla="*/ 3175 w 396875"/>
              <a:gd name="connsiteY9" fmla="*/ 92724 h 282144"/>
              <a:gd name="connsiteX0" fmla="*/ 3175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175 w 406400"/>
              <a:gd name="connsiteY9" fmla="*/ 92724 h 282144"/>
              <a:gd name="connsiteX0" fmla="*/ 36512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6512 w 406400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8412 w 370681"/>
              <a:gd name="connsiteY5" fmla="*/ 281351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1268 w 370681"/>
              <a:gd name="connsiteY5" fmla="*/ 278970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78970"/>
              <a:gd name="connsiteX1" fmla="*/ 241223 w 370681"/>
              <a:gd name="connsiteY1" fmla="*/ 99354 h 278970"/>
              <a:gd name="connsiteX2" fmla="*/ 131256 w 370681"/>
              <a:gd name="connsiteY2" fmla="*/ 0 h 278970"/>
              <a:gd name="connsiteX3" fmla="*/ 233649 w 370681"/>
              <a:gd name="connsiteY3" fmla="*/ 1732 h 278970"/>
              <a:gd name="connsiteX4" fmla="*/ 370681 w 370681"/>
              <a:gd name="connsiteY4" fmla="*/ 128445 h 278970"/>
              <a:gd name="connsiteX5" fmla="*/ 231268 w 370681"/>
              <a:gd name="connsiteY5" fmla="*/ 278970 h 278970"/>
              <a:gd name="connsiteX6" fmla="*/ 140781 w 370681"/>
              <a:gd name="connsiteY6" fmla="*/ 274352 h 278970"/>
              <a:gd name="connsiteX7" fmla="*/ 241223 w 370681"/>
              <a:gd name="connsiteY7" fmla="*/ 162854 h 278970"/>
              <a:gd name="connsiteX8" fmla="*/ 0 w 370681"/>
              <a:gd name="connsiteY8" fmla="*/ 166401 h 278970"/>
              <a:gd name="connsiteX9" fmla="*/ 793 w 370681"/>
              <a:gd name="connsiteY9" fmla="*/ 92075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0681" h="278970">
                <a:moveTo>
                  <a:pt x="793" y="92075"/>
                </a:moveTo>
                <a:lnTo>
                  <a:pt x="241223" y="99354"/>
                </a:lnTo>
                <a:lnTo>
                  <a:pt x="131256" y="0"/>
                </a:lnTo>
                <a:cubicBezTo>
                  <a:pt x="177293" y="2166"/>
                  <a:pt x="199518" y="1948"/>
                  <a:pt x="233649" y="1732"/>
                </a:cubicBezTo>
                <a:lnTo>
                  <a:pt x="370681" y="128445"/>
                </a:lnTo>
                <a:lnTo>
                  <a:pt x="231268" y="278970"/>
                </a:lnTo>
                <a:lnTo>
                  <a:pt x="140781" y="274352"/>
                </a:lnTo>
                <a:lnTo>
                  <a:pt x="241223" y="162854"/>
                </a:lnTo>
                <a:lnTo>
                  <a:pt x="0" y="166401"/>
                </a:lnTo>
                <a:cubicBezTo>
                  <a:pt x="264" y="141626"/>
                  <a:pt x="529" y="116850"/>
                  <a:pt x="793" y="92075"/>
                </a:cubicBezTo>
                <a:close/>
              </a:path>
            </a:pathLst>
          </a:custGeom>
          <a:solidFill>
            <a:schemeClr val="tx1">
              <a:alpha val="18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任意多边形 65"/>
          <p:cNvSpPr/>
          <p:nvPr/>
        </p:nvSpPr>
        <p:spPr>
          <a:xfrm>
            <a:off x="1292225" y="395288"/>
            <a:ext cx="776288" cy="668337"/>
          </a:xfrm>
          <a:custGeom>
            <a:avLst/>
            <a:gdLst>
              <a:gd name="connsiteX0" fmla="*/ 3144774 w 8822940"/>
              <a:gd name="connsiteY0" fmla="*/ 4420773 h 6392617"/>
              <a:gd name="connsiteX1" fmla="*/ 3182874 w 8822940"/>
              <a:gd name="connsiteY1" fmla="*/ 3430173 h 6392617"/>
              <a:gd name="connsiteX2" fmla="*/ 2668524 w 8822940"/>
              <a:gd name="connsiteY2" fmla="*/ 2534823 h 6392617"/>
              <a:gd name="connsiteX3" fmla="*/ 2687574 w 8822940"/>
              <a:gd name="connsiteY3" fmla="*/ 667923 h 6392617"/>
              <a:gd name="connsiteX4" fmla="*/ 4173474 w 8822940"/>
              <a:gd name="connsiteY4" fmla="*/ 1173 h 6392617"/>
              <a:gd name="connsiteX5" fmla="*/ 5373624 w 8822940"/>
              <a:gd name="connsiteY5" fmla="*/ 572673 h 6392617"/>
              <a:gd name="connsiteX6" fmla="*/ 5449824 w 8822940"/>
              <a:gd name="connsiteY6" fmla="*/ 2668173 h 6392617"/>
              <a:gd name="connsiteX7" fmla="*/ 4897374 w 8822940"/>
              <a:gd name="connsiteY7" fmla="*/ 3258723 h 6392617"/>
              <a:gd name="connsiteX8" fmla="*/ 4897374 w 8822940"/>
              <a:gd name="connsiteY8" fmla="*/ 4325523 h 6392617"/>
              <a:gd name="connsiteX9" fmla="*/ 6116574 w 8822940"/>
              <a:gd name="connsiteY9" fmla="*/ 4973223 h 6392617"/>
              <a:gd name="connsiteX10" fmla="*/ 7926324 w 8822940"/>
              <a:gd name="connsiteY10" fmla="*/ 5449473 h 6392617"/>
              <a:gd name="connsiteX11" fmla="*/ 8307324 w 8822940"/>
              <a:gd name="connsiteY11" fmla="*/ 6211473 h 6392617"/>
              <a:gd name="connsiteX12" fmla="*/ 744474 w 8822940"/>
              <a:gd name="connsiteY12" fmla="*/ 6287673 h 6392617"/>
              <a:gd name="connsiteX13" fmla="*/ 553974 w 8822940"/>
              <a:gd name="connsiteY13" fmla="*/ 4954173 h 6392617"/>
              <a:gd name="connsiteX14" fmla="*/ 3144774 w 8822940"/>
              <a:gd name="connsiteY14" fmla="*/ 4420773 h 6392617"/>
              <a:gd name="connsiteX0" fmla="*/ 3144774 w 8531889"/>
              <a:gd name="connsiteY0" fmla="*/ 4420773 h 6392617"/>
              <a:gd name="connsiteX1" fmla="*/ 3182874 w 8531889"/>
              <a:gd name="connsiteY1" fmla="*/ 3430173 h 6392617"/>
              <a:gd name="connsiteX2" fmla="*/ 2668524 w 8531889"/>
              <a:gd name="connsiteY2" fmla="*/ 2534823 h 6392617"/>
              <a:gd name="connsiteX3" fmla="*/ 2687574 w 8531889"/>
              <a:gd name="connsiteY3" fmla="*/ 667923 h 6392617"/>
              <a:gd name="connsiteX4" fmla="*/ 4173474 w 8531889"/>
              <a:gd name="connsiteY4" fmla="*/ 1173 h 6392617"/>
              <a:gd name="connsiteX5" fmla="*/ 5373624 w 8531889"/>
              <a:gd name="connsiteY5" fmla="*/ 572673 h 6392617"/>
              <a:gd name="connsiteX6" fmla="*/ 5449824 w 8531889"/>
              <a:gd name="connsiteY6" fmla="*/ 2668173 h 6392617"/>
              <a:gd name="connsiteX7" fmla="*/ 4897374 w 8531889"/>
              <a:gd name="connsiteY7" fmla="*/ 3258723 h 6392617"/>
              <a:gd name="connsiteX8" fmla="*/ 4897374 w 8531889"/>
              <a:gd name="connsiteY8" fmla="*/ 4325523 h 6392617"/>
              <a:gd name="connsiteX9" fmla="*/ 6116574 w 8531889"/>
              <a:gd name="connsiteY9" fmla="*/ 4973223 h 6392617"/>
              <a:gd name="connsiteX10" fmla="*/ 7926324 w 8531889"/>
              <a:gd name="connsiteY10" fmla="*/ 5449473 h 6392617"/>
              <a:gd name="connsiteX11" fmla="*/ 7926324 w 8531889"/>
              <a:gd name="connsiteY11" fmla="*/ 6211473 h 6392617"/>
              <a:gd name="connsiteX12" fmla="*/ 744474 w 8531889"/>
              <a:gd name="connsiteY12" fmla="*/ 6287673 h 6392617"/>
              <a:gd name="connsiteX13" fmla="*/ 553974 w 8531889"/>
              <a:gd name="connsiteY13" fmla="*/ 4954173 h 6392617"/>
              <a:gd name="connsiteX14" fmla="*/ 3144774 w 8531889"/>
              <a:gd name="connsiteY14" fmla="*/ 4420773 h 6392617"/>
              <a:gd name="connsiteX0" fmla="*/ 3131328 w 8517049"/>
              <a:gd name="connsiteY0" fmla="*/ 4420773 h 6339523"/>
              <a:gd name="connsiteX1" fmla="*/ 3169428 w 8517049"/>
              <a:gd name="connsiteY1" fmla="*/ 3430173 h 6339523"/>
              <a:gd name="connsiteX2" fmla="*/ 2655078 w 8517049"/>
              <a:gd name="connsiteY2" fmla="*/ 2534823 h 6339523"/>
              <a:gd name="connsiteX3" fmla="*/ 2674128 w 8517049"/>
              <a:gd name="connsiteY3" fmla="*/ 667923 h 6339523"/>
              <a:gd name="connsiteX4" fmla="*/ 4160028 w 8517049"/>
              <a:gd name="connsiteY4" fmla="*/ 1173 h 6339523"/>
              <a:gd name="connsiteX5" fmla="*/ 5360178 w 8517049"/>
              <a:gd name="connsiteY5" fmla="*/ 572673 h 6339523"/>
              <a:gd name="connsiteX6" fmla="*/ 5436378 w 8517049"/>
              <a:gd name="connsiteY6" fmla="*/ 2668173 h 6339523"/>
              <a:gd name="connsiteX7" fmla="*/ 4883928 w 8517049"/>
              <a:gd name="connsiteY7" fmla="*/ 3258723 h 6339523"/>
              <a:gd name="connsiteX8" fmla="*/ 4883928 w 8517049"/>
              <a:gd name="connsiteY8" fmla="*/ 4325523 h 6339523"/>
              <a:gd name="connsiteX9" fmla="*/ 6103128 w 8517049"/>
              <a:gd name="connsiteY9" fmla="*/ 4973223 h 6339523"/>
              <a:gd name="connsiteX10" fmla="*/ 7912878 w 8517049"/>
              <a:gd name="connsiteY10" fmla="*/ 5449473 h 6339523"/>
              <a:gd name="connsiteX11" fmla="*/ 7912878 w 8517049"/>
              <a:gd name="connsiteY11" fmla="*/ 6211473 h 6339523"/>
              <a:gd name="connsiteX12" fmla="*/ 750078 w 8517049"/>
              <a:gd name="connsiteY12" fmla="*/ 6211473 h 6339523"/>
              <a:gd name="connsiteX13" fmla="*/ 540528 w 8517049"/>
              <a:gd name="connsiteY13" fmla="*/ 4954173 h 6339523"/>
              <a:gd name="connsiteX14" fmla="*/ 3131328 w 8517049"/>
              <a:gd name="connsiteY14" fmla="*/ 4420773 h 6339523"/>
              <a:gd name="connsiteX0" fmla="*/ 3131328 w 8517049"/>
              <a:gd name="connsiteY0" fmla="*/ 4420773 h 6272394"/>
              <a:gd name="connsiteX1" fmla="*/ 3169428 w 8517049"/>
              <a:gd name="connsiteY1" fmla="*/ 3430173 h 6272394"/>
              <a:gd name="connsiteX2" fmla="*/ 2655078 w 8517049"/>
              <a:gd name="connsiteY2" fmla="*/ 2534823 h 6272394"/>
              <a:gd name="connsiteX3" fmla="*/ 2674128 w 8517049"/>
              <a:gd name="connsiteY3" fmla="*/ 667923 h 6272394"/>
              <a:gd name="connsiteX4" fmla="*/ 4160028 w 8517049"/>
              <a:gd name="connsiteY4" fmla="*/ 1173 h 6272394"/>
              <a:gd name="connsiteX5" fmla="*/ 5360178 w 8517049"/>
              <a:gd name="connsiteY5" fmla="*/ 572673 h 6272394"/>
              <a:gd name="connsiteX6" fmla="*/ 5436378 w 8517049"/>
              <a:gd name="connsiteY6" fmla="*/ 2668173 h 6272394"/>
              <a:gd name="connsiteX7" fmla="*/ 4883928 w 8517049"/>
              <a:gd name="connsiteY7" fmla="*/ 3258723 h 6272394"/>
              <a:gd name="connsiteX8" fmla="*/ 4883928 w 8517049"/>
              <a:gd name="connsiteY8" fmla="*/ 4325523 h 6272394"/>
              <a:gd name="connsiteX9" fmla="*/ 6103128 w 8517049"/>
              <a:gd name="connsiteY9" fmla="*/ 4973223 h 6272394"/>
              <a:gd name="connsiteX10" fmla="*/ 7912878 w 8517049"/>
              <a:gd name="connsiteY10" fmla="*/ 5449473 h 6272394"/>
              <a:gd name="connsiteX11" fmla="*/ 7912878 w 8517049"/>
              <a:gd name="connsiteY11" fmla="*/ 6211473 h 6272394"/>
              <a:gd name="connsiteX12" fmla="*/ 750078 w 8517049"/>
              <a:gd name="connsiteY12" fmla="*/ 6211473 h 6272394"/>
              <a:gd name="connsiteX13" fmla="*/ 540528 w 8517049"/>
              <a:gd name="connsiteY13" fmla="*/ 4954173 h 6272394"/>
              <a:gd name="connsiteX14" fmla="*/ 3131328 w 8517049"/>
              <a:gd name="connsiteY14" fmla="*/ 4420773 h 6272394"/>
              <a:gd name="connsiteX0" fmla="*/ 3067268 w 8452989"/>
              <a:gd name="connsiteY0" fmla="*/ 4420773 h 6272394"/>
              <a:gd name="connsiteX1" fmla="*/ 3105368 w 8452989"/>
              <a:gd name="connsiteY1" fmla="*/ 3430173 h 6272394"/>
              <a:gd name="connsiteX2" fmla="*/ 2591018 w 8452989"/>
              <a:gd name="connsiteY2" fmla="*/ 2534823 h 6272394"/>
              <a:gd name="connsiteX3" fmla="*/ 2610068 w 8452989"/>
              <a:gd name="connsiteY3" fmla="*/ 667923 h 6272394"/>
              <a:gd name="connsiteX4" fmla="*/ 4095968 w 8452989"/>
              <a:gd name="connsiteY4" fmla="*/ 1173 h 6272394"/>
              <a:gd name="connsiteX5" fmla="*/ 5296118 w 8452989"/>
              <a:gd name="connsiteY5" fmla="*/ 572673 h 6272394"/>
              <a:gd name="connsiteX6" fmla="*/ 5372318 w 8452989"/>
              <a:gd name="connsiteY6" fmla="*/ 2668173 h 6272394"/>
              <a:gd name="connsiteX7" fmla="*/ 4819868 w 8452989"/>
              <a:gd name="connsiteY7" fmla="*/ 3258723 h 6272394"/>
              <a:gd name="connsiteX8" fmla="*/ 4819868 w 8452989"/>
              <a:gd name="connsiteY8" fmla="*/ 4325523 h 6272394"/>
              <a:gd name="connsiteX9" fmla="*/ 6039068 w 8452989"/>
              <a:gd name="connsiteY9" fmla="*/ 4973223 h 6272394"/>
              <a:gd name="connsiteX10" fmla="*/ 7848818 w 8452989"/>
              <a:gd name="connsiteY10" fmla="*/ 5449473 h 6272394"/>
              <a:gd name="connsiteX11" fmla="*/ 7848818 w 8452989"/>
              <a:gd name="connsiteY11" fmla="*/ 6211473 h 6272394"/>
              <a:gd name="connsiteX12" fmla="*/ 686018 w 8452989"/>
              <a:gd name="connsiteY12" fmla="*/ 6211473 h 6272394"/>
              <a:gd name="connsiteX13" fmla="*/ 647918 w 8452989"/>
              <a:gd name="connsiteY13" fmla="*/ 5030373 h 6272394"/>
              <a:gd name="connsiteX14" fmla="*/ 3067268 w 8452989"/>
              <a:gd name="connsiteY14" fmla="*/ 4420773 h 6272394"/>
              <a:gd name="connsiteX0" fmla="*/ 3067268 w 8452989"/>
              <a:gd name="connsiteY0" fmla="*/ 4420773 h 6272394"/>
              <a:gd name="connsiteX1" fmla="*/ 3105368 w 8452989"/>
              <a:gd name="connsiteY1" fmla="*/ 3430173 h 6272394"/>
              <a:gd name="connsiteX2" fmla="*/ 2591018 w 8452989"/>
              <a:gd name="connsiteY2" fmla="*/ 2534823 h 6272394"/>
              <a:gd name="connsiteX3" fmla="*/ 2610068 w 8452989"/>
              <a:gd name="connsiteY3" fmla="*/ 667923 h 6272394"/>
              <a:gd name="connsiteX4" fmla="*/ 4095968 w 8452989"/>
              <a:gd name="connsiteY4" fmla="*/ 1173 h 6272394"/>
              <a:gd name="connsiteX5" fmla="*/ 5296118 w 8452989"/>
              <a:gd name="connsiteY5" fmla="*/ 572673 h 6272394"/>
              <a:gd name="connsiteX6" fmla="*/ 5372318 w 8452989"/>
              <a:gd name="connsiteY6" fmla="*/ 2668173 h 6272394"/>
              <a:gd name="connsiteX7" fmla="*/ 4819868 w 8452989"/>
              <a:gd name="connsiteY7" fmla="*/ 3258723 h 6272394"/>
              <a:gd name="connsiteX8" fmla="*/ 4819868 w 8452989"/>
              <a:gd name="connsiteY8" fmla="*/ 4325523 h 6272394"/>
              <a:gd name="connsiteX9" fmla="*/ 6039068 w 8452989"/>
              <a:gd name="connsiteY9" fmla="*/ 4973223 h 6272394"/>
              <a:gd name="connsiteX10" fmla="*/ 7848818 w 8452989"/>
              <a:gd name="connsiteY10" fmla="*/ 5449473 h 6272394"/>
              <a:gd name="connsiteX11" fmla="*/ 7848818 w 8452989"/>
              <a:gd name="connsiteY11" fmla="*/ 6211473 h 6272394"/>
              <a:gd name="connsiteX12" fmla="*/ 686018 w 8452989"/>
              <a:gd name="connsiteY12" fmla="*/ 6211473 h 6272394"/>
              <a:gd name="connsiteX13" fmla="*/ 647918 w 8452989"/>
              <a:gd name="connsiteY13" fmla="*/ 5030373 h 6272394"/>
              <a:gd name="connsiteX14" fmla="*/ 3067268 w 8452989"/>
              <a:gd name="connsiteY14" fmla="*/ 4420773 h 6272394"/>
              <a:gd name="connsiteX0" fmla="*/ 2879772 w 8265493"/>
              <a:gd name="connsiteY0" fmla="*/ 4420773 h 6272394"/>
              <a:gd name="connsiteX1" fmla="*/ 2917872 w 8265493"/>
              <a:gd name="connsiteY1" fmla="*/ 3430173 h 6272394"/>
              <a:gd name="connsiteX2" fmla="*/ 2403522 w 8265493"/>
              <a:gd name="connsiteY2" fmla="*/ 2534823 h 6272394"/>
              <a:gd name="connsiteX3" fmla="*/ 2422572 w 8265493"/>
              <a:gd name="connsiteY3" fmla="*/ 667923 h 6272394"/>
              <a:gd name="connsiteX4" fmla="*/ 3908472 w 8265493"/>
              <a:gd name="connsiteY4" fmla="*/ 1173 h 6272394"/>
              <a:gd name="connsiteX5" fmla="*/ 5108622 w 8265493"/>
              <a:gd name="connsiteY5" fmla="*/ 572673 h 6272394"/>
              <a:gd name="connsiteX6" fmla="*/ 5184822 w 8265493"/>
              <a:gd name="connsiteY6" fmla="*/ 2668173 h 6272394"/>
              <a:gd name="connsiteX7" fmla="*/ 4632372 w 8265493"/>
              <a:gd name="connsiteY7" fmla="*/ 3258723 h 6272394"/>
              <a:gd name="connsiteX8" fmla="*/ 4632372 w 8265493"/>
              <a:gd name="connsiteY8" fmla="*/ 4325523 h 6272394"/>
              <a:gd name="connsiteX9" fmla="*/ 5851572 w 8265493"/>
              <a:gd name="connsiteY9" fmla="*/ 4973223 h 6272394"/>
              <a:gd name="connsiteX10" fmla="*/ 7661322 w 8265493"/>
              <a:gd name="connsiteY10" fmla="*/ 5449473 h 6272394"/>
              <a:gd name="connsiteX11" fmla="*/ 7661322 w 8265493"/>
              <a:gd name="connsiteY11" fmla="*/ 6211473 h 6272394"/>
              <a:gd name="connsiteX12" fmla="*/ 498522 w 8265493"/>
              <a:gd name="connsiteY12" fmla="*/ 6211473 h 6272394"/>
              <a:gd name="connsiteX13" fmla="*/ 460422 w 8265493"/>
              <a:gd name="connsiteY13" fmla="*/ 5030373 h 6272394"/>
              <a:gd name="connsiteX14" fmla="*/ 2879772 w 8265493"/>
              <a:gd name="connsiteY14" fmla="*/ 4420773 h 6272394"/>
              <a:gd name="connsiteX0" fmla="*/ 2879772 w 8195582"/>
              <a:gd name="connsiteY0" fmla="*/ 4420773 h 6282235"/>
              <a:gd name="connsiteX1" fmla="*/ 2917872 w 8195582"/>
              <a:gd name="connsiteY1" fmla="*/ 3430173 h 6282235"/>
              <a:gd name="connsiteX2" fmla="*/ 2403522 w 8195582"/>
              <a:gd name="connsiteY2" fmla="*/ 2534823 h 6282235"/>
              <a:gd name="connsiteX3" fmla="*/ 2422572 w 8195582"/>
              <a:gd name="connsiteY3" fmla="*/ 667923 h 6282235"/>
              <a:gd name="connsiteX4" fmla="*/ 3908472 w 8195582"/>
              <a:gd name="connsiteY4" fmla="*/ 1173 h 6282235"/>
              <a:gd name="connsiteX5" fmla="*/ 5108622 w 8195582"/>
              <a:gd name="connsiteY5" fmla="*/ 572673 h 6282235"/>
              <a:gd name="connsiteX6" fmla="*/ 5184822 w 8195582"/>
              <a:gd name="connsiteY6" fmla="*/ 2668173 h 6282235"/>
              <a:gd name="connsiteX7" fmla="*/ 4632372 w 8195582"/>
              <a:gd name="connsiteY7" fmla="*/ 3258723 h 6282235"/>
              <a:gd name="connsiteX8" fmla="*/ 4632372 w 8195582"/>
              <a:gd name="connsiteY8" fmla="*/ 4325523 h 6282235"/>
              <a:gd name="connsiteX9" fmla="*/ 5851572 w 8195582"/>
              <a:gd name="connsiteY9" fmla="*/ 4973223 h 6282235"/>
              <a:gd name="connsiteX10" fmla="*/ 7470822 w 8195582"/>
              <a:gd name="connsiteY10" fmla="*/ 5316123 h 6282235"/>
              <a:gd name="connsiteX11" fmla="*/ 7661322 w 8195582"/>
              <a:gd name="connsiteY11" fmla="*/ 6211473 h 6282235"/>
              <a:gd name="connsiteX12" fmla="*/ 498522 w 8195582"/>
              <a:gd name="connsiteY12" fmla="*/ 6211473 h 6282235"/>
              <a:gd name="connsiteX13" fmla="*/ 460422 w 8195582"/>
              <a:gd name="connsiteY13" fmla="*/ 5030373 h 6282235"/>
              <a:gd name="connsiteX14" fmla="*/ 2879772 w 8195582"/>
              <a:gd name="connsiteY14" fmla="*/ 4420773 h 6282235"/>
              <a:gd name="connsiteX0" fmla="*/ 2879772 w 8198498"/>
              <a:gd name="connsiteY0" fmla="*/ 4420773 h 6282235"/>
              <a:gd name="connsiteX1" fmla="*/ 2917872 w 8198498"/>
              <a:gd name="connsiteY1" fmla="*/ 3430173 h 6282235"/>
              <a:gd name="connsiteX2" fmla="*/ 2403522 w 8198498"/>
              <a:gd name="connsiteY2" fmla="*/ 2534823 h 6282235"/>
              <a:gd name="connsiteX3" fmla="*/ 2422572 w 8198498"/>
              <a:gd name="connsiteY3" fmla="*/ 667923 h 6282235"/>
              <a:gd name="connsiteX4" fmla="*/ 3908472 w 8198498"/>
              <a:gd name="connsiteY4" fmla="*/ 1173 h 6282235"/>
              <a:gd name="connsiteX5" fmla="*/ 5108622 w 8198498"/>
              <a:gd name="connsiteY5" fmla="*/ 572673 h 6282235"/>
              <a:gd name="connsiteX6" fmla="*/ 5184822 w 8198498"/>
              <a:gd name="connsiteY6" fmla="*/ 2668173 h 6282235"/>
              <a:gd name="connsiteX7" fmla="*/ 4632372 w 8198498"/>
              <a:gd name="connsiteY7" fmla="*/ 3258723 h 6282235"/>
              <a:gd name="connsiteX8" fmla="*/ 4632372 w 8198498"/>
              <a:gd name="connsiteY8" fmla="*/ 4325523 h 6282235"/>
              <a:gd name="connsiteX9" fmla="*/ 5775372 w 8198498"/>
              <a:gd name="connsiteY9" fmla="*/ 4858923 h 6282235"/>
              <a:gd name="connsiteX10" fmla="*/ 7470822 w 8198498"/>
              <a:gd name="connsiteY10" fmla="*/ 5316123 h 6282235"/>
              <a:gd name="connsiteX11" fmla="*/ 7661322 w 8198498"/>
              <a:gd name="connsiteY11" fmla="*/ 6211473 h 6282235"/>
              <a:gd name="connsiteX12" fmla="*/ 498522 w 8198498"/>
              <a:gd name="connsiteY12" fmla="*/ 6211473 h 6282235"/>
              <a:gd name="connsiteX13" fmla="*/ 460422 w 8198498"/>
              <a:gd name="connsiteY13" fmla="*/ 5030373 h 6282235"/>
              <a:gd name="connsiteX14" fmla="*/ 2879772 w 8198498"/>
              <a:gd name="connsiteY14" fmla="*/ 4420773 h 6282235"/>
              <a:gd name="connsiteX0" fmla="*/ 2879772 w 8093754"/>
              <a:gd name="connsiteY0" fmla="*/ 4420773 h 6287863"/>
              <a:gd name="connsiteX1" fmla="*/ 2917872 w 8093754"/>
              <a:gd name="connsiteY1" fmla="*/ 3430173 h 6287863"/>
              <a:gd name="connsiteX2" fmla="*/ 2403522 w 8093754"/>
              <a:gd name="connsiteY2" fmla="*/ 2534823 h 6287863"/>
              <a:gd name="connsiteX3" fmla="*/ 2422572 w 8093754"/>
              <a:gd name="connsiteY3" fmla="*/ 667923 h 6287863"/>
              <a:gd name="connsiteX4" fmla="*/ 3908472 w 8093754"/>
              <a:gd name="connsiteY4" fmla="*/ 1173 h 6287863"/>
              <a:gd name="connsiteX5" fmla="*/ 5108622 w 8093754"/>
              <a:gd name="connsiteY5" fmla="*/ 572673 h 6287863"/>
              <a:gd name="connsiteX6" fmla="*/ 5184822 w 8093754"/>
              <a:gd name="connsiteY6" fmla="*/ 2668173 h 6287863"/>
              <a:gd name="connsiteX7" fmla="*/ 4632372 w 8093754"/>
              <a:gd name="connsiteY7" fmla="*/ 3258723 h 6287863"/>
              <a:gd name="connsiteX8" fmla="*/ 4632372 w 8093754"/>
              <a:gd name="connsiteY8" fmla="*/ 4325523 h 6287863"/>
              <a:gd name="connsiteX9" fmla="*/ 5775372 w 8093754"/>
              <a:gd name="connsiteY9" fmla="*/ 4858923 h 6287863"/>
              <a:gd name="connsiteX10" fmla="*/ 7127922 w 8093754"/>
              <a:gd name="connsiteY10" fmla="*/ 5239923 h 6287863"/>
              <a:gd name="connsiteX11" fmla="*/ 7661322 w 8093754"/>
              <a:gd name="connsiteY11" fmla="*/ 6211473 h 6287863"/>
              <a:gd name="connsiteX12" fmla="*/ 498522 w 8093754"/>
              <a:gd name="connsiteY12" fmla="*/ 6211473 h 6287863"/>
              <a:gd name="connsiteX13" fmla="*/ 460422 w 8093754"/>
              <a:gd name="connsiteY13" fmla="*/ 5030373 h 6287863"/>
              <a:gd name="connsiteX14" fmla="*/ 2879772 w 8093754"/>
              <a:gd name="connsiteY14" fmla="*/ 4420773 h 6287863"/>
              <a:gd name="connsiteX0" fmla="*/ 2879772 w 8103888"/>
              <a:gd name="connsiteY0" fmla="*/ 4420773 h 6287863"/>
              <a:gd name="connsiteX1" fmla="*/ 2917872 w 8103888"/>
              <a:gd name="connsiteY1" fmla="*/ 3430173 h 6287863"/>
              <a:gd name="connsiteX2" fmla="*/ 2403522 w 8103888"/>
              <a:gd name="connsiteY2" fmla="*/ 2534823 h 6287863"/>
              <a:gd name="connsiteX3" fmla="*/ 2422572 w 8103888"/>
              <a:gd name="connsiteY3" fmla="*/ 667923 h 6287863"/>
              <a:gd name="connsiteX4" fmla="*/ 3908472 w 8103888"/>
              <a:gd name="connsiteY4" fmla="*/ 1173 h 6287863"/>
              <a:gd name="connsiteX5" fmla="*/ 5108622 w 8103888"/>
              <a:gd name="connsiteY5" fmla="*/ 572673 h 6287863"/>
              <a:gd name="connsiteX6" fmla="*/ 5184822 w 8103888"/>
              <a:gd name="connsiteY6" fmla="*/ 2668173 h 6287863"/>
              <a:gd name="connsiteX7" fmla="*/ 4632372 w 8103888"/>
              <a:gd name="connsiteY7" fmla="*/ 3258723 h 6287863"/>
              <a:gd name="connsiteX8" fmla="*/ 4632372 w 8103888"/>
              <a:gd name="connsiteY8" fmla="*/ 4325523 h 6287863"/>
              <a:gd name="connsiteX9" fmla="*/ 5775372 w 8103888"/>
              <a:gd name="connsiteY9" fmla="*/ 4858923 h 6287863"/>
              <a:gd name="connsiteX10" fmla="*/ 7127922 w 8103888"/>
              <a:gd name="connsiteY10" fmla="*/ 5239923 h 6287863"/>
              <a:gd name="connsiteX11" fmla="*/ 7661322 w 8103888"/>
              <a:gd name="connsiteY11" fmla="*/ 6211473 h 6287863"/>
              <a:gd name="connsiteX12" fmla="*/ 498522 w 8103888"/>
              <a:gd name="connsiteY12" fmla="*/ 6211473 h 6287863"/>
              <a:gd name="connsiteX13" fmla="*/ 460422 w 8103888"/>
              <a:gd name="connsiteY13" fmla="*/ 5030373 h 6287863"/>
              <a:gd name="connsiteX14" fmla="*/ 2879772 w 8103888"/>
              <a:gd name="connsiteY14" fmla="*/ 4420773 h 6287863"/>
              <a:gd name="connsiteX0" fmla="*/ 2879772 w 7839247"/>
              <a:gd name="connsiteY0" fmla="*/ 4420773 h 6222471"/>
              <a:gd name="connsiteX1" fmla="*/ 2917872 w 7839247"/>
              <a:gd name="connsiteY1" fmla="*/ 3430173 h 6222471"/>
              <a:gd name="connsiteX2" fmla="*/ 2403522 w 7839247"/>
              <a:gd name="connsiteY2" fmla="*/ 2534823 h 6222471"/>
              <a:gd name="connsiteX3" fmla="*/ 2422572 w 7839247"/>
              <a:gd name="connsiteY3" fmla="*/ 667923 h 6222471"/>
              <a:gd name="connsiteX4" fmla="*/ 3908472 w 7839247"/>
              <a:gd name="connsiteY4" fmla="*/ 1173 h 6222471"/>
              <a:gd name="connsiteX5" fmla="*/ 5108622 w 7839247"/>
              <a:gd name="connsiteY5" fmla="*/ 572673 h 6222471"/>
              <a:gd name="connsiteX6" fmla="*/ 5184822 w 7839247"/>
              <a:gd name="connsiteY6" fmla="*/ 2668173 h 6222471"/>
              <a:gd name="connsiteX7" fmla="*/ 4632372 w 7839247"/>
              <a:gd name="connsiteY7" fmla="*/ 3258723 h 6222471"/>
              <a:gd name="connsiteX8" fmla="*/ 4632372 w 7839247"/>
              <a:gd name="connsiteY8" fmla="*/ 4325523 h 6222471"/>
              <a:gd name="connsiteX9" fmla="*/ 5775372 w 7839247"/>
              <a:gd name="connsiteY9" fmla="*/ 4858923 h 6222471"/>
              <a:gd name="connsiteX10" fmla="*/ 7127922 w 7839247"/>
              <a:gd name="connsiteY10" fmla="*/ 5239923 h 6222471"/>
              <a:gd name="connsiteX11" fmla="*/ 7661322 w 7839247"/>
              <a:gd name="connsiteY11" fmla="*/ 6211473 h 6222471"/>
              <a:gd name="connsiteX12" fmla="*/ 498522 w 7839247"/>
              <a:gd name="connsiteY12" fmla="*/ 6211473 h 6222471"/>
              <a:gd name="connsiteX13" fmla="*/ 460422 w 7839247"/>
              <a:gd name="connsiteY13" fmla="*/ 5030373 h 6222471"/>
              <a:gd name="connsiteX14" fmla="*/ 2879772 w 7839247"/>
              <a:gd name="connsiteY14" fmla="*/ 4420773 h 6222471"/>
              <a:gd name="connsiteX0" fmla="*/ 2879772 w 7857229"/>
              <a:gd name="connsiteY0" fmla="*/ 4420773 h 6222471"/>
              <a:gd name="connsiteX1" fmla="*/ 2917872 w 7857229"/>
              <a:gd name="connsiteY1" fmla="*/ 3430173 h 6222471"/>
              <a:gd name="connsiteX2" fmla="*/ 2403522 w 7857229"/>
              <a:gd name="connsiteY2" fmla="*/ 2534823 h 6222471"/>
              <a:gd name="connsiteX3" fmla="*/ 2422572 w 7857229"/>
              <a:gd name="connsiteY3" fmla="*/ 667923 h 6222471"/>
              <a:gd name="connsiteX4" fmla="*/ 3908472 w 7857229"/>
              <a:gd name="connsiteY4" fmla="*/ 1173 h 6222471"/>
              <a:gd name="connsiteX5" fmla="*/ 5108622 w 7857229"/>
              <a:gd name="connsiteY5" fmla="*/ 572673 h 6222471"/>
              <a:gd name="connsiteX6" fmla="*/ 5184822 w 7857229"/>
              <a:gd name="connsiteY6" fmla="*/ 2668173 h 6222471"/>
              <a:gd name="connsiteX7" fmla="*/ 4632372 w 7857229"/>
              <a:gd name="connsiteY7" fmla="*/ 3258723 h 6222471"/>
              <a:gd name="connsiteX8" fmla="*/ 4632372 w 7857229"/>
              <a:gd name="connsiteY8" fmla="*/ 4325523 h 6222471"/>
              <a:gd name="connsiteX9" fmla="*/ 5775372 w 7857229"/>
              <a:gd name="connsiteY9" fmla="*/ 4858923 h 6222471"/>
              <a:gd name="connsiteX10" fmla="*/ 7127922 w 7857229"/>
              <a:gd name="connsiteY10" fmla="*/ 5239923 h 6222471"/>
              <a:gd name="connsiteX11" fmla="*/ 7661322 w 7857229"/>
              <a:gd name="connsiteY11" fmla="*/ 6211473 h 6222471"/>
              <a:gd name="connsiteX12" fmla="*/ 498522 w 7857229"/>
              <a:gd name="connsiteY12" fmla="*/ 6211473 h 6222471"/>
              <a:gd name="connsiteX13" fmla="*/ 460422 w 7857229"/>
              <a:gd name="connsiteY13" fmla="*/ 5030373 h 6222471"/>
              <a:gd name="connsiteX14" fmla="*/ 2879772 w 7857229"/>
              <a:gd name="connsiteY14" fmla="*/ 4420773 h 6222471"/>
              <a:gd name="connsiteX0" fmla="*/ 2879772 w 7860491"/>
              <a:gd name="connsiteY0" fmla="*/ 4420773 h 6222471"/>
              <a:gd name="connsiteX1" fmla="*/ 2917872 w 7860491"/>
              <a:gd name="connsiteY1" fmla="*/ 3430173 h 6222471"/>
              <a:gd name="connsiteX2" fmla="*/ 2403522 w 7860491"/>
              <a:gd name="connsiteY2" fmla="*/ 2534823 h 6222471"/>
              <a:gd name="connsiteX3" fmla="*/ 2422572 w 7860491"/>
              <a:gd name="connsiteY3" fmla="*/ 667923 h 6222471"/>
              <a:gd name="connsiteX4" fmla="*/ 3908472 w 7860491"/>
              <a:gd name="connsiteY4" fmla="*/ 1173 h 6222471"/>
              <a:gd name="connsiteX5" fmla="*/ 5108622 w 7860491"/>
              <a:gd name="connsiteY5" fmla="*/ 572673 h 6222471"/>
              <a:gd name="connsiteX6" fmla="*/ 5184822 w 7860491"/>
              <a:gd name="connsiteY6" fmla="*/ 2668173 h 6222471"/>
              <a:gd name="connsiteX7" fmla="*/ 4632372 w 7860491"/>
              <a:gd name="connsiteY7" fmla="*/ 3258723 h 6222471"/>
              <a:gd name="connsiteX8" fmla="*/ 4632372 w 7860491"/>
              <a:gd name="connsiteY8" fmla="*/ 4325523 h 6222471"/>
              <a:gd name="connsiteX9" fmla="*/ 7127922 w 7860491"/>
              <a:gd name="connsiteY9" fmla="*/ 5239923 h 6222471"/>
              <a:gd name="connsiteX10" fmla="*/ 7661322 w 7860491"/>
              <a:gd name="connsiteY10" fmla="*/ 6211473 h 6222471"/>
              <a:gd name="connsiteX11" fmla="*/ 498522 w 7860491"/>
              <a:gd name="connsiteY11" fmla="*/ 6211473 h 6222471"/>
              <a:gd name="connsiteX12" fmla="*/ 460422 w 7860491"/>
              <a:gd name="connsiteY12" fmla="*/ 5030373 h 6222471"/>
              <a:gd name="connsiteX13" fmla="*/ 2879772 w 7860491"/>
              <a:gd name="connsiteY13" fmla="*/ 4420773 h 6222471"/>
              <a:gd name="connsiteX0" fmla="*/ 2879772 w 7859395"/>
              <a:gd name="connsiteY0" fmla="*/ 4420773 h 6222471"/>
              <a:gd name="connsiteX1" fmla="*/ 2917872 w 7859395"/>
              <a:gd name="connsiteY1" fmla="*/ 3430173 h 6222471"/>
              <a:gd name="connsiteX2" fmla="*/ 2403522 w 7859395"/>
              <a:gd name="connsiteY2" fmla="*/ 2534823 h 6222471"/>
              <a:gd name="connsiteX3" fmla="*/ 2422572 w 7859395"/>
              <a:gd name="connsiteY3" fmla="*/ 667923 h 6222471"/>
              <a:gd name="connsiteX4" fmla="*/ 3908472 w 7859395"/>
              <a:gd name="connsiteY4" fmla="*/ 1173 h 6222471"/>
              <a:gd name="connsiteX5" fmla="*/ 5108622 w 7859395"/>
              <a:gd name="connsiteY5" fmla="*/ 572673 h 6222471"/>
              <a:gd name="connsiteX6" fmla="*/ 5184822 w 7859395"/>
              <a:gd name="connsiteY6" fmla="*/ 2668173 h 6222471"/>
              <a:gd name="connsiteX7" fmla="*/ 4632372 w 7859395"/>
              <a:gd name="connsiteY7" fmla="*/ 3258723 h 6222471"/>
              <a:gd name="connsiteX8" fmla="*/ 4670472 w 7859395"/>
              <a:gd name="connsiteY8" fmla="*/ 4420773 h 6222471"/>
              <a:gd name="connsiteX9" fmla="*/ 7127922 w 7859395"/>
              <a:gd name="connsiteY9" fmla="*/ 5239923 h 6222471"/>
              <a:gd name="connsiteX10" fmla="*/ 7661322 w 7859395"/>
              <a:gd name="connsiteY10" fmla="*/ 6211473 h 6222471"/>
              <a:gd name="connsiteX11" fmla="*/ 498522 w 7859395"/>
              <a:gd name="connsiteY11" fmla="*/ 6211473 h 6222471"/>
              <a:gd name="connsiteX12" fmla="*/ 460422 w 7859395"/>
              <a:gd name="connsiteY12" fmla="*/ 5030373 h 6222471"/>
              <a:gd name="connsiteX13" fmla="*/ 2879772 w 7859395"/>
              <a:gd name="connsiteY13" fmla="*/ 4420773 h 6222471"/>
              <a:gd name="connsiteX0" fmla="*/ 2879772 w 7859395"/>
              <a:gd name="connsiteY0" fmla="*/ 4420773 h 6222471"/>
              <a:gd name="connsiteX1" fmla="*/ 2917872 w 7859395"/>
              <a:gd name="connsiteY1" fmla="*/ 3430173 h 6222471"/>
              <a:gd name="connsiteX2" fmla="*/ 2403522 w 7859395"/>
              <a:gd name="connsiteY2" fmla="*/ 2534823 h 6222471"/>
              <a:gd name="connsiteX3" fmla="*/ 2422572 w 7859395"/>
              <a:gd name="connsiteY3" fmla="*/ 667923 h 6222471"/>
              <a:gd name="connsiteX4" fmla="*/ 3908472 w 7859395"/>
              <a:gd name="connsiteY4" fmla="*/ 1173 h 6222471"/>
              <a:gd name="connsiteX5" fmla="*/ 5108622 w 7859395"/>
              <a:gd name="connsiteY5" fmla="*/ 572673 h 6222471"/>
              <a:gd name="connsiteX6" fmla="*/ 5184822 w 7859395"/>
              <a:gd name="connsiteY6" fmla="*/ 2668173 h 6222471"/>
              <a:gd name="connsiteX7" fmla="*/ 4632372 w 7859395"/>
              <a:gd name="connsiteY7" fmla="*/ 3506373 h 6222471"/>
              <a:gd name="connsiteX8" fmla="*/ 4670472 w 7859395"/>
              <a:gd name="connsiteY8" fmla="*/ 4420773 h 6222471"/>
              <a:gd name="connsiteX9" fmla="*/ 7127922 w 7859395"/>
              <a:gd name="connsiteY9" fmla="*/ 5239923 h 6222471"/>
              <a:gd name="connsiteX10" fmla="*/ 7661322 w 7859395"/>
              <a:gd name="connsiteY10" fmla="*/ 6211473 h 6222471"/>
              <a:gd name="connsiteX11" fmla="*/ 498522 w 7859395"/>
              <a:gd name="connsiteY11" fmla="*/ 6211473 h 6222471"/>
              <a:gd name="connsiteX12" fmla="*/ 460422 w 7859395"/>
              <a:gd name="connsiteY12" fmla="*/ 5030373 h 6222471"/>
              <a:gd name="connsiteX13" fmla="*/ 2879772 w 7859395"/>
              <a:gd name="connsiteY13" fmla="*/ 4420773 h 6222471"/>
              <a:gd name="connsiteX0" fmla="*/ 2879772 w 7859395"/>
              <a:gd name="connsiteY0" fmla="*/ 4458686 h 6260384"/>
              <a:gd name="connsiteX1" fmla="*/ 2917872 w 7859395"/>
              <a:gd name="connsiteY1" fmla="*/ 3468086 h 6260384"/>
              <a:gd name="connsiteX2" fmla="*/ 2403522 w 7859395"/>
              <a:gd name="connsiteY2" fmla="*/ 2572736 h 6260384"/>
              <a:gd name="connsiteX3" fmla="*/ 2422572 w 7859395"/>
              <a:gd name="connsiteY3" fmla="*/ 705836 h 6260384"/>
              <a:gd name="connsiteX4" fmla="*/ 3641772 w 7859395"/>
              <a:gd name="connsiteY4" fmla="*/ 986 h 6260384"/>
              <a:gd name="connsiteX5" fmla="*/ 5108622 w 7859395"/>
              <a:gd name="connsiteY5" fmla="*/ 610586 h 6260384"/>
              <a:gd name="connsiteX6" fmla="*/ 5184822 w 7859395"/>
              <a:gd name="connsiteY6" fmla="*/ 2706086 h 6260384"/>
              <a:gd name="connsiteX7" fmla="*/ 4632372 w 7859395"/>
              <a:gd name="connsiteY7" fmla="*/ 3544286 h 6260384"/>
              <a:gd name="connsiteX8" fmla="*/ 4670472 w 7859395"/>
              <a:gd name="connsiteY8" fmla="*/ 4458686 h 6260384"/>
              <a:gd name="connsiteX9" fmla="*/ 7127922 w 7859395"/>
              <a:gd name="connsiteY9" fmla="*/ 5277836 h 6260384"/>
              <a:gd name="connsiteX10" fmla="*/ 7661322 w 7859395"/>
              <a:gd name="connsiteY10" fmla="*/ 6249386 h 6260384"/>
              <a:gd name="connsiteX11" fmla="*/ 498522 w 7859395"/>
              <a:gd name="connsiteY11" fmla="*/ 6249386 h 6260384"/>
              <a:gd name="connsiteX12" fmla="*/ 460422 w 7859395"/>
              <a:gd name="connsiteY12" fmla="*/ 5068286 h 6260384"/>
              <a:gd name="connsiteX13" fmla="*/ 2879772 w 7859395"/>
              <a:gd name="connsiteY13" fmla="*/ 4458686 h 6260384"/>
              <a:gd name="connsiteX0" fmla="*/ 2879772 w 7859395"/>
              <a:gd name="connsiteY0" fmla="*/ 4457732 h 6259430"/>
              <a:gd name="connsiteX1" fmla="*/ 2917872 w 7859395"/>
              <a:gd name="connsiteY1" fmla="*/ 3467132 h 6259430"/>
              <a:gd name="connsiteX2" fmla="*/ 2403522 w 7859395"/>
              <a:gd name="connsiteY2" fmla="*/ 2571782 h 6259430"/>
              <a:gd name="connsiteX3" fmla="*/ 2422572 w 7859395"/>
              <a:gd name="connsiteY3" fmla="*/ 704882 h 6259430"/>
              <a:gd name="connsiteX4" fmla="*/ 3641772 w 7859395"/>
              <a:gd name="connsiteY4" fmla="*/ 32 h 6259430"/>
              <a:gd name="connsiteX5" fmla="*/ 5165772 w 7859395"/>
              <a:gd name="connsiteY5" fmla="*/ 685832 h 6259430"/>
              <a:gd name="connsiteX6" fmla="*/ 5184822 w 7859395"/>
              <a:gd name="connsiteY6" fmla="*/ 2705132 h 6259430"/>
              <a:gd name="connsiteX7" fmla="*/ 4632372 w 7859395"/>
              <a:gd name="connsiteY7" fmla="*/ 3543332 h 6259430"/>
              <a:gd name="connsiteX8" fmla="*/ 4670472 w 7859395"/>
              <a:gd name="connsiteY8" fmla="*/ 4457732 h 6259430"/>
              <a:gd name="connsiteX9" fmla="*/ 7127922 w 7859395"/>
              <a:gd name="connsiteY9" fmla="*/ 5276882 h 6259430"/>
              <a:gd name="connsiteX10" fmla="*/ 7661322 w 7859395"/>
              <a:gd name="connsiteY10" fmla="*/ 6248432 h 6259430"/>
              <a:gd name="connsiteX11" fmla="*/ 498522 w 7859395"/>
              <a:gd name="connsiteY11" fmla="*/ 6248432 h 6259430"/>
              <a:gd name="connsiteX12" fmla="*/ 460422 w 7859395"/>
              <a:gd name="connsiteY12" fmla="*/ 5067332 h 6259430"/>
              <a:gd name="connsiteX13" fmla="*/ 2879772 w 7859395"/>
              <a:gd name="connsiteY13" fmla="*/ 4457732 h 6259430"/>
              <a:gd name="connsiteX0" fmla="*/ 2879772 w 7859395"/>
              <a:gd name="connsiteY0" fmla="*/ 4457732 h 6259430"/>
              <a:gd name="connsiteX1" fmla="*/ 2917872 w 7859395"/>
              <a:gd name="connsiteY1" fmla="*/ 3467132 h 6259430"/>
              <a:gd name="connsiteX2" fmla="*/ 2403522 w 7859395"/>
              <a:gd name="connsiteY2" fmla="*/ 2571782 h 6259430"/>
              <a:gd name="connsiteX3" fmla="*/ 2422572 w 7859395"/>
              <a:gd name="connsiteY3" fmla="*/ 704882 h 6259430"/>
              <a:gd name="connsiteX4" fmla="*/ 3641772 w 7859395"/>
              <a:gd name="connsiteY4" fmla="*/ 32 h 6259430"/>
              <a:gd name="connsiteX5" fmla="*/ 5165772 w 7859395"/>
              <a:gd name="connsiteY5" fmla="*/ 685832 h 6259430"/>
              <a:gd name="connsiteX6" fmla="*/ 5184822 w 7859395"/>
              <a:gd name="connsiteY6" fmla="*/ 2705132 h 6259430"/>
              <a:gd name="connsiteX7" fmla="*/ 4632372 w 7859395"/>
              <a:gd name="connsiteY7" fmla="*/ 3543332 h 6259430"/>
              <a:gd name="connsiteX8" fmla="*/ 4670472 w 7859395"/>
              <a:gd name="connsiteY8" fmla="*/ 4457732 h 6259430"/>
              <a:gd name="connsiteX9" fmla="*/ 7127922 w 7859395"/>
              <a:gd name="connsiteY9" fmla="*/ 5276882 h 6259430"/>
              <a:gd name="connsiteX10" fmla="*/ 7661322 w 7859395"/>
              <a:gd name="connsiteY10" fmla="*/ 6248432 h 6259430"/>
              <a:gd name="connsiteX11" fmla="*/ 498522 w 7859395"/>
              <a:gd name="connsiteY11" fmla="*/ 6248432 h 6259430"/>
              <a:gd name="connsiteX12" fmla="*/ 460422 w 7859395"/>
              <a:gd name="connsiteY12" fmla="*/ 5067332 h 6259430"/>
              <a:gd name="connsiteX13" fmla="*/ 2879772 w 7859395"/>
              <a:gd name="connsiteY13" fmla="*/ 4457732 h 6259430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32372 w 7859395"/>
              <a:gd name="connsiteY7" fmla="*/ 354333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51422 w 7859395"/>
              <a:gd name="connsiteY7" fmla="*/ 344808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51422 w 7859395"/>
              <a:gd name="connsiteY7" fmla="*/ 344808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32372 w 7859395"/>
              <a:gd name="connsiteY7" fmla="*/ 356238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8157101"/>
              <a:gd name="connsiteY0" fmla="*/ 4457730 h 6329042"/>
              <a:gd name="connsiteX1" fmla="*/ 2917872 w 8157101"/>
              <a:gd name="connsiteY1" fmla="*/ 3467130 h 6329042"/>
              <a:gd name="connsiteX2" fmla="*/ 2403522 w 8157101"/>
              <a:gd name="connsiteY2" fmla="*/ 2571780 h 6329042"/>
              <a:gd name="connsiteX3" fmla="*/ 2422572 w 8157101"/>
              <a:gd name="connsiteY3" fmla="*/ 704880 h 6329042"/>
              <a:gd name="connsiteX4" fmla="*/ 3641772 w 8157101"/>
              <a:gd name="connsiteY4" fmla="*/ 30 h 6329042"/>
              <a:gd name="connsiteX5" fmla="*/ 5165772 w 8157101"/>
              <a:gd name="connsiteY5" fmla="*/ 685830 h 6329042"/>
              <a:gd name="connsiteX6" fmla="*/ 5184822 w 8157101"/>
              <a:gd name="connsiteY6" fmla="*/ 2590830 h 6329042"/>
              <a:gd name="connsiteX7" fmla="*/ 4632372 w 8157101"/>
              <a:gd name="connsiteY7" fmla="*/ 3562380 h 6329042"/>
              <a:gd name="connsiteX8" fmla="*/ 4670472 w 8157101"/>
              <a:gd name="connsiteY8" fmla="*/ 4457730 h 6329042"/>
              <a:gd name="connsiteX9" fmla="*/ 7223172 w 8157101"/>
              <a:gd name="connsiteY9" fmla="*/ 5219730 h 6329042"/>
              <a:gd name="connsiteX10" fmla="*/ 7661322 w 8157101"/>
              <a:gd name="connsiteY10" fmla="*/ 6248430 h 6329042"/>
              <a:gd name="connsiteX11" fmla="*/ 498522 w 8157101"/>
              <a:gd name="connsiteY11" fmla="*/ 6248430 h 6329042"/>
              <a:gd name="connsiteX12" fmla="*/ 460422 w 8157101"/>
              <a:gd name="connsiteY12" fmla="*/ 5067330 h 6329042"/>
              <a:gd name="connsiteX13" fmla="*/ 2879772 w 8157101"/>
              <a:gd name="connsiteY13" fmla="*/ 4457730 h 6329042"/>
              <a:gd name="connsiteX0" fmla="*/ 2879772 w 7810739"/>
              <a:gd name="connsiteY0" fmla="*/ 4457730 h 6248430"/>
              <a:gd name="connsiteX1" fmla="*/ 2917872 w 7810739"/>
              <a:gd name="connsiteY1" fmla="*/ 3467130 h 6248430"/>
              <a:gd name="connsiteX2" fmla="*/ 2403522 w 7810739"/>
              <a:gd name="connsiteY2" fmla="*/ 2571780 h 6248430"/>
              <a:gd name="connsiteX3" fmla="*/ 2422572 w 7810739"/>
              <a:gd name="connsiteY3" fmla="*/ 704880 h 6248430"/>
              <a:gd name="connsiteX4" fmla="*/ 3641772 w 7810739"/>
              <a:gd name="connsiteY4" fmla="*/ 30 h 6248430"/>
              <a:gd name="connsiteX5" fmla="*/ 5165772 w 7810739"/>
              <a:gd name="connsiteY5" fmla="*/ 685830 h 6248430"/>
              <a:gd name="connsiteX6" fmla="*/ 5184822 w 7810739"/>
              <a:gd name="connsiteY6" fmla="*/ 2590830 h 6248430"/>
              <a:gd name="connsiteX7" fmla="*/ 4632372 w 7810739"/>
              <a:gd name="connsiteY7" fmla="*/ 3562380 h 6248430"/>
              <a:gd name="connsiteX8" fmla="*/ 4670472 w 7810739"/>
              <a:gd name="connsiteY8" fmla="*/ 4457730 h 6248430"/>
              <a:gd name="connsiteX9" fmla="*/ 7223172 w 7810739"/>
              <a:gd name="connsiteY9" fmla="*/ 5219730 h 6248430"/>
              <a:gd name="connsiteX10" fmla="*/ 7661322 w 7810739"/>
              <a:gd name="connsiteY10" fmla="*/ 6248430 h 6248430"/>
              <a:gd name="connsiteX11" fmla="*/ 498522 w 7810739"/>
              <a:gd name="connsiteY11" fmla="*/ 6248430 h 6248430"/>
              <a:gd name="connsiteX12" fmla="*/ 460422 w 7810739"/>
              <a:gd name="connsiteY12" fmla="*/ 5067330 h 6248430"/>
              <a:gd name="connsiteX13" fmla="*/ 2879772 w 7810739"/>
              <a:gd name="connsiteY13" fmla="*/ 4457730 h 6248430"/>
              <a:gd name="connsiteX0" fmla="*/ 2679626 w 7610593"/>
              <a:gd name="connsiteY0" fmla="*/ 4457730 h 6248430"/>
              <a:gd name="connsiteX1" fmla="*/ 2717726 w 7610593"/>
              <a:gd name="connsiteY1" fmla="*/ 3467130 h 6248430"/>
              <a:gd name="connsiteX2" fmla="*/ 2203376 w 7610593"/>
              <a:gd name="connsiteY2" fmla="*/ 2571780 h 6248430"/>
              <a:gd name="connsiteX3" fmla="*/ 2222426 w 7610593"/>
              <a:gd name="connsiteY3" fmla="*/ 704880 h 6248430"/>
              <a:gd name="connsiteX4" fmla="*/ 3441626 w 7610593"/>
              <a:gd name="connsiteY4" fmla="*/ 30 h 6248430"/>
              <a:gd name="connsiteX5" fmla="*/ 4965626 w 7610593"/>
              <a:gd name="connsiteY5" fmla="*/ 685830 h 6248430"/>
              <a:gd name="connsiteX6" fmla="*/ 4984676 w 7610593"/>
              <a:gd name="connsiteY6" fmla="*/ 2590830 h 6248430"/>
              <a:gd name="connsiteX7" fmla="*/ 4432226 w 7610593"/>
              <a:gd name="connsiteY7" fmla="*/ 3562380 h 6248430"/>
              <a:gd name="connsiteX8" fmla="*/ 4470326 w 7610593"/>
              <a:gd name="connsiteY8" fmla="*/ 4457730 h 6248430"/>
              <a:gd name="connsiteX9" fmla="*/ 7023026 w 7610593"/>
              <a:gd name="connsiteY9" fmla="*/ 5219730 h 6248430"/>
              <a:gd name="connsiteX10" fmla="*/ 7461176 w 7610593"/>
              <a:gd name="connsiteY10" fmla="*/ 6248430 h 6248430"/>
              <a:gd name="connsiteX11" fmla="*/ 298376 w 7610593"/>
              <a:gd name="connsiteY11" fmla="*/ 6248430 h 6248430"/>
              <a:gd name="connsiteX12" fmla="*/ 260276 w 7610593"/>
              <a:gd name="connsiteY12" fmla="*/ 5067330 h 6248430"/>
              <a:gd name="connsiteX13" fmla="*/ 2679626 w 7610593"/>
              <a:gd name="connsiteY13" fmla="*/ 4457730 h 6248430"/>
              <a:gd name="connsiteX0" fmla="*/ 2679626 w 7284987"/>
              <a:gd name="connsiteY0" fmla="*/ 4457730 h 6248430"/>
              <a:gd name="connsiteX1" fmla="*/ 2717726 w 7284987"/>
              <a:gd name="connsiteY1" fmla="*/ 3467130 h 6248430"/>
              <a:gd name="connsiteX2" fmla="*/ 2203376 w 7284987"/>
              <a:gd name="connsiteY2" fmla="*/ 2571780 h 6248430"/>
              <a:gd name="connsiteX3" fmla="*/ 2222426 w 7284987"/>
              <a:gd name="connsiteY3" fmla="*/ 704880 h 6248430"/>
              <a:gd name="connsiteX4" fmla="*/ 3441626 w 7284987"/>
              <a:gd name="connsiteY4" fmla="*/ 30 h 6248430"/>
              <a:gd name="connsiteX5" fmla="*/ 4965626 w 7284987"/>
              <a:gd name="connsiteY5" fmla="*/ 685830 h 6248430"/>
              <a:gd name="connsiteX6" fmla="*/ 4984676 w 7284987"/>
              <a:gd name="connsiteY6" fmla="*/ 2590830 h 6248430"/>
              <a:gd name="connsiteX7" fmla="*/ 4432226 w 7284987"/>
              <a:gd name="connsiteY7" fmla="*/ 3562380 h 6248430"/>
              <a:gd name="connsiteX8" fmla="*/ 4470326 w 7284987"/>
              <a:gd name="connsiteY8" fmla="*/ 4457730 h 6248430"/>
              <a:gd name="connsiteX9" fmla="*/ 7023026 w 7284987"/>
              <a:gd name="connsiteY9" fmla="*/ 5219730 h 6248430"/>
              <a:gd name="connsiteX10" fmla="*/ 6971605 w 7284987"/>
              <a:gd name="connsiteY10" fmla="*/ 6248430 h 6248430"/>
              <a:gd name="connsiteX11" fmla="*/ 298376 w 7284987"/>
              <a:gd name="connsiteY11" fmla="*/ 6248430 h 6248430"/>
              <a:gd name="connsiteX12" fmla="*/ 260276 w 7284987"/>
              <a:gd name="connsiteY12" fmla="*/ 5067330 h 6248430"/>
              <a:gd name="connsiteX13" fmla="*/ 2679626 w 7284987"/>
              <a:gd name="connsiteY13" fmla="*/ 4457730 h 6248430"/>
              <a:gd name="connsiteX0" fmla="*/ 2679626 w 7538410"/>
              <a:gd name="connsiteY0" fmla="*/ 4457730 h 6333976"/>
              <a:gd name="connsiteX1" fmla="*/ 2717726 w 7538410"/>
              <a:gd name="connsiteY1" fmla="*/ 3467130 h 6333976"/>
              <a:gd name="connsiteX2" fmla="*/ 2203376 w 7538410"/>
              <a:gd name="connsiteY2" fmla="*/ 2571780 h 6333976"/>
              <a:gd name="connsiteX3" fmla="*/ 2222426 w 7538410"/>
              <a:gd name="connsiteY3" fmla="*/ 704880 h 6333976"/>
              <a:gd name="connsiteX4" fmla="*/ 3441626 w 7538410"/>
              <a:gd name="connsiteY4" fmla="*/ 30 h 6333976"/>
              <a:gd name="connsiteX5" fmla="*/ 4965626 w 7538410"/>
              <a:gd name="connsiteY5" fmla="*/ 685830 h 6333976"/>
              <a:gd name="connsiteX6" fmla="*/ 4984676 w 7538410"/>
              <a:gd name="connsiteY6" fmla="*/ 2590830 h 6333976"/>
              <a:gd name="connsiteX7" fmla="*/ 4432226 w 7538410"/>
              <a:gd name="connsiteY7" fmla="*/ 3562380 h 6333976"/>
              <a:gd name="connsiteX8" fmla="*/ 4470326 w 7538410"/>
              <a:gd name="connsiteY8" fmla="*/ 4457730 h 6333976"/>
              <a:gd name="connsiteX9" fmla="*/ 6889507 w 7538410"/>
              <a:gd name="connsiteY9" fmla="*/ 5152967 h 6333976"/>
              <a:gd name="connsiteX10" fmla="*/ 6971605 w 7538410"/>
              <a:gd name="connsiteY10" fmla="*/ 6248430 h 6333976"/>
              <a:gd name="connsiteX11" fmla="*/ 298376 w 7538410"/>
              <a:gd name="connsiteY11" fmla="*/ 6248430 h 6333976"/>
              <a:gd name="connsiteX12" fmla="*/ 260276 w 7538410"/>
              <a:gd name="connsiteY12" fmla="*/ 5067330 h 6333976"/>
              <a:gd name="connsiteX13" fmla="*/ 2679626 w 7538410"/>
              <a:gd name="connsiteY13" fmla="*/ 4457730 h 6333976"/>
              <a:gd name="connsiteX0" fmla="*/ 2679626 w 7198675"/>
              <a:gd name="connsiteY0" fmla="*/ 4457730 h 6252332"/>
              <a:gd name="connsiteX1" fmla="*/ 2717726 w 7198675"/>
              <a:gd name="connsiteY1" fmla="*/ 3467130 h 6252332"/>
              <a:gd name="connsiteX2" fmla="*/ 2203376 w 7198675"/>
              <a:gd name="connsiteY2" fmla="*/ 2571780 h 6252332"/>
              <a:gd name="connsiteX3" fmla="*/ 2222426 w 7198675"/>
              <a:gd name="connsiteY3" fmla="*/ 704880 h 6252332"/>
              <a:gd name="connsiteX4" fmla="*/ 3441626 w 7198675"/>
              <a:gd name="connsiteY4" fmla="*/ 30 h 6252332"/>
              <a:gd name="connsiteX5" fmla="*/ 4965626 w 7198675"/>
              <a:gd name="connsiteY5" fmla="*/ 685830 h 6252332"/>
              <a:gd name="connsiteX6" fmla="*/ 4984676 w 7198675"/>
              <a:gd name="connsiteY6" fmla="*/ 2590830 h 6252332"/>
              <a:gd name="connsiteX7" fmla="*/ 4432226 w 7198675"/>
              <a:gd name="connsiteY7" fmla="*/ 3562380 h 6252332"/>
              <a:gd name="connsiteX8" fmla="*/ 4470326 w 7198675"/>
              <a:gd name="connsiteY8" fmla="*/ 4457730 h 6252332"/>
              <a:gd name="connsiteX9" fmla="*/ 6889507 w 7198675"/>
              <a:gd name="connsiteY9" fmla="*/ 5152967 h 6252332"/>
              <a:gd name="connsiteX10" fmla="*/ 6971605 w 7198675"/>
              <a:gd name="connsiteY10" fmla="*/ 6248430 h 6252332"/>
              <a:gd name="connsiteX11" fmla="*/ 298376 w 7198675"/>
              <a:gd name="connsiteY11" fmla="*/ 6248430 h 6252332"/>
              <a:gd name="connsiteX12" fmla="*/ 260276 w 7198675"/>
              <a:gd name="connsiteY12" fmla="*/ 5067330 h 6252332"/>
              <a:gd name="connsiteX13" fmla="*/ 2679626 w 7198675"/>
              <a:gd name="connsiteY13" fmla="*/ 4457730 h 6252332"/>
              <a:gd name="connsiteX0" fmla="*/ 2679626 w 7251966"/>
              <a:gd name="connsiteY0" fmla="*/ 4457730 h 6258000"/>
              <a:gd name="connsiteX1" fmla="*/ 2717726 w 7251966"/>
              <a:gd name="connsiteY1" fmla="*/ 3467130 h 6258000"/>
              <a:gd name="connsiteX2" fmla="*/ 2203376 w 7251966"/>
              <a:gd name="connsiteY2" fmla="*/ 2571780 h 6258000"/>
              <a:gd name="connsiteX3" fmla="*/ 2222426 w 7251966"/>
              <a:gd name="connsiteY3" fmla="*/ 704880 h 6258000"/>
              <a:gd name="connsiteX4" fmla="*/ 3441626 w 7251966"/>
              <a:gd name="connsiteY4" fmla="*/ 30 h 6258000"/>
              <a:gd name="connsiteX5" fmla="*/ 4965626 w 7251966"/>
              <a:gd name="connsiteY5" fmla="*/ 685830 h 6258000"/>
              <a:gd name="connsiteX6" fmla="*/ 4984676 w 7251966"/>
              <a:gd name="connsiteY6" fmla="*/ 2590830 h 6258000"/>
              <a:gd name="connsiteX7" fmla="*/ 4432226 w 7251966"/>
              <a:gd name="connsiteY7" fmla="*/ 3562380 h 6258000"/>
              <a:gd name="connsiteX8" fmla="*/ 4470326 w 7251966"/>
              <a:gd name="connsiteY8" fmla="*/ 4457730 h 6258000"/>
              <a:gd name="connsiteX9" fmla="*/ 6889507 w 7251966"/>
              <a:gd name="connsiteY9" fmla="*/ 5152967 h 6258000"/>
              <a:gd name="connsiteX10" fmla="*/ 6971605 w 7251966"/>
              <a:gd name="connsiteY10" fmla="*/ 6248430 h 6258000"/>
              <a:gd name="connsiteX11" fmla="*/ 298376 w 7251966"/>
              <a:gd name="connsiteY11" fmla="*/ 6248430 h 6258000"/>
              <a:gd name="connsiteX12" fmla="*/ 260276 w 7251966"/>
              <a:gd name="connsiteY12" fmla="*/ 5067330 h 6258000"/>
              <a:gd name="connsiteX13" fmla="*/ 2679626 w 7251966"/>
              <a:gd name="connsiteY13" fmla="*/ 4457730 h 62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51966" h="6258000">
                <a:moveTo>
                  <a:pt x="2679626" y="4457730"/>
                </a:moveTo>
                <a:cubicBezTo>
                  <a:pt x="3089201" y="4191030"/>
                  <a:pt x="2797101" y="3781455"/>
                  <a:pt x="2717726" y="3467130"/>
                </a:cubicBezTo>
                <a:cubicBezTo>
                  <a:pt x="2638351" y="3152805"/>
                  <a:pt x="2285926" y="3032155"/>
                  <a:pt x="2203376" y="2571780"/>
                </a:cubicBezTo>
                <a:cubicBezTo>
                  <a:pt x="2120826" y="2111405"/>
                  <a:pt x="2016051" y="1133505"/>
                  <a:pt x="2222426" y="704880"/>
                </a:cubicBezTo>
                <a:cubicBezTo>
                  <a:pt x="2428801" y="276255"/>
                  <a:pt x="2984426" y="3205"/>
                  <a:pt x="3441626" y="30"/>
                </a:cubicBezTo>
                <a:cubicBezTo>
                  <a:pt x="3898826" y="-3145"/>
                  <a:pt x="4708451" y="254030"/>
                  <a:pt x="4965626" y="685830"/>
                </a:cubicBezTo>
                <a:cubicBezTo>
                  <a:pt x="5222801" y="1117630"/>
                  <a:pt x="5073576" y="2111405"/>
                  <a:pt x="4984676" y="2590830"/>
                </a:cubicBezTo>
                <a:cubicBezTo>
                  <a:pt x="4895776" y="3070255"/>
                  <a:pt x="4594151" y="3289330"/>
                  <a:pt x="4432226" y="3562380"/>
                </a:cubicBezTo>
                <a:cubicBezTo>
                  <a:pt x="4270301" y="3835430"/>
                  <a:pt x="4060779" y="4192632"/>
                  <a:pt x="4470326" y="4457730"/>
                </a:cubicBezTo>
                <a:cubicBezTo>
                  <a:pt x="4879873" y="4722828"/>
                  <a:pt x="6472627" y="4854517"/>
                  <a:pt x="6889507" y="5152967"/>
                </a:cubicBezTo>
                <a:cubicBezTo>
                  <a:pt x="7306387" y="5451417"/>
                  <a:pt x="7402531" y="6243879"/>
                  <a:pt x="6971605" y="6248430"/>
                </a:cubicBezTo>
                <a:cubicBezTo>
                  <a:pt x="6540679" y="6252981"/>
                  <a:pt x="1647751" y="6267480"/>
                  <a:pt x="298376" y="6248430"/>
                </a:cubicBezTo>
                <a:cubicBezTo>
                  <a:pt x="-43876" y="6175430"/>
                  <a:pt x="-136599" y="5422930"/>
                  <a:pt x="260276" y="5067330"/>
                </a:cubicBezTo>
                <a:cubicBezTo>
                  <a:pt x="657151" y="4711730"/>
                  <a:pt x="2270051" y="4724430"/>
                  <a:pt x="2679626" y="4457730"/>
                </a:cubicBezTo>
                <a:close/>
              </a:path>
            </a:pathLst>
          </a:cu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" name="右箭头 3"/>
          <p:cNvSpPr/>
          <p:nvPr/>
        </p:nvSpPr>
        <p:spPr>
          <a:xfrm>
            <a:off x="460375" y="658813"/>
            <a:ext cx="271463" cy="204787"/>
          </a:xfrm>
          <a:custGeom>
            <a:avLst/>
            <a:gdLst>
              <a:gd name="connsiteX0" fmla="*/ 0 w 400050"/>
              <a:gd name="connsiteY0" fmla="*/ 60975 h 243901"/>
              <a:gd name="connsiteX1" fmla="*/ 278100 w 400050"/>
              <a:gd name="connsiteY1" fmla="*/ 60975 h 243901"/>
              <a:gd name="connsiteX2" fmla="*/ 278100 w 400050"/>
              <a:gd name="connsiteY2" fmla="*/ 0 h 243901"/>
              <a:gd name="connsiteX3" fmla="*/ 400050 w 400050"/>
              <a:gd name="connsiteY3" fmla="*/ 121951 h 243901"/>
              <a:gd name="connsiteX4" fmla="*/ 278100 w 400050"/>
              <a:gd name="connsiteY4" fmla="*/ 243901 h 243901"/>
              <a:gd name="connsiteX5" fmla="*/ 278100 w 400050"/>
              <a:gd name="connsiteY5" fmla="*/ 182926 h 243901"/>
              <a:gd name="connsiteX6" fmla="*/ 0 w 400050"/>
              <a:gd name="connsiteY6" fmla="*/ 182926 h 243901"/>
              <a:gd name="connsiteX7" fmla="*/ 0 w 400050"/>
              <a:gd name="connsiteY7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0 w 400050"/>
              <a:gd name="connsiteY7" fmla="*/ 182926 h 243901"/>
              <a:gd name="connsiteX8" fmla="*/ 0 w 400050"/>
              <a:gd name="connsiteY8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245192 w 400050"/>
              <a:gd name="connsiteY7" fmla="*/ 182554 h 243901"/>
              <a:gd name="connsiteX8" fmla="*/ 0 w 400050"/>
              <a:gd name="connsiteY8" fmla="*/ 182926 h 243901"/>
              <a:gd name="connsiteX9" fmla="*/ 0 w 400050"/>
              <a:gd name="connsiteY9" fmla="*/ 60975 h 243901"/>
              <a:gd name="connsiteX0" fmla="*/ 0 w 400050"/>
              <a:gd name="connsiteY0" fmla="*/ 60975 h 255951"/>
              <a:gd name="connsiteX1" fmla="*/ 235667 w 400050"/>
              <a:gd name="connsiteY1" fmla="*/ 61904 h 255951"/>
              <a:gd name="connsiteX2" fmla="*/ 278100 w 400050"/>
              <a:gd name="connsiteY2" fmla="*/ 60975 h 255951"/>
              <a:gd name="connsiteX3" fmla="*/ 278100 w 400050"/>
              <a:gd name="connsiteY3" fmla="*/ 0 h 255951"/>
              <a:gd name="connsiteX4" fmla="*/ 400050 w 400050"/>
              <a:gd name="connsiteY4" fmla="*/ 121951 h 255951"/>
              <a:gd name="connsiteX5" fmla="*/ 278100 w 400050"/>
              <a:gd name="connsiteY5" fmla="*/ 243901 h 255951"/>
              <a:gd name="connsiteX6" fmla="*/ 208250 w 400050"/>
              <a:gd name="connsiteY6" fmla="*/ 255951 h 255951"/>
              <a:gd name="connsiteX7" fmla="*/ 245192 w 400050"/>
              <a:gd name="connsiteY7" fmla="*/ 182554 h 255951"/>
              <a:gd name="connsiteX8" fmla="*/ 0 w 400050"/>
              <a:gd name="connsiteY8" fmla="*/ 182926 h 255951"/>
              <a:gd name="connsiteX9" fmla="*/ 0 w 400050"/>
              <a:gd name="connsiteY9" fmla="*/ 60975 h 2559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78100 w 400050"/>
              <a:gd name="connsiteY2" fmla="*/ 6097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30475 w 400050"/>
              <a:gd name="connsiteY2" fmla="*/ 1652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85725 h 300401"/>
              <a:gd name="connsiteX1" fmla="*/ 235667 w 400050"/>
              <a:gd name="connsiteY1" fmla="*/ 86654 h 300401"/>
              <a:gd name="connsiteX2" fmla="*/ 173325 w 400050"/>
              <a:gd name="connsiteY2" fmla="*/ 0 h 300401"/>
              <a:gd name="connsiteX3" fmla="*/ 278100 w 400050"/>
              <a:gd name="connsiteY3" fmla="*/ 24750 h 300401"/>
              <a:gd name="connsiteX4" fmla="*/ 400050 w 400050"/>
              <a:gd name="connsiteY4" fmla="*/ 146701 h 300401"/>
              <a:gd name="connsiteX5" fmla="*/ 255875 w 400050"/>
              <a:gd name="connsiteY5" fmla="*/ 300401 h 300401"/>
              <a:gd name="connsiteX6" fmla="*/ 208250 w 400050"/>
              <a:gd name="connsiteY6" fmla="*/ 280701 h 300401"/>
              <a:gd name="connsiteX7" fmla="*/ 245192 w 400050"/>
              <a:gd name="connsiteY7" fmla="*/ 207304 h 300401"/>
              <a:gd name="connsiteX8" fmla="*/ 0 w 400050"/>
              <a:gd name="connsiteY8" fmla="*/ 207676 h 300401"/>
              <a:gd name="connsiteX9" fmla="*/ 0 w 400050"/>
              <a:gd name="connsiteY9" fmla="*/ 85725 h 30040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3325 w 400050"/>
              <a:gd name="connsiteY2" fmla="*/ 26050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186025 w 400050"/>
              <a:gd name="connsiteY6" fmla="*/ 30040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86025 w 400050"/>
              <a:gd name="connsiteY6" fmla="*/ 30040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6350 w 400050"/>
              <a:gd name="connsiteY0" fmla="*/ 134000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6350 w 400050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42017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24125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76500 w 396875"/>
              <a:gd name="connsiteY6" fmla="*/ 31627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86025 w 396875"/>
              <a:gd name="connsiteY6" fmla="*/ 32262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05425 h 339151"/>
              <a:gd name="connsiteX1" fmla="*/ 276942 w 396875"/>
              <a:gd name="connsiteY1" fmla="*/ 112704 h 339151"/>
              <a:gd name="connsiteX2" fmla="*/ 166975 w 396875"/>
              <a:gd name="connsiteY2" fmla="*/ 13350 h 339151"/>
              <a:gd name="connsiteX3" fmla="*/ 233650 w 396875"/>
              <a:gd name="connsiteY3" fmla="*/ 0 h 339151"/>
              <a:gd name="connsiteX4" fmla="*/ 396875 w 396875"/>
              <a:gd name="connsiteY4" fmla="*/ 144176 h 339151"/>
              <a:gd name="connsiteX5" fmla="*/ 217775 w 396875"/>
              <a:gd name="connsiteY5" fmla="*/ 339151 h 339151"/>
              <a:gd name="connsiteX6" fmla="*/ 186025 w 396875"/>
              <a:gd name="connsiteY6" fmla="*/ 297226 h 339151"/>
              <a:gd name="connsiteX7" fmla="*/ 276942 w 396875"/>
              <a:gd name="connsiteY7" fmla="*/ 176204 h 339151"/>
              <a:gd name="connsiteX8" fmla="*/ 0 w 396875"/>
              <a:gd name="connsiteY8" fmla="*/ 179751 h 339151"/>
              <a:gd name="connsiteX9" fmla="*/ 3175 w 396875"/>
              <a:gd name="connsiteY9" fmla="*/ 105425 h 339151"/>
              <a:gd name="connsiteX0" fmla="*/ 3175 w 396875"/>
              <a:gd name="connsiteY0" fmla="*/ 105425 h 313751"/>
              <a:gd name="connsiteX1" fmla="*/ 276942 w 396875"/>
              <a:gd name="connsiteY1" fmla="*/ 112704 h 313751"/>
              <a:gd name="connsiteX2" fmla="*/ 166975 w 396875"/>
              <a:gd name="connsiteY2" fmla="*/ 13350 h 313751"/>
              <a:gd name="connsiteX3" fmla="*/ 233650 w 396875"/>
              <a:gd name="connsiteY3" fmla="*/ 0 h 313751"/>
              <a:gd name="connsiteX4" fmla="*/ 396875 w 396875"/>
              <a:gd name="connsiteY4" fmla="*/ 144176 h 313751"/>
              <a:gd name="connsiteX5" fmla="*/ 252700 w 396875"/>
              <a:gd name="connsiteY5" fmla="*/ 313751 h 313751"/>
              <a:gd name="connsiteX6" fmla="*/ 186025 w 396875"/>
              <a:gd name="connsiteY6" fmla="*/ 297226 h 313751"/>
              <a:gd name="connsiteX7" fmla="*/ 276942 w 396875"/>
              <a:gd name="connsiteY7" fmla="*/ 176204 h 313751"/>
              <a:gd name="connsiteX8" fmla="*/ 0 w 396875"/>
              <a:gd name="connsiteY8" fmla="*/ 179751 h 313751"/>
              <a:gd name="connsiteX9" fmla="*/ 3175 w 396875"/>
              <a:gd name="connsiteY9" fmla="*/ 105425 h 313751"/>
              <a:gd name="connsiteX0" fmla="*/ 3175 w 396875"/>
              <a:gd name="connsiteY0" fmla="*/ 102250 h 310576"/>
              <a:gd name="connsiteX1" fmla="*/ 276942 w 396875"/>
              <a:gd name="connsiteY1" fmla="*/ 109529 h 310576"/>
              <a:gd name="connsiteX2" fmla="*/ 166975 w 396875"/>
              <a:gd name="connsiteY2" fmla="*/ 10175 h 310576"/>
              <a:gd name="connsiteX3" fmla="*/ 252700 w 396875"/>
              <a:gd name="connsiteY3" fmla="*/ 0 h 310576"/>
              <a:gd name="connsiteX4" fmla="*/ 396875 w 396875"/>
              <a:gd name="connsiteY4" fmla="*/ 141001 h 310576"/>
              <a:gd name="connsiteX5" fmla="*/ 252700 w 396875"/>
              <a:gd name="connsiteY5" fmla="*/ 310576 h 310576"/>
              <a:gd name="connsiteX6" fmla="*/ 186025 w 396875"/>
              <a:gd name="connsiteY6" fmla="*/ 294051 h 310576"/>
              <a:gd name="connsiteX7" fmla="*/ 276942 w 396875"/>
              <a:gd name="connsiteY7" fmla="*/ 173029 h 310576"/>
              <a:gd name="connsiteX8" fmla="*/ 0 w 396875"/>
              <a:gd name="connsiteY8" fmla="*/ 176576 h 310576"/>
              <a:gd name="connsiteX9" fmla="*/ 3175 w 396875"/>
              <a:gd name="connsiteY9" fmla="*/ 102250 h 310576"/>
              <a:gd name="connsiteX0" fmla="*/ 3175 w 396875"/>
              <a:gd name="connsiteY0" fmla="*/ 95106 h 303432"/>
              <a:gd name="connsiteX1" fmla="*/ 276942 w 396875"/>
              <a:gd name="connsiteY1" fmla="*/ 102385 h 303432"/>
              <a:gd name="connsiteX2" fmla="*/ 166975 w 396875"/>
              <a:gd name="connsiteY2" fmla="*/ 3031 h 303432"/>
              <a:gd name="connsiteX3" fmla="*/ 264606 w 396875"/>
              <a:gd name="connsiteY3" fmla="*/ 0 h 303432"/>
              <a:gd name="connsiteX4" fmla="*/ 396875 w 396875"/>
              <a:gd name="connsiteY4" fmla="*/ 133857 h 303432"/>
              <a:gd name="connsiteX5" fmla="*/ 252700 w 396875"/>
              <a:gd name="connsiteY5" fmla="*/ 303432 h 303432"/>
              <a:gd name="connsiteX6" fmla="*/ 186025 w 396875"/>
              <a:gd name="connsiteY6" fmla="*/ 286907 h 303432"/>
              <a:gd name="connsiteX7" fmla="*/ 276942 w 396875"/>
              <a:gd name="connsiteY7" fmla="*/ 165885 h 303432"/>
              <a:gd name="connsiteX8" fmla="*/ 0 w 396875"/>
              <a:gd name="connsiteY8" fmla="*/ 169432 h 303432"/>
              <a:gd name="connsiteX9" fmla="*/ 3175 w 396875"/>
              <a:gd name="connsiteY9" fmla="*/ 95106 h 303432"/>
              <a:gd name="connsiteX0" fmla="*/ 3175 w 396875"/>
              <a:gd name="connsiteY0" fmla="*/ 95106 h 286907"/>
              <a:gd name="connsiteX1" fmla="*/ 276942 w 396875"/>
              <a:gd name="connsiteY1" fmla="*/ 102385 h 286907"/>
              <a:gd name="connsiteX2" fmla="*/ 166975 w 396875"/>
              <a:gd name="connsiteY2" fmla="*/ 3031 h 286907"/>
              <a:gd name="connsiteX3" fmla="*/ 264606 w 396875"/>
              <a:gd name="connsiteY3" fmla="*/ 0 h 286907"/>
              <a:gd name="connsiteX4" fmla="*/ 396875 w 396875"/>
              <a:gd name="connsiteY4" fmla="*/ 133857 h 286907"/>
              <a:gd name="connsiteX5" fmla="*/ 274131 w 396875"/>
              <a:gd name="connsiteY5" fmla="*/ 284382 h 286907"/>
              <a:gd name="connsiteX6" fmla="*/ 186025 w 396875"/>
              <a:gd name="connsiteY6" fmla="*/ 286907 h 286907"/>
              <a:gd name="connsiteX7" fmla="*/ 276942 w 396875"/>
              <a:gd name="connsiteY7" fmla="*/ 165885 h 286907"/>
              <a:gd name="connsiteX8" fmla="*/ 0 w 396875"/>
              <a:gd name="connsiteY8" fmla="*/ 169432 h 286907"/>
              <a:gd name="connsiteX9" fmla="*/ 3175 w 396875"/>
              <a:gd name="connsiteY9" fmla="*/ 95106 h 286907"/>
              <a:gd name="connsiteX0" fmla="*/ 3175 w 396875"/>
              <a:gd name="connsiteY0" fmla="*/ 92724 h 284525"/>
              <a:gd name="connsiteX1" fmla="*/ 276942 w 396875"/>
              <a:gd name="connsiteY1" fmla="*/ 100003 h 284525"/>
              <a:gd name="connsiteX2" fmla="*/ 166975 w 396875"/>
              <a:gd name="connsiteY2" fmla="*/ 649 h 284525"/>
              <a:gd name="connsiteX3" fmla="*/ 269368 w 396875"/>
              <a:gd name="connsiteY3" fmla="*/ 0 h 284525"/>
              <a:gd name="connsiteX4" fmla="*/ 396875 w 396875"/>
              <a:gd name="connsiteY4" fmla="*/ 131475 h 284525"/>
              <a:gd name="connsiteX5" fmla="*/ 274131 w 396875"/>
              <a:gd name="connsiteY5" fmla="*/ 282000 h 284525"/>
              <a:gd name="connsiteX6" fmla="*/ 186025 w 396875"/>
              <a:gd name="connsiteY6" fmla="*/ 284525 h 284525"/>
              <a:gd name="connsiteX7" fmla="*/ 276942 w 396875"/>
              <a:gd name="connsiteY7" fmla="*/ 163503 h 284525"/>
              <a:gd name="connsiteX8" fmla="*/ 0 w 396875"/>
              <a:gd name="connsiteY8" fmla="*/ 167050 h 284525"/>
              <a:gd name="connsiteX9" fmla="*/ 3175 w 396875"/>
              <a:gd name="connsiteY9" fmla="*/ 92724 h 284525"/>
              <a:gd name="connsiteX0" fmla="*/ 3175 w 396875"/>
              <a:gd name="connsiteY0" fmla="*/ 92724 h 282144"/>
              <a:gd name="connsiteX1" fmla="*/ 276942 w 396875"/>
              <a:gd name="connsiteY1" fmla="*/ 100003 h 282144"/>
              <a:gd name="connsiteX2" fmla="*/ 166975 w 396875"/>
              <a:gd name="connsiteY2" fmla="*/ 649 h 282144"/>
              <a:gd name="connsiteX3" fmla="*/ 269368 w 396875"/>
              <a:gd name="connsiteY3" fmla="*/ 0 h 282144"/>
              <a:gd name="connsiteX4" fmla="*/ 396875 w 396875"/>
              <a:gd name="connsiteY4" fmla="*/ 131475 h 282144"/>
              <a:gd name="connsiteX5" fmla="*/ 274131 w 396875"/>
              <a:gd name="connsiteY5" fmla="*/ 282000 h 282144"/>
              <a:gd name="connsiteX6" fmla="*/ 174119 w 396875"/>
              <a:gd name="connsiteY6" fmla="*/ 282144 h 282144"/>
              <a:gd name="connsiteX7" fmla="*/ 276942 w 396875"/>
              <a:gd name="connsiteY7" fmla="*/ 163503 h 282144"/>
              <a:gd name="connsiteX8" fmla="*/ 0 w 396875"/>
              <a:gd name="connsiteY8" fmla="*/ 167050 h 282144"/>
              <a:gd name="connsiteX9" fmla="*/ 3175 w 396875"/>
              <a:gd name="connsiteY9" fmla="*/ 92724 h 282144"/>
              <a:gd name="connsiteX0" fmla="*/ 3175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175 w 406400"/>
              <a:gd name="connsiteY9" fmla="*/ 92724 h 282144"/>
              <a:gd name="connsiteX0" fmla="*/ 36512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6512 w 406400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8412 w 370681"/>
              <a:gd name="connsiteY5" fmla="*/ 281351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1268 w 370681"/>
              <a:gd name="connsiteY5" fmla="*/ 278970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78970"/>
              <a:gd name="connsiteX1" fmla="*/ 241223 w 370681"/>
              <a:gd name="connsiteY1" fmla="*/ 99354 h 278970"/>
              <a:gd name="connsiteX2" fmla="*/ 131256 w 370681"/>
              <a:gd name="connsiteY2" fmla="*/ 0 h 278970"/>
              <a:gd name="connsiteX3" fmla="*/ 233649 w 370681"/>
              <a:gd name="connsiteY3" fmla="*/ 1732 h 278970"/>
              <a:gd name="connsiteX4" fmla="*/ 370681 w 370681"/>
              <a:gd name="connsiteY4" fmla="*/ 128445 h 278970"/>
              <a:gd name="connsiteX5" fmla="*/ 231268 w 370681"/>
              <a:gd name="connsiteY5" fmla="*/ 278970 h 278970"/>
              <a:gd name="connsiteX6" fmla="*/ 140781 w 370681"/>
              <a:gd name="connsiteY6" fmla="*/ 274352 h 278970"/>
              <a:gd name="connsiteX7" fmla="*/ 241223 w 370681"/>
              <a:gd name="connsiteY7" fmla="*/ 162854 h 278970"/>
              <a:gd name="connsiteX8" fmla="*/ 0 w 370681"/>
              <a:gd name="connsiteY8" fmla="*/ 166401 h 278970"/>
              <a:gd name="connsiteX9" fmla="*/ 793 w 370681"/>
              <a:gd name="connsiteY9" fmla="*/ 92075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0681" h="278970">
                <a:moveTo>
                  <a:pt x="793" y="92075"/>
                </a:moveTo>
                <a:lnTo>
                  <a:pt x="241223" y="99354"/>
                </a:lnTo>
                <a:lnTo>
                  <a:pt x="131256" y="0"/>
                </a:lnTo>
                <a:cubicBezTo>
                  <a:pt x="177293" y="2166"/>
                  <a:pt x="199518" y="1948"/>
                  <a:pt x="233649" y="1732"/>
                </a:cubicBezTo>
                <a:lnTo>
                  <a:pt x="370681" y="128445"/>
                </a:lnTo>
                <a:lnTo>
                  <a:pt x="231268" y="278970"/>
                </a:lnTo>
                <a:lnTo>
                  <a:pt x="140781" y="274352"/>
                </a:lnTo>
                <a:lnTo>
                  <a:pt x="241223" y="162854"/>
                </a:lnTo>
                <a:lnTo>
                  <a:pt x="0" y="166401"/>
                </a:lnTo>
                <a:cubicBezTo>
                  <a:pt x="264" y="141626"/>
                  <a:pt x="529" y="116850"/>
                  <a:pt x="793" y="92075"/>
                </a:cubicBezTo>
                <a:close/>
              </a:path>
            </a:pathLst>
          </a:cu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8" name="右箭头 3"/>
          <p:cNvSpPr/>
          <p:nvPr/>
        </p:nvSpPr>
        <p:spPr>
          <a:xfrm>
            <a:off x="508000" y="658813"/>
            <a:ext cx="271463" cy="204787"/>
          </a:xfrm>
          <a:custGeom>
            <a:avLst/>
            <a:gdLst>
              <a:gd name="connsiteX0" fmla="*/ 0 w 400050"/>
              <a:gd name="connsiteY0" fmla="*/ 60975 h 243901"/>
              <a:gd name="connsiteX1" fmla="*/ 278100 w 400050"/>
              <a:gd name="connsiteY1" fmla="*/ 60975 h 243901"/>
              <a:gd name="connsiteX2" fmla="*/ 278100 w 400050"/>
              <a:gd name="connsiteY2" fmla="*/ 0 h 243901"/>
              <a:gd name="connsiteX3" fmla="*/ 400050 w 400050"/>
              <a:gd name="connsiteY3" fmla="*/ 121951 h 243901"/>
              <a:gd name="connsiteX4" fmla="*/ 278100 w 400050"/>
              <a:gd name="connsiteY4" fmla="*/ 243901 h 243901"/>
              <a:gd name="connsiteX5" fmla="*/ 278100 w 400050"/>
              <a:gd name="connsiteY5" fmla="*/ 182926 h 243901"/>
              <a:gd name="connsiteX6" fmla="*/ 0 w 400050"/>
              <a:gd name="connsiteY6" fmla="*/ 182926 h 243901"/>
              <a:gd name="connsiteX7" fmla="*/ 0 w 400050"/>
              <a:gd name="connsiteY7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0 w 400050"/>
              <a:gd name="connsiteY7" fmla="*/ 182926 h 243901"/>
              <a:gd name="connsiteX8" fmla="*/ 0 w 400050"/>
              <a:gd name="connsiteY8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245192 w 400050"/>
              <a:gd name="connsiteY7" fmla="*/ 182554 h 243901"/>
              <a:gd name="connsiteX8" fmla="*/ 0 w 400050"/>
              <a:gd name="connsiteY8" fmla="*/ 182926 h 243901"/>
              <a:gd name="connsiteX9" fmla="*/ 0 w 400050"/>
              <a:gd name="connsiteY9" fmla="*/ 60975 h 243901"/>
              <a:gd name="connsiteX0" fmla="*/ 0 w 400050"/>
              <a:gd name="connsiteY0" fmla="*/ 60975 h 255951"/>
              <a:gd name="connsiteX1" fmla="*/ 235667 w 400050"/>
              <a:gd name="connsiteY1" fmla="*/ 61904 h 255951"/>
              <a:gd name="connsiteX2" fmla="*/ 278100 w 400050"/>
              <a:gd name="connsiteY2" fmla="*/ 60975 h 255951"/>
              <a:gd name="connsiteX3" fmla="*/ 278100 w 400050"/>
              <a:gd name="connsiteY3" fmla="*/ 0 h 255951"/>
              <a:gd name="connsiteX4" fmla="*/ 400050 w 400050"/>
              <a:gd name="connsiteY4" fmla="*/ 121951 h 255951"/>
              <a:gd name="connsiteX5" fmla="*/ 278100 w 400050"/>
              <a:gd name="connsiteY5" fmla="*/ 243901 h 255951"/>
              <a:gd name="connsiteX6" fmla="*/ 208250 w 400050"/>
              <a:gd name="connsiteY6" fmla="*/ 255951 h 255951"/>
              <a:gd name="connsiteX7" fmla="*/ 245192 w 400050"/>
              <a:gd name="connsiteY7" fmla="*/ 182554 h 255951"/>
              <a:gd name="connsiteX8" fmla="*/ 0 w 400050"/>
              <a:gd name="connsiteY8" fmla="*/ 182926 h 255951"/>
              <a:gd name="connsiteX9" fmla="*/ 0 w 400050"/>
              <a:gd name="connsiteY9" fmla="*/ 60975 h 2559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78100 w 400050"/>
              <a:gd name="connsiteY2" fmla="*/ 6097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30475 w 400050"/>
              <a:gd name="connsiteY2" fmla="*/ 1652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85725 h 300401"/>
              <a:gd name="connsiteX1" fmla="*/ 235667 w 400050"/>
              <a:gd name="connsiteY1" fmla="*/ 86654 h 300401"/>
              <a:gd name="connsiteX2" fmla="*/ 173325 w 400050"/>
              <a:gd name="connsiteY2" fmla="*/ 0 h 300401"/>
              <a:gd name="connsiteX3" fmla="*/ 278100 w 400050"/>
              <a:gd name="connsiteY3" fmla="*/ 24750 h 300401"/>
              <a:gd name="connsiteX4" fmla="*/ 400050 w 400050"/>
              <a:gd name="connsiteY4" fmla="*/ 146701 h 300401"/>
              <a:gd name="connsiteX5" fmla="*/ 255875 w 400050"/>
              <a:gd name="connsiteY5" fmla="*/ 300401 h 300401"/>
              <a:gd name="connsiteX6" fmla="*/ 208250 w 400050"/>
              <a:gd name="connsiteY6" fmla="*/ 280701 h 300401"/>
              <a:gd name="connsiteX7" fmla="*/ 245192 w 400050"/>
              <a:gd name="connsiteY7" fmla="*/ 207304 h 300401"/>
              <a:gd name="connsiteX8" fmla="*/ 0 w 400050"/>
              <a:gd name="connsiteY8" fmla="*/ 207676 h 300401"/>
              <a:gd name="connsiteX9" fmla="*/ 0 w 400050"/>
              <a:gd name="connsiteY9" fmla="*/ 85725 h 30040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3325 w 400050"/>
              <a:gd name="connsiteY2" fmla="*/ 26050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186025 w 400050"/>
              <a:gd name="connsiteY6" fmla="*/ 30040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86025 w 400050"/>
              <a:gd name="connsiteY6" fmla="*/ 30040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6350 w 400050"/>
              <a:gd name="connsiteY0" fmla="*/ 134000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6350 w 400050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42017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24125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76500 w 396875"/>
              <a:gd name="connsiteY6" fmla="*/ 31627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86025 w 396875"/>
              <a:gd name="connsiteY6" fmla="*/ 32262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05425 h 339151"/>
              <a:gd name="connsiteX1" fmla="*/ 276942 w 396875"/>
              <a:gd name="connsiteY1" fmla="*/ 112704 h 339151"/>
              <a:gd name="connsiteX2" fmla="*/ 166975 w 396875"/>
              <a:gd name="connsiteY2" fmla="*/ 13350 h 339151"/>
              <a:gd name="connsiteX3" fmla="*/ 233650 w 396875"/>
              <a:gd name="connsiteY3" fmla="*/ 0 h 339151"/>
              <a:gd name="connsiteX4" fmla="*/ 396875 w 396875"/>
              <a:gd name="connsiteY4" fmla="*/ 144176 h 339151"/>
              <a:gd name="connsiteX5" fmla="*/ 217775 w 396875"/>
              <a:gd name="connsiteY5" fmla="*/ 339151 h 339151"/>
              <a:gd name="connsiteX6" fmla="*/ 186025 w 396875"/>
              <a:gd name="connsiteY6" fmla="*/ 297226 h 339151"/>
              <a:gd name="connsiteX7" fmla="*/ 276942 w 396875"/>
              <a:gd name="connsiteY7" fmla="*/ 176204 h 339151"/>
              <a:gd name="connsiteX8" fmla="*/ 0 w 396875"/>
              <a:gd name="connsiteY8" fmla="*/ 179751 h 339151"/>
              <a:gd name="connsiteX9" fmla="*/ 3175 w 396875"/>
              <a:gd name="connsiteY9" fmla="*/ 105425 h 339151"/>
              <a:gd name="connsiteX0" fmla="*/ 3175 w 396875"/>
              <a:gd name="connsiteY0" fmla="*/ 105425 h 313751"/>
              <a:gd name="connsiteX1" fmla="*/ 276942 w 396875"/>
              <a:gd name="connsiteY1" fmla="*/ 112704 h 313751"/>
              <a:gd name="connsiteX2" fmla="*/ 166975 w 396875"/>
              <a:gd name="connsiteY2" fmla="*/ 13350 h 313751"/>
              <a:gd name="connsiteX3" fmla="*/ 233650 w 396875"/>
              <a:gd name="connsiteY3" fmla="*/ 0 h 313751"/>
              <a:gd name="connsiteX4" fmla="*/ 396875 w 396875"/>
              <a:gd name="connsiteY4" fmla="*/ 144176 h 313751"/>
              <a:gd name="connsiteX5" fmla="*/ 252700 w 396875"/>
              <a:gd name="connsiteY5" fmla="*/ 313751 h 313751"/>
              <a:gd name="connsiteX6" fmla="*/ 186025 w 396875"/>
              <a:gd name="connsiteY6" fmla="*/ 297226 h 313751"/>
              <a:gd name="connsiteX7" fmla="*/ 276942 w 396875"/>
              <a:gd name="connsiteY7" fmla="*/ 176204 h 313751"/>
              <a:gd name="connsiteX8" fmla="*/ 0 w 396875"/>
              <a:gd name="connsiteY8" fmla="*/ 179751 h 313751"/>
              <a:gd name="connsiteX9" fmla="*/ 3175 w 396875"/>
              <a:gd name="connsiteY9" fmla="*/ 105425 h 313751"/>
              <a:gd name="connsiteX0" fmla="*/ 3175 w 396875"/>
              <a:gd name="connsiteY0" fmla="*/ 102250 h 310576"/>
              <a:gd name="connsiteX1" fmla="*/ 276942 w 396875"/>
              <a:gd name="connsiteY1" fmla="*/ 109529 h 310576"/>
              <a:gd name="connsiteX2" fmla="*/ 166975 w 396875"/>
              <a:gd name="connsiteY2" fmla="*/ 10175 h 310576"/>
              <a:gd name="connsiteX3" fmla="*/ 252700 w 396875"/>
              <a:gd name="connsiteY3" fmla="*/ 0 h 310576"/>
              <a:gd name="connsiteX4" fmla="*/ 396875 w 396875"/>
              <a:gd name="connsiteY4" fmla="*/ 141001 h 310576"/>
              <a:gd name="connsiteX5" fmla="*/ 252700 w 396875"/>
              <a:gd name="connsiteY5" fmla="*/ 310576 h 310576"/>
              <a:gd name="connsiteX6" fmla="*/ 186025 w 396875"/>
              <a:gd name="connsiteY6" fmla="*/ 294051 h 310576"/>
              <a:gd name="connsiteX7" fmla="*/ 276942 w 396875"/>
              <a:gd name="connsiteY7" fmla="*/ 173029 h 310576"/>
              <a:gd name="connsiteX8" fmla="*/ 0 w 396875"/>
              <a:gd name="connsiteY8" fmla="*/ 176576 h 310576"/>
              <a:gd name="connsiteX9" fmla="*/ 3175 w 396875"/>
              <a:gd name="connsiteY9" fmla="*/ 102250 h 310576"/>
              <a:gd name="connsiteX0" fmla="*/ 3175 w 396875"/>
              <a:gd name="connsiteY0" fmla="*/ 95106 h 303432"/>
              <a:gd name="connsiteX1" fmla="*/ 276942 w 396875"/>
              <a:gd name="connsiteY1" fmla="*/ 102385 h 303432"/>
              <a:gd name="connsiteX2" fmla="*/ 166975 w 396875"/>
              <a:gd name="connsiteY2" fmla="*/ 3031 h 303432"/>
              <a:gd name="connsiteX3" fmla="*/ 264606 w 396875"/>
              <a:gd name="connsiteY3" fmla="*/ 0 h 303432"/>
              <a:gd name="connsiteX4" fmla="*/ 396875 w 396875"/>
              <a:gd name="connsiteY4" fmla="*/ 133857 h 303432"/>
              <a:gd name="connsiteX5" fmla="*/ 252700 w 396875"/>
              <a:gd name="connsiteY5" fmla="*/ 303432 h 303432"/>
              <a:gd name="connsiteX6" fmla="*/ 186025 w 396875"/>
              <a:gd name="connsiteY6" fmla="*/ 286907 h 303432"/>
              <a:gd name="connsiteX7" fmla="*/ 276942 w 396875"/>
              <a:gd name="connsiteY7" fmla="*/ 165885 h 303432"/>
              <a:gd name="connsiteX8" fmla="*/ 0 w 396875"/>
              <a:gd name="connsiteY8" fmla="*/ 169432 h 303432"/>
              <a:gd name="connsiteX9" fmla="*/ 3175 w 396875"/>
              <a:gd name="connsiteY9" fmla="*/ 95106 h 303432"/>
              <a:gd name="connsiteX0" fmla="*/ 3175 w 396875"/>
              <a:gd name="connsiteY0" fmla="*/ 95106 h 286907"/>
              <a:gd name="connsiteX1" fmla="*/ 276942 w 396875"/>
              <a:gd name="connsiteY1" fmla="*/ 102385 h 286907"/>
              <a:gd name="connsiteX2" fmla="*/ 166975 w 396875"/>
              <a:gd name="connsiteY2" fmla="*/ 3031 h 286907"/>
              <a:gd name="connsiteX3" fmla="*/ 264606 w 396875"/>
              <a:gd name="connsiteY3" fmla="*/ 0 h 286907"/>
              <a:gd name="connsiteX4" fmla="*/ 396875 w 396875"/>
              <a:gd name="connsiteY4" fmla="*/ 133857 h 286907"/>
              <a:gd name="connsiteX5" fmla="*/ 274131 w 396875"/>
              <a:gd name="connsiteY5" fmla="*/ 284382 h 286907"/>
              <a:gd name="connsiteX6" fmla="*/ 186025 w 396875"/>
              <a:gd name="connsiteY6" fmla="*/ 286907 h 286907"/>
              <a:gd name="connsiteX7" fmla="*/ 276942 w 396875"/>
              <a:gd name="connsiteY7" fmla="*/ 165885 h 286907"/>
              <a:gd name="connsiteX8" fmla="*/ 0 w 396875"/>
              <a:gd name="connsiteY8" fmla="*/ 169432 h 286907"/>
              <a:gd name="connsiteX9" fmla="*/ 3175 w 396875"/>
              <a:gd name="connsiteY9" fmla="*/ 95106 h 286907"/>
              <a:gd name="connsiteX0" fmla="*/ 3175 w 396875"/>
              <a:gd name="connsiteY0" fmla="*/ 92724 h 284525"/>
              <a:gd name="connsiteX1" fmla="*/ 276942 w 396875"/>
              <a:gd name="connsiteY1" fmla="*/ 100003 h 284525"/>
              <a:gd name="connsiteX2" fmla="*/ 166975 w 396875"/>
              <a:gd name="connsiteY2" fmla="*/ 649 h 284525"/>
              <a:gd name="connsiteX3" fmla="*/ 269368 w 396875"/>
              <a:gd name="connsiteY3" fmla="*/ 0 h 284525"/>
              <a:gd name="connsiteX4" fmla="*/ 396875 w 396875"/>
              <a:gd name="connsiteY4" fmla="*/ 131475 h 284525"/>
              <a:gd name="connsiteX5" fmla="*/ 274131 w 396875"/>
              <a:gd name="connsiteY5" fmla="*/ 282000 h 284525"/>
              <a:gd name="connsiteX6" fmla="*/ 186025 w 396875"/>
              <a:gd name="connsiteY6" fmla="*/ 284525 h 284525"/>
              <a:gd name="connsiteX7" fmla="*/ 276942 w 396875"/>
              <a:gd name="connsiteY7" fmla="*/ 163503 h 284525"/>
              <a:gd name="connsiteX8" fmla="*/ 0 w 396875"/>
              <a:gd name="connsiteY8" fmla="*/ 167050 h 284525"/>
              <a:gd name="connsiteX9" fmla="*/ 3175 w 396875"/>
              <a:gd name="connsiteY9" fmla="*/ 92724 h 284525"/>
              <a:gd name="connsiteX0" fmla="*/ 3175 w 396875"/>
              <a:gd name="connsiteY0" fmla="*/ 92724 h 282144"/>
              <a:gd name="connsiteX1" fmla="*/ 276942 w 396875"/>
              <a:gd name="connsiteY1" fmla="*/ 100003 h 282144"/>
              <a:gd name="connsiteX2" fmla="*/ 166975 w 396875"/>
              <a:gd name="connsiteY2" fmla="*/ 649 h 282144"/>
              <a:gd name="connsiteX3" fmla="*/ 269368 w 396875"/>
              <a:gd name="connsiteY3" fmla="*/ 0 h 282144"/>
              <a:gd name="connsiteX4" fmla="*/ 396875 w 396875"/>
              <a:gd name="connsiteY4" fmla="*/ 131475 h 282144"/>
              <a:gd name="connsiteX5" fmla="*/ 274131 w 396875"/>
              <a:gd name="connsiteY5" fmla="*/ 282000 h 282144"/>
              <a:gd name="connsiteX6" fmla="*/ 174119 w 396875"/>
              <a:gd name="connsiteY6" fmla="*/ 282144 h 282144"/>
              <a:gd name="connsiteX7" fmla="*/ 276942 w 396875"/>
              <a:gd name="connsiteY7" fmla="*/ 163503 h 282144"/>
              <a:gd name="connsiteX8" fmla="*/ 0 w 396875"/>
              <a:gd name="connsiteY8" fmla="*/ 167050 h 282144"/>
              <a:gd name="connsiteX9" fmla="*/ 3175 w 396875"/>
              <a:gd name="connsiteY9" fmla="*/ 92724 h 282144"/>
              <a:gd name="connsiteX0" fmla="*/ 3175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175 w 406400"/>
              <a:gd name="connsiteY9" fmla="*/ 92724 h 282144"/>
              <a:gd name="connsiteX0" fmla="*/ 36512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6512 w 406400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8412 w 370681"/>
              <a:gd name="connsiteY5" fmla="*/ 281351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1268 w 370681"/>
              <a:gd name="connsiteY5" fmla="*/ 278970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78970"/>
              <a:gd name="connsiteX1" fmla="*/ 241223 w 370681"/>
              <a:gd name="connsiteY1" fmla="*/ 99354 h 278970"/>
              <a:gd name="connsiteX2" fmla="*/ 131256 w 370681"/>
              <a:gd name="connsiteY2" fmla="*/ 0 h 278970"/>
              <a:gd name="connsiteX3" fmla="*/ 233649 w 370681"/>
              <a:gd name="connsiteY3" fmla="*/ 1732 h 278970"/>
              <a:gd name="connsiteX4" fmla="*/ 370681 w 370681"/>
              <a:gd name="connsiteY4" fmla="*/ 128445 h 278970"/>
              <a:gd name="connsiteX5" fmla="*/ 231268 w 370681"/>
              <a:gd name="connsiteY5" fmla="*/ 278970 h 278970"/>
              <a:gd name="connsiteX6" fmla="*/ 140781 w 370681"/>
              <a:gd name="connsiteY6" fmla="*/ 274352 h 278970"/>
              <a:gd name="connsiteX7" fmla="*/ 241223 w 370681"/>
              <a:gd name="connsiteY7" fmla="*/ 162854 h 278970"/>
              <a:gd name="connsiteX8" fmla="*/ 0 w 370681"/>
              <a:gd name="connsiteY8" fmla="*/ 166401 h 278970"/>
              <a:gd name="connsiteX9" fmla="*/ 793 w 370681"/>
              <a:gd name="connsiteY9" fmla="*/ 92075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0681" h="278970">
                <a:moveTo>
                  <a:pt x="793" y="92075"/>
                </a:moveTo>
                <a:lnTo>
                  <a:pt x="241223" y="99354"/>
                </a:lnTo>
                <a:lnTo>
                  <a:pt x="131256" y="0"/>
                </a:lnTo>
                <a:cubicBezTo>
                  <a:pt x="177293" y="2166"/>
                  <a:pt x="199518" y="1948"/>
                  <a:pt x="233649" y="1732"/>
                </a:cubicBezTo>
                <a:lnTo>
                  <a:pt x="370681" y="128445"/>
                </a:lnTo>
                <a:lnTo>
                  <a:pt x="231268" y="278970"/>
                </a:lnTo>
                <a:lnTo>
                  <a:pt x="140781" y="274352"/>
                </a:lnTo>
                <a:lnTo>
                  <a:pt x="241223" y="162854"/>
                </a:lnTo>
                <a:lnTo>
                  <a:pt x="0" y="166401"/>
                </a:lnTo>
                <a:cubicBezTo>
                  <a:pt x="264" y="141626"/>
                  <a:pt x="529" y="116850"/>
                  <a:pt x="793" y="92075"/>
                </a:cubicBezTo>
                <a:close/>
              </a:path>
            </a:pathLst>
          </a:cu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9" name="右箭头 3"/>
          <p:cNvSpPr/>
          <p:nvPr/>
        </p:nvSpPr>
        <p:spPr>
          <a:xfrm rot="16200000" flipH="1">
            <a:off x="1535112" y="22225"/>
            <a:ext cx="309563" cy="185738"/>
          </a:xfrm>
          <a:custGeom>
            <a:avLst/>
            <a:gdLst>
              <a:gd name="connsiteX0" fmla="*/ 0 w 400050"/>
              <a:gd name="connsiteY0" fmla="*/ 60975 h 243901"/>
              <a:gd name="connsiteX1" fmla="*/ 278100 w 400050"/>
              <a:gd name="connsiteY1" fmla="*/ 60975 h 243901"/>
              <a:gd name="connsiteX2" fmla="*/ 278100 w 400050"/>
              <a:gd name="connsiteY2" fmla="*/ 0 h 243901"/>
              <a:gd name="connsiteX3" fmla="*/ 400050 w 400050"/>
              <a:gd name="connsiteY3" fmla="*/ 121951 h 243901"/>
              <a:gd name="connsiteX4" fmla="*/ 278100 w 400050"/>
              <a:gd name="connsiteY4" fmla="*/ 243901 h 243901"/>
              <a:gd name="connsiteX5" fmla="*/ 278100 w 400050"/>
              <a:gd name="connsiteY5" fmla="*/ 182926 h 243901"/>
              <a:gd name="connsiteX6" fmla="*/ 0 w 400050"/>
              <a:gd name="connsiteY6" fmla="*/ 182926 h 243901"/>
              <a:gd name="connsiteX7" fmla="*/ 0 w 400050"/>
              <a:gd name="connsiteY7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0 w 400050"/>
              <a:gd name="connsiteY7" fmla="*/ 182926 h 243901"/>
              <a:gd name="connsiteX8" fmla="*/ 0 w 400050"/>
              <a:gd name="connsiteY8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245192 w 400050"/>
              <a:gd name="connsiteY7" fmla="*/ 182554 h 243901"/>
              <a:gd name="connsiteX8" fmla="*/ 0 w 400050"/>
              <a:gd name="connsiteY8" fmla="*/ 182926 h 243901"/>
              <a:gd name="connsiteX9" fmla="*/ 0 w 400050"/>
              <a:gd name="connsiteY9" fmla="*/ 60975 h 243901"/>
              <a:gd name="connsiteX0" fmla="*/ 0 w 400050"/>
              <a:gd name="connsiteY0" fmla="*/ 60975 h 255951"/>
              <a:gd name="connsiteX1" fmla="*/ 235667 w 400050"/>
              <a:gd name="connsiteY1" fmla="*/ 61904 h 255951"/>
              <a:gd name="connsiteX2" fmla="*/ 278100 w 400050"/>
              <a:gd name="connsiteY2" fmla="*/ 60975 h 255951"/>
              <a:gd name="connsiteX3" fmla="*/ 278100 w 400050"/>
              <a:gd name="connsiteY3" fmla="*/ 0 h 255951"/>
              <a:gd name="connsiteX4" fmla="*/ 400050 w 400050"/>
              <a:gd name="connsiteY4" fmla="*/ 121951 h 255951"/>
              <a:gd name="connsiteX5" fmla="*/ 278100 w 400050"/>
              <a:gd name="connsiteY5" fmla="*/ 243901 h 255951"/>
              <a:gd name="connsiteX6" fmla="*/ 208250 w 400050"/>
              <a:gd name="connsiteY6" fmla="*/ 255951 h 255951"/>
              <a:gd name="connsiteX7" fmla="*/ 245192 w 400050"/>
              <a:gd name="connsiteY7" fmla="*/ 182554 h 255951"/>
              <a:gd name="connsiteX8" fmla="*/ 0 w 400050"/>
              <a:gd name="connsiteY8" fmla="*/ 182926 h 255951"/>
              <a:gd name="connsiteX9" fmla="*/ 0 w 400050"/>
              <a:gd name="connsiteY9" fmla="*/ 60975 h 2559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78100 w 400050"/>
              <a:gd name="connsiteY2" fmla="*/ 6097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30475 w 400050"/>
              <a:gd name="connsiteY2" fmla="*/ 1652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85725 h 300401"/>
              <a:gd name="connsiteX1" fmla="*/ 235667 w 400050"/>
              <a:gd name="connsiteY1" fmla="*/ 86654 h 300401"/>
              <a:gd name="connsiteX2" fmla="*/ 173325 w 400050"/>
              <a:gd name="connsiteY2" fmla="*/ 0 h 300401"/>
              <a:gd name="connsiteX3" fmla="*/ 278100 w 400050"/>
              <a:gd name="connsiteY3" fmla="*/ 24750 h 300401"/>
              <a:gd name="connsiteX4" fmla="*/ 400050 w 400050"/>
              <a:gd name="connsiteY4" fmla="*/ 146701 h 300401"/>
              <a:gd name="connsiteX5" fmla="*/ 255875 w 400050"/>
              <a:gd name="connsiteY5" fmla="*/ 300401 h 300401"/>
              <a:gd name="connsiteX6" fmla="*/ 208250 w 400050"/>
              <a:gd name="connsiteY6" fmla="*/ 280701 h 300401"/>
              <a:gd name="connsiteX7" fmla="*/ 245192 w 400050"/>
              <a:gd name="connsiteY7" fmla="*/ 207304 h 300401"/>
              <a:gd name="connsiteX8" fmla="*/ 0 w 400050"/>
              <a:gd name="connsiteY8" fmla="*/ 207676 h 300401"/>
              <a:gd name="connsiteX9" fmla="*/ 0 w 400050"/>
              <a:gd name="connsiteY9" fmla="*/ 85725 h 30040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3325 w 400050"/>
              <a:gd name="connsiteY2" fmla="*/ 26050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186025 w 400050"/>
              <a:gd name="connsiteY6" fmla="*/ 30040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86025 w 400050"/>
              <a:gd name="connsiteY6" fmla="*/ 30040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6350 w 400050"/>
              <a:gd name="connsiteY0" fmla="*/ 134000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6350 w 400050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42017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24125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76500 w 396875"/>
              <a:gd name="connsiteY6" fmla="*/ 31627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86025 w 396875"/>
              <a:gd name="connsiteY6" fmla="*/ 32262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05425 h 339151"/>
              <a:gd name="connsiteX1" fmla="*/ 276942 w 396875"/>
              <a:gd name="connsiteY1" fmla="*/ 112704 h 339151"/>
              <a:gd name="connsiteX2" fmla="*/ 166975 w 396875"/>
              <a:gd name="connsiteY2" fmla="*/ 13350 h 339151"/>
              <a:gd name="connsiteX3" fmla="*/ 233650 w 396875"/>
              <a:gd name="connsiteY3" fmla="*/ 0 h 339151"/>
              <a:gd name="connsiteX4" fmla="*/ 396875 w 396875"/>
              <a:gd name="connsiteY4" fmla="*/ 144176 h 339151"/>
              <a:gd name="connsiteX5" fmla="*/ 217775 w 396875"/>
              <a:gd name="connsiteY5" fmla="*/ 339151 h 339151"/>
              <a:gd name="connsiteX6" fmla="*/ 186025 w 396875"/>
              <a:gd name="connsiteY6" fmla="*/ 297226 h 339151"/>
              <a:gd name="connsiteX7" fmla="*/ 276942 w 396875"/>
              <a:gd name="connsiteY7" fmla="*/ 176204 h 339151"/>
              <a:gd name="connsiteX8" fmla="*/ 0 w 396875"/>
              <a:gd name="connsiteY8" fmla="*/ 179751 h 339151"/>
              <a:gd name="connsiteX9" fmla="*/ 3175 w 396875"/>
              <a:gd name="connsiteY9" fmla="*/ 105425 h 339151"/>
              <a:gd name="connsiteX0" fmla="*/ 3175 w 396875"/>
              <a:gd name="connsiteY0" fmla="*/ 105425 h 313751"/>
              <a:gd name="connsiteX1" fmla="*/ 276942 w 396875"/>
              <a:gd name="connsiteY1" fmla="*/ 112704 h 313751"/>
              <a:gd name="connsiteX2" fmla="*/ 166975 w 396875"/>
              <a:gd name="connsiteY2" fmla="*/ 13350 h 313751"/>
              <a:gd name="connsiteX3" fmla="*/ 233650 w 396875"/>
              <a:gd name="connsiteY3" fmla="*/ 0 h 313751"/>
              <a:gd name="connsiteX4" fmla="*/ 396875 w 396875"/>
              <a:gd name="connsiteY4" fmla="*/ 144176 h 313751"/>
              <a:gd name="connsiteX5" fmla="*/ 252700 w 396875"/>
              <a:gd name="connsiteY5" fmla="*/ 313751 h 313751"/>
              <a:gd name="connsiteX6" fmla="*/ 186025 w 396875"/>
              <a:gd name="connsiteY6" fmla="*/ 297226 h 313751"/>
              <a:gd name="connsiteX7" fmla="*/ 276942 w 396875"/>
              <a:gd name="connsiteY7" fmla="*/ 176204 h 313751"/>
              <a:gd name="connsiteX8" fmla="*/ 0 w 396875"/>
              <a:gd name="connsiteY8" fmla="*/ 179751 h 313751"/>
              <a:gd name="connsiteX9" fmla="*/ 3175 w 396875"/>
              <a:gd name="connsiteY9" fmla="*/ 105425 h 313751"/>
              <a:gd name="connsiteX0" fmla="*/ 3175 w 396875"/>
              <a:gd name="connsiteY0" fmla="*/ 102250 h 310576"/>
              <a:gd name="connsiteX1" fmla="*/ 276942 w 396875"/>
              <a:gd name="connsiteY1" fmla="*/ 109529 h 310576"/>
              <a:gd name="connsiteX2" fmla="*/ 166975 w 396875"/>
              <a:gd name="connsiteY2" fmla="*/ 10175 h 310576"/>
              <a:gd name="connsiteX3" fmla="*/ 252700 w 396875"/>
              <a:gd name="connsiteY3" fmla="*/ 0 h 310576"/>
              <a:gd name="connsiteX4" fmla="*/ 396875 w 396875"/>
              <a:gd name="connsiteY4" fmla="*/ 141001 h 310576"/>
              <a:gd name="connsiteX5" fmla="*/ 252700 w 396875"/>
              <a:gd name="connsiteY5" fmla="*/ 310576 h 310576"/>
              <a:gd name="connsiteX6" fmla="*/ 186025 w 396875"/>
              <a:gd name="connsiteY6" fmla="*/ 294051 h 310576"/>
              <a:gd name="connsiteX7" fmla="*/ 276942 w 396875"/>
              <a:gd name="connsiteY7" fmla="*/ 173029 h 310576"/>
              <a:gd name="connsiteX8" fmla="*/ 0 w 396875"/>
              <a:gd name="connsiteY8" fmla="*/ 176576 h 310576"/>
              <a:gd name="connsiteX9" fmla="*/ 3175 w 396875"/>
              <a:gd name="connsiteY9" fmla="*/ 102250 h 310576"/>
              <a:gd name="connsiteX0" fmla="*/ 3175 w 396875"/>
              <a:gd name="connsiteY0" fmla="*/ 95106 h 303432"/>
              <a:gd name="connsiteX1" fmla="*/ 276942 w 396875"/>
              <a:gd name="connsiteY1" fmla="*/ 102385 h 303432"/>
              <a:gd name="connsiteX2" fmla="*/ 166975 w 396875"/>
              <a:gd name="connsiteY2" fmla="*/ 3031 h 303432"/>
              <a:gd name="connsiteX3" fmla="*/ 264606 w 396875"/>
              <a:gd name="connsiteY3" fmla="*/ 0 h 303432"/>
              <a:gd name="connsiteX4" fmla="*/ 396875 w 396875"/>
              <a:gd name="connsiteY4" fmla="*/ 133857 h 303432"/>
              <a:gd name="connsiteX5" fmla="*/ 252700 w 396875"/>
              <a:gd name="connsiteY5" fmla="*/ 303432 h 303432"/>
              <a:gd name="connsiteX6" fmla="*/ 186025 w 396875"/>
              <a:gd name="connsiteY6" fmla="*/ 286907 h 303432"/>
              <a:gd name="connsiteX7" fmla="*/ 276942 w 396875"/>
              <a:gd name="connsiteY7" fmla="*/ 165885 h 303432"/>
              <a:gd name="connsiteX8" fmla="*/ 0 w 396875"/>
              <a:gd name="connsiteY8" fmla="*/ 169432 h 303432"/>
              <a:gd name="connsiteX9" fmla="*/ 3175 w 396875"/>
              <a:gd name="connsiteY9" fmla="*/ 95106 h 303432"/>
              <a:gd name="connsiteX0" fmla="*/ 3175 w 396875"/>
              <a:gd name="connsiteY0" fmla="*/ 95106 h 286907"/>
              <a:gd name="connsiteX1" fmla="*/ 276942 w 396875"/>
              <a:gd name="connsiteY1" fmla="*/ 102385 h 286907"/>
              <a:gd name="connsiteX2" fmla="*/ 166975 w 396875"/>
              <a:gd name="connsiteY2" fmla="*/ 3031 h 286907"/>
              <a:gd name="connsiteX3" fmla="*/ 264606 w 396875"/>
              <a:gd name="connsiteY3" fmla="*/ 0 h 286907"/>
              <a:gd name="connsiteX4" fmla="*/ 396875 w 396875"/>
              <a:gd name="connsiteY4" fmla="*/ 133857 h 286907"/>
              <a:gd name="connsiteX5" fmla="*/ 274131 w 396875"/>
              <a:gd name="connsiteY5" fmla="*/ 284382 h 286907"/>
              <a:gd name="connsiteX6" fmla="*/ 186025 w 396875"/>
              <a:gd name="connsiteY6" fmla="*/ 286907 h 286907"/>
              <a:gd name="connsiteX7" fmla="*/ 276942 w 396875"/>
              <a:gd name="connsiteY7" fmla="*/ 165885 h 286907"/>
              <a:gd name="connsiteX8" fmla="*/ 0 w 396875"/>
              <a:gd name="connsiteY8" fmla="*/ 169432 h 286907"/>
              <a:gd name="connsiteX9" fmla="*/ 3175 w 396875"/>
              <a:gd name="connsiteY9" fmla="*/ 95106 h 286907"/>
              <a:gd name="connsiteX0" fmla="*/ 3175 w 396875"/>
              <a:gd name="connsiteY0" fmla="*/ 92724 h 284525"/>
              <a:gd name="connsiteX1" fmla="*/ 276942 w 396875"/>
              <a:gd name="connsiteY1" fmla="*/ 100003 h 284525"/>
              <a:gd name="connsiteX2" fmla="*/ 166975 w 396875"/>
              <a:gd name="connsiteY2" fmla="*/ 649 h 284525"/>
              <a:gd name="connsiteX3" fmla="*/ 269368 w 396875"/>
              <a:gd name="connsiteY3" fmla="*/ 0 h 284525"/>
              <a:gd name="connsiteX4" fmla="*/ 396875 w 396875"/>
              <a:gd name="connsiteY4" fmla="*/ 131475 h 284525"/>
              <a:gd name="connsiteX5" fmla="*/ 274131 w 396875"/>
              <a:gd name="connsiteY5" fmla="*/ 282000 h 284525"/>
              <a:gd name="connsiteX6" fmla="*/ 186025 w 396875"/>
              <a:gd name="connsiteY6" fmla="*/ 284525 h 284525"/>
              <a:gd name="connsiteX7" fmla="*/ 276942 w 396875"/>
              <a:gd name="connsiteY7" fmla="*/ 163503 h 284525"/>
              <a:gd name="connsiteX8" fmla="*/ 0 w 396875"/>
              <a:gd name="connsiteY8" fmla="*/ 167050 h 284525"/>
              <a:gd name="connsiteX9" fmla="*/ 3175 w 396875"/>
              <a:gd name="connsiteY9" fmla="*/ 92724 h 284525"/>
              <a:gd name="connsiteX0" fmla="*/ 3175 w 396875"/>
              <a:gd name="connsiteY0" fmla="*/ 92724 h 282144"/>
              <a:gd name="connsiteX1" fmla="*/ 276942 w 396875"/>
              <a:gd name="connsiteY1" fmla="*/ 100003 h 282144"/>
              <a:gd name="connsiteX2" fmla="*/ 166975 w 396875"/>
              <a:gd name="connsiteY2" fmla="*/ 649 h 282144"/>
              <a:gd name="connsiteX3" fmla="*/ 269368 w 396875"/>
              <a:gd name="connsiteY3" fmla="*/ 0 h 282144"/>
              <a:gd name="connsiteX4" fmla="*/ 396875 w 396875"/>
              <a:gd name="connsiteY4" fmla="*/ 131475 h 282144"/>
              <a:gd name="connsiteX5" fmla="*/ 274131 w 396875"/>
              <a:gd name="connsiteY5" fmla="*/ 282000 h 282144"/>
              <a:gd name="connsiteX6" fmla="*/ 174119 w 396875"/>
              <a:gd name="connsiteY6" fmla="*/ 282144 h 282144"/>
              <a:gd name="connsiteX7" fmla="*/ 276942 w 396875"/>
              <a:gd name="connsiteY7" fmla="*/ 163503 h 282144"/>
              <a:gd name="connsiteX8" fmla="*/ 0 w 396875"/>
              <a:gd name="connsiteY8" fmla="*/ 167050 h 282144"/>
              <a:gd name="connsiteX9" fmla="*/ 3175 w 396875"/>
              <a:gd name="connsiteY9" fmla="*/ 92724 h 282144"/>
              <a:gd name="connsiteX0" fmla="*/ 3175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175 w 406400"/>
              <a:gd name="connsiteY9" fmla="*/ 92724 h 282144"/>
              <a:gd name="connsiteX0" fmla="*/ 36512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6512 w 406400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8412 w 370681"/>
              <a:gd name="connsiteY5" fmla="*/ 281351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1268 w 370681"/>
              <a:gd name="connsiteY5" fmla="*/ 278970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78970"/>
              <a:gd name="connsiteX1" fmla="*/ 241223 w 370681"/>
              <a:gd name="connsiteY1" fmla="*/ 99354 h 278970"/>
              <a:gd name="connsiteX2" fmla="*/ 131256 w 370681"/>
              <a:gd name="connsiteY2" fmla="*/ 0 h 278970"/>
              <a:gd name="connsiteX3" fmla="*/ 233649 w 370681"/>
              <a:gd name="connsiteY3" fmla="*/ 1732 h 278970"/>
              <a:gd name="connsiteX4" fmla="*/ 370681 w 370681"/>
              <a:gd name="connsiteY4" fmla="*/ 128445 h 278970"/>
              <a:gd name="connsiteX5" fmla="*/ 231268 w 370681"/>
              <a:gd name="connsiteY5" fmla="*/ 278970 h 278970"/>
              <a:gd name="connsiteX6" fmla="*/ 140781 w 370681"/>
              <a:gd name="connsiteY6" fmla="*/ 274352 h 278970"/>
              <a:gd name="connsiteX7" fmla="*/ 241223 w 370681"/>
              <a:gd name="connsiteY7" fmla="*/ 162854 h 278970"/>
              <a:gd name="connsiteX8" fmla="*/ 0 w 370681"/>
              <a:gd name="connsiteY8" fmla="*/ 166401 h 278970"/>
              <a:gd name="connsiteX9" fmla="*/ 793 w 370681"/>
              <a:gd name="connsiteY9" fmla="*/ 92075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0681" h="278970">
                <a:moveTo>
                  <a:pt x="793" y="92075"/>
                </a:moveTo>
                <a:lnTo>
                  <a:pt x="241223" y="99354"/>
                </a:lnTo>
                <a:lnTo>
                  <a:pt x="131256" y="0"/>
                </a:lnTo>
                <a:cubicBezTo>
                  <a:pt x="177293" y="2166"/>
                  <a:pt x="199518" y="1948"/>
                  <a:pt x="233649" y="1732"/>
                </a:cubicBezTo>
                <a:lnTo>
                  <a:pt x="370681" y="128445"/>
                </a:lnTo>
                <a:lnTo>
                  <a:pt x="231268" y="278970"/>
                </a:lnTo>
                <a:lnTo>
                  <a:pt x="140781" y="274352"/>
                </a:lnTo>
                <a:lnTo>
                  <a:pt x="241223" y="162854"/>
                </a:lnTo>
                <a:lnTo>
                  <a:pt x="0" y="166401"/>
                </a:lnTo>
                <a:cubicBezTo>
                  <a:pt x="264" y="141626"/>
                  <a:pt x="529" y="116850"/>
                  <a:pt x="793" y="92075"/>
                </a:cubicBezTo>
                <a:close/>
              </a:path>
            </a:pathLst>
          </a:cu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0" name="右箭头 3"/>
          <p:cNvSpPr/>
          <p:nvPr/>
        </p:nvSpPr>
        <p:spPr>
          <a:xfrm rot="16200000" flipH="1">
            <a:off x="1535112" y="17463"/>
            <a:ext cx="309563" cy="185738"/>
          </a:xfrm>
          <a:custGeom>
            <a:avLst/>
            <a:gdLst>
              <a:gd name="connsiteX0" fmla="*/ 0 w 400050"/>
              <a:gd name="connsiteY0" fmla="*/ 60975 h 243901"/>
              <a:gd name="connsiteX1" fmla="*/ 278100 w 400050"/>
              <a:gd name="connsiteY1" fmla="*/ 60975 h 243901"/>
              <a:gd name="connsiteX2" fmla="*/ 278100 w 400050"/>
              <a:gd name="connsiteY2" fmla="*/ 0 h 243901"/>
              <a:gd name="connsiteX3" fmla="*/ 400050 w 400050"/>
              <a:gd name="connsiteY3" fmla="*/ 121951 h 243901"/>
              <a:gd name="connsiteX4" fmla="*/ 278100 w 400050"/>
              <a:gd name="connsiteY4" fmla="*/ 243901 h 243901"/>
              <a:gd name="connsiteX5" fmla="*/ 278100 w 400050"/>
              <a:gd name="connsiteY5" fmla="*/ 182926 h 243901"/>
              <a:gd name="connsiteX6" fmla="*/ 0 w 400050"/>
              <a:gd name="connsiteY6" fmla="*/ 182926 h 243901"/>
              <a:gd name="connsiteX7" fmla="*/ 0 w 400050"/>
              <a:gd name="connsiteY7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0 w 400050"/>
              <a:gd name="connsiteY7" fmla="*/ 182926 h 243901"/>
              <a:gd name="connsiteX8" fmla="*/ 0 w 400050"/>
              <a:gd name="connsiteY8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245192 w 400050"/>
              <a:gd name="connsiteY7" fmla="*/ 182554 h 243901"/>
              <a:gd name="connsiteX8" fmla="*/ 0 w 400050"/>
              <a:gd name="connsiteY8" fmla="*/ 182926 h 243901"/>
              <a:gd name="connsiteX9" fmla="*/ 0 w 400050"/>
              <a:gd name="connsiteY9" fmla="*/ 60975 h 243901"/>
              <a:gd name="connsiteX0" fmla="*/ 0 w 400050"/>
              <a:gd name="connsiteY0" fmla="*/ 60975 h 255951"/>
              <a:gd name="connsiteX1" fmla="*/ 235667 w 400050"/>
              <a:gd name="connsiteY1" fmla="*/ 61904 h 255951"/>
              <a:gd name="connsiteX2" fmla="*/ 278100 w 400050"/>
              <a:gd name="connsiteY2" fmla="*/ 60975 h 255951"/>
              <a:gd name="connsiteX3" fmla="*/ 278100 w 400050"/>
              <a:gd name="connsiteY3" fmla="*/ 0 h 255951"/>
              <a:gd name="connsiteX4" fmla="*/ 400050 w 400050"/>
              <a:gd name="connsiteY4" fmla="*/ 121951 h 255951"/>
              <a:gd name="connsiteX5" fmla="*/ 278100 w 400050"/>
              <a:gd name="connsiteY5" fmla="*/ 243901 h 255951"/>
              <a:gd name="connsiteX6" fmla="*/ 208250 w 400050"/>
              <a:gd name="connsiteY6" fmla="*/ 255951 h 255951"/>
              <a:gd name="connsiteX7" fmla="*/ 245192 w 400050"/>
              <a:gd name="connsiteY7" fmla="*/ 182554 h 255951"/>
              <a:gd name="connsiteX8" fmla="*/ 0 w 400050"/>
              <a:gd name="connsiteY8" fmla="*/ 182926 h 255951"/>
              <a:gd name="connsiteX9" fmla="*/ 0 w 400050"/>
              <a:gd name="connsiteY9" fmla="*/ 60975 h 2559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78100 w 400050"/>
              <a:gd name="connsiteY2" fmla="*/ 6097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30475 w 400050"/>
              <a:gd name="connsiteY2" fmla="*/ 1652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85725 h 300401"/>
              <a:gd name="connsiteX1" fmla="*/ 235667 w 400050"/>
              <a:gd name="connsiteY1" fmla="*/ 86654 h 300401"/>
              <a:gd name="connsiteX2" fmla="*/ 173325 w 400050"/>
              <a:gd name="connsiteY2" fmla="*/ 0 h 300401"/>
              <a:gd name="connsiteX3" fmla="*/ 278100 w 400050"/>
              <a:gd name="connsiteY3" fmla="*/ 24750 h 300401"/>
              <a:gd name="connsiteX4" fmla="*/ 400050 w 400050"/>
              <a:gd name="connsiteY4" fmla="*/ 146701 h 300401"/>
              <a:gd name="connsiteX5" fmla="*/ 255875 w 400050"/>
              <a:gd name="connsiteY5" fmla="*/ 300401 h 300401"/>
              <a:gd name="connsiteX6" fmla="*/ 208250 w 400050"/>
              <a:gd name="connsiteY6" fmla="*/ 280701 h 300401"/>
              <a:gd name="connsiteX7" fmla="*/ 245192 w 400050"/>
              <a:gd name="connsiteY7" fmla="*/ 207304 h 300401"/>
              <a:gd name="connsiteX8" fmla="*/ 0 w 400050"/>
              <a:gd name="connsiteY8" fmla="*/ 207676 h 300401"/>
              <a:gd name="connsiteX9" fmla="*/ 0 w 400050"/>
              <a:gd name="connsiteY9" fmla="*/ 85725 h 30040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3325 w 400050"/>
              <a:gd name="connsiteY2" fmla="*/ 26050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186025 w 400050"/>
              <a:gd name="connsiteY6" fmla="*/ 30040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86025 w 400050"/>
              <a:gd name="connsiteY6" fmla="*/ 30040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6350 w 400050"/>
              <a:gd name="connsiteY0" fmla="*/ 134000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6350 w 400050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42017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24125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76500 w 396875"/>
              <a:gd name="connsiteY6" fmla="*/ 31627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86025 w 396875"/>
              <a:gd name="connsiteY6" fmla="*/ 32262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05425 h 339151"/>
              <a:gd name="connsiteX1" fmla="*/ 276942 w 396875"/>
              <a:gd name="connsiteY1" fmla="*/ 112704 h 339151"/>
              <a:gd name="connsiteX2" fmla="*/ 166975 w 396875"/>
              <a:gd name="connsiteY2" fmla="*/ 13350 h 339151"/>
              <a:gd name="connsiteX3" fmla="*/ 233650 w 396875"/>
              <a:gd name="connsiteY3" fmla="*/ 0 h 339151"/>
              <a:gd name="connsiteX4" fmla="*/ 396875 w 396875"/>
              <a:gd name="connsiteY4" fmla="*/ 144176 h 339151"/>
              <a:gd name="connsiteX5" fmla="*/ 217775 w 396875"/>
              <a:gd name="connsiteY5" fmla="*/ 339151 h 339151"/>
              <a:gd name="connsiteX6" fmla="*/ 186025 w 396875"/>
              <a:gd name="connsiteY6" fmla="*/ 297226 h 339151"/>
              <a:gd name="connsiteX7" fmla="*/ 276942 w 396875"/>
              <a:gd name="connsiteY7" fmla="*/ 176204 h 339151"/>
              <a:gd name="connsiteX8" fmla="*/ 0 w 396875"/>
              <a:gd name="connsiteY8" fmla="*/ 179751 h 339151"/>
              <a:gd name="connsiteX9" fmla="*/ 3175 w 396875"/>
              <a:gd name="connsiteY9" fmla="*/ 105425 h 339151"/>
              <a:gd name="connsiteX0" fmla="*/ 3175 w 396875"/>
              <a:gd name="connsiteY0" fmla="*/ 105425 h 313751"/>
              <a:gd name="connsiteX1" fmla="*/ 276942 w 396875"/>
              <a:gd name="connsiteY1" fmla="*/ 112704 h 313751"/>
              <a:gd name="connsiteX2" fmla="*/ 166975 w 396875"/>
              <a:gd name="connsiteY2" fmla="*/ 13350 h 313751"/>
              <a:gd name="connsiteX3" fmla="*/ 233650 w 396875"/>
              <a:gd name="connsiteY3" fmla="*/ 0 h 313751"/>
              <a:gd name="connsiteX4" fmla="*/ 396875 w 396875"/>
              <a:gd name="connsiteY4" fmla="*/ 144176 h 313751"/>
              <a:gd name="connsiteX5" fmla="*/ 252700 w 396875"/>
              <a:gd name="connsiteY5" fmla="*/ 313751 h 313751"/>
              <a:gd name="connsiteX6" fmla="*/ 186025 w 396875"/>
              <a:gd name="connsiteY6" fmla="*/ 297226 h 313751"/>
              <a:gd name="connsiteX7" fmla="*/ 276942 w 396875"/>
              <a:gd name="connsiteY7" fmla="*/ 176204 h 313751"/>
              <a:gd name="connsiteX8" fmla="*/ 0 w 396875"/>
              <a:gd name="connsiteY8" fmla="*/ 179751 h 313751"/>
              <a:gd name="connsiteX9" fmla="*/ 3175 w 396875"/>
              <a:gd name="connsiteY9" fmla="*/ 105425 h 313751"/>
              <a:gd name="connsiteX0" fmla="*/ 3175 w 396875"/>
              <a:gd name="connsiteY0" fmla="*/ 102250 h 310576"/>
              <a:gd name="connsiteX1" fmla="*/ 276942 w 396875"/>
              <a:gd name="connsiteY1" fmla="*/ 109529 h 310576"/>
              <a:gd name="connsiteX2" fmla="*/ 166975 w 396875"/>
              <a:gd name="connsiteY2" fmla="*/ 10175 h 310576"/>
              <a:gd name="connsiteX3" fmla="*/ 252700 w 396875"/>
              <a:gd name="connsiteY3" fmla="*/ 0 h 310576"/>
              <a:gd name="connsiteX4" fmla="*/ 396875 w 396875"/>
              <a:gd name="connsiteY4" fmla="*/ 141001 h 310576"/>
              <a:gd name="connsiteX5" fmla="*/ 252700 w 396875"/>
              <a:gd name="connsiteY5" fmla="*/ 310576 h 310576"/>
              <a:gd name="connsiteX6" fmla="*/ 186025 w 396875"/>
              <a:gd name="connsiteY6" fmla="*/ 294051 h 310576"/>
              <a:gd name="connsiteX7" fmla="*/ 276942 w 396875"/>
              <a:gd name="connsiteY7" fmla="*/ 173029 h 310576"/>
              <a:gd name="connsiteX8" fmla="*/ 0 w 396875"/>
              <a:gd name="connsiteY8" fmla="*/ 176576 h 310576"/>
              <a:gd name="connsiteX9" fmla="*/ 3175 w 396875"/>
              <a:gd name="connsiteY9" fmla="*/ 102250 h 310576"/>
              <a:gd name="connsiteX0" fmla="*/ 3175 w 396875"/>
              <a:gd name="connsiteY0" fmla="*/ 95106 h 303432"/>
              <a:gd name="connsiteX1" fmla="*/ 276942 w 396875"/>
              <a:gd name="connsiteY1" fmla="*/ 102385 h 303432"/>
              <a:gd name="connsiteX2" fmla="*/ 166975 w 396875"/>
              <a:gd name="connsiteY2" fmla="*/ 3031 h 303432"/>
              <a:gd name="connsiteX3" fmla="*/ 264606 w 396875"/>
              <a:gd name="connsiteY3" fmla="*/ 0 h 303432"/>
              <a:gd name="connsiteX4" fmla="*/ 396875 w 396875"/>
              <a:gd name="connsiteY4" fmla="*/ 133857 h 303432"/>
              <a:gd name="connsiteX5" fmla="*/ 252700 w 396875"/>
              <a:gd name="connsiteY5" fmla="*/ 303432 h 303432"/>
              <a:gd name="connsiteX6" fmla="*/ 186025 w 396875"/>
              <a:gd name="connsiteY6" fmla="*/ 286907 h 303432"/>
              <a:gd name="connsiteX7" fmla="*/ 276942 w 396875"/>
              <a:gd name="connsiteY7" fmla="*/ 165885 h 303432"/>
              <a:gd name="connsiteX8" fmla="*/ 0 w 396875"/>
              <a:gd name="connsiteY8" fmla="*/ 169432 h 303432"/>
              <a:gd name="connsiteX9" fmla="*/ 3175 w 396875"/>
              <a:gd name="connsiteY9" fmla="*/ 95106 h 303432"/>
              <a:gd name="connsiteX0" fmla="*/ 3175 w 396875"/>
              <a:gd name="connsiteY0" fmla="*/ 95106 h 286907"/>
              <a:gd name="connsiteX1" fmla="*/ 276942 w 396875"/>
              <a:gd name="connsiteY1" fmla="*/ 102385 h 286907"/>
              <a:gd name="connsiteX2" fmla="*/ 166975 w 396875"/>
              <a:gd name="connsiteY2" fmla="*/ 3031 h 286907"/>
              <a:gd name="connsiteX3" fmla="*/ 264606 w 396875"/>
              <a:gd name="connsiteY3" fmla="*/ 0 h 286907"/>
              <a:gd name="connsiteX4" fmla="*/ 396875 w 396875"/>
              <a:gd name="connsiteY4" fmla="*/ 133857 h 286907"/>
              <a:gd name="connsiteX5" fmla="*/ 274131 w 396875"/>
              <a:gd name="connsiteY5" fmla="*/ 284382 h 286907"/>
              <a:gd name="connsiteX6" fmla="*/ 186025 w 396875"/>
              <a:gd name="connsiteY6" fmla="*/ 286907 h 286907"/>
              <a:gd name="connsiteX7" fmla="*/ 276942 w 396875"/>
              <a:gd name="connsiteY7" fmla="*/ 165885 h 286907"/>
              <a:gd name="connsiteX8" fmla="*/ 0 w 396875"/>
              <a:gd name="connsiteY8" fmla="*/ 169432 h 286907"/>
              <a:gd name="connsiteX9" fmla="*/ 3175 w 396875"/>
              <a:gd name="connsiteY9" fmla="*/ 95106 h 286907"/>
              <a:gd name="connsiteX0" fmla="*/ 3175 w 396875"/>
              <a:gd name="connsiteY0" fmla="*/ 92724 h 284525"/>
              <a:gd name="connsiteX1" fmla="*/ 276942 w 396875"/>
              <a:gd name="connsiteY1" fmla="*/ 100003 h 284525"/>
              <a:gd name="connsiteX2" fmla="*/ 166975 w 396875"/>
              <a:gd name="connsiteY2" fmla="*/ 649 h 284525"/>
              <a:gd name="connsiteX3" fmla="*/ 269368 w 396875"/>
              <a:gd name="connsiteY3" fmla="*/ 0 h 284525"/>
              <a:gd name="connsiteX4" fmla="*/ 396875 w 396875"/>
              <a:gd name="connsiteY4" fmla="*/ 131475 h 284525"/>
              <a:gd name="connsiteX5" fmla="*/ 274131 w 396875"/>
              <a:gd name="connsiteY5" fmla="*/ 282000 h 284525"/>
              <a:gd name="connsiteX6" fmla="*/ 186025 w 396875"/>
              <a:gd name="connsiteY6" fmla="*/ 284525 h 284525"/>
              <a:gd name="connsiteX7" fmla="*/ 276942 w 396875"/>
              <a:gd name="connsiteY7" fmla="*/ 163503 h 284525"/>
              <a:gd name="connsiteX8" fmla="*/ 0 w 396875"/>
              <a:gd name="connsiteY8" fmla="*/ 167050 h 284525"/>
              <a:gd name="connsiteX9" fmla="*/ 3175 w 396875"/>
              <a:gd name="connsiteY9" fmla="*/ 92724 h 284525"/>
              <a:gd name="connsiteX0" fmla="*/ 3175 w 396875"/>
              <a:gd name="connsiteY0" fmla="*/ 92724 h 282144"/>
              <a:gd name="connsiteX1" fmla="*/ 276942 w 396875"/>
              <a:gd name="connsiteY1" fmla="*/ 100003 h 282144"/>
              <a:gd name="connsiteX2" fmla="*/ 166975 w 396875"/>
              <a:gd name="connsiteY2" fmla="*/ 649 h 282144"/>
              <a:gd name="connsiteX3" fmla="*/ 269368 w 396875"/>
              <a:gd name="connsiteY3" fmla="*/ 0 h 282144"/>
              <a:gd name="connsiteX4" fmla="*/ 396875 w 396875"/>
              <a:gd name="connsiteY4" fmla="*/ 131475 h 282144"/>
              <a:gd name="connsiteX5" fmla="*/ 274131 w 396875"/>
              <a:gd name="connsiteY5" fmla="*/ 282000 h 282144"/>
              <a:gd name="connsiteX6" fmla="*/ 174119 w 396875"/>
              <a:gd name="connsiteY6" fmla="*/ 282144 h 282144"/>
              <a:gd name="connsiteX7" fmla="*/ 276942 w 396875"/>
              <a:gd name="connsiteY7" fmla="*/ 163503 h 282144"/>
              <a:gd name="connsiteX8" fmla="*/ 0 w 396875"/>
              <a:gd name="connsiteY8" fmla="*/ 167050 h 282144"/>
              <a:gd name="connsiteX9" fmla="*/ 3175 w 396875"/>
              <a:gd name="connsiteY9" fmla="*/ 92724 h 282144"/>
              <a:gd name="connsiteX0" fmla="*/ 3175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175 w 406400"/>
              <a:gd name="connsiteY9" fmla="*/ 92724 h 282144"/>
              <a:gd name="connsiteX0" fmla="*/ 36512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6512 w 406400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8412 w 370681"/>
              <a:gd name="connsiteY5" fmla="*/ 281351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1268 w 370681"/>
              <a:gd name="connsiteY5" fmla="*/ 278970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78970"/>
              <a:gd name="connsiteX1" fmla="*/ 241223 w 370681"/>
              <a:gd name="connsiteY1" fmla="*/ 99354 h 278970"/>
              <a:gd name="connsiteX2" fmla="*/ 131256 w 370681"/>
              <a:gd name="connsiteY2" fmla="*/ 0 h 278970"/>
              <a:gd name="connsiteX3" fmla="*/ 233649 w 370681"/>
              <a:gd name="connsiteY3" fmla="*/ 1732 h 278970"/>
              <a:gd name="connsiteX4" fmla="*/ 370681 w 370681"/>
              <a:gd name="connsiteY4" fmla="*/ 128445 h 278970"/>
              <a:gd name="connsiteX5" fmla="*/ 231268 w 370681"/>
              <a:gd name="connsiteY5" fmla="*/ 278970 h 278970"/>
              <a:gd name="connsiteX6" fmla="*/ 140781 w 370681"/>
              <a:gd name="connsiteY6" fmla="*/ 274352 h 278970"/>
              <a:gd name="connsiteX7" fmla="*/ 241223 w 370681"/>
              <a:gd name="connsiteY7" fmla="*/ 162854 h 278970"/>
              <a:gd name="connsiteX8" fmla="*/ 0 w 370681"/>
              <a:gd name="connsiteY8" fmla="*/ 166401 h 278970"/>
              <a:gd name="connsiteX9" fmla="*/ 793 w 370681"/>
              <a:gd name="connsiteY9" fmla="*/ 92075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0681" h="278970">
                <a:moveTo>
                  <a:pt x="793" y="92075"/>
                </a:moveTo>
                <a:lnTo>
                  <a:pt x="241223" y="99354"/>
                </a:lnTo>
                <a:lnTo>
                  <a:pt x="131256" y="0"/>
                </a:lnTo>
                <a:cubicBezTo>
                  <a:pt x="177293" y="2166"/>
                  <a:pt x="199518" y="1948"/>
                  <a:pt x="233649" y="1732"/>
                </a:cubicBezTo>
                <a:lnTo>
                  <a:pt x="370681" y="128445"/>
                </a:lnTo>
                <a:lnTo>
                  <a:pt x="231268" y="278970"/>
                </a:lnTo>
                <a:lnTo>
                  <a:pt x="140781" y="274352"/>
                </a:lnTo>
                <a:lnTo>
                  <a:pt x="241223" y="162854"/>
                </a:lnTo>
                <a:lnTo>
                  <a:pt x="0" y="166401"/>
                </a:lnTo>
                <a:cubicBezTo>
                  <a:pt x="264" y="141626"/>
                  <a:pt x="529" y="116850"/>
                  <a:pt x="793" y="92075"/>
                </a:cubicBezTo>
                <a:close/>
              </a:path>
            </a:pathLst>
          </a:cu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1" name="右箭头 3"/>
          <p:cNvSpPr/>
          <p:nvPr/>
        </p:nvSpPr>
        <p:spPr>
          <a:xfrm rot="10800000">
            <a:off x="2341563" y="669925"/>
            <a:ext cx="269875" cy="204788"/>
          </a:xfrm>
          <a:custGeom>
            <a:avLst/>
            <a:gdLst>
              <a:gd name="connsiteX0" fmla="*/ 0 w 400050"/>
              <a:gd name="connsiteY0" fmla="*/ 60975 h 243901"/>
              <a:gd name="connsiteX1" fmla="*/ 278100 w 400050"/>
              <a:gd name="connsiteY1" fmla="*/ 60975 h 243901"/>
              <a:gd name="connsiteX2" fmla="*/ 278100 w 400050"/>
              <a:gd name="connsiteY2" fmla="*/ 0 h 243901"/>
              <a:gd name="connsiteX3" fmla="*/ 400050 w 400050"/>
              <a:gd name="connsiteY3" fmla="*/ 121951 h 243901"/>
              <a:gd name="connsiteX4" fmla="*/ 278100 w 400050"/>
              <a:gd name="connsiteY4" fmla="*/ 243901 h 243901"/>
              <a:gd name="connsiteX5" fmla="*/ 278100 w 400050"/>
              <a:gd name="connsiteY5" fmla="*/ 182926 h 243901"/>
              <a:gd name="connsiteX6" fmla="*/ 0 w 400050"/>
              <a:gd name="connsiteY6" fmla="*/ 182926 h 243901"/>
              <a:gd name="connsiteX7" fmla="*/ 0 w 400050"/>
              <a:gd name="connsiteY7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0 w 400050"/>
              <a:gd name="connsiteY7" fmla="*/ 182926 h 243901"/>
              <a:gd name="connsiteX8" fmla="*/ 0 w 400050"/>
              <a:gd name="connsiteY8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245192 w 400050"/>
              <a:gd name="connsiteY7" fmla="*/ 182554 h 243901"/>
              <a:gd name="connsiteX8" fmla="*/ 0 w 400050"/>
              <a:gd name="connsiteY8" fmla="*/ 182926 h 243901"/>
              <a:gd name="connsiteX9" fmla="*/ 0 w 400050"/>
              <a:gd name="connsiteY9" fmla="*/ 60975 h 243901"/>
              <a:gd name="connsiteX0" fmla="*/ 0 w 400050"/>
              <a:gd name="connsiteY0" fmla="*/ 60975 h 255951"/>
              <a:gd name="connsiteX1" fmla="*/ 235667 w 400050"/>
              <a:gd name="connsiteY1" fmla="*/ 61904 h 255951"/>
              <a:gd name="connsiteX2" fmla="*/ 278100 w 400050"/>
              <a:gd name="connsiteY2" fmla="*/ 60975 h 255951"/>
              <a:gd name="connsiteX3" fmla="*/ 278100 w 400050"/>
              <a:gd name="connsiteY3" fmla="*/ 0 h 255951"/>
              <a:gd name="connsiteX4" fmla="*/ 400050 w 400050"/>
              <a:gd name="connsiteY4" fmla="*/ 121951 h 255951"/>
              <a:gd name="connsiteX5" fmla="*/ 278100 w 400050"/>
              <a:gd name="connsiteY5" fmla="*/ 243901 h 255951"/>
              <a:gd name="connsiteX6" fmla="*/ 208250 w 400050"/>
              <a:gd name="connsiteY6" fmla="*/ 255951 h 255951"/>
              <a:gd name="connsiteX7" fmla="*/ 245192 w 400050"/>
              <a:gd name="connsiteY7" fmla="*/ 182554 h 255951"/>
              <a:gd name="connsiteX8" fmla="*/ 0 w 400050"/>
              <a:gd name="connsiteY8" fmla="*/ 182926 h 255951"/>
              <a:gd name="connsiteX9" fmla="*/ 0 w 400050"/>
              <a:gd name="connsiteY9" fmla="*/ 60975 h 2559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78100 w 400050"/>
              <a:gd name="connsiteY2" fmla="*/ 6097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30475 w 400050"/>
              <a:gd name="connsiteY2" fmla="*/ 1652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85725 h 300401"/>
              <a:gd name="connsiteX1" fmla="*/ 235667 w 400050"/>
              <a:gd name="connsiteY1" fmla="*/ 86654 h 300401"/>
              <a:gd name="connsiteX2" fmla="*/ 173325 w 400050"/>
              <a:gd name="connsiteY2" fmla="*/ 0 h 300401"/>
              <a:gd name="connsiteX3" fmla="*/ 278100 w 400050"/>
              <a:gd name="connsiteY3" fmla="*/ 24750 h 300401"/>
              <a:gd name="connsiteX4" fmla="*/ 400050 w 400050"/>
              <a:gd name="connsiteY4" fmla="*/ 146701 h 300401"/>
              <a:gd name="connsiteX5" fmla="*/ 255875 w 400050"/>
              <a:gd name="connsiteY5" fmla="*/ 300401 h 300401"/>
              <a:gd name="connsiteX6" fmla="*/ 208250 w 400050"/>
              <a:gd name="connsiteY6" fmla="*/ 280701 h 300401"/>
              <a:gd name="connsiteX7" fmla="*/ 245192 w 400050"/>
              <a:gd name="connsiteY7" fmla="*/ 207304 h 300401"/>
              <a:gd name="connsiteX8" fmla="*/ 0 w 400050"/>
              <a:gd name="connsiteY8" fmla="*/ 207676 h 300401"/>
              <a:gd name="connsiteX9" fmla="*/ 0 w 400050"/>
              <a:gd name="connsiteY9" fmla="*/ 85725 h 30040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3325 w 400050"/>
              <a:gd name="connsiteY2" fmla="*/ 26050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186025 w 400050"/>
              <a:gd name="connsiteY6" fmla="*/ 30040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86025 w 400050"/>
              <a:gd name="connsiteY6" fmla="*/ 30040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6350 w 400050"/>
              <a:gd name="connsiteY0" fmla="*/ 134000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6350 w 400050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42017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24125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76500 w 396875"/>
              <a:gd name="connsiteY6" fmla="*/ 31627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86025 w 396875"/>
              <a:gd name="connsiteY6" fmla="*/ 32262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05425 h 339151"/>
              <a:gd name="connsiteX1" fmla="*/ 276942 w 396875"/>
              <a:gd name="connsiteY1" fmla="*/ 112704 h 339151"/>
              <a:gd name="connsiteX2" fmla="*/ 166975 w 396875"/>
              <a:gd name="connsiteY2" fmla="*/ 13350 h 339151"/>
              <a:gd name="connsiteX3" fmla="*/ 233650 w 396875"/>
              <a:gd name="connsiteY3" fmla="*/ 0 h 339151"/>
              <a:gd name="connsiteX4" fmla="*/ 396875 w 396875"/>
              <a:gd name="connsiteY4" fmla="*/ 144176 h 339151"/>
              <a:gd name="connsiteX5" fmla="*/ 217775 w 396875"/>
              <a:gd name="connsiteY5" fmla="*/ 339151 h 339151"/>
              <a:gd name="connsiteX6" fmla="*/ 186025 w 396875"/>
              <a:gd name="connsiteY6" fmla="*/ 297226 h 339151"/>
              <a:gd name="connsiteX7" fmla="*/ 276942 w 396875"/>
              <a:gd name="connsiteY7" fmla="*/ 176204 h 339151"/>
              <a:gd name="connsiteX8" fmla="*/ 0 w 396875"/>
              <a:gd name="connsiteY8" fmla="*/ 179751 h 339151"/>
              <a:gd name="connsiteX9" fmla="*/ 3175 w 396875"/>
              <a:gd name="connsiteY9" fmla="*/ 105425 h 339151"/>
              <a:gd name="connsiteX0" fmla="*/ 3175 w 396875"/>
              <a:gd name="connsiteY0" fmla="*/ 105425 h 313751"/>
              <a:gd name="connsiteX1" fmla="*/ 276942 w 396875"/>
              <a:gd name="connsiteY1" fmla="*/ 112704 h 313751"/>
              <a:gd name="connsiteX2" fmla="*/ 166975 w 396875"/>
              <a:gd name="connsiteY2" fmla="*/ 13350 h 313751"/>
              <a:gd name="connsiteX3" fmla="*/ 233650 w 396875"/>
              <a:gd name="connsiteY3" fmla="*/ 0 h 313751"/>
              <a:gd name="connsiteX4" fmla="*/ 396875 w 396875"/>
              <a:gd name="connsiteY4" fmla="*/ 144176 h 313751"/>
              <a:gd name="connsiteX5" fmla="*/ 252700 w 396875"/>
              <a:gd name="connsiteY5" fmla="*/ 313751 h 313751"/>
              <a:gd name="connsiteX6" fmla="*/ 186025 w 396875"/>
              <a:gd name="connsiteY6" fmla="*/ 297226 h 313751"/>
              <a:gd name="connsiteX7" fmla="*/ 276942 w 396875"/>
              <a:gd name="connsiteY7" fmla="*/ 176204 h 313751"/>
              <a:gd name="connsiteX8" fmla="*/ 0 w 396875"/>
              <a:gd name="connsiteY8" fmla="*/ 179751 h 313751"/>
              <a:gd name="connsiteX9" fmla="*/ 3175 w 396875"/>
              <a:gd name="connsiteY9" fmla="*/ 105425 h 313751"/>
              <a:gd name="connsiteX0" fmla="*/ 3175 w 396875"/>
              <a:gd name="connsiteY0" fmla="*/ 102250 h 310576"/>
              <a:gd name="connsiteX1" fmla="*/ 276942 w 396875"/>
              <a:gd name="connsiteY1" fmla="*/ 109529 h 310576"/>
              <a:gd name="connsiteX2" fmla="*/ 166975 w 396875"/>
              <a:gd name="connsiteY2" fmla="*/ 10175 h 310576"/>
              <a:gd name="connsiteX3" fmla="*/ 252700 w 396875"/>
              <a:gd name="connsiteY3" fmla="*/ 0 h 310576"/>
              <a:gd name="connsiteX4" fmla="*/ 396875 w 396875"/>
              <a:gd name="connsiteY4" fmla="*/ 141001 h 310576"/>
              <a:gd name="connsiteX5" fmla="*/ 252700 w 396875"/>
              <a:gd name="connsiteY5" fmla="*/ 310576 h 310576"/>
              <a:gd name="connsiteX6" fmla="*/ 186025 w 396875"/>
              <a:gd name="connsiteY6" fmla="*/ 294051 h 310576"/>
              <a:gd name="connsiteX7" fmla="*/ 276942 w 396875"/>
              <a:gd name="connsiteY7" fmla="*/ 173029 h 310576"/>
              <a:gd name="connsiteX8" fmla="*/ 0 w 396875"/>
              <a:gd name="connsiteY8" fmla="*/ 176576 h 310576"/>
              <a:gd name="connsiteX9" fmla="*/ 3175 w 396875"/>
              <a:gd name="connsiteY9" fmla="*/ 102250 h 310576"/>
              <a:gd name="connsiteX0" fmla="*/ 3175 w 396875"/>
              <a:gd name="connsiteY0" fmla="*/ 95106 h 303432"/>
              <a:gd name="connsiteX1" fmla="*/ 276942 w 396875"/>
              <a:gd name="connsiteY1" fmla="*/ 102385 h 303432"/>
              <a:gd name="connsiteX2" fmla="*/ 166975 w 396875"/>
              <a:gd name="connsiteY2" fmla="*/ 3031 h 303432"/>
              <a:gd name="connsiteX3" fmla="*/ 264606 w 396875"/>
              <a:gd name="connsiteY3" fmla="*/ 0 h 303432"/>
              <a:gd name="connsiteX4" fmla="*/ 396875 w 396875"/>
              <a:gd name="connsiteY4" fmla="*/ 133857 h 303432"/>
              <a:gd name="connsiteX5" fmla="*/ 252700 w 396875"/>
              <a:gd name="connsiteY5" fmla="*/ 303432 h 303432"/>
              <a:gd name="connsiteX6" fmla="*/ 186025 w 396875"/>
              <a:gd name="connsiteY6" fmla="*/ 286907 h 303432"/>
              <a:gd name="connsiteX7" fmla="*/ 276942 w 396875"/>
              <a:gd name="connsiteY7" fmla="*/ 165885 h 303432"/>
              <a:gd name="connsiteX8" fmla="*/ 0 w 396875"/>
              <a:gd name="connsiteY8" fmla="*/ 169432 h 303432"/>
              <a:gd name="connsiteX9" fmla="*/ 3175 w 396875"/>
              <a:gd name="connsiteY9" fmla="*/ 95106 h 303432"/>
              <a:gd name="connsiteX0" fmla="*/ 3175 w 396875"/>
              <a:gd name="connsiteY0" fmla="*/ 95106 h 286907"/>
              <a:gd name="connsiteX1" fmla="*/ 276942 w 396875"/>
              <a:gd name="connsiteY1" fmla="*/ 102385 h 286907"/>
              <a:gd name="connsiteX2" fmla="*/ 166975 w 396875"/>
              <a:gd name="connsiteY2" fmla="*/ 3031 h 286907"/>
              <a:gd name="connsiteX3" fmla="*/ 264606 w 396875"/>
              <a:gd name="connsiteY3" fmla="*/ 0 h 286907"/>
              <a:gd name="connsiteX4" fmla="*/ 396875 w 396875"/>
              <a:gd name="connsiteY4" fmla="*/ 133857 h 286907"/>
              <a:gd name="connsiteX5" fmla="*/ 274131 w 396875"/>
              <a:gd name="connsiteY5" fmla="*/ 284382 h 286907"/>
              <a:gd name="connsiteX6" fmla="*/ 186025 w 396875"/>
              <a:gd name="connsiteY6" fmla="*/ 286907 h 286907"/>
              <a:gd name="connsiteX7" fmla="*/ 276942 w 396875"/>
              <a:gd name="connsiteY7" fmla="*/ 165885 h 286907"/>
              <a:gd name="connsiteX8" fmla="*/ 0 w 396875"/>
              <a:gd name="connsiteY8" fmla="*/ 169432 h 286907"/>
              <a:gd name="connsiteX9" fmla="*/ 3175 w 396875"/>
              <a:gd name="connsiteY9" fmla="*/ 95106 h 286907"/>
              <a:gd name="connsiteX0" fmla="*/ 3175 w 396875"/>
              <a:gd name="connsiteY0" fmla="*/ 92724 h 284525"/>
              <a:gd name="connsiteX1" fmla="*/ 276942 w 396875"/>
              <a:gd name="connsiteY1" fmla="*/ 100003 h 284525"/>
              <a:gd name="connsiteX2" fmla="*/ 166975 w 396875"/>
              <a:gd name="connsiteY2" fmla="*/ 649 h 284525"/>
              <a:gd name="connsiteX3" fmla="*/ 269368 w 396875"/>
              <a:gd name="connsiteY3" fmla="*/ 0 h 284525"/>
              <a:gd name="connsiteX4" fmla="*/ 396875 w 396875"/>
              <a:gd name="connsiteY4" fmla="*/ 131475 h 284525"/>
              <a:gd name="connsiteX5" fmla="*/ 274131 w 396875"/>
              <a:gd name="connsiteY5" fmla="*/ 282000 h 284525"/>
              <a:gd name="connsiteX6" fmla="*/ 186025 w 396875"/>
              <a:gd name="connsiteY6" fmla="*/ 284525 h 284525"/>
              <a:gd name="connsiteX7" fmla="*/ 276942 w 396875"/>
              <a:gd name="connsiteY7" fmla="*/ 163503 h 284525"/>
              <a:gd name="connsiteX8" fmla="*/ 0 w 396875"/>
              <a:gd name="connsiteY8" fmla="*/ 167050 h 284525"/>
              <a:gd name="connsiteX9" fmla="*/ 3175 w 396875"/>
              <a:gd name="connsiteY9" fmla="*/ 92724 h 284525"/>
              <a:gd name="connsiteX0" fmla="*/ 3175 w 396875"/>
              <a:gd name="connsiteY0" fmla="*/ 92724 h 282144"/>
              <a:gd name="connsiteX1" fmla="*/ 276942 w 396875"/>
              <a:gd name="connsiteY1" fmla="*/ 100003 h 282144"/>
              <a:gd name="connsiteX2" fmla="*/ 166975 w 396875"/>
              <a:gd name="connsiteY2" fmla="*/ 649 h 282144"/>
              <a:gd name="connsiteX3" fmla="*/ 269368 w 396875"/>
              <a:gd name="connsiteY3" fmla="*/ 0 h 282144"/>
              <a:gd name="connsiteX4" fmla="*/ 396875 w 396875"/>
              <a:gd name="connsiteY4" fmla="*/ 131475 h 282144"/>
              <a:gd name="connsiteX5" fmla="*/ 274131 w 396875"/>
              <a:gd name="connsiteY5" fmla="*/ 282000 h 282144"/>
              <a:gd name="connsiteX6" fmla="*/ 174119 w 396875"/>
              <a:gd name="connsiteY6" fmla="*/ 282144 h 282144"/>
              <a:gd name="connsiteX7" fmla="*/ 276942 w 396875"/>
              <a:gd name="connsiteY7" fmla="*/ 163503 h 282144"/>
              <a:gd name="connsiteX8" fmla="*/ 0 w 396875"/>
              <a:gd name="connsiteY8" fmla="*/ 167050 h 282144"/>
              <a:gd name="connsiteX9" fmla="*/ 3175 w 396875"/>
              <a:gd name="connsiteY9" fmla="*/ 92724 h 282144"/>
              <a:gd name="connsiteX0" fmla="*/ 3175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175 w 406400"/>
              <a:gd name="connsiteY9" fmla="*/ 92724 h 282144"/>
              <a:gd name="connsiteX0" fmla="*/ 36512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6512 w 406400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8412 w 370681"/>
              <a:gd name="connsiteY5" fmla="*/ 281351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1268 w 370681"/>
              <a:gd name="connsiteY5" fmla="*/ 278970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78970"/>
              <a:gd name="connsiteX1" fmla="*/ 241223 w 370681"/>
              <a:gd name="connsiteY1" fmla="*/ 99354 h 278970"/>
              <a:gd name="connsiteX2" fmla="*/ 131256 w 370681"/>
              <a:gd name="connsiteY2" fmla="*/ 0 h 278970"/>
              <a:gd name="connsiteX3" fmla="*/ 233649 w 370681"/>
              <a:gd name="connsiteY3" fmla="*/ 1732 h 278970"/>
              <a:gd name="connsiteX4" fmla="*/ 370681 w 370681"/>
              <a:gd name="connsiteY4" fmla="*/ 128445 h 278970"/>
              <a:gd name="connsiteX5" fmla="*/ 231268 w 370681"/>
              <a:gd name="connsiteY5" fmla="*/ 278970 h 278970"/>
              <a:gd name="connsiteX6" fmla="*/ 140781 w 370681"/>
              <a:gd name="connsiteY6" fmla="*/ 274352 h 278970"/>
              <a:gd name="connsiteX7" fmla="*/ 241223 w 370681"/>
              <a:gd name="connsiteY7" fmla="*/ 162854 h 278970"/>
              <a:gd name="connsiteX8" fmla="*/ 0 w 370681"/>
              <a:gd name="connsiteY8" fmla="*/ 166401 h 278970"/>
              <a:gd name="connsiteX9" fmla="*/ 793 w 370681"/>
              <a:gd name="connsiteY9" fmla="*/ 92075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0681" h="278970">
                <a:moveTo>
                  <a:pt x="793" y="92075"/>
                </a:moveTo>
                <a:lnTo>
                  <a:pt x="241223" y="99354"/>
                </a:lnTo>
                <a:lnTo>
                  <a:pt x="131256" y="0"/>
                </a:lnTo>
                <a:cubicBezTo>
                  <a:pt x="177293" y="2166"/>
                  <a:pt x="199518" y="1948"/>
                  <a:pt x="233649" y="1732"/>
                </a:cubicBezTo>
                <a:lnTo>
                  <a:pt x="370681" y="128445"/>
                </a:lnTo>
                <a:lnTo>
                  <a:pt x="231268" y="278970"/>
                </a:lnTo>
                <a:lnTo>
                  <a:pt x="140781" y="274352"/>
                </a:lnTo>
                <a:lnTo>
                  <a:pt x="241223" y="162854"/>
                </a:lnTo>
                <a:lnTo>
                  <a:pt x="0" y="166401"/>
                </a:lnTo>
                <a:cubicBezTo>
                  <a:pt x="264" y="141626"/>
                  <a:pt x="529" y="116850"/>
                  <a:pt x="793" y="92075"/>
                </a:cubicBezTo>
                <a:close/>
              </a:path>
            </a:pathLst>
          </a:cu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2" name="右箭头 3"/>
          <p:cNvSpPr/>
          <p:nvPr/>
        </p:nvSpPr>
        <p:spPr>
          <a:xfrm rot="10800000">
            <a:off x="2349500" y="669925"/>
            <a:ext cx="271463" cy="204788"/>
          </a:xfrm>
          <a:custGeom>
            <a:avLst/>
            <a:gdLst>
              <a:gd name="connsiteX0" fmla="*/ 0 w 400050"/>
              <a:gd name="connsiteY0" fmla="*/ 60975 h 243901"/>
              <a:gd name="connsiteX1" fmla="*/ 278100 w 400050"/>
              <a:gd name="connsiteY1" fmla="*/ 60975 h 243901"/>
              <a:gd name="connsiteX2" fmla="*/ 278100 w 400050"/>
              <a:gd name="connsiteY2" fmla="*/ 0 h 243901"/>
              <a:gd name="connsiteX3" fmla="*/ 400050 w 400050"/>
              <a:gd name="connsiteY3" fmla="*/ 121951 h 243901"/>
              <a:gd name="connsiteX4" fmla="*/ 278100 w 400050"/>
              <a:gd name="connsiteY4" fmla="*/ 243901 h 243901"/>
              <a:gd name="connsiteX5" fmla="*/ 278100 w 400050"/>
              <a:gd name="connsiteY5" fmla="*/ 182926 h 243901"/>
              <a:gd name="connsiteX6" fmla="*/ 0 w 400050"/>
              <a:gd name="connsiteY6" fmla="*/ 182926 h 243901"/>
              <a:gd name="connsiteX7" fmla="*/ 0 w 400050"/>
              <a:gd name="connsiteY7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0 w 400050"/>
              <a:gd name="connsiteY7" fmla="*/ 182926 h 243901"/>
              <a:gd name="connsiteX8" fmla="*/ 0 w 400050"/>
              <a:gd name="connsiteY8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245192 w 400050"/>
              <a:gd name="connsiteY7" fmla="*/ 182554 h 243901"/>
              <a:gd name="connsiteX8" fmla="*/ 0 w 400050"/>
              <a:gd name="connsiteY8" fmla="*/ 182926 h 243901"/>
              <a:gd name="connsiteX9" fmla="*/ 0 w 400050"/>
              <a:gd name="connsiteY9" fmla="*/ 60975 h 243901"/>
              <a:gd name="connsiteX0" fmla="*/ 0 w 400050"/>
              <a:gd name="connsiteY0" fmla="*/ 60975 h 255951"/>
              <a:gd name="connsiteX1" fmla="*/ 235667 w 400050"/>
              <a:gd name="connsiteY1" fmla="*/ 61904 h 255951"/>
              <a:gd name="connsiteX2" fmla="*/ 278100 w 400050"/>
              <a:gd name="connsiteY2" fmla="*/ 60975 h 255951"/>
              <a:gd name="connsiteX3" fmla="*/ 278100 w 400050"/>
              <a:gd name="connsiteY3" fmla="*/ 0 h 255951"/>
              <a:gd name="connsiteX4" fmla="*/ 400050 w 400050"/>
              <a:gd name="connsiteY4" fmla="*/ 121951 h 255951"/>
              <a:gd name="connsiteX5" fmla="*/ 278100 w 400050"/>
              <a:gd name="connsiteY5" fmla="*/ 243901 h 255951"/>
              <a:gd name="connsiteX6" fmla="*/ 208250 w 400050"/>
              <a:gd name="connsiteY6" fmla="*/ 255951 h 255951"/>
              <a:gd name="connsiteX7" fmla="*/ 245192 w 400050"/>
              <a:gd name="connsiteY7" fmla="*/ 182554 h 255951"/>
              <a:gd name="connsiteX8" fmla="*/ 0 w 400050"/>
              <a:gd name="connsiteY8" fmla="*/ 182926 h 255951"/>
              <a:gd name="connsiteX9" fmla="*/ 0 w 400050"/>
              <a:gd name="connsiteY9" fmla="*/ 60975 h 2559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78100 w 400050"/>
              <a:gd name="connsiteY2" fmla="*/ 6097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30475 w 400050"/>
              <a:gd name="connsiteY2" fmla="*/ 1652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85725 h 300401"/>
              <a:gd name="connsiteX1" fmla="*/ 235667 w 400050"/>
              <a:gd name="connsiteY1" fmla="*/ 86654 h 300401"/>
              <a:gd name="connsiteX2" fmla="*/ 173325 w 400050"/>
              <a:gd name="connsiteY2" fmla="*/ 0 h 300401"/>
              <a:gd name="connsiteX3" fmla="*/ 278100 w 400050"/>
              <a:gd name="connsiteY3" fmla="*/ 24750 h 300401"/>
              <a:gd name="connsiteX4" fmla="*/ 400050 w 400050"/>
              <a:gd name="connsiteY4" fmla="*/ 146701 h 300401"/>
              <a:gd name="connsiteX5" fmla="*/ 255875 w 400050"/>
              <a:gd name="connsiteY5" fmla="*/ 300401 h 300401"/>
              <a:gd name="connsiteX6" fmla="*/ 208250 w 400050"/>
              <a:gd name="connsiteY6" fmla="*/ 280701 h 300401"/>
              <a:gd name="connsiteX7" fmla="*/ 245192 w 400050"/>
              <a:gd name="connsiteY7" fmla="*/ 207304 h 300401"/>
              <a:gd name="connsiteX8" fmla="*/ 0 w 400050"/>
              <a:gd name="connsiteY8" fmla="*/ 207676 h 300401"/>
              <a:gd name="connsiteX9" fmla="*/ 0 w 400050"/>
              <a:gd name="connsiteY9" fmla="*/ 85725 h 30040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3325 w 400050"/>
              <a:gd name="connsiteY2" fmla="*/ 26050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186025 w 400050"/>
              <a:gd name="connsiteY6" fmla="*/ 30040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86025 w 400050"/>
              <a:gd name="connsiteY6" fmla="*/ 30040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6350 w 400050"/>
              <a:gd name="connsiteY0" fmla="*/ 134000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6350 w 400050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42017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24125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76500 w 396875"/>
              <a:gd name="connsiteY6" fmla="*/ 31627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86025 w 396875"/>
              <a:gd name="connsiteY6" fmla="*/ 32262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05425 h 339151"/>
              <a:gd name="connsiteX1" fmla="*/ 276942 w 396875"/>
              <a:gd name="connsiteY1" fmla="*/ 112704 h 339151"/>
              <a:gd name="connsiteX2" fmla="*/ 166975 w 396875"/>
              <a:gd name="connsiteY2" fmla="*/ 13350 h 339151"/>
              <a:gd name="connsiteX3" fmla="*/ 233650 w 396875"/>
              <a:gd name="connsiteY3" fmla="*/ 0 h 339151"/>
              <a:gd name="connsiteX4" fmla="*/ 396875 w 396875"/>
              <a:gd name="connsiteY4" fmla="*/ 144176 h 339151"/>
              <a:gd name="connsiteX5" fmla="*/ 217775 w 396875"/>
              <a:gd name="connsiteY5" fmla="*/ 339151 h 339151"/>
              <a:gd name="connsiteX6" fmla="*/ 186025 w 396875"/>
              <a:gd name="connsiteY6" fmla="*/ 297226 h 339151"/>
              <a:gd name="connsiteX7" fmla="*/ 276942 w 396875"/>
              <a:gd name="connsiteY7" fmla="*/ 176204 h 339151"/>
              <a:gd name="connsiteX8" fmla="*/ 0 w 396875"/>
              <a:gd name="connsiteY8" fmla="*/ 179751 h 339151"/>
              <a:gd name="connsiteX9" fmla="*/ 3175 w 396875"/>
              <a:gd name="connsiteY9" fmla="*/ 105425 h 339151"/>
              <a:gd name="connsiteX0" fmla="*/ 3175 w 396875"/>
              <a:gd name="connsiteY0" fmla="*/ 105425 h 313751"/>
              <a:gd name="connsiteX1" fmla="*/ 276942 w 396875"/>
              <a:gd name="connsiteY1" fmla="*/ 112704 h 313751"/>
              <a:gd name="connsiteX2" fmla="*/ 166975 w 396875"/>
              <a:gd name="connsiteY2" fmla="*/ 13350 h 313751"/>
              <a:gd name="connsiteX3" fmla="*/ 233650 w 396875"/>
              <a:gd name="connsiteY3" fmla="*/ 0 h 313751"/>
              <a:gd name="connsiteX4" fmla="*/ 396875 w 396875"/>
              <a:gd name="connsiteY4" fmla="*/ 144176 h 313751"/>
              <a:gd name="connsiteX5" fmla="*/ 252700 w 396875"/>
              <a:gd name="connsiteY5" fmla="*/ 313751 h 313751"/>
              <a:gd name="connsiteX6" fmla="*/ 186025 w 396875"/>
              <a:gd name="connsiteY6" fmla="*/ 297226 h 313751"/>
              <a:gd name="connsiteX7" fmla="*/ 276942 w 396875"/>
              <a:gd name="connsiteY7" fmla="*/ 176204 h 313751"/>
              <a:gd name="connsiteX8" fmla="*/ 0 w 396875"/>
              <a:gd name="connsiteY8" fmla="*/ 179751 h 313751"/>
              <a:gd name="connsiteX9" fmla="*/ 3175 w 396875"/>
              <a:gd name="connsiteY9" fmla="*/ 105425 h 313751"/>
              <a:gd name="connsiteX0" fmla="*/ 3175 w 396875"/>
              <a:gd name="connsiteY0" fmla="*/ 102250 h 310576"/>
              <a:gd name="connsiteX1" fmla="*/ 276942 w 396875"/>
              <a:gd name="connsiteY1" fmla="*/ 109529 h 310576"/>
              <a:gd name="connsiteX2" fmla="*/ 166975 w 396875"/>
              <a:gd name="connsiteY2" fmla="*/ 10175 h 310576"/>
              <a:gd name="connsiteX3" fmla="*/ 252700 w 396875"/>
              <a:gd name="connsiteY3" fmla="*/ 0 h 310576"/>
              <a:gd name="connsiteX4" fmla="*/ 396875 w 396875"/>
              <a:gd name="connsiteY4" fmla="*/ 141001 h 310576"/>
              <a:gd name="connsiteX5" fmla="*/ 252700 w 396875"/>
              <a:gd name="connsiteY5" fmla="*/ 310576 h 310576"/>
              <a:gd name="connsiteX6" fmla="*/ 186025 w 396875"/>
              <a:gd name="connsiteY6" fmla="*/ 294051 h 310576"/>
              <a:gd name="connsiteX7" fmla="*/ 276942 w 396875"/>
              <a:gd name="connsiteY7" fmla="*/ 173029 h 310576"/>
              <a:gd name="connsiteX8" fmla="*/ 0 w 396875"/>
              <a:gd name="connsiteY8" fmla="*/ 176576 h 310576"/>
              <a:gd name="connsiteX9" fmla="*/ 3175 w 396875"/>
              <a:gd name="connsiteY9" fmla="*/ 102250 h 310576"/>
              <a:gd name="connsiteX0" fmla="*/ 3175 w 396875"/>
              <a:gd name="connsiteY0" fmla="*/ 95106 h 303432"/>
              <a:gd name="connsiteX1" fmla="*/ 276942 w 396875"/>
              <a:gd name="connsiteY1" fmla="*/ 102385 h 303432"/>
              <a:gd name="connsiteX2" fmla="*/ 166975 w 396875"/>
              <a:gd name="connsiteY2" fmla="*/ 3031 h 303432"/>
              <a:gd name="connsiteX3" fmla="*/ 264606 w 396875"/>
              <a:gd name="connsiteY3" fmla="*/ 0 h 303432"/>
              <a:gd name="connsiteX4" fmla="*/ 396875 w 396875"/>
              <a:gd name="connsiteY4" fmla="*/ 133857 h 303432"/>
              <a:gd name="connsiteX5" fmla="*/ 252700 w 396875"/>
              <a:gd name="connsiteY5" fmla="*/ 303432 h 303432"/>
              <a:gd name="connsiteX6" fmla="*/ 186025 w 396875"/>
              <a:gd name="connsiteY6" fmla="*/ 286907 h 303432"/>
              <a:gd name="connsiteX7" fmla="*/ 276942 w 396875"/>
              <a:gd name="connsiteY7" fmla="*/ 165885 h 303432"/>
              <a:gd name="connsiteX8" fmla="*/ 0 w 396875"/>
              <a:gd name="connsiteY8" fmla="*/ 169432 h 303432"/>
              <a:gd name="connsiteX9" fmla="*/ 3175 w 396875"/>
              <a:gd name="connsiteY9" fmla="*/ 95106 h 303432"/>
              <a:gd name="connsiteX0" fmla="*/ 3175 w 396875"/>
              <a:gd name="connsiteY0" fmla="*/ 95106 h 286907"/>
              <a:gd name="connsiteX1" fmla="*/ 276942 w 396875"/>
              <a:gd name="connsiteY1" fmla="*/ 102385 h 286907"/>
              <a:gd name="connsiteX2" fmla="*/ 166975 w 396875"/>
              <a:gd name="connsiteY2" fmla="*/ 3031 h 286907"/>
              <a:gd name="connsiteX3" fmla="*/ 264606 w 396875"/>
              <a:gd name="connsiteY3" fmla="*/ 0 h 286907"/>
              <a:gd name="connsiteX4" fmla="*/ 396875 w 396875"/>
              <a:gd name="connsiteY4" fmla="*/ 133857 h 286907"/>
              <a:gd name="connsiteX5" fmla="*/ 274131 w 396875"/>
              <a:gd name="connsiteY5" fmla="*/ 284382 h 286907"/>
              <a:gd name="connsiteX6" fmla="*/ 186025 w 396875"/>
              <a:gd name="connsiteY6" fmla="*/ 286907 h 286907"/>
              <a:gd name="connsiteX7" fmla="*/ 276942 w 396875"/>
              <a:gd name="connsiteY7" fmla="*/ 165885 h 286907"/>
              <a:gd name="connsiteX8" fmla="*/ 0 w 396875"/>
              <a:gd name="connsiteY8" fmla="*/ 169432 h 286907"/>
              <a:gd name="connsiteX9" fmla="*/ 3175 w 396875"/>
              <a:gd name="connsiteY9" fmla="*/ 95106 h 286907"/>
              <a:gd name="connsiteX0" fmla="*/ 3175 w 396875"/>
              <a:gd name="connsiteY0" fmla="*/ 92724 h 284525"/>
              <a:gd name="connsiteX1" fmla="*/ 276942 w 396875"/>
              <a:gd name="connsiteY1" fmla="*/ 100003 h 284525"/>
              <a:gd name="connsiteX2" fmla="*/ 166975 w 396875"/>
              <a:gd name="connsiteY2" fmla="*/ 649 h 284525"/>
              <a:gd name="connsiteX3" fmla="*/ 269368 w 396875"/>
              <a:gd name="connsiteY3" fmla="*/ 0 h 284525"/>
              <a:gd name="connsiteX4" fmla="*/ 396875 w 396875"/>
              <a:gd name="connsiteY4" fmla="*/ 131475 h 284525"/>
              <a:gd name="connsiteX5" fmla="*/ 274131 w 396875"/>
              <a:gd name="connsiteY5" fmla="*/ 282000 h 284525"/>
              <a:gd name="connsiteX6" fmla="*/ 186025 w 396875"/>
              <a:gd name="connsiteY6" fmla="*/ 284525 h 284525"/>
              <a:gd name="connsiteX7" fmla="*/ 276942 w 396875"/>
              <a:gd name="connsiteY7" fmla="*/ 163503 h 284525"/>
              <a:gd name="connsiteX8" fmla="*/ 0 w 396875"/>
              <a:gd name="connsiteY8" fmla="*/ 167050 h 284525"/>
              <a:gd name="connsiteX9" fmla="*/ 3175 w 396875"/>
              <a:gd name="connsiteY9" fmla="*/ 92724 h 284525"/>
              <a:gd name="connsiteX0" fmla="*/ 3175 w 396875"/>
              <a:gd name="connsiteY0" fmla="*/ 92724 h 282144"/>
              <a:gd name="connsiteX1" fmla="*/ 276942 w 396875"/>
              <a:gd name="connsiteY1" fmla="*/ 100003 h 282144"/>
              <a:gd name="connsiteX2" fmla="*/ 166975 w 396875"/>
              <a:gd name="connsiteY2" fmla="*/ 649 h 282144"/>
              <a:gd name="connsiteX3" fmla="*/ 269368 w 396875"/>
              <a:gd name="connsiteY3" fmla="*/ 0 h 282144"/>
              <a:gd name="connsiteX4" fmla="*/ 396875 w 396875"/>
              <a:gd name="connsiteY4" fmla="*/ 131475 h 282144"/>
              <a:gd name="connsiteX5" fmla="*/ 274131 w 396875"/>
              <a:gd name="connsiteY5" fmla="*/ 282000 h 282144"/>
              <a:gd name="connsiteX6" fmla="*/ 174119 w 396875"/>
              <a:gd name="connsiteY6" fmla="*/ 282144 h 282144"/>
              <a:gd name="connsiteX7" fmla="*/ 276942 w 396875"/>
              <a:gd name="connsiteY7" fmla="*/ 163503 h 282144"/>
              <a:gd name="connsiteX8" fmla="*/ 0 w 396875"/>
              <a:gd name="connsiteY8" fmla="*/ 167050 h 282144"/>
              <a:gd name="connsiteX9" fmla="*/ 3175 w 396875"/>
              <a:gd name="connsiteY9" fmla="*/ 92724 h 282144"/>
              <a:gd name="connsiteX0" fmla="*/ 3175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175 w 406400"/>
              <a:gd name="connsiteY9" fmla="*/ 92724 h 282144"/>
              <a:gd name="connsiteX0" fmla="*/ 36512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6512 w 406400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8412 w 370681"/>
              <a:gd name="connsiteY5" fmla="*/ 281351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1268 w 370681"/>
              <a:gd name="connsiteY5" fmla="*/ 278970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78970"/>
              <a:gd name="connsiteX1" fmla="*/ 241223 w 370681"/>
              <a:gd name="connsiteY1" fmla="*/ 99354 h 278970"/>
              <a:gd name="connsiteX2" fmla="*/ 131256 w 370681"/>
              <a:gd name="connsiteY2" fmla="*/ 0 h 278970"/>
              <a:gd name="connsiteX3" fmla="*/ 233649 w 370681"/>
              <a:gd name="connsiteY3" fmla="*/ 1732 h 278970"/>
              <a:gd name="connsiteX4" fmla="*/ 370681 w 370681"/>
              <a:gd name="connsiteY4" fmla="*/ 128445 h 278970"/>
              <a:gd name="connsiteX5" fmla="*/ 231268 w 370681"/>
              <a:gd name="connsiteY5" fmla="*/ 278970 h 278970"/>
              <a:gd name="connsiteX6" fmla="*/ 140781 w 370681"/>
              <a:gd name="connsiteY6" fmla="*/ 274352 h 278970"/>
              <a:gd name="connsiteX7" fmla="*/ 241223 w 370681"/>
              <a:gd name="connsiteY7" fmla="*/ 162854 h 278970"/>
              <a:gd name="connsiteX8" fmla="*/ 0 w 370681"/>
              <a:gd name="connsiteY8" fmla="*/ 166401 h 278970"/>
              <a:gd name="connsiteX9" fmla="*/ 793 w 370681"/>
              <a:gd name="connsiteY9" fmla="*/ 92075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0681" h="278970">
                <a:moveTo>
                  <a:pt x="793" y="92075"/>
                </a:moveTo>
                <a:lnTo>
                  <a:pt x="241223" y="99354"/>
                </a:lnTo>
                <a:lnTo>
                  <a:pt x="131256" y="0"/>
                </a:lnTo>
                <a:cubicBezTo>
                  <a:pt x="177293" y="2166"/>
                  <a:pt x="199518" y="1948"/>
                  <a:pt x="233649" y="1732"/>
                </a:cubicBezTo>
                <a:lnTo>
                  <a:pt x="370681" y="128445"/>
                </a:lnTo>
                <a:lnTo>
                  <a:pt x="231268" y="278970"/>
                </a:lnTo>
                <a:lnTo>
                  <a:pt x="140781" y="274352"/>
                </a:lnTo>
                <a:lnTo>
                  <a:pt x="241223" y="162854"/>
                </a:lnTo>
                <a:lnTo>
                  <a:pt x="0" y="166401"/>
                </a:lnTo>
                <a:cubicBezTo>
                  <a:pt x="264" y="141626"/>
                  <a:pt x="529" y="116850"/>
                  <a:pt x="793" y="92075"/>
                </a:cubicBezTo>
                <a:close/>
              </a:path>
            </a:pathLst>
          </a:cu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28600" y="463550"/>
            <a:ext cx="2136775" cy="1843088"/>
          </a:xfrm>
          <a:custGeom>
            <a:avLst/>
            <a:gdLst>
              <a:gd name="connsiteX0" fmla="*/ 3144774 w 8822940"/>
              <a:gd name="connsiteY0" fmla="*/ 4420773 h 6392617"/>
              <a:gd name="connsiteX1" fmla="*/ 3182874 w 8822940"/>
              <a:gd name="connsiteY1" fmla="*/ 3430173 h 6392617"/>
              <a:gd name="connsiteX2" fmla="*/ 2668524 w 8822940"/>
              <a:gd name="connsiteY2" fmla="*/ 2534823 h 6392617"/>
              <a:gd name="connsiteX3" fmla="*/ 2687574 w 8822940"/>
              <a:gd name="connsiteY3" fmla="*/ 667923 h 6392617"/>
              <a:gd name="connsiteX4" fmla="*/ 4173474 w 8822940"/>
              <a:gd name="connsiteY4" fmla="*/ 1173 h 6392617"/>
              <a:gd name="connsiteX5" fmla="*/ 5373624 w 8822940"/>
              <a:gd name="connsiteY5" fmla="*/ 572673 h 6392617"/>
              <a:gd name="connsiteX6" fmla="*/ 5449824 w 8822940"/>
              <a:gd name="connsiteY6" fmla="*/ 2668173 h 6392617"/>
              <a:gd name="connsiteX7" fmla="*/ 4897374 w 8822940"/>
              <a:gd name="connsiteY7" fmla="*/ 3258723 h 6392617"/>
              <a:gd name="connsiteX8" fmla="*/ 4897374 w 8822940"/>
              <a:gd name="connsiteY8" fmla="*/ 4325523 h 6392617"/>
              <a:gd name="connsiteX9" fmla="*/ 6116574 w 8822940"/>
              <a:gd name="connsiteY9" fmla="*/ 4973223 h 6392617"/>
              <a:gd name="connsiteX10" fmla="*/ 7926324 w 8822940"/>
              <a:gd name="connsiteY10" fmla="*/ 5449473 h 6392617"/>
              <a:gd name="connsiteX11" fmla="*/ 8307324 w 8822940"/>
              <a:gd name="connsiteY11" fmla="*/ 6211473 h 6392617"/>
              <a:gd name="connsiteX12" fmla="*/ 744474 w 8822940"/>
              <a:gd name="connsiteY12" fmla="*/ 6287673 h 6392617"/>
              <a:gd name="connsiteX13" fmla="*/ 553974 w 8822940"/>
              <a:gd name="connsiteY13" fmla="*/ 4954173 h 6392617"/>
              <a:gd name="connsiteX14" fmla="*/ 3144774 w 8822940"/>
              <a:gd name="connsiteY14" fmla="*/ 4420773 h 6392617"/>
              <a:gd name="connsiteX0" fmla="*/ 3144774 w 8531889"/>
              <a:gd name="connsiteY0" fmla="*/ 4420773 h 6392617"/>
              <a:gd name="connsiteX1" fmla="*/ 3182874 w 8531889"/>
              <a:gd name="connsiteY1" fmla="*/ 3430173 h 6392617"/>
              <a:gd name="connsiteX2" fmla="*/ 2668524 w 8531889"/>
              <a:gd name="connsiteY2" fmla="*/ 2534823 h 6392617"/>
              <a:gd name="connsiteX3" fmla="*/ 2687574 w 8531889"/>
              <a:gd name="connsiteY3" fmla="*/ 667923 h 6392617"/>
              <a:gd name="connsiteX4" fmla="*/ 4173474 w 8531889"/>
              <a:gd name="connsiteY4" fmla="*/ 1173 h 6392617"/>
              <a:gd name="connsiteX5" fmla="*/ 5373624 w 8531889"/>
              <a:gd name="connsiteY5" fmla="*/ 572673 h 6392617"/>
              <a:gd name="connsiteX6" fmla="*/ 5449824 w 8531889"/>
              <a:gd name="connsiteY6" fmla="*/ 2668173 h 6392617"/>
              <a:gd name="connsiteX7" fmla="*/ 4897374 w 8531889"/>
              <a:gd name="connsiteY7" fmla="*/ 3258723 h 6392617"/>
              <a:gd name="connsiteX8" fmla="*/ 4897374 w 8531889"/>
              <a:gd name="connsiteY8" fmla="*/ 4325523 h 6392617"/>
              <a:gd name="connsiteX9" fmla="*/ 6116574 w 8531889"/>
              <a:gd name="connsiteY9" fmla="*/ 4973223 h 6392617"/>
              <a:gd name="connsiteX10" fmla="*/ 7926324 w 8531889"/>
              <a:gd name="connsiteY10" fmla="*/ 5449473 h 6392617"/>
              <a:gd name="connsiteX11" fmla="*/ 7926324 w 8531889"/>
              <a:gd name="connsiteY11" fmla="*/ 6211473 h 6392617"/>
              <a:gd name="connsiteX12" fmla="*/ 744474 w 8531889"/>
              <a:gd name="connsiteY12" fmla="*/ 6287673 h 6392617"/>
              <a:gd name="connsiteX13" fmla="*/ 553974 w 8531889"/>
              <a:gd name="connsiteY13" fmla="*/ 4954173 h 6392617"/>
              <a:gd name="connsiteX14" fmla="*/ 3144774 w 8531889"/>
              <a:gd name="connsiteY14" fmla="*/ 4420773 h 6392617"/>
              <a:gd name="connsiteX0" fmla="*/ 3131328 w 8517049"/>
              <a:gd name="connsiteY0" fmla="*/ 4420773 h 6339523"/>
              <a:gd name="connsiteX1" fmla="*/ 3169428 w 8517049"/>
              <a:gd name="connsiteY1" fmla="*/ 3430173 h 6339523"/>
              <a:gd name="connsiteX2" fmla="*/ 2655078 w 8517049"/>
              <a:gd name="connsiteY2" fmla="*/ 2534823 h 6339523"/>
              <a:gd name="connsiteX3" fmla="*/ 2674128 w 8517049"/>
              <a:gd name="connsiteY3" fmla="*/ 667923 h 6339523"/>
              <a:gd name="connsiteX4" fmla="*/ 4160028 w 8517049"/>
              <a:gd name="connsiteY4" fmla="*/ 1173 h 6339523"/>
              <a:gd name="connsiteX5" fmla="*/ 5360178 w 8517049"/>
              <a:gd name="connsiteY5" fmla="*/ 572673 h 6339523"/>
              <a:gd name="connsiteX6" fmla="*/ 5436378 w 8517049"/>
              <a:gd name="connsiteY6" fmla="*/ 2668173 h 6339523"/>
              <a:gd name="connsiteX7" fmla="*/ 4883928 w 8517049"/>
              <a:gd name="connsiteY7" fmla="*/ 3258723 h 6339523"/>
              <a:gd name="connsiteX8" fmla="*/ 4883928 w 8517049"/>
              <a:gd name="connsiteY8" fmla="*/ 4325523 h 6339523"/>
              <a:gd name="connsiteX9" fmla="*/ 6103128 w 8517049"/>
              <a:gd name="connsiteY9" fmla="*/ 4973223 h 6339523"/>
              <a:gd name="connsiteX10" fmla="*/ 7912878 w 8517049"/>
              <a:gd name="connsiteY10" fmla="*/ 5449473 h 6339523"/>
              <a:gd name="connsiteX11" fmla="*/ 7912878 w 8517049"/>
              <a:gd name="connsiteY11" fmla="*/ 6211473 h 6339523"/>
              <a:gd name="connsiteX12" fmla="*/ 750078 w 8517049"/>
              <a:gd name="connsiteY12" fmla="*/ 6211473 h 6339523"/>
              <a:gd name="connsiteX13" fmla="*/ 540528 w 8517049"/>
              <a:gd name="connsiteY13" fmla="*/ 4954173 h 6339523"/>
              <a:gd name="connsiteX14" fmla="*/ 3131328 w 8517049"/>
              <a:gd name="connsiteY14" fmla="*/ 4420773 h 6339523"/>
              <a:gd name="connsiteX0" fmla="*/ 3131328 w 8517049"/>
              <a:gd name="connsiteY0" fmla="*/ 4420773 h 6272394"/>
              <a:gd name="connsiteX1" fmla="*/ 3169428 w 8517049"/>
              <a:gd name="connsiteY1" fmla="*/ 3430173 h 6272394"/>
              <a:gd name="connsiteX2" fmla="*/ 2655078 w 8517049"/>
              <a:gd name="connsiteY2" fmla="*/ 2534823 h 6272394"/>
              <a:gd name="connsiteX3" fmla="*/ 2674128 w 8517049"/>
              <a:gd name="connsiteY3" fmla="*/ 667923 h 6272394"/>
              <a:gd name="connsiteX4" fmla="*/ 4160028 w 8517049"/>
              <a:gd name="connsiteY4" fmla="*/ 1173 h 6272394"/>
              <a:gd name="connsiteX5" fmla="*/ 5360178 w 8517049"/>
              <a:gd name="connsiteY5" fmla="*/ 572673 h 6272394"/>
              <a:gd name="connsiteX6" fmla="*/ 5436378 w 8517049"/>
              <a:gd name="connsiteY6" fmla="*/ 2668173 h 6272394"/>
              <a:gd name="connsiteX7" fmla="*/ 4883928 w 8517049"/>
              <a:gd name="connsiteY7" fmla="*/ 3258723 h 6272394"/>
              <a:gd name="connsiteX8" fmla="*/ 4883928 w 8517049"/>
              <a:gd name="connsiteY8" fmla="*/ 4325523 h 6272394"/>
              <a:gd name="connsiteX9" fmla="*/ 6103128 w 8517049"/>
              <a:gd name="connsiteY9" fmla="*/ 4973223 h 6272394"/>
              <a:gd name="connsiteX10" fmla="*/ 7912878 w 8517049"/>
              <a:gd name="connsiteY10" fmla="*/ 5449473 h 6272394"/>
              <a:gd name="connsiteX11" fmla="*/ 7912878 w 8517049"/>
              <a:gd name="connsiteY11" fmla="*/ 6211473 h 6272394"/>
              <a:gd name="connsiteX12" fmla="*/ 750078 w 8517049"/>
              <a:gd name="connsiteY12" fmla="*/ 6211473 h 6272394"/>
              <a:gd name="connsiteX13" fmla="*/ 540528 w 8517049"/>
              <a:gd name="connsiteY13" fmla="*/ 4954173 h 6272394"/>
              <a:gd name="connsiteX14" fmla="*/ 3131328 w 8517049"/>
              <a:gd name="connsiteY14" fmla="*/ 4420773 h 6272394"/>
              <a:gd name="connsiteX0" fmla="*/ 3067268 w 8452989"/>
              <a:gd name="connsiteY0" fmla="*/ 4420773 h 6272394"/>
              <a:gd name="connsiteX1" fmla="*/ 3105368 w 8452989"/>
              <a:gd name="connsiteY1" fmla="*/ 3430173 h 6272394"/>
              <a:gd name="connsiteX2" fmla="*/ 2591018 w 8452989"/>
              <a:gd name="connsiteY2" fmla="*/ 2534823 h 6272394"/>
              <a:gd name="connsiteX3" fmla="*/ 2610068 w 8452989"/>
              <a:gd name="connsiteY3" fmla="*/ 667923 h 6272394"/>
              <a:gd name="connsiteX4" fmla="*/ 4095968 w 8452989"/>
              <a:gd name="connsiteY4" fmla="*/ 1173 h 6272394"/>
              <a:gd name="connsiteX5" fmla="*/ 5296118 w 8452989"/>
              <a:gd name="connsiteY5" fmla="*/ 572673 h 6272394"/>
              <a:gd name="connsiteX6" fmla="*/ 5372318 w 8452989"/>
              <a:gd name="connsiteY6" fmla="*/ 2668173 h 6272394"/>
              <a:gd name="connsiteX7" fmla="*/ 4819868 w 8452989"/>
              <a:gd name="connsiteY7" fmla="*/ 3258723 h 6272394"/>
              <a:gd name="connsiteX8" fmla="*/ 4819868 w 8452989"/>
              <a:gd name="connsiteY8" fmla="*/ 4325523 h 6272394"/>
              <a:gd name="connsiteX9" fmla="*/ 6039068 w 8452989"/>
              <a:gd name="connsiteY9" fmla="*/ 4973223 h 6272394"/>
              <a:gd name="connsiteX10" fmla="*/ 7848818 w 8452989"/>
              <a:gd name="connsiteY10" fmla="*/ 5449473 h 6272394"/>
              <a:gd name="connsiteX11" fmla="*/ 7848818 w 8452989"/>
              <a:gd name="connsiteY11" fmla="*/ 6211473 h 6272394"/>
              <a:gd name="connsiteX12" fmla="*/ 686018 w 8452989"/>
              <a:gd name="connsiteY12" fmla="*/ 6211473 h 6272394"/>
              <a:gd name="connsiteX13" fmla="*/ 647918 w 8452989"/>
              <a:gd name="connsiteY13" fmla="*/ 5030373 h 6272394"/>
              <a:gd name="connsiteX14" fmla="*/ 3067268 w 8452989"/>
              <a:gd name="connsiteY14" fmla="*/ 4420773 h 6272394"/>
              <a:gd name="connsiteX0" fmla="*/ 3067268 w 8452989"/>
              <a:gd name="connsiteY0" fmla="*/ 4420773 h 6272394"/>
              <a:gd name="connsiteX1" fmla="*/ 3105368 w 8452989"/>
              <a:gd name="connsiteY1" fmla="*/ 3430173 h 6272394"/>
              <a:gd name="connsiteX2" fmla="*/ 2591018 w 8452989"/>
              <a:gd name="connsiteY2" fmla="*/ 2534823 h 6272394"/>
              <a:gd name="connsiteX3" fmla="*/ 2610068 w 8452989"/>
              <a:gd name="connsiteY3" fmla="*/ 667923 h 6272394"/>
              <a:gd name="connsiteX4" fmla="*/ 4095968 w 8452989"/>
              <a:gd name="connsiteY4" fmla="*/ 1173 h 6272394"/>
              <a:gd name="connsiteX5" fmla="*/ 5296118 w 8452989"/>
              <a:gd name="connsiteY5" fmla="*/ 572673 h 6272394"/>
              <a:gd name="connsiteX6" fmla="*/ 5372318 w 8452989"/>
              <a:gd name="connsiteY6" fmla="*/ 2668173 h 6272394"/>
              <a:gd name="connsiteX7" fmla="*/ 4819868 w 8452989"/>
              <a:gd name="connsiteY7" fmla="*/ 3258723 h 6272394"/>
              <a:gd name="connsiteX8" fmla="*/ 4819868 w 8452989"/>
              <a:gd name="connsiteY8" fmla="*/ 4325523 h 6272394"/>
              <a:gd name="connsiteX9" fmla="*/ 6039068 w 8452989"/>
              <a:gd name="connsiteY9" fmla="*/ 4973223 h 6272394"/>
              <a:gd name="connsiteX10" fmla="*/ 7848818 w 8452989"/>
              <a:gd name="connsiteY10" fmla="*/ 5449473 h 6272394"/>
              <a:gd name="connsiteX11" fmla="*/ 7848818 w 8452989"/>
              <a:gd name="connsiteY11" fmla="*/ 6211473 h 6272394"/>
              <a:gd name="connsiteX12" fmla="*/ 686018 w 8452989"/>
              <a:gd name="connsiteY12" fmla="*/ 6211473 h 6272394"/>
              <a:gd name="connsiteX13" fmla="*/ 647918 w 8452989"/>
              <a:gd name="connsiteY13" fmla="*/ 5030373 h 6272394"/>
              <a:gd name="connsiteX14" fmla="*/ 3067268 w 8452989"/>
              <a:gd name="connsiteY14" fmla="*/ 4420773 h 6272394"/>
              <a:gd name="connsiteX0" fmla="*/ 2879772 w 8265493"/>
              <a:gd name="connsiteY0" fmla="*/ 4420773 h 6272394"/>
              <a:gd name="connsiteX1" fmla="*/ 2917872 w 8265493"/>
              <a:gd name="connsiteY1" fmla="*/ 3430173 h 6272394"/>
              <a:gd name="connsiteX2" fmla="*/ 2403522 w 8265493"/>
              <a:gd name="connsiteY2" fmla="*/ 2534823 h 6272394"/>
              <a:gd name="connsiteX3" fmla="*/ 2422572 w 8265493"/>
              <a:gd name="connsiteY3" fmla="*/ 667923 h 6272394"/>
              <a:gd name="connsiteX4" fmla="*/ 3908472 w 8265493"/>
              <a:gd name="connsiteY4" fmla="*/ 1173 h 6272394"/>
              <a:gd name="connsiteX5" fmla="*/ 5108622 w 8265493"/>
              <a:gd name="connsiteY5" fmla="*/ 572673 h 6272394"/>
              <a:gd name="connsiteX6" fmla="*/ 5184822 w 8265493"/>
              <a:gd name="connsiteY6" fmla="*/ 2668173 h 6272394"/>
              <a:gd name="connsiteX7" fmla="*/ 4632372 w 8265493"/>
              <a:gd name="connsiteY7" fmla="*/ 3258723 h 6272394"/>
              <a:gd name="connsiteX8" fmla="*/ 4632372 w 8265493"/>
              <a:gd name="connsiteY8" fmla="*/ 4325523 h 6272394"/>
              <a:gd name="connsiteX9" fmla="*/ 5851572 w 8265493"/>
              <a:gd name="connsiteY9" fmla="*/ 4973223 h 6272394"/>
              <a:gd name="connsiteX10" fmla="*/ 7661322 w 8265493"/>
              <a:gd name="connsiteY10" fmla="*/ 5449473 h 6272394"/>
              <a:gd name="connsiteX11" fmla="*/ 7661322 w 8265493"/>
              <a:gd name="connsiteY11" fmla="*/ 6211473 h 6272394"/>
              <a:gd name="connsiteX12" fmla="*/ 498522 w 8265493"/>
              <a:gd name="connsiteY12" fmla="*/ 6211473 h 6272394"/>
              <a:gd name="connsiteX13" fmla="*/ 460422 w 8265493"/>
              <a:gd name="connsiteY13" fmla="*/ 5030373 h 6272394"/>
              <a:gd name="connsiteX14" fmla="*/ 2879772 w 8265493"/>
              <a:gd name="connsiteY14" fmla="*/ 4420773 h 6272394"/>
              <a:gd name="connsiteX0" fmla="*/ 2879772 w 8195582"/>
              <a:gd name="connsiteY0" fmla="*/ 4420773 h 6282235"/>
              <a:gd name="connsiteX1" fmla="*/ 2917872 w 8195582"/>
              <a:gd name="connsiteY1" fmla="*/ 3430173 h 6282235"/>
              <a:gd name="connsiteX2" fmla="*/ 2403522 w 8195582"/>
              <a:gd name="connsiteY2" fmla="*/ 2534823 h 6282235"/>
              <a:gd name="connsiteX3" fmla="*/ 2422572 w 8195582"/>
              <a:gd name="connsiteY3" fmla="*/ 667923 h 6282235"/>
              <a:gd name="connsiteX4" fmla="*/ 3908472 w 8195582"/>
              <a:gd name="connsiteY4" fmla="*/ 1173 h 6282235"/>
              <a:gd name="connsiteX5" fmla="*/ 5108622 w 8195582"/>
              <a:gd name="connsiteY5" fmla="*/ 572673 h 6282235"/>
              <a:gd name="connsiteX6" fmla="*/ 5184822 w 8195582"/>
              <a:gd name="connsiteY6" fmla="*/ 2668173 h 6282235"/>
              <a:gd name="connsiteX7" fmla="*/ 4632372 w 8195582"/>
              <a:gd name="connsiteY7" fmla="*/ 3258723 h 6282235"/>
              <a:gd name="connsiteX8" fmla="*/ 4632372 w 8195582"/>
              <a:gd name="connsiteY8" fmla="*/ 4325523 h 6282235"/>
              <a:gd name="connsiteX9" fmla="*/ 5851572 w 8195582"/>
              <a:gd name="connsiteY9" fmla="*/ 4973223 h 6282235"/>
              <a:gd name="connsiteX10" fmla="*/ 7470822 w 8195582"/>
              <a:gd name="connsiteY10" fmla="*/ 5316123 h 6282235"/>
              <a:gd name="connsiteX11" fmla="*/ 7661322 w 8195582"/>
              <a:gd name="connsiteY11" fmla="*/ 6211473 h 6282235"/>
              <a:gd name="connsiteX12" fmla="*/ 498522 w 8195582"/>
              <a:gd name="connsiteY12" fmla="*/ 6211473 h 6282235"/>
              <a:gd name="connsiteX13" fmla="*/ 460422 w 8195582"/>
              <a:gd name="connsiteY13" fmla="*/ 5030373 h 6282235"/>
              <a:gd name="connsiteX14" fmla="*/ 2879772 w 8195582"/>
              <a:gd name="connsiteY14" fmla="*/ 4420773 h 6282235"/>
              <a:gd name="connsiteX0" fmla="*/ 2879772 w 8198498"/>
              <a:gd name="connsiteY0" fmla="*/ 4420773 h 6282235"/>
              <a:gd name="connsiteX1" fmla="*/ 2917872 w 8198498"/>
              <a:gd name="connsiteY1" fmla="*/ 3430173 h 6282235"/>
              <a:gd name="connsiteX2" fmla="*/ 2403522 w 8198498"/>
              <a:gd name="connsiteY2" fmla="*/ 2534823 h 6282235"/>
              <a:gd name="connsiteX3" fmla="*/ 2422572 w 8198498"/>
              <a:gd name="connsiteY3" fmla="*/ 667923 h 6282235"/>
              <a:gd name="connsiteX4" fmla="*/ 3908472 w 8198498"/>
              <a:gd name="connsiteY4" fmla="*/ 1173 h 6282235"/>
              <a:gd name="connsiteX5" fmla="*/ 5108622 w 8198498"/>
              <a:gd name="connsiteY5" fmla="*/ 572673 h 6282235"/>
              <a:gd name="connsiteX6" fmla="*/ 5184822 w 8198498"/>
              <a:gd name="connsiteY6" fmla="*/ 2668173 h 6282235"/>
              <a:gd name="connsiteX7" fmla="*/ 4632372 w 8198498"/>
              <a:gd name="connsiteY7" fmla="*/ 3258723 h 6282235"/>
              <a:gd name="connsiteX8" fmla="*/ 4632372 w 8198498"/>
              <a:gd name="connsiteY8" fmla="*/ 4325523 h 6282235"/>
              <a:gd name="connsiteX9" fmla="*/ 5775372 w 8198498"/>
              <a:gd name="connsiteY9" fmla="*/ 4858923 h 6282235"/>
              <a:gd name="connsiteX10" fmla="*/ 7470822 w 8198498"/>
              <a:gd name="connsiteY10" fmla="*/ 5316123 h 6282235"/>
              <a:gd name="connsiteX11" fmla="*/ 7661322 w 8198498"/>
              <a:gd name="connsiteY11" fmla="*/ 6211473 h 6282235"/>
              <a:gd name="connsiteX12" fmla="*/ 498522 w 8198498"/>
              <a:gd name="connsiteY12" fmla="*/ 6211473 h 6282235"/>
              <a:gd name="connsiteX13" fmla="*/ 460422 w 8198498"/>
              <a:gd name="connsiteY13" fmla="*/ 5030373 h 6282235"/>
              <a:gd name="connsiteX14" fmla="*/ 2879772 w 8198498"/>
              <a:gd name="connsiteY14" fmla="*/ 4420773 h 6282235"/>
              <a:gd name="connsiteX0" fmla="*/ 2879772 w 8093754"/>
              <a:gd name="connsiteY0" fmla="*/ 4420773 h 6287863"/>
              <a:gd name="connsiteX1" fmla="*/ 2917872 w 8093754"/>
              <a:gd name="connsiteY1" fmla="*/ 3430173 h 6287863"/>
              <a:gd name="connsiteX2" fmla="*/ 2403522 w 8093754"/>
              <a:gd name="connsiteY2" fmla="*/ 2534823 h 6287863"/>
              <a:gd name="connsiteX3" fmla="*/ 2422572 w 8093754"/>
              <a:gd name="connsiteY3" fmla="*/ 667923 h 6287863"/>
              <a:gd name="connsiteX4" fmla="*/ 3908472 w 8093754"/>
              <a:gd name="connsiteY4" fmla="*/ 1173 h 6287863"/>
              <a:gd name="connsiteX5" fmla="*/ 5108622 w 8093754"/>
              <a:gd name="connsiteY5" fmla="*/ 572673 h 6287863"/>
              <a:gd name="connsiteX6" fmla="*/ 5184822 w 8093754"/>
              <a:gd name="connsiteY6" fmla="*/ 2668173 h 6287863"/>
              <a:gd name="connsiteX7" fmla="*/ 4632372 w 8093754"/>
              <a:gd name="connsiteY7" fmla="*/ 3258723 h 6287863"/>
              <a:gd name="connsiteX8" fmla="*/ 4632372 w 8093754"/>
              <a:gd name="connsiteY8" fmla="*/ 4325523 h 6287863"/>
              <a:gd name="connsiteX9" fmla="*/ 5775372 w 8093754"/>
              <a:gd name="connsiteY9" fmla="*/ 4858923 h 6287863"/>
              <a:gd name="connsiteX10" fmla="*/ 7127922 w 8093754"/>
              <a:gd name="connsiteY10" fmla="*/ 5239923 h 6287863"/>
              <a:gd name="connsiteX11" fmla="*/ 7661322 w 8093754"/>
              <a:gd name="connsiteY11" fmla="*/ 6211473 h 6287863"/>
              <a:gd name="connsiteX12" fmla="*/ 498522 w 8093754"/>
              <a:gd name="connsiteY12" fmla="*/ 6211473 h 6287863"/>
              <a:gd name="connsiteX13" fmla="*/ 460422 w 8093754"/>
              <a:gd name="connsiteY13" fmla="*/ 5030373 h 6287863"/>
              <a:gd name="connsiteX14" fmla="*/ 2879772 w 8093754"/>
              <a:gd name="connsiteY14" fmla="*/ 4420773 h 6287863"/>
              <a:gd name="connsiteX0" fmla="*/ 2879772 w 8103888"/>
              <a:gd name="connsiteY0" fmla="*/ 4420773 h 6287863"/>
              <a:gd name="connsiteX1" fmla="*/ 2917872 w 8103888"/>
              <a:gd name="connsiteY1" fmla="*/ 3430173 h 6287863"/>
              <a:gd name="connsiteX2" fmla="*/ 2403522 w 8103888"/>
              <a:gd name="connsiteY2" fmla="*/ 2534823 h 6287863"/>
              <a:gd name="connsiteX3" fmla="*/ 2422572 w 8103888"/>
              <a:gd name="connsiteY3" fmla="*/ 667923 h 6287863"/>
              <a:gd name="connsiteX4" fmla="*/ 3908472 w 8103888"/>
              <a:gd name="connsiteY4" fmla="*/ 1173 h 6287863"/>
              <a:gd name="connsiteX5" fmla="*/ 5108622 w 8103888"/>
              <a:gd name="connsiteY5" fmla="*/ 572673 h 6287863"/>
              <a:gd name="connsiteX6" fmla="*/ 5184822 w 8103888"/>
              <a:gd name="connsiteY6" fmla="*/ 2668173 h 6287863"/>
              <a:gd name="connsiteX7" fmla="*/ 4632372 w 8103888"/>
              <a:gd name="connsiteY7" fmla="*/ 3258723 h 6287863"/>
              <a:gd name="connsiteX8" fmla="*/ 4632372 w 8103888"/>
              <a:gd name="connsiteY8" fmla="*/ 4325523 h 6287863"/>
              <a:gd name="connsiteX9" fmla="*/ 5775372 w 8103888"/>
              <a:gd name="connsiteY9" fmla="*/ 4858923 h 6287863"/>
              <a:gd name="connsiteX10" fmla="*/ 7127922 w 8103888"/>
              <a:gd name="connsiteY10" fmla="*/ 5239923 h 6287863"/>
              <a:gd name="connsiteX11" fmla="*/ 7661322 w 8103888"/>
              <a:gd name="connsiteY11" fmla="*/ 6211473 h 6287863"/>
              <a:gd name="connsiteX12" fmla="*/ 498522 w 8103888"/>
              <a:gd name="connsiteY12" fmla="*/ 6211473 h 6287863"/>
              <a:gd name="connsiteX13" fmla="*/ 460422 w 8103888"/>
              <a:gd name="connsiteY13" fmla="*/ 5030373 h 6287863"/>
              <a:gd name="connsiteX14" fmla="*/ 2879772 w 8103888"/>
              <a:gd name="connsiteY14" fmla="*/ 4420773 h 6287863"/>
              <a:gd name="connsiteX0" fmla="*/ 2879772 w 7839247"/>
              <a:gd name="connsiteY0" fmla="*/ 4420773 h 6222471"/>
              <a:gd name="connsiteX1" fmla="*/ 2917872 w 7839247"/>
              <a:gd name="connsiteY1" fmla="*/ 3430173 h 6222471"/>
              <a:gd name="connsiteX2" fmla="*/ 2403522 w 7839247"/>
              <a:gd name="connsiteY2" fmla="*/ 2534823 h 6222471"/>
              <a:gd name="connsiteX3" fmla="*/ 2422572 w 7839247"/>
              <a:gd name="connsiteY3" fmla="*/ 667923 h 6222471"/>
              <a:gd name="connsiteX4" fmla="*/ 3908472 w 7839247"/>
              <a:gd name="connsiteY4" fmla="*/ 1173 h 6222471"/>
              <a:gd name="connsiteX5" fmla="*/ 5108622 w 7839247"/>
              <a:gd name="connsiteY5" fmla="*/ 572673 h 6222471"/>
              <a:gd name="connsiteX6" fmla="*/ 5184822 w 7839247"/>
              <a:gd name="connsiteY6" fmla="*/ 2668173 h 6222471"/>
              <a:gd name="connsiteX7" fmla="*/ 4632372 w 7839247"/>
              <a:gd name="connsiteY7" fmla="*/ 3258723 h 6222471"/>
              <a:gd name="connsiteX8" fmla="*/ 4632372 w 7839247"/>
              <a:gd name="connsiteY8" fmla="*/ 4325523 h 6222471"/>
              <a:gd name="connsiteX9" fmla="*/ 5775372 w 7839247"/>
              <a:gd name="connsiteY9" fmla="*/ 4858923 h 6222471"/>
              <a:gd name="connsiteX10" fmla="*/ 7127922 w 7839247"/>
              <a:gd name="connsiteY10" fmla="*/ 5239923 h 6222471"/>
              <a:gd name="connsiteX11" fmla="*/ 7661322 w 7839247"/>
              <a:gd name="connsiteY11" fmla="*/ 6211473 h 6222471"/>
              <a:gd name="connsiteX12" fmla="*/ 498522 w 7839247"/>
              <a:gd name="connsiteY12" fmla="*/ 6211473 h 6222471"/>
              <a:gd name="connsiteX13" fmla="*/ 460422 w 7839247"/>
              <a:gd name="connsiteY13" fmla="*/ 5030373 h 6222471"/>
              <a:gd name="connsiteX14" fmla="*/ 2879772 w 7839247"/>
              <a:gd name="connsiteY14" fmla="*/ 4420773 h 6222471"/>
              <a:gd name="connsiteX0" fmla="*/ 2879772 w 7857229"/>
              <a:gd name="connsiteY0" fmla="*/ 4420773 h 6222471"/>
              <a:gd name="connsiteX1" fmla="*/ 2917872 w 7857229"/>
              <a:gd name="connsiteY1" fmla="*/ 3430173 h 6222471"/>
              <a:gd name="connsiteX2" fmla="*/ 2403522 w 7857229"/>
              <a:gd name="connsiteY2" fmla="*/ 2534823 h 6222471"/>
              <a:gd name="connsiteX3" fmla="*/ 2422572 w 7857229"/>
              <a:gd name="connsiteY3" fmla="*/ 667923 h 6222471"/>
              <a:gd name="connsiteX4" fmla="*/ 3908472 w 7857229"/>
              <a:gd name="connsiteY4" fmla="*/ 1173 h 6222471"/>
              <a:gd name="connsiteX5" fmla="*/ 5108622 w 7857229"/>
              <a:gd name="connsiteY5" fmla="*/ 572673 h 6222471"/>
              <a:gd name="connsiteX6" fmla="*/ 5184822 w 7857229"/>
              <a:gd name="connsiteY6" fmla="*/ 2668173 h 6222471"/>
              <a:gd name="connsiteX7" fmla="*/ 4632372 w 7857229"/>
              <a:gd name="connsiteY7" fmla="*/ 3258723 h 6222471"/>
              <a:gd name="connsiteX8" fmla="*/ 4632372 w 7857229"/>
              <a:gd name="connsiteY8" fmla="*/ 4325523 h 6222471"/>
              <a:gd name="connsiteX9" fmla="*/ 5775372 w 7857229"/>
              <a:gd name="connsiteY9" fmla="*/ 4858923 h 6222471"/>
              <a:gd name="connsiteX10" fmla="*/ 7127922 w 7857229"/>
              <a:gd name="connsiteY10" fmla="*/ 5239923 h 6222471"/>
              <a:gd name="connsiteX11" fmla="*/ 7661322 w 7857229"/>
              <a:gd name="connsiteY11" fmla="*/ 6211473 h 6222471"/>
              <a:gd name="connsiteX12" fmla="*/ 498522 w 7857229"/>
              <a:gd name="connsiteY12" fmla="*/ 6211473 h 6222471"/>
              <a:gd name="connsiteX13" fmla="*/ 460422 w 7857229"/>
              <a:gd name="connsiteY13" fmla="*/ 5030373 h 6222471"/>
              <a:gd name="connsiteX14" fmla="*/ 2879772 w 7857229"/>
              <a:gd name="connsiteY14" fmla="*/ 4420773 h 6222471"/>
              <a:gd name="connsiteX0" fmla="*/ 2879772 w 7860491"/>
              <a:gd name="connsiteY0" fmla="*/ 4420773 h 6222471"/>
              <a:gd name="connsiteX1" fmla="*/ 2917872 w 7860491"/>
              <a:gd name="connsiteY1" fmla="*/ 3430173 h 6222471"/>
              <a:gd name="connsiteX2" fmla="*/ 2403522 w 7860491"/>
              <a:gd name="connsiteY2" fmla="*/ 2534823 h 6222471"/>
              <a:gd name="connsiteX3" fmla="*/ 2422572 w 7860491"/>
              <a:gd name="connsiteY3" fmla="*/ 667923 h 6222471"/>
              <a:gd name="connsiteX4" fmla="*/ 3908472 w 7860491"/>
              <a:gd name="connsiteY4" fmla="*/ 1173 h 6222471"/>
              <a:gd name="connsiteX5" fmla="*/ 5108622 w 7860491"/>
              <a:gd name="connsiteY5" fmla="*/ 572673 h 6222471"/>
              <a:gd name="connsiteX6" fmla="*/ 5184822 w 7860491"/>
              <a:gd name="connsiteY6" fmla="*/ 2668173 h 6222471"/>
              <a:gd name="connsiteX7" fmla="*/ 4632372 w 7860491"/>
              <a:gd name="connsiteY7" fmla="*/ 3258723 h 6222471"/>
              <a:gd name="connsiteX8" fmla="*/ 4632372 w 7860491"/>
              <a:gd name="connsiteY8" fmla="*/ 4325523 h 6222471"/>
              <a:gd name="connsiteX9" fmla="*/ 7127922 w 7860491"/>
              <a:gd name="connsiteY9" fmla="*/ 5239923 h 6222471"/>
              <a:gd name="connsiteX10" fmla="*/ 7661322 w 7860491"/>
              <a:gd name="connsiteY10" fmla="*/ 6211473 h 6222471"/>
              <a:gd name="connsiteX11" fmla="*/ 498522 w 7860491"/>
              <a:gd name="connsiteY11" fmla="*/ 6211473 h 6222471"/>
              <a:gd name="connsiteX12" fmla="*/ 460422 w 7860491"/>
              <a:gd name="connsiteY12" fmla="*/ 5030373 h 6222471"/>
              <a:gd name="connsiteX13" fmla="*/ 2879772 w 7860491"/>
              <a:gd name="connsiteY13" fmla="*/ 4420773 h 6222471"/>
              <a:gd name="connsiteX0" fmla="*/ 2879772 w 7859395"/>
              <a:gd name="connsiteY0" fmla="*/ 4420773 h 6222471"/>
              <a:gd name="connsiteX1" fmla="*/ 2917872 w 7859395"/>
              <a:gd name="connsiteY1" fmla="*/ 3430173 h 6222471"/>
              <a:gd name="connsiteX2" fmla="*/ 2403522 w 7859395"/>
              <a:gd name="connsiteY2" fmla="*/ 2534823 h 6222471"/>
              <a:gd name="connsiteX3" fmla="*/ 2422572 w 7859395"/>
              <a:gd name="connsiteY3" fmla="*/ 667923 h 6222471"/>
              <a:gd name="connsiteX4" fmla="*/ 3908472 w 7859395"/>
              <a:gd name="connsiteY4" fmla="*/ 1173 h 6222471"/>
              <a:gd name="connsiteX5" fmla="*/ 5108622 w 7859395"/>
              <a:gd name="connsiteY5" fmla="*/ 572673 h 6222471"/>
              <a:gd name="connsiteX6" fmla="*/ 5184822 w 7859395"/>
              <a:gd name="connsiteY6" fmla="*/ 2668173 h 6222471"/>
              <a:gd name="connsiteX7" fmla="*/ 4632372 w 7859395"/>
              <a:gd name="connsiteY7" fmla="*/ 3258723 h 6222471"/>
              <a:gd name="connsiteX8" fmla="*/ 4670472 w 7859395"/>
              <a:gd name="connsiteY8" fmla="*/ 4420773 h 6222471"/>
              <a:gd name="connsiteX9" fmla="*/ 7127922 w 7859395"/>
              <a:gd name="connsiteY9" fmla="*/ 5239923 h 6222471"/>
              <a:gd name="connsiteX10" fmla="*/ 7661322 w 7859395"/>
              <a:gd name="connsiteY10" fmla="*/ 6211473 h 6222471"/>
              <a:gd name="connsiteX11" fmla="*/ 498522 w 7859395"/>
              <a:gd name="connsiteY11" fmla="*/ 6211473 h 6222471"/>
              <a:gd name="connsiteX12" fmla="*/ 460422 w 7859395"/>
              <a:gd name="connsiteY12" fmla="*/ 5030373 h 6222471"/>
              <a:gd name="connsiteX13" fmla="*/ 2879772 w 7859395"/>
              <a:gd name="connsiteY13" fmla="*/ 4420773 h 6222471"/>
              <a:gd name="connsiteX0" fmla="*/ 2879772 w 7859395"/>
              <a:gd name="connsiteY0" fmla="*/ 4420773 h 6222471"/>
              <a:gd name="connsiteX1" fmla="*/ 2917872 w 7859395"/>
              <a:gd name="connsiteY1" fmla="*/ 3430173 h 6222471"/>
              <a:gd name="connsiteX2" fmla="*/ 2403522 w 7859395"/>
              <a:gd name="connsiteY2" fmla="*/ 2534823 h 6222471"/>
              <a:gd name="connsiteX3" fmla="*/ 2422572 w 7859395"/>
              <a:gd name="connsiteY3" fmla="*/ 667923 h 6222471"/>
              <a:gd name="connsiteX4" fmla="*/ 3908472 w 7859395"/>
              <a:gd name="connsiteY4" fmla="*/ 1173 h 6222471"/>
              <a:gd name="connsiteX5" fmla="*/ 5108622 w 7859395"/>
              <a:gd name="connsiteY5" fmla="*/ 572673 h 6222471"/>
              <a:gd name="connsiteX6" fmla="*/ 5184822 w 7859395"/>
              <a:gd name="connsiteY6" fmla="*/ 2668173 h 6222471"/>
              <a:gd name="connsiteX7" fmla="*/ 4632372 w 7859395"/>
              <a:gd name="connsiteY7" fmla="*/ 3506373 h 6222471"/>
              <a:gd name="connsiteX8" fmla="*/ 4670472 w 7859395"/>
              <a:gd name="connsiteY8" fmla="*/ 4420773 h 6222471"/>
              <a:gd name="connsiteX9" fmla="*/ 7127922 w 7859395"/>
              <a:gd name="connsiteY9" fmla="*/ 5239923 h 6222471"/>
              <a:gd name="connsiteX10" fmla="*/ 7661322 w 7859395"/>
              <a:gd name="connsiteY10" fmla="*/ 6211473 h 6222471"/>
              <a:gd name="connsiteX11" fmla="*/ 498522 w 7859395"/>
              <a:gd name="connsiteY11" fmla="*/ 6211473 h 6222471"/>
              <a:gd name="connsiteX12" fmla="*/ 460422 w 7859395"/>
              <a:gd name="connsiteY12" fmla="*/ 5030373 h 6222471"/>
              <a:gd name="connsiteX13" fmla="*/ 2879772 w 7859395"/>
              <a:gd name="connsiteY13" fmla="*/ 4420773 h 6222471"/>
              <a:gd name="connsiteX0" fmla="*/ 2879772 w 7859395"/>
              <a:gd name="connsiteY0" fmla="*/ 4458686 h 6260384"/>
              <a:gd name="connsiteX1" fmla="*/ 2917872 w 7859395"/>
              <a:gd name="connsiteY1" fmla="*/ 3468086 h 6260384"/>
              <a:gd name="connsiteX2" fmla="*/ 2403522 w 7859395"/>
              <a:gd name="connsiteY2" fmla="*/ 2572736 h 6260384"/>
              <a:gd name="connsiteX3" fmla="*/ 2422572 w 7859395"/>
              <a:gd name="connsiteY3" fmla="*/ 705836 h 6260384"/>
              <a:gd name="connsiteX4" fmla="*/ 3641772 w 7859395"/>
              <a:gd name="connsiteY4" fmla="*/ 986 h 6260384"/>
              <a:gd name="connsiteX5" fmla="*/ 5108622 w 7859395"/>
              <a:gd name="connsiteY5" fmla="*/ 610586 h 6260384"/>
              <a:gd name="connsiteX6" fmla="*/ 5184822 w 7859395"/>
              <a:gd name="connsiteY6" fmla="*/ 2706086 h 6260384"/>
              <a:gd name="connsiteX7" fmla="*/ 4632372 w 7859395"/>
              <a:gd name="connsiteY7" fmla="*/ 3544286 h 6260384"/>
              <a:gd name="connsiteX8" fmla="*/ 4670472 w 7859395"/>
              <a:gd name="connsiteY8" fmla="*/ 4458686 h 6260384"/>
              <a:gd name="connsiteX9" fmla="*/ 7127922 w 7859395"/>
              <a:gd name="connsiteY9" fmla="*/ 5277836 h 6260384"/>
              <a:gd name="connsiteX10" fmla="*/ 7661322 w 7859395"/>
              <a:gd name="connsiteY10" fmla="*/ 6249386 h 6260384"/>
              <a:gd name="connsiteX11" fmla="*/ 498522 w 7859395"/>
              <a:gd name="connsiteY11" fmla="*/ 6249386 h 6260384"/>
              <a:gd name="connsiteX12" fmla="*/ 460422 w 7859395"/>
              <a:gd name="connsiteY12" fmla="*/ 5068286 h 6260384"/>
              <a:gd name="connsiteX13" fmla="*/ 2879772 w 7859395"/>
              <a:gd name="connsiteY13" fmla="*/ 4458686 h 6260384"/>
              <a:gd name="connsiteX0" fmla="*/ 2879772 w 7859395"/>
              <a:gd name="connsiteY0" fmla="*/ 4457732 h 6259430"/>
              <a:gd name="connsiteX1" fmla="*/ 2917872 w 7859395"/>
              <a:gd name="connsiteY1" fmla="*/ 3467132 h 6259430"/>
              <a:gd name="connsiteX2" fmla="*/ 2403522 w 7859395"/>
              <a:gd name="connsiteY2" fmla="*/ 2571782 h 6259430"/>
              <a:gd name="connsiteX3" fmla="*/ 2422572 w 7859395"/>
              <a:gd name="connsiteY3" fmla="*/ 704882 h 6259430"/>
              <a:gd name="connsiteX4" fmla="*/ 3641772 w 7859395"/>
              <a:gd name="connsiteY4" fmla="*/ 32 h 6259430"/>
              <a:gd name="connsiteX5" fmla="*/ 5165772 w 7859395"/>
              <a:gd name="connsiteY5" fmla="*/ 685832 h 6259430"/>
              <a:gd name="connsiteX6" fmla="*/ 5184822 w 7859395"/>
              <a:gd name="connsiteY6" fmla="*/ 2705132 h 6259430"/>
              <a:gd name="connsiteX7" fmla="*/ 4632372 w 7859395"/>
              <a:gd name="connsiteY7" fmla="*/ 3543332 h 6259430"/>
              <a:gd name="connsiteX8" fmla="*/ 4670472 w 7859395"/>
              <a:gd name="connsiteY8" fmla="*/ 4457732 h 6259430"/>
              <a:gd name="connsiteX9" fmla="*/ 7127922 w 7859395"/>
              <a:gd name="connsiteY9" fmla="*/ 5276882 h 6259430"/>
              <a:gd name="connsiteX10" fmla="*/ 7661322 w 7859395"/>
              <a:gd name="connsiteY10" fmla="*/ 6248432 h 6259430"/>
              <a:gd name="connsiteX11" fmla="*/ 498522 w 7859395"/>
              <a:gd name="connsiteY11" fmla="*/ 6248432 h 6259430"/>
              <a:gd name="connsiteX12" fmla="*/ 460422 w 7859395"/>
              <a:gd name="connsiteY12" fmla="*/ 5067332 h 6259430"/>
              <a:gd name="connsiteX13" fmla="*/ 2879772 w 7859395"/>
              <a:gd name="connsiteY13" fmla="*/ 4457732 h 6259430"/>
              <a:gd name="connsiteX0" fmla="*/ 2879772 w 7859395"/>
              <a:gd name="connsiteY0" fmla="*/ 4457732 h 6259430"/>
              <a:gd name="connsiteX1" fmla="*/ 2917872 w 7859395"/>
              <a:gd name="connsiteY1" fmla="*/ 3467132 h 6259430"/>
              <a:gd name="connsiteX2" fmla="*/ 2403522 w 7859395"/>
              <a:gd name="connsiteY2" fmla="*/ 2571782 h 6259430"/>
              <a:gd name="connsiteX3" fmla="*/ 2422572 w 7859395"/>
              <a:gd name="connsiteY3" fmla="*/ 704882 h 6259430"/>
              <a:gd name="connsiteX4" fmla="*/ 3641772 w 7859395"/>
              <a:gd name="connsiteY4" fmla="*/ 32 h 6259430"/>
              <a:gd name="connsiteX5" fmla="*/ 5165772 w 7859395"/>
              <a:gd name="connsiteY5" fmla="*/ 685832 h 6259430"/>
              <a:gd name="connsiteX6" fmla="*/ 5184822 w 7859395"/>
              <a:gd name="connsiteY6" fmla="*/ 2705132 h 6259430"/>
              <a:gd name="connsiteX7" fmla="*/ 4632372 w 7859395"/>
              <a:gd name="connsiteY7" fmla="*/ 3543332 h 6259430"/>
              <a:gd name="connsiteX8" fmla="*/ 4670472 w 7859395"/>
              <a:gd name="connsiteY8" fmla="*/ 4457732 h 6259430"/>
              <a:gd name="connsiteX9" fmla="*/ 7127922 w 7859395"/>
              <a:gd name="connsiteY9" fmla="*/ 5276882 h 6259430"/>
              <a:gd name="connsiteX10" fmla="*/ 7661322 w 7859395"/>
              <a:gd name="connsiteY10" fmla="*/ 6248432 h 6259430"/>
              <a:gd name="connsiteX11" fmla="*/ 498522 w 7859395"/>
              <a:gd name="connsiteY11" fmla="*/ 6248432 h 6259430"/>
              <a:gd name="connsiteX12" fmla="*/ 460422 w 7859395"/>
              <a:gd name="connsiteY12" fmla="*/ 5067332 h 6259430"/>
              <a:gd name="connsiteX13" fmla="*/ 2879772 w 7859395"/>
              <a:gd name="connsiteY13" fmla="*/ 4457732 h 6259430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32372 w 7859395"/>
              <a:gd name="connsiteY7" fmla="*/ 354333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51422 w 7859395"/>
              <a:gd name="connsiteY7" fmla="*/ 344808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51422 w 7859395"/>
              <a:gd name="connsiteY7" fmla="*/ 344808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32372 w 7859395"/>
              <a:gd name="connsiteY7" fmla="*/ 356238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8157101"/>
              <a:gd name="connsiteY0" fmla="*/ 4457730 h 6329042"/>
              <a:gd name="connsiteX1" fmla="*/ 2917872 w 8157101"/>
              <a:gd name="connsiteY1" fmla="*/ 3467130 h 6329042"/>
              <a:gd name="connsiteX2" fmla="*/ 2403522 w 8157101"/>
              <a:gd name="connsiteY2" fmla="*/ 2571780 h 6329042"/>
              <a:gd name="connsiteX3" fmla="*/ 2422572 w 8157101"/>
              <a:gd name="connsiteY3" fmla="*/ 704880 h 6329042"/>
              <a:gd name="connsiteX4" fmla="*/ 3641772 w 8157101"/>
              <a:gd name="connsiteY4" fmla="*/ 30 h 6329042"/>
              <a:gd name="connsiteX5" fmla="*/ 5165772 w 8157101"/>
              <a:gd name="connsiteY5" fmla="*/ 685830 h 6329042"/>
              <a:gd name="connsiteX6" fmla="*/ 5184822 w 8157101"/>
              <a:gd name="connsiteY6" fmla="*/ 2590830 h 6329042"/>
              <a:gd name="connsiteX7" fmla="*/ 4632372 w 8157101"/>
              <a:gd name="connsiteY7" fmla="*/ 3562380 h 6329042"/>
              <a:gd name="connsiteX8" fmla="*/ 4670472 w 8157101"/>
              <a:gd name="connsiteY8" fmla="*/ 4457730 h 6329042"/>
              <a:gd name="connsiteX9" fmla="*/ 7223172 w 8157101"/>
              <a:gd name="connsiteY9" fmla="*/ 5219730 h 6329042"/>
              <a:gd name="connsiteX10" fmla="*/ 7661322 w 8157101"/>
              <a:gd name="connsiteY10" fmla="*/ 6248430 h 6329042"/>
              <a:gd name="connsiteX11" fmla="*/ 498522 w 8157101"/>
              <a:gd name="connsiteY11" fmla="*/ 6248430 h 6329042"/>
              <a:gd name="connsiteX12" fmla="*/ 460422 w 8157101"/>
              <a:gd name="connsiteY12" fmla="*/ 5067330 h 6329042"/>
              <a:gd name="connsiteX13" fmla="*/ 2879772 w 8157101"/>
              <a:gd name="connsiteY13" fmla="*/ 4457730 h 6329042"/>
              <a:gd name="connsiteX0" fmla="*/ 2879772 w 7810739"/>
              <a:gd name="connsiteY0" fmla="*/ 4457730 h 6248430"/>
              <a:gd name="connsiteX1" fmla="*/ 2917872 w 7810739"/>
              <a:gd name="connsiteY1" fmla="*/ 3467130 h 6248430"/>
              <a:gd name="connsiteX2" fmla="*/ 2403522 w 7810739"/>
              <a:gd name="connsiteY2" fmla="*/ 2571780 h 6248430"/>
              <a:gd name="connsiteX3" fmla="*/ 2422572 w 7810739"/>
              <a:gd name="connsiteY3" fmla="*/ 704880 h 6248430"/>
              <a:gd name="connsiteX4" fmla="*/ 3641772 w 7810739"/>
              <a:gd name="connsiteY4" fmla="*/ 30 h 6248430"/>
              <a:gd name="connsiteX5" fmla="*/ 5165772 w 7810739"/>
              <a:gd name="connsiteY5" fmla="*/ 685830 h 6248430"/>
              <a:gd name="connsiteX6" fmla="*/ 5184822 w 7810739"/>
              <a:gd name="connsiteY6" fmla="*/ 2590830 h 6248430"/>
              <a:gd name="connsiteX7" fmla="*/ 4632372 w 7810739"/>
              <a:gd name="connsiteY7" fmla="*/ 3562380 h 6248430"/>
              <a:gd name="connsiteX8" fmla="*/ 4670472 w 7810739"/>
              <a:gd name="connsiteY8" fmla="*/ 4457730 h 6248430"/>
              <a:gd name="connsiteX9" fmla="*/ 7223172 w 7810739"/>
              <a:gd name="connsiteY9" fmla="*/ 5219730 h 6248430"/>
              <a:gd name="connsiteX10" fmla="*/ 7661322 w 7810739"/>
              <a:gd name="connsiteY10" fmla="*/ 6248430 h 6248430"/>
              <a:gd name="connsiteX11" fmla="*/ 498522 w 7810739"/>
              <a:gd name="connsiteY11" fmla="*/ 6248430 h 6248430"/>
              <a:gd name="connsiteX12" fmla="*/ 460422 w 7810739"/>
              <a:gd name="connsiteY12" fmla="*/ 5067330 h 6248430"/>
              <a:gd name="connsiteX13" fmla="*/ 2879772 w 7810739"/>
              <a:gd name="connsiteY13" fmla="*/ 4457730 h 6248430"/>
              <a:gd name="connsiteX0" fmla="*/ 2679626 w 7610593"/>
              <a:gd name="connsiteY0" fmla="*/ 4457730 h 6248430"/>
              <a:gd name="connsiteX1" fmla="*/ 2717726 w 7610593"/>
              <a:gd name="connsiteY1" fmla="*/ 3467130 h 6248430"/>
              <a:gd name="connsiteX2" fmla="*/ 2203376 w 7610593"/>
              <a:gd name="connsiteY2" fmla="*/ 2571780 h 6248430"/>
              <a:gd name="connsiteX3" fmla="*/ 2222426 w 7610593"/>
              <a:gd name="connsiteY3" fmla="*/ 704880 h 6248430"/>
              <a:gd name="connsiteX4" fmla="*/ 3441626 w 7610593"/>
              <a:gd name="connsiteY4" fmla="*/ 30 h 6248430"/>
              <a:gd name="connsiteX5" fmla="*/ 4965626 w 7610593"/>
              <a:gd name="connsiteY5" fmla="*/ 685830 h 6248430"/>
              <a:gd name="connsiteX6" fmla="*/ 4984676 w 7610593"/>
              <a:gd name="connsiteY6" fmla="*/ 2590830 h 6248430"/>
              <a:gd name="connsiteX7" fmla="*/ 4432226 w 7610593"/>
              <a:gd name="connsiteY7" fmla="*/ 3562380 h 6248430"/>
              <a:gd name="connsiteX8" fmla="*/ 4470326 w 7610593"/>
              <a:gd name="connsiteY8" fmla="*/ 4457730 h 6248430"/>
              <a:gd name="connsiteX9" fmla="*/ 7023026 w 7610593"/>
              <a:gd name="connsiteY9" fmla="*/ 5219730 h 6248430"/>
              <a:gd name="connsiteX10" fmla="*/ 7461176 w 7610593"/>
              <a:gd name="connsiteY10" fmla="*/ 6248430 h 6248430"/>
              <a:gd name="connsiteX11" fmla="*/ 298376 w 7610593"/>
              <a:gd name="connsiteY11" fmla="*/ 6248430 h 6248430"/>
              <a:gd name="connsiteX12" fmla="*/ 260276 w 7610593"/>
              <a:gd name="connsiteY12" fmla="*/ 5067330 h 6248430"/>
              <a:gd name="connsiteX13" fmla="*/ 2679626 w 7610593"/>
              <a:gd name="connsiteY13" fmla="*/ 4457730 h 6248430"/>
              <a:gd name="connsiteX0" fmla="*/ 2679626 w 7284987"/>
              <a:gd name="connsiteY0" fmla="*/ 4457730 h 6248430"/>
              <a:gd name="connsiteX1" fmla="*/ 2717726 w 7284987"/>
              <a:gd name="connsiteY1" fmla="*/ 3467130 h 6248430"/>
              <a:gd name="connsiteX2" fmla="*/ 2203376 w 7284987"/>
              <a:gd name="connsiteY2" fmla="*/ 2571780 h 6248430"/>
              <a:gd name="connsiteX3" fmla="*/ 2222426 w 7284987"/>
              <a:gd name="connsiteY3" fmla="*/ 704880 h 6248430"/>
              <a:gd name="connsiteX4" fmla="*/ 3441626 w 7284987"/>
              <a:gd name="connsiteY4" fmla="*/ 30 h 6248430"/>
              <a:gd name="connsiteX5" fmla="*/ 4965626 w 7284987"/>
              <a:gd name="connsiteY5" fmla="*/ 685830 h 6248430"/>
              <a:gd name="connsiteX6" fmla="*/ 4984676 w 7284987"/>
              <a:gd name="connsiteY6" fmla="*/ 2590830 h 6248430"/>
              <a:gd name="connsiteX7" fmla="*/ 4432226 w 7284987"/>
              <a:gd name="connsiteY7" fmla="*/ 3562380 h 6248430"/>
              <a:gd name="connsiteX8" fmla="*/ 4470326 w 7284987"/>
              <a:gd name="connsiteY8" fmla="*/ 4457730 h 6248430"/>
              <a:gd name="connsiteX9" fmla="*/ 7023026 w 7284987"/>
              <a:gd name="connsiteY9" fmla="*/ 5219730 h 6248430"/>
              <a:gd name="connsiteX10" fmla="*/ 6971605 w 7284987"/>
              <a:gd name="connsiteY10" fmla="*/ 6248430 h 6248430"/>
              <a:gd name="connsiteX11" fmla="*/ 298376 w 7284987"/>
              <a:gd name="connsiteY11" fmla="*/ 6248430 h 6248430"/>
              <a:gd name="connsiteX12" fmla="*/ 260276 w 7284987"/>
              <a:gd name="connsiteY12" fmla="*/ 5067330 h 6248430"/>
              <a:gd name="connsiteX13" fmla="*/ 2679626 w 7284987"/>
              <a:gd name="connsiteY13" fmla="*/ 4457730 h 6248430"/>
              <a:gd name="connsiteX0" fmla="*/ 2679626 w 7538410"/>
              <a:gd name="connsiteY0" fmla="*/ 4457730 h 6333976"/>
              <a:gd name="connsiteX1" fmla="*/ 2717726 w 7538410"/>
              <a:gd name="connsiteY1" fmla="*/ 3467130 h 6333976"/>
              <a:gd name="connsiteX2" fmla="*/ 2203376 w 7538410"/>
              <a:gd name="connsiteY2" fmla="*/ 2571780 h 6333976"/>
              <a:gd name="connsiteX3" fmla="*/ 2222426 w 7538410"/>
              <a:gd name="connsiteY3" fmla="*/ 704880 h 6333976"/>
              <a:gd name="connsiteX4" fmla="*/ 3441626 w 7538410"/>
              <a:gd name="connsiteY4" fmla="*/ 30 h 6333976"/>
              <a:gd name="connsiteX5" fmla="*/ 4965626 w 7538410"/>
              <a:gd name="connsiteY5" fmla="*/ 685830 h 6333976"/>
              <a:gd name="connsiteX6" fmla="*/ 4984676 w 7538410"/>
              <a:gd name="connsiteY6" fmla="*/ 2590830 h 6333976"/>
              <a:gd name="connsiteX7" fmla="*/ 4432226 w 7538410"/>
              <a:gd name="connsiteY7" fmla="*/ 3562380 h 6333976"/>
              <a:gd name="connsiteX8" fmla="*/ 4470326 w 7538410"/>
              <a:gd name="connsiteY8" fmla="*/ 4457730 h 6333976"/>
              <a:gd name="connsiteX9" fmla="*/ 6889507 w 7538410"/>
              <a:gd name="connsiteY9" fmla="*/ 5152967 h 6333976"/>
              <a:gd name="connsiteX10" fmla="*/ 6971605 w 7538410"/>
              <a:gd name="connsiteY10" fmla="*/ 6248430 h 6333976"/>
              <a:gd name="connsiteX11" fmla="*/ 298376 w 7538410"/>
              <a:gd name="connsiteY11" fmla="*/ 6248430 h 6333976"/>
              <a:gd name="connsiteX12" fmla="*/ 260276 w 7538410"/>
              <a:gd name="connsiteY12" fmla="*/ 5067330 h 6333976"/>
              <a:gd name="connsiteX13" fmla="*/ 2679626 w 7538410"/>
              <a:gd name="connsiteY13" fmla="*/ 4457730 h 6333976"/>
              <a:gd name="connsiteX0" fmla="*/ 2679626 w 7198675"/>
              <a:gd name="connsiteY0" fmla="*/ 4457730 h 6252332"/>
              <a:gd name="connsiteX1" fmla="*/ 2717726 w 7198675"/>
              <a:gd name="connsiteY1" fmla="*/ 3467130 h 6252332"/>
              <a:gd name="connsiteX2" fmla="*/ 2203376 w 7198675"/>
              <a:gd name="connsiteY2" fmla="*/ 2571780 h 6252332"/>
              <a:gd name="connsiteX3" fmla="*/ 2222426 w 7198675"/>
              <a:gd name="connsiteY3" fmla="*/ 704880 h 6252332"/>
              <a:gd name="connsiteX4" fmla="*/ 3441626 w 7198675"/>
              <a:gd name="connsiteY4" fmla="*/ 30 h 6252332"/>
              <a:gd name="connsiteX5" fmla="*/ 4965626 w 7198675"/>
              <a:gd name="connsiteY5" fmla="*/ 685830 h 6252332"/>
              <a:gd name="connsiteX6" fmla="*/ 4984676 w 7198675"/>
              <a:gd name="connsiteY6" fmla="*/ 2590830 h 6252332"/>
              <a:gd name="connsiteX7" fmla="*/ 4432226 w 7198675"/>
              <a:gd name="connsiteY7" fmla="*/ 3562380 h 6252332"/>
              <a:gd name="connsiteX8" fmla="*/ 4470326 w 7198675"/>
              <a:gd name="connsiteY8" fmla="*/ 4457730 h 6252332"/>
              <a:gd name="connsiteX9" fmla="*/ 6889507 w 7198675"/>
              <a:gd name="connsiteY9" fmla="*/ 5152967 h 6252332"/>
              <a:gd name="connsiteX10" fmla="*/ 6971605 w 7198675"/>
              <a:gd name="connsiteY10" fmla="*/ 6248430 h 6252332"/>
              <a:gd name="connsiteX11" fmla="*/ 298376 w 7198675"/>
              <a:gd name="connsiteY11" fmla="*/ 6248430 h 6252332"/>
              <a:gd name="connsiteX12" fmla="*/ 260276 w 7198675"/>
              <a:gd name="connsiteY12" fmla="*/ 5067330 h 6252332"/>
              <a:gd name="connsiteX13" fmla="*/ 2679626 w 7198675"/>
              <a:gd name="connsiteY13" fmla="*/ 4457730 h 6252332"/>
              <a:gd name="connsiteX0" fmla="*/ 2679626 w 7251966"/>
              <a:gd name="connsiteY0" fmla="*/ 4457730 h 6258000"/>
              <a:gd name="connsiteX1" fmla="*/ 2717726 w 7251966"/>
              <a:gd name="connsiteY1" fmla="*/ 3467130 h 6258000"/>
              <a:gd name="connsiteX2" fmla="*/ 2203376 w 7251966"/>
              <a:gd name="connsiteY2" fmla="*/ 2571780 h 6258000"/>
              <a:gd name="connsiteX3" fmla="*/ 2222426 w 7251966"/>
              <a:gd name="connsiteY3" fmla="*/ 704880 h 6258000"/>
              <a:gd name="connsiteX4" fmla="*/ 3441626 w 7251966"/>
              <a:gd name="connsiteY4" fmla="*/ 30 h 6258000"/>
              <a:gd name="connsiteX5" fmla="*/ 4965626 w 7251966"/>
              <a:gd name="connsiteY5" fmla="*/ 685830 h 6258000"/>
              <a:gd name="connsiteX6" fmla="*/ 4984676 w 7251966"/>
              <a:gd name="connsiteY6" fmla="*/ 2590830 h 6258000"/>
              <a:gd name="connsiteX7" fmla="*/ 4432226 w 7251966"/>
              <a:gd name="connsiteY7" fmla="*/ 3562380 h 6258000"/>
              <a:gd name="connsiteX8" fmla="*/ 4470326 w 7251966"/>
              <a:gd name="connsiteY8" fmla="*/ 4457730 h 6258000"/>
              <a:gd name="connsiteX9" fmla="*/ 6889507 w 7251966"/>
              <a:gd name="connsiteY9" fmla="*/ 5152967 h 6258000"/>
              <a:gd name="connsiteX10" fmla="*/ 6971605 w 7251966"/>
              <a:gd name="connsiteY10" fmla="*/ 6248430 h 6258000"/>
              <a:gd name="connsiteX11" fmla="*/ 298376 w 7251966"/>
              <a:gd name="connsiteY11" fmla="*/ 6248430 h 6258000"/>
              <a:gd name="connsiteX12" fmla="*/ 260276 w 7251966"/>
              <a:gd name="connsiteY12" fmla="*/ 5067330 h 6258000"/>
              <a:gd name="connsiteX13" fmla="*/ 2679626 w 7251966"/>
              <a:gd name="connsiteY13" fmla="*/ 4457730 h 62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51966" h="6258000">
                <a:moveTo>
                  <a:pt x="2679626" y="4457730"/>
                </a:moveTo>
                <a:cubicBezTo>
                  <a:pt x="3089201" y="4191030"/>
                  <a:pt x="2797101" y="3781455"/>
                  <a:pt x="2717726" y="3467130"/>
                </a:cubicBezTo>
                <a:cubicBezTo>
                  <a:pt x="2638351" y="3152805"/>
                  <a:pt x="2285926" y="3032155"/>
                  <a:pt x="2203376" y="2571780"/>
                </a:cubicBezTo>
                <a:cubicBezTo>
                  <a:pt x="2120826" y="2111405"/>
                  <a:pt x="2016051" y="1133505"/>
                  <a:pt x="2222426" y="704880"/>
                </a:cubicBezTo>
                <a:cubicBezTo>
                  <a:pt x="2428801" y="276255"/>
                  <a:pt x="2984426" y="3205"/>
                  <a:pt x="3441626" y="30"/>
                </a:cubicBezTo>
                <a:cubicBezTo>
                  <a:pt x="3898826" y="-3145"/>
                  <a:pt x="4708451" y="254030"/>
                  <a:pt x="4965626" y="685830"/>
                </a:cubicBezTo>
                <a:cubicBezTo>
                  <a:pt x="5222801" y="1117630"/>
                  <a:pt x="5073576" y="2111405"/>
                  <a:pt x="4984676" y="2590830"/>
                </a:cubicBezTo>
                <a:cubicBezTo>
                  <a:pt x="4895776" y="3070255"/>
                  <a:pt x="4594151" y="3289330"/>
                  <a:pt x="4432226" y="3562380"/>
                </a:cubicBezTo>
                <a:cubicBezTo>
                  <a:pt x="4270301" y="3835430"/>
                  <a:pt x="4060779" y="4192632"/>
                  <a:pt x="4470326" y="4457730"/>
                </a:cubicBezTo>
                <a:cubicBezTo>
                  <a:pt x="4879873" y="4722828"/>
                  <a:pt x="6472627" y="4854517"/>
                  <a:pt x="6889507" y="5152967"/>
                </a:cubicBezTo>
                <a:cubicBezTo>
                  <a:pt x="7306387" y="5451417"/>
                  <a:pt x="7402531" y="6243879"/>
                  <a:pt x="6971605" y="6248430"/>
                </a:cubicBezTo>
                <a:cubicBezTo>
                  <a:pt x="6540679" y="6252981"/>
                  <a:pt x="1647751" y="6267480"/>
                  <a:pt x="298376" y="6248430"/>
                </a:cubicBezTo>
                <a:cubicBezTo>
                  <a:pt x="-43876" y="6175430"/>
                  <a:pt x="-136599" y="5422930"/>
                  <a:pt x="260276" y="5067330"/>
                </a:cubicBezTo>
                <a:cubicBezTo>
                  <a:pt x="657151" y="4711730"/>
                  <a:pt x="2270051" y="4724430"/>
                  <a:pt x="2679626" y="4457730"/>
                </a:cubicBezTo>
                <a:close/>
              </a:path>
            </a:pathLst>
          </a:custGeom>
          <a:solidFill>
            <a:schemeClr val="tx1">
              <a:alpha val="1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4" name="任意多边形 73"/>
          <p:cNvSpPr/>
          <p:nvPr/>
        </p:nvSpPr>
        <p:spPr>
          <a:xfrm>
            <a:off x="6985000" y="1604963"/>
            <a:ext cx="392113" cy="339725"/>
          </a:xfrm>
          <a:custGeom>
            <a:avLst/>
            <a:gdLst>
              <a:gd name="connsiteX0" fmla="*/ 3144774 w 8822940"/>
              <a:gd name="connsiteY0" fmla="*/ 4420773 h 6392617"/>
              <a:gd name="connsiteX1" fmla="*/ 3182874 w 8822940"/>
              <a:gd name="connsiteY1" fmla="*/ 3430173 h 6392617"/>
              <a:gd name="connsiteX2" fmla="*/ 2668524 w 8822940"/>
              <a:gd name="connsiteY2" fmla="*/ 2534823 h 6392617"/>
              <a:gd name="connsiteX3" fmla="*/ 2687574 w 8822940"/>
              <a:gd name="connsiteY3" fmla="*/ 667923 h 6392617"/>
              <a:gd name="connsiteX4" fmla="*/ 4173474 w 8822940"/>
              <a:gd name="connsiteY4" fmla="*/ 1173 h 6392617"/>
              <a:gd name="connsiteX5" fmla="*/ 5373624 w 8822940"/>
              <a:gd name="connsiteY5" fmla="*/ 572673 h 6392617"/>
              <a:gd name="connsiteX6" fmla="*/ 5449824 w 8822940"/>
              <a:gd name="connsiteY6" fmla="*/ 2668173 h 6392617"/>
              <a:gd name="connsiteX7" fmla="*/ 4897374 w 8822940"/>
              <a:gd name="connsiteY7" fmla="*/ 3258723 h 6392617"/>
              <a:gd name="connsiteX8" fmla="*/ 4897374 w 8822940"/>
              <a:gd name="connsiteY8" fmla="*/ 4325523 h 6392617"/>
              <a:gd name="connsiteX9" fmla="*/ 6116574 w 8822940"/>
              <a:gd name="connsiteY9" fmla="*/ 4973223 h 6392617"/>
              <a:gd name="connsiteX10" fmla="*/ 7926324 w 8822940"/>
              <a:gd name="connsiteY10" fmla="*/ 5449473 h 6392617"/>
              <a:gd name="connsiteX11" fmla="*/ 8307324 w 8822940"/>
              <a:gd name="connsiteY11" fmla="*/ 6211473 h 6392617"/>
              <a:gd name="connsiteX12" fmla="*/ 744474 w 8822940"/>
              <a:gd name="connsiteY12" fmla="*/ 6287673 h 6392617"/>
              <a:gd name="connsiteX13" fmla="*/ 553974 w 8822940"/>
              <a:gd name="connsiteY13" fmla="*/ 4954173 h 6392617"/>
              <a:gd name="connsiteX14" fmla="*/ 3144774 w 8822940"/>
              <a:gd name="connsiteY14" fmla="*/ 4420773 h 6392617"/>
              <a:gd name="connsiteX0" fmla="*/ 3144774 w 8531889"/>
              <a:gd name="connsiteY0" fmla="*/ 4420773 h 6392617"/>
              <a:gd name="connsiteX1" fmla="*/ 3182874 w 8531889"/>
              <a:gd name="connsiteY1" fmla="*/ 3430173 h 6392617"/>
              <a:gd name="connsiteX2" fmla="*/ 2668524 w 8531889"/>
              <a:gd name="connsiteY2" fmla="*/ 2534823 h 6392617"/>
              <a:gd name="connsiteX3" fmla="*/ 2687574 w 8531889"/>
              <a:gd name="connsiteY3" fmla="*/ 667923 h 6392617"/>
              <a:gd name="connsiteX4" fmla="*/ 4173474 w 8531889"/>
              <a:gd name="connsiteY4" fmla="*/ 1173 h 6392617"/>
              <a:gd name="connsiteX5" fmla="*/ 5373624 w 8531889"/>
              <a:gd name="connsiteY5" fmla="*/ 572673 h 6392617"/>
              <a:gd name="connsiteX6" fmla="*/ 5449824 w 8531889"/>
              <a:gd name="connsiteY6" fmla="*/ 2668173 h 6392617"/>
              <a:gd name="connsiteX7" fmla="*/ 4897374 w 8531889"/>
              <a:gd name="connsiteY7" fmla="*/ 3258723 h 6392617"/>
              <a:gd name="connsiteX8" fmla="*/ 4897374 w 8531889"/>
              <a:gd name="connsiteY8" fmla="*/ 4325523 h 6392617"/>
              <a:gd name="connsiteX9" fmla="*/ 6116574 w 8531889"/>
              <a:gd name="connsiteY9" fmla="*/ 4973223 h 6392617"/>
              <a:gd name="connsiteX10" fmla="*/ 7926324 w 8531889"/>
              <a:gd name="connsiteY10" fmla="*/ 5449473 h 6392617"/>
              <a:gd name="connsiteX11" fmla="*/ 7926324 w 8531889"/>
              <a:gd name="connsiteY11" fmla="*/ 6211473 h 6392617"/>
              <a:gd name="connsiteX12" fmla="*/ 744474 w 8531889"/>
              <a:gd name="connsiteY12" fmla="*/ 6287673 h 6392617"/>
              <a:gd name="connsiteX13" fmla="*/ 553974 w 8531889"/>
              <a:gd name="connsiteY13" fmla="*/ 4954173 h 6392617"/>
              <a:gd name="connsiteX14" fmla="*/ 3144774 w 8531889"/>
              <a:gd name="connsiteY14" fmla="*/ 4420773 h 6392617"/>
              <a:gd name="connsiteX0" fmla="*/ 3131328 w 8517049"/>
              <a:gd name="connsiteY0" fmla="*/ 4420773 h 6339523"/>
              <a:gd name="connsiteX1" fmla="*/ 3169428 w 8517049"/>
              <a:gd name="connsiteY1" fmla="*/ 3430173 h 6339523"/>
              <a:gd name="connsiteX2" fmla="*/ 2655078 w 8517049"/>
              <a:gd name="connsiteY2" fmla="*/ 2534823 h 6339523"/>
              <a:gd name="connsiteX3" fmla="*/ 2674128 w 8517049"/>
              <a:gd name="connsiteY3" fmla="*/ 667923 h 6339523"/>
              <a:gd name="connsiteX4" fmla="*/ 4160028 w 8517049"/>
              <a:gd name="connsiteY4" fmla="*/ 1173 h 6339523"/>
              <a:gd name="connsiteX5" fmla="*/ 5360178 w 8517049"/>
              <a:gd name="connsiteY5" fmla="*/ 572673 h 6339523"/>
              <a:gd name="connsiteX6" fmla="*/ 5436378 w 8517049"/>
              <a:gd name="connsiteY6" fmla="*/ 2668173 h 6339523"/>
              <a:gd name="connsiteX7" fmla="*/ 4883928 w 8517049"/>
              <a:gd name="connsiteY7" fmla="*/ 3258723 h 6339523"/>
              <a:gd name="connsiteX8" fmla="*/ 4883928 w 8517049"/>
              <a:gd name="connsiteY8" fmla="*/ 4325523 h 6339523"/>
              <a:gd name="connsiteX9" fmla="*/ 6103128 w 8517049"/>
              <a:gd name="connsiteY9" fmla="*/ 4973223 h 6339523"/>
              <a:gd name="connsiteX10" fmla="*/ 7912878 w 8517049"/>
              <a:gd name="connsiteY10" fmla="*/ 5449473 h 6339523"/>
              <a:gd name="connsiteX11" fmla="*/ 7912878 w 8517049"/>
              <a:gd name="connsiteY11" fmla="*/ 6211473 h 6339523"/>
              <a:gd name="connsiteX12" fmla="*/ 750078 w 8517049"/>
              <a:gd name="connsiteY12" fmla="*/ 6211473 h 6339523"/>
              <a:gd name="connsiteX13" fmla="*/ 540528 w 8517049"/>
              <a:gd name="connsiteY13" fmla="*/ 4954173 h 6339523"/>
              <a:gd name="connsiteX14" fmla="*/ 3131328 w 8517049"/>
              <a:gd name="connsiteY14" fmla="*/ 4420773 h 6339523"/>
              <a:gd name="connsiteX0" fmla="*/ 3131328 w 8517049"/>
              <a:gd name="connsiteY0" fmla="*/ 4420773 h 6272394"/>
              <a:gd name="connsiteX1" fmla="*/ 3169428 w 8517049"/>
              <a:gd name="connsiteY1" fmla="*/ 3430173 h 6272394"/>
              <a:gd name="connsiteX2" fmla="*/ 2655078 w 8517049"/>
              <a:gd name="connsiteY2" fmla="*/ 2534823 h 6272394"/>
              <a:gd name="connsiteX3" fmla="*/ 2674128 w 8517049"/>
              <a:gd name="connsiteY3" fmla="*/ 667923 h 6272394"/>
              <a:gd name="connsiteX4" fmla="*/ 4160028 w 8517049"/>
              <a:gd name="connsiteY4" fmla="*/ 1173 h 6272394"/>
              <a:gd name="connsiteX5" fmla="*/ 5360178 w 8517049"/>
              <a:gd name="connsiteY5" fmla="*/ 572673 h 6272394"/>
              <a:gd name="connsiteX6" fmla="*/ 5436378 w 8517049"/>
              <a:gd name="connsiteY6" fmla="*/ 2668173 h 6272394"/>
              <a:gd name="connsiteX7" fmla="*/ 4883928 w 8517049"/>
              <a:gd name="connsiteY7" fmla="*/ 3258723 h 6272394"/>
              <a:gd name="connsiteX8" fmla="*/ 4883928 w 8517049"/>
              <a:gd name="connsiteY8" fmla="*/ 4325523 h 6272394"/>
              <a:gd name="connsiteX9" fmla="*/ 6103128 w 8517049"/>
              <a:gd name="connsiteY9" fmla="*/ 4973223 h 6272394"/>
              <a:gd name="connsiteX10" fmla="*/ 7912878 w 8517049"/>
              <a:gd name="connsiteY10" fmla="*/ 5449473 h 6272394"/>
              <a:gd name="connsiteX11" fmla="*/ 7912878 w 8517049"/>
              <a:gd name="connsiteY11" fmla="*/ 6211473 h 6272394"/>
              <a:gd name="connsiteX12" fmla="*/ 750078 w 8517049"/>
              <a:gd name="connsiteY12" fmla="*/ 6211473 h 6272394"/>
              <a:gd name="connsiteX13" fmla="*/ 540528 w 8517049"/>
              <a:gd name="connsiteY13" fmla="*/ 4954173 h 6272394"/>
              <a:gd name="connsiteX14" fmla="*/ 3131328 w 8517049"/>
              <a:gd name="connsiteY14" fmla="*/ 4420773 h 6272394"/>
              <a:gd name="connsiteX0" fmla="*/ 3067268 w 8452989"/>
              <a:gd name="connsiteY0" fmla="*/ 4420773 h 6272394"/>
              <a:gd name="connsiteX1" fmla="*/ 3105368 w 8452989"/>
              <a:gd name="connsiteY1" fmla="*/ 3430173 h 6272394"/>
              <a:gd name="connsiteX2" fmla="*/ 2591018 w 8452989"/>
              <a:gd name="connsiteY2" fmla="*/ 2534823 h 6272394"/>
              <a:gd name="connsiteX3" fmla="*/ 2610068 w 8452989"/>
              <a:gd name="connsiteY3" fmla="*/ 667923 h 6272394"/>
              <a:gd name="connsiteX4" fmla="*/ 4095968 w 8452989"/>
              <a:gd name="connsiteY4" fmla="*/ 1173 h 6272394"/>
              <a:gd name="connsiteX5" fmla="*/ 5296118 w 8452989"/>
              <a:gd name="connsiteY5" fmla="*/ 572673 h 6272394"/>
              <a:gd name="connsiteX6" fmla="*/ 5372318 w 8452989"/>
              <a:gd name="connsiteY6" fmla="*/ 2668173 h 6272394"/>
              <a:gd name="connsiteX7" fmla="*/ 4819868 w 8452989"/>
              <a:gd name="connsiteY7" fmla="*/ 3258723 h 6272394"/>
              <a:gd name="connsiteX8" fmla="*/ 4819868 w 8452989"/>
              <a:gd name="connsiteY8" fmla="*/ 4325523 h 6272394"/>
              <a:gd name="connsiteX9" fmla="*/ 6039068 w 8452989"/>
              <a:gd name="connsiteY9" fmla="*/ 4973223 h 6272394"/>
              <a:gd name="connsiteX10" fmla="*/ 7848818 w 8452989"/>
              <a:gd name="connsiteY10" fmla="*/ 5449473 h 6272394"/>
              <a:gd name="connsiteX11" fmla="*/ 7848818 w 8452989"/>
              <a:gd name="connsiteY11" fmla="*/ 6211473 h 6272394"/>
              <a:gd name="connsiteX12" fmla="*/ 686018 w 8452989"/>
              <a:gd name="connsiteY12" fmla="*/ 6211473 h 6272394"/>
              <a:gd name="connsiteX13" fmla="*/ 647918 w 8452989"/>
              <a:gd name="connsiteY13" fmla="*/ 5030373 h 6272394"/>
              <a:gd name="connsiteX14" fmla="*/ 3067268 w 8452989"/>
              <a:gd name="connsiteY14" fmla="*/ 4420773 h 6272394"/>
              <a:gd name="connsiteX0" fmla="*/ 3067268 w 8452989"/>
              <a:gd name="connsiteY0" fmla="*/ 4420773 h 6272394"/>
              <a:gd name="connsiteX1" fmla="*/ 3105368 w 8452989"/>
              <a:gd name="connsiteY1" fmla="*/ 3430173 h 6272394"/>
              <a:gd name="connsiteX2" fmla="*/ 2591018 w 8452989"/>
              <a:gd name="connsiteY2" fmla="*/ 2534823 h 6272394"/>
              <a:gd name="connsiteX3" fmla="*/ 2610068 w 8452989"/>
              <a:gd name="connsiteY3" fmla="*/ 667923 h 6272394"/>
              <a:gd name="connsiteX4" fmla="*/ 4095968 w 8452989"/>
              <a:gd name="connsiteY4" fmla="*/ 1173 h 6272394"/>
              <a:gd name="connsiteX5" fmla="*/ 5296118 w 8452989"/>
              <a:gd name="connsiteY5" fmla="*/ 572673 h 6272394"/>
              <a:gd name="connsiteX6" fmla="*/ 5372318 w 8452989"/>
              <a:gd name="connsiteY6" fmla="*/ 2668173 h 6272394"/>
              <a:gd name="connsiteX7" fmla="*/ 4819868 w 8452989"/>
              <a:gd name="connsiteY7" fmla="*/ 3258723 h 6272394"/>
              <a:gd name="connsiteX8" fmla="*/ 4819868 w 8452989"/>
              <a:gd name="connsiteY8" fmla="*/ 4325523 h 6272394"/>
              <a:gd name="connsiteX9" fmla="*/ 6039068 w 8452989"/>
              <a:gd name="connsiteY9" fmla="*/ 4973223 h 6272394"/>
              <a:gd name="connsiteX10" fmla="*/ 7848818 w 8452989"/>
              <a:gd name="connsiteY10" fmla="*/ 5449473 h 6272394"/>
              <a:gd name="connsiteX11" fmla="*/ 7848818 w 8452989"/>
              <a:gd name="connsiteY11" fmla="*/ 6211473 h 6272394"/>
              <a:gd name="connsiteX12" fmla="*/ 686018 w 8452989"/>
              <a:gd name="connsiteY12" fmla="*/ 6211473 h 6272394"/>
              <a:gd name="connsiteX13" fmla="*/ 647918 w 8452989"/>
              <a:gd name="connsiteY13" fmla="*/ 5030373 h 6272394"/>
              <a:gd name="connsiteX14" fmla="*/ 3067268 w 8452989"/>
              <a:gd name="connsiteY14" fmla="*/ 4420773 h 6272394"/>
              <a:gd name="connsiteX0" fmla="*/ 2879772 w 8265493"/>
              <a:gd name="connsiteY0" fmla="*/ 4420773 h 6272394"/>
              <a:gd name="connsiteX1" fmla="*/ 2917872 w 8265493"/>
              <a:gd name="connsiteY1" fmla="*/ 3430173 h 6272394"/>
              <a:gd name="connsiteX2" fmla="*/ 2403522 w 8265493"/>
              <a:gd name="connsiteY2" fmla="*/ 2534823 h 6272394"/>
              <a:gd name="connsiteX3" fmla="*/ 2422572 w 8265493"/>
              <a:gd name="connsiteY3" fmla="*/ 667923 h 6272394"/>
              <a:gd name="connsiteX4" fmla="*/ 3908472 w 8265493"/>
              <a:gd name="connsiteY4" fmla="*/ 1173 h 6272394"/>
              <a:gd name="connsiteX5" fmla="*/ 5108622 w 8265493"/>
              <a:gd name="connsiteY5" fmla="*/ 572673 h 6272394"/>
              <a:gd name="connsiteX6" fmla="*/ 5184822 w 8265493"/>
              <a:gd name="connsiteY6" fmla="*/ 2668173 h 6272394"/>
              <a:gd name="connsiteX7" fmla="*/ 4632372 w 8265493"/>
              <a:gd name="connsiteY7" fmla="*/ 3258723 h 6272394"/>
              <a:gd name="connsiteX8" fmla="*/ 4632372 w 8265493"/>
              <a:gd name="connsiteY8" fmla="*/ 4325523 h 6272394"/>
              <a:gd name="connsiteX9" fmla="*/ 5851572 w 8265493"/>
              <a:gd name="connsiteY9" fmla="*/ 4973223 h 6272394"/>
              <a:gd name="connsiteX10" fmla="*/ 7661322 w 8265493"/>
              <a:gd name="connsiteY10" fmla="*/ 5449473 h 6272394"/>
              <a:gd name="connsiteX11" fmla="*/ 7661322 w 8265493"/>
              <a:gd name="connsiteY11" fmla="*/ 6211473 h 6272394"/>
              <a:gd name="connsiteX12" fmla="*/ 498522 w 8265493"/>
              <a:gd name="connsiteY12" fmla="*/ 6211473 h 6272394"/>
              <a:gd name="connsiteX13" fmla="*/ 460422 w 8265493"/>
              <a:gd name="connsiteY13" fmla="*/ 5030373 h 6272394"/>
              <a:gd name="connsiteX14" fmla="*/ 2879772 w 8265493"/>
              <a:gd name="connsiteY14" fmla="*/ 4420773 h 6272394"/>
              <a:gd name="connsiteX0" fmla="*/ 2879772 w 8195582"/>
              <a:gd name="connsiteY0" fmla="*/ 4420773 h 6282235"/>
              <a:gd name="connsiteX1" fmla="*/ 2917872 w 8195582"/>
              <a:gd name="connsiteY1" fmla="*/ 3430173 h 6282235"/>
              <a:gd name="connsiteX2" fmla="*/ 2403522 w 8195582"/>
              <a:gd name="connsiteY2" fmla="*/ 2534823 h 6282235"/>
              <a:gd name="connsiteX3" fmla="*/ 2422572 w 8195582"/>
              <a:gd name="connsiteY3" fmla="*/ 667923 h 6282235"/>
              <a:gd name="connsiteX4" fmla="*/ 3908472 w 8195582"/>
              <a:gd name="connsiteY4" fmla="*/ 1173 h 6282235"/>
              <a:gd name="connsiteX5" fmla="*/ 5108622 w 8195582"/>
              <a:gd name="connsiteY5" fmla="*/ 572673 h 6282235"/>
              <a:gd name="connsiteX6" fmla="*/ 5184822 w 8195582"/>
              <a:gd name="connsiteY6" fmla="*/ 2668173 h 6282235"/>
              <a:gd name="connsiteX7" fmla="*/ 4632372 w 8195582"/>
              <a:gd name="connsiteY7" fmla="*/ 3258723 h 6282235"/>
              <a:gd name="connsiteX8" fmla="*/ 4632372 w 8195582"/>
              <a:gd name="connsiteY8" fmla="*/ 4325523 h 6282235"/>
              <a:gd name="connsiteX9" fmla="*/ 5851572 w 8195582"/>
              <a:gd name="connsiteY9" fmla="*/ 4973223 h 6282235"/>
              <a:gd name="connsiteX10" fmla="*/ 7470822 w 8195582"/>
              <a:gd name="connsiteY10" fmla="*/ 5316123 h 6282235"/>
              <a:gd name="connsiteX11" fmla="*/ 7661322 w 8195582"/>
              <a:gd name="connsiteY11" fmla="*/ 6211473 h 6282235"/>
              <a:gd name="connsiteX12" fmla="*/ 498522 w 8195582"/>
              <a:gd name="connsiteY12" fmla="*/ 6211473 h 6282235"/>
              <a:gd name="connsiteX13" fmla="*/ 460422 w 8195582"/>
              <a:gd name="connsiteY13" fmla="*/ 5030373 h 6282235"/>
              <a:gd name="connsiteX14" fmla="*/ 2879772 w 8195582"/>
              <a:gd name="connsiteY14" fmla="*/ 4420773 h 6282235"/>
              <a:gd name="connsiteX0" fmla="*/ 2879772 w 8198498"/>
              <a:gd name="connsiteY0" fmla="*/ 4420773 h 6282235"/>
              <a:gd name="connsiteX1" fmla="*/ 2917872 w 8198498"/>
              <a:gd name="connsiteY1" fmla="*/ 3430173 h 6282235"/>
              <a:gd name="connsiteX2" fmla="*/ 2403522 w 8198498"/>
              <a:gd name="connsiteY2" fmla="*/ 2534823 h 6282235"/>
              <a:gd name="connsiteX3" fmla="*/ 2422572 w 8198498"/>
              <a:gd name="connsiteY3" fmla="*/ 667923 h 6282235"/>
              <a:gd name="connsiteX4" fmla="*/ 3908472 w 8198498"/>
              <a:gd name="connsiteY4" fmla="*/ 1173 h 6282235"/>
              <a:gd name="connsiteX5" fmla="*/ 5108622 w 8198498"/>
              <a:gd name="connsiteY5" fmla="*/ 572673 h 6282235"/>
              <a:gd name="connsiteX6" fmla="*/ 5184822 w 8198498"/>
              <a:gd name="connsiteY6" fmla="*/ 2668173 h 6282235"/>
              <a:gd name="connsiteX7" fmla="*/ 4632372 w 8198498"/>
              <a:gd name="connsiteY7" fmla="*/ 3258723 h 6282235"/>
              <a:gd name="connsiteX8" fmla="*/ 4632372 w 8198498"/>
              <a:gd name="connsiteY8" fmla="*/ 4325523 h 6282235"/>
              <a:gd name="connsiteX9" fmla="*/ 5775372 w 8198498"/>
              <a:gd name="connsiteY9" fmla="*/ 4858923 h 6282235"/>
              <a:gd name="connsiteX10" fmla="*/ 7470822 w 8198498"/>
              <a:gd name="connsiteY10" fmla="*/ 5316123 h 6282235"/>
              <a:gd name="connsiteX11" fmla="*/ 7661322 w 8198498"/>
              <a:gd name="connsiteY11" fmla="*/ 6211473 h 6282235"/>
              <a:gd name="connsiteX12" fmla="*/ 498522 w 8198498"/>
              <a:gd name="connsiteY12" fmla="*/ 6211473 h 6282235"/>
              <a:gd name="connsiteX13" fmla="*/ 460422 w 8198498"/>
              <a:gd name="connsiteY13" fmla="*/ 5030373 h 6282235"/>
              <a:gd name="connsiteX14" fmla="*/ 2879772 w 8198498"/>
              <a:gd name="connsiteY14" fmla="*/ 4420773 h 6282235"/>
              <a:gd name="connsiteX0" fmla="*/ 2879772 w 8093754"/>
              <a:gd name="connsiteY0" fmla="*/ 4420773 h 6287863"/>
              <a:gd name="connsiteX1" fmla="*/ 2917872 w 8093754"/>
              <a:gd name="connsiteY1" fmla="*/ 3430173 h 6287863"/>
              <a:gd name="connsiteX2" fmla="*/ 2403522 w 8093754"/>
              <a:gd name="connsiteY2" fmla="*/ 2534823 h 6287863"/>
              <a:gd name="connsiteX3" fmla="*/ 2422572 w 8093754"/>
              <a:gd name="connsiteY3" fmla="*/ 667923 h 6287863"/>
              <a:gd name="connsiteX4" fmla="*/ 3908472 w 8093754"/>
              <a:gd name="connsiteY4" fmla="*/ 1173 h 6287863"/>
              <a:gd name="connsiteX5" fmla="*/ 5108622 w 8093754"/>
              <a:gd name="connsiteY5" fmla="*/ 572673 h 6287863"/>
              <a:gd name="connsiteX6" fmla="*/ 5184822 w 8093754"/>
              <a:gd name="connsiteY6" fmla="*/ 2668173 h 6287863"/>
              <a:gd name="connsiteX7" fmla="*/ 4632372 w 8093754"/>
              <a:gd name="connsiteY7" fmla="*/ 3258723 h 6287863"/>
              <a:gd name="connsiteX8" fmla="*/ 4632372 w 8093754"/>
              <a:gd name="connsiteY8" fmla="*/ 4325523 h 6287863"/>
              <a:gd name="connsiteX9" fmla="*/ 5775372 w 8093754"/>
              <a:gd name="connsiteY9" fmla="*/ 4858923 h 6287863"/>
              <a:gd name="connsiteX10" fmla="*/ 7127922 w 8093754"/>
              <a:gd name="connsiteY10" fmla="*/ 5239923 h 6287863"/>
              <a:gd name="connsiteX11" fmla="*/ 7661322 w 8093754"/>
              <a:gd name="connsiteY11" fmla="*/ 6211473 h 6287863"/>
              <a:gd name="connsiteX12" fmla="*/ 498522 w 8093754"/>
              <a:gd name="connsiteY12" fmla="*/ 6211473 h 6287863"/>
              <a:gd name="connsiteX13" fmla="*/ 460422 w 8093754"/>
              <a:gd name="connsiteY13" fmla="*/ 5030373 h 6287863"/>
              <a:gd name="connsiteX14" fmla="*/ 2879772 w 8093754"/>
              <a:gd name="connsiteY14" fmla="*/ 4420773 h 6287863"/>
              <a:gd name="connsiteX0" fmla="*/ 2879772 w 8103888"/>
              <a:gd name="connsiteY0" fmla="*/ 4420773 h 6287863"/>
              <a:gd name="connsiteX1" fmla="*/ 2917872 w 8103888"/>
              <a:gd name="connsiteY1" fmla="*/ 3430173 h 6287863"/>
              <a:gd name="connsiteX2" fmla="*/ 2403522 w 8103888"/>
              <a:gd name="connsiteY2" fmla="*/ 2534823 h 6287863"/>
              <a:gd name="connsiteX3" fmla="*/ 2422572 w 8103888"/>
              <a:gd name="connsiteY3" fmla="*/ 667923 h 6287863"/>
              <a:gd name="connsiteX4" fmla="*/ 3908472 w 8103888"/>
              <a:gd name="connsiteY4" fmla="*/ 1173 h 6287863"/>
              <a:gd name="connsiteX5" fmla="*/ 5108622 w 8103888"/>
              <a:gd name="connsiteY5" fmla="*/ 572673 h 6287863"/>
              <a:gd name="connsiteX6" fmla="*/ 5184822 w 8103888"/>
              <a:gd name="connsiteY6" fmla="*/ 2668173 h 6287863"/>
              <a:gd name="connsiteX7" fmla="*/ 4632372 w 8103888"/>
              <a:gd name="connsiteY7" fmla="*/ 3258723 h 6287863"/>
              <a:gd name="connsiteX8" fmla="*/ 4632372 w 8103888"/>
              <a:gd name="connsiteY8" fmla="*/ 4325523 h 6287863"/>
              <a:gd name="connsiteX9" fmla="*/ 5775372 w 8103888"/>
              <a:gd name="connsiteY9" fmla="*/ 4858923 h 6287863"/>
              <a:gd name="connsiteX10" fmla="*/ 7127922 w 8103888"/>
              <a:gd name="connsiteY10" fmla="*/ 5239923 h 6287863"/>
              <a:gd name="connsiteX11" fmla="*/ 7661322 w 8103888"/>
              <a:gd name="connsiteY11" fmla="*/ 6211473 h 6287863"/>
              <a:gd name="connsiteX12" fmla="*/ 498522 w 8103888"/>
              <a:gd name="connsiteY12" fmla="*/ 6211473 h 6287863"/>
              <a:gd name="connsiteX13" fmla="*/ 460422 w 8103888"/>
              <a:gd name="connsiteY13" fmla="*/ 5030373 h 6287863"/>
              <a:gd name="connsiteX14" fmla="*/ 2879772 w 8103888"/>
              <a:gd name="connsiteY14" fmla="*/ 4420773 h 6287863"/>
              <a:gd name="connsiteX0" fmla="*/ 2879772 w 7839247"/>
              <a:gd name="connsiteY0" fmla="*/ 4420773 h 6222471"/>
              <a:gd name="connsiteX1" fmla="*/ 2917872 w 7839247"/>
              <a:gd name="connsiteY1" fmla="*/ 3430173 h 6222471"/>
              <a:gd name="connsiteX2" fmla="*/ 2403522 w 7839247"/>
              <a:gd name="connsiteY2" fmla="*/ 2534823 h 6222471"/>
              <a:gd name="connsiteX3" fmla="*/ 2422572 w 7839247"/>
              <a:gd name="connsiteY3" fmla="*/ 667923 h 6222471"/>
              <a:gd name="connsiteX4" fmla="*/ 3908472 w 7839247"/>
              <a:gd name="connsiteY4" fmla="*/ 1173 h 6222471"/>
              <a:gd name="connsiteX5" fmla="*/ 5108622 w 7839247"/>
              <a:gd name="connsiteY5" fmla="*/ 572673 h 6222471"/>
              <a:gd name="connsiteX6" fmla="*/ 5184822 w 7839247"/>
              <a:gd name="connsiteY6" fmla="*/ 2668173 h 6222471"/>
              <a:gd name="connsiteX7" fmla="*/ 4632372 w 7839247"/>
              <a:gd name="connsiteY7" fmla="*/ 3258723 h 6222471"/>
              <a:gd name="connsiteX8" fmla="*/ 4632372 w 7839247"/>
              <a:gd name="connsiteY8" fmla="*/ 4325523 h 6222471"/>
              <a:gd name="connsiteX9" fmla="*/ 5775372 w 7839247"/>
              <a:gd name="connsiteY9" fmla="*/ 4858923 h 6222471"/>
              <a:gd name="connsiteX10" fmla="*/ 7127922 w 7839247"/>
              <a:gd name="connsiteY10" fmla="*/ 5239923 h 6222471"/>
              <a:gd name="connsiteX11" fmla="*/ 7661322 w 7839247"/>
              <a:gd name="connsiteY11" fmla="*/ 6211473 h 6222471"/>
              <a:gd name="connsiteX12" fmla="*/ 498522 w 7839247"/>
              <a:gd name="connsiteY12" fmla="*/ 6211473 h 6222471"/>
              <a:gd name="connsiteX13" fmla="*/ 460422 w 7839247"/>
              <a:gd name="connsiteY13" fmla="*/ 5030373 h 6222471"/>
              <a:gd name="connsiteX14" fmla="*/ 2879772 w 7839247"/>
              <a:gd name="connsiteY14" fmla="*/ 4420773 h 6222471"/>
              <a:gd name="connsiteX0" fmla="*/ 2879772 w 7857229"/>
              <a:gd name="connsiteY0" fmla="*/ 4420773 h 6222471"/>
              <a:gd name="connsiteX1" fmla="*/ 2917872 w 7857229"/>
              <a:gd name="connsiteY1" fmla="*/ 3430173 h 6222471"/>
              <a:gd name="connsiteX2" fmla="*/ 2403522 w 7857229"/>
              <a:gd name="connsiteY2" fmla="*/ 2534823 h 6222471"/>
              <a:gd name="connsiteX3" fmla="*/ 2422572 w 7857229"/>
              <a:gd name="connsiteY3" fmla="*/ 667923 h 6222471"/>
              <a:gd name="connsiteX4" fmla="*/ 3908472 w 7857229"/>
              <a:gd name="connsiteY4" fmla="*/ 1173 h 6222471"/>
              <a:gd name="connsiteX5" fmla="*/ 5108622 w 7857229"/>
              <a:gd name="connsiteY5" fmla="*/ 572673 h 6222471"/>
              <a:gd name="connsiteX6" fmla="*/ 5184822 w 7857229"/>
              <a:gd name="connsiteY6" fmla="*/ 2668173 h 6222471"/>
              <a:gd name="connsiteX7" fmla="*/ 4632372 w 7857229"/>
              <a:gd name="connsiteY7" fmla="*/ 3258723 h 6222471"/>
              <a:gd name="connsiteX8" fmla="*/ 4632372 w 7857229"/>
              <a:gd name="connsiteY8" fmla="*/ 4325523 h 6222471"/>
              <a:gd name="connsiteX9" fmla="*/ 5775372 w 7857229"/>
              <a:gd name="connsiteY9" fmla="*/ 4858923 h 6222471"/>
              <a:gd name="connsiteX10" fmla="*/ 7127922 w 7857229"/>
              <a:gd name="connsiteY10" fmla="*/ 5239923 h 6222471"/>
              <a:gd name="connsiteX11" fmla="*/ 7661322 w 7857229"/>
              <a:gd name="connsiteY11" fmla="*/ 6211473 h 6222471"/>
              <a:gd name="connsiteX12" fmla="*/ 498522 w 7857229"/>
              <a:gd name="connsiteY12" fmla="*/ 6211473 h 6222471"/>
              <a:gd name="connsiteX13" fmla="*/ 460422 w 7857229"/>
              <a:gd name="connsiteY13" fmla="*/ 5030373 h 6222471"/>
              <a:gd name="connsiteX14" fmla="*/ 2879772 w 7857229"/>
              <a:gd name="connsiteY14" fmla="*/ 4420773 h 6222471"/>
              <a:gd name="connsiteX0" fmla="*/ 2879772 w 7860491"/>
              <a:gd name="connsiteY0" fmla="*/ 4420773 h 6222471"/>
              <a:gd name="connsiteX1" fmla="*/ 2917872 w 7860491"/>
              <a:gd name="connsiteY1" fmla="*/ 3430173 h 6222471"/>
              <a:gd name="connsiteX2" fmla="*/ 2403522 w 7860491"/>
              <a:gd name="connsiteY2" fmla="*/ 2534823 h 6222471"/>
              <a:gd name="connsiteX3" fmla="*/ 2422572 w 7860491"/>
              <a:gd name="connsiteY3" fmla="*/ 667923 h 6222471"/>
              <a:gd name="connsiteX4" fmla="*/ 3908472 w 7860491"/>
              <a:gd name="connsiteY4" fmla="*/ 1173 h 6222471"/>
              <a:gd name="connsiteX5" fmla="*/ 5108622 w 7860491"/>
              <a:gd name="connsiteY5" fmla="*/ 572673 h 6222471"/>
              <a:gd name="connsiteX6" fmla="*/ 5184822 w 7860491"/>
              <a:gd name="connsiteY6" fmla="*/ 2668173 h 6222471"/>
              <a:gd name="connsiteX7" fmla="*/ 4632372 w 7860491"/>
              <a:gd name="connsiteY7" fmla="*/ 3258723 h 6222471"/>
              <a:gd name="connsiteX8" fmla="*/ 4632372 w 7860491"/>
              <a:gd name="connsiteY8" fmla="*/ 4325523 h 6222471"/>
              <a:gd name="connsiteX9" fmla="*/ 7127922 w 7860491"/>
              <a:gd name="connsiteY9" fmla="*/ 5239923 h 6222471"/>
              <a:gd name="connsiteX10" fmla="*/ 7661322 w 7860491"/>
              <a:gd name="connsiteY10" fmla="*/ 6211473 h 6222471"/>
              <a:gd name="connsiteX11" fmla="*/ 498522 w 7860491"/>
              <a:gd name="connsiteY11" fmla="*/ 6211473 h 6222471"/>
              <a:gd name="connsiteX12" fmla="*/ 460422 w 7860491"/>
              <a:gd name="connsiteY12" fmla="*/ 5030373 h 6222471"/>
              <a:gd name="connsiteX13" fmla="*/ 2879772 w 7860491"/>
              <a:gd name="connsiteY13" fmla="*/ 4420773 h 6222471"/>
              <a:gd name="connsiteX0" fmla="*/ 2879772 w 7859395"/>
              <a:gd name="connsiteY0" fmla="*/ 4420773 h 6222471"/>
              <a:gd name="connsiteX1" fmla="*/ 2917872 w 7859395"/>
              <a:gd name="connsiteY1" fmla="*/ 3430173 h 6222471"/>
              <a:gd name="connsiteX2" fmla="*/ 2403522 w 7859395"/>
              <a:gd name="connsiteY2" fmla="*/ 2534823 h 6222471"/>
              <a:gd name="connsiteX3" fmla="*/ 2422572 w 7859395"/>
              <a:gd name="connsiteY3" fmla="*/ 667923 h 6222471"/>
              <a:gd name="connsiteX4" fmla="*/ 3908472 w 7859395"/>
              <a:gd name="connsiteY4" fmla="*/ 1173 h 6222471"/>
              <a:gd name="connsiteX5" fmla="*/ 5108622 w 7859395"/>
              <a:gd name="connsiteY5" fmla="*/ 572673 h 6222471"/>
              <a:gd name="connsiteX6" fmla="*/ 5184822 w 7859395"/>
              <a:gd name="connsiteY6" fmla="*/ 2668173 h 6222471"/>
              <a:gd name="connsiteX7" fmla="*/ 4632372 w 7859395"/>
              <a:gd name="connsiteY7" fmla="*/ 3258723 h 6222471"/>
              <a:gd name="connsiteX8" fmla="*/ 4670472 w 7859395"/>
              <a:gd name="connsiteY8" fmla="*/ 4420773 h 6222471"/>
              <a:gd name="connsiteX9" fmla="*/ 7127922 w 7859395"/>
              <a:gd name="connsiteY9" fmla="*/ 5239923 h 6222471"/>
              <a:gd name="connsiteX10" fmla="*/ 7661322 w 7859395"/>
              <a:gd name="connsiteY10" fmla="*/ 6211473 h 6222471"/>
              <a:gd name="connsiteX11" fmla="*/ 498522 w 7859395"/>
              <a:gd name="connsiteY11" fmla="*/ 6211473 h 6222471"/>
              <a:gd name="connsiteX12" fmla="*/ 460422 w 7859395"/>
              <a:gd name="connsiteY12" fmla="*/ 5030373 h 6222471"/>
              <a:gd name="connsiteX13" fmla="*/ 2879772 w 7859395"/>
              <a:gd name="connsiteY13" fmla="*/ 4420773 h 6222471"/>
              <a:gd name="connsiteX0" fmla="*/ 2879772 w 7859395"/>
              <a:gd name="connsiteY0" fmla="*/ 4420773 h 6222471"/>
              <a:gd name="connsiteX1" fmla="*/ 2917872 w 7859395"/>
              <a:gd name="connsiteY1" fmla="*/ 3430173 h 6222471"/>
              <a:gd name="connsiteX2" fmla="*/ 2403522 w 7859395"/>
              <a:gd name="connsiteY2" fmla="*/ 2534823 h 6222471"/>
              <a:gd name="connsiteX3" fmla="*/ 2422572 w 7859395"/>
              <a:gd name="connsiteY3" fmla="*/ 667923 h 6222471"/>
              <a:gd name="connsiteX4" fmla="*/ 3908472 w 7859395"/>
              <a:gd name="connsiteY4" fmla="*/ 1173 h 6222471"/>
              <a:gd name="connsiteX5" fmla="*/ 5108622 w 7859395"/>
              <a:gd name="connsiteY5" fmla="*/ 572673 h 6222471"/>
              <a:gd name="connsiteX6" fmla="*/ 5184822 w 7859395"/>
              <a:gd name="connsiteY6" fmla="*/ 2668173 h 6222471"/>
              <a:gd name="connsiteX7" fmla="*/ 4632372 w 7859395"/>
              <a:gd name="connsiteY7" fmla="*/ 3506373 h 6222471"/>
              <a:gd name="connsiteX8" fmla="*/ 4670472 w 7859395"/>
              <a:gd name="connsiteY8" fmla="*/ 4420773 h 6222471"/>
              <a:gd name="connsiteX9" fmla="*/ 7127922 w 7859395"/>
              <a:gd name="connsiteY9" fmla="*/ 5239923 h 6222471"/>
              <a:gd name="connsiteX10" fmla="*/ 7661322 w 7859395"/>
              <a:gd name="connsiteY10" fmla="*/ 6211473 h 6222471"/>
              <a:gd name="connsiteX11" fmla="*/ 498522 w 7859395"/>
              <a:gd name="connsiteY11" fmla="*/ 6211473 h 6222471"/>
              <a:gd name="connsiteX12" fmla="*/ 460422 w 7859395"/>
              <a:gd name="connsiteY12" fmla="*/ 5030373 h 6222471"/>
              <a:gd name="connsiteX13" fmla="*/ 2879772 w 7859395"/>
              <a:gd name="connsiteY13" fmla="*/ 4420773 h 6222471"/>
              <a:gd name="connsiteX0" fmla="*/ 2879772 w 7859395"/>
              <a:gd name="connsiteY0" fmla="*/ 4458686 h 6260384"/>
              <a:gd name="connsiteX1" fmla="*/ 2917872 w 7859395"/>
              <a:gd name="connsiteY1" fmla="*/ 3468086 h 6260384"/>
              <a:gd name="connsiteX2" fmla="*/ 2403522 w 7859395"/>
              <a:gd name="connsiteY2" fmla="*/ 2572736 h 6260384"/>
              <a:gd name="connsiteX3" fmla="*/ 2422572 w 7859395"/>
              <a:gd name="connsiteY3" fmla="*/ 705836 h 6260384"/>
              <a:gd name="connsiteX4" fmla="*/ 3641772 w 7859395"/>
              <a:gd name="connsiteY4" fmla="*/ 986 h 6260384"/>
              <a:gd name="connsiteX5" fmla="*/ 5108622 w 7859395"/>
              <a:gd name="connsiteY5" fmla="*/ 610586 h 6260384"/>
              <a:gd name="connsiteX6" fmla="*/ 5184822 w 7859395"/>
              <a:gd name="connsiteY6" fmla="*/ 2706086 h 6260384"/>
              <a:gd name="connsiteX7" fmla="*/ 4632372 w 7859395"/>
              <a:gd name="connsiteY7" fmla="*/ 3544286 h 6260384"/>
              <a:gd name="connsiteX8" fmla="*/ 4670472 w 7859395"/>
              <a:gd name="connsiteY8" fmla="*/ 4458686 h 6260384"/>
              <a:gd name="connsiteX9" fmla="*/ 7127922 w 7859395"/>
              <a:gd name="connsiteY9" fmla="*/ 5277836 h 6260384"/>
              <a:gd name="connsiteX10" fmla="*/ 7661322 w 7859395"/>
              <a:gd name="connsiteY10" fmla="*/ 6249386 h 6260384"/>
              <a:gd name="connsiteX11" fmla="*/ 498522 w 7859395"/>
              <a:gd name="connsiteY11" fmla="*/ 6249386 h 6260384"/>
              <a:gd name="connsiteX12" fmla="*/ 460422 w 7859395"/>
              <a:gd name="connsiteY12" fmla="*/ 5068286 h 6260384"/>
              <a:gd name="connsiteX13" fmla="*/ 2879772 w 7859395"/>
              <a:gd name="connsiteY13" fmla="*/ 4458686 h 6260384"/>
              <a:gd name="connsiteX0" fmla="*/ 2879772 w 7859395"/>
              <a:gd name="connsiteY0" fmla="*/ 4457732 h 6259430"/>
              <a:gd name="connsiteX1" fmla="*/ 2917872 w 7859395"/>
              <a:gd name="connsiteY1" fmla="*/ 3467132 h 6259430"/>
              <a:gd name="connsiteX2" fmla="*/ 2403522 w 7859395"/>
              <a:gd name="connsiteY2" fmla="*/ 2571782 h 6259430"/>
              <a:gd name="connsiteX3" fmla="*/ 2422572 w 7859395"/>
              <a:gd name="connsiteY3" fmla="*/ 704882 h 6259430"/>
              <a:gd name="connsiteX4" fmla="*/ 3641772 w 7859395"/>
              <a:gd name="connsiteY4" fmla="*/ 32 h 6259430"/>
              <a:gd name="connsiteX5" fmla="*/ 5165772 w 7859395"/>
              <a:gd name="connsiteY5" fmla="*/ 685832 h 6259430"/>
              <a:gd name="connsiteX6" fmla="*/ 5184822 w 7859395"/>
              <a:gd name="connsiteY6" fmla="*/ 2705132 h 6259430"/>
              <a:gd name="connsiteX7" fmla="*/ 4632372 w 7859395"/>
              <a:gd name="connsiteY7" fmla="*/ 3543332 h 6259430"/>
              <a:gd name="connsiteX8" fmla="*/ 4670472 w 7859395"/>
              <a:gd name="connsiteY8" fmla="*/ 4457732 h 6259430"/>
              <a:gd name="connsiteX9" fmla="*/ 7127922 w 7859395"/>
              <a:gd name="connsiteY9" fmla="*/ 5276882 h 6259430"/>
              <a:gd name="connsiteX10" fmla="*/ 7661322 w 7859395"/>
              <a:gd name="connsiteY10" fmla="*/ 6248432 h 6259430"/>
              <a:gd name="connsiteX11" fmla="*/ 498522 w 7859395"/>
              <a:gd name="connsiteY11" fmla="*/ 6248432 h 6259430"/>
              <a:gd name="connsiteX12" fmla="*/ 460422 w 7859395"/>
              <a:gd name="connsiteY12" fmla="*/ 5067332 h 6259430"/>
              <a:gd name="connsiteX13" fmla="*/ 2879772 w 7859395"/>
              <a:gd name="connsiteY13" fmla="*/ 4457732 h 6259430"/>
              <a:gd name="connsiteX0" fmla="*/ 2879772 w 7859395"/>
              <a:gd name="connsiteY0" fmla="*/ 4457732 h 6259430"/>
              <a:gd name="connsiteX1" fmla="*/ 2917872 w 7859395"/>
              <a:gd name="connsiteY1" fmla="*/ 3467132 h 6259430"/>
              <a:gd name="connsiteX2" fmla="*/ 2403522 w 7859395"/>
              <a:gd name="connsiteY2" fmla="*/ 2571782 h 6259430"/>
              <a:gd name="connsiteX3" fmla="*/ 2422572 w 7859395"/>
              <a:gd name="connsiteY3" fmla="*/ 704882 h 6259430"/>
              <a:gd name="connsiteX4" fmla="*/ 3641772 w 7859395"/>
              <a:gd name="connsiteY4" fmla="*/ 32 h 6259430"/>
              <a:gd name="connsiteX5" fmla="*/ 5165772 w 7859395"/>
              <a:gd name="connsiteY5" fmla="*/ 685832 h 6259430"/>
              <a:gd name="connsiteX6" fmla="*/ 5184822 w 7859395"/>
              <a:gd name="connsiteY6" fmla="*/ 2705132 h 6259430"/>
              <a:gd name="connsiteX7" fmla="*/ 4632372 w 7859395"/>
              <a:gd name="connsiteY7" fmla="*/ 3543332 h 6259430"/>
              <a:gd name="connsiteX8" fmla="*/ 4670472 w 7859395"/>
              <a:gd name="connsiteY8" fmla="*/ 4457732 h 6259430"/>
              <a:gd name="connsiteX9" fmla="*/ 7127922 w 7859395"/>
              <a:gd name="connsiteY9" fmla="*/ 5276882 h 6259430"/>
              <a:gd name="connsiteX10" fmla="*/ 7661322 w 7859395"/>
              <a:gd name="connsiteY10" fmla="*/ 6248432 h 6259430"/>
              <a:gd name="connsiteX11" fmla="*/ 498522 w 7859395"/>
              <a:gd name="connsiteY11" fmla="*/ 6248432 h 6259430"/>
              <a:gd name="connsiteX12" fmla="*/ 460422 w 7859395"/>
              <a:gd name="connsiteY12" fmla="*/ 5067332 h 6259430"/>
              <a:gd name="connsiteX13" fmla="*/ 2879772 w 7859395"/>
              <a:gd name="connsiteY13" fmla="*/ 4457732 h 6259430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32372 w 7859395"/>
              <a:gd name="connsiteY7" fmla="*/ 354333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51422 w 7859395"/>
              <a:gd name="connsiteY7" fmla="*/ 344808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51422 w 7859395"/>
              <a:gd name="connsiteY7" fmla="*/ 344808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7859395"/>
              <a:gd name="connsiteY0" fmla="*/ 4457730 h 6259428"/>
              <a:gd name="connsiteX1" fmla="*/ 2917872 w 7859395"/>
              <a:gd name="connsiteY1" fmla="*/ 3467130 h 6259428"/>
              <a:gd name="connsiteX2" fmla="*/ 2403522 w 7859395"/>
              <a:gd name="connsiteY2" fmla="*/ 2571780 h 6259428"/>
              <a:gd name="connsiteX3" fmla="*/ 2422572 w 7859395"/>
              <a:gd name="connsiteY3" fmla="*/ 704880 h 6259428"/>
              <a:gd name="connsiteX4" fmla="*/ 3641772 w 7859395"/>
              <a:gd name="connsiteY4" fmla="*/ 30 h 6259428"/>
              <a:gd name="connsiteX5" fmla="*/ 5165772 w 7859395"/>
              <a:gd name="connsiteY5" fmla="*/ 685830 h 6259428"/>
              <a:gd name="connsiteX6" fmla="*/ 5184822 w 7859395"/>
              <a:gd name="connsiteY6" fmla="*/ 2590830 h 6259428"/>
              <a:gd name="connsiteX7" fmla="*/ 4632372 w 7859395"/>
              <a:gd name="connsiteY7" fmla="*/ 3562380 h 6259428"/>
              <a:gd name="connsiteX8" fmla="*/ 4670472 w 7859395"/>
              <a:gd name="connsiteY8" fmla="*/ 4457730 h 6259428"/>
              <a:gd name="connsiteX9" fmla="*/ 7127922 w 7859395"/>
              <a:gd name="connsiteY9" fmla="*/ 5276880 h 6259428"/>
              <a:gd name="connsiteX10" fmla="*/ 7661322 w 7859395"/>
              <a:gd name="connsiteY10" fmla="*/ 6248430 h 6259428"/>
              <a:gd name="connsiteX11" fmla="*/ 498522 w 7859395"/>
              <a:gd name="connsiteY11" fmla="*/ 6248430 h 6259428"/>
              <a:gd name="connsiteX12" fmla="*/ 460422 w 7859395"/>
              <a:gd name="connsiteY12" fmla="*/ 5067330 h 6259428"/>
              <a:gd name="connsiteX13" fmla="*/ 2879772 w 7859395"/>
              <a:gd name="connsiteY13" fmla="*/ 4457730 h 6259428"/>
              <a:gd name="connsiteX0" fmla="*/ 2879772 w 8157101"/>
              <a:gd name="connsiteY0" fmla="*/ 4457730 h 6329042"/>
              <a:gd name="connsiteX1" fmla="*/ 2917872 w 8157101"/>
              <a:gd name="connsiteY1" fmla="*/ 3467130 h 6329042"/>
              <a:gd name="connsiteX2" fmla="*/ 2403522 w 8157101"/>
              <a:gd name="connsiteY2" fmla="*/ 2571780 h 6329042"/>
              <a:gd name="connsiteX3" fmla="*/ 2422572 w 8157101"/>
              <a:gd name="connsiteY3" fmla="*/ 704880 h 6329042"/>
              <a:gd name="connsiteX4" fmla="*/ 3641772 w 8157101"/>
              <a:gd name="connsiteY4" fmla="*/ 30 h 6329042"/>
              <a:gd name="connsiteX5" fmla="*/ 5165772 w 8157101"/>
              <a:gd name="connsiteY5" fmla="*/ 685830 h 6329042"/>
              <a:gd name="connsiteX6" fmla="*/ 5184822 w 8157101"/>
              <a:gd name="connsiteY6" fmla="*/ 2590830 h 6329042"/>
              <a:gd name="connsiteX7" fmla="*/ 4632372 w 8157101"/>
              <a:gd name="connsiteY7" fmla="*/ 3562380 h 6329042"/>
              <a:gd name="connsiteX8" fmla="*/ 4670472 w 8157101"/>
              <a:gd name="connsiteY8" fmla="*/ 4457730 h 6329042"/>
              <a:gd name="connsiteX9" fmla="*/ 7223172 w 8157101"/>
              <a:gd name="connsiteY9" fmla="*/ 5219730 h 6329042"/>
              <a:gd name="connsiteX10" fmla="*/ 7661322 w 8157101"/>
              <a:gd name="connsiteY10" fmla="*/ 6248430 h 6329042"/>
              <a:gd name="connsiteX11" fmla="*/ 498522 w 8157101"/>
              <a:gd name="connsiteY11" fmla="*/ 6248430 h 6329042"/>
              <a:gd name="connsiteX12" fmla="*/ 460422 w 8157101"/>
              <a:gd name="connsiteY12" fmla="*/ 5067330 h 6329042"/>
              <a:gd name="connsiteX13" fmla="*/ 2879772 w 8157101"/>
              <a:gd name="connsiteY13" fmla="*/ 4457730 h 6329042"/>
              <a:gd name="connsiteX0" fmla="*/ 2879772 w 7810739"/>
              <a:gd name="connsiteY0" fmla="*/ 4457730 h 6248430"/>
              <a:gd name="connsiteX1" fmla="*/ 2917872 w 7810739"/>
              <a:gd name="connsiteY1" fmla="*/ 3467130 h 6248430"/>
              <a:gd name="connsiteX2" fmla="*/ 2403522 w 7810739"/>
              <a:gd name="connsiteY2" fmla="*/ 2571780 h 6248430"/>
              <a:gd name="connsiteX3" fmla="*/ 2422572 w 7810739"/>
              <a:gd name="connsiteY3" fmla="*/ 704880 h 6248430"/>
              <a:gd name="connsiteX4" fmla="*/ 3641772 w 7810739"/>
              <a:gd name="connsiteY4" fmla="*/ 30 h 6248430"/>
              <a:gd name="connsiteX5" fmla="*/ 5165772 w 7810739"/>
              <a:gd name="connsiteY5" fmla="*/ 685830 h 6248430"/>
              <a:gd name="connsiteX6" fmla="*/ 5184822 w 7810739"/>
              <a:gd name="connsiteY6" fmla="*/ 2590830 h 6248430"/>
              <a:gd name="connsiteX7" fmla="*/ 4632372 w 7810739"/>
              <a:gd name="connsiteY7" fmla="*/ 3562380 h 6248430"/>
              <a:gd name="connsiteX8" fmla="*/ 4670472 w 7810739"/>
              <a:gd name="connsiteY8" fmla="*/ 4457730 h 6248430"/>
              <a:gd name="connsiteX9" fmla="*/ 7223172 w 7810739"/>
              <a:gd name="connsiteY9" fmla="*/ 5219730 h 6248430"/>
              <a:gd name="connsiteX10" fmla="*/ 7661322 w 7810739"/>
              <a:gd name="connsiteY10" fmla="*/ 6248430 h 6248430"/>
              <a:gd name="connsiteX11" fmla="*/ 498522 w 7810739"/>
              <a:gd name="connsiteY11" fmla="*/ 6248430 h 6248430"/>
              <a:gd name="connsiteX12" fmla="*/ 460422 w 7810739"/>
              <a:gd name="connsiteY12" fmla="*/ 5067330 h 6248430"/>
              <a:gd name="connsiteX13" fmla="*/ 2879772 w 7810739"/>
              <a:gd name="connsiteY13" fmla="*/ 4457730 h 6248430"/>
              <a:gd name="connsiteX0" fmla="*/ 2679626 w 7610593"/>
              <a:gd name="connsiteY0" fmla="*/ 4457730 h 6248430"/>
              <a:gd name="connsiteX1" fmla="*/ 2717726 w 7610593"/>
              <a:gd name="connsiteY1" fmla="*/ 3467130 h 6248430"/>
              <a:gd name="connsiteX2" fmla="*/ 2203376 w 7610593"/>
              <a:gd name="connsiteY2" fmla="*/ 2571780 h 6248430"/>
              <a:gd name="connsiteX3" fmla="*/ 2222426 w 7610593"/>
              <a:gd name="connsiteY3" fmla="*/ 704880 h 6248430"/>
              <a:gd name="connsiteX4" fmla="*/ 3441626 w 7610593"/>
              <a:gd name="connsiteY4" fmla="*/ 30 h 6248430"/>
              <a:gd name="connsiteX5" fmla="*/ 4965626 w 7610593"/>
              <a:gd name="connsiteY5" fmla="*/ 685830 h 6248430"/>
              <a:gd name="connsiteX6" fmla="*/ 4984676 w 7610593"/>
              <a:gd name="connsiteY6" fmla="*/ 2590830 h 6248430"/>
              <a:gd name="connsiteX7" fmla="*/ 4432226 w 7610593"/>
              <a:gd name="connsiteY7" fmla="*/ 3562380 h 6248430"/>
              <a:gd name="connsiteX8" fmla="*/ 4470326 w 7610593"/>
              <a:gd name="connsiteY8" fmla="*/ 4457730 h 6248430"/>
              <a:gd name="connsiteX9" fmla="*/ 7023026 w 7610593"/>
              <a:gd name="connsiteY9" fmla="*/ 5219730 h 6248430"/>
              <a:gd name="connsiteX10" fmla="*/ 7461176 w 7610593"/>
              <a:gd name="connsiteY10" fmla="*/ 6248430 h 6248430"/>
              <a:gd name="connsiteX11" fmla="*/ 298376 w 7610593"/>
              <a:gd name="connsiteY11" fmla="*/ 6248430 h 6248430"/>
              <a:gd name="connsiteX12" fmla="*/ 260276 w 7610593"/>
              <a:gd name="connsiteY12" fmla="*/ 5067330 h 6248430"/>
              <a:gd name="connsiteX13" fmla="*/ 2679626 w 7610593"/>
              <a:gd name="connsiteY13" fmla="*/ 4457730 h 6248430"/>
              <a:gd name="connsiteX0" fmla="*/ 2679626 w 7284987"/>
              <a:gd name="connsiteY0" fmla="*/ 4457730 h 6248430"/>
              <a:gd name="connsiteX1" fmla="*/ 2717726 w 7284987"/>
              <a:gd name="connsiteY1" fmla="*/ 3467130 h 6248430"/>
              <a:gd name="connsiteX2" fmla="*/ 2203376 w 7284987"/>
              <a:gd name="connsiteY2" fmla="*/ 2571780 h 6248430"/>
              <a:gd name="connsiteX3" fmla="*/ 2222426 w 7284987"/>
              <a:gd name="connsiteY3" fmla="*/ 704880 h 6248430"/>
              <a:gd name="connsiteX4" fmla="*/ 3441626 w 7284987"/>
              <a:gd name="connsiteY4" fmla="*/ 30 h 6248430"/>
              <a:gd name="connsiteX5" fmla="*/ 4965626 w 7284987"/>
              <a:gd name="connsiteY5" fmla="*/ 685830 h 6248430"/>
              <a:gd name="connsiteX6" fmla="*/ 4984676 w 7284987"/>
              <a:gd name="connsiteY6" fmla="*/ 2590830 h 6248430"/>
              <a:gd name="connsiteX7" fmla="*/ 4432226 w 7284987"/>
              <a:gd name="connsiteY7" fmla="*/ 3562380 h 6248430"/>
              <a:gd name="connsiteX8" fmla="*/ 4470326 w 7284987"/>
              <a:gd name="connsiteY8" fmla="*/ 4457730 h 6248430"/>
              <a:gd name="connsiteX9" fmla="*/ 7023026 w 7284987"/>
              <a:gd name="connsiteY9" fmla="*/ 5219730 h 6248430"/>
              <a:gd name="connsiteX10" fmla="*/ 6971605 w 7284987"/>
              <a:gd name="connsiteY10" fmla="*/ 6248430 h 6248430"/>
              <a:gd name="connsiteX11" fmla="*/ 298376 w 7284987"/>
              <a:gd name="connsiteY11" fmla="*/ 6248430 h 6248430"/>
              <a:gd name="connsiteX12" fmla="*/ 260276 w 7284987"/>
              <a:gd name="connsiteY12" fmla="*/ 5067330 h 6248430"/>
              <a:gd name="connsiteX13" fmla="*/ 2679626 w 7284987"/>
              <a:gd name="connsiteY13" fmla="*/ 4457730 h 6248430"/>
              <a:gd name="connsiteX0" fmla="*/ 2679626 w 7538410"/>
              <a:gd name="connsiteY0" fmla="*/ 4457730 h 6333976"/>
              <a:gd name="connsiteX1" fmla="*/ 2717726 w 7538410"/>
              <a:gd name="connsiteY1" fmla="*/ 3467130 h 6333976"/>
              <a:gd name="connsiteX2" fmla="*/ 2203376 w 7538410"/>
              <a:gd name="connsiteY2" fmla="*/ 2571780 h 6333976"/>
              <a:gd name="connsiteX3" fmla="*/ 2222426 w 7538410"/>
              <a:gd name="connsiteY3" fmla="*/ 704880 h 6333976"/>
              <a:gd name="connsiteX4" fmla="*/ 3441626 w 7538410"/>
              <a:gd name="connsiteY4" fmla="*/ 30 h 6333976"/>
              <a:gd name="connsiteX5" fmla="*/ 4965626 w 7538410"/>
              <a:gd name="connsiteY5" fmla="*/ 685830 h 6333976"/>
              <a:gd name="connsiteX6" fmla="*/ 4984676 w 7538410"/>
              <a:gd name="connsiteY6" fmla="*/ 2590830 h 6333976"/>
              <a:gd name="connsiteX7" fmla="*/ 4432226 w 7538410"/>
              <a:gd name="connsiteY7" fmla="*/ 3562380 h 6333976"/>
              <a:gd name="connsiteX8" fmla="*/ 4470326 w 7538410"/>
              <a:gd name="connsiteY8" fmla="*/ 4457730 h 6333976"/>
              <a:gd name="connsiteX9" fmla="*/ 6889507 w 7538410"/>
              <a:gd name="connsiteY9" fmla="*/ 5152967 h 6333976"/>
              <a:gd name="connsiteX10" fmla="*/ 6971605 w 7538410"/>
              <a:gd name="connsiteY10" fmla="*/ 6248430 h 6333976"/>
              <a:gd name="connsiteX11" fmla="*/ 298376 w 7538410"/>
              <a:gd name="connsiteY11" fmla="*/ 6248430 h 6333976"/>
              <a:gd name="connsiteX12" fmla="*/ 260276 w 7538410"/>
              <a:gd name="connsiteY12" fmla="*/ 5067330 h 6333976"/>
              <a:gd name="connsiteX13" fmla="*/ 2679626 w 7538410"/>
              <a:gd name="connsiteY13" fmla="*/ 4457730 h 6333976"/>
              <a:gd name="connsiteX0" fmla="*/ 2679626 w 7198675"/>
              <a:gd name="connsiteY0" fmla="*/ 4457730 h 6252332"/>
              <a:gd name="connsiteX1" fmla="*/ 2717726 w 7198675"/>
              <a:gd name="connsiteY1" fmla="*/ 3467130 h 6252332"/>
              <a:gd name="connsiteX2" fmla="*/ 2203376 w 7198675"/>
              <a:gd name="connsiteY2" fmla="*/ 2571780 h 6252332"/>
              <a:gd name="connsiteX3" fmla="*/ 2222426 w 7198675"/>
              <a:gd name="connsiteY3" fmla="*/ 704880 h 6252332"/>
              <a:gd name="connsiteX4" fmla="*/ 3441626 w 7198675"/>
              <a:gd name="connsiteY4" fmla="*/ 30 h 6252332"/>
              <a:gd name="connsiteX5" fmla="*/ 4965626 w 7198675"/>
              <a:gd name="connsiteY5" fmla="*/ 685830 h 6252332"/>
              <a:gd name="connsiteX6" fmla="*/ 4984676 w 7198675"/>
              <a:gd name="connsiteY6" fmla="*/ 2590830 h 6252332"/>
              <a:gd name="connsiteX7" fmla="*/ 4432226 w 7198675"/>
              <a:gd name="connsiteY7" fmla="*/ 3562380 h 6252332"/>
              <a:gd name="connsiteX8" fmla="*/ 4470326 w 7198675"/>
              <a:gd name="connsiteY8" fmla="*/ 4457730 h 6252332"/>
              <a:gd name="connsiteX9" fmla="*/ 6889507 w 7198675"/>
              <a:gd name="connsiteY9" fmla="*/ 5152967 h 6252332"/>
              <a:gd name="connsiteX10" fmla="*/ 6971605 w 7198675"/>
              <a:gd name="connsiteY10" fmla="*/ 6248430 h 6252332"/>
              <a:gd name="connsiteX11" fmla="*/ 298376 w 7198675"/>
              <a:gd name="connsiteY11" fmla="*/ 6248430 h 6252332"/>
              <a:gd name="connsiteX12" fmla="*/ 260276 w 7198675"/>
              <a:gd name="connsiteY12" fmla="*/ 5067330 h 6252332"/>
              <a:gd name="connsiteX13" fmla="*/ 2679626 w 7198675"/>
              <a:gd name="connsiteY13" fmla="*/ 4457730 h 6252332"/>
              <a:gd name="connsiteX0" fmla="*/ 2679626 w 7251966"/>
              <a:gd name="connsiteY0" fmla="*/ 4457730 h 6258000"/>
              <a:gd name="connsiteX1" fmla="*/ 2717726 w 7251966"/>
              <a:gd name="connsiteY1" fmla="*/ 3467130 h 6258000"/>
              <a:gd name="connsiteX2" fmla="*/ 2203376 w 7251966"/>
              <a:gd name="connsiteY2" fmla="*/ 2571780 h 6258000"/>
              <a:gd name="connsiteX3" fmla="*/ 2222426 w 7251966"/>
              <a:gd name="connsiteY3" fmla="*/ 704880 h 6258000"/>
              <a:gd name="connsiteX4" fmla="*/ 3441626 w 7251966"/>
              <a:gd name="connsiteY4" fmla="*/ 30 h 6258000"/>
              <a:gd name="connsiteX5" fmla="*/ 4965626 w 7251966"/>
              <a:gd name="connsiteY5" fmla="*/ 685830 h 6258000"/>
              <a:gd name="connsiteX6" fmla="*/ 4984676 w 7251966"/>
              <a:gd name="connsiteY6" fmla="*/ 2590830 h 6258000"/>
              <a:gd name="connsiteX7" fmla="*/ 4432226 w 7251966"/>
              <a:gd name="connsiteY7" fmla="*/ 3562380 h 6258000"/>
              <a:gd name="connsiteX8" fmla="*/ 4470326 w 7251966"/>
              <a:gd name="connsiteY8" fmla="*/ 4457730 h 6258000"/>
              <a:gd name="connsiteX9" fmla="*/ 6889507 w 7251966"/>
              <a:gd name="connsiteY9" fmla="*/ 5152967 h 6258000"/>
              <a:gd name="connsiteX10" fmla="*/ 6971605 w 7251966"/>
              <a:gd name="connsiteY10" fmla="*/ 6248430 h 6258000"/>
              <a:gd name="connsiteX11" fmla="*/ 298376 w 7251966"/>
              <a:gd name="connsiteY11" fmla="*/ 6248430 h 6258000"/>
              <a:gd name="connsiteX12" fmla="*/ 260276 w 7251966"/>
              <a:gd name="connsiteY12" fmla="*/ 5067330 h 6258000"/>
              <a:gd name="connsiteX13" fmla="*/ 2679626 w 7251966"/>
              <a:gd name="connsiteY13" fmla="*/ 4457730 h 62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51966" h="6258000">
                <a:moveTo>
                  <a:pt x="2679626" y="4457730"/>
                </a:moveTo>
                <a:cubicBezTo>
                  <a:pt x="3089201" y="4191030"/>
                  <a:pt x="2797101" y="3781455"/>
                  <a:pt x="2717726" y="3467130"/>
                </a:cubicBezTo>
                <a:cubicBezTo>
                  <a:pt x="2638351" y="3152805"/>
                  <a:pt x="2285926" y="3032155"/>
                  <a:pt x="2203376" y="2571780"/>
                </a:cubicBezTo>
                <a:cubicBezTo>
                  <a:pt x="2120826" y="2111405"/>
                  <a:pt x="2016051" y="1133505"/>
                  <a:pt x="2222426" y="704880"/>
                </a:cubicBezTo>
                <a:cubicBezTo>
                  <a:pt x="2428801" y="276255"/>
                  <a:pt x="2984426" y="3205"/>
                  <a:pt x="3441626" y="30"/>
                </a:cubicBezTo>
                <a:cubicBezTo>
                  <a:pt x="3898826" y="-3145"/>
                  <a:pt x="4708451" y="254030"/>
                  <a:pt x="4965626" y="685830"/>
                </a:cubicBezTo>
                <a:cubicBezTo>
                  <a:pt x="5222801" y="1117630"/>
                  <a:pt x="5073576" y="2111405"/>
                  <a:pt x="4984676" y="2590830"/>
                </a:cubicBezTo>
                <a:cubicBezTo>
                  <a:pt x="4895776" y="3070255"/>
                  <a:pt x="4594151" y="3289330"/>
                  <a:pt x="4432226" y="3562380"/>
                </a:cubicBezTo>
                <a:cubicBezTo>
                  <a:pt x="4270301" y="3835430"/>
                  <a:pt x="4060779" y="4192632"/>
                  <a:pt x="4470326" y="4457730"/>
                </a:cubicBezTo>
                <a:cubicBezTo>
                  <a:pt x="4879873" y="4722828"/>
                  <a:pt x="6472627" y="4854517"/>
                  <a:pt x="6889507" y="5152967"/>
                </a:cubicBezTo>
                <a:cubicBezTo>
                  <a:pt x="7306387" y="5451417"/>
                  <a:pt x="7402531" y="6243879"/>
                  <a:pt x="6971605" y="6248430"/>
                </a:cubicBezTo>
                <a:cubicBezTo>
                  <a:pt x="6540679" y="6252981"/>
                  <a:pt x="1647751" y="6267480"/>
                  <a:pt x="298376" y="6248430"/>
                </a:cubicBezTo>
                <a:cubicBezTo>
                  <a:pt x="-43876" y="6175430"/>
                  <a:pt x="-136599" y="5422930"/>
                  <a:pt x="260276" y="5067330"/>
                </a:cubicBezTo>
                <a:cubicBezTo>
                  <a:pt x="657151" y="4711730"/>
                  <a:pt x="2270051" y="4724430"/>
                  <a:pt x="2679626" y="4457730"/>
                </a:cubicBezTo>
                <a:close/>
              </a:path>
            </a:pathLst>
          </a:cu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5" name="右箭头 3"/>
          <p:cNvSpPr/>
          <p:nvPr/>
        </p:nvSpPr>
        <p:spPr>
          <a:xfrm>
            <a:off x="6483350" y="1639888"/>
            <a:ext cx="136525" cy="103187"/>
          </a:xfrm>
          <a:custGeom>
            <a:avLst/>
            <a:gdLst>
              <a:gd name="connsiteX0" fmla="*/ 0 w 400050"/>
              <a:gd name="connsiteY0" fmla="*/ 60975 h 243901"/>
              <a:gd name="connsiteX1" fmla="*/ 278100 w 400050"/>
              <a:gd name="connsiteY1" fmla="*/ 60975 h 243901"/>
              <a:gd name="connsiteX2" fmla="*/ 278100 w 400050"/>
              <a:gd name="connsiteY2" fmla="*/ 0 h 243901"/>
              <a:gd name="connsiteX3" fmla="*/ 400050 w 400050"/>
              <a:gd name="connsiteY3" fmla="*/ 121951 h 243901"/>
              <a:gd name="connsiteX4" fmla="*/ 278100 w 400050"/>
              <a:gd name="connsiteY4" fmla="*/ 243901 h 243901"/>
              <a:gd name="connsiteX5" fmla="*/ 278100 w 400050"/>
              <a:gd name="connsiteY5" fmla="*/ 182926 h 243901"/>
              <a:gd name="connsiteX6" fmla="*/ 0 w 400050"/>
              <a:gd name="connsiteY6" fmla="*/ 182926 h 243901"/>
              <a:gd name="connsiteX7" fmla="*/ 0 w 400050"/>
              <a:gd name="connsiteY7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0 w 400050"/>
              <a:gd name="connsiteY7" fmla="*/ 182926 h 243901"/>
              <a:gd name="connsiteX8" fmla="*/ 0 w 400050"/>
              <a:gd name="connsiteY8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245192 w 400050"/>
              <a:gd name="connsiteY7" fmla="*/ 182554 h 243901"/>
              <a:gd name="connsiteX8" fmla="*/ 0 w 400050"/>
              <a:gd name="connsiteY8" fmla="*/ 182926 h 243901"/>
              <a:gd name="connsiteX9" fmla="*/ 0 w 400050"/>
              <a:gd name="connsiteY9" fmla="*/ 60975 h 243901"/>
              <a:gd name="connsiteX0" fmla="*/ 0 w 400050"/>
              <a:gd name="connsiteY0" fmla="*/ 60975 h 255951"/>
              <a:gd name="connsiteX1" fmla="*/ 235667 w 400050"/>
              <a:gd name="connsiteY1" fmla="*/ 61904 h 255951"/>
              <a:gd name="connsiteX2" fmla="*/ 278100 w 400050"/>
              <a:gd name="connsiteY2" fmla="*/ 60975 h 255951"/>
              <a:gd name="connsiteX3" fmla="*/ 278100 w 400050"/>
              <a:gd name="connsiteY3" fmla="*/ 0 h 255951"/>
              <a:gd name="connsiteX4" fmla="*/ 400050 w 400050"/>
              <a:gd name="connsiteY4" fmla="*/ 121951 h 255951"/>
              <a:gd name="connsiteX5" fmla="*/ 278100 w 400050"/>
              <a:gd name="connsiteY5" fmla="*/ 243901 h 255951"/>
              <a:gd name="connsiteX6" fmla="*/ 208250 w 400050"/>
              <a:gd name="connsiteY6" fmla="*/ 255951 h 255951"/>
              <a:gd name="connsiteX7" fmla="*/ 245192 w 400050"/>
              <a:gd name="connsiteY7" fmla="*/ 182554 h 255951"/>
              <a:gd name="connsiteX8" fmla="*/ 0 w 400050"/>
              <a:gd name="connsiteY8" fmla="*/ 182926 h 255951"/>
              <a:gd name="connsiteX9" fmla="*/ 0 w 400050"/>
              <a:gd name="connsiteY9" fmla="*/ 60975 h 2559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78100 w 400050"/>
              <a:gd name="connsiteY2" fmla="*/ 6097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30475 w 400050"/>
              <a:gd name="connsiteY2" fmla="*/ 1652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85725 h 300401"/>
              <a:gd name="connsiteX1" fmla="*/ 235667 w 400050"/>
              <a:gd name="connsiteY1" fmla="*/ 86654 h 300401"/>
              <a:gd name="connsiteX2" fmla="*/ 173325 w 400050"/>
              <a:gd name="connsiteY2" fmla="*/ 0 h 300401"/>
              <a:gd name="connsiteX3" fmla="*/ 278100 w 400050"/>
              <a:gd name="connsiteY3" fmla="*/ 24750 h 300401"/>
              <a:gd name="connsiteX4" fmla="*/ 400050 w 400050"/>
              <a:gd name="connsiteY4" fmla="*/ 146701 h 300401"/>
              <a:gd name="connsiteX5" fmla="*/ 255875 w 400050"/>
              <a:gd name="connsiteY5" fmla="*/ 300401 h 300401"/>
              <a:gd name="connsiteX6" fmla="*/ 208250 w 400050"/>
              <a:gd name="connsiteY6" fmla="*/ 280701 h 300401"/>
              <a:gd name="connsiteX7" fmla="*/ 245192 w 400050"/>
              <a:gd name="connsiteY7" fmla="*/ 207304 h 300401"/>
              <a:gd name="connsiteX8" fmla="*/ 0 w 400050"/>
              <a:gd name="connsiteY8" fmla="*/ 207676 h 300401"/>
              <a:gd name="connsiteX9" fmla="*/ 0 w 400050"/>
              <a:gd name="connsiteY9" fmla="*/ 85725 h 30040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3325 w 400050"/>
              <a:gd name="connsiteY2" fmla="*/ 26050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186025 w 400050"/>
              <a:gd name="connsiteY6" fmla="*/ 30040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86025 w 400050"/>
              <a:gd name="connsiteY6" fmla="*/ 30040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6350 w 400050"/>
              <a:gd name="connsiteY0" fmla="*/ 134000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6350 w 400050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42017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24125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76500 w 396875"/>
              <a:gd name="connsiteY6" fmla="*/ 31627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86025 w 396875"/>
              <a:gd name="connsiteY6" fmla="*/ 32262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05425 h 339151"/>
              <a:gd name="connsiteX1" fmla="*/ 276942 w 396875"/>
              <a:gd name="connsiteY1" fmla="*/ 112704 h 339151"/>
              <a:gd name="connsiteX2" fmla="*/ 166975 w 396875"/>
              <a:gd name="connsiteY2" fmla="*/ 13350 h 339151"/>
              <a:gd name="connsiteX3" fmla="*/ 233650 w 396875"/>
              <a:gd name="connsiteY3" fmla="*/ 0 h 339151"/>
              <a:gd name="connsiteX4" fmla="*/ 396875 w 396875"/>
              <a:gd name="connsiteY4" fmla="*/ 144176 h 339151"/>
              <a:gd name="connsiteX5" fmla="*/ 217775 w 396875"/>
              <a:gd name="connsiteY5" fmla="*/ 339151 h 339151"/>
              <a:gd name="connsiteX6" fmla="*/ 186025 w 396875"/>
              <a:gd name="connsiteY6" fmla="*/ 297226 h 339151"/>
              <a:gd name="connsiteX7" fmla="*/ 276942 w 396875"/>
              <a:gd name="connsiteY7" fmla="*/ 176204 h 339151"/>
              <a:gd name="connsiteX8" fmla="*/ 0 w 396875"/>
              <a:gd name="connsiteY8" fmla="*/ 179751 h 339151"/>
              <a:gd name="connsiteX9" fmla="*/ 3175 w 396875"/>
              <a:gd name="connsiteY9" fmla="*/ 105425 h 339151"/>
              <a:gd name="connsiteX0" fmla="*/ 3175 w 396875"/>
              <a:gd name="connsiteY0" fmla="*/ 105425 h 313751"/>
              <a:gd name="connsiteX1" fmla="*/ 276942 w 396875"/>
              <a:gd name="connsiteY1" fmla="*/ 112704 h 313751"/>
              <a:gd name="connsiteX2" fmla="*/ 166975 w 396875"/>
              <a:gd name="connsiteY2" fmla="*/ 13350 h 313751"/>
              <a:gd name="connsiteX3" fmla="*/ 233650 w 396875"/>
              <a:gd name="connsiteY3" fmla="*/ 0 h 313751"/>
              <a:gd name="connsiteX4" fmla="*/ 396875 w 396875"/>
              <a:gd name="connsiteY4" fmla="*/ 144176 h 313751"/>
              <a:gd name="connsiteX5" fmla="*/ 252700 w 396875"/>
              <a:gd name="connsiteY5" fmla="*/ 313751 h 313751"/>
              <a:gd name="connsiteX6" fmla="*/ 186025 w 396875"/>
              <a:gd name="connsiteY6" fmla="*/ 297226 h 313751"/>
              <a:gd name="connsiteX7" fmla="*/ 276942 w 396875"/>
              <a:gd name="connsiteY7" fmla="*/ 176204 h 313751"/>
              <a:gd name="connsiteX8" fmla="*/ 0 w 396875"/>
              <a:gd name="connsiteY8" fmla="*/ 179751 h 313751"/>
              <a:gd name="connsiteX9" fmla="*/ 3175 w 396875"/>
              <a:gd name="connsiteY9" fmla="*/ 105425 h 313751"/>
              <a:gd name="connsiteX0" fmla="*/ 3175 w 396875"/>
              <a:gd name="connsiteY0" fmla="*/ 102250 h 310576"/>
              <a:gd name="connsiteX1" fmla="*/ 276942 w 396875"/>
              <a:gd name="connsiteY1" fmla="*/ 109529 h 310576"/>
              <a:gd name="connsiteX2" fmla="*/ 166975 w 396875"/>
              <a:gd name="connsiteY2" fmla="*/ 10175 h 310576"/>
              <a:gd name="connsiteX3" fmla="*/ 252700 w 396875"/>
              <a:gd name="connsiteY3" fmla="*/ 0 h 310576"/>
              <a:gd name="connsiteX4" fmla="*/ 396875 w 396875"/>
              <a:gd name="connsiteY4" fmla="*/ 141001 h 310576"/>
              <a:gd name="connsiteX5" fmla="*/ 252700 w 396875"/>
              <a:gd name="connsiteY5" fmla="*/ 310576 h 310576"/>
              <a:gd name="connsiteX6" fmla="*/ 186025 w 396875"/>
              <a:gd name="connsiteY6" fmla="*/ 294051 h 310576"/>
              <a:gd name="connsiteX7" fmla="*/ 276942 w 396875"/>
              <a:gd name="connsiteY7" fmla="*/ 173029 h 310576"/>
              <a:gd name="connsiteX8" fmla="*/ 0 w 396875"/>
              <a:gd name="connsiteY8" fmla="*/ 176576 h 310576"/>
              <a:gd name="connsiteX9" fmla="*/ 3175 w 396875"/>
              <a:gd name="connsiteY9" fmla="*/ 102250 h 310576"/>
              <a:gd name="connsiteX0" fmla="*/ 3175 w 396875"/>
              <a:gd name="connsiteY0" fmla="*/ 95106 h 303432"/>
              <a:gd name="connsiteX1" fmla="*/ 276942 w 396875"/>
              <a:gd name="connsiteY1" fmla="*/ 102385 h 303432"/>
              <a:gd name="connsiteX2" fmla="*/ 166975 w 396875"/>
              <a:gd name="connsiteY2" fmla="*/ 3031 h 303432"/>
              <a:gd name="connsiteX3" fmla="*/ 264606 w 396875"/>
              <a:gd name="connsiteY3" fmla="*/ 0 h 303432"/>
              <a:gd name="connsiteX4" fmla="*/ 396875 w 396875"/>
              <a:gd name="connsiteY4" fmla="*/ 133857 h 303432"/>
              <a:gd name="connsiteX5" fmla="*/ 252700 w 396875"/>
              <a:gd name="connsiteY5" fmla="*/ 303432 h 303432"/>
              <a:gd name="connsiteX6" fmla="*/ 186025 w 396875"/>
              <a:gd name="connsiteY6" fmla="*/ 286907 h 303432"/>
              <a:gd name="connsiteX7" fmla="*/ 276942 w 396875"/>
              <a:gd name="connsiteY7" fmla="*/ 165885 h 303432"/>
              <a:gd name="connsiteX8" fmla="*/ 0 w 396875"/>
              <a:gd name="connsiteY8" fmla="*/ 169432 h 303432"/>
              <a:gd name="connsiteX9" fmla="*/ 3175 w 396875"/>
              <a:gd name="connsiteY9" fmla="*/ 95106 h 303432"/>
              <a:gd name="connsiteX0" fmla="*/ 3175 w 396875"/>
              <a:gd name="connsiteY0" fmla="*/ 95106 h 286907"/>
              <a:gd name="connsiteX1" fmla="*/ 276942 w 396875"/>
              <a:gd name="connsiteY1" fmla="*/ 102385 h 286907"/>
              <a:gd name="connsiteX2" fmla="*/ 166975 w 396875"/>
              <a:gd name="connsiteY2" fmla="*/ 3031 h 286907"/>
              <a:gd name="connsiteX3" fmla="*/ 264606 w 396875"/>
              <a:gd name="connsiteY3" fmla="*/ 0 h 286907"/>
              <a:gd name="connsiteX4" fmla="*/ 396875 w 396875"/>
              <a:gd name="connsiteY4" fmla="*/ 133857 h 286907"/>
              <a:gd name="connsiteX5" fmla="*/ 274131 w 396875"/>
              <a:gd name="connsiteY5" fmla="*/ 284382 h 286907"/>
              <a:gd name="connsiteX6" fmla="*/ 186025 w 396875"/>
              <a:gd name="connsiteY6" fmla="*/ 286907 h 286907"/>
              <a:gd name="connsiteX7" fmla="*/ 276942 w 396875"/>
              <a:gd name="connsiteY7" fmla="*/ 165885 h 286907"/>
              <a:gd name="connsiteX8" fmla="*/ 0 w 396875"/>
              <a:gd name="connsiteY8" fmla="*/ 169432 h 286907"/>
              <a:gd name="connsiteX9" fmla="*/ 3175 w 396875"/>
              <a:gd name="connsiteY9" fmla="*/ 95106 h 286907"/>
              <a:gd name="connsiteX0" fmla="*/ 3175 w 396875"/>
              <a:gd name="connsiteY0" fmla="*/ 92724 h 284525"/>
              <a:gd name="connsiteX1" fmla="*/ 276942 w 396875"/>
              <a:gd name="connsiteY1" fmla="*/ 100003 h 284525"/>
              <a:gd name="connsiteX2" fmla="*/ 166975 w 396875"/>
              <a:gd name="connsiteY2" fmla="*/ 649 h 284525"/>
              <a:gd name="connsiteX3" fmla="*/ 269368 w 396875"/>
              <a:gd name="connsiteY3" fmla="*/ 0 h 284525"/>
              <a:gd name="connsiteX4" fmla="*/ 396875 w 396875"/>
              <a:gd name="connsiteY4" fmla="*/ 131475 h 284525"/>
              <a:gd name="connsiteX5" fmla="*/ 274131 w 396875"/>
              <a:gd name="connsiteY5" fmla="*/ 282000 h 284525"/>
              <a:gd name="connsiteX6" fmla="*/ 186025 w 396875"/>
              <a:gd name="connsiteY6" fmla="*/ 284525 h 284525"/>
              <a:gd name="connsiteX7" fmla="*/ 276942 w 396875"/>
              <a:gd name="connsiteY7" fmla="*/ 163503 h 284525"/>
              <a:gd name="connsiteX8" fmla="*/ 0 w 396875"/>
              <a:gd name="connsiteY8" fmla="*/ 167050 h 284525"/>
              <a:gd name="connsiteX9" fmla="*/ 3175 w 396875"/>
              <a:gd name="connsiteY9" fmla="*/ 92724 h 284525"/>
              <a:gd name="connsiteX0" fmla="*/ 3175 w 396875"/>
              <a:gd name="connsiteY0" fmla="*/ 92724 h 282144"/>
              <a:gd name="connsiteX1" fmla="*/ 276942 w 396875"/>
              <a:gd name="connsiteY1" fmla="*/ 100003 h 282144"/>
              <a:gd name="connsiteX2" fmla="*/ 166975 w 396875"/>
              <a:gd name="connsiteY2" fmla="*/ 649 h 282144"/>
              <a:gd name="connsiteX3" fmla="*/ 269368 w 396875"/>
              <a:gd name="connsiteY3" fmla="*/ 0 h 282144"/>
              <a:gd name="connsiteX4" fmla="*/ 396875 w 396875"/>
              <a:gd name="connsiteY4" fmla="*/ 131475 h 282144"/>
              <a:gd name="connsiteX5" fmla="*/ 274131 w 396875"/>
              <a:gd name="connsiteY5" fmla="*/ 282000 h 282144"/>
              <a:gd name="connsiteX6" fmla="*/ 174119 w 396875"/>
              <a:gd name="connsiteY6" fmla="*/ 282144 h 282144"/>
              <a:gd name="connsiteX7" fmla="*/ 276942 w 396875"/>
              <a:gd name="connsiteY7" fmla="*/ 163503 h 282144"/>
              <a:gd name="connsiteX8" fmla="*/ 0 w 396875"/>
              <a:gd name="connsiteY8" fmla="*/ 167050 h 282144"/>
              <a:gd name="connsiteX9" fmla="*/ 3175 w 396875"/>
              <a:gd name="connsiteY9" fmla="*/ 92724 h 282144"/>
              <a:gd name="connsiteX0" fmla="*/ 3175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175 w 406400"/>
              <a:gd name="connsiteY9" fmla="*/ 92724 h 282144"/>
              <a:gd name="connsiteX0" fmla="*/ 36512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6512 w 406400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8412 w 370681"/>
              <a:gd name="connsiteY5" fmla="*/ 281351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1268 w 370681"/>
              <a:gd name="connsiteY5" fmla="*/ 278970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78970"/>
              <a:gd name="connsiteX1" fmla="*/ 241223 w 370681"/>
              <a:gd name="connsiteY1" fmla="*/ 99354 h 278970"/>
              <a:gd name="connsiteX2" fmla="*/ 131256 w 370681"/>
              <a:gd name="connsiteY2" fmla="*/ 0 h 278970"/>
              <a:gd name="connsiteX3" fmla="*/ 233649 w 370681"/>
              <a:gd name="connsiteY3" fmla="*/ 1732 h 278970"/>
              <a:gd name="connsiteX4" fmla="*/ 370681 w 370681"/>
              <a:gd name="connsiteY4" fmla="*/ 128445 h 278970"/>
              <a:gd name="connsiteX5" fmla="*/ 231268 w 370681"/>
              <a:gd name="connsiteY5" fmla="*/ 278970 h 278970"/>
              <a:gd name="connsiteX6" fmla="*/ 140781 w 370681"/>
              <a:gd name="connsiteY6" fmla="*/ 274352 h 278970"/>
              <a:gd name="connsiteX7" fmla="*/ 241223 w 370681"/>
              <a:gd name="connsiteY7" fmla="*/ 162854 h 278970"/>
              <a:gd name="connsiteX8" fmla="*/ 0 w 370681"/>
              <a:gd name="connsiteY8" fmla="*/ 166401 h 278970"/>
              <a:gd name="connsiteX9" fmla="*/ 793 w 370681"/>
              <a:gd name="connsiteY9" fmla="*/ 92075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0681" h="278970">
                <a:moveTo>
                  <a:pt x="793" y="92075"/>
                </a:moveTo>
                <a:lnTo>
                  <a:pt x="241223" y="99354"/>
                </a:lnTo>
                <a:lnTo>
                  <a:pt x="131256" y="0"/>
                </a:lnTo>
                <a:cubicBezTo>
                  <a:pt x="177293" y="2166"/>
                  <a:pt x="199518" y="1948"/>
                  <a:pt x="233649" y="1732"/>
                </a:cubicBezTo>
                <a:lnTo>
                  <a:pt x="370681" y="128445"/>
                </a:lnTo>
                <a:lnTo>
                  <a:pt x="231268" y="278970"/>
                </a:lnTo>
                <a:lnTo>
                  <a:pt x="140781" y="274352"/>
                </a:lnTo>
                <a:lnTo>
                  <a:pt x="241223" y="162854"/>
                </a:lnTo>
                <a:lnTo>
                  <a:pt x="0" y="166401"/>
                </a:lnTo>
                <a:cubicBezTo>
                  <a:pt x="264" y="141626"/>
                  <a:pt x="529" y="116850"/>
                  <a:pt x="793" y="92075"/>
                </a:cubicBezTo>
                <a:close/>
              </a:path>
            </a:pathLst>
          </a:cu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6" name="右箭头 3"/>
          <p:cNvSpPr/>
          <p:nvPr/>
        </p:nvSpPr>
        <p:spPr>
          <a:xfrm>
            <a:off x="6530975" y="1639888"/>
            <a:ext cx="136525" cy="103187"/>
          </a:xfrm>
          <a:custGeom>
            <a:avLst/>
            <a:gdLst>
              <a:gd name="connsiteX0" fmla="*/ 0 w 400050"/>
              <a:gd name="connsiteY0" fmla="*/ 60975 h 243901"/>
              <a:gd name="connsiteX1" fmla="*/ 278100 w 400050"/>
              <a:gd name="connsiteY1" fmla="*/ 60975 h 243901"/>
              <a:gd name="connsiteX2" fmla="*/ 278100 w 400050"/>
              <a:gd name="connsiteY2" fmla="*/ 0 h 243901"/>
              <a:gd name="connsiteX3" fmla="*/ 400050 w 400050"/>
              <a:gd name="connsiteY3" fmla="*/ 121951 h 243901"/>
              <a:gd name="connsiteX4" fmla="*/ 278100 w 400050"/>
              <a:gd name="connsiteY4" fmla="*/ 243901 h 243901"/>
              <a:gd name="connsiteX5" fmla="*/ 278100 w 400050"/>
              <a:gd name="connsiteY5" fmla="*/ 182926 h 243901"/>
              <a:gd name="connsiteX6" fmla="*/ 0 w 400050"/>
              <a:gd name="connsiteY6" fmla="*/ 182926 h 243901"/>
              <a:gd name="connsiteX7" fmla="*/ 0 w 400050"/>
              <a:gd name="connsiteY7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0 w 400050"/>
              <a:gd name="connsiteY7" fmla="*/ 182926 h 243901"/>
              <a:gd name="connsiteX8" fmla="*/ 0 w 400050"/>
              <a:gd name="connsiteY8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245192 w 400050"/>
              <a:gd name="connsiteY7" fmla="*/ 182554 h 243901"/>
              <a:gd name="connsiteX8" fmla="*/ 0 w 400050"/>
              <a:gd name="connsiteY8" fmla="*/ 182926 h 243901"/>
              <a:gd name="connsiteX9" fmla="*/ 0 w 400050"/>
              <a:gd name="connsiteY9" fmla="*/ 60975 h 243901"/>
              <a:gd name="connsiteX0" fmla="*/ 0 w 400050"/>
              <a:gd name="connsiteY0" fmla="*/ 60975 h 255951"/>
              <a:gd name="connsiteX1" fmla="*/ 235667 w 400050"/>
              <a:gd name="connsiteY1" fmla="*/ 61904 h 255951"/>
              <a:gd name="connsiteX2" fmla="*/ 278100 w 400050"/>
              <a:gd name="connsiteY2" fmla="*/ 60975 h 255951"/>
              <a:gd name="connsiteX3" fmla="*/ 278100 w 400050"/>
              <a:gd name="connsiteY3" fmla="*/ 0 h 255951"/>
              <a:gd name="connsiteX4" fmla="*/ 400050 w 400050"/>
              <a:gd name="connsiteY4" fmla="*/ 121951 h 255951"/>
              <a:gd name="connsiteX5" fmla="*/ 278100 w 400050"/>
              <a:gd name="connsiteY5" fmla="*/ 243901 h 255951"/>
              <a:gd name="connsiteX6" fmla="*/ 208250 w 400050"/>
              <a:gd name="connsiteY6" fmla="*/ 255951 h 255951"/>
              <a:gd name="connsiteX7" fmla="*/ 245192 w 400050"/>
              <a:gd name="connsiteY7" fmla="*/ 182554 h 255951"/>
              <a:gd name="connsiteX8" fmla="*/ 0 w 400050"/>
              <a:gd name="connsiteY8" fmla="*/ 182926 h 255951"/>
              <a:gd name="connsiteX9" fmla="*/ 0 w 400050"/>
              <a:gd name="connsiteY9" fmla="*/ 60975 h 2559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78100 w 400050"/>
              <a:gd name="connsiteY2" fmla="*/ 6097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30475 w 400050"/>
              <a:gd name="connsiteY2" fmla="*/ 1652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85725 h 300401"/>
              <a:gd name="connsiteX1" fmla="*/ 235667 w 400050"/>
              <a:gd name="connsiteY1" fmla="*/ 86654 h 300401"/>
              <a:gd name="connsiteX2" fmla="*/ 173325 w 400050"/>
              <a:gd name="connsiteY2" fmla="*/ 0 h 300401"/>
              <a:gd name="connsiteX3" fmla="*/ 278100 w 400050"/>
              <a:gd name="connsiteY3" fmla="*/ 24750 h 300401"/>
              <a:gd name="connsiteX4" fmla="*/ 400050 w 400050"/>
              <a:gd name="connsiteY4" fmla="*/ 146701 h 300401"/>
              <a:gd name="connsiteX5" fmla="*/ 255875 w 400050"/>
              <a:gd name="connsiteY5" fmla="*/ 300401 h 300401"/>
              <a:gd name="connsiteX6" fmla="*/ 208250 w 400050"/>
              <a:gd name="connsiteY6" fmla="*/ 280701 h 300401"/>
              <a:gd name="connsiteX7" fmla="*/ 245192 w 400050"/>
              <a:gd name="connsiteY7" fmla="*/ 207304 h 300401"/>
              <a:gd name="connsiteX8" fmla="*/ 0 w 400050"/>
              <a:gd name="connsiteY8" fmla="*/ 207676 h 300401"/>
              <a:gd name="connsiteX9" fmla="*/ 0 w 400050"/>
              <a:gd name="connsiteY9" fmla="*/ 85725 h 30040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3325 w 400050"/>
              <a:gd name="connsiteY2" fmla="*/ 26050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186025 w 400050"/>
              <a:gd name="connsiteY6" fmla="*/ 30040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86025 w 400050"/>
              <a:gd name="connsiteY6" fmla="*/ 30040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6350 w 400050"/>
              <a:gd name="connsiteY0" fmla="*/ 134000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6350 w 400050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42017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24125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76500 w 396875"/>
              <a:gd name="connsiteY6" fmla="*/ 31627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86025 w 396875"/>
              <a:gd name="connsiteY6" fmla="*/ 32262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05425 h 339151"/>
              <a:gd name="connsiteX1" fmla="*/ 276942 w 396875"/>
              <a:gd name="connsiteY1" fmla="*/ 112704 h 339151"/>
              <a:gd name="connsiteX2" fmla="*/ 166975 w 396875"/>
              <a:gd name="connsiteY2" fmla="*/ 13350 h 339151"/>
              <a:gd name="connsiteX3" fmla="*/ 233650 w 396875"/>
              <a:gd name="connsiteY3" fmla="*/ 0 h 339151"/>
              <a:gd name="connsiteX4" fmla="*/ 396875 w 396875"/>
              <a:gd name="connsiteY4" fmla="*/ 144176 h 339151"/>
              <a:gd name="connsiteX5" fmla="*/ 217775 w 396875"/>
              <a:gd name="connsiteY5" fmla="*/ 339151 h 339151"/>
              <a:gd name="connsiteX6" fmla="*/ 186025 w 396875"/>
              <a:gd name="connsiteY6" fmla="*/ 297226 h 339151"/>
              <a:gd name="connsiteX7" fmla="*/ 276942 w 396875"/>
              <a:gd name="connsiteY7" fmla="*/ 176204 h 339151"/>
              <a:gd name="connsiteX8" fmla="*/ 0 w 396875"/>
              <a:gd name="connsiteY8" fmla="*/ 179751 h 339151"/>
              <a:gd name="connsiteX9" fmla="*/ 3175 w 396875"/>
              <a:gd name="connsiteY9" fmla="*/ 105425 h 339151"/>
              <a:gd name="connsiteX0" fmla="*/ 3175 w 396875"/>
              <a:gd name="connsiteY0" fmla="*/ 105425 h 313751"/>
              <a:gd name="connsiteX1" fmla="*/ 276942 w 396875"/>
              <a:gd name="connsiteY1" fmla="*/ 112704 h 313751"/>
              <a:gd name="connsiteX2" fmla="*/ 166975 w 396875"/>
              <a:gd name="connsiteY2" fmla="*/ 13350 h 313751"/>
              <a:gd name="connsiteX3" fmla="*/ 233650 w 396875"/>
              <a:gd name="connsiteY3" fmla="*/ 0 h 313751"/>
              <a:gd name="connsiteX4" fmla="*/ 396875 w 396875"/>
              <a:gd name="connsiteY4" fmla="*/ 144176 h 313751"/>
              <a:gd name="connsiteX5" fmla="*/ 252700 w 396875"/>
              <a:gd name="connsiteY5" fmla="*/ 313751 h 313751"/>
              <a:gd name="connsiteX6" fmla="*/ 186025 w 396875"/>
              <a:gd name="connsiteY6" fmla="*/ 297226 h 313751"/>
              <a:gd name="connsiteX7" fmla="*/ 276942 w 396875"/>
              <a:gd name="connsiteY7" fmla="*/ 176204 h 313751"/>
              <a:gd name="connsiteX8" fmla="*/ 0 w 396875"/>
              <a:gd name="connsiteY8" fmla="*/ 179751 h 313751"/>
              <a:gd name="connsiteX9" fmla="*/ 3175 w 396875"/>
              <a:gd name="connsiteY9" fmla="*/ 105425 h 313751"/>
              <a:gd name="connsiteX0" fmla="*/ 3175 w 396875"/>
              <a:gd name="connsiteY0" fmla="*/ 102250 h 310576"/>
              <a:gd name="connsiteX1" fmla="*/ 276942 w 396875"/>
              <a:gd name="connsiteY1" fmla="*/ 109529 h 310576"/>
              <a:gd name="connsiteX2" fmla="*/ 166975 w 396875"/>
              <a:gd name="connsiteY2" fmla="*/ 10175 h 310576"/>
              <a:gd name="connsiteX3" fmla="*/ 252700 w 396875"/>
              <a:gd name="connsiteY3" fmla="*/ 0 h 310576"/>
              <a:gd name="connsiteX4" fmla="*/ 396875 w 396875"/>
              <a:gd name="connsiteY4" fmla="*/ 141001 h 310576"/>
              <a:gd name="connsiteX5" fmla="*/ 252700 w 396875"/>
              <a:gd name="connsiteY5" fmla="*/ 310576 h 310576"/>
              <a:gd name="connsiteX6" fmla="*/ 186025 w 396875"/>
              <a:gd name="connsiteY6" fmla="*/ 294051 h 310576"/>
              <a:gd name="connsiteX7" fmla="*/ 276942 w 396875"/>
              <a:gd name="connsiteY7" fmla="*/ 173029 h 310576"/>
              <a:gd name="connsiteX8" fmla="*/ 0 w 396875"/>
              <a:gd name="connsiteY8" fmla="*/ 176576 h 310576"/>
              <a:gd name="connsiteX9" fmla="*/ 3175 w 396875"/>
              <a:gd name="connsiteY9" fmla="*/ 102250 h 310576"/>
              <a:gd name="connsiteX0" fmla="*/ 3175 w 396875"/>
              <a:gd name="connsiteY0" fmla="*/ 95106 h 303432"/>
              <a:gd name="connsiteX1" fmla="*/ 276942 w 396875"/>
              <a:gd name="connsiteY1" fmla="*/ 102385 h 303432"/>
              <a:gd name="connsiteX2" fmla="*/ 166975 w 396875"/>
              <a:gd name="connsiteY2" fmla="*/ 3031 h 303432"/>
              <a:gd name="connsiteX3" fmla="*/ 264606 w 396875"/>
              <a:gd name="connsiteY3" fmla="*/ 0 h 303432"/>
              <a:gd name="connsiteX4" fmla="*/ 396875 w 396875"/>
              <a:gd name="connsiteY4" fmla="*/ 133857 h 303432"/>
              <a:gd name="connsiteX5" fmla="*/ 252700 w 396875"/>
              <a:gd name="connsiteY5" fmla="*/ 303432 h 303432"/>
              <a:gd name="connsiteX6" fmla="*/ 186025 w 396875"/>
              <a:gd name="connsiteY6" fmla="*/ 286907 h 303432"/>
              <a:gd name="connsiteX7" fmla="*/ 276942 w 396875"/>
              <a:gd name="connsiteY7" fmla="*/ 165885 h 303432"/>
              <a:gd name="connsiteX8" fmla="*/ 0 w 396875"/>
              <a:gd name="connsiteY8" fmla="*/ 169432 h 303432"/>
              <a:gd name="connsiteX9" fmla="*/ 3175 w 396875"/>
              <a:gd name="connsiteY9" fmla="*/ 95106 h 303432"/>
              <a:gd name="connsiteX0" fmla="*/ 3175 w 396875"/>
              <a:gd name="connsiteY0" fmla="*/ 95106 h 286907"/>
              <a:gd name="connsiteX1" fmla="*/ 276942 w 396875"/>
              <a:gd name="connsiteY1" fmla="*/ 102385 h 286907"/>
              <a:gd name="connsiteX2" fmla="*/ 166975 w 396875"/>
              <a:gd name="connsiteY2" fmla="*/ 3031 h 286907"/>
              <a:gd name="connsiteX3" fmla="*/ 264606 w 396875"/>
              <a:gd name="connsiteY3" fmla="*/ 0 h 286907"/>
              <a:gd name="connsiteX4" fmla="*/ 396875 w 396875"/>
              <a:gd name="connsiteY4" fmla="*/ 133857 h 286907"/>
              <a:gd name="connsiteX5" fmla="*/ 274131 w 396875"/>
              <a:gd name="connsiteY5" fmla="*/ 284382 h 286907"/>
              <a:gd name="connsiteX6" fmla="*/ 186025 w 396875"/>
              <a:gd name="connsiteY6" fmla="*/ 286907 h 286907"/>
              <a:gd name="connsiteX7" fmla="*/ 276942 w 396875"/>
              <a:gd name="connsiteY7" fmla="*/ 165885 h 286907"/>
              <a:gd name="connsiteX8" fmla="*/ 0 w 396875"/>
              <a:gd name="connsiteY8" fmla="*/ 169432 h 286907"/>
              <a:gd name="connsiteX9" fmla="*/ 3175 w 396875"/>
              <a:gd name="connsiteY9" fmla="*/ 95106 h 286907"/>
              <a:gd name="connsiteX0" fmla="*/ 3175 w 396875"/>
              <a:gd name="connsiteY0" fmla="*/ 92724 h 284525"/>
              <a:gd name="connsiteX1" fmla="*/ 276942 w 396875"/>
              <a:gd name="connsiteY1" fmla="*/ 100003 h 284525"/>
              <a:gd name="connsiteX2" fmla="*/ 166975 w 396875"/>
              <a:gd name="connsiteY2" fmla="*/ 649 h 284525"/>
              <a:gd name="connsiteX3" fmla="*/ 269368 w 396875"/>
              <a:gd name="connsiteY3" fmla="*/ 0 h 284525"/>
              <a:gd name="connsiteX4" fmla="*/ 396875 w 396875"/>
              <a:gd name="connsiteY4" fmla="*/ 131475 h 284525"/>
              <a:gd name="connsiteX5" fmla="*/ 274131 w 396875"/>
              <a:gd name="connsiteY5" fmla="*/ 282000 h 284525"/>
              <a:gd name="connsiteX6" fmla="*/ 186025 w 396875"/>
              <a:gd name="connsiteY6" fmla="*/ 284525 h 284525"/>
              <a:gd name="connsiteX7" fmla="*/ 276942 w 396875"/>
              <a:gd name="connsiteY7" fmla="*/ 163503 h 284525"/>
              <a:gd name="connsiteX8" fmla="*/ 0 w 396875"/>
              <a:gd name="connsiteY8" fmla="*/ 167050 h 284525"/>
              <a:gd name="connsiteX9" fmla="*/ 3175 w 396875"/>
              <a:gd name="connsiteY9" fmla="*/ 92724 h 284525"/>
              <a:gd name="connsiteX0" fmla="*/ 3175 w 396875"/>
              <a:gd name="connsiteY0" fmla="*/ 92724 h 282144"/>
              <a:gd name="connsiteX1" fmla="*/ 276942 w 396875"/>
              <a:gd name="connsiteY1" fmla="*/ 100003 h 282144"/>
              <a:gd name="connsiteX2" fmla="*/ 166975 w 396875"/>
              <a:gd name="connsiteY2" fmla="*/ 649 h 282144"/>
              <a:gd name="connsiteX3" fmla="*/ 269368 w 396875"/>
              <a:gd name="connsiteY3" fmla="*/ 0 h 282144"/>
              <a:gd name="connsiteX4" fmla="*/ 396875 w 396875"/>
              <a:gd name="connsiteY4" fmla="*/ 131475 h 282144"/>
              <a:gd name="connsiteX5" fmla="*/ 274131 w 396875"/>
              <a:gd name="connsiteY5" fmla="*/ 282000 h 282144"/>
              <a:gd name="connsiteX6" fmla="*/ 174119 w 396875"/>
              <a:gd name="connsiteY6" fmla="*/ 282144 h 282144"/>
              <a:gd name="connsiteX7" fmla="*/ 276942 w 396875"/>
              <a:gd name="connsiteY7" fmla="*/ 163503 h 282144"/>
              <a:gd name="connsiteX8" fmla="*/ 0 w 396875"/>
              <a:gd name="connsiteY8" fmla="*/ 167050 h 282144"/>
              <a:gd name="connsiteX9" fmla="*/ 3175 w 396875"/>
              <a:gd name="connsiteY9" fmla="*/ 92724 h 282144"/>
              <a:gd name="connsiteX0" fmla="*/ 3175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175 w 406400"/>
              <a:gd name="connsiteY9" fmla="*/ 92724 h 282144"/>
              <a:gd name="connsiteX0" fmla="*/ 36512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6512 w 406400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8412 w 370681"/>
              <a:gd name="connsiteY5" fmla="*/ 281351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1268 w 370681"/>
              <a:gd name="connsiteY5" fmla="*/ 278970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78970"/>
              <a:gd name="connsiteX1" fmla="*/ 241223 w 370681"/>
              <a:gd name="connsiteY1" fmla="*/ 99354 h 278970"/>
              <a:gd name="connsiteX2" fmla="*/ 131256 w 370681"/>
              <a:gd name="connsiteY2" fmla="*/ 0 h 278970"/>
              <a:gd name="connsiteX3" fmla="*/ 233649 w 370681"/>
              <a:gd name="connsiteY3" fmla="*/ 1732 h 278970"/>
              <a:gd name="connsiteX4" fmla="*/ 370681 w 370681"/>
              <a:gd name="connsiteY4" fmla="*/ 128445 h 278970"/>
              <a:gd name="connsiteX5" fmla="*/ 231268 w 370681"/>
              <a:gd name="connsiteY5" fmla="*/ 278970 h 278970"/>
              <a:gd name="connsiteX6" fmla="*/ 140781 w 370681"/>
              <a:gd name="connsiteY6" fmla="*/ 274352 h 278970"/>
              <a:gd name="connsiteX7" fmla="*/ 241223 w 370681"/>
              <a:gd name="connsiteY7" fmla="*/ 162854 h 278970"/>
              <a:gd name="connsiteX8" fmla="*/ 0 w 370681"/>
              <a:gd name="connsiteY8" fmla="*/ 166401 h 278970"/>
              <a:gd name="connsiteX9" fmla="*/ 793 w 370681"/>
              <a:gd name="connsiteY9" fmla="*/ 92075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0681" h="278970">
                <a:moveTo>
                  <a:pt x="793" y="92075"/>
                </a:moveTo>
                <a:lnTo>
                  <a:pt x="241223" y="99354"/>
                </a:lnTo>
                <a:lnTo>
                  <a:pt x="131256" y="0"/>
                </a:lnTo>
                <a:cubicBezTo>
                  <a:pt x="177293" y="2166"/>
                  <a:pt x="199518" y="1948"/>
                  <a:pt x="233649" y="1732"/>
                </a:cubicBezTo>
                <a:lnTo>
                  <a:pt x="370681" y="128445"/>
                </a:lnTo>
                <a:lnTo>
                  <a:pt x="231268" y="278970"/>
                </a:lnTo>
                <a:lnTo>
                  <a:pt x="140781" y="274352"/>
                </a:lnTo>
                <a:lnTo>
                  <a:pt x="241223" y="162854"/>
                </a:lnTo>
                <a:lnTo>
                  <a:pt x="0" y="166401"/>
                </a:lnTo>
                <a:cubicBezTo>
                  <a:pt x="264" y="141626"/>
                  <a:pt x="529" y="116850"/>
                  <a:pt x="793" y="92075"/>
                </a:cubicBezTo>
                <a:close/>
              </a:path>
            </a:pathLst>
          </a:cu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7" name="右箭头 3"/>
          <p:cNvSpPr/>
          <p:nvPr/>
        </p:nvSpPr>
        <p:spPr>
          <a:xfrm rot="16200000" flipH="1">
            <a:off x="7080250" y="1304925"/>
            <a:ext cx="157163" cy="93663"/>
          </a:xfrm>
          <a:custGeom>
            <a:avLst/>
            <a:gdLst>
              <a:gd name="connsiteX0" fmla="*/ 0 w 400050"/>
              <a:gd name="connsiteY0" fmla="*/ 60975 h 243901"/>
              <a:gd name="connsiteX1" fmla="*/ 278100 w 400050"/>
              <a:gd name="connsiteY1" fmla="*/ 60975 h 243901"/>
              <a:gd name="connsiteX2" fmla="*/ 278100 w 400050"/>
              <a:gd name="connsiteY2" fmla="*/ 0 h 243901"/>
              <a:gd name="connsiteX3" fmla="*/ 400050 w 400050"/>
              <a:gd name="connsiteY3" fmla="*/ 121951 h 243901"/>
              <a:gd name="connsiteX4" fmla="*/ 278100 w 400050"/>
              <a:gd name="connsiteY4" fmla="*/ 243901 h 243901"/>
              <a:gd name="connsiteX5" fmla="*/ 278100 w 400050"/>
              <a:gd name="connsiteY5" fmla="*/ 182926 h 243901"/>
              <a:gd name="connsiteX6" fmla="*/ 0 w 400050"/>
              <a:gd name="connsiteY6" fmla="*/ 182926 h 243901"/>
              <a:gd name="connsiteX7" fmla="*/ 0 w 400050"/>
              <a:gd name="connsiteY7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0 w 400050"/>
              <a:gd name="connsiteY7" fmla="*/ 182926 h 243901"/>
              <a:gd name="connsiteX8" fmla="*/ 0 w 400050"/>
              <a:gd name="connsiteY8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245192 w 400050"/>
              <a:gd name="connsiteY7" fmla="*/ 182554 h 243901"/>
              <a:gd name="connsiteX8" fmla="*/ 0 w 400050"/>
              <a:gd name="connsiteY8" fmla="*/ 182926 h 243901"/>
              <a:gd name="connsiteX9" fmla="*/ 0 w 400050"/>
              <a:gd name="connsiteY9" fmla="*/ 60975 h 243901"/>
              <a:gd name="connsiteX0" fmla="*/ 0 w 400050"/>
              <a:gd name="connsiteY0" fmla="*/ 60975 h 255951"/>
              <a:gd name="connsiteX1" fmla="*/ 235667 w 400050"/>
              <a:gd name="connsiteY1" fmla="*/ 61904 h 255951"/>
              <a:gd name="connsiteX2" fmla="*/ 278100 w 400050"/>
              <a:gd name="connsiteY2" fmla="*/ 60975 h 255951"/>
              <a:gd name="connsiteX3" fmla="*/ 278100 w 400050"/>
              <a:gd name="connsiteY3" fmla="*/ 0 h 255951"/>
              <a:gd name="connsiteX4" fmla="*/ 400050 w 400050"/>
              <a:gd name="connsiteY4" fmla="*/ 121951 h 255951"/>
              <a:gd name="connsiteX5" fmla="*/ 278100 w 400050"/>
              <a:gd name="connsiteY5" fmla="*/ 243901 h 255951"/>
              <a:gd name="connsiteX6" fmla="*/ 208250 w 400050"/>
              <a:gd name="connsiteY6" fmla="*/ 255951 h 255951"/>
              <a:gd name="connsiteX7" fmla="*/ 245192 w 400050"/>
              <a:gd name="connsiteY7" fmla="*/ 182554 h 255951"/>
              <a:gd name="connsiteX8" fmla="*/ 0 w 400050"/>
              <a:gd name="connsiteY8" fmla="*/ 182926 h 255951"/>
              <a:gd name="connsiteX9" fmla="*/ 0 w 400050"/>
              <a:gd name="connsiteY9" fmla="*/ 60975 h 2559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78100 w 400050"/>
              <a:gd name="connsiteY2" fmla="*/ 6097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30475 w 400050"/>
              <a:gd name="connsiteY2" fmla="*/ 1652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85725 h 300401"/>
              <a:gd name="connsiteX1" fmla="*/ 235667 w 400050"/>
              <a:gd name="connsiteY1" fmla="*/ 86654 h 300401"/>
              <a:gd name="connsiteX2" fmla="*/ 173325 w 400050"/>
              <a:gd name="connsiteY2" fmla="*/ 0 h 300401"/>
              <a:gd name="connsiteX3" fmla="*/ 278100 w 400050"/>
              <a:gd name="connsiteY3" fmla="*/ 24750 h 300401"/>
              <a:gd name="connsiteX4" fmla="*/ 400050 w 400050"/>
              <a:gd name="connsiteY4" fmla="*/ 146701 h 300401"/>
              <a:gd name="connsiteX5" fmla="*/ 255875 w 400050"/>
              <a:gd name="connsiteY5" fmla="*/ 300401 h 300401"/>
              <a:gd name="connsiteX6" fmla="*/ 208250 w 400050"/>
              <a:gd name="connsiteY6" fmla="*/ 280701 h 300401"/>
              <a:gd name="connsiteX7" fmla="*/ 245192 w 400050"/>
              <a:gd name="connsiteY7" fmla="*/ 207304 h 300401"/>
              <a:gd name="connsiteX8" fmla="*/ 0 w 400050"/>
              <a:gd name="connsiteY8" fmla="*/ 207676 h 300401"/>
              <a:gd name="connsiteX9" fmla="*/ 0 w 400050"/>
              <a:gd name="connsiteY9" fmla="*/ 85725 h 30040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3325 w 400050"/>
              <a:gd name="connsiteY2" fmla="*/ 26050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186025 w 400050"/>
              <a:gd name="connsiteY6" fmla="*/ 30040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86025 w 400050"/>
              <a:gd name="connsiteY6" fmla="*/ 30040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6350 w 400050"/>
              <a:gd name="connsiteY0" fmla="*/ 134000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6350 w 400050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42017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24125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76500 w 396875"/>
              <a:gd name="connsiteY6" fmla="*/ 31627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86025 w 396875"/>
              <a:gd name="connsiteY6" fmla="*/ 32262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05425 h 339151"/>
              <a:gd name="connsiteX1" fmla="*/ 276942 w 396875"/>
              <a:gd name="connsiteY1" fmla="*/ 112704 h 339151"/>
              <a:gd name="connsiteX2" fmla="*/ 166975 w 396875"/>
              <a:gd name="connsiteY2" fmla="*/ 13350 h 339151"/>
              <a:gd name="connsiteX3" fmla="*/ 233650 w 396875"/>
              <a:gd name="connsiteY3" fmla="*/ 0 h 339151"/>
              <a:gd name="connsiteX4" fmla="*/ 396875 w 396875"/>
              <a:gd name="connsiteY4" fmla="*/ 144176 h 339151"/>
              <a:gd name="connsiteX5" fmla="*/ 217775 w 396875"/>
              <a:gd name="connsiteY5" fmla="*/ 339151 h 339151"/>
              <a:gd name="connsiteX6" fmla="*/ 186025 w 396875"/>
              <a:gd name="connsiteY6" fmla="*/ 297226 h 339151"/>
              <a:gd name="connsiteX7" fmla="*/ 276942 w 396875"/>
              <a:gd name="connsiteY7" fmla="*/ 176204 h 339151"/>
              <a:gd name="connsiteX8" fmla="*/ 0 w 396875"/>
              <a:gd name="connsiteY8" fmla="*/ 179751 h 339151"/>
              <a:gd name="connsiteX9" fmla="*/ 3175 w 396875"/>
              <a:gd name="connsiteY9" fmla="*/ 105425 h 339151"/>
              <a:gd name="connsiteX0" fmla="*/ 3175 w 396875"/>
              <a:gd name="connsiteY0" fmla="*/ 105425 h 313751"/>
              <a:gd name="connsiteX1" fmla="*/ 276942 w 396875"/>
              <a:gd name="connsiteY1" fmla="*/ 112704 h 313751"/>
              <a:gd name="connsiteX2" fmla="*/ 166975 w 396875"/>
              <a:gd name="connsiteY2" fmla="*/ 13350 h 313751"/>
              <a:gd name="connsiteX3" fmla="*/ 233650 w 396875"/>
              <a:gd name="connsiteY3" fmla="*/ 0 h 313751"/>
              <a:gd name="connsiteX4" fmla="*/ 396875 w 396875"/>
              <a:gd name="connsiteY4" fmla="*/ 144176 h 313751"/>
              <a:gd name="connsiteX5" fmla="*/ 252700 w 396875"/>
              <a:gd name="connsiteY5" fmla="*/ 313751 h 313751"/>
              <a:gd name="connsiteX6" fmla="*/ 186025 w 396875"/>
              <a:gd name="connsiteY6" fmla="*/ 297226 h 313751"/>
              <a:gd name="connsiteX7" fmla="*/ 276942 w 396875"/>
              <a:gd name="connsiteY7" fmla="*/ 176204 h 313751"/>
              <a:gd name="connsiteX8" fmla="*/ 0 w 396875"/>
              <a:gd name="connsiteY8" fmla="*/ 179751 h 313751"/>
              <a:gd name="connsiteX9" fmla="*/ 3175 w 396875"/>
              <a:gd name="connsiteY9" fmla="*/ 105425 h 313751"/>
              <a:gd name="connsiteX0" fmla="*/ 3175 w 396875"/>
              <a:gd name="connsiteY0" fmla="*/ 102250 h 310576"/>
              <a:gd name="connsiteX1" fmla="*/ 276942 w 396875"/>
              <a:gd name="connsiteY1" fmla="*/ 109529 h 310576"/>
              <a:gd name="connsiteX2" fmla="*/ 166975 w 396875"/>
              <a:gd name="connsiteY2" fmla="*/ 10175 h 310576"/>
              <a:gd name="connsiteX3" fmla="*/ 252700 w 396875"/>
              <a:gd name="connsiteY3" fmla="*/ 0 h 310576"/>
              <a:gd name="connsiteX4" fmla="*/ 396875 w 396875"/>
              <a:gd name="connsiteY4" fmla="*/ 141001 h 310576"/>
              <a:gd name="connsiteX5" fmla="*/ 252700 w 396875"/>
              <a:gd name="connsiteY5" fmla="*/ 310576 h 310576"/>
              <a:gd name="connsiteX6" fmla="*/ 186025 w 396875"/>
              <a:gd name="connsiteY6" fmla="*/ 294051 h 310576"/>
              <a:gd name="connsiteX7" fmla="*/ 276942 w 396875"/>
              <a:gd name="connsiteY7" fmla="*/ 173029 h 310576"/>
              <a:gd name="connsiteX8" fmla="*/ 0 w 396875"/>
              <a:gd name="connsiteY8" fmla="*/ 176576 h 310576"/>
              <a:gd name="connsiteX9" fmla="*/ 3175 w 396875"/>
              <a:gd name="connsiteY9" fmla="*/ 102250 h 310576"/>
              <a:gd name="connsiteX0" fmla="*/ 3175 w 396875"/>
              <a:gd name="connsiteY0" fmla="*/ 95106 h 303432"/>
              <a:gd name="connsiteX1" fmla="*/ 276942 w 396875"/>
              <a:gd name="connsiteY1" fmla="*/ 102385 h 303432"/>
              <a:gd name="connsiteX2" fmla="*/ 166975 w 396875"/>
              <a:gd name="connsiteY2" fmla="*/ 3031 h 303432"/>
              <a:gd name="connsiteX3" fmla="*/ 264606 w 396875"/>
              <a:gd name="connsiteY3" fmla="*/ 0 h 303432"/>
              <a:gd name="connsiteX4" fmla="*/ 396875 w 396875"/>
              <a:gd name="connsiteY4" fmla="*/ 133857 h 303432"/>
              <a:gd name="connsiteX5" fmla="*/ 252700 w 396875"/>
              <a:gd name="connsiteY5" fmla="*/ 303432 h 303432"/>
              <a:gd name="connsiteX6" fmla="*/ 186025 w 396875"/>
              <a:gd name="connsiteY6" fmla="*/ 286907 h 303432"/>
              <a:gd name="connsiteX7" fmla="*/ 276942 w 396875"/>
              <a:gd name="connsiteY7" fmla="*/ 165885 h 303432"/>
              <a:gd name="connsiteX8" fmla="*/ 0 w 396875"/>
              <a:gd name="connsiteY8" fmla="*/ 169432 h 303432"/>
              <a:gd name="connsiteX9" fmla="*/ 3175 w 396875"/>
              <a:gd name="connsiteY9" fmla="*/ 95106 h 303432"/>
              <a:gd name="connsiteX0" fmla="*/ 3175 w 396875"/>
              <a:gd name="connsiteY0" fmla="*/ 95106 h 286907"/>
              <a:gd name="connsiteX1" fmla="*/ 276942 w 396875"/>
              <a:gd name="connsiteY1" fmla="*/ 102385 h 286907"/>
              <a:gd name="connsiteX2" fmla="*/ 166975 w 396875"/>
              <a:gd name="connsiteY2" fmla="*/ 3031 h 286907"/>
              <a:gd name="connsiteX3" fmla="*/ 264606 w 396875"/>
              <a:gd name="connsiteY3" fmla="*/ 0 h 286907"/>
              <a:gd name="connsiteX4" fmla="*/ 396875 w 396875"/>
              <a:gd name="connsiteY4" fmla="*/ 133857 h 286907"/>
              <a:gd name="connsiteX5" fmla="*/ 274131 w 396875"/>
              <a:gd name="connsiteY5" fmla="*/ 284382 h 286907"/>
              <a:gd name="connsiteX6" fmla="*/ 186025 w 396875"/>
              <a:gd name="connsiteY6" fmla="*/ 286907 h 286907"/>
              <a:gd name="connsiteX7" fmla="*/ 276942 w 396875"/>
              <a:gd name="connsiteY7" fmla="*/ 165885 h 286907"/>
              <a:gd name="connsiteX8" fmla="*/ 0 w 396875"/>
              <a:gd name="connsiteY8" fmla="*/ 169432 h 286907"/>
              <a:gd name="connsiteX9" fmla="*/ 3175 w 396875"/>
              <a:gd name="connsiteY9" fmla="*/ 95106 h 286907"/>
              <a:gd name="connsiteX0" fmla="*/ 3175 w 396875"/>
              <a:gd name="connsiteY0" fmla="*/ 92724 h 284525"/>
              <a:gd name="connsiteX1" fmla="*/ 276942 w 396875"/>
              <a:gd name="connsiteY1" fmla="*/ 100003 h 284525"/>
              <a:gd name="connsiteX2" fmla="*/ 166975 w 396875"/>
              <a:gd name="connsiteY2" fmla="*/ 649 h 284525"/>
              <a:gd name="connsiteX3" fmla="*/ 269368 w 396875"/>
              <a:gd name="connsiteY3" fmla="*/ 0 h 284525"/>
              <a:gd name="connsiteX4" fmla="*/ 396875 w 396875"/>
              <a:gd name="connsiteY4" fmla="*/ 131475 h 284525"/>
              <a:gd name="connsiteX5" fmla="*/ 274131 w 396875"/>
              <a:gd name="connsiteY5" fmla="*/ 282000 h 284525"/>
              <a:gd name="connsiteX6" fmla="*/ 186025 w 396875"/>
              <a:gd name="connsiteY6" fmla="*/ 284525 h 284525"/>
              <a:gd name="connsiteX7" fmla="*/ 276942 w 396875"/>
              <a:gd name="connsiteY7" fmla="*/ 163503 h 284525"/>
              <a:gd name="connsiteX8" fmla="*/ 0 w 396875"/>
              <a:gd name="connsiteY8" fmla="*/ 167050 h 284525"/>
              <a:gd name="connsiteX9" fmla="*/ 3175 w 396875"/>
              <a:gd name="connsiteY9" fmla="*/ 92724 h 284525"/>
              <a:gd name="connsiteX0" fmla="*/ 3175 w 396875"/>
              <a:gd name="connsiteY0" fmla="*/ 92724 h 282144"/>
              <a:gd name="connsiteX1" fmla="*/ 276942 w 396875"/>
              <a:gd name="connsiteY1" fmla="*/ 100003 h 282144"/>
              <a:gd name="connsiteX2" fmla="*/ 166975 w 396875"/>
              <a:gd name="connsiteY2" fmla="*/ 649 h 282144"/>
              <a:gd name="connsiteX3" fmla="*/ 269368 w 396875"/>
              <a:gd name="connsiteY3" fmla="*/ 0 h 282144"/>
              <a:gd name="connsiteX4" fmla="*/ 396875 w 396875"/>
              <a:gd name="connsiteY4" fmla="*/ 131475 h 282144"/>
              <a:gd name="connsiteX5" fmla="*/ 274131 w 396875"/>
              <a:gd name="connsiteY5" fmla="*/ 282000 h 282144"/>
              <a:gd name="connsiteX6" fmla="*/ 174119 w 396875"/>
              <a:gd name="connsiteY6" fmla="*/ 282144 h 282144"/>
              <a:gd name="connsiteX7" fmla="*/ 276942 w 396875"/>
              <a:gd name="connsiteY7" fmla="*/ 163503 h 282144"/>
              <a:gd name="connsiteX8" fmla="*/ 0 w 396875"/>
              <a:gd name="connsiteY8" fmla="*/ 167050 h 282144"/>
              <a:gd name="connsiteX9" fmla="*/ 3175 w 396875"/>
              <a:gd name="connsiteY9" fmla="*/ 92724 h 282144"/>
              <a:gd name="connsiteX0" fmla="*/ 3175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175 w 406400"/>
              <a:gd name="connsiteY9" fmla="*/ 92724 h 282144"/>
              <a:gd name="connsiteX0" fmla="*/ 36512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6512 w 406400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8412 w 370681"/>
              <a:gd name="connsiteY5" fmla="*/ 281351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1268 w 370681"/>
              <a:gd name="connsiteY5" fmla="*/ 278970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78970"/>
              <a:gd name="connsiteX1" fmla="*/ 241223 w 370681"/>
              <a:gd name="connsiteY1" fmla="*/ 99354 h 278970"/>
              <a:gd name="connsiteX2" fmla="*/ 131256 w 370681"/>
              <a:gd name="connsiteY2" fmla="*/ 0 h 278970"/>
              <a:gd name="connsiteX3" fmla="*/ 233649 w 370681"/>
              <a:gd name="connsiteY3" fmla="*/ 1732 h 278970"/>
              <a:gd name="connsiteX4" fmla="*/ 370681 w 370681"/>
              <a:gd name="connsiteY4" fmla="*/ 128445 h 278970"/>
              <a:gd name="connsiteX5" fmla="*/ 231268 w 370681"/>
              <a:gd name="connsiteY5" fmla="*/ 278970 h 278970"/>
              <a:gd name="connsiteX6" fmla="*/ 140781 w 370681"/>
              <a:gd name="connsiteY6" fmla="*/ 274352 h 278970"/>
              <a:gd name="connsiteX7" fmla="*/ 241223 w 370681"/>
              <a:gd name="connsiteY7" fmla="*/ 162854 h 278970"/>
              <a:gd name="connsiteX8" fmla="*/ 0 w 370681"/>
              <a:gd name="connsiteY8" fmla="*/ 166401 h 278970"/>
              <a:gd name="connsiteX9" fmla="*/ 793 w 370681"/>
              <a:gd name="connsiteY9" fmla="*/ 92075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0681" h="278970">
                <a:moveTo>
                  <a:pt x="793" y="92075"/>
                </a:moveTo>
                <a:lnTo>
                  <a:pt x="241223" y="99354"/>
                </a:lnTo>
                <a:lnTo>
                  <a:pt x="131256" y="0"/>
                </a:lnTo>
                <a:cubicBezTo>
                  <a:pt x="177293" y="2166"/>
                  <a:pt x="199518" y="1948"/>
                  <a:pt x="233649" y="1732"/>
                </a:cubicBezTo>
                <a:lnTo>
                  <a:pt x="370681" y="128445"/>
                </a:lnTo>
                <a:lnTo>
                  <a:pt x="231268" y="278970"/>
                </a:lnTo>
                <a:lnTo>
                  <a:pt x="140781" y="274352"/>
                </a:lnTo>
                <a:lnTo>
                  <a:pt x="241223" y="162854"/>
                </a:lnTo>
                <a:lnTo>
                  <a:pt x="0" y="166401"/>
                </a:lnTo>
                <a:cubicBezTo>
                  <a:pt x="264" y="141626"/>
                  <a:pt x="529" y="116850"/>
                  <a:pt x="793" y="92075"/>
                </a:cubicBezTo>
                <a:close/>
              </a:path>
            </a:pathLst>
          </a:cu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8" name="右箭头 3"/>
          <p:cNvSpPr/>
          <p:nvPr/>
        </p:nvSpPr>
        <p:spPr>
          <a:xfrm rot="16200000" flipH="1">
            <a:off x="7080251" y="1300162"/>
            <a:ext cx="157162" cy="93663"/>
          </a:xfrm>
          <a:custGeom>
            <a:avLst/>
            <a:gdLst>
              <a:gd name="connsiteX0" fmla="*/ 0 w 400050"/>
              <a:gd name="connsiteY0" fmla="*/ 60975 h 243901"/>
              <a:gd name="connsiteX1" fmla="*/ 278100 w 400050"/>
              <a:gd name="connsiteY1" fmla="*/ 60975 h 243901"/>
              <a:gd name="connsiteX2" fmla="*/ 278100 w 400050"/>
              <a:gd name="connsiteY2" fmla="*/ 0 h 243901"/>
              <a:gd name="connsiteX3" fmla="*/ 400050 w 400050"/>
              <a:gd name="connsiteY3" fmla="*/ 121951 h 243901"/>
              <a:gd name="connsiteX4" fmla="*/ 278100 w 400050"/>
              <a:gd name="connsiteY4" fmla="*/ 243901 h 243901"/>
              <a:gd name="connsiteX5" fmla="*/ 278100 w 400050"/>
              <a:gd name="connsiteY5" fmla="*/ 182926 h 243901"/>
              <a:gd name="connsiteX6" fmla="*/ 0 w 400050"/>
              <a:gd name="connsiteY6" fmla="*/ 182926 h 243901"/>
              <a:gd name="connsiteX7" fmla="*/ 0 w 400050"/>
              <a:gd name="connsiteY7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0 w 400050"/>
              <a:gd name="connsiteY7" fmla="*/ 182926 h 243901"/>
              <a:gd name="connsiteX8" fmla="*/ 0 w 400050"/>
              <a:gd name="connsiteY8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245192 w 400050"/>
              <a:gd name="connsiteY7" fmla="*/ 182554 h 243901"/>
              <a:gd name="connsiteX8" fmla="*/ 0 w 400050"/>
              <a:gd name="connsiteY8" fmla="*/ 182926 h 243901"/>
              <a:gd name="connsiteX9" fmla="*/ 0 w 400050"/>
              <a:gd name="connsiteY9" fmla="*/ 60975 h 243901"/>
              <a:gd name="connsiteX0" fmla="*/ 0 w 400050"/>
              <a:gd name="connsiteY0" fmla="*/ 60975 h 255951"/>
              <a:gd name="connsiteX1" fmla="*/ 235667 w 400050"/>
              <a:gd name="connsiteY1" fmla="*/ 61904 h 255951"/>
              <a:gd name="connsiteX2" fmla="*/ 278100 w 400050"/>
              <a:gd name="connsiteY2" fmla="*/ 60975 h 255951"/>
              <a:gd name="connsiteX3" fmla="*/ 278100 w 400050"/>
              <a:gd name="connsiteY3" fmla="*/ 0 h 255951"/>
              <a:gd name="connsiteX4" fmla="*/ 400050 w 400050"/>
              <a:gd name="connsiteY4" fmla="*/ 121951 h 255951"/>
              <a:gd name="connsiteX5" fmla="*/ 278100 w 400050"/>
              <a:gd name="connsiteY5" fmla="*/ 243901 h 255951"/>
              <a:gd name="connsiteX6" fmla="*/ 208250 w 400050"/>
              <a:gd name="connsiteY6" fmla="*/ 255951 h 255951"/>
              <a:gd name="connsiteX7" fmla="*/ 245192 w 400050"/>
              <a:gd name="connsiteY7" fmla="*/ 182554 h 255951"/>
              <a:gd name="connsiteX8" fmla="*/ 0 w 400050"/>
              <a:gd name="connsiteY8" fmla="*/ 182926 h 255951"/>
              <a:gd name="connsiteX9" fmla="*/ 0 w 400050"/>
              <a:gd name="connsiteY9" fmla="*/ 60975 h 2559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78100 w 400050"/>
              <a:gd name="connsiteY2" fmla="*/ 6097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30475 w 400050"/>
              <a:gd name="connsiteY2" fmla="*/ 1652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85725 h 300401"/>
              <a:gd name="connsiteX1" fmla="*/ 235667 w 400050"/>
              <a:gd name="connsiteY1" fmla="*/ 86654 h 300401"/>
              <a:gd name="connsiteX2" fmla="*/ 173325 w 400050"/>
              <a:gd name="connsiteY2" fmla="*/ 0 h 300401"/>
              <a:gd name="connsiteX3" fmla="*/ 278100 w 400050"/>
              <a:gd name="connsiteY3" fmla="*/ 24750 h 300401"/>
              <a:gd name="connsiteX4" fmla="*/ 400050 w 400050"/>
              <a:gd name="connsiteY4" fmla="*/ 146701 h 300401"/>
              <a:gd name="connsiteX5" fmla="*/ 255875 w 400050"/>
              <a:gd name="connsiteY5" fmla="*/ 300401 h 300401"/>
              <a:gd name="connsiteX6" fmla="*/ 208250 w 400050"/>
              <a:gd name="connsiteY6" fmla="*/ 280701 h 300401"/>
              <a:gd name="connsiteX7" fmla="*/ 245192 w 400050"/>
              <a:gd name="connsiteY7" fmla="*/ 207304 h 300401"/>
              <a:gd name="connsiteX8" fmla="*/ 0 w 400050"/>
              <a:gd name="connsiteY8" fmla="*/ 207676 h 300401"/>
              <a:gd name="connsiteX9" fmla="*/ 0 w 400050"/>
              <a:gd name="connsiteY9" fmla="*/ 85725 h 30040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3325 w 400050"/>
              <a:gd name="connsiteY2" fmla="*/ 26050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186025 w 400050"/>
              <a:gd name="connsiteY6" fmla="*/ 30040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86025 w 400050"/>
              <a:gd name="connsiteY6" fmla="*/ 30040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6350 w 400050"/>
              <a:gd name="connsiteY0" fmla="*/ 134000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6350 w 400050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42017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24125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76500 w 396875"/>
              <a:gd name="connsiteY6" fmla="*/ 31627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86025 w 396875"/>
              <a:gd name="connsiteY6" fmla="*/ 32262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05425 h 339151"/>
              <a:gd name="connsiteX1" fmla="*/ 276942 w 396875"/>
              <a:gd name="connsiteY1" fmla="*/ 112704 h 339151"/>
              <a:gd name="connsiteX2" fmla="*/ 166975 w 396875"/>
              <a:gd name="connsiteY2" fmla="*/ 13350 h 339151"/>
              <a:gd name="connsiteX3" fmla="*/ 233650 w 396875"/>
              <a:gd name="connsiteY3" fmla="*/ 0 h 339151"/>
              <a:gd name="connsiteX4" fmla="*/ 396875 w 396875"/>
              <a:gd name="connsiteY4" fmla="*/ 144176 h 339151"/>
              <a:gd name="connsiteX5" fmla="*/ 217775 w 396875"/>
              <a:gd name="connsiteY5" fmla="*/ 339151 h 339151"/>
              <a:gd name="connsiteX6" fmla="*/ 186025 w 396875"/>
              <a:gd name="connsiteY6" fmla="*/ 297226 h 339151"/>
              <a:gd name="connsiteX7" fmla="*/ 276942 w 396875"/>
              <a:gd name="connsiteY7" fmla="*/ 176204 h 339151"/>
              <a:gd name="connsiteX8" fmla="*/ 0 w 396875"/>
              <a:gd name="connsiteY8" fmla="*/ 179751 h 339151"/>
              <a:gd name="connsiteX9" fmla="*/ 3175 w 396875"/>
              <a:gd name="connsiteY9" fmla="*/ 105425 h 339151"/>
              <a:gd name="connsiteX0" fmla="*/ 3175 w 396875"/>
              <a:gd name="connsiteY0" fmla="*/ 105425 h 313751"/>
              <a:gd name="connsiteX1" fmla="*/ 276942 w 396875"/>
              <a:gd name="connsiteY1" fmla="*/ 112704 h 313751"/>
              <a:gd name="connsiteX2" fmla="*/ 166975 w 396875"/>
              <a:gd name="connsiteY2" fmla="*/ 13350 h 313751"/>
              <a:gd name="connsiteX3" fmla="*/ 233650 w 396875"/>
              <a:gd name="connsiteY3" fmla="*/ 0 h 313751"/>
              <a:gd name="connsiteX4" fmla="*/ 396875 w 396875"/>
              <a:gd name="connsiteY4" fmla="*/ 144176 h 313751"/>
              <a:gd name="connsiteX5" fmla="*/ 252700 w 396875"/>
              <a:gd name="connsiteY5" fmla="*/ 313751 h 313751"/>
              <a:gd name="connsiteX6" fmla="*/ 186025 w 396875"/>
              <a:gd name="connsiteY6" fmla="*/ 297226 h 313751"/>
              <a:gd name="connsiteX7" fmla="*/ 276942 w 396875"/>
              <a:gd name="connsiteY7" fmla="*/ 176204 h 313751"/>
              <a:gd name="connsiteX8" fmla="*/ 0 w 396875"/>
              <a:gd name="connsiteY8" fmla="*/ 179751 h 313751"/>
              <a:gd name="connsiteX9" fmla="*/ 3175 w 396875"/>
              <a:gd name="connsiteY9" fmla="*/ 105425 h 313751"/>
              <a:gd name="connsiteX0" fmla="*/ 3175 w 396875"/>
              <a:gd name="connsiteY0" fmla="*/ 102250 h 310576"/>
              <a:gd name="connsiteX1" fmla="*/ 276942 w 396875"/>
              <a:gd name="connsiteY1" fmla="*/ 109529 h 310576"/>
              <a:gd name="connsiteX2" fmla="*/ 166975 w 396875"/>
              <a:gd name="connsiteY2" fmla="*/ 10175 h 310576"/>
              <a:gd name="connsiteX3" fmla="*/ 252700 w 396875"/>
              <a:gd name="connsiteY3" fmla="*/ 0 h 310576"/>
              <a:gd name="connsiteX4" fmla="*/ 396875 w 396875"/>
              <a:gd name="connsiteY4" fmla="*/ 141001 h 310576"/>
              <a:gd name="connsiteX5" fmla="*/ 252700 w 396875"/>
              <a:gd name="connsiteY5" fmla="*/ 310576 h 310576"/>
              <a:gd name="connsiteX6" fmla="*/ 186025 w 396875"/>
              <a:gd name="connsiteY6" fmla="*/ 294051 h 310576"/>
              <a:gd name="connsiteX7" fmla="*/ 276942 w 396875"/>
              <a:gd name="connsiteY7" fmla="*/ 173029 h 310576"/>
              <a:gd name="connsiteX8" fmla="*/ 0 w 396875"/>
              <a:gd name="connsiteY8" fmla="*/ 176576 h 310576"/>
              <a:gd name="connsiteX9" fmla="*/ 3175 w 396875"/>
              <a:gd name="connsiteY9" fmla="*/ 102250 h 310576"/>
              <a:gd name="connsiteX0" fmla="*/ 3175 w 396875"/>
              <a:gd name="connsiteY0" fmla="*/ 95106 h 303432"/>
              <a:gd name="connsiteX1" fmla="*/ 276942 w 396875"/>
              <a:gd name="connsiteY1" fmla="*/ 102385 h 303432"/>
              <a:gd name="connsiteX2" fmla="*/ 166975 w 396875"/>
              <a:gd name="connsiteY2" fmla="*/ 3031 h 303432"/>
              <a:gd name="connsiteX3" fmla="*/ 264606 w 396875"/>
              <a:gd name="connsiteY3" fmla="*/ 0 h 303432"/>
              <a:gd name="connsiteX4" fmla="*/ 396875 w 396875"/>
              <a:gd name="connsiteY4" fmla="*/ 133857 h 303432"/>
              <a:gd name="connsiteX5" fmla="*/ 252700 w 396875"/>
              <a:gd name="connsiteY5" fmla="*/ 303432 h 303432"/>
              <a:gd name="connsiteX6" fmla="*/ 186025 w 396875"/>
              <a:gd name="connsiteY6" fmla="*/ 286907 h 303432"/>
              <a:gd name="connsiteX7" fmla="*/ 276942 w 396875"/>
              <a:gd name="connsiteY7" fmla="*/ 165885 h 303432"/>
              <a:gd name="connsiteX8" fmla="*/ 0 w 396875"/>
              <a:gd name="connsiteY8" fmla="*/ 169432 h 303432"/>
              <a:gd name="connsiteX9" fmla="*/ 3175 w 396875"/>
              <a:gd name="connsiteY9" fmla="*/ 95106 h 303432"/>
              <a:gd name="connsiteX0" fmla="*/ 3175 w 396875"/>
              <a:gd name="connsiteY0" fmla="*/ 95106 h 286907"/>
              <a:gd name="connsiteX1" fmla="*/ 276942 w 396875"/>
              <a:gd name="connsiteY1" fmla="*/ 102385 h 286907"/>
              <a:gd name="connsiteX2" fmla="*/ 166975 w 396875"/>
              <a:gd name="connsiteY2" fmla="*/ 3031 h 286907"/>
              <a:gd name="connsiteX3" fmla="*/ 264606 w 396875"/>
              <a:gd name="connsiteY3" fmla="*/ 0 h 286907"/>
              <a:gd name="connsiteX4" fmla="*/ 396875 w 396875"/>
              <a:gd name="connsiteY4" fmla="*/ 133857 h 286907"/>
              <a:gd name="connsiteX5" fmla="*/ 274131 w 396875"/>
              <a:gd name="connsiteY5" fmla="*/ 284382 h 286907"/>
              <a:gd name="connsiteX6" fmla="*/ 186025 w 396875"/>
              <a:gd name="connsiteY6" fmla="*/ 286907 h 286907"/>
              <a:gd name="connsiteX7" fmla="*/ 276942 w 396875"/>
              <a:gd name="connsiteY7" fmla="*/ 165885 h 286907"/>
              <a:gd name="connsiteX8" fmla="*/ 0 w 396875"/>
              <a:gd name="connsiteY8" fmla="*/ 169432 h 286907"/>
              <a:gd name="connsiteX9" fmla="*/ 3175 w 396875"/>
              <a:gd name="connsiteY9" fmla="*/ 95106 h 286907"/>
              <a:gd name="connsiteX0" fmla="*/ 3175 w 396875"/>
              <a:gd name="connsiteY0" fmla="*/ 92724 h 284525"/>
              <a:gd name="connsiteX1" fmla="*/ 276942 w 396875"/>
              <a:gd name="connsiteY1" fmla="*/ 100003 h 284525"/>
              <a:gd name="connsiteX2" fmla="*/ 166975 w 396875"/>
              <a:gd name="connsiteY2" fmla="*/ 649 h 284525"/>
              <a:gd name="connsiteX3" fmla="*/ 269368 w 396875"/>
              <a:gd name="connsiteY3" fmla="*/ 0 h 284525"/>
              <a:gd name="connsiteX4" fmla="*/ 396875 w 396875"/>
              <a:gd name="connsiteY4" fmla="*/ 131475 h 284525"/>
              <a:gd name="connsiteX5" fmla="*/ 274131 w 396875"/>
              <a:gd name="connsiteY5" fmla="*/ 282000 h 284525"/>
              <a:gd name="connsiteX6" fmla="*/ 186025 w 396875"/>
              <a:gd name="connsiteY6" fmla="*/ 284525 h 284525"/>
              <a:gd name="connsiteX7" fmla="*/ 276942 w 396875"/>
              <a:gd name="connsiteY7" fmla="*/ 163503 h 284525"/>
              <a:gd name="connsiteX8" fmla="*/ 0 w 396875"/>
              <a:gd name="connsiteY8" fmla="*/ 167050 h 284525"/>
              <a:gd name="connsiteX9" fmla="*/ 3175 w 396875"/>
              <a:gd name="connsiteY9" fmla="*/ 92724 h 284525"/>
              <a:gd name="connsiteX0" fmla="*/ 3175 w 396875"/>
              <a:gd name="connsiteY0" fmla="*/ 92724 h 282144"/>
              <a:gd name="connsiteX1" fmla="*/ 276942 w 396875"/>
              <a:gd name="connsiteY1" fmla="*/ 100003 h 282144"/>
              <a:gd name="connsiteX2" fmla="*/ 166975 w 396875"/>
              <a:gd name="connsiteY2" fmla="*/ 649 h 282144"/>
              <a:gd name="connsiteX3" fmla="*/ 269368 w 396875"/>
              <a:gd name="connsiteY3" fmla="*/ 0 h 282144"/>
              <a:gd name="connsiteX4" fmla="*/ 396875 w 396875"/>
              <a:gd name="connsiteY4" fmla="*/ 131475 h 282144"/>
              <a:gd name="connsiteX5" fmla="*/ 274131 w 396875"/>
              <a:gd name="connsiteY5" fmla="*/ 282000 h 282144"/>
              <a:gd name="connsiteX6" fmla="*/ 174119 w 396875"/>
              <a:gd name="connsiteY6" fmla="*/ 282144 h 282144"/>
              <a:gd name="connsiteX7" fmla="*/ 276942 w 396875"/>
              <a:gd name="connsiteY7" fmla="*/ 163503 h 282144"/>
              <a:gd name="connsiteX8" fmla="*/ 0 w 396875"/>
              <a:gd name="connsiteY8" fmla="*/ 167050 h 282144"/>
              <a:gd name="connsiteX9" fmla="*/ 3175 w 396875"/>
              <a:gd name="connsiteY9" fmla="*/ 92724 h 282144"/>
              <a:gd name="connsiteX0" fmla="*/ 3175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175 w 406400"/>
              <a:gd name="connsiteY9" fmla="*/ 92724 h 282144"/>
              <a:gd name="connsiteX0" fmla="*/ 36512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6512 w 406400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8412 w 370681"/>
              <a:gd name="connsiteY5" fmla="*/ 281351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1268 w 370681"/>
              <a:gd name="connsiteY5" fmla="*/ 278970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78970"/>
              <a:gd name="connsiteX1" fmla="*/ 241223 w 370681"/>
              <a:gd name="connsiteY1" fmla="*/ 99354 h 278970"/>
              <a:gd name="connsiteX2" fmla="*/ 131256 w 370681"/>
              <a:gd name="connsiteY2" fmla="*/ 0 h 278970"/>
              <a:gd name="connsiteX3" fmla="*/ 233649 w 370681"/>
              <a:gd name="connsiteY3" fmla="*/ 1732 h 278970"/>
              <a:gd name="connsiteX4" fmla="*/ 370681 w 370681"/>
              <a:gd name="connsiteY4" fmla="*/ 128445 h 278970"/>
              <a:gd name="connsiteX5" fmla="*/ 231268 w 370681"/>
              <a:gd name="connsiteY5" fmla="*/ 278970 h 278970"/>
              <a:gd name="connsiteX6" fmla="*/ 140781 w 370681"/>
              <a:gd name="connsiteY6" fmla="*/ 274352 h 278970"/>
              <a:gd name="connsiteX7" fmla="*/ 241223 w 370681"/>
              <a:gd name="connsiteY7" fmla="*/ 162854 h 278970"/>
              <a:gd name="connsiteX8" fmla="*/ 0 w 370681"/>
              <a:gd name="connsiteY8" fmla="*/ 166401 h 278970"/>
              <a:gd name="connsiteX9" fmla="*/ 793 w 370681"/>
              <a:gd name="connsiteY9" fmla="*/ 92075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0681" h="278970">
                <a:moveTo>
                  <a:pt x="793" y="92075"/>
                </a:moveTo>
                <a:lnTo>
                  <a:pt x="241223" y="99354"/>
                </a:lnTo>
                <a:lnTo>
                  <a:pt x="131256" y="0"/>
                </a:lnTo>
                <a:cubicBezTo>
                  <a:pt x="177293" y="2166"/>
                  <a:pt x="199518" y="1948"/>
                  <a:pt x="233649" y="1732"/>
                </a:cubicBezTo>
                <a:lnTo>
                  <a:pt x="370681" y="128445"/>
                </a:lnTo>
                <a:lnTo>
                  <a:pt x="231268" y="278970"/>
                </a:lnTo>
                <a:lnTo>
                  <a:pt x="140781" y="274352"/>
                </a:lnTo>
                <a:lnTo>
                  <a:pt x="241223" y="162854"/>
                </a:lnTo>
                <a:lnTo>
                  <a:pt x="0" y="166401"/>
                </a:lnTo>
                <a:cubicBezTo>
                  <a:pt x="264" y="141626"/>
                  <a:pt x="529" y="116850"/>
                  <a:pt x="793" y="92075"/>
                </a:cubicBezTo>
                <a:close/>
              </a:path>
            </a:pathLst>
          </a:cu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9" name="右箭头 3"/>
          <p:cNvSpPr/>
          <p:nvPr/>
        </p:nvSpPr>
        <p:spPr>
          <a:xfrm rot="10800000">
            <a:off x="7486650" y="1651000"/>
            <a:ext cx="138113" cy="103188"/>
          </a:xfrm>
          <a:custGeom>
            <a:avLst/>
            <a:gdLst>
              <a:gd name="connsiteX0" fmla="*/ 0 w 400050"/>
              <a:gd name="connsiteY0" fmla="*/ 60975 h 243901"/>
              <a:gd name="connsiteX1" fmla="*/ 278100 w 400050"/>
              <a:gd name="connsiteY1" fmla="*/ 60975 h 243901"/>
              <a:gd name="connsiteX2" fmla="*/ 278100 w 400050"/>
              <a:gd name="connsiteY2" fmla="*/ 0 h 243901"/>
              <a:gd name="connsiteX3" fmla="*/ 400050 w 400050"/>
              <a:gd name="connsiteY3" fmla="*/ 121951 h 243901"/>
              <a:gd name="connsiteX4" fmla="*/ 278100 w 400050"/>
              <a:gd name="connsiteY4" fmla="*/ 243901 h 243901"/>
              <a:gd name="connsiteX5" fmla="*/ 278100 w 400050"/>
              <a:gd name="connsiteY5" fmla="*/ 182926 h 243901"/>
              <a:gd name="connsiteX6" fmla="*/ 0 w 400050"/>
              <a:gd name="connsiteY6" fmla="*/ 182926 h 243901"/>
              <a:gd name="connsiteX7" fmla="*/ 0 w 400050"/>
              <a:gd name="connsiteY7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0 w 400050"/>
              <a:gd name="connsiteY7" fmla="*/ 182926 h 243901"/>
              <a:gd name="connsiteX8" fmla="*/ 0 w 400050"/>
              <a:gd name="connsiteY8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245192 w 400050"/>
              <a:gd name="connsiteY7" fmla="*/ 182554 h 243901"/>
              <a:gd name="connsiteX8" fmla="*/ 0 w 400050"/>
              <a:gd name="connsiteY8" fmla="*/ 182926 h 243901"/>
              <a:gd name="connsiteX9" fmla="*/ 0 w 400050"/>
              <a:gd name="connsiteY9" fmla="*/ 60975 h 243901"/>
              <a:gd name="connsiteX0" fmla="*/ 0 w 400050"/>
              <a:gd name="connsiteY0" fmla="*/ 60975 h 255951"/>
              <a:gd name="connsiteX1" fmla="*/ 235667 w 400050"/>
              <a:gd name="connsiteY1" fmla="*/ 61904 h 255951"/>
              <a:gd name="connsiteX2" fmla="*/ 278100 w 400050"/>
              <a:gd name="connsiteY2" fmla="*/ 60975 h 255951"/>
              <a:gd name="connsiteX3" fmla="*/ 278100 w 400050"/>
              <a:gd name="connsiteY3" fmla="*/ 0 h 255951"/>
              <a:gd name="connsiteX4" fmla="*/ 400050 w 400050"/>
              <a:gd name="connsiteY4" fmla="*/ 121951 h 255951"/>
              <a:gd name="connsiteX5" fmla="*/ 278100 w 400050"/>
              <a:gd name="connsiteY5" fmla="*/ 243901 h 255951"/>
              <a:gd name="connsiteX6" fmla="*/ 208250 w 400050"/>
              <a:gd name="connsiteY6" fmla="*/ 255951 h 255951"/>
              <a:gd name="connsiteX7" fmla="*/ 245192 w 400050"/>
              <a:gd name="connsiteY7" fmla="*/ 182554 h 255951"/>
              <a:gd name="connsiteX8" fmla="*/ 0 w 400050"/>
              <a:gd name="connsiteY8" fmla="*/ 182926 h 255951"/>
              <a:gd name="connsiteX9" fmla="*/ 0 w 400050"/>
              <a:gd name="connsiteY9" fmla="*/ 60975 h 2559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78100 w 400050"/>
              <a:gd name="connsiteY2" fmla="*/ 6097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30475 w 400050"/>
              <a:gd name="connsiteY2" fmla="*/ 1652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85725 h 300401"/>
              <a:gd name="connsiteX1" fmla="*/ 235667 w 400050"/>
              <a:gd name="connsiteY1" fmla="*/ 86654 h 300401"/>
              <a:gd name="connsiteX2" fmla="*/ 173325 w 400050"/>
              <a:gd name="connsiteY2" fmla="*/ 0 h 300401"/>
              <a:gd name="connsiteX3" fmla="*/ 278100 w 400050"/>
              <a:gd name="connsiteY3" fmla="*/ 24750 h 300401"/>
              <a:gd name="connsiteX4" fmla="*/ 400050 w 400050"/>
              <a:gd name="connsiteY4" fmla="*/ 146701 h 300401"/>
              <a:gd name="connsiteX5" fmla="*/ 255875 w 400050"/>
              <a:gd name="connsiteY5" fmla="*/ 300401 h 300401"/>
              <a:gd name="connsiteX6" fmla="*/ 208250 w 400050"/>
              <a:gd name="connsiteY6" fmla="*/ 280701 h 300401"/>
              <a:gd name="connsiteX7" fmla="*/ 245192 w 400050"/>
              <a:gd name="connsiteY7" fmla="*/ 207304 h 300401"/>
              <a:gd name="connsiteX8" fmla="*/ 0 w 400050"/>
              <a:gd name="connsiteY8" fmla="*/ 207676 h 300401"/>
              <a:gd name="connsiteX9" fmla="*/ 0 w 400050"/>
              <a:gd name="connsiteY9" fmla="*/ 85725 h 30040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3325 w 400050"/>
              <a:gd name="connsiteY2" fmla="*/ 26050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186025 w 400050"/>
              <a:gd name="connsiteY6" fmla="*/ 30040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86025 w 400050"/>
              <a:gd name="connsiteY6" fmla="*/ 30040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6350 w 400050"/>
              <a:gd name="connsiteY0" fmla="*/ 134000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6350 w 400050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42017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24125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76500 w 396875"/>
              <a:gd name="connsiteY6" fmla="*/ 31627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86025 w 396875"/>
              <a:gd name="connsiteY6" fmla="*/ 32262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05425 h 339151"/>
              <a:gd name="connsiteX1" fmla="*/ 276942 w 396875"/>
              <a:gd name="connsiteY1" fmla="*/ 112704 h 339151"/>
              <a:gd name="connsiteX2" fmla="*/ 166975 w 396875"/>
              <a:gd name="connsiteY2" fmla="*/ 13350 h 339151"/>
              <a:gd name="connsiteX3" fmla="*/ 233650 w 396875"/>
              <a:gd name="connsiteY3" fmla="*/ 0 h 339151"/>
              <a:gd name="connsiteX4" fmla="*/ 396875 w 396875"/>
              <a:gd name="connsiteY4" fmla="*/ 144176 h 339151"/>
              <a:gd name="connsiteX5" fmla="*/ 217775 w 396875"/>
              <a:gd name="connsiteY5" fmla="*/ 339151 h 339151"/>
              <a:gd name="connsiteX6" fmla="*/ 186025 w 396875"/>
              <a:gd name="connsiteY6" fmla="*/ 297226 h 339151"/>
              <a:gd name="connsiteX7" fmla="*/ 276942 w 396875"/>
              <a:gd name="connsiteY7" fmla="*/ 176204 h 339151"/>
              <a:gd name="connsiteX8" fmla="*/ 0 w 396875"/>
              <a:gd name="connsiteY8" fmla="*/ 179751 h 339151"/>
              <a:gd name="connsiteX9" fmla="*/ 3175 w 396875"/>
              <a:gd name="connsiteY9" fmla="*/ 105425 h 339151"/>
              <a:gd name="connsiteX0" fmla="*/ 3175 w 396875"/>
              <a:gd name="connsiteY0" fmla="*/ 105425 h 313751"/>
              <a:gd name="connsiteX1" fmla="*/ 276942 w 396875"/>
              <a:gd name="connsiteY1" fmla="*/ 112704 h 313751"/>
              <a:gd name="connsiteX2" fmla="*/ 166975 w 396875"/>
              <a:gd name="connsiteY2" fmla="*/ 13350 h 313751"/>
              <a:gd name="connsiteX3" fmla="*/ 233650 w 396875"/>
              <a:gd name="connsiteY3" fmla="*/ 0 h 313751"/>
              <a:gd name="connsiteX4" fmla="*/ 396875 w 396875"/>
              <a:gd name="connsiteY4" fmla="*/ 144176 h 313751"/>
              <a:gd name="connsiteX5" fmla="*/ 252700 w 396875"/>
              <a:gd name="connsiteY5" fmla="*/ 313751 h 313751"/>
              <a:gd name="connsiteX6" fmla="*/ 186025 w 396875"/>
              <a:gd name="connsiteY6" fmla="*/ 297226 h 313751"/>
              <a:gd name="connsiteX7" fmla="*/ 276942 w 396875"/>
              <a:gd name="connsiteY7" fmla="*/ 176204 h 313751"/>
              <a:gd name="connsiteX8" fmla="*/ 0 w 396875"/>
              <a:gd name="connsiteY8" fmla="*/ 179751 h 313751"/>
              <a:gd name="connsiteX9" fmla="*/ 3175 w 396875"/>
              <a:gd name="connsiteY9" fmla="*/ 105425 h 313751"/>
              <a:gd name="connsiteX0" fmla="*/ 3175 w 396875"/>
              <a:gd name="connsiteY0" fmla="*/ 102250 h 310576"/>
              <a:gd name="connsiteX1" fmla="*/ 276942 w 396875"/>
              <a:gd name="connsiteY1" fmla="*/ 109529 h 310576"/>
              <a:gd name="connsiteX2" fmla="*/ 166975 w 396875"/>
              <a:gd name="connsiteY2" fmla="*/ 10175 h 310576"/>
              <a:gd name="connsiteX3" fmla="*/ 252700 w 396875"/>
              <a:gd name="connsiteY3" fmla="*/ 0 h 310576"/>
              <a:gd name="connsiteX4" fmla="*/ 396875 w 396875"/>
              <a:gd name="connsiteY4" fmla="*/ 141001 h 310576"/>
              <a:gd name="connsiteX5" fmla="*/ 252700 w 396875"/>
              <a:gd name="connsiteY5" fmla="*/ 310576 h 310576"/>
              <a:gd name="connsiteX6" fmla="*/ 186025 w 396875"/>
              <a:gd name="connsiteY6" fmla="*/ 294051 h 310576"/>
              <a:gd name="connsiteX7" fmla="*/ 276942 w 396875"/>
              <a:gd name="connsiteY7" fmla="*/ 173029 h 310576"/>
              <a:gd name="connsiteX8" fmla="*/ 0 w 396875"/>
              <a:gd name="connsiteY8" fmla="*/ 176576 h 310576"/>
              <a:gd name="connsiteX9" fmla="*/ 3175 w 396875"/>
              <a:gd name="connsiteY9" fmla="*/ 102250 h 310576"/>
              <a:gd name="connsiteX0" fmla="*/ 3175 w 396875"/>
              <a:gd name="connsiteY0" fmla="*/ 95106 h 303432"/>
              <a:gd name="connsiteX1" fmla="*/ 276942 w 396875"/>
              <a:gd name="connsiteY1" fmla="*/ 102385 h 303432"/>
              <a:gd name="connsiteX2" fmla="*/ 166975 w 396875"/>
              <a:gd name="connsiteY2" fmla="*/ 3031 h 303432"/>
              <a:gd name="connsiteX3" fmla="*/ 264606 w 396875"/>
              <a:gd name="connsiteY3" fmla="*/ 0 h 303432"/>
              <a:gd name="connsiteX4" fmla="*/ 396875 w 396875"/>
              <a:gd name="connsiteY4" fmla="*/ 133857 h 303432"/>
              <a:gd name="connsiteX5" fmla="*/ 252700 w 396875"/>
              <a:gd name="connsiteY5" fmla="*/ 303432 h 303432"/>
              <a:gd name="connsiteX6" fmla="*/ 186025 w 396875"/>
              <a:gd name="connsiteY6" fmla="*/ 286907 h 303432"/>
              <a:gd name="connsiteX7" fmla="*/ 276942 w 396875"/>
              <a:gd name="connsiteY7" fmla="*/ 165885 h 303432"/>
              <a:gd name="connsiteX8" fmla="*/ 0 w 396875"/>
              <a:gd name="connsiteY8" fmla="*/ 169432 h 303432"/>
              <a:gd name="connsiteX9" fmla="*/ 3175 w 396875"/>
              <a:gd name="connsiteY9" fmla="*/ 95106 h 303432"/>
              <a:gd name="connsiteX0" fmla="*/ 3175 w 396875"/>
              <a:gd name="connsiteY0" fmla="*/ 95106 h 286907"/>
              <a:gd name="connsiteX1" fmla="*/ 276942 w 396875"/>
              <a:gd name="connsiteY1" fmla="*/ 102385 h 286907"/>
              <a:gd name="connsiteX2" fmla="*/ 166975 w 396875"/>
              <a:gd name="connsiteY2" fmla="*/ 3031 h 286907"/>
              <a:gd name="connsiteX3" fmla="*/ 264606 w 396875"/>
              <a:gd name="connsiteY3" fmla="*/ 0 h 286907"/>
              <a:gd name="connsiteX4" fmla="*/ 396875 w 396875"/>
              <a:gd name="connsiteY4" fmla="*/ 133857 h 286907"/>
              <a:gd name="connsiteX5" fmla="*/ 274131 w 396875"/>
              <a:gd name="connsiteY5" fmla="*/ 284382 h 286907"/>
              <a:gd name="connsiteX6" fmla="*/ 186025 w 396875"/>
              <a:gd name="connsiteY6" fmla="*/ 286907 h 286907"/>
              <a:gd name="connsiteX7" fmla="*/ 276942 w 396875"/>
              <a:gd name="connsiteY7" fmla="*/ 165885 h 286907"/>
              <a:gd name="connsiteX8" fmla="*/ 0 w 396875"/>
              <a:gd name="connsiteY8" fmla="*/ 169432 h 286907"/>
              <a:gd name="connsiteX9" fmla="*/ 3175 w 396875"/>
              <a:gd name="connsiteY9" fmla="*/ 95106 h 286907"/>
              <a:gd name="connsiteX0" fmla="*/ 3175 w 396875"/>
              <a:gd name="connsiteY0" fmla="*/ 92724 h 284525"/>
              <a:gd name="connsiteX1" fmla="*/ 276942 w 396875"/>
              <a:gd name="connsiteY1" fmla="*/ 100003 h 284525"/>
              <a:gd name="connsiteX2" fmla="*/ 166975 w 396875"/>
              <a:gd name="connsiteY2" fmla="*/ 649 h 284525"/>
              <a:gd name="connsiteX3" fmla="*/ 269368 w 396875"/>
              <a:gd name="connsiteY3" fmla="*/ 0 h 284525"/>
              <a:gd name="connsiteX4" fmla="*/ 396875 w 396875"/>
              <a:gd name="connsiteY4" fmla="*/ 131475 h 284525"/>
              <a:gd name="connsiteX5" fmla="*/ 274131 w 396875"/>
              <a:gd name="connsiteY5" fmla="*/ 282000 h 284525"/>
              <a:gd name="connsiteX6" fmla="*/ 186025 w 396875"/>
              <a:gd name="connsiteY6" fmla="*/ 284525 h 284525"/>
              <a:gd name="connsiteX7" fmla="*/ 276942 w 396875"/>
              <a:gd name="connsiteY7" fmla="*/ 163503 h 284525"/>
              <a:gd name="connsiteX8" fmla="*/ 0 w 396875"/>
              <a:gd name="connsiteY8" fmla="*/ 167050 h 284525"/>
              <a:gd name="connsiteX9" fmla="*/ 3175 w 396875"/>
              <a:gd name="connsiteY9" fmla="*/ 92724 h 284525"/>
              <a:gd name="connsiteX0" fmla="*/ 3175 w 396875"/>
              <a:gd name="connsiteY0" fmla="*/ 92724 h 282144"/>
              <a:gd name="connsiteX1" fmla="*/ 276942 w 396875"/>
              <a:gd name="connsiteY1" fmla="*/ 100003 h 282144"/>
              <a:gd name="connsiteX2" fmla="*/ 166975 w 396875"/>
              <a:gd name="connsiteY2" fmla="*/ 649 h 282144"/>
              <a:gd name="connsiteX3" fmla="*/ 269368 w 396875"/>
              <a:gd name="connsiteY3" fmla="*/ 0 h 282144"/>
              <a:gd name="connsiteX4" fmla="*/ 396875 w 396875"/>
              <a:gd name="connsiteY4" fmla="*/ 131475 h 282144"/>
              <a:gd name="connsiteX5" fmla="*/ 274131 w 396875"/>
              <a:gd name="connsiteY5" fmla="*/ 282000 h 282144"/>
              <a:gd name="connsiteX6" fmla="*/ 174119 w 396875"/>
              <a:gd name="connsiteY6" fmla="*/ 282144 h 282144"/>
              <a:gd name="connsiteX7" fmla="*/ 276942 w 396875"/>
              <a:gd name="connsiteY7" fmla="*/ 163503 h 282144"/>
              <a:gd name="connsiteX8" fmla="*/ 0 w 396875"/>
              <a:gd name="connsiteY8" fmla="*/ 167050 h 282144"/>
              <a:gd name="connsiteX9" fmla="*/ 3175 w 396875"/>
              <a:gd name="connsiteY9" fmla="*/ 92724 h 282144"/>
              <a:gd name="connsiteX0" fmla="*/ 3175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175 w 406400"/>
              <a:gd name="connsiteY9" fmla="*/ 92724 h 282144"/>
              <a:gd name="connsiteX0" fmla="*/ 36512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6512 w 406400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8412 w 370681"/>
              <a:gd name="connsiteY5" fmla="*/ 281351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1268 w 370681"/>
              <a:gd name="connsiteY5" fmla="*/ 278970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78970"/>
              <a:gd name="connsiteX1" fmla="*/ 241223 w 370681"/>
              <a:gd name="connsiteY1" fmla="*/ 99354 h 278970"/>
              <a:gd name="connsiteX2" fmla="*/ 131256 w 370681"/>
              <a:gd name="connsiteY2" fmla="*/ 0 h 278970"/>
              <a:gd name="connsiteX3" fmla="*/ 233649 w 370681"/>
              <a:gd name="connsiteY3" fmla="*/ 1732 h 278970"/>
              <a:gd name="connsiteX4" fmla="*/ 370681 w 370681"/>
              <a:gd name="connsiteY4" fmla="*/ 128445 h 278970"/>
              <a:gd name="connsiteX5" fmla="*/ 231268 w 370681"/>
              <a:gd name="connsiteY5" fmla="*/ 278970 h 278970"/>
              <a:gd name="connsiteX6" fmla="*/ 140781 w 370681"/>
              <a:gd name="connsiteY6" fmla="*/ 274352 h 278970"/>
              <a:gd name="connsiteX7" fmla="*/ 241223 w 370681"/>
              <a:gd name="connsiteY7" fmla="*/ 162854 h 278970"/>
              <a:gd name="connsiteX8" fmla="*/ 0 w 370681"/>
              <a:gd name="connsiteY8" fmla="*/ 166401 h 278970"/>
              <a:gd name="connsiteX9" fmla="*/ 793 w 370681"/>
              <a:gd name="connsiteY9" fmla="*/ 92075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0681" h="278970">
                <a:moveTo>
                  <a:pt x="793" y="92075"/>
                </a:moveTo>
                <a:lnTo>
                  <a:pt x="241223" y="99354"/>
                </a:lnTo>
                <a:lnTo>
                  <a:pt x="131256" y="0"/>
                </a:lnTo>
                <a:cubicBezTo>
                  <a:pt x="177293" y="2166"/>
                  <a:pt x="199518" y="1948"/>
                  <a:pt x="233649" y="1732"/>
                </a:cubicBezTo>
                <a:lnTo>
                  <a:pt x="370681" y="128445"/>
                </a:lnTo>
                <a:lnTo>
                  <a:pt x="231268" y="278970"/>
                </a:lnTo>
                <a:lnTo>
                  <a:pt x="140781" y="274352"/>
                </a:lnTo>
                <a:lnTo>
                  <a:pt x="241223" y="162854"/>
                </a:lnTo>
                <a:lnTo>
                  <a:pt x="0" y="166401"/>
                </a:lnTo>
                <a:cubicBezTo>
                  <a:pt x="264" y="141626"/>
                  <a:pt x="529" y="116850"/>
                  <a:pt x="793" y="92075"/>
                </a:cubicBezTo>
                <a:close/>
              </a:path>
            </a:pathLst>
          </a:cu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0" name="右箭头 3"/>
          <p:cNvSpPr/>
          <p:nvPr/>
        </p:nvSpPr>
        <p:spPr>
          <a:xfrm rot="10800000">
            <a:off x="7496175" y="1651000"/>
            <a:ext cx="136525" cy="103188"/>
          </a:xfrm>
          <a:custGeom>
            <a:avLst/>
            <a:gdLst>
              <a:gd name="connsiteX0" fmla="*/ 0 w 400050"/>
              <a:gd name="connsiteY0" fmla="*/ 60975 h 243901"/>
              <a:gd name="connsiteX1" fmla="*/ 278100 w 400050"/>
              <a:gd name="connsiteY1" fmla="*/ 60975 h 243901"/>
              <a:gd name="connsiteX2" fmla="*/ 278100 w 400050"/>
              <a:gd name="connsiteY2" fmla="*/ 0 h 243901"/>
              <a:gd name="connsiteX3" fmla="*/ 400050 w 400050"/>
              <a:gd name="connsiteY3" fmla="*/ 121951 h 243901"/>
              <a:gd name="connsiteX4" fmla="*/ 278100 w 400050"/>
              <a:gd name="connsiteY4" fmla="*/ 243901 h 243901"/>
              <a:gd name="connsiteX5" fmla="*/ 278100 w 400050"/>
              <a:gd name="connsiteY5" fmla="*/ 182926 h 243901"/>
              <a:gd name="connsiteX6" fmla="*/ 0 w 400050"/>
              <a:gd name="connsiteY6" fmla="*/ 182926 h 243901"/>
              <a:gd name="connsiteX7" fmla="*/ 0 w 400050"/>
              <a:gd name="connsiteY7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0 w 400050"/>
              <a:gd name="connsiteY7" fmla="*/ 182926 h 243901"/>
              <a:gd name="connsiteX8" fmla="*/ 0 w 400050"/>
              <a:gd name="connsiteY8" fmla="*/ 60975 h 243901"/>
              <a:gd name="connsiteX0" fmla="*/ 0 w 400050"/>
              <a:gd name="connsiteY0" fmla="*/ 60975 h 243901"/>
              <a:gd name="connsiteX1" fmla="*/ 235667 w 400050"/>
              <a:gd name="connsiteY1" fmla="*/ 61904 h 243901"/>
              <a:gd name="connsiteX2" fmla="*/ 278100 w 400050"/>
              <a:gd name="connsiteY2" fmla="*/ 60975 h 243901"/>
              <a:gd name="connsiteX3" fmla="*/ 278100 w 400050"/>
              <a:gd name="connsiteY3" fmla="*/ 0 h 243901"/>
              <a:gd name="connsiteX4" fmla="*/ 400050 w 400050"/>
              <a:gd name="connsiteY4" fmla="*/ 121951 h 243901"/>
              <a:gd name="connsiteX5" fmla="*/ 278100 w 400050"/>
              <a:gd name="connsiteY5" fmla="*/ 243901 h 243901"/>
              <a:gd name="connsiteX6" fmla="*/ 278100 w 400050"/>
              <a:gd name="connsiteY6" fmla="*/ 182926 h 243901"/>
              <a:gd name="connsiteX7" fmla="*/ 245192 w 400050"/>
              <a:gd name="connsiteY7" fmla="*/ 182554 h 243901"/>
              <a:gd name="connsiteX8" fmla="*/ 0 w 400050"/>
              <a:gd name="connsiteY8" fmla="*/ 182926 h 243901"/>
              <a:gd name="connsiteX9" fmla="*/ 0 w 400050"/>
              <a:gd name="connsiteY9" fmla="*/ 60975 h 243901"/>
              <a:gd name="connsiteX0" fmla="*/ 0 w 400050"/>
              <a:gd name="connsiteY0" fmla="*/ 60975 h 255951"/>
              <a:gd name="connsiteX1" fmla="*/ 235667 w 400050"/>
              <a:gd name="connsiteY1" fmla="*/ 61904 h 255951"/>
              <a:gd name="connsiteX2" fmla="*/ 278100 w 400050"/>
              <a:gd name="connsiteY2" fmla="*/ 60975 h 255951"/>
              <a:gd name="connsiteX3" fmla="*/ 278100 w 400050"/>
              <a:gd name="connsiteY3" fmla="*/ 0 h 255951"/>
              <a:gd name="connsiteX4" fmla="*/ 400050 w 400050"/>
              <a:gd name="connsiteY4" fmla="*/ 121951 h 255951"/>
              <a:gd name="connsiteX5" fmla="*/ 278100 w 400050"/>
              <a:gd name="connsiteY5" fmla="*/ 243901 h 255951"/>
              <a:gd name="connsiteX6" fmla="*/ 208250 w 400050"/>
              <a:gd name="connsiteY6" fmla="*/ 255951 h 255951"/>
              <a:gd name="connsiteX7" fmla="*/ 245192 w 400050"/>
              <a:gd name="connsiteY7" fmla="*/ 182554 h 255951"/>
              <a:gd name="connsiteX8" fmla="*/ 0 w 400050"/>
              <a:gd name="connsiteY8" fmla="*/ 182926 h 255951"/>
              <a:gd name="connsiteX9" fmla="*/ 0 w 400050"/>
              <a:gd name="connsiteY9" fmla="*/ 60975 h 2559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78100 w 400050"/>
              <a:gd name="connsiteY2" fmla="*/ 6097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60975 h 275651"/>
              <a:gd name="connsiteX1" fmla="*/ 235667 w 400050"/>
              <a:gd name="connsiteY1" fmla="*/ 61904 h 275651"/>
              <a:gd name="connsiteX2" fmla="*/ 230475 w 400050"/>
              <a:gd name="connsiteY2" fmla="*/ 16525 h 275651"/>
              <a:gd name="connsiteX3" fmla="*/ 278100 w 400050"/>
              <a:gd name="connsiteY3" fmla="*/ 0 h 275651"/>
              <a:gd name="connsiteX4" fmla="*/ 400050 w 400050"/>
              <a:gd name="connsiteY4" fmla="*/ 121951 h 275651"/>
              <a:gd name="connsiteX5" fmla="*/ 255875 w 400050"/>
              <a:gd name="connsiteY5" fmla="*/ 275651 h 275651"/>
              <a:gd name="connsiteX6" fmla="*/ 208250 w 400050"/>
              <a:gd name="connsiteY6" fmla="*/ 255951 h 275651"/>
              <a:gd name="connsiteX7" fmla="*/ 245192 w 400050"/>
              <a:gd name="connsiteY7" fmla="*/ 182554 h 275651"/>
              <a:gd name="connsiteX8" fmla="*/ 0 w 400050"/>
              <a:gd name="connsiteY8" fmla="*/ 182926 h 275651"/>
              <a:gd name="connsiteX9" fmla="*/ 0 w 400050"/>
              <a:gd name="connsiteY9" fmla="*/ 60975 h 275651"/>
              <a:gd name="connsiteX0" fmla="*/ 0 w 400050"/>
              <a:gd name="connsiteY0" fmla="*/ 85725 h 300401"/>
              <a:gd name="connsiteX1" fmla="*/ 235667 w 400050"/>
              <a:gd name="connsiteY1" fmla="*/ 86654 h 300401"/>
              <a:gd name="connsiteX2" fmla="*/ 173325 w 400050"/>
              <a:gd name="connsiteY2" fmla="*/ 0 h 300401"/>
              <a:gd name="connsiteX3" fmla="*/ 278100 w 400050"/>
              <a:gd name="connsiteY3" fmla="*/ 24750 h 300401"/>
              <a:gd name="connsiteX4" fmla="*/ 400050 w 400050"/>
              <a:gd name="connsiteY4" fmla="*/ 146701 h 300401"/>
              <a:gd name="connsiteX5" fmla="*/ 255875 w 400050"/>
              <a:gd name="connsiteY5" fmla="*/ 300401 h 300401"/>
              <a:gd name="connsiteX6" fmla="*/ 208250 w 400050"/>
              <a:gd name="connsiteY6" fmla="*/ 280701 h 300401"/>
              <a:gd name="connsiteX7" fmla="*/ 245192 w 400050"/>
              <a:gd name="connsiteY7" fmla="*/ 207304 h 300401"/>
              <a:gd name="connsiteX8" fmla="*/ 0 w 400050"/>
              <a:gd name="connsiteY8" fmla="*/ 207676 h 300401"/>
              <a:gd name="connsiteX9" fmla="*/ 0 w 400050"/>
              <a:gd name="connsiteY9" fmla="*/ 85725 h 30040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3325 w 400050"/>
              <a:gd name="connsiteY2" fmla="*/ 26050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208250 w 400050"/>
              <a:gd name="connsiteY6" fmla="*/ 30675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26451"/>
              <a:gd name="connsiteX1" fmla="*/ 235667 w 400050"/>
              <a:gd name="connsiteY1" fmla="*/ 112704 h 326451"/>
              <a:gd name="connsiteX2" fmla="*/ 170150 w 400050"/>
              <a:gd name="connsiteY2" fmla="*/ 41925 h 326451"/>
              <a:gd name="connsiteX3" fmla="*/ 217775 w 400050"/>
              <a:gd name="connsiteY3" fmla="*/ 0 h 326451"/>
              <a:gd name="connsiteX4" fmla="*/ 400050 w 400050"/>
              <a:gd name="connsiteY4" fmla="*/ 172751 h 326451"/>
              <a:gd name="connsiteX5" fmla="*/ 255875 w 400050"/>
              <a:gd name="connsiteY5" fmla="*/ 326451 h 326451"/>
              <a:gd name="connsiteX6" fmla="*/ 186025 w 400050"/>
              <a:gd name="connsiteY6" fmla="*/ 300401 h 326451"/>
              <a:gd name="connsiteX7" fmla="*/ 245192 w 400050"/>
              <a:gd name="connsiteY7" fmla="*/ 233354 h 326451"/>
              <a:gd name="connsiteX8" fmla="*/ 0 w 400050"/>
              <a:gd name="connsiteY8" fmla="*/ 233726 h 326451"/>
              <a:gd name="connsiteX9" fmla="*/ 0 w 400050"/>
              <a:gd name="connsiteY9" fmla="*/ 111775 h 326451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86025 w 400050"/>
              <a:gd name="connsiteY6" fmla="*/ 30040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33354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35667 w 400050"/>
              <a:gd name="connsiteY1" fmla="*/ 112704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0 w 400050"/>
              <a:gd name="connsiteY0" fmla="*/ 111775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0 w 400050"/>
              <a:gd name="connsiteY9" fmla="*/ 111775 h 367726"/>
              <a:gd name="connsiteX0" fmla="*/ 6350 w 400050"/>
              <a:gd name="connsiteY0" fmla="*/ 134000 h 367726"/>
              <a:gd name="connsiteX1" fmla="*/ 245192 w 400050"/>
              <a:gd name="connsiteY1" fmla="*/ 141279 h 367726"/>
              <a:gd name="connsiteX2" fmla="*/ 170150 w 400050"/>
              <a:gd name="connsiteY2" fmla="*/ 41925 h 367726"/>
              <a:gd name="connsiteX3" fmla="*/ 217775 w 400050"/>
              <a:gd name="connsiteY3" fmla="*/ 0 h 367726"/>
              <a:gd name="connsiteX4" fmla="*/ 400050 w 400050"/>
              <a:gd name="connsiteY4" fmla="*/ 172751 h 367726"/>
              <a:gd name="connsiteX5" fmla="*/ 220950 w 400050"/>
              <a:gd name="connsiteY5" fmla="*/ 367726 h 367726"/>
              <a:gd name="connsiteX6" fmla="*/ 179675 w 400050"/>
              <a:gd name="connsiteY6" fmla="*/ 319451 h 367726"/>
              <a:gd name="connsiteX7" fmla="*/ 245192 w 400050"/>
              <a:gd name="connsiteY7" fmla="*/ 204779 h 367726"/>
              <a:gd name="connsiteX8" fmla="*/ 0 w 400050"/>
              <a:gd name="connsiteY8" fmla="*/ 233726 h 367726"/>
              <a:gd name="connsiteX9" fmla="*/ 6350 w 400050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42017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42017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14600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4000 h 367726"/>
              <a:gd name="connsiteX1" fmla="*/ 276942 w 396875"/>
              <a:gd name="connsiteY1" fmla="*/ 141279 h 367726"/>
              <a:gd name="connsiteX2" fmla="*/ 166975 w 396875"/>
              <a:gd name="connsiteY2" fmla="*/ 41925 h 367726"/>
              <a:gd name="connsiteX3" fmla="*/ 224125 w 396875"/>
              <a:gd name="connsiteY3" fmla="*/ 0 h 367726"/>
              <a:gd name="connsiteX4" fmla="*/ 396875 w 396875"/>
              <a:gd name="connsiteY4" fmla="*/ 172751 h 367726"/>
              <a:gd name="connsiteX5" fmla="*/ 217775 w 396875"/>
              <a:gd name="connsiteY5" fmla="*/ 367726 h 367726"/>
              <a:gd name="connsiteX6" fmla="*/ 176500 w 396875"/>
              <a:gd name="connsiteY6" fmla="*/ 319451 h 367726"/>
              <a:gd name="connsiteX7" fmla="*/ 276942 w 396875"/>
              <a:gd name="connsiteY7" fmla="*/ 204779 h 367726"/>
              <a:gd name="connsiteX8" fmla="*/ 0 w 396875"/>
              <a:gd name="connsiteY8" fmla="*/ 208326 h 367726"/>
              <a:gd name="connsiteX9" fmla="*/ 3175 w 396875"/>
              <a:gd name="connsiteY9" fmla="*/ 134000 h 367726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76500 w 396875"/>
              <a:gd name="connsiteY6" fmla="*/ 31627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30825 h 364551"/>
              <a:gd name="connsiteX1" fmla="*/ 276942 w 396875"/>
              <a:gd name="connsiteY1" fmla="*/ 138104 h 364551"/>
              <a:gd name="connsiteX2" fmla="*/ 166975 w 396875"/>
              <a:gd name="connsiteY2" fmla="*/ 38750 h 364551"/>
              <a:gd name="connsiteX3" fmla="*/ 208250 w 396875"/>
              <a:gd name="connsiteY3" fmla="*/ 0 h 364551"/>
              <a:gd name="connsiteX4" fmla="*/ 396875 w 396875"/>
              <a:gd name="connsiteY4" fmla="*/ 169576 h 364551"/>
              <a:gd name="connsiteX5" fmla="*/ 217775 w 396875"/>
              <a:gd name="connsiteY5" fmla="*/ 364551 h 364551"/>
              <a:gd name="connsiteX6" fmla="*/ 186025 w 396875"/>
              <a:gd name="connsiteY6" fmla="*/ 322626 h 364551"/>
              <a:gd name="connsiteX7" fmla="*/ 276942 w 396875"/>
              <a:gd name="connsiteY7" fmla="*/ 201604 h 364551"/>
              <a:gd name="connsiteX8" fmla="*/ 0 w 396875"/>
              <a:gd name="connsiteY8" fmla="*/ 205151 h 364551"/>
              <a:gd name="connsiteX9" fmla="*/ 3175 w 396875"/>
              <a:gd name="connsiteY9" fmla="*/ 130825 h 364551"/>
              <a:gd name="connsiteX0" fmla="*/ 3175 w 396875"/>
              <a:gd name="connsiteY0" fmla="*/ 105425 h 339151"/>
              <a:gd name="connsiteX1" fmla="*/ 276942 w 396875"/>
              <a:gd name="connsiteY1" fmla="*/ 112704 h 339151"/>
              <a:gd name="connsiteX2" fmla="*/ 166975 w 396875"/>
              <a:gd name="connsiteY2" fmla="*/ 13350 h 339151"/>
              <a:gd name="connsiteX3" fmla="*/ 233650 w 396875"/>
              <a:gd name="connsiteY3" fmla="*/ 0 h 339151"/>
              <a:gd name="connsiteX4" fmla="*/ 396875 w 396875"/>
              <a:gd name="connsiteY4" fmla="*/ 144176 h 339151"/>
              <a:gd name="connsiteX5" fmla="*/ 217775 w 396875"/>
              <a:gd name="connsiteY5" fmla="*/ 339151 h 339151"/>
              <a:gd name="connsiteX6" fmla="*/ 186025 w 396875"/>
              <a:gd name="connsiteY6" fmla="*/ 297226 h 339151"/>
              <a:gd name="connsiteX7" fmla="*/ 276942 w 396875"/>
              <a:gd name="connsiteY7" fmla="*/ 176204 h 339151"/>
              <a:gd name="connsiteX8" fmla="*/ 0 w 396875"/>
              <a:gd name="connsiteY8" fmla="*/ 179751 h 339151"/>
              <a:gd name="connsiteX9" fmla="*/ 3175 w 396875"/>
              <a:gd name="connsiteY9" fmla="*/ 105425 h 339151"/>
              <a:gd name="connsiteX0" fmla="*/ 3175 w 396875"/>
              <a:gd name="connsiteY0" fmla="*/ 105425 h 313751"/>
              <a:gd name="connsiteX1" fmla="*/ 276942 w 396875"/>
              <a:gd name="connsiteY1" fmla="*/ 112704 h 313751"/>
              <a:gd name="connsiteX2" fmla="*/ 166975 w 396875"/>
              <a:gd name="connsiteY2" fmla="*/ 13350 h 313751"/>
              <a:gd name="connsiteX3" fmla="*/ 233650 w 396875"/>
              <a:gd name="connsiteY3" fmla="*/ 0 h 313751"/>
              <a:gd name="connsiteX4" fmla="*/ 396875 w 396875"/>
              <a:gd name="connsiteY4" fmla="*/ 144176 h 313751"/>
              <a:gd name="connsiteX5" fmla="*/ 252700 w 396875"/>
              <a:gd name="connsiteY5" fmla="*/ 313751 h 313751"/>
              <a:gd name="connsiteX6" fmla="*/ 186025 w 396875"/>
              <a:gd name="connsiteY6" fmla="*/ 297226 h 313751"/>
              <a:gd name="connsiteX7" fmla="*/ 276942 w 396875"/>
              <a:gd name="connsiteY7" fmla="*/ 176204 h 313751"/>
              <a:gd name="connsiteX8" fmla="*/ 0 w 396875"/>
              <a:gd name="connsiteY8" fmla="*/ 179751 h 313751"/>
              <a:gd name="connsiteX9" fmla="*/ 3175 w 396875"/>
              <a:gd name="connsiteY9" fmla="*/ 105425 h 313751"/>
              <a:gd name="connsiteX0" fmla="*/ 3175 w 396875"/>
              <a:gd name="connsiteY0" fmla="*/ 102250 h 310576"/>
              <a:gd name="connsiteX1" fmla="*/ 276942 w 396875"/>
              <a:gd name="connsiteY1" fmla="*/ 109529 h 310576"/>
              <a:gd name="connsiteX2" fmla="*/ 166975 w 396875"/>
              <a:gd name="connsiteY2" fmla="*/ 10175 h 310576"/>
              <a:gd name="connsiteX3" fmla="*/ 252700 w 396875"/>
              <a:gd name="connsiteY3" fmla="*/ 0 h 310576"/>
              <a:gd name="connsiteX4" fmla="*/ 396875 w 396875"/>
              <a:gd name="connsiteY4" fmla="*/ 141001 h 310576"/>
              <a:gd name="connsiteX5" fmla="*/ 252700 w 396875"/>
              <a:gd name="connsiteY5" fmla="*/ 310576 h 310576"/>
              <a:gd name="connsiteX6" fmla="*/ 186025 w 396875"/>
              <a:gd name="connsiteY6" fmla="*/ 294051 h 310576"/>
              <a:gd name="connsiteX7" fmla="*/ 276942 w 396875"/>
              <a:gd name="connsiteY7" fmla="*/ 173029 h 310576"/>
              <a:gd name="connsiteX8" fmla="*/ 0 w 396875"/>
              <a:gd name="connsiteY8" fmla="*/ 176576 h 310576"/>
              <a:gd name="connsiteX9" fmla="*/ 3175 w 396875"/>
              <a:gd name="connsiteY9" fmla="*/ 102250 h 310576"/>
              <a:gd name="connsiteX0" fmla="*/ 3175 w 396875"/>
              <a:gd name="connsiteY0" fmla="*/ 95106 h 303432"/>
              <a:gd name="connsiteX1" fmla="*/ 276942 w 396875"/>
              <a:gd name="connsiteY1" fmla="*/ 102385 h 303432"/>
              <a:gd name="connsiteX2" fmla="*/ 166975 w 396875"/>
              <a:gd name="connsiteY2" fmla="*/ 3031 h 303432"/>
              <a:gd name="connsiteX3" fmla="*/ 264606 w 396875"/>
              <a:gd name="connsiteY3" fmla="*/ 0 h 303432"/>
              <a:gd name="connsiteX4" fmla="*/ 396875 w 396875"/>
              <a:gd name="connsiteY4" fmla="*/ 133857 h 303432"/>
              <a:gd name="connsiteX5" fmla="*/ 252700 w 396875"/>
              <a:gd name="connsiteY5" fmla="*/ 303432 h 303432"/>
              <a:gd name="connsiteX6" fmla="*/ 186025 w 396875"/>
              <a:gd name="connsiteY6" fmla="*/ 286907 h 303432"/>
              <a:gd name="connsiteX7" fmla="*/ 276942 w 396875"/>
              <a:gd name="connsiteY7" fmla="*/ 165885 h 303432"/>
              <a:gd name="connsiteX8" fmla="*/ 0 w 396875"/>
              <a:gd name="connsiteY8" fmla="*/ 169432 h 303432"/>
              <a:gd name="connsiteX9" fmla="*/ 3175 w 396875"/>
              <a:gd name="connsiteY9" fmla="*/ 95106 h 303432"/>
              <a:gd name="connsiteX0" fmla="*/ 3175 w 396875"/>
              <a:gd name="connsiteY0" fmla="*/ 95106 h 286907"/>
              <a:gd name="connsiteX1" fmla="*/ 276942 w 396875"/>
              <a:gd name="connsiteY1" fmla="*/ 102385 h 286907"/>
              <a:gd name="connsiteX2" fmla="*/ 166975 w 396875"/>
              <a:gd name="connsiteY2" fmla="*/ 3031 h 286907"/>
              <a:gd name="connsiteX3" fmla="*/ 264606 w 396875"/>
              <a:gd name="connsiteY3" fmla="*/ 0 h 286907"/>
              <a:gd name="connsiteX4" fmla="*/ 396875 w 396875"/>
              <a:gd name="connsiteY4" fmla="*/ 133857 h 286907"/>
              <a:gd name="connsiteX5" fmla="*/ 274131 w 396875"/>
              <a:gd name="connsiteY5" fmla="*/ 284382 h 286907"/>
              <a:gd name="connsiteX6" fmla="*/ 186025 w 396875"/>
              <a:gd name="connsiteY6" fmla="*/ 286907 h 286907"/>
              <a:gd name="connsiteX7" fmla="*/ 276942 w 396875"/>
              <a:gd name="connsiteY7" fmla="*/ 165885 h 286907"/>
              <a:gd name="connsiteX8" fmla="*/ 0 w 396875"/>
              <a:gd name="connsiteY8" fmla="*/ 169432 h 286907"/>
              <a:gd name="connsiteX9" fmla="*/ 3175 w 396875"/>
              <a:gd name="connsiteY9" fmla="*/ 95106 h 286907"/>
              <a:gd name="connsiteX0" fmla="*/ 3175 w 396875"/>
              <a:gd name="connsiteY0" fmla="*/ 92724 h 284525"/>
              <a:gd name="connsiteX1" fmla="*/ 276942 w 396875"/>
              <a:gd name="connsiteY1" fmla="*/ 100003 h 284525"/>
              <a:gd name="connsiteX2" fmla="*/ 166975 w 396875"/>
              <a:gd name="connsiteY2" fmla="*/ 649 h 284525"/>
              <a:gd name="connsiteX3" fmla="*/ 269368 w 396875"/>
              <a:gd name="connsiteY3" fmla="*/ 0 h 284525"/>
              <a:gd name="connsiteX4" fmla="*/ 396875 w 396875"/>
              <a:gd name="connsiteY4" fmla="*/ 131475 h 284525"/>
              <a:gd name="connsiteX5" fmla="*/ 274131 w 396875"/>
              <a:gd name="connsiteY5" fmla="*/ 282000 h 284525"/>
              <a:gd name="connsiteX6" fmla="*/ 186025 w 396875"/>
              <a:gd name="connsiteY6" fmla="*/ 284525 h 284525"/>
              <a:gd name="connsiteX7" fmla="*/ 276942 w 396875"/>
              <a:gd name="connsiteY7" fmla="*/ 163503 h 284525"/>
              <a:gd name="connsiteX8" fmla="*/ 0 w 396875"/>
              <a:gd name="connsiteY8" fmla="*/ 167050 h 284525"/>
              <a:gd name="connsiteX9" fmla="*/ 3175 w 396875"/>
              <a:gd name="connsiteY9" fmla="*/ 92724 h 284525"/>
              <a:gd name="connsiteX0" fmla="*/ 3175 w 396875"/>
              <a:gd name="connsiteY0" fmla="*/ 92724 h 282144"/>
              <a:gd name="connsiteX1" fmla="*/ 276942 w 396875"/>
              <a:gd name="connsiteY1" fmla="*/ 100003 h 282144"/>
              <a:gd name="connsiteX2" fmla="*/ 166975 w 396875"/>
              <a:gd name="connsiteY2" fmla="*/ 649 h 282144"/>
              <a:gd name="connsiteX3" fmla="*/ 269368 w 396875"/>
              <a:gd name="connsiteY3" fmla="*/ 0 h 282144"/>
              <a:gd name="connsiteX4" fmla="*/ 396875 w 396875"/>
              <a:gd name="connsiteY4" fmla="*/ 131475 h 282144"/>
              <a:gd name="connsiteX5" fmla="*/ 274131 w 396875"/>
              <a:gd name="connsiteY5" fmla="*/ 282000 h 282144"/>
              <a:gd name="connsiteX6" fmla="*/ 174119 w 396875"/>
              <a:gd name="connsiteY6" fmla="*/ 282144 h 282144"/>
              <a:gd name="connsiteX7" fmla="*/ 276942 w 396875"/>
              <a:gd name="connsiteY7" fmla="*/ 163503 h 282144"/>
              <a:gd name="connsiteX8" fmla="*/ 0 w 396875"/>
              <a:gd name="connsiteY8" fmla="*/ 167050 h 282144"/>
              <a:gd name="connsiteX9" fmla="*/ 3175 w 396875"/>
              <a:gd name="connsiteY9" fmla="*/ 92724 h 282144"/>
              <a:gd name="connsiteX0" fmla="*/ 3175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175 w 406400"/>
              <a:gd name="connsiteY9" fmla="*/ 92724 h 282144"/>
              <a:gd name="connsiteX0" fmla="*/ 36512 w 406400"/>
              <a:gd name="connsiteY0" fmla="*/ 92724 h 282144"/>
              <a:gd name="connsiteX1" fmla="*/ 276942 w 406400"/>
              <a:gd name="connsiteY1" fmla="*/ 100003 h 282144"/>
              <a:gd name="connsiteX2" fmla="*/ 166975 w 406400"/>
              <a:gd name="connsiteY2" fmla="*/ 649 h 282144"/>
              <a:gd name="connsiteX3" fmla="*/ 269368 w 406400"/>
              <a:gd name="connsiteY3" fmla="*/ 0 h 282144"/>
              <a:gd name="connsiteX4" fmla="*/ 406400 w 406400"/>
              <a:gd name="connsiteY4" fmla="*/ 129094 h 282144"/>
              <a:gd name="connsiteX5" fmla="*/ 274131 w 406400"/>
              <a:gd name="connsiteY5" fmla="*/ 282000 h 282144"/>
              <a:gd name="connsiteX6" fmla="*/ 174119 w 406400"/>
              <a:gd name="connsiteY6" fmla="*/ 282144 h 282144"/>
              <a:gd name="connsiteX7" fmla="*/ 276942 w 406400"/>
              <a:gd name="connsiteY7" fmla="*/ 163503 h 282144"/>
              <a:gd name="connsiteX8" fmla="*/ 0 w 406400"/>
              <a:gd name="connsiteY8" fmla="*/ 167050 h 282144"/>
              <a:gd name="connsiteX9" fmla="*/ 36512 w 406400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724 h 282144"/>
              <a:gd name="connsiteX1" fmla="*/ 241223 w 370681"/>
              <a:gd name="connsiteY1" fmla="*/ 100003 h 282144"/>
              <a:gd name="connsiteX2" fmla="*/ 131256 w 370681"/>
              <a:gd name="connsiteY2" fmla="*/ 649 h 282144"/>
              <a:gd name="connsiteX3" fmla="*/ 233649 w 370681"/>
              <a:gd name="connsiteY3" fmla="*/ 0 h 282144"/>
              <a:gd name="connsiteX4" fmla="*/ 370681 w 370681"/>
              <a:gd name="connsiteY4" fmla="*/ 129094 h 282144"/>
              <a:gd name="connsiteX5" fmla="*/ 238412 w 370681"/>
              <a:gd name="connsiteY5" fmla="*/ 282000 h 282144"/>
              <a:gd name="connsiteX6" fmla="*/ 138400 w 370681"/>
              <a:gd name="connsiteY6" fmla="*/ 282144 h 282144"/>
              <a:gd name="connsiteX7" fmla="*/ 241223 w 370681"/>
              <a:gd name="connsiteY7" fmla="*/ 163503 h 282144"/>
              <a:gd name="connsiteX8" fmla="*/ 0 w 370681"/>
              <a:gd name="connsiteY8" fmla="*/ 167050 h 282144"/>
              <a:gd name="connsiteX9" fmla="*/ 793 w 370681"/>
              <a:gd name="connsiteY9" fmla="*/ 92724 h 282144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8412 w 370681"/>
              <a:gd name="connsiteY5" fmla="*/ 281351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81495"/>
              <a:gd name="connsiteX1" fmla="*/ 241223 w 370681"/>
              <a:gd name="connsiteY1" fmla="*/ 99354 h 281495"/>
              <a:gd name="connsiteX2" fmla="*/ 131256 w 370681"/>
              <a:gd name="connsiteY2" fmla="*/ 0 h 281495"/>
              <a:gd name="connsiteX3" fmla="*/ 233649 w 370681"/>
              <a:gd name="connsiteY3" fmla="*/ 1732 h 281495"/>
              <a:gd name="connsiteX4" fmla="*/ 370681 w 370681"/>
              <a:gd name="connsiteY4" fmla="*/ 128445 h 281495"/>
              <a:gd name="connsiteX5" fmla="*/ 231268 w 370681"/>
              <a:gd name="connsiteY5" fmla="*/ 278970 h 281495"/>
              <a:gd name="connsiteX6" fmla="*/ 138400 w 370681"/>
              <a:gd name="connsiteY6" fmla="*/ 281495 h 281495"/>
              <a:gd name="connsiteX7" fmla="*/ 241223 w 370681"/>
              <a:gd name="connsiteY7" fmla="*/ 162854 h 281495"/>
              <a:gd name="connsiteX8" fmla="*/ 0 w 370681"/>
              <a:gd name="connsiteY8" fmla="*/ 166401 h 281495"/>
              <a:gd name="connsiteX9" fmla="*/ 793 w 370681"/>
              <a:gd name="connsiteY9" fmla="*/ 92075 h 281495"/>
              <a:gd name="connsiteX0" fmla="*/ 793 w 370681"/>
              <a:gd name="connsiteY0" fmla="*/ 92075 h 278970"/>
              <a:gd name="connsiteX1" fmla="*/ 241223 w 370681"/>
              <a:gd name="connsiteY1" fmla="*/ 99354 h 278970"/>
              <a:gd name="connsiteX2" fmla="*/ 131256 w 370681"/>
              <a:gd name="connsiteY2" fmla="*/ 0 h 278970"/>
              <a:gd name="connsiteX3" fmla="*/ 233649 w 370681"/>
              <a:gd name="connsiteY3" fmla="*/ 1732 h 278970"/>
              <a:gd name="connsiteX4" fmla="*/ 370681 w 370681"/>
              <a:gd name="connsiteY4" fmla="*/ 128445 h 278970"/>
              <a:gd name="connsiteX5" fmla="*/ 231268 w 370681"/>
              <a:gd name="connsiteY5" fmla="*/ 278970 h 278970"/>
              <a:gd name="connsiteX6" fmla="*/ 140781 w 370681"/>
              <a:gd name="connsiteY6" fmla="*/ 274352 h 278970"/>
              <a:gd name="connsiteX7" fmla="*/ 241223 w 370681"/>
              <a:gd name="connsiteY7" fmla="*/ 162854 h 278970"/>
              <a:gd name="connsiteX8" fmla="*/ 0 w 370681"/>
              <a:gd name="connsiteY8" fmla="*/ 166401 h 278970"/>
              <a:gd name="connsiteX9" fmla="*/ 793 w 370681"/>
              <a:gd name="connsiteY9" fmla="*/ 92075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0681" h="278970">
                <a:moveTo>
                  <a:pt x="793" y="92075"/>
                </a:moveTo>
                <a:lnTo>
                  <a:pt x="241223" y="99354"/>
                </a:lnTo>
                <a:lnTo>
                  <a:pt x="131256" y="0"/>
                </a:lnTo>
                <a:cubicBezTo>
                  <a:pt x="177293" y="2166"/>
                  <a:pt x="199518" y="1948"/>
                  <a:pt x="233649" y="1732"/>
                </a:cubicBezTo>
                <a:lnTo>
                  <a:pt x="370681" y="128445"/>
                </a:lnTo>
                <a:lnTo>
                  <a:pt x="231268" y="278970"/>
                </a:lnTo>
                <a:lnTo>
                  <a:pt x="140781" y="274352"/>
                </a:lnTo>
                <a:lnTo>
                  <a:pt x="241223" y="162854"/>
                </a:lnTo>
                <a:lnTo>
                  <a:pt x="0" y="166401"/>
                </a:lnTo>
                <a:cubicBezTo>
                  <a:pt x="264" y="141626"/>
                  <a:pt x="529" y="116850"/>
                  <a:pt x="793" y="92075"/>
                </a:cubicBezTo>
                <a:close/>
              </a:path>
            </a:pathLst>
          </a:cu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5679E-6 L 0.06215 -4.5679E-6 " pathEditMode="relative" rAng="0" ptsTypes="AA">
                                      <p:cBhvr>
                                        <p:cTn id="16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3" presetClass="path" presetSubtype="0" repeatCount="800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35802E-6 L 0.02621 -1.35802E-6 " pathEditMode="relative" rAng="0" ptsTypes="AA">
                                      <p:cBhvr>
                                        <p:cTn id="23" dur="1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503 -1.35802E-6 L 0.02118 -1.35802E-6 " pathEditMode="relative" rAng="0" ptsTypes="AA">
                                      <p:cBhvr>
                                        <p:cTn id="27" dur="1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repeatCount="8000" accel="25000" decel="75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5.55556E-7 -0.03519 L -5.55556E-7 4.07407E-6 " pathEditMode="relative" rAng="0" ptsTypes="AA">
                                      <p:cBhvr>
                                        <p:cTn id="34" dur="142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3" presetClass="path" presetSubtype="0" repeatCount="6000" ac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94444E-6 4.81481E-6 L -0.02552 4.81481E-6 " pathEditMode="relative" rAng="0" ptsTypes="AA">
                                      <p:cBhvr>
                                        <p:cTn id="40" dur="1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5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2795 4.81481E-6 L -0.02535 4.81481E-6 " pathEditMode="relative" rAng="0" ptsTypes="AA">
                                      <p:cBhvr>
                                        <p:cTn id="44" dur="1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63" presetClass="path" presetSubtype="0" repeatCount="4000" ac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.55556E-7 -1.35802E-6 L 0.02621 -1.35802E-6 " pathEditMode="relative" rAng="0" ptsTypes="AA">
                                      <p:cBhvr>
                                        <p:cTn id="51" dur="1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63" presetClass="path" presetSubtype="0" ac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503 -1.35802E-6 L 0.02118 -1.35802E-6 " pathEditMode="relative" rAng="0" ptsTypes="AA">
                                      <p:cBhvr>
                                        <p:cTn id="55" dur="1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repeatCount="6000" accel="25000" decel="75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5.55556E-7 -0.03519 L -5.55556E-7 4.07407E-6 " pathEditMode="relative" rAng="0" ptsTypes="AA">
                                      <p:cBhvr>
                                        <p:cTn id="62" dur="163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3" presetClass="path" presetSubtype="0" repeatCount="6000" ac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177 0.00123 L 3.33333E-6 3.82716E-6 " pathEditMode="relative" rAng="0" ptsTypes="AA">
                                      <p:cBhvr>
                                        <p:cTn id="68" dur="125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7" y="-62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63" presetClass="path" presetSubtype="0" repeatCount="4000" ac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5.55556E-7 -1.35802E-6 L 0.02621 -1.35802E-6 " pathEditMode="relative" rAng="0" ptsTypes="AA">
                                      <p:cBhvr>
                                        <p:cTn id="75" dur="1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63" presetClass="path" presetSubtype="0" ac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0503 -1.35802E-6 L 0.02118 -1.35802E-6 " pathEditMode="relative" rAng="0" ptsTypes="AA">
                                      <p:cBhvr>
                                        <p:cTn id="79" dur="1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path" presetSubtype="0" repeatCount="6000" accel="25000" decel="75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5.55556E-7 -0.03519 L -5.55556E-7 4.07407E-6 " pathEditMode="relative" rAng="0" ptsTypes="AA">
                                      <p:cBhvr>
                                        <p:cTn id="86" dur="163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63" presetClass="path" presetSubtype="0" repeatCount="6000" ac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3177 0.00123 L 3.33333E-6 3.82716E-6 " pathEditMode="relative" rAng="0" ptsTypes="AA">
                                      <p:cBhvr>
                                        <p:cTn id="92" dur="125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7" y="-62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72222E-6 -4.32099E-6 L -0.02847 0.04754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4" y="2377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63" presetClass="path" presetSubtype="0" repeatCount="4000" ac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5.55556E-7 -1.35802E-6 L 0.02621 -1.35802E-6 " pathEditMode="relative" rAng="0" ptsTypes="AA">
                                      <p:cBhvr>
                                        <p:cTn id="109" dur="1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63" presetClass="path" presetSubtype="0" ac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0503 -1.35802E-6 L 0.02118 -1.35802E-6 " pathEditMode="relative" rAng="0" ptsTypes="AA">
                                      <p:cBhvr>
                                        <p:cTn id="113" dur="1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0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2" presetClass="path" presetSubtype="0" repeatCount="6000" accel="25000" decel="75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5.55556E-7 -0.03519 L -5.55556E-7 4.07407E-6 " pathEditMode="relative" rAng="0" ptsTypes="AA">
                                      <p:cBhvr>
                                        <p:cTn id="120" dur="163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63" presetClass="path" presetSubtype="0" repeatCount="6000" ac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.03177 0.00123 L 3.33333E-6 3.82716E-6 " pathEditMode="relative" rAng="0" ptsTypes="AA">
                                      <p:cBhvr>
                                        <p:cTn id="126" dur="125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7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直接连接符 172"/>
          <p:cNvCxnSpPr/>
          <p:nvPr/>
        </p:nvCxnSpPr>
        <p:spPr>
          <a:xfrm flipH="1" flipV="1">
            <a:off x="3300413" y="-177800"/>
            <a:ext cx="425450" cy="939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组合 144"/>
          <p:cNvGrpSpPr>
            <a:grpSpLocks/>
          </p:cNvGrpSpPr>
          <p:nvPr/>
        </p:nvGrpSpPr>
        <p:grpSpPr bwMode="auto">
          <a:xfrm>
            <a:off x="4319588" y="2246313"/>
            <a:ext cx="758825" cy="758825"/>
            <a:chOff x="3179405" y="2058053"/>
            <a:chExt cx="521058" cy="521058"/>
          </a:xfrm>
        </p:grpSpPr>
        <p:sp>
          <p:nvSpPr>
            <p:cNvPr id="192" name="椭圆 191"/>
            <p:cNvSpPr/>
            <p:nvPr/>
          </p:nvSpPr>
          <p:spPr>
            <a:xfrm>
              <a:off x="3335286" y="2213934"/>
              <a:ext cx="209295" cy="2092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3179405" y="2058053"/>
              <a:ext cx="521058" cy="521058"/>
            </a:xfrm>
            <a:prstGeom prst="ellipse">
              <a:avLst/>
            </a:prstGeom>
            <a:noFill/>
            <a:ln w="95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6" name="组合 145"/>
          <p:cNvGrpSpPr>
            <a:grpSpLocks/>
          </p:cNvGrpSpPr>
          <p:nvPr/>
        </p:nvGrpSpPr>
        <p:grpSpPr bwMode="auto">
          <a:xfrm>
            <a:off x="6184900" y="2214563"/>
            <a:ext cx="758825" cy="758825"/>
            <a:chOff x="3179405" y="2058053"/>
            <a:chExt cx="521058" cy="521058"/>
          </a:xfrm>
        </p:grpSpPr>
        <p:sp>
          <p:nvSpPr>
            <p:cNvPr id="190" name="椭圆 189"/>
            <p:cNvSpPr/>
            <p:nvPr/>
          </p:nvSpPr>
          <p:spPr>
            <a:xfrm>
              <a:off x="3335287" y="2213934"/>
              <a:ext cx="209295" cy="2092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1" name="椭圆 190"/>
            <p:cNvSpPr/>
            <p:nvPr/>
          </p:nvSpPr>
          <p:spPr>
            <a:xfrm>
              <a:off x="3179405" y="2058053"/>
              <a:ext cx="521058" cy="521058"/>
            </a:xfrm>
            <a:prstGeom prst="ellipse">
              <a:avLst/>
            </a:prstGeom>
            <a:noFill/>
            <a:ln w="95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7" name="组合 146"/>
          <p:cNvGrpSpPr>
            <a:grpSpLocks/>
          </p:cNvGrpSpPr>
          <p:nvPr/>
        </p:nvGrpSpPr>
        <p:grpSpPr bwMode="auto">
          <a:xfrm>
            <a:off x="8370888" y="2125663"/>
            <a:ext cx="758825" cy="758825"/>
            <a:chOff x="3179405" y="2058053"/>
            <a:chExt cx="521058" cy="521058"/>
          </a:xfrm>
        </p:grpSpPr>
        <p:sp>
          <p:nvSpPr>
            <p:cNvPr id="188" name="椭圆 187"/>
            <p:cNvSpPr/>
            <p:nvPr/>
          </p:nvSpPr>
          <p:spPr>
            <a:xfrm>
              <a:off x="3335286" y="2213934"/>
              <a:ext cx="209295" cy="2092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9" name="椭圆 188"/>
            <p:cNvSpPr/>
            <p:nvPr/>
          </p:nvSpPr>
          <p:spPr>
            <a:xfrm>
              <a:off x="3179405" y="2058053"/>
              <a:ext cx="521058" cy="521058"/>
            </a:xfrm>
            <a:prstGeom prst="ellipse">
              <a:avLst/>
            </a:prstGeom>
            <a:noFill/>
            <a:ln w="95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8" name="组合 147"/>
          <p:cNvGrpSpPr>
            <a:grpSpLocks/>
          </p:cNvGrpSpPr>
          <p:nvPr/>
        </p:nvGrpSpPr>
        <p:grpSpPr bwMode="auto">
          <a:xfrm>
            <a:off x="5103813" y="3829050"/>
            <a:ext cx="758825" cy="758825"/>
            <a:chOff x="3179405" y="2058053"/>
            <a:chExt cx="521058" cy="521058"/>
          </a:xfrm>
        </p:grpSpPr>
        <p:sp>
          <p:nvSpPr>
            <p:cNvPr id="186" name="椭圆 185"/>
            <p:cNvSpPr/>
            <p:nvPr/>
          </p:nvSpPr>
          <p:spPr>
            <a:xfrm>
              <a:off x="3335286" y="2213935"/>
              <a:ext cx="209295" cy="2092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7" name="椭圆 186"/>
            <p:cNvSpPr/>
            <p:nvPr/>
          </p:nvSpPr>
          <p:spPr>
            <a:xfrm>
              <a:off x="3179405" y="2058053"/>
              <a:ext cx="521058" cy="521058"/>
            </a:xfrm>
            <a:prstGeom prst="ellipse">
              <a:avLst/>
            </a:prstGeom>
            <a:noFill/>
            <a:ln w="95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9" name="组合 148"/>
          <p:cNvGrpSpPr>
            <a:grpSpLocks/>
          </p:cNvGrpSpPr>
          <p:nvPr/>
        </p:nvGrpSpPr>
        <p:grpSpPr bwMode="auto">
          <a:xfrm>
            <a:off x="3424238" y="3824288"/>
            <a:ext cx="758825" cy="758825"/>
            <a:chOff x="3179405" y="2058053"/>
            <a:chExt cx="521058" cy="521058"/>
          </a:xfrm>
        </p:grpSpPr>
        <p:sp>
          <p:nvSpPr>
            <p:cNvPr id="184" name="椭圆 183"/>
            <p:cNvSpPr/>
            <p:nvPr/>
          </p:nvSpPr>
          <p:spPr>
            <a:xfrm>
              <a:off x="3335286" y="2213934"/>
              <a:ext cx="209295" cy="2092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3179405" y="2058053"/>
              <a:ext cx="521058" cy="521058"/>
            </a:xfrm>
            <a:prstGeom prst="ellipse">
              <a:avLst/>
            </a:prstGeom>
            <a:noFill/>
            <a:ln w="95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27" name="组合 1026"/>
          <p:cNvGrpSpPr>
            <a:grpSpLocks/>
          </p:cNvGrpSpPr>
          <p:nvPr/>
        </p:nvGrpSpPr>
        <p:grpSpPr bwMode="auto">
          <a:xfrm>
            <a:off x="1423988" y="3881438"/>
            <a:ext cx="758825" cy="758825"/>
            <a:chOff x="1424480" y="3653574"/>
            <a:chExt cx="758669" cy="758669"/>
          </a:xfrm>
        </p:grpSpPr>
        <p:sp>
          <p:nvSpPr>
            <p:cNvPr id="150" name="椭圆 149"/>
            <p:cNvSpPr/>
            <p:nvPr/>
          </p:nvSpPr>
          <p:spPr>
            <a:xfrm>
              <a:off x="1651445" y="3880539"/>
              <a:ext cx="304737" cy="3047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1424480" y="3653574"/>
              <a:ext cx="758669" cy="758669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52" name="组合 151"/>
          <p:cNvGrpSpPr>
            <a:grpSpLocks/>
          </p:cNvGrpSpPr>
          <p:nvPr/>
        </p:nvGrpSpPr>
        <p:grpSpPr bwMode="auto">
          <a:xfrm>
            <a:off x="2466975" y="2211388"/>
            <a:ext cx="758825" cy="758825"/>
            <a:chOff x="3179405" y="2058053"/>
            <a:chExt cx="521058" cy="521058"/>
          </a:xfrm>
        </p:grpSpPr>
        <p:sp>
          <p:nvSpPr>
            <p:cNvPr id="182" name="椭圆 181"/>
            <p:cNvSpPr/>
            <p:nvPr/>
          </p:nvSpPr>
          <p:spPr>
            <a:xfrm>
              <a:off x="3335287" y="2213934"/>
              <a:ext cx="209295" cy="2092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3" name="椭圆 182"/>
            <p:cNvSpPr/>
            <p:nvPr/>
          </p:nvSpPr>
          <p:spPr>
            <a:xfrm>
              <a:off x="3179405" y="2058053"/>
              <a:ext cx="521058" cy="521058"/>
            </a:xfrm>
            <a:prstGeom prst="ellipse">
              <a:avLst/>
            </a:prstGeom>
            <a:noFill/>
            <a:ln w="95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53" name="组合 152"/>
          <p:cNvGrpSpPr>
            <a:grpSpLocks/>
          </p:cNvGrpSpPr>
          <p:nvPr/>
        </p:nvGrpSpPr>
        <p:grpSpPr bwMode="auto">
          <a:xfrm>
            <a:off x="3513138" y="619125"/>
            <a:ext cx="758825" cy="758825"/>
            <a:chOff x="3179405" y="2058053"/>
            <a:chExt cx="521058" cy="521058"/>
          </a:xfrm>
        </p:grpSpPr>
        <p:sp>
          <p:nvSpPr>
            <p:cNvPr id="180" name="椭圆 179"/>
            <p:cNvSpPr/>
            <p:nvPr/>
          </p:nvSpPr>
          <p:spPr>
            <a:xfrm>
              <a:off x="3335286" y="2213935"/>
              <a:ext cx="209295" cy="2092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3179405" y="2058053"/>
              <a:ext cx="521058" cy="521058"/>
            </a:xfrm>
            <a:prstGeom prst="ellipse">
              <a:avLst/>
            </a:prstGeom>
            <a:noFill/>
            <a:ln w="95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54" name="组合 153"/>
          <p:cNvGrpSpPr>
            <a:grpSpLocks/>
          </p:cNvGrpSpPr>
          <p:nvPr/>
        </p:nvGrpSpPr>
        <p:grpSpPr bwMode="auto">
          <a:xfrm>
            <a:off x="1044575" y="619125"/>
            <a:ext cx="758825" cy="758825"/>
            <a:chOff x="3179405" y="2058053"/>
            <a:chExt cx="521058" cy="521058"/>
          </a:xfrm>
        </p:grpSpPr>
        <p:sp>
          <p:nvSpPr>
            <p:cNvPr id="178" name="椭圆 177"/>
            <p:cNvSpPr/>
            <p:nvPr/>
          </p:nvSpPr>
          <p:spPr>
            <a:xfrm>
              <a:off x="3335287" y="2213935"/>
              <a:ext cx="209295" cy="2092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9" name="椭圆 178"/>
            <p:cNvSpPr/>
            <p:nvPr/>
          </p:nvSpPr>
          <p:spPr>
            <a:xfrm>
              <a:off x="3179405" y="2058053"/>
              <a:ext cx="521058" cy="521058"/>
            </a:xfrm>
            <a:prstGeom prst="ellipse">
              <a:avLst/>
            </a:prstGeom>
            <a:noFill/>
            <a:ln w="95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55" name="组合 154"/>
          <p:cNvGrpSpPr>
            <a:grpSpLocks/>
          </p:cNvGrpSpPr>
          <p:nvPr/>
        </p:nvGrpSpPr>
        <p:grpSpPr bwMode="auto">
          <a:xfrm>
            <a:off x="-401638" y="1487488"/>
            <a:ext cx="758826" cy="758825"/>
            <a:chOff x="3179405" y="2058053"/>
            <a:chExt cx="521058" cy="521058"/>
          </a:xfrm>
        </p:grpSpPr>
        <p:sp>
          <p:nvSpPr>
            <p:cNvPr id="176" name="椭圆 175"/>
            <p:cNvSpPr/>
            <p:nvPr/>
          </p:nvSpPr>
          <p:spPr>
            <a:xfrm>
              <a:off x="3335287" y="2213934"/>
              <a:ext cx="209295" cy="2092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7" name="椭圆 176"/>
            <p:cNvSpPr/>
            <p:nvPr/>
          </p:nvSpPr>
          <p:spPr>
            <a:xfrm>
              <a:off x="3179405" y="2058053"/>
              <a:ext cx="521058" cy="521058"/>
            </a:xfrm>
            <a:prstGeom prst="ellipse">
              <a:avLst/>
            </a:prstGeom>
            <a:noFill/>
            <a:ln w="95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28" name="组合 1027"/>
          <p:cNvGrpSpPr>
            <a:grpSpLocks/>
          </p:cNvGrpSpPr>
          <p:nvPr/>
        </p:nvGrpSpPr>
        <p:grpSpPr bwMode="auto">
          <a:xfrm>
            <a:off x="-661988" y="3478213"/>
            <a:ext cx="758826" cy="757237"/>
            <a:chOff x="-661428" y="3248885"/>
            <a:chExt cx="758669" cy="758669"/>
          </a:xfrm>
        </p:grpSpPr>
        <p:sp>
          <p:nvSpPr>
            <p:cNvPr id="156" name="椭圆 155"/>
            <p:cNvSpPr/>
            <p:nvPr/>
          </p:nvSpPr>
          <p:spPr>
            <a:xfrm>
              <a:off x="-434462" y="3476326"/>
              <a:ext cx="304737" cy="3037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-661428" y="3248885"/>
              <a:ext cx="758669" cy="758669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158" name="直接连接符 157"/>
          <p:cNvCxnSpPr>
            <a:endCxn id="181" idx="3"/>
          </p:cNvCxnSpPr>
          <p:nvPr/>
        </p:nvCxnSpPr>
        <p:spPr>
          <a:xfrm flipV="1">
            <a:off x="3048000" y="1266825"/>
            <a:ext cx="576263" cy="1012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 flipV="1">
            <a:off x="1989138" y="2884488"/>
            <a:ext cx="628650" cy="1025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>
            <a:off x="3232150" y="2625725"/>
            <a:ext cx="10937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93" idx="6"/>
          </p:cNvCxnSpPr>
          <p:nvPr/>
        </p:nvCxnSpPr>
        <p:spPr>
          <a:xfrm flipV="1">
            <a:off x="5078413" y="2593975"/>
            <a:ext cx="1093787" cy="31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85" idx="6"/>
            <a:endCxn id="187" idx="2"/>
          </p:cNvCxnSpPr>
          <p:nvPr/>
        </p:nvCxnSpPr>
        <p:spPr>
          <a:xfrm>
            <a:off x="4183063" y="4203700"/>
            <a:ext cx="920750" cy="4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>
            <a:off x="90488" y="3929063"/>
            <a:ext cx="1333500" cy="3016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 flipV="1">
            <a:off x="2998788" y="4587875"/>
            <a:ext cx="676275" cy="1655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>
            <a:off x="1922463" y="4640263"/>
            <a:ext cx="911225" cy="1603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77" idx="7"/>
          </p:cNvCxnSpPr>
          <p:nvPr/>
        </p:nvCxnSpPr>
        <p:spPr>
          <a:xfrm flipV="1">
            <a:off x="246063" y="1147763"/>
            <a:ext cx="798512" cy="450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83" idx="1"/>
            <a:endCxn id="179" idx="5"/>
          </p:cNvCxnSpPr>
          <p:nvPr/>
        </p:nvCxnSpPr>
        <p:spPr>
          <a:xfrm flipH="1" flipV="1">
            <a:off x="1692275" y="1266825"/>
            <a:ext cx="885825" cy="1055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 flipH="1" flipV="1">
            <a:off x="4121150" y="1309688"/>
            <a:ext cx="425450" cy="939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91" idx="6"/>
          </p:cNvCxnSpPr>
          <p:nvPr/>
        </p:nvCxnSpPr>
        <p:spPr>
          <a:xfrm flipV="1">
            <a:off x="6943725" y="2549525"/>
            <a:ext cx="1423988" cy="44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 flipH="1" flipV="1">
            <a:off x="6053138" y="1231900"/>
            <a:ext cx="434975" cy="979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flipV="1">
            <a:off x="4271963" y="814388"/>
            <a:ext cx="1093787" cy="31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flipH="1" flipV="1">
            <a:off x="4849813" y="3005138"/>
            <a:ext cx="427037" cy="874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矩形 10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174" name="直接连接符 173"/>
          <p:cNvCxnSpPr/>
          <p:nvPr/>
        </p:nvCxnSpPr>
        <p:spPr>
          <a:xfrm flipV="1">
            <a:off x="8770938" y="619125"/>
            <a:ext cx="1027112" cy="1519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>
            <a:off x="8774113" y="2890838"/>
            <a:ext cx="1109662" cy="225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5" descr="D:\Betsy葛\1\图片3副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3" y="92075"/>
            <a:ext cx="4694237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139"/>
          <p:cNvSpPr txBox="1">
            <a:spLocks noChangeArrowheads="1"/>
          </p:cNvSpPr>
          <p:nvPr/>
        </p:nvSpPr>
        <p:spPr bwMode="auto">
          <a:xfrm rot="-270271">
            <a:off x="5446713" y="319088"/>
            <a:ext cx="39751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5400" b="1"/>
              <a:t>COLLABORAT</a:t>
            </a:r>
            <a:endParaRPr lang="zh-CN" altLang="en-US" sz="5400" b="1"/>
          </a:p>
        </p:txBody>
      </p:sp>
      <p:cxnSp>
        <p:nvCxnSpPr>
          <p:cNvPr id="247" name="直接连接符 246"/>
          <p:cNvCxnSpPr/>
          <p:nvPr/>
        </p:nvCxnSpPr>
        <p:spPr>
          <a:xfrm flipH="1" flipV="1">
            <a:off x="3270250" y="-122238"/>
            <a:ext cx="425450" cy="93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组合 198"/>
          <p:cNvGrpSpPr>
            <a:grpSpLocks/>
          </p:cNvGrpSpPr>
          <p:nvPr/>
        </p:nvGrpSpPr>
        <p:grpSpPr bwMode="auto">
          <a:xfrm>
            <a:off x="4319588" y="2398713"/>
            <a:ext cx="758825" cy="757237"/>
            <a:chOff x="3179405" y="2058053"/>
            <a:chExt cx="521058" cy="521058"/>
          </a:xfrm>
        </p:grpSpPr>
        <p:sp>
          <p:nvSpPr>
            <p:cNvPr id="200" name="椭圆 199"/>
            <p:cNvSpPr/>
            <p:nvPr/>
          </p:nvSpPr>
          <p:spPr>
            <a:xfrm>
              <a:off x="3335286" y="2214261"/>
              <a:ext cx="209295" cy="2086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1" name="椭圆 200"/>
            <p:cNvSpPr/>
            <p:nvPr/>
          </p:nvSpPr>
          <p:spPr>
            <a:xfrm>
              <a:off x="3179405" y="2058053"/>
              <a:ext cx="521058" cy="521058"/>
            </a:xfrm>
            <a:prstGeom prst="ellipse">
              <a:avLst/>
            </a:prstGeom>
            <a:noFill/>
            <a:ln w="95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2" name="组合 201"/>
          <p:cNvGrpSpPr>
            <a:grpSpLocks/>
          </p:cNvGrpSpPr>
          <p:nvPr/>
        </p:nvGrpSpPr>
        <p:grpSpPr bwMode="auto">
          <a:xfrm>
            <a:off x="6184900" y="2366963"/>
            <a:ext cx="758825" cy="757237"/>
            <a:chOff x="3179405" y="2058053"/>
            <a:chExt cx="521058" cy="521058"/>
          </a:xfrm>
        </p:grpSpPr>
        <p:sp>
          <p:nvSpPr>
            <p:cNvPr id="203" name="椭圆 202"/>
            <p:cNvSpPr/>
            <p:nvPr/>
          </p:nvSpPr>
          <p:spPr>
            <a:xfrm>
              <a:off x="3335287" y="2214261"/>
              <a:ext cx="209295" cy="2086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3179405" y="2058053"/>
              <a:ext cx="521058" cy="521058"/>
            </a:xfrm>
            <a:prstGeom prst="ellipse">
              <a:avLst/>
            </a:prstGeom>
            <a:noFill/>
            <a:ln w="95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5" name="组合 204"/>
          <p:cNvGrpSpPr>
            <a:grpSpLocks/>
          </p:cNvGrpSpPr>
          <p:nvPr/>
        </p:nvGrpSpPr>
        <p:grpSpPr bwMode="auto">
          <a:xfrm>
            <a:off x="8370888" y="2276475"/>
            <a:ext cx="758825" cy="758825"/>
            <a:chOff x="3179405" y="2058053"/>
            <a:chExt cx="521058" cy="521058"/>
          </a:xfrm>
        </p:grpSpPr>
        <p:sp>
          <p:nvSpPr>
            <p:cNvPr id="206" name="椭圆 205"/>
            <p:cNvSpPr/>
            <p:nvPr/>
          </p:nvSpPr>
          <p:spPr>
            <a:xfrm>
              <a:off x="3335286" y="2213935"/>
              <a:ext cx="209295" cy="2092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3179405" y="2058053"/>
              <a:ext cx="521058" cy="521058"/>
            </a:xfrm>
            <a:prstGeom prst="ellipse">
              <a:avLst/>
            </a:prstGeom>
            <a:noFill/>
            <a:ln w="95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8" name="组合 207"/>
          <p:cNvGrpSpPr>
            <a:grpSpLocks/>
          </p:cNvGrpSpPr>
          <p:nvPr/>
        </p:nvGrpSpPr>
        <p:grpSpPr bwMode="auto">
          <a:xfrm>
            <a:off x="5103813" y="3979863"/>
            <a:ext cx="758825" cy="758825"/>
            <a:chOff x="3179405" y="2058053"/>
            <a:chExt cx="521058" cy="521058"/>
          </a:xfrm>
        </p:grpSpPr>
        <p:sp>
          <p:nvSpPr>
            <p:cNvPr id="209" name="椭圆 208"/>
            <p:cNvSpPr/>
            <p:nvPr/>
          </p:nvSpPr>
          <p:spPr>
            <a:xfrm>
              <a:off x="3335286" y="2213934"/>
              <a:ext cx="209295" cy="2092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3179405" y="2058053"/>
              <a:ext cx="521058" cy="521058"/>
            </a:xfrm>
            <a:prstGeom prst="ellipse">
              <a:avLst/>
            </a:prstGeom>
            <a:noFill/>
            <a:ln w="95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1" name="组合 210"/>
          <p:cNvGrpSpPr>
            <a:grpSpLocks/>
          </p:cNvGrpSpPr>
          <p:nvPr/>
        </p:nvGrpSpPr>
        <p:grpSpPr bwMode="auto">
          <a:xfrm>
            <a:off x="3424238" y="3975100"/>
            <a:ext cx="758825" cy="758825"/>
            <a:chOff x="3179405" y="2058053"/>
            <a:chExt cx="521058" cy="521058"/>
          </a:xfrm>
        </p:grpSpPr>
        <p:sp>
          <p:nvSpPr>
            <p:cNvPr id="212" name="椭圆 211"/>
            <p:cNvSpPr/>
            <p:nvPr/>
          </p:nvSpPr>
          <p:spPr>
            <a:xfrm>
              <a:off x="3335286" y="2213935"/>
              <a:ext cx="209295" cy="2092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3179405" y="2058053"/>
              <a:ext cx="521058" cy="521058"/>
            </a:xfrm>
            <a:prstGeom prst="ellipse">
              <a:avLst/>
            </a:prstGeom>
            <a:noFill/>
            <a:ln w="95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4" name="组合 213"/>
          <p:cNvGrpSpPr>
            <a:grpSpLocks/>
          </p:cNvGrpSpPr>
          <p:nvPr/>
        </p:nvGrpSpPr>
        <p:grpSpPr bwMode="auto">
          <a:xfrm>
            <a:off x="1423988" y="4033838"/>
            <a:ext cx="758825" cy="758825"/>
            <a:chOff x="1424480" y="3653574"/>
            <a:chExt cx="758669" cy="758669"/>
          </a:xfrm>
        </p:grpSpPr>
        <p:sp>
          <p:nvSpPr>
            <p:cNvPr id="215" name="椭圆 214"/>
            <p:cNvSpPr/>
            <p:nvPr/>
          </p:nvSpPr>
          <p:spPr>
            <a:xfrm>
              <a:off x="1651445" y="3880539"/>
              <a:ext cx="304737" cy="3047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6" name="椭圆 215"/>
            <p:cNvSpPr/>
            <p:nvPr/>
          </p:nvSpPr>
          <p:spPr>
            <a:xfrm>
              <a:off x="1424480" y="3653574"/>
              <a:ext cx="758669" cy="758669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7" name="组合 216"/>
          <p:cNvGrpSpPr>
            <a:grpSpLocks/>
          </p:cNvGrpSpPr>
          <p:nvPr/>
        </p:nvGrpSpPr>
        <p:grpSpPr bwMode="auto">
          <a:xfrm>
            <a:off x="2466975" y="2363788"/>
            <a:ext cx="758825" cy="758825"/>
            <a:chOff x="3179405" y="2058053"/>
            <a:chExt cx="521058" cy="521058"/>
          </a:xfrm>
        </p:grpSpPr>
        <p:sp>
          <p:nvSpPr>
            <p:cNvPr id="218" name="椭圆 217"/>
            <p:cNvSpPr/>
            <p:nvPr/>
          </p:nvSpPr>
          <p:spPr>
            <a:xfrm>
              <a:off x="3335287" y="2213934"/>
              <a:ext cx="209295" cy="2092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9" name="椭圆 218"/>
            <p:cNvSpPr/>
            <p:nvPr/>
          </p:nvSpPr>
          <p:spPr>
            <a:xfrm>
              <a:off x="3179405" y="2058053"/>
              <a:ext cx="521058" cy="521058"/>
            </a:xfrm>
            <a:prstGeom prst="ellipse">
              <a:avLst/>
            </a:prstGeom>
            <a:noFill/>
            <a:ln w="95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20" name="组合 219"/>
          <p:cNvGrpSpPr>
            <a:grpSpLocks/>
          </p:cNvGrpSpPr>
          <p:nvPr/>
        </p:nvGrpSpPr>
        <p:grpSpPr bwMode="auto">
          <a:xfrm>
            <a:off x="3513138" y="769938"/>
            <a:ext cx="758825" cy="758825"/>
            <a:chOff x="3179405" y="2058053"/>
            <a:chExt cx="521058" cy="521058"/>
          </a:xfrm>
        </p:grpSpPr>
        <p:sp>
          <p:nvSpPr>
            <p:cNvPr id="221" name="椭圆 220"/>
            <p:cNvSpPr/>
            <p:nvPr/>
          </p:nvSpPr>
          <p:spPr>
            <a:xfrm>
              <a:off x="3335286" y="2213934"/>
              <a:ext cx="209295" cy="2092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2" name="椭圆 221"/>
            <p:cNvSpPr/>
            <p:nvPr/>
          </p:nvSpPr>
          <p:spPr>
            <a:xfrm>
              <a:off x="3179405" y="2058053"/>
              <a:ext cx="521058" cy="521058"/>
            </a:xfrm>
            <a:prstGeom prst="ellipse">
              <a:avLst/>
            </a:prstGeom>
            <a:noFill/>
            <a:ln w="95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23" name="组合 222"/>
          <p:cNvGrpSpPr>
            <a:grpSpLocks/>
          </p:cNvGrpSpPr>
          <p:nvPr/>
        </p:nvGrpSpPr>
        <p:grpSpPr bwMode="auto">
          <a:xfrm>
            <a:off x="1044575" y="769938"/>
            <a:ext cx="758825" cy="758825"/>
            <a:chOff x="3179405" y="2058053"/>
            <a:chExt cx="521058" cy="521058"/>
          </a:xfrm>
        </p:grpSpPr>
        <p:sp>
          <p:nvSpPr>
            <p:cNvPr id="224" name="椭圆 223"/>
            <p:cNvSpPr/>
            <p:nvPr/>
          </p:nvSpPr>
          <p:spPr>
            <a:xfrm>
              <a:off x="3335287" y="2213934"/>
              <a:ext cx="209295" cy="2092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5" name="椭圆 224"/>
            <p:cNvSpPr/>
            <p:nvPr/>
          </p:nvSpPr>
          <p:spPr>
            <a:xfrm>
              <a:off x="3179405" y="2058053"/>
              <a:ext cx="521058" cy="521058"/>
            </a:xfrm>
            <a:prstGeom prst="ellipse">
              <a:avLst/>
            </a:prstGeom>
            <a:noFill/>
            <a:ln w="95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26" name="组合 225"/>
          <p:cNvGrpSpPr>
            <a:grpSpLocks/>
          </p:cNvGrpSpPr>
          <p:nvPr/>
        </p:nvGrpSpPr>
        <p:grpSpPr bwMode="auto">
          <a:xfrm>
            <a:off x="-401638" y="1639888"/>
            <a:ext cx="758826" cy="758825"/>
            <a:chOff x="3179405" y="2058053"/>
            <a:chExt cx="521058" cy="521058"/>
          </a:xfrm>
        </p:grpSpPr>
        <p:sp>
          <p:nvSpPr>
            <p:cNvPr id="227" name="椭圆 226"/>
            <p:cNvSpPr/>
            <p:nvPr/>
          </p:nvSpPr>
          <p:spPr>
            <a:xfrm>
              <a:off x="3335287" y="2213934"/>
              <a:ext cx="209295" cy="2092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8" name="椭圆 227"/>
            <p:cNvSpPr/>
            <p:nvPr/>
          </p:nvSpPr>
          <p:spPr>
            <a:xfrm>
              <a:off x="3179405" y="2058053"/>
              <a:ext cx="521058" cy="521058"/>
            </a:xfrm>
            <a:prstGeom prst="ellipse">
              <a:avLst/>
            </a:prstGeom>
            <a:noFill/>
            <a:ln w="95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29" name="组合 228"/>
          <p:cNvGrpSpPr>
            <a:grpSpLocks/>
          </p:cNvGrpSpPr>
          <p:nvPr/>
        </p:nvGrpSpPr>
        <p:grpSpPr bwMode="auto">
          <a:xfrm>
            <a:off x="-661988" y="3629025"/>
            <a:ext cx="758826" cy="758825"/>
            <a:chOff x="-661428" y="3248885"/>
            <a:chExt cx="758669" cy="758669"/>
          </a:xfrm>
        </p:grpSpPr>
        <p:sp>
          <p:nvSpPr>
            <p:cNvPr id="230" name="椭圆 229"/>
            <p:cNvSpPr/>
            <p:nvPr/>
          </p:nvSpPr>
          <p:spPr>
            <a:xfrm>
              <a:off x="-434462" y="3475851"/>
              <a:ext cx="304737" cy="3047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1" name="椭圆 230"/>
            <p:cNvSpPr/>
            <p:nvPr/>
          </p:nvSpPr>
          <p:spPr>
            <a:xfrm>
              <a:off x="-661428" y="3248885"/>
              <a:ext cx="758669" cy="758669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232" name="直接连接符 231"/>
          <p:cNvCxnSpPr>
            <a:endCxn id="222" idx="3"/>
          </p:cNvCxnSpPr>
          <p:nvPr/>
        </p:nvCxnSpPr>
        <p:spPr>
          <a:xfrm flipV="1">
            <a:off x="3048000" y="1417638"/>
            <a:ext cx="576263" cy="1014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/>
          <p:nvPr/>
        </p:nvCxnSpPr>
        <p:spPr>
          <a:xfrm flipV="1">
            <a:off x="1989138" y="3035300"/>
            <a:ext cx="628650" cy="1025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>
            <a:off x="3232150" y="2776538"/>
            <a:ext cx="10937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stCxn id="201" idx="6"/>
          </p:cNvCxnSpPr>
          <p:nvPr/>
        </p:nvCxnSpPr>
        <p:spPr>
          <a:xfrm flipV="1">
            <a:off x="5078413" y="2746375"/>
            <a:ext cx="1093787" cy="30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13" idx="6"/>
            <a:endCxn id="210" idx="2"/>
          </p:cNvCxnSpPr>
          <p:nvPr/>
        </p:nvCxnSpPr>
        <p:spPr>
          <a:xfrm>
            <a:off x="4183063" y="4354513"/>
            <a:ext cx="920750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>
            <a:off x="90488" y="4081463"/>
            <a:ext cx="1333500" cy="3000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/>
          <p:nvPr/>
        </p:nvCxnSpPr>
        <p:spPr>
          <a:xfrm flipV="1">
            <a:off x="2998788" y="4738688"/>
            <a:ext cx="676275" cy="1655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/>
          <p:nvPr/>
        </p:nvCxnSpPr>
        <p:spPr>
          <a:xfrm>
            <a:off x="1922463" y="4792663"/>
            <a:ext cx="911225" cy="16017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228" idx="7"/>
          </p:cNvCxnSpPr>
          <p:nvPr/>
        </p:nvCxnSpPr>
        <p:spPr>
          <a:xfrm flipV="1">
            <a:off x="246063" y="1300163"/>
            <a:ext cx="798512" cy="450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19" idx="1"/>
            <a:endCxn id="225" idx="5"/>
          </p:cNvCxnSpPr>
          <p:nvPr/>
        </p:nvCxnSpPr>
        <p:spPr>
          <a:xfrm flipH="1" flipV="1">
            <a:off x="1692275" y="1417638"/>
            <a:ext cx="885825" cy="1057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/>
          <p:nvPr/>
        </p:nvCxnSpPr>
        <p:spPr>
          <a:xfrm flipH="1" flipV="1">
            <a:off x="4121150" y="1462088"/>
            <a:ext cx="425450" cy="939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204" idx="6"/>
          </p:cNvCxnSpPr>
          <p:nvPr/>
        </p:nvCxnSpPr>
        <p:spPr>
          <a:xfrm flipV="1">
            <a:off x="6943725" y="2700338"/>
            <a:ext cx="1423988" cy="46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/>
          <p:nvPr/>
        </p:nvCxnSpPr>
        <p:spPr>
          <a:xfrm flipH="1" flipV="1">
            <a:off x="6053138" y="1382713"/>
            <a:ext cx="434975" cy="981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/>
          <p:nvPr/>
        </p:nvCxnSpPr>
        <p:spPr>
          <a:xfrm flipV="1">
            <a:off x="4271963" y="966788"/>
            <a:ext cx="1093787" cy="31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/>
          <p:cNvCxnSpPr/>
          <p:nvPr/>
        </p:nvCxnSpPr>
        <p:spPr>
          <a:xfrm flipH="1" flipV="1">
            <a:off x="4849813" y="3122613"/>
            <a:ext cx="427037" cy="908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/>
          <p:nvPr/>
        </p:nvCxnSpPr>
        <p:spPr>
          <a:xfrm flipV="1">
            <a:off x="8770938" y="762000"/>
            <a:ext cx="1027112" cy="1527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/>
          <p:nvPr/>
        </p:nvCxnSpPr>
        <p:spPr>
          <a:xfrm>
            <a:off x="8774113" y="3043238"/>
            <a:ext cx="1109662" cy="2290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9" name="TextBox 1118"/>
          <p:cNvSpPr txBox="1">
            <a:spLocks noChangeArrowheads="1"/>
          </p:cNvSpPr>
          <p:nvPr/>
        </p:nvSpPr>
        <p:spPr bwMode="auto">
          <a:xfrm rot="-410378">
            <a:off x="6864350" y="3289300"/>
            <a:ext cx="2620963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600">
                <a:latin typeface="Adobe Gothic Std B" pitchFamily="34" charset="-128"/>
                <a:ea typeface="Adobe Gothic Std B" pitchFamily="34" charset="-128"/>
              </a:rPr>
              <a:t>13</a:t>
            </a:r>
            <a:endParaRPr lang="zh-CN" altLang="en-US" sz="16600">
              <a:latin typeface="Adobe Gothic Std B" pitchFamily="34" charset="-128"/>
            </a:endParaRPr>
          </a:p>
        </p:txBody>
      </p:sp>
      <p:cxnSp>
        <p:nvCxnSpPr>
          <p:cNvPr id="361" name="直接连接符 360"/>
          <p:cNvCxnSpPr>
            <a:stCxn id="210" idx="6"/>
          </p:cNvCxnSpPr>
          <p:nvPr/>
        </p:nvCxnSpPr>
        <p:spPr>
          <a:xfrm flipV="1">
            <a:off x="5862638" y="4354513"/>
            <a:ext cx="1589087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连接符 361"/>
          <p:cNvCxnSpPr/>
          <p:nvPr/>
        </p:nvCxnSpPr>
        <p:spPr>
          <a:xfrm flipV="1">
            <a:off x="5851525" y="4227513"/>
            <a:ext cx="1587500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4" name="Picture 7" descr="D:\Betsy葛\1\图片5副本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3" y="2505075"/>
            <a:ext cx="5443537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3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4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1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9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1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10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1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1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12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1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12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6" dur="1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1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1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1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1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1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1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1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1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1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16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5" dur="1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6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9" dur="1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1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1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1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1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1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1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1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1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20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2" dur="1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20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6" dur="1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2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1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1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7" dur="1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0" dur="1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3" dur="1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6" dur="1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2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1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1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2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23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1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D:\Betsy葛\1\图片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927225"/>
            <a:ext cx="27813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927225"/>
            <a:ext cx="27813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D:\Betsy葛\1\图片4副本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1565275"/>
            <a:ext cx="18367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D:\Betsy葛\1\DS 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8800" y="169863"/>
            <a:ext cx="4714875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D:\Betsy葛\1\FF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3536950"/>
            <a:ext cx="4383087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 descr="D:\Betsy葛\1\DS 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2571750"/>
            <a:ext cx="418147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 descr="D:\Betsy葛\1\图片4副本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212850"/>
            <a:ext cx="142875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D:\Betsy葛\1\图片4副本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4314825"/>
            <a:ext cx="14890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1" descr="D:\Betsy葛\1\图片4副本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2405063"/>
            <a:ext cx="149066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52875" y="-977900"/>
            <a:ext cx="12382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7200" b="1">
                <a:latin typeface="Adobe Gothic Std B" pitchFamily="34" charset="-128"/>
                <a:ea typeface="Adobe Gothic Std B" pitchFamily="34" charset="-128"/>
              </a:rPr>
              <a:t>14</a:t>
            </a:r>
            <a:endParaRPr lang="zh-CN" altLang="en-US" sz="7200" b="1">
              <a:latin typeface="Adobe Gothic Std B" pitchFamily="34" charset="-128"/>
            </a:endParaRPr>
          </a:p>
        </p:txBody>
      </p:sp>
    </p:spTree>
  </p:cSld>
  <p:clrMapOvr>
    <a:masterClrMapping/>
  </p:clrMapOvr>
  <p:transition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40000" decel="3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accel="40000" decel="3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205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accel="40000" decel="3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205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accel="40000" decel="3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accel="40000" decel="3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ccel="40000" decel="3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205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40000" decel="3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2051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1000" fill="hold"/>
                                        <p:tgtEl>
                                          <p:spTgt spid="205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path" presetSubtype="0" accel="48333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 -0.05 L 0 0.43272 " pathEditMode="relative" rAng="0" ptsTypes="AA">
                                      <p:cBhvr>
                                        <p:cTn id="44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51" presetID="64" presetClass="path" presetSubtype="0" accel="32500" decel="48333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43272 L 0 0.31173 " pathEditMode="relative" rAng="0" ptsTypes="AA">
                                      <p:cBhvr>
                                        <p:cTn id="5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80" fill="hold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8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8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80" fill="hold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57900" y="-665163"/>
            <a:ext cx="3692525" cy="377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3000" b="1">
                <a:latin typeface="Adobe Gothic Std B" pitchFamily="34" charset="-128"/>
                <a:ea typeface="Adobe Gothic Std B" pitchFamily="34" charset="-128"/>
              </a:rPr>
              <a:t>15</a:t>
            </a:r>
            <a:endParaRPr lang="zh-CN" altLang="en-US" sz="23000" b="1">
              <a:latin typeface="Adobe Gothic Std B" pitchFamily="34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49338" y="1346200"/>
            <a:ext cx="46609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5400" b="1">
                <a:latin typeface="Adobe Gothic Std B" pitchFamily="34" charset="-128"/>
                <a:ea typeface="Adobe Gothic Std B" pitchFamily="34" charset="-128"/>
              </a:rPr>
              <a:t>P R A C T I C E ,</a:t>
            </a:r>
            <a:endParaRPr lang="zh-CN" altLang="en-US" sz="5400" b="1">
              <a:latin typeface="Adobe Gothic Std B" pitchFamily="34" charset="-128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36538" y="2209800"/>
            <a:ext cx="3502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>
                <a:latin typeface="Adobe Gothic Std B" pitchFamily="34" charset="-128"/>
                <a:ea typeface="Adobe Gothic Std B" pitchFamily="34" charset="-128"/>
              </a:rPr>
              <a:t>P R A C T I C E ,</a:t>
            </a:r>
            <a:endParaRPr lang="zh-CN" altLang="en-US" sz="4000" b="1">
              <a:latin typeface="Adobe Gothic Std B" pitchFamily="34" charset="-128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92100" y="2900363"/>
            <a:ext cx="250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Adobe Gothic Std B" pitchFamily="34" charset="-128"/>
                <a:ea typeface="Adobe Gothic Std B" pitchFamily="34" charset="-128"/>
              </a:rPr>
              <a:t>P R A C T I C E ,</a:t>
            </a:r>
            <a:endParaRPr lang="zh-CN" altLang="en-US" sz="2800" b="1">
              <a:latin typeface="Adobe Gothic Std B" pitchFamily="34" charset="-128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115300" y="3098800"/>
            <a:ext cx="1028700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8115300" y="4127500"/>
            <a:ext cx="1028700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115300" y="1025525"/>
            <a:ext cx="1028700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8115300" y="2068513"/>
            <a:ext cx="1028700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115300" y="-3175"/>
            <a:ext cx="1028700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086600" y="3098800"/>
            <a:ext cx="1028700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7086600" y="4127500"/>
            <a:ext cx="1028700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7086600" y="1025525"/>
            <a:ext cx="1028700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086600" y="2068513"/>
            <a:ext cx="1028700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086600" y="-3175"/>
            <a:ext cx="1028700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057900" y="3098800"/>
            <a:ext cx="1028700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057900" y="4127500"/>
            <a:ext cx="1028700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057900" y="1025525"/>
            <a:ext cx="1028700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057900" y="2068513"/>
            <a:ext cx="1028700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057900" y="-3175"/>
            <a:ext cx="1028700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967288" y="3098800"/>
            <a:ext cx="1028700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967288" y="4127500"/>
            <a:ext cx="1028700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4967288" y="1025525"/>
            <a:ext cx="1028700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967288" y="2068513"/>
            <a:ext cx="1028700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967288" y="-3175"/>
            <a:ext cx="1028700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959225" y="3098800"/>
            <a:ext cx="1028700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959225" y="4127500"/>
            <a:ext cx="1028700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959225" y="1025525"/>
            <a:ext cx="1028700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959225" y="2068513"/>
            <a:ext cx="1028700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959225" y="-3175"/>
            <a:ext cx="1028700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14650" y="3086100"/>
            <a:ext cx="1028700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2914650" y="4114800"/>
            <a:ext cx="1028700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2914650" y="1012825"/>
            <a:ext cx="1028700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2914650" y="2057400"/>
            <a:ext cx="1028700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2914650" y="-15875"/>
            <a:ext cx="1028700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885950" y="3054350"/>
            <a:ext cx="1028700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885950" y="4084638"/>
            <a:ext cx="1028700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885950" y="982663"/>
            <a:ext cx="1028700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885950" y="2025650"/>
            <a:ext cx="1028700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1885950" y="-46038"/>
            <a:ext cx="1028700" cy="102870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857250" y="3084513"/>
            <a:ext cx="1028700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857250" y="4113213"/>
            <a:ext cx="1028700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857250" y="1012825"/>
            <a:ext cx="1028700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857250" y="2055813"/>
            <a:ext cx="1028700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857250" y="-15875"/>
            <a:ext cx="1028700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-163513" y="3084513"/>
            <a:ext cx="1028701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-163513" y="4113213"/>
            <a:ext cx="1028701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-163513" y="1012825"/>
            <a:ext cx="1028701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-163513" y="2055813"/>
            <a:ext cx="1028701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-163513" y="-15875"/>
            <a:ext cx="1028701" cy="1028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 advClick="0" advTm="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94444E-6 -1.54083E-6 L -0.08837 -1.54083E-6 " pathEditMode="relative" rAng="0" ptsTypes="AA">
                                      <p:cBhvr>
                                        <p:cTn id="13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3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3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3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3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3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4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3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3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0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3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3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3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6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3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9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3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2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3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5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3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8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3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1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3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4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23" grpId="0"/>
      <p:bldP spid="24" grpId="0"/>
      <p:bldP spid="25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D:\Betsy葛\1\3225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3"/>
          <a:stretch>
            <a:fillRect/>
          </a:stretch>
        </p:blipFill>
        <p:spPr bwMode="auto">
          <a:xfrm>
            <a:off x="-495300" y="-46038"/>
            <a:ext cx="10442575" cy="518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781050" y="3400425"/>
            <a:ext cx="1771650" cy="1406525"/>
          </a:xfrm>
          <a:custGeom>
            <a:avLst/>
            <a:gdLst>
              <a:gd name="connsiteX0" fmla="*/ 1333500 w 1771650"/>
              <a:gd name="connsiteY0" fmla="*/ 1333500 h 1406092"/>
              <a:gd name="connsiteX1" fmla="*/ 1333500 w 1771650"/>
              <a:gd name="connsiteY1" fmla="*/ 1333500 h 1406092"/>
              <a:gd name="connsiteX2" fmla="*/ 1409700 w 1771650"/>
              <a:gd name="connsiteY2" fmla="*/ 1304925 h 1406092"/>
              <a:gd name="connsiteX3" fmla="*/ 1438275 w 1771650"/>
              <a:gd name="connsiteY3" fmla="*/ 1295400 h 1406092"/>
              <a:gd name="connsiteX4" fmla="*/ 1476375 w 1771650"/>
              <a:gd name="connsiteY4" fmla="*/ 1304925 h 1406092"/>
              <a:gd name="connsiteX5" fmla="*/ 1704975 w 1771650"/>
              <a:gd name="connsiteY5" fmla="*/ 1266825 h 1406092"/>
              <a:gd name="connsiteX6" fmla="*/ 1714500 w 1771650"/>
              <a:gd name="connsiteY6" fmla="*/ 1238250 h 1406092"/>
              <a:gd name="connsiteX7" fmla="*/ 1724025 w 1771650"/>
              <a:gd name="connsiteY7" fmla="*/ 1152525 h 1406092"/>
              <a:gd name="connsiteX8" fmla="*/ 1743075 w 1771650"/>
              <a:gd name="connsiteY8" fmla="*/ 1085850 h 1406092"/>
              <a:gd name="connsiteX9" fmla="*/ 1752600 w 1771650"/>
              <a:gd name="connsiteY9" fmla="*/ 962025 h 1406092"/>
              <a:gd name="connsiteX10" fmla="*/ 1762125 w 1771650"/>
              <a:gd name="connsiteY10" fmla="*/ 923925 h 1406092"/>
              <a:gd name="connsiteX11" fmla="*/ 1771650 w 1771650"/>
              <a:gd name="connsiteY11" fmla="*/ 638175 h 1406092"/>
              <a:gd name="connsiteX12" fmla="*/ 1762125 w 1771650"/>
              <a:gd name="connsiteY12" fmla="*/ 371475 h 1406092"/>
              <a:gd name="connsiteX13" fmla="*/ 1752600 w 1771650"/>
              <a:gd name="connsiteY13" fmla="*/ 133350 h 1406092"/>
              <a:gd name="connsiteX14" fmla="*/ 1743075 w 1771650"/>
              <a:gd name="connsiteY14" fmla="*/ 66675 h 1406092"/>
              <a:gd name="connsiteX15" fmla="*/ 1685925 w 1771650"/>
              <a:gd name="connsiteY15" fmla="*/ 28575 h 1406092"/>
              <a:gd name="connsiteX16" fmla="*/ 1628775 w 1771650"/>
              <a:gd name="connsiteY16" fmla="*/ 0 h 1406092"/>
              <a:gd name="connsiteX17" fmla="*/ 1533525 w 1771650"/>
              <a:gd name="connsiteY17" fmla="*/ 19050 h 1406092"/>
              <a:gd name="connsiteX18" fmla="*/ 1504950 w 1771650"/>
              <a:gd name="connsiteY18" fmla="*/ 38100 h 1406092"/>
              <a:gd name="connsiteX19" fmla="*/ 295275 w 1771650"/>
              <a:gd name="connsiteY19" fmla="*/ 47625 h 1406092"/>
              <a:gd name="connsiteX20" fmla="*/ 28575 w 1771650"/>
              <a:gd name="connsiteY20" fmla="*/ 57150 h 1406092"/>
              <a:gd name="connsiteX21" fmla="*/ 19050 w 1771650"/>
              <a:gd name="connsiteY21" fmla="*/ 85725 h 1406092"/>
              <a:gd name="connsiteX22" fmla="*/ 9525 w 1771650"/>
              <a:gd name="connsiteY22" fmla="*/ 333375 h 1406092"/>
              <a:gd name="connsiteX23" fmla="*/ 28575 w 1771650"/>
              <a:gd name="connsiteY23" fmla="*/ 476250 h 1406092"/>
              <a:gd name="connsiteX24" fmla="*/ 47625 w 1771650"/>
              <a:gd name="connsiteY24" fmla="*/ 533400 h 1406092"/>
              <a:gd name="connsiteX25" fmla="*/ 38100 w 1771650"/>
              <a:gd name="connsiteY25" fmla="*/ 561975 h 1406092"/>
              <a:gd name="connsiteX26" fmla="*/ 66675 w 1771650"/>
              <a:gd name="connsiteY26" fmla="*/ 647700 h 1406092"/>
              <a:gd name="connsiteX27" fmla="*/ 57150 w 1771650"/>
              <a:gd name="connsiteY27" fmla="*/ 676275 h 1406092"/>
              <a:gd name="connsiteX28" fmla="*/ 38100 w 1771650"/>
              <a:gd name="connsiteY28" fmla="*/ 704850 h 1406092"/>
              <a:gd name="connsiteX29" fmla="*/ 19050 w 1771650"/>
              <a:gd name="connsiteY29" fmla="*/ 762000 h 1406092"/>
              <a:gd name="connsiteX30" fmla="*/ 28575 w 1771650"/>
              <a:gd name="connsiteY30" fmla="*/ 952500 h 1406092"/>
              <a:gd name="connsiteX31" fmla="*/ 57150 w 1771650"/>
              <a:gd name="connsiteY31" fmla="*/ 971550 h 1406092"/>
              <a:gd name="connsiteX32" fmla="*/ 152400 w 1771650"/>
              <a:gd name="connsiteY32" fmla="*/ 990600 h 1406092"/>
              <a:gd name="connsiteX33" fmla="*/ 180975 w 1771650"/>
              <a:gd name="connsiteY33" fmla="*/ 1000125 h 1406092"/>
              <a:gd name="connsiteX34" fmla="*/ 85725 w 1771650"/>
              <a:gd name="connsiteY34" fmla="*/ 1028700 h 1406092"/>
              <a:gd name="connsiteX35" fmla="*/ 57150 w 1771650"/>
              <a:gd name="connsiteY35" fmla="*/ 1057275 h 1406092"/>
              <a:gd name="connsiteX36" fmla="*/ 0 w 1771650"/>
              <a:gd name="connsiteY36" fmla="*/ 1095375 h 1406092"/>
              <a:gd name="connsiteX37" fmla="*/ 19050 w 1771650"/>
              <a:gd name="connsiteY37" fmla="*/ 1228725 h 1406092"/>
              <a:gd name="connsiteX38" fmla="*/ 38100 w 1771650"/>
              <a:gd name="connsiteY38" fmla="*/ 1257300 h 1406092"/>
              <a:gd name="connsiteX39" fmla="*/ 95250 w 1771650"/>
              <a:gd name="connsiteY39" fmla="*/ 1295400 h 1406092"/>
              <a:gd name="connsiteX40" fmla="*/ 171450 w 1771650"/>
              <a:gd name="connsiteY40" fmla="*/ 1304925 h 1406092"/>
              <a:gd name="connsiteX41" fmla="*/ 1285875 w 1771650"/>
              <a:gd name="connsiteY41" fmla="*/ 1333500 h 1406092"/>
              <a:gd name="connsiteX42" fmla="*/ 1314450 w 1771650"/>
              <a:gd name="connsiteY42" fmla="*/ 1343025 h 1406092"/>
              <a:gd name="connsiteX43" fmla="*/ 1333500 w 1771650"/>
              <a:gd name="connsiteY43" fmla="*/ 1333500 h 1406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771650" h="1406092">
                <a:moveTo>
                  <a:pt x="1333500" y="1333500"/>
                </a:moveTo>
                <a:lnTo>
                  <a:pt x="1333500" y="1333500"/>
                </a:lnTo>
                <a:lnTo>
                  <a:pt x="1409700" y="1304925"/>
                </a:lnTo>
                <a:cubicBezTo>
                  <a:pt x="1419136" y="1301494"/>
                  <a:pt x="1428235" y="1295400"/>
                  <a:pt x="1438275" y="1295400"/>
                </a:cubicBezTo>
                <a:cubicBezTo>
                  <a:pt x="1451366" y="1295400"/>
                  <a:pt x="1463675" y="1301750"/>
                  <a:pt x="1476375" y="1304925"/>
                </a:cubicBezTo>
                <a:cubicBezTo>
                  <a:pt x="1560588" y="1300915"/>
                  <a:pt x="1655287" y="1341358"/>
                  <a:pt x="1704975" y="1266825"/>
                </a:cubicBezTo>
                <a:cubicBezTo>
                  <a:pt x="1710544" y="1258471"/>
                  <a:pt x="1711325" y="1247775"/>
                  <a:pt x="1714500" y="1238250"/>
                </a:cubicBezTo>
                <a:cubicBezTo>
                  <a:pt x="1717675" y="1209675"/>
                  <a:pt x="1719653" y="1180942"/>
                  <a:pt x="1724025" y="1152525"/>
                </a:cubicBezTo>
                <a:cubicBezTo>
                  <a:pt x="1727442" y="1130313"/>
                  <a:pt x="1735962" y="1107188"/>
                  <a:pt x="1743075" y="1085850"/>
                </a:cubicBezTo>
                <a:cubicBezTo>
                  <a:pt x="1746250" y="1044575"/>
                  <a:pt x="1747763" y="1003138"/>
                  <a:pt x="1752600" y="962025"/>
                </a:cubicBezTo>
                <a:cubicBezTo>
                  <a:pt x="1754130" y="949024"/>
                  <a:pt x="1761356" y="936993"/>
                  <a:pt x="1762125" y="923925"/>
                </a:cubicBezTo>
                <a:cubicBezTo>
                  <a:pt x="1767721" y="828787"/>
                  <a:pt x="1768475" y="733425"/>
                  <a:pt x="1771650" y="638175"/>
                </a:cubicBezTo>
                <a:cubicBezTo>
                  <a:pt x="1768475" y="549275"/>
                  <a:pt x="1765479" y="460368"/>
                  <a:pt x="1762125" y="371475"/>
                </a:cubicBezTo>
                <a:cubicBezTo>
                  <a:pt x="1759129" y="292093"/>
                  <a:pt x="1757555" y="212634"/>
                  <a:pt x="1752600" y="133350"/>
                </a:cubicBezTo>
                <a:cubicBezTo>
                  <a:pt x="1751200" y="110943"/>
                  <a:pt x="1755128" y="85616"/>
                  <a:pt x="1743075" y="66675"/>
                </a:cubicBezTo>
                <a:cubicBezTo>
                  <a:pt x="1730783" y="47359"/>
                  <a:pt x="1704975" y="41275"/>
                  <a:pt x="1685925" y="28575"/>
                </a:cubicBezTo>
                <a:cubicBezTo>
                  <a:pt x="1648996" y="3956"/>
                  <a:pt x="1668210" y="13145"/>
                  <a:pt x="1628775" y="0"/>
                </a:cubicBezTo>
                <a:cubicBezTo>
                  <a:pt x="1604204" y="3510"/>
                  <a:pt x="1560124" y="5750"/>
                  <a:pt x="1533525" y="19050"/>
                </a:cubicBezTo>
                <a:cubicBezTo>
                  <a:pt x="1523286" y="24170"/>
                  <a:pt x="1516395" y="37836"/>
                  <a:pt x="1504950" y="38100"/>
                </a:cubicBezTo>
                <a:cubicBezTo>
                  <a:pt x="1101820" y="47403"/>
                  <a:pt x="698500" y="44450"/>
                  <a:pt x="295275" y="47625"/>
                </a:cubicBezTo>
                <a:cubicBezTo>
                  <a:pt x="206375" y="50800"/>
                  <a:pt x="116697" y="44995"/>
                  <a:pt x="28575" y="57150"/>
                </a:cubicBezTo>
                <a:cubicBezTo>
                  <a:pt x="18629" y="58522"/>
                  <a:pt x="19741" y="75709"/>
                  <a:pt x="19050" y="85725"/>
                </a:cubicBezTo>
                <a:cubicBezTo>
                  <a:pt x="13366" y="168140"/>
                  <a:pt x="12700" y="250825"/>
                  <a:pt x="9525" y="333375"/>
                </a:cubicBezTo>
                <a:cubicBezTo>
                  <a:pt x="15875" y="381000"/>
                  <a:pt x="19585" y="429052"/>
                  <a:pt x="28575" y="476250"/>
                </a:cubicBezTo>
                <a:cubicBezTo>
                  <a:pt x="32332" y="495976"/>
                  <a:pt x="47625" y="533400"/>
                  <a:pt x="47625" y="533400"/>
                </a:cubicBezTo>
                <a:cubicBezTo>
                  <a:pt x="44450" y="542925"/>
                  <a:pt x="38100" y="551935"/>
                  <a:pt x="38100" y="561975"/>
                </a:cubicBezTo>
                <a:cubicBezTo>
                  <a:pt x="38100" y="613306"/>
                  <a:pt x="43674" y="613198"/>
                  <a:pt x="66675" y="647700"/>
                </a:cubicBezTo>
                <a:cubicBezTo>
                  <a:pt x="63500" y="657225"/>
                  <a:pt x="61640" y="667295"/>
                  <a:pt x="57150" y="676275"/>
                </a:cubicBezTo>
                <a:cubicBezTo>
                  <a:pt x="52030" y="686514"/>
                  <a:pt x="42749" y="694389"/>
                  <a:pt x="38100" y="704850"/>
                </a:cubicBezTo>
                <a:cubicBezTo>
                  <a:pt x="29945" y="723200"/>
                  <a:pt x="19050" y="762000"/>
                  <a:pt x="19050" y="762000"/>
                </a:cubicBezTo>
                <a:cubicBezTo>
                  <a:pt x="22225" y="825500"/>
                  <a:pt x="17202" y="889946"/>
                  <a:pt x="28575" y="952500"/>
                </a:cubicBezTo>
                <a:cubicBezTo>
                  <a:pt x="30623" y="963763"/>
                  <a:pt x="46628" y="967041"/>
                  <a:pt x="57150" y="971550"/>
                </a:cubicBezTo>
                <a:cubicBezTo>
                  <a:pt x="77587" y="980309"/>
                  <a:pt x="136036" y="986964"/>
                  <a:pt x="152400" y="990600"/>
                </a:cubicBezTo>
                <a:cubicBezTo>
                  <a:pt x="162201" y="992778"/>
                  <a:pt x="171450" y="996950"/>
                  <a:pt x="180975" y="1000125"/>
                </a:cubicBezTo>
                <a:cubicBezTo>
                  <a:pt x="111406" y="1023315"/>
                  <a:pt x="143306" y="1014305"/>
                  <a:pt x="85725" y="1028700"/>
                </a:cubicBezTo>
                <a:cubicBezTo>
                  <a:pt x="76200" y="1038225"/>
                  <a:pt x="68358" y="1049803"/>
                  <a:pt x="57150" y="1057275"/>
                </a:cubicBezTo>
                <a:cubicBezTo>
                  <a:pt x="-25558" y="1112414"/>
                  <a:pt x="91157" y="1004218"/>
                  <a:pt x="0" y="1095375"/>
                </a:cubicBezTo>
                <a:cubicBezTo>
                  <a:pt x="999" y="1103367"/>
                  <a:pt x="13557" y="1212245"/>
                  <a:pt x="19050" y="1228725"/>
                </a:cubicBezTo>
                <a:cubicBezTo>
                  <a:pt x="22670" y="1239585"/>
                  <a:pt x="30771" y="1248506"/>
                  <a:pt x="38100" y="1257300"/>
                </a:cubicBezTo>
                <a:cubicBezTo>
                  <a:pt x="58511" y="1281793"/>
                  <a:pt x="65273" y="1289950"/>
                  <a:pt x="95250" y="1295400"/>
                </a:cubicBezTo>
                <a:cubicBezTo>
                  <a:pt x="120435" y="1299979"/>
                  <a:pt x="146050" y="1301750"/>
                  <a:pt x="171450" y="1304925"/>
                </a:cubicBezTo>
                <a:cubicBezTo>
                  <a:pt x="501642" y="1525053"/>
                  <a:pt x="174520" y="1314502"/>
                  <a:pt x="1285875" y="1333500"/>
                </a:cubicBezTo>
                <a:cubicBezTo>
                  <a:pt x="1295914" y="1333672"/>
                  <a:pt x="1304460" y="1342026"/>
                  <a:pt x="1314450" y="1343025"/>
                </a:cubicBezTo>
                <a:cubicBezTo>
                  <a:pt x="1336565" y="1345236"/>
                  <a:pt x="1358900" y="1343025"/>
                  <a:pt x="1333500" y="13335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636588" y="3257550"/>
            <a:ext cx="1871662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1500">
                <a:latin typeface="Adobe Gothic Std B" pitchFamily="34" charset="-128"/>
                <a:ea typeface="Adobe Gothic Std B" pitchFamily="34" charset="-128"/>
              </a:rPr>
              <a:t>16</a:t>
            </a:r>
            <a:endParaRPr lang="zh-CN" altLang="en-US" sz="11500">
              <a:latin typeface="Adobe Gothic Std B" pitchFamily="34" charset="-128"/>
            </a:endParaRPr>
          </a:p>
        </p:txBody>
      </p:sp>
      <p:pic>
        <p:nvPicPr>
          <p:cNvPr id="4099" name="Picture 3" descr="D:\Betsy葛\1\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01475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任意多边形 8"/>
          <p:cNvSpPr/>
          <p:nvPr/>
        </p:nvSpPr>
        <p:spPr>
          <a:xfrm>
            <a:off x="4791876" y="1140016"/>
            <a:ext cx="3782793" cy="2112731"/>
          </a:xfrm>
          <a:custGeom>
            <a:avLst/>
            <a:gdLst>
              <a:gd name="connsiteX0" fmla="*/ 0 w 3581400"/>
              <a:gd name="connsiteY0" fmla="*/ 895350 h 2000250"/>
              <a:gd name="connsiteX1" fmla="*/ 0 w 3581400"/>
              <a:gd name="connsiteY1" fmla="*/ 895350 h 2000250"/>
              <a:gd name="connsiteX2" fmla="*/ 57150 w 3581400"/>
              <a:gd name="connsiteY2" fmla="*/ 571500 h 2000250"/>
              <a:gd name="connsiteX3" fmla="*/ 95250 w 3581400"/>
              <a:gd name="connsiteY3" fmla="*/ 514350 h 2000250"/>
              <a:gd name="connsiteX4" fmla="*/ 209550 w 3581400"/>
              <a:gd name="connsiteY4" fmla="*/ 438150 h 2000250"/>
              <a:gd name="connsiteX5" fmla="*/ 266700 w 3581400"/>
              <a:gd name="connsiteY5" fmla="*/ 400050 h 2000250"/>
              <a:gd name="connsiteX6" fmla="*/ 381000 w 3581400"/>
              <a:gd name="connsiteY6" fmla="*/ 361950 h 2000250"/>
              <a:gd name="connsiteX7" fmla="*/ 438150 w 3581400"/>
              <a:gd name="connsiteY7" fmla="*/ 342900 h 2000250"/>
              <a:gd name="connsiteX8" fmla="*/ 495300 w 3581400"/>
              <a:gd name="connsiteY8" fmla="*/ 323850 h 2000250"/>
              <a:gd name="connsiteX9" fmla="*/ 895350 w 3581400"/>
              <a:gd name="connsiteY9" fmla="*/ 342900 h 2000250"/>
              <a:gd name="connsiteX10" fmla="*/ 952500 w 3581400"/>
              <a:gd name="connsiteY10" fmla="*/ 361950 h 2000250"/>
              <a:gd name="connsiteX11" fmla="*/ 1352550 w 3581400"/>
              <a:gd name="connsiteY11" fmla="*/ 342900 h 2000250"/>
              <a:gd name="connsiteX12" fmla="*/ 1428750 w 3581400"/>
              <a:gd name="connsiteY12" fmla="*/ 304800 h 2000250"/>
              <a:gd name="connsiteX13" fmla="*/ 1485900 w 3581400"/>
              <a:gd name="connsiteY13" fmla="*/ 266700 h 2000250"/>
              <a:gd name="connsiteX14" fmla="*/ 1695450 w 3581400"/>
              <a:gd name="connsiteY14" fmla="*/ 190500 h 2000250"/>
              <a:gd name="connsiteX15" fmla="*/ 1752600 w 3581400"/>
              <a:gd name="connsiteY15" fmla="*/ 152400 h 2000250"/>
              <a:gd name="connsiteX16" fmla="*/ 1885950 w 3581400"/>
              <a:gd name="connsiteY16" fmla="*/ 114300 h 2000250"/>
              <a:gd name="connsiteX17" fmla="*/ 1943100 w 3581400"/>
              <a:gd name="connsiteY17" fmla="*/ 95250 h 2000250"/>
              <a:gd name="connsiteX18" fmla="*/ 2019300 w 3581400"/>
              <a:gd name="connsiteY18" fmla="*/ 76200 h 2000250"/>
              <a:gd name="connsiteX19" fmla="*/ 2076450 w 3581400"/>
              <a:gd name="connsiteY19" fmla="*/ 57150 h 2000250"/>
              <a:gd name="connsiteX20" fmla="*/ 2152650 w 3581400"/>
              <a:gd name="connsiteY20" fmla="*/ 38100 h 2000250"/>
              <a:gd name="connsiteX21" fmla="*/ 2209800 w 3581400"/>
              <a:gd name="connsiteY21" fmla="*/ 19050 h 2000250"/>
              <a:gd name="connsiteX22" fmla="*/ 2305050 w 3581400"/>
              <a:gd name="connsiteY22" fmla="*/ 0 h 2000250"/>
              <a:gd name="connsiteX23" fmla="*/ 2743200 w 3581400"/>
              <a:gd name="connsiteY23" fmla="*/ 19050 h 2000250"/>
              <a:gd name="connsiteX24" fmla="*/ 2800350 w 3581400"/>
              <a:gd name="connsiteY24" fmla="*/ 38100 h 2000250"/>
              <a:gd name="connsiteX25" fmla="*/ 2895600 w 3581400"/>
              <a:gd name="connsiteY25" fmla="*/ 57150 h 2000250"/>
              <a:gd name="connsiteX26" fmla="*/ 2952750 w 3581400"/>
              <a:gd name="connsiteY26" fmla="*/ 76200 h 2000250"/>
              <a:gd name="connsiteX27" fmla="*/ 3028950 w 3581400"/>
              <a:gd name="connsiteY27" fmla="*/ 95250 h 2000250"/>
              <a:gd name="connsiteX28" fmla="*/ 3162300 w 3581400"/>
              <a:gd name="connsiteY28" fmla="*/ 171450 h 2000250"/>
              <a:gd name="connsiteX29" fmla="*/ 3219450 w 3581400"/>
              <a:gd name="connsiteY29" fmla="*/ 228600 h 2000250"/>
              <a:gd name="connsiteX30" fmla="*/ 3276600 w 3581400"/>
              <a:gd name="connsiteY30" fmla="*/ 266700 h 2000250"/>
              <a:gd name="connsiteX31" fmla="*/ 3333750 w 3581400"/>
              <a:gd name="connsiteY31" fmla="*/ 342900 h 2000250"/>
              <a:gd name="connsiteX32" fmla="*/ 3409950 w 3581400"/>
              <a:gd name="connsiteY32" fmla="*/ 419100 h 2000250"/>
              <a:gd name="connsiteX33" fmla="*/ 3467100 w 3581400"/>
              <a:gd name="connsiteY33" fmla="*/ 552450 h 2000250"/>
              <a:gd name="connsiteX34" fmla="*/ 3505200 w 3581400"/>
              <a:gd name="connsiteY34" fmla="*/ 647700 h 2000250"/>
              <a:gd name="connsiteX35" fmla="*/ 3524250 w 3581400"/>
              <a:gd name="connsiteY35" fmla="*/ 704850 h 2000250"/>
              <a:gd name="connsiteX36" fmla="*/ 3562350 w 3581400"/>
              <a:gd name="connsiteY36" fmla="*/ 781050 h 2000250"/>
              <a:gd name="connsiteX37" fmla="*/ 3581400 w 3581400"/>
              <a:gd name="connsiteY37" fmla="*/ 876300 h 2000250"/>
              <a:gd name="connsiteX38" fmla="*/ 3562350 w 3581400"/>
              <a:gd name="connsiteY38" fmla="*/ 1257300 h 2000250"/>
              <a:gd name="connsiteX39" fmla="*/ 3505200 w 3581400"/>
              <a:gd name="connsiteY39" fmla="*/ 1371600 h 2000250"/>
              <a:gd name="connsiteX40" fmla="*/ 3448050 w 3581400"/>
              <a:gd name="connsiteY40" fmla="*/ 1409700 h 2000250"/>
              <a:gd name="connsiteX41" fmla="*/ 3371850 w 3581400"/>
              <a:gd name="connsiteY41" fmla="*/ 1485900 h 2000250"/>
              <a:gd name="connsiteX42" fmla="*/ 3257550 w 3581400"/>
              <a:gd name="connsiteY42" fmla="*/ 1562100 h 2000250"/>
              <a:gd name="connsiteX43" fmla="*/ 3200400 w 3581400"/>
              <a:gd name="connsiteY43" fmla="*/ 1600200 h 2000250"/>
              <a:gd name="connsiteX44" fmla="*/ 3086100 w 3581400"/>
              <a:gd name="connsiteY44" fmla="*/ 1714500 h 2000250"/>
              <a:gd name="connsiteX45" fmla="*/ 2971800 w 3581400"/>
              <a:gd name="connsiteY45" fmla="*/ 1828800 h 2000250"/>
              <a:gd name="connsiteX46" fmla="*/ 2933700 w 3581400"/>
              <a:gd name="connsiteY46" fmla="*/ 1885950 h 2000250"/>
              <a:gd name="connsiteX47" fmla="*/ 2819400 w 3581400"/>
              <a:gd name="connsiteY47" fmla="*/ 1924050 h 2000250"/>
              <a:gd name="connsiteX48" fmla="*/ 2590800 w 3581400"/>
              <a:gd name="connsiteY48" fmla="*/ 2000250 h 2000250"/>
              <a:gd name="connsiteX49" fmla="*/ 2019300 w 3581400"/>
              <a:gd name="connsiteY49" fmla="*/ 1981200 h 2000250"/>
              <a:gd name="connsiteX50" fmla="*/ 1924050 w 3581400"/>
              <a:gd name="connsiteY50" fmla="*/ 1866900 h 2000250"/>
              <a:gd name="connsiteX51" fmla="*/ 1714500 w 3581400"/>
              <a:gd name="connsiteY51" fmla="*/ 1695450 h 2000250"/>
              <a:gd name="connsiteX52" fmla="*/ 1600200 w 3581400"/>
              <a:gd name="connsiteY52" fmla="*/ 1638300 h 2000250"/>
              <a:gd name="connsiteX53" fmla="*/ 1485900 w 3581400"/>
              <a:gd name="connsiteY53" fmla="*/ 1600200 h 2000250"/>
              <a:gd name="connsiteX54" fmla="*/ 1428750 w 3581400"/>
              <a:gd name="connsiteY54" fmla="*/ 1581150 h 2000250"/>
              <a:gd name="connsiteX55" fmla="*/ 1371600 w 3581400"/>
              <a:gd name="connsiteY55" fmla="*/ 1562100 h 2000250"/>
              <a:gd name="connsiteX56" fmla="*/ 1066800 w 3581400"/>
              <a:gd name="connsiteY56" fmla="*/ 1524000 h 2000250"/>
              <a:gd name="connsiteX57" fmla="*/ 990600 w 3581400"/>
              <a:gd name="connsiteY57" fmla="*/ 1504950 h 2000250"/>
              <a:gd name="connsiteX58" fmla="*/ 819150 w 3581400"/>
              <a:gd name="connsiteY58" fmla="*/ 1466850 h 2000250"/>
              <a:gd name="connsiteX59" fmla="*/ 704850 w 3581400"/>
              <a:gd name="connsiteY59" fmla="*/ 1428750 h 2000250"/>
              <a:gd name="connsiteX60" fmla="*/ 590550 w 3581400"/>
              <a:gd name="connsiteY60" fmla="*/ 1352550 h 2000250"/>
              <a:gd name="connsiteX61" fmla="*/ 514350 w 3581400"/>
              <a:gd name="connsiteY61" fmla="*/ 1314450 h 2000250"/>
              <a:gd name="connsiteX62" fmla="*/ 400050 w 3581400"/>
              <a:gd name="connsiteY62" fmla="*/ 1238250 h 2000250"/>
              <a:gd name="connsiteX63" fmla="*/ 247650 w 3581400"/>
              <a:gd name="connsiteY63" fmla="*/ 1104900 h 2000250"/>
              <a:gd name="connsiteX64" fmla="*/ 190500 w 3581400"/>
              <a:gd name="connsiteY64" fmla="*/ 1066800 h 2000250"/>
              <a:gd name="connsiteX65" fmla="*/ 152400 w 3581400"/>
              <a:gd name="connsiteY65" fmla="*/ 1009650 h 2000250"/>
              <a:gd name="connsiteX66" fmla="*/ 38100 w 3581400"/>
              <a:gd name="connsiteY66" fmla="*/ 933450 h 2000250"/>
              <a:gd name="connsiteX67" fmla="*/ 0 w 3581400"/>
              <a:gd name="connsiteY67" fmla="*/ 89535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581400" h="2000250">
                <a:moveTo>
                  <a:pt x="0" y="895350"/>
                </a:moveTo>
                <a:lnTo>
                  <a:pt x="0" y="895350"/>
                </a:lnTo>
                <a:cubicBezTo>
                  <a:pt x="16361" y="682661"/>
                  <a:pt x="-16307" y="700050"/>
                  <a:pt x="57150" y="571500"/>
                </a:cubicBezTo>
                <a:cubicBezTo>
                  <a:pt x="68509" y="551621"/>
                  <a:pt x="78020" y="529427"/>
                  <a:pt x="95250" y="514350"/>
                </a:cubicBezTo>
                <a:cubicBezTo>
                  <a:pt x="129711" y="484197"/>
                  <a:pt x="171450" y="463550"/>
                  <a:pt x="209550" y="438150"/>
                </a:cubicBezTo>
                <a:cubicBezTo>
                  <a:pt x="228600" y="425450"/>
                  <a:pt x="244980" y="407290"/>
                  <a:pt x="266700" y="400050"/>
                </a:cubicBezTo>
                <a:lnTo>
                  <a:pt x="381000" y="361950"/>
                </a:lnTo>
                <a:lnTo>
                  <a:pt x="438150" y="342900"/>
                </a:lnTo>
                <a:lnTo>
                  <a:pt x="495300" y="323850"/>
                </a:lnTo>
                <a:cubicBezTo>
                  <a:pt x="628650" y="330200"/>
                  <a:pt x="762310" y="331813"/>
                  <a:pt x="895350" y="342900"/>
                </a:cubicBezTo>
                <a:cubicBezTo>
                  <a:pt x="915361" y="344568"/>
                  <a:pt x="932420" y="361950"/>
                  <a:pt x="952500" y="361950"/>
                </a:cubicBezTo>
                <a:cubicBezTo>
                  <a:pt x="1086001" y="361950"/>
                  <a:pt x="1219200" y="349250"/>
                  <a:pt x="1352550" y="342900"/>
                </a:cubicBezTo>
                <a:cubicBezTo>
                  <a:pt x="1377950" y="330200"/>
                  <a:pt x="1404094" y="318889"/>
                  <a:pt x="1428750" y="304800"/>
                </a:cubicBezTo>
                <a:cubicBezTo>
                  <a:pt x="1448629" y="293441"/>
                  <a:pt x="1464978" y="275999"/>
                  <a:pt x="1485900" y="266700"/>
                </a:cubicBezTo>
                <a:cubicBezTo>
                  <a:pt x="1645938" y="195572"/>
                  <a:pt x="1551590" y="262430"/>
                  <a:pt x="1695450" y="190500"/>
                </a:cubicBezTo>
                <a:cubicBezTo>
                  <a:pt x="1715928" y="180261"/>
                  <a:pt x="1732122" y="162639"/>
                  <a:pt x="1752600" y="152400"/>
                </a:cubicBezTo>
                <a:cubicBezTo>
                  <a:pt x="1783050" y="137175"/>
                  <a:pt x="1857466" y="122438"/>
                  <a:pt x="1885950" y="114300"/>
                </a:cubicBezTo>
                <a:cubicBezTo>
                  <a:pt x="1905258" y="108783"/>
                  <a:pt x="1923792" y="100767"/>
                  <a:pt x="1943100" y="95250"/>
                </a:cubicBezTo>
                <a:cubicBezTo>
                  <a:pt x="1968274" y="88057"/>
                  <a:pt x="1994126" y="83393"/>
                  <a:pt x="2019300" y="76200"/>
                </a:cubicBezTo>
                <a:cubicBezTo>
                  <a:pt x="2038608" y="70683"/>
                  <a:pt x="2057142" y="62667"/>
                  <a:pt x="2076450" y="57150"/>
                </a:cubicBezTo>
                <a:cubicBezTo>
                  <a:pt x="2101624" y="49957"/>
                  <a:pt x="2127476" y="45293"/>
                  <a:pt x="2152650" y="38100"/>
                </a:cubicBezTo>
                <a:cubicBezTo>
                  <a:pt x="2171958" y="32583"/>
                  <a:pt x="2190319" y="23920"/>
                  <a:pt x="2209800" y="19050"/>
                </a:cubicBezTo>
                <a:cubicBezTo>
                  <a:pt x="2241212" y="11197"/>
                  <a:pt x="2273300" y="6350"/>
                  <a:pt x="2305050" y="0"/>
                </a:cubicBezTo>
                <a:cubicBezTo>
                  <a:pt x="2451100" y="6350"/>
                  <a:pt x="2597443" y="7838"/>
                  <a:pt x="2743200" y="19050"/>
                </a:cubicBezTo>
                <a:cubicBezTo>
                  <a:pt x="2763221" y="20590"/>
                  <a:pt x="2780869" y="33230"/>
                  <a:pt x="2800350" y="38100"/>
                </a:cubicBezTo>
                <a:cubicBezTo>
                  <a:pt x="2831762" y="45953"/>
                  <a:pt x="2864188" y="49297"/>
                  <a:pt x="2895600" y="57150"/>
                </a:cubicBezTo>
                <a:cubicBezTo>
                  <a:pt x="2915081" y="62020"/>
                  <a:pt x="2933442" y="70683"/>
                  <a:pt x="2952750" y="76200"/>
                </a:cubicBezTo>
                <a:cubicBezTo>
                  <a:pt x="2977924" y="83393"/>
                  <a:pt x="3004435" y="86057"/>
                  <a:pt x="3028950" y="95250"/>
                </a:cubicBezTo>
                <a:cubicBezTo>
                  <a:pt x="3062827" y="107954"/>
                  <a:pt x="3132153" y="146327"/>
                  <a:pt x="3162300" y="171450"/>
                </a:cubicBezTo>
                <a:cubicBezTo>
                  <a:pt x="3182996" y="188697"/>
                  <a:pt x="3198754" y="211353"/>
                  <a:pt x="3219450" y="228600"/>
                </a:cubicBezTo>
                <a:cubicBezTo>
                  <a:pt x="3237039" y="243257"/>
                  <a:pt x="3260411" y="250511"/>
                  <a:pt x="3276600" y="266700"/>
                </a:cubicBezTo>
                <a:cubicBezTo>
                  <a:pt x="3299051" y="289151"/>
                  <a:pt x="3312842" y="319006"/>
                  <a:pt x="3333750" y="342900"/>
                </a:cubicBezTo>
                <a:cubicBezTo>
                  <a:pt x="3357404" y="369933"/>
                  <a:pt x="3384550" y="393700"/>
                  <a:pt x="3409950" y="419100"/>
                </a:cubicBezTo>
                <a:cubicBezTo>
                  <a:pt x="3449077" y="536482"/>
                  <a:pt x="3404326" y="411209"/>
                  <a:pt x="3467100" y="552450"/>
                </a:cubicBezTo>
                <a:cubicBezTo>
                  <a:pt x="3480988" y="583699"/>
                  <a:pt x="3493193" y="615681"/>
                  <a:pt x="3505200" y="647700"/>
                </a:cubicBezTo>
                <a:cubicBezTo>
                  <a:pt x="3512251" y="666502"/>
                  <a:pt x="3516340" y="686393"/>
                  <a:pt x="3524250" y="704850"/>
                </a:cubicBezTo>
                <a:cubicBezTo>
                  <a:pt x="3535437" y="730952"/>
                  <a:pt x="3549650" y="755650"/>
                  <a:pt x="3562350" y="781050"/>
                </a:cubicBezTo>
                <a:cubicBezTo>
                  <a:pt x="3568700" y="812800"/>
                  <a:pt x="3581400" y="843921"/>
                  <a:pt x="3581400" y="876300"/>
                </a:cubicBezTo>
                <a:cubicBezTo>
                  <a:pt x="3581400" y="1003459"/>
                  <a:pt x="3573366" y="1130619"/>
                  <a:pt x="3562350" y="1257300"/>
                </a:cubicBezTo>
                <a:cubicBezTo>
                  <a:pt x="3559399" y="1291239"/>
                  <a:pt x="3527828" y="1348972"/>
                  <a:pt x="3505200" y="1371600"/>
                </a:cubicBezTo>
                <a:cubicBezTo>
                  <a:pt x="3489011" y="1387789"/>
                  <a:pt x="3465433" y="1394800"/>
                  <a:pt x="3448050" y="1409700"/>
                </a:cubicBezTo>
                <a:cubicBezTo>
                  <a:pt x="3420777" y="1433077"/>
                  <a:pt x="3399900" y="1463460"/>
                  <a:pt x="3371850" y="1485900"/>
                </a:cubicBezTo>
                <a:cubicBezTo>
                  <a:pt x="3336094" y="1514505"/>
                  <a:pt x="3295650" y="1536700"/>
                  <a:pt x="3257550" y="1562100"/>
                </a:cubicBezTo>
                <a:cubicBezTo>
                  <a:pt x="3238500" y="1574800"/>
                  <a:pt x="3216589" y="1584011"/>
                  <a:pt x="3200400" y="1600200"/>
                </a:cubicBezTo>
                <a:cubicBezTo>
                  <a:pt x="3162300" y="1638300"/>
                  <a:pt x="3118429" y="1671395"/>
                  <a:pt x="3086100" y="1714500"/>
                </a:cubicBezTo>
                <a:cubicBezTo>
                  <a:pt x="3015213" y="1809016"/>
                  <a:pt x="3055368" y="1773088"/>
                  <a:pt x="2971800" y="1828800"/>
                </a:cubicBezTo>
                <a:cubicBezTo>
                  <a:pt x="2959100" y="1847850"/>
                  <a:pt x="2953115" y="1873816"/>
                  <a:pt x="2933700" y="1885950"/>
                </a:cubicBezTo>
                <a:cubicBezTo>
                  <a:pt x="2899644" y="1907235"/>
                  <a:pt x="2855321" y="1906089"/>
                  <a:pt x="2819400" y="1924050"/>
                </a:cubicBezTo>
                <a:cubicBezTo>
                  <a:pt x="2670552" y="1998474"/>
                  <a:pt x="2747118" y="1974197"/>
                  <a:pt x="2590800" y="2000250"/>
                </a:cubicBezTo>
                <a:cubicBezTo>
                  <a:pt x="2400300" y="1993900"/>
                  <a:pt x="2208521" y="2004136"/>
                  <a:pt x="2019300" y="1981200"/>
                </a:cubicBezTo>
                <a:cubicBezTo>
                  <a:pt x="1988346" y="1977448"/>
                  <a:pt x="1941073" y="1887328"/>
                  <a:pt x="1924050" y="1866900"/>
                </a:cubicBezTo>
                <a:cubicBezTo>
                  <a:pt x="1881031" y="1815277"/>
                  <a:pt x="1749313" y="1707054"/>
                  <a:pt x="1714500" y="1695450"/>
                </a:cubicBezTo>
                <a:cubicBezTo>
                  <a:pt x="1506074" y="1625975"/>
                  <a:pt x="1821774" y="1736777"/>
                  <a:pt x="1600200" y="1638300"/>
                </a:cubicBezTo>
                <a:cubicBezTo>
                  <a:pt x="1563500" y="1621989"/>
                  <a:pt x="1524000" y="1612900"/>
                  <a:pt x="1485900" y="1600200"/>
                </a:cubicBezTo>
                <a:lnTo>
                  <a:pt x="1428750" y="1581150"/>
                </a:lnTo>
                <a:cubicBezTo>
                  <a:pt x="1409700" y="1574800"/>
                  <a:pt x="1391479" y="1564940"/>
                  <a:pt x="1371600" y="1562100"/>
                </a:cubicBezTo>
                <a:cubicBezTo>
                  <a:pt x="1181326" y="1534918"/>
                  <a:pt x="1282877" y="1548009"/>
                  <a:pt x="1066800" y="1524000"/>
                </a:cubicBezTo>
                <a:cubicBezTo>
                  <a:pt x="1041400" y="1517650"/>
                  <a:pt x="1016158" y="1510630"/>
                  <a:pt x="990600" y="1504950"/>
                </a:cubicBezTo>
                <a:cubicBezTo>
                  <a:pt x="920681" y="1489412"/>
                  <a:pt x="885520" y="1486761"/>
                  <a:pt x="819150" y="1466850"/>
                </a:cubicBezTo>
                <a:cubicBezTo>
                  <a:pt x="780683" y="1455310"/>
                  <a:pt x="738266" y="1451027"/>
                  <a:pt x="704850" y="1428750"/>
                </a:cubicBezTo>
                <a:cubicBezTo>
                  <a:pt x="666750" y="1403350"/>
                  <a:pt x="631506" y="1373028"/>
                  <a:pt x="590550" y="1352550"/>
                </a:cubicBezTo>
                <a:cubicBezTo>
                  <a:pt x="565150" y="1339850"/>
                  <a:pt x="537458" y="1330956"/>
                  <a:pt x="514350" y="1314450"/>
                </a:cubicBezTo>
                <a:cubicBezTo>
                  <a:pt x="389489" y="1225264"/>
                  <a:pt x="522644" y="1279115"/>
                  <a:pt x="400050" y="1238250"/>
                </a:cubicBezTo>
                <a:cubicBezTo>
                  <a:pt x="336550" y="1143000"/>
                  <a:pt x="381000" y="1193800"/>
                  <a:pt x="247650" y="1104900"/>
                </a:cubicBezTo>
                <a:lnTo>
                  <a:pt x="190500" y="1066800"/>
                </a:lnTo>
                <a:cubicBezTo>
                  <a:pt x="177800" y="1047750"/>
                  <a:pt x="169630" y="1024727"/>
                  <a:pt x="152400" y="1009650"/>
                </a:cubicBezTo>
                <a:cubicBezTo>
                  <a:pt x="117939" y="979497"/>
                  <a:pt x="70479" y="965829"/>
                  <a:pt x="38100" y="933450"/>
                </a:cubicBezTo>
                <a:lnTo>
                  <a:pt x="0" y="89535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  <a:effectLst>
            <a:glow rad="546100">
              <a:schemeClr val="bg1">
                <a:alpha val="88000"/>
              </a:schemeClr>
            </a:glow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287963" y="1516063"/>
            <a:ext cx="27336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500"/>
              <a:t>ALLOW    YOURSELF</a:t>
            </a:r>
            <a:endParaRPr lang="zh-CN" altLang="en-US" sz="250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518275" y="1958975"/>
            <a:ext cx="5429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500"/>
              <a:t>TO</a:t>
            </a:r>
            <a:endParaRPr lang="zh-CN" altLang="en-US" sz="25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597525" y="2346325"/>
            <a:ext cx="24590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500" b="1"/>
              <a:t>MAKE  MISTAKES</a:t>
            </a:r>
            <a:endParaRPr lang="zh-CN" altLang="en-US" sz="25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7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6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225" y="1676400"/>
            <a:ext cx="165258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0000">
                <a:latin typeface="Adobe Gothic Std B" pitchFamily="34" charset="-128"/>
                <a:ea typeface="Adobe Gothic Std B" pitchFamily="34" charset="-128"/>
              </a:rPr>
              <a:t>17</a:t>
            </a:r>
            <a:endParaRPr lang="zh-CN" altLang="en-US" sz="10000">
              <a:latin typeface="Adobe Gothic Std B" pitchFamily="34" charset="-128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92250" y="2393950"/>
            <a:ext cx="663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GO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46038" y="3013075"/>
            <a:ext cx="140477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 flipV="1">
            <a:off x="2130425" y="2600325"/>
            <a:ext cx="11485563" cy="44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111375" y="2357438"/>
            <a:ext cx="7761288" cy="461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燕尾形 11"/>
          <p:cNvSpPr/>
          <p:nvPr/>
        </p:nvSpPr>
        <p:spPr>
          <a:xfrm>
            <a:off x="2028825" y="2527300"/>
            <a:ext cx="165100" cy="195263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11091863" y="1562100"/>
            <a:ext cx="8124825" cy="2652713"/>
            <a:chOff x="9872072" y="1562100"/>
            <a:chExt cx="8125231" cy="2652717"/>
          </a:xfrm>
        </p:grpSpPr>
        <p:pic>
          <p:nvPicPr>
            <p:cNvPr id="29719" name="Picture 4" descr="D:\Betsy葛\1\1104131533871422314e03eca2副本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6483764" y="1595472"/>
              <a:ext cx="1513539" cy="2619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720" name="组合 14"/>
            <p:cNvGrpSpPr>
              <a:grpSpLocks/>
            </p:cNvGrpSpPr>
            <p:nvPr/>
          </p:nvGrpSpPr>
          <p:grpSpPr bwMode="auto">
            <a:xfrm>
              <a:off x="9872072" y="1562100"/>
              <a:ext cx="8125231" cy="1818280"/>
              <a:chOff x="9872072" y="1562100"/>
              <a:chExt cx="8125231" cy="1818280"/>
            </a:xfrm>
          </p:grpSpPr>
          <p:pic>
            <p:nvPicPr>
              <p:cNvPr id="29721" name="Picture 5" descr="D:\Betsy葛\1\13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24579" y="1562100"/>
                <a:ext cx="1172724" cy="1448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722" name="Picture 6" descr="D:\Betsy葛\1\errr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04346" y="2005008"/>
                <a:ext cx="513383" cy="991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9723" name="组合 10"/>
              <p:cNvGrpSpPr>
                <a:grpSpLocks/>
              </p:cNvGrpSpPr>
              <p:nvPr/>
            </p:nvGrpSpPr>
            <p:grpSpPr bwMode="auto">
              <a:xfrm>
                <a:off x="9872072" y="2325126"/>
                <a:ext cx="2735626" cy="1055254"/>
                <a:chOff x="9872072" y="2325126"/>
                <a:chExt cx="2735626" cy="1055254"/>
              </a:xfrm>
            </p:grpSpPr>
            <p:pic>
              <p:nvPicPr>
                <p:cNvPr id="29724" name="Picture 2" descr="D:\Betsy葛\1\20120217_b758433fadcf015853ecgjwFPuRPqbre副本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32555" y="2504127"/>
                  <a:ext cx="433094" cy="5549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9725" name="Picture 3" descr="D:\Betsy葛\1\img02546460副本.png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12046237" y="2394585"/>
                  <a:ext cx="561461" cy="6554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9726" name="Picture 6" descr="D:\Betsy葛\1\img02546副本.png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872072" y="2325126"/>
                  <a:ext cx="1414768" cy="10552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313488" y="2139950"/>
            <a:ext cx="815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C00000"/>
                </a:solidFill>
              </a:rPr>
              <a:t>NEW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502150" y="2149475"/>
            <a:ext cx="1878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/>
              <a:t>SOMEWHERE</a:t>
            </a:r>
            <a:endParaRPr lang="zh-CN" altLang="en-US" sz="2400"/>
          </a:p>
        </p:txBody>
      </p:sp>
      <p:sp>
        <p:nvSpPr>
          <p:cNvPr id="2063" name="任意多边形 2062"/>
          <p:cNvSpPr/>
          <p:nvPr/>
        </p:nvSpPr>
        <p:spPr>
          <a:xfrm>
            <a:off x="17499593" y="157447"/>
            <a:ext cx="1486511" cy="746263"/>
          </a:xfrm>
          <a:custGeom>
            <a:avLst/>
            <a:gdLst>
              <a:gd name="connsiteX0" fmla="*/ 276225 w 2047875"/>
              <a:gd name="connsiteY0" fmla="*/ 162872 h 867722"/>
              <a:gd name="connsiteX1" fmla="*/ 276225 w 2047875"/>
              <a:gd name="connsiteY1" fmla="*/ 162872 h 867722"/>
              <a:gd name="connsiteX2" fmla="*/ 342900 w 2047875"/>
              <a:gd name="connsiteY2" fmla="*/ 105722 h 867722"/>
              <a:gd name="connsiteX3" fmla="*/ 428625 w 2047875"/>
              <a:gd name="connsiteY3" fmla="*/ 39047 h 867722"/>
              <a:gd name="connsiteX4" fmla="*/ 495300 w 2047875"/>
              <a:gd name="connsiteY4" fmla="*/ 19997 h 867722"/>
              <a:gd name="connsiteX5" fmla="*/ 523875 w 2047875"/>
              <a:gd name="connsiteY5" fmla="*/ 947 h 867722"/>
              <a:gd name="connsiteX6" fmla="*/ 704850 w 2047875"/>
              <a:gd name="connsiteY6" fmla="*/ 19997 h 867722"/>
              <a:gd name="connsiteX7" fmla="*/ 762000 w 2047875"/>
              <a:gd name="connsiteY7" fmla="*/ 39047 h 867722"/>
              <a:gd name="connsiteX8" fmla="*/ 790575 w 2047875"/>
              <a:gd name="connsiteY8" fmla="*/ 58097 h 867722"/>
              <a:gd name="connsiteX9" fmla="*/ 847725 w 2047875"/>
              <a:gd name="connsiteY9" fmla="*/ 77147 h 867722"/>
              <a:gd name="connsiteX10" fmla="*/ 876300 w 2047875"/>
              <a:gd name="connsiteY10" fmla="*/ 105722 h 867722"/>
              <a:gd name="connsiteX11" fmla="*/ 904875 w 2047875"/>
              <a:gd name="connsiteY11" fmla="*/ 115247 h 867722"/>
              <a:gd name="connsiteX12" fmla="*/ 942975 w 2047875"/>
              <a:gd name="connsiteY12" fmla="*/ 124772 h 867722"/>
              <a:gd name="connsiteX13" fmla="*/ 971550 w 2047875"/>
              <a:gd name="connsiteY13" fmla="*/ 134297 h 867722"/>
              <a:gd name="connsiteX14" fmla="*/ 1143000 w 2047875"/>
              <a:gd name="connsiteY14" fmla="*/ 143822 h 867722"/>
              <a:gd name="connsiteX15" fmla="*/ 1171575 w 2047875"/>
              <a:gd name="connsiteY15" fmla="*/ 153347 h 867722"/>
              <a:gd name="connsiteX16" fmla="*/ 1200150 w 2047875"/>
              <a:gd name="connsiteY16" fmla="*/ 172397 h 867722"/>
              <a:gd name="connsiteX17" fmla="*/ 1362075 w 2047875"/>
              <a:gd name="connsiteY17" fmla="*/ 191447 h 867722"/>
              <a:gd name="connsiteX18" fmla="*/ 1409700 w 2047875"/>
              <a:gd name="connsiteY18" fmla="*/ 239072 h 867722"/>
              <a:gd name="connsiteX19" fmla="*/ 1438275 w 2047875"/>
              <a:gd name="connsiteY19" fmla="*/ 258122 h 867722"/>
              <a:gd name="connsiteX20" fmla="*/ 1485900 w 2047875"/>
              <a:gd name="connsiteY20" fmla="*/ 220022 h 867722"/>
              <a:gd name="connsiteX21" fmla="*/ 1514475 w 2047875"/>
              <a:gd name="connsiteY21" fmla="*/ 200972 h 867722"/>
              <a:gd name="connsiteX22" fmla="*/ 1543050 w 2047875"/>
              <a:gd name="connsiteY22" fmla="*/ 191447 h 867722"/>
              <a:gd name="connsiteX23" fmla="*/ 1581150 w 2047875"/>
              <a:gd name="connsiteY23" fmla="*/ 172397 h 867722"/>
              <a:gd name="connsiteX24" fmla="*/ 1666875 w 2047875"/>
              <a:gd name="connsiteY24" fmla="*/ 153347 h 867722"/>
              <a:gd name="connsiteX25" fmla="*/ 1704975 w 2047875"/>
              <a:gd name="connsiteY25" fmla="*/ 143822 h 867722"/>
              <a:gd name="connsiteX26" fmla="*/ 1762125 w 2047875"/>
              <a:gd name="connsiteY26" fmla="*/ 124772 h 867722"/>
              <a:gd name="connsiteX27" fmla="*/ 1828800 w 2047875"/>
              <a:gd name="connsiteY27" fmla="*/ 134297 h 867722"/>
              <a:gd name="connsiteX28" fmla="*/ 1895475 w 2047875"/>
              <a:gd name="connsiteY28" fmla="*/ 162872 h 867722"/>
              <a:gd name="connsiteX29" fmla="*/ 1914525 w 2047875"/>
              <a:gd name="connsiteY29" fmla="*/ 191447 h 867722"/>
              <a:gd name="connsiteX30" fmla="*/ 1943100 w 2047875"/>
              <a:gd name="connsiteY30" fmla="*/ 210497 h 867722"/>
              <a:gd name="connsiteX31" fmla="*/ 1981200 w 2047875"/>
              <a:gd name="connsiteY31" fmla="*/ 267647 h 867722"/>
              <a:gd name="connsiteX32" fmla="*/ 2000250 w 2047875"/>
              <a:gd name="connsiteY32" fmla="*/ 296222 h 867722"/>
              <a:gd name="connsiteX33" fmla="*/ 2009775 w 2047875"/>
              <a:gd name="connsiteY33" fmla="*/ 324797 h 867722"/>
              <a:gd name="connsiteX34" fmla="*/ 2047875 w 2047875"/>
              <a:gd name="connsiteY34" fmla="*/ 400997 h 867722"/>
              <a:gd name="connsiteX35" fmla="*/ 2028825 w 2047875"/>
              <a:gd name="connsiteY35" fmla="*/ 505772 h 867722"/>
              <a:gd name="connsiteX36" fmla="*/ 2000250 w 2047875"/>
              <a:gd name="connsiteY36" fmla="*/ 534347 h 867722"/>
              <a:gd name="connsiteX37" fmla="*/ 1990725 w 2047875"/>
              <a:gd name="connsiteY37" fmla="*/ 601022 h 867722"/>
              <a:gd name="connsiteX38" fmla="*/ 1981200 w 2047875"/>
              <a:gd name="connsiteY38" fmla="*/ 696272 h 867722"/>
              <a:gd name="connsiteX39" fmla="*/ 1914525 w 2047875"/>
              <a:gd name="connsiteY39" fmla="*/ 724847 h 867722"/>
              <a:gd name="connsiteX40" fmla="*/ 1790700 w 2047875"/>
              <a:gd name="connsiteY40" fmla="*/ 715322 h 867722"/>
              <a:gd name="connsiteX41" fmla="*/ 1762125 w 2047875"/>
              <a:gd name="connsiteY41" fmla="*/ 696272 h 867722"/>
              <a:gd name="connsiteX42" fmla="*/ 1476375 w 2047875"/>
              <a:gd name="connsiteY42" fmla="*/ 705797 h 867722"/>
              <a:gd name="connsiteX43" fmla="*/ 1419225 w 2047875"/>
              <a:gd name="connsiteY43" fmla="*/ 724847 h 867722"/>
              <a:gd name="connsiteX44" fmla="*/ 1390650 w 2047875"/>
              <a:gd name="connsiteY44" fmla="*/ 734372 h 867722"/>
              <a:gd name="connsiteX45" fmla="*/ 1343025 w 2047875"/>
              <a:gd name="connsiteY45" fmla="*/ 743897 h 867722"/>
              <a:gd name="connsiteX46" fmla="*/ 1314450 w 2047875"/>
              <a:gd name="connsiteY46" fmla="*/ 762947 h 867722"/>
              <a:gd name="connsiteX47" fmla="*/ 1276350 w 2047875"/>
              <a:gd name="connsiteY47" fmla="*/ 772472 h 867722"/>
              <a:gd name="connsiteX48" fmla="*/ 1019175 w 2047875"/>
              <a:gd name="connsiteY48" fmla="*/ 791522 h 867722"/>
              <a:gd name="connsiteX49" fmla="*/ 933450 w 2047875"/>
              <a:gd name="connsiteY49" fmla="*/ 820097 h 867722"/>
              <a:gd name="connsiteX50" fmla="*/ 857250 w 2047875"/>
              <a:gd name="connsiteY50" fmla="*/ 839147 h 867722"/>
              <a:gd name="connsiteX51" fmla="*/ 800100 w 2047875"/>
              <a:gd name="connsiteY51" fmla="*/ 867722 h 867722"/>
              <a:gd name="connsiteX52" fmla="*/ 295275 w 2047875"/>
              <a:gd name="connsiteY52" fmla="*/ 858197 h 867722"/>
              <a:gd name="connsiteX53" fmla="*/ 266700 w 2047875"/>
              <a:gd name="connsiteY53" fmla="*/ 848672 h 867722"/>
              <a:gd name="connsiteX54" fmla="*/ 180975 w 2047875"/>
              <a:gd name="connsiteY54" fmla="*/ 829622 h 867722"/>
              <a:gd name="connsiteX55" fmla="*/ 114300 w 2047875"/>
              <a:gd name="connsiteY55" fmla="*/ 810572 h 867722"/>
              <a:gd name="connsiteX56" fmla="*/ 47625 w 2047875"/>
              <a:gd name="connsiteY56" fmla="*/ 753422 h 867722"/>
              <a:gd name="connsiteX57" fmla="*/ 0 w 2047875"/>
              <a:gd name="connsiteY57" fmla="*/ 705797 h 867722"/>
              <a:gd name="connsiteX58" fmla="*/ 19050 w 2047875"/>
              <a:gd name="connsiteY58" fmla="*/ 400997 h 867722"/>
              <a:gd name="connsiteX59" fmla="*/ 28575 w 2047875"/>
              <a:gd name="connsiteY59" fmla="*/ 343847 h 867722"/>
              <a:gd name="connsiteX60" fmla="*/ 57150 w 2047875"/>
              <a:gd name="connsiteY60" fmla="*/ 305747 h 867722"/>
              <a:gd name="connsiteX61" fmla="*/ 95250 w 2047875"/>
              <a:gd name="connsiteY61" fmla="*/ 248597 h 867722"/>
              <a:gd name="connsiteX62" fmla="*/ 114300 w 2047875"/>
              <a:gd name="connsiteY62" fmla="*/ 220022 h 867722"/>
              <a:gd name="connsiteX63" fmla="*/ 171450 w 2047875"/>
              <a:gd name="connsiteY63" fmla="*/ 181922 h 867722"/>
              <a:gd name="connsiteX64" fmla="*/ 200025 w 2047875"/>
              <a:gd name="connsiteY64" fmla="*/ 162872 h 867722"/>
              <a:gd name="connsiteX65" fmla="*/ 266700 w 2047875"/>
              <a:gd name="connsiteY65" fmla="*/ 153347 h 867722"/>
              <a:gd name="connsiteX66" fmla="*/ 276225 w 2047875"/>
              <a:gd name="connsiteY66" fmla="*/ 162872 h 86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047875" h="867722">
                <a:moveTo>
                  <a:pt x="276225" y="162872"/>
                </a:moveTo>
                <a:lnTo>
                  <a:pt x="276225" y="162872"/>
                </a:lnTo>
                <a:cubicBezTo>
                  <a:pt x="298450" y="143822"/>
                  <a:pt x="321142" y="125304"/>
                  <a:pt x="342900" y="105722"/>
                </a:cubicBezTo>
                <a:cubicBezTo>
                  <a:pt x="371906" y="79616"/>
                  <a:pt x="387051" y="52905"/>
                  <a:pt x="428625" y="39047"/>
                </a:cubicBezTo>
                <a:cubicBezTo>
                  <a:pt x="469619" y="25382"/>
                  <a:pt x="447460" y="31957"/>
                  <a:pt x="495300" y="19997"/>
                </a:cubicBezTo>
                <a:cubicBezTo>
                  <a:pt x="504825" y="13647"/>
                  <a:pt x="512445" y="1582"/>
                  <a:pt x="523875" y="947"/>
                </a:cubicBezTo>
                <a:cubicBezTo>
                  <a:pt x="582931" y="-2334"/>
                  <a:pt x="647015" y="2647"/>
                  <a:pt x="704850" y="19997"/>
                </a:cubicBezTo>
                <a:cubicBezTo>
                  <a:pt x="724084" y="25767"/>
                  <a:pt x="745292" y="27908"/>
                  <a:pt x="762000" y="39047"/>
                </a:cubicBezTo>
                <a:cubicBezTo>
                  <a:pt x="771525" y="45397"/>
                  <a:pt x="780114" y="53448"/>
                  <a:pt x="790575" y="58097"/>
                </a:cubicBezTo>
                <a:cubicBezTo>
                  <a:pt x="808925" y="66252"/>
                  <a:pt x="847725" y="77147"/>
                  <a:pt x="847725" y="77147"/>
                </a:cubicBezTo>
                <a:cubicBezTo>
                  <a:pt x="857250" y="86672"/>
                  <a:pt x="865092" y="98250"/>
                  <a:pt x="876300" y="105722"/>
                </a:cubicBezTo>
                <a:cubicBezTo>
                  <a:pt x="884654" y="111291"/>
                  <a:pt x="895221" y="112489"/>
                  <a:pt x="904875" y="115247"/>
                </a:cubicBezTo>
                <a:cubicBezTo>
                  <a:pt x="917462" y="118843"/>
                  <a:pt x="930388" y="121176"/>
                  <a:pt x="942975" y="124772"/>
                </a:cubicBezTo>
                <a:cubicBezTo>
                  <a:pt x="952629" y="127530"/>
                  <a:pt x="961555" y="133345"/>
                  <a:pt x="971550" y="134297"/>
                </a:cubicBezTo>
                <a:cubicBezTo>
                  <a:pt x="1028530" y="139724"/>
                  <a:pt x="1085850" y="140647"/>
                  <a:pt x="1143000" y="143822"/>
                </a:cubicBezTo>
                <a:cubicBezTo>
                  <a:pt x="1152525" y="146997"/>
                  <a:pt x="1162595" y="148857"/>
                  <a:pt x="1171575" y="153347"/>
                </a:cubicBezTo>
                <a:cubicBezTo>
                  <a:pt x="1181814" y="158467"/>
                  <a:pt x="1188925" y="170152"/>
                  <a:pt x="1200150" y="172397"/>
                </a:cubicBezTo>
                <a:cubicBezTo>
                  <a:pt x="1253442" y="183055"/>
                  <a:pt x="1308100" y="185097"/>
                  <a:pt x="1362075" y="191447"/>
                </a:cubicBezTo>
                <a:cubicBezTo>
                  <a:pt x="1438275" y="242247"/>
                  <a:pt x="1346200" y="175572"/>
                  <a:pt x="1409700" y="239072"/>
                </a:cubicBezTo>
                <a:cubicBezTo>
                  <a:pt x="1417795" y="247167"/>
                  <a:pt x="1428750" y="251772"/>
                  <a:pt x="1438275" y="258122"/>
                </a:cubicBezTo>
                <a:cubicBezTo>
                  <a:pt x="1470388" y="209952"/>
                  <a:pt x="1439892" y="243026"/>
                  <a:pt x="1485900" y="220022"/>
                </a:cubicBezTo>
                <a:cubicBezTo>
                  <a:pt x="1496139" y="214902"/>
                  <a:pt x="1504236" y="206092"/>
                  <a:pt x="1514475" y="200972"/>
                </a:cubicBezTo>
                <a:cubicBezTo>
                  <a:pt x="1523455" y="196482"/>
                  <a:pt x="1533822" y="195402"/>
                  <a:pt x="1543050" y="191447"/>
                </a:cubicBezTo>
                <a:cubicBezTo>
                  <a:pt x="1556101" y="185854"/>
                  <a:pt x="1567855" y="177383"/>
                  <a:pt x="1581150" y="172397"/>
                </a:cubicBezTo>
                <a:cubicBezTo>
                  <a:pt x="1598044" y="166062"/>
                  <a:pt x="1652062" y="156639"/>
                  <a:pt x="1666875" y="153347"/>
                </a:cubicBezTo>
                <a:cubicBezTo>
                  <a:pt x="1679654" y="150507"/>
                  <a:pt x="1692436" y="147584"/>
                  <a:pt x="1704975" y="143822"/>
                </a:cubicBezTo>
                <a:cubicBezTo>
                  <a:pt x="1724209" y="138052"/>
                  <a:pt x="1762125" y="124772"/>
                  <a:pt x="1762125" y="124772"/>
                </a:cubicBezTo>
                <a:cubicBezTo>
                  <a:pt x="1784350" y="127947"/>
                  <a:pt x="1806785" y="129894"/>
                  <a:pt x="1828800" y="134297"/>
                </a:cubicBezTo>
                <a:cubicBezTo>
                  <a:pt x="1852159" y="138969"/>
                  <a:pt x="1874822" y="152545"/>
                  <a:pt x="1895475" y="162872"/>
                </a:cubicBezTo>
                <a:cubicBezTo>
                  <a:pt x="1901825" y="172397"/>
                  <a:pt x="1906430" y="183352"/>
                  <a:pt x="1914525" y="191447"/>
                </a:cubicBezTo>
                <a:cubicBezTo>
                  <a:pt x="1922620" y="199542"/>
                  <a:pt x="1935562" y="201882"/>
                  <a:pt x="1943100" y="210497"/>
                </a:cubicBezTo>
                <a:cubicBezTo>
                  <a:pt x="1958177" y="227727"/>
                  <a:pt x="1968500" y="248597"/>
                  <a:pt x="1981200" y="267647"/>
                </a:cubicBezTo>
                <a:cubicBezTo>
                  <a:pt x="1987550" y="277172"/>
                  <a:pt x="1996630" y="285362"/>
                  <a:pt x="2000250" y="296222"/>
                </a:cubicBezTo>
                <a:cubicBezTo>
                  <a:pt x="2003425" y="305747"/>
                  <a:pt x="2005620" y="315657"/>
                  <a:pt x="2009775" y="324797"/>
                </a:cubicBezTo>
                <a:cubicBezTo>
                  <a:pt x="2021526" y="350650"/>
                  <a:pt x="2047875" y="400997"/>
                  <a:pt x="2047875" y="400997"/>
                </a:cubicBezTo>
                <a:cubicBezTo>
                  <a:pt x="2047471" y="404228"/>
                  <a:pt x="2042379" y="485442"/>
                  <a:pt x="2028825" y="505772"/>
                </a:cubicBezTo>
                <a:cubicBezTo>
                  <a:pt x="2021353" y="516980"/>
                  <a:pt x="2009775" y="524822"/>
                  <a:pt x="2000250" y="534347"/>
                </a:cubicBezTo>
                <a:cubicBezTo>
                  <a:pt x="1997075" y="556572"/>
                  <a:pt x="1993348" y="578725"/>
                  <a:pt x="1990725" y="601022"/>
                </a:cubicBezTo>
                <a:cubicBezTo>
                  <a:pt x="1986997" y="632712"/>
                  <a:pt x="1993472" y="666818"/>
                  <a:pt x="1981200" y="696272"/>
                </a:cubicBezTo>
                <a:cubicBezTo>
                  <a:pt x="1977403" y="705384"/>
                  <a:pt x="1925964" y="721034"/>
                  <a:pt x="1914525" y="724847"/>
                </a:cubicBezTo>
                <a:cubicBezTo>
                  <a:pt x="1873250" y="721672"/>
                  <a:pt x="1831388" y="722951"/>
                  <a:pt x="1790700" y="715322"/>
                </a:cubicBezTo>
                <a:cubicBezTo>
                  <a:pt x="1779448" y="713212"/>
                  <a:pt x="1773567" y="696619"/>
                  <a:pt x="1762125" y="696272"/>
                </a:cubicBezTo>
                <a:lnTo>
                  <a:pt x="1476375" y="705797"/>
                </a:lnTo>
                <a:lnTo>
                  <a:pt x="1419225" y="724847"/>
                </a:lnTo>
                <a:cubicBezTo>
                  <a:pt x="1409700" y="728022"/>
                  <a:pt x="1400495" y="732403"/>
                  <a:pt x="1390650" y="734372"/>
                </a:cubicBezTo>
                <a:lnTo>
                  <a:pt x="1343025" y="743897"/>
                </a:lnTo>
                <a:cubicBezTo>
                  <a:pt x="1333500" y="750247"/>
                  <a:pt x="1324972" y="758438"/>
                  <a:pt x="1314450" y="762947"/>
                </a:cubicBezTo>
                <a:cubicBezTo>
                  <a:pt x="1302418" y="768104"/>
                  <a:pt x="1288937" y="768876"/>
                  <a:pt x="1276350" y="772472"/>
                </a:cubicBezTo>
                <a:cubicBezTo>
                  <a:pt x="1155729" y="806935"/>
                  <a:pt x="1407397" y="775346"/>
                  <a:pt x="1019175" y="791522"/>
                </a:cubicBezTo>
                <a:cubicBezTo>
                  <a:pt x="882688" y="818819"/>
                  <a:pt x="1051756" y="780662"/>
                  <a:pt x="933450" y="820097"/>
                </a:cubicBezTo>
                <a:cubicBezTo>
                  <a:pt x="900844" y="830966"/>
                  <a:pt x="885763" y="824890"/>
                  <a:pt x="857250" y="839147"/>
                </a:cubicBezTo>
                <a:cubicBezTo>
                  <a:pt x="783392" y="876076"/>
                  <a:pt x="871924" y="843781"/>
                  <a:pt x="800100" y="867722"/>
                </a:cubicBezTo>
                <a:lnTo>
                  <a:pt x="295275" y="858197"/>
                </a:lnTo>
                <a:cubicBezTo>
                  <a:pt x="285241" y="857839"/>
                  <a:pt x="276440" y="851107"/>
                  <a:pt x="266700" y="848672"/>
                </a:cubicBezTo>
                <a:cubicBezTo>
                  <a:pt x="188134" y="829030"/>
                  <a:pt x="249421" y="849178"/>
                  <a:pt x="180975" y="829622"/>
                </a:cubicBezTo>
                <a:cubicBezTo>
                  <a:pt x="85322" y="802293"/>
                  <a:pt x="233407" y="840349"/>
                  <a:pt x="114300" y="810572"/>
                </a:cubicBezTo>
                <a:cubicBezTo>
                  <a:pt x="80595" y="788102"/>
                  <a:pt x="78421" y="789351"/>
                  <a:pt x="47625" y="753422"/>
                </a:cubicBezTo>
                <a:cubicBezTo>
                  <a:pt x="5292" y="704033"/>
                  <a:pt x="55033" y="742486"/>
                  <a:pt x="0" y="705797"/>
                </a:cubicBezTo>
                <a:cubicBezTo>
                  <a:pt x="13371" y="344778"/>
                  <a:pt x="-7911" y="549284"/>
                  <a:pt x="19050" y="400997"/>
                </a:cubicBezTo>
                <a:cubicBezTo>
                  <a:pt x="22505" y="381996"/>
                  <a:pt x="21402" y="361778"/>
                  <a:pt x="28575" y="343847"/>
                </a:cubicBezTo>
                <a:cubicBezTo>
                  <a:pt x="34471" y="329107"/>
                  <a:pt x="48046" y="318752"/>
                  <a:pt x="57150" y="305747"/>
                </a:cubicBezTo>
                <a:cubicBezTo>
                  <a:pt x="70280" y="286990"/>
                  <a:pt x="82550" y="267647"/>
                  <a:pt x="95250" y="248597"/>
                </a:cubicBezTo>
                <a:cubicBezTo>
                  <a:pt x="101600" y="239072"/>
                  <a:pt x="104775" y="226372"/>
                  <a:pt x="114300" y="220022"/>
                </a:cubicBezTo>
                <a:lnTo>
                  <a:pt x="171450" y="181922"/>
                </a:lnTo>
                <a:cubicBezTo>
                  <a:pt x="180975" y="175572"/>
                  <a:pt x="188692" y="164491"/>
                  <a:pt x="200025" y="162872"/>
                </a:cubicBezTo>
                <a:cubicBezTo>
                  <a:pt x="222250" y="159697"/>
                  <a:pt x="244342" y="155380"/>
                  <a:pt x="266700" y="153347"/>
                </a:cubicBezTo>
                <a:cubicBezTo>
                  <a:pt x="279348" y="152197"/>
                  <a:pt x="274638" y="161285"/>
                  <a:pt x="276225" y="162872"/>
                </a:cubicBezTo>
                <a:close/>
              </a:path>
            </a:pathLst>
          </a:custGeom>
          <a:solidFill>
            <a:schemeClr val="bg1">
              <a:lumMod val="85000"/>
              <a:alpha val="64000"/>
            </a:schemeClr>
          </a:solidFill>
          <a:ln>
            <a:noFill/>
          </a:ln>
          <a:effectLst>
            <a:glow rad="381000">
              <a:schemeClr val="bg2">
                <a:alpha val="40000"/>
              </a:scheme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65" name="任意多边形 2064"/>
          <p:cNvSpPr/>
          <p:nvPr/>
        </p:nvSpPr>
        <p:spPr>
          <a:xfrm>
            <a:off x="16080225" y="90573"/>
            <a:ext cx="685097" cy="347577"/>
          </a:xfrm>
          <a:custGeom>
            <a:avLst/>
            <a:gdLst>
              <a:gd name="connsiteX0" fmla="*/ 266700 w 939800"/>
              <a:gd name="connsiteY0" fmla="*/ 88900 h 419100"/>
              <a:gd name="connsiteX1" fmla="*/ 266700 w 939800"/>
              <a:gd name="connsiteY1" fmla="*/ 88900 h 419100"/>
              <a:gd name="connsiteX2" fmla="*/ 127000 w 939800"/>
              <a:gd name="connsiteY2" fmla="*/ 101600 h 419100"/>
              <a:gd name="connsiteX3" fmla="*/ 50800 w 939800"/>
              <a:gd name="connsiteY3" fmla="*/ 127000 h 419100"/>
              <a:gd name="connsiteX4" fmla="*/ 25400 w 939800"/>
              <a:gd name="connsiteY4" fmla="*/ 165100 h 419100"/>
              <a:gd name="connsiteX5" fmla="*/ 0 w 939800"/>
              <a:gd name="connsiteY5" fmla="*/ 241300 h 419100"/>
              <a:gd name="connsiteX6" fmla="*/ 25400 w 939800"/>
              <a:gd name="connsiteY6" fmla="*/ 330200 h 419100"/>
              <a:gd name="connsiteX7" fmla="*/ 266700 w 939800"/>
              <a:gd name="connsiteY7" fmla="*/ 368300 h 419100"/>
              <a:gd name="connsiteX8" fmla="*/ 292100 w 939800"/>
              <a:gd name="connsiteY8" fmla="*/ 406400 h 419100"/>
              <a:gd name="connsiteX9" fmla="*/ 330200 w 939800"/>
              <a:gd name="connsiteY9" fmla="*/ 419100 h 419100"/>
              <a:gd name="connsiteX10" fmla="*/ 482600 w 939800"/>
              <a:gd name="connsiteY10" fmla="*/ 406400 h 419100"/>
              <a:gd name="connsiteX11" fmla="*/ 558800 w 939800"/>
              <a:gd name="connsiteY11" fmla="*/ 355600 h 419100"/>
              <a:gd name="connsiteX12" fmla="*/ 635000 w 939800"/>
              <a:gd name="connsiteY12" fmla="*/ 381000 h 419100"/>
              <a:gd name="connsiteX13" fmla="*/ 800100 w 939800"/>
              <a:gd name="connsiteY13" fmla="*/ 368300 h 419100"/>
              <a:gd name="connsiteX14" fmla="*/ 863600 w 939800"/>
              <a:gd name="connsiteY14" fmla="*/ 304800 h 419100"/>
              <a:gd name="connsiteX15" fmla="*/ 901700 w 939800"/>
              <a:gd name="connsiteY15" fmla="*/ 279400 h 419100"/>
              <a:gd name="connsiteX16" fmla="*/ 939800 w 939800"/>
              <a:gd name="connsiteY16" fmla="*/ 203200 h 419100"/>
              <a:gd name="connsiteX17" fmla="*/ 901700 w 939800"/>
              <a:gd name="connsiteY17" fmla="*/ 114300 h 419100"/>
              <a:gd name="connsiteX18" fmla="*/ 863600 w 939800"/>
              <a:gd name="connsiteY18" fmla="*/ 76200 h 419100"/>
              <a:gd name="connsiteX19" fmla="*/ 800100 w 939800"/>
              <a:gd name="connsiteY19" fmla="*/ 63500 h 419100"/>
              <a:gd name="connsiteX20" fmla="*/ 596900 w 939800"/>
              <a:gd name="connsiteY20" fmla="*/ 76200 h 419100"/>
              <a:gd name="connsiteX21" fmla="*/ 520700 w 939800"/>
              <a:gd name="connsiteY21" fmla="*/ 38100 h 419100"/>
              <a:gd name="connsiteX22" fmla="*/ 444500 w 939800"/>
              <a:gd name="connsiteY22" fmla="*/ 0 h 419100"/>
              <a:gd name="connsiteX23" fmla="*/ 330200 w 939800"/>
              <a:gd name="connsiteY23" fmla="*/ 12700 h 419100"/>
              <a:gd name="connsiteX24" fmla="*/ 292100 w 939800"/>
              <a:gd name="connsiteY24" fmla="*/ 25400 h 419100"/>
              <a:gd name="connsiteX25" fmla="*/ 266700 w 939800"/>
              <a:gd name="connsiteY25" fmla="*/ 88900 h 419100"/>
              <a:gd name="connsiteX0" fmla="*/ 266700 w 939800"/>
              <a:gd name="connsiteY0" fmla="*/ 88900 h 419100"/>
              <a:gd name="connsiteX1" fmla="*/ 266700 w 939800"/>
              <a:gd name="connsiteY1" fmla="*/ 88900 h 419100"/>
              <a:gd name="connsiteX2" fmla="*/ 127000 w 939800"/>
              <a:gd name="connsiteY2" fmla="*/ 101600 h 419100"/>
              <a:gd name="connsiteX3" fmla="*/ 50800 w 939800"/>
              <a:gd name="connsiteY3" fmla="*/ 127000 h 419100"/>
              <a:gd name="connsiteX4" fmla="*/ 25400 w 939800"/>
              <a:gd name="connsiteY4" fmla="*/ 165100 h 419100"/>
              <a:gd name="connsiteX5" fmla="*/ 0 w 939800"/>
              <a:gd name="connsiteY5" fmla="*/ 241300 h 419100"/>
              <a:gd name="connsiteX6" fmla="*/ 25400 w 939800"/>
              <a:gd name="connsiteY6" fmla="*/ 330200 h 419100"/>
              <a:gd name="connsiteX7" fmla="*/ 266700 w 939800"/>
              <a:gd name="connsiteY7" fmla="*/ 368300 h 419100"/>
              <a:gd name="connsiteX8" fmla="*/ 292100 w 939800"/>
              <a:gd name="connsiteY8" fmla="*/ 406400 h 419100"/>
              <a:gd name="connsiteX9" fmla="*/ 330200 w 939800"/>
              <a:gd name="connsiteY9" fmla="*/ 419100 h 419100"/>
              <a:gd name="connsiteX10" fmla="*/ 482600 w 939800"/>
              <a:gd name="connsiteY10" fmla="*/ 406400 h 419100"/>
              <a:gd name="connsiteX11" fmla="*/ 558800 w 939800"/>
              <a:gd name="connsiteY11" fmla="*/ 355600 h 419100"/>
              <a:gd name="connsiteX12" fmla="*/ 635000 w 939800"/>
              <a:gd name="connsiteY12" fmla="*/ 381000 h 419100"/>
              <a:gd name="connsiteX13" fmla="*/ 800100 w 939800"/>
              <a:gd name="connsiteY13" fmla="*/ 368300 h 419100"/>
              <a:gd name="connsiteX14" fmla="*/ 863600 w 939800"/>
              <a:gd name="connsiteY14" fmla="*/ 304800 h 419100"/>
              <a:gd name="connsiteX15" fmla="*/ 901700 w 939800"/>
              <a:gd name="connsiteY15" fmla="*/ 279400 h 419100"/>
              <a:gd name="connsiteX16" fmla="*/ 939800 w 939800"/>
              <a:gd name="connsiteY16" fmla="*/ 203200 h 419100"/>
              <a:gd name="connsiteX17" fmla="*/ 901700 w 939800"/>
              <a:gd name="connsiteY17" fmla="*/ 114300 h 419100"/>
              <a:gd name="connsiteX18" fmla="*/ 863600 w 939800"/>
              <a:gd name="connsiteY18" fmla="*/ 76200 h 419100"/>
              <a:gd name="connsiteX19" fmla="*/ 800100 w 939800"/>
              <a:gd name="connsiteY19" fmla="*/ 63500 h 419100"/>
              <a:gd name="connsiteX20" fmla="*/ 520700 w 939800"/>
              <a:gd name="connsiteY20" fmla="*/ 38100 h 419100"/>
              <a:gd name="connsiteX21" fmla="*/ 444500 w 939800"/>
              <a:gd name="connsiteY21" fmla="*/ 0 h 419100"/>
              <a:gd name="connsiteX22" fmla="*/ 330200 w 939800"/>
              <a:gd name="connsiteY22" fmla="*/ 12700 h 419100"/>
              <a:gd name="connsiteX23" fmla="*/ 292100 w 939800"/>
              <a:gd name="connsiteY23" fmla="*/ 25400 h 419100"/>
              <a:gd name="connsiteX24" fmla="*/ 266700 w 939800"/>
              <a:gd name="connsiteY24" fmla="*/ 88900 h 419100"/>
              <a:gd name="connsiteX0" fmla="*/ 266700 w 939800"/>
              <a:gd name="connsiteY0" fmla="*/ 88900 h 419100"/>
              <a:gd name="connsiteX1" fmla="*/ 266700 w 939800"/>
              <a:gd name="connsiteY1" fmla="*/ 88900 h 419100"/>
              <a:gd name="connsiteX2" fmla="*/ 127000 w 939800"/>
              <a:gd name="connsiteY2" fmla="*/ 101600 h 419100"/>
              <a:gd name="connsiteX3" fmla="*/ 50800 w 939800"/>
              <a:gd name="connsiteY3" fmla="*/ 127000 h 419100"/>
              <a:gd name="connsiteX4" fmla="*/ 25400 w 939800"/>
              <a:gd name="connsiteY4" fmla="*/ 165100 h 419100"/>
              <a:gd name="connsiteX5" fmla="*/ 0 w 939800"/>
              <a:gd name="connsiteY5" fmla="*/ 241300 h 419100"/>
              <a:gd name="connsiteX6" fmla="*/ 25400 w 939800"/>
              <a:gd name="connsiteY6" fmla="*/ 330200 h 419100"/>
              <a:gd name="connsiteX7" fmla="*/ 266700 w 939800"/>
              <a:gd name="connsiteY7" fmla="*/ 368300 h 419100"/>
              <a:gd name="connsiteX8" fmla="*/ 292100 w 939800"/>
              <a:gd name="connsiteY8" fmla="*/ 406400 h 419100"/>
              <a:gd name="connsiteX9" fmla="*/ 330200 w 939800"/>
              <a:gd name="connsiteY9" fmla="*/ 419100 h 419100"/>
              <a:gd name="connsiteX10" fmla="*/ 482600 w 939800"/>
              <a:gd name="connsiteY10" fmla="*/ 406400 h 419100"/>
              <a:gd name="connsiteX11" fmla="*/ 558800 w 939800"/>
              <a:gd name="connsiteY11" fmla="*/ 355600 h 419100"/>
              <a:gd name="connsiteX12" fmla="*/ 635000 w 939800"/>
              <a:gd name="connsiteY12" fmla="*/ 381000 h 419100"/>
              <a:gd name="connsiteX13" fmla="*/ 800100 w 939800"/>
              <a:gd name="connsiteY13" fmla="*/ 368300 h 419100"/>
              <a:gd name="connsiteX14" fmla="*/ 863600 w 939800"/>
              <a:gd name="connsiteY14" fmla="*/ 304800 h 419100"/>
              <a:gd name="connsiteX15" fmla="*/ 901700 w 939800"/>
              <a:gd name="connsiteY15" fmla="*/ 279400 h 419100"/>
              <a:gd name="connsiteX16" fmla="*/ 939800 w 939800"/>
              <a:gd name="connsiteY16" fmla="*/ 203200 h 419100"/>
              <a:gd name="connsiteX17" fmla="*/ 901700 w 939800"/>
              <a:gd name="connsiteY17" fmla="*/ 114300 h 419100"/>
              <a:gd name="connsiteX18" fmla="*/ 863600 w 939800"/>
              <a:gd name="connsiteY18" fmla="*/ 76200 h 419100"/>
              <a:gd name="connsiteX19" fmla="*/ 800100 w 939800"/>
              <a:gd name="connsiteY19" fmla="*/ 63500 h 419100"/>
              <a:gd name="connsiteX20" fmla="*/ 444500 w 939800"/>
              <a:gd name="connsiteY20" fmla="*/ 0 h 419100"/>
              <a:gd name="connsiteX21" fmla="*/ 330200 w 939800"/>
              <a:gd name="connsiteY21" fmla="*/ 12700 h 419100"/>
              <a:gd name="connsiteX22" fmla="*/ 292100 w 939800"/>
              <a:gd name="connsiteY22" fmla="*/ 25400 h 419100"/>
              <a:gd name="connsiteX23" fmla="*/ 266700 w 939800"/>
              <a:gd name="connsiteY23" fmla="*/ 88900 h 419100"/>
              <a:gd name="connsiteX0" fmla="*/ 266700 w 939800"/>
              <a:gd name="connsiteY0" fmla="*/ 88900 h 419100"/>
              <a:gd name="connsiteX1" fmla="*/ 266700 w 939800"/>
              <a:gd name="connsiteY1" fmla="*/ 88900 h 419100"/>
              <a:gd name="connsiteX2" fmla="*/ 127000 w 939800"/>
              <a:gd name="connsiteY2" fmla="*/ 101600 h 419100"/>
              <a:gd name="connsiteX3" fmla="*/ 50800 w 939800"/>
              <a:gd name="connsiteY3" fmla="*/ 127000 h 419100"/>
              <a:gd name="connsiteX4" fmla="*/ 25400 w 939800"/>
              <a:gd name="connsiteY4" fmla="*/ 165100 h 419100"/>
              <a:gd name="connsiteX5" fmla="*/ 0 w 939800"/>
              <a:gd name="connsiteY5" fmla="*/ 241300 h 419100"/>
              <a:gd name="connsiteX6" fmla="*/ 25400 w 939800"/>
              <a:gd name="connsiteY6" fmla="*/ 330200 h 419100"/>
              <a:gd name="connsiteX7" fmla="*/ 266700 w 939800"/>
              <a:gd name="connsiteY7" fmla="*/ 368300 h 419100"/>
              <a:gd name="connsiteX8" fmla="*/ 292100 w 939800"/>
              <a:gd name="connsiteY8" fmla="*/ 406400 h 419100"/>
              <a:gd name="connsiteX9" fmla="*/ 330200 w 939800"/>
              <a:gd name="connsiteY9" fmla="*/ 419100 h 419100"/>
              <a:gd name="connsiteX10" fmla="*/ 482600 w 939800"/>
              <a:gd name="connsiteY10" fmla="*/ 406400 h 419100"/>
              <a:gd name="connsiteX11" fmla="*/ 558800 w 939800"/>
              <a:gd name="connsiteY11" fmla="*/ 355600 h 419100"/>
              <a:gd name="connsiteX12" fmla="*/ 635000 w 939800"/>
              <a:gd name="connsiteY12" fmla="*/ 381000 h 419100"/>
              <a:gd name="connsiteX13" fmla="*/ 800100 w 939800"/>
              <a:gd name="connsiteY13" fmla="*/ 368300 h 419100"/>
              <a:gd name="connsiteX14" fmla="*/ 863600 w 939800"/>
              <a:gd name="connsiteY14" fmla="*/ 304800 h 419100"/>
              <a:gd name="connsiteX15" fmla="*/ 901700 w 939800"/>
              <a:gd name="connsiteY15" fmla="*/ 279400 h 419100"/>
              <a:gd name="connsiteX16" fmla="*/ 939800 w 939800"/>
              <a:gd name="connsiteY16" fmla="*/ 203200 h 419100"/>
              <a:gd name="connsiteX17" fmla="*/ 901700 w 939800"/>
              <a:gd name="connsiteY17" fmla="*/ 114300 h 419100"/>
              <a:gd name="connsiteX18" fmla="*/ 863600 w 939800"/>
              <a:gd name="connsiteY18" fmla="*/ 76200 h 419100"/>
              <a:gd name="connsiteX19" fmla="*/ 800100 w 939800"/>
              <a:gd name="connsiteY19" fmla="*/ 63500 h 419100"/>
              <a:gd name="connsiteX20" fmla="*/ 502109 w 939800"/>
              <a:gd name="connsiteY20" fmla="*/ 0 h 419100"/>
              <a:gd name="connsiteX21" fmla="*/ 330200 w 939800"/>
              <a:gd name="connsiteY21" fmla="*/ 12700 h 419100"/>
              <a:gd name="connsiteX22" fmla="*/ 292100 w 939800"/>
              <a:gd name="connsiteY22" fmla="*/ 25400 h 419100"/>
              <a:gd name="connsiteX23" fmla="*/ 266700 w 939800"/>
              <a:gd name="connsiteY23" fmla="*/ 88900 h 419100"/>
              <a:gd name="connsiteX0" fmla="*/ 266700 w 939800"/>
              <a:gd name="connsiteY0" fmla="*/ 88946 h 419146"/>
              <a:gd name="connsiteX1" fmla="*/ 266700 w 939800"/>
              <a:gd name="connsiteY1" fmla="*/ 88946 h 419146"/>
              <a:gd name="connsiteX2" fmla="*/ 127000 w 939800"/>
              <a:gd name="connsiteY2" fmla="*/ 101646 h 419146"/>
              <a:gd name="connsiteX3" fmla="*/ 50800 w 939800"/>
              <a:gd name="connsiteY3" fmla="*/ 127046 h 419146"/>
              <a:gd name="connsiteX4" fmla="*/ 25400 w 939800"/>
              <a:gd name="connsiteY4" fmla="*/ 165146 h 419146"/>
              <a:gd name="connsiteX5" fmla="*/ 0 w 939800"/>
              <a:gd name="connsiteY5" fmla="*/ 241346 h 419146"/>
              <a:gd name="connsiteX6" fmla="*/ 25400 w 939800"/>
              <a:gd name="connsiteY6" fmla="*/ 330246 h 419146"/>
              <a:gd name="connsiteX7" fmla="*/ 266700 w 939800"/>
              <a:gd name="connsiteY7" fmla="*/ 368346 h 419146"/>
              <a:gd name="connsiteX8" fmla="*/ 292100 w 939800"/>
              <a:gd name="connsiteY8" fmla="*/ 406446 h 419146"/>
              <a:gd name="connsiteX9" fmla="*/ 330200 w 939800"/>
              <a:gd name="connsiteY9" fmla="*/ 419146 h 419146"/>
              <a:gd name="connsiteX10" fmla="*/ 482600 w 939800"/>
              <a:gd name="connsiteY10" fmla="*/ 406446 h 419146"/>
              <a:gd name="connsiteX11" fmla="*/ 558800 w 939800"/>
              <a:gd name="connsiteY11" fmla="*/ 355646 h 419146"/>
              <a:gd name="connsiteX12" fmla="*/ 635000 w 939800"/>
              <a:gd name="connsiteY12" fmla="*/ 381046 h 419146"/>
              <a:gd name="connsiteX13" fmla="*/ 800100 w 939800"/>
              <a:gd name="connsiteY13" fmla="*/ 368346 h 419146"/>
              <a:gd name="connsiteX14" fmla="*/ 863600 w 939800"/>
              <a:gd name="connsiteY14" fmla="*/ 304846 h 419146"/>
              <a:gd name="connsiteX15" fmla="*/ 901700 w 939800"/>
              <a:gd name="connsiteY15" fmla="*/ 279446 h 419146"/>
              <a:gd name="connsiteX16" fmla="*/ 939800 w 939800"/>
              <a:gd name="connsiteY16" fmla="*/ 203246 h 419146"/>
              <a:gd name="connsiteX17" fmla="*/ 901700 w 939800"/>
              <a:gd name="connsiteY17" fmla="*/ 114346 h 419146"/>
              <a:gd name="connsiteX18" fmla="*/ 863600 w 939800"/>
              <a:gd name="connsiteY18" fmla="*/ 76246 h 419146"/>
              <a:gd name="connsiteX19" fmla="*/ 800100 w 939800"/>
              <a:gd name="connsiteY19" fmla="*/ 63546 h 419146"/>
              <a:gd name="connsiteX20" fmla="*/ 502109 w 939800"/>
              <a:gd name="connsiteY20" fmla="*/ 46 h 419146"/>
              <a:gd name="connsiteX21" fmla="*/ 330200 w 939800"/>
              <a:gd name="connsiteY21" fmla="*/ 12746 h 419146"/>
              <a:gd name="connsiteX22" fmla="*/ 292100 w 939800"/>
              <a:gd name="connsiteY22" fmla="*/ 25446 h 419146"/>
              <a:gd name="connsiteX23" fmla="*/ 266700 w 939800"/>
              <a:gd name="connsiteY23" fmla="*/ 88946 h 419146"/>
              <a:gd name="connsiteX0" fmla="*/ 267215 w 940315"/>
              <a:gd name="connsiteY0" fmla="*/ 88946 h 419146"/>
              <a:gd name="connsiteX1" fmla="*/ 267215 w 940315"/>
              <a:gd name="connsiteY1" fmla="*/ 88946 h 419146"/>
              <a:gd name="connsiteX2" fmla="*/ 127515 w 940315"/>
              <a:gd name="connsiteY2" fmla="*/ 101646 h 419146"/>
              <a:gd name="connsiteX3" fmla="*/ 51315 w 940315"/>
              <a:gd name="connsiteY3" fmla="*/ 127046 h 419146"/>
              <a:gd name="connsiteX4" fmla="*/ 515 w 940315"/>
              <a:gd name="connsiteY4" fmla="*/ 241346 h 419146"/>
              <a:gd name="connsiteX5" fmla="*/ 25915 w 940315"/>
              <a:gd name="connsiteY5" fmla="*/ 330246 h 419146"/>
              <a:gd name="connsiteX6" fmla="*/ 267215 w 940315"/>
              <a:gd name="connsiteY6" fmla="*/ 368346 h 419146"/>
              <a:gd name="connsiteX7" fmla="*/ 292615 w 940315"/>
              <a:gd name="connsiteY7" fmla="*/ 406446 h 419146"/>
              <a:gd name="connsiteX8" fmla="*/ 330715 w 940315"/>
              <a:gd name="connsiteY8" fmla="*/ 419146 h 419146"/>
              <a:gd name="connsiteX9" fmla="*/ 483115 w 940315"/>
              <a:gd name="connsiteY9" fmla="*/ 406446 h 419146"/>
              <a:gd name="connsiteX10" fmla="*/ 559315 w 940315"/>
              <a:gd name="connsiteY10" fmla="*/ 355646 h 419146"/>
              <a:gd name="connsiteX11" fmla="*/ 635515 w 940315"/>
              <a:gd name="connsiteY11" fmla="*/ 381046 h 419146"/>
              <a:gd name="connsiteX12" fmla="*/ 800615 w 940315"/>
              <a:gd name="connsiteY12" fmla="*/ 368346 h 419146"/>
              <a:gd name="connsiteX13" fmla="*/ 864115 w 940315"/>
              <a:gd name="connsiteY13" fmla="*/ 304846 h 419146"/>
              <a:gd name="connsiteX14" fmla="*/ 902215 w 940315"/>
              <a:gd name="connsiteY14" fmla="*/ 279446 h 419146"/>
              <a:gd name="connsiteX15" fmla="*/ 940315 w 940315"/>
              <a:gd name="connsiteY15" fmla="*/ 203246 h 419146"/>
              <a:gd name="connsiteX16" fmla="*/ 902215 w 940315"/>
              <a:gd name="connsiteY16" fmla="*/ 114346 h 419146"/>
              <a:gd name="connsiteX17" fmla="*/ 864115 w 940315"/>
              <a:gd name="connsiteY17" fmla="*/ 76246 h 419146"/>
              <a:gd name="connsiteX18" fmla="*/ 800615 w 940315"/>
              <a:gd name="connsiteY18" fmla="*/ 63546 h 419146"/>
              <a:gd name="connsiteX19" fmla="*/ 502624 w 940315"/>
              <a:gd name="connsiteY19" fmla="*/ 46 h 419146"/>
              <a:gd name="connsiteX20" fmla="*/ 330715 w 940315"/>
              <a:gd name="connsiteY20" fmla="*/ 12746 h 419146"/>
              <a:gd name="connsiteX21" fmla="*/ 292615 w 940315"/>
              <a:gd name="connsiteY21" fmla="*/ 25446 h 419146"/>
              <a:gd name="connsiteX22" fmla="*/ 267215 w 940315"/>
              <a:gd name="connsiteY22" fmla="*/ 88946 h 419146"/>
              <a:gd name="connsiteX0" fmla="*/ 301318 w 974418"/>
              <a:gd name="connsiteY0" fmla="*/ 88946 h 419146"/>
              <a:gd name="connsiteX1" fmla="*/ 301318 w 974418"/>
              <a:gd name="connsiteY1" fmla="*/ 88946 h 419146"/>
              <a:gd name="connsiteX2" fmla="*/ 161618 w 974418"/>
              <a:gd name="connsiteY2" fmla="*/ 101646 h 419146"/>
              <a:gd name="connsiteX3" fmla="*/ 85418 w 974418"/>
              <a:gd name="connsiteY3" fmla="*/ 127046 h 419146"/>
              <a:gd name="connsiteX4" fmla="*/ 732 w 974418"/>
              <a:gd name="connsiteY4" fmla="*/ 243918 h 419146"/>
              <a:gd name="connsiteX5" fmla="*/ 60018 w 974418"/>
              <a:gd name="connsiteY5" fmla="*/ 330246 h 419146"/>
              <a:gd name="connsiteX6" fmla="*/ 301318 w 974418"/>
              <a:gd name="connsiteY6" fmla="*/ 368346 h 419146"/>
              <a:gd name="connsiteX7" fmla="*/ 326718 w 974418"/>
              <a:gd name="connsiteY7" fmla="*/ 406446 h 419146"/>
              <a:gd name="connsiteX8" fmla="*/ 364818 w 974418"/>
              <a:gd name="connsiteY8" fmla="*/ 419146 h 419146"/>
              <a:gd name="connsiteX9" fmla="*/ 517218 w 974418"/>
              <a:gd name="connsiteY9" fmla="*/ 406446 h 419146"/>
              <a:gd name="connsiteX10" fmla="*/ 593418 w 974418"/>
              <a:gd name="connsiteY10" fmla="*/ 355646 h 419146"/>
              <a:gd name="connsiteX11" fmla="*/ 669618 w 974418"/>
              <a:gd name="connsiteY11" fmla="*/ 381046 h 419146"/>
              <a:gd name="connsiteX12" fmla="*/ 834718 w 974418"/>
              <a:gd name="connsiteY12" fmla="*/ 368346 h 419146"/>
              <a:gd name="connsiteX13" fmla="*/ 898218 w 974418"/>
              <a:gd name="connsiteY13" fmla="*/ 304846 h 419146"/>
              <a:gd name="connsiteX14" fmla="*/ 936318 w 974418"/>
              <a:gd name="connsiteY14" fmla="*/ 279446 h 419146"/>
              <a:gd name="connsiteX15" fmla="*/ 974418 w 974418"/>
              <a:gd name="connsiteY15" fmla="*/ 203246 h 419146"/>
              <a:gd name="connsiteX16" fmla="*/ 936318 w 974418"/>
              <a:gd name="connsiteY16" fmla="*/ 114346 h 419146"/>
              <a:gd name="connsiteX17" fmla="*/ 898218 w 974418"/>
              <a:gd name="connsiteY17" fmla="*/ 76246 h 419146"/>
              <a:gd name="connsiteX18" fmla="*/ 834718 w 974418"/>
              <a:gd name="connsiteY18" fmla="*/ 63546 h 419146"/>
              <a:gd name="connsiteX19" fmla="*/ 536727 w 974418"/>
              <a:gd name="connsiteY19" fmla="*/ 46 h 419146"/>
              <a:gd name="connsiteX20" fmla="*/ 364818 w 974418"/>
              <a:gd name="connsiteY20" fmla="*/ 12746 h 419146"/>
              <a:gd name="connsiteX21" fmla="*/ 326718 w 974418"/>
              <a:gd name="connsiteY21" fmla="*/ 25446 h 419146"/>
              <a:gd name="connsiteX22" fmla="*/ 301318 w 974418"/>
              <a:gd name="connsiteY22" fmla="*/ 88946 h 419146"/>
              <a:gd name="connsiteX0" fmla="*/ 301487 w 974587"/>
              <a:gd name="connsiteY0" fmla="*/ 88946 h 419250"/>
              <a:gd name="connsiteX1" fmla="*/ 301487 w 974587"/>
              <a:gd name="connsiteY1" fmla="*/ 88946 h 419250"/>
              <a:gd name="connsiteX2" fmla="*/ 161787 w 974587"/>
              <a:gd name="connsiteY2" fmla="*/ 101646 h 419250"/>
              <a:gd name="connsiteX3" fmla="*/ 85587 w 974587"/>
              <a:gd name="connsiteY3" fmla="*/ 127046 h 419250"/>
              <a:gd name="connsiteX4" fmla="*/ 901 w 974587"/>
              <a:gd name="connsiteY4" fmla="*/ 243918 h 419250"/>
              <a:gd name="connsiteX5" fmla="*/ 60187 w 974587"/>
              <a:gd name="connsiteY5" fmla="*/ 330246 h 419250"/>
              <a:gd name="connsiteX6" fmla="*/ 326887 w 974587"/>
              <a:gd name="connsiteY6" fmla="*/ 406446 h 419250"/>
              <a:gd name="connsiteX7" fmla="*/ 364987 w 974587"/>
              <a:gd name="connsiteY7" fmla="*/ 419146 h 419250"/>
              <a:gd name="connsiteX8" fmla="*/ 517387 w 974587"/>
              <a:gd name="connsiteY8" fmla="*/ 406446 h 419250"/>
              <a:gd name="connsiteX9" fmla="*/ 593587 w 974587"/>
              <a:gd name="connsiteY9" fmla="*/ 355646 h 419250"/>
              <a:gd name="connsiteX10" fmla="*/ 669787 w 974587"/>
              <a:gd name="connsiteY10" fmla="*/ 381046 h 419250"/>
              <a:gd name="connsiteX11" fmla="*/ 834887 w 974587"/>
              <a:gd name="connsiteY11" fmla="*/ 368346 h 419250"/>
              <a:gd name="connsiteX12" fmla="*/ 898387 w 974587"/>
              <a:gd name="connsiteY12" fmla="*/ 304846 h 419250"/>
              <a:gd name="connsiteX13" fmla="*/ 936487 w 974587"/>
              <a:gd name="connsiteY13" fmla="*/ 279446 h 419250"/>
              <a:gd name="connsiteX14" fmla="*/ 974587 w 974587"/>
              <a:gd name="connsiteY14" fmla="*/ 203246 h 419250"/>
              <a:gd name="connsiteX15" fmla="*/ 936487 w 974587"/>
              <a:gd name="connsiteY15" fmla="*/ 114346 h 419250"/>
              <a:gd name="connsiteX16" fmla="*/ 898387 w 974587"/>
              <a:gd name="connsiteY16" fmla="*/ 76246 h 419250"/>
              <a:gd name="connsiteX17" fmla="*/ 834887 w 974587"/>
              <a:gd name="connsiteY17" fmla="*/ 63546 h 419250"/>
              <a:gd name="connsiteX18" fmla="*/ 536896 w 974587"/>
              <a:gd name="connsiteY18" fmla="*/ 46 h 419250"/>
              <a:gd name="connsiteX19" fmla="*/ 364987 w 974587"/>
              <a:gd name="connsiteY19" fmla="*/ 12746 h 419250"/>
              <a:gd name="connsiteX20" fmla="*/ 326887 w 974587"/>
              <a:gd name="connsiteY20" fmla="*/ 25446 h 419250"/>
              <a:gd name="connsiteX21" fmla="*/ 301487 w 974587"/>
              <a:gd name="connsiteY21" fmla="*/ 88946 h 419250"/>
              <a:gd name="connsiteX0" fmla="*/ 301488 w 974588"/>
              <a:gd name="connsiteY0" fmla="*/ 88946 h 419250"/>
              <a:gd name="connsiteX1" fmla="*/ 301488 w 974588"/>
              <a:gd name="connsiteY1" fmla="*/ 88946 h 419250"/>
              <a:gd name="connsiteX2" fmla="*/ 161788 w 974588"/>
              <a:gd name="connsiteY2" fmla="*/ 101646 h 419250"/>
              <a:gd name="connsiteX3" fmla="*/ 85588 w 974588"/>
              <a:gd name="connsiteY3" fmla="*/ 127046 h 419250"/>
              <a:gd name="connsiteX4" fmla="*/ 902 w 974588"/>
              <a:gd name="connsiteY4" fmla="*/ 243918 h 419250"/>
              <a:gd name="connsiteX5" fmla="*/ 60188 w 974588"/>
              <a:gd name="connsiteY5" fmla="*/ 330246 h 419250"/>
              <a:gd name="connsiteX6" fmla="*/ 326888 w 974588"/>
              <a:gd name="connsiteY6" fmla="*/ 406446 h 419250"/>
              <a:gd name="connsiteX7" fmla="*/ 364988 w 974588"/>
              <a:gd name="connsiteY7" fmla="*/ 419146 h 419250"/>
              <a:gd name="connsiteX8" fmla="*/ 517388 w 974588"/>
              <a:gd name="connsiteY8" fmla="*/ 406446 h 419250"/>
              <a:gd name="connsiteX9" fmla="*/ 669788 w 974588"/>
              <a:gd name="connsiteY9" fmla="*/ 381046 h 419250"/>
              <a:gd name="connsiteX10" fmla="*/ 834888 w 974588"/>
              <a:gd name="connsiteY10" fmla="*/ 368346 h 419250"/>
              <a:gd name="connsiteX11" fmla="*/ 898388 w 974588"/>
              <a:gd name="connsiteY11" fmla="*/ 304846 h 419250"/>
              <a:gd name="connsiteX12" fmla="*/ 936488 w 974588"/>
              <a:gd name="connsiteY12" fmla="*/ 279446 h 419250"/>
              <a:gd name="connsiteX13" fmla="*/ 974588 w 974588"/>
              <a:gd name="connsiteY13" fmla="*/ 203246 h 419250"/>
              <a:gd name="connsiteX14" fmla="*/ 936488 w 974588"/>
              <a:gd name="connsiteY14" fmla="*/ 114346 h 419250"/>
              <a:gd name="connsiteX15" fmla="*/ 898388 w 974588"/>
              <a:gd name="connsiteY15" fmla="*/ 76246 h 419250"/>
              <a:gd name="connsiteX16" fmla="*/ 834888 w 974588"/>
              <a:gd name="connsiteY16" fmla="*/ 63546 h 419250"/>
              <a:gd name="connsiteX17" fmla="*/ 536897 w 974588"/>
              <a:gd name="connsiteY17" fmla="*/ 46 h 419250"/>
              <a:gd name="connsiteX18" fmla="*/ 364988 w 974588"/>
              <a:gd name="connsiteY18" fmla="*/ 12746 h 419250"/>
              <a:gd name="connsiteX19" fmla="*/ 326888 w 974588"/>
              <a:gd name="connsiteY19" fmla="*/ 25446 h 419250"/>
              <a:gd name="connsiteX20" fmla="*/ 301488 w 974588"/>
              <a:gd name="connsiteY20" fmla="*/ 88946 h 419250"/>
              <a:gd name="connsiteX0" fmla="*/ 301488 w 974588"/>
              <a:gd name="connsiteY0" fmla="*/ 88946 h 419250"/>
              <a:gd name="connsiteX1" fmla="*/ 301488 w 974588"/>
              <a:gd name="connsiteY1" fmla="*/ 88946 h 419250"/>
              <a:gd name="connsiteX2" fmla="*/ 161788 w 974588"/>
              <a:gd name="connsiteY2" fmla="*/ 101646 h 419250"/>
              <a:gd name="connsiteX3" fmla="*/ 85588 w 974588"/>
              <a:gd name="connsiteY3" fmla="*/ 127046 h 419250"/>
              <a:gd name="connsiteX4" fmla="*/ 902 w 974588"/>
              <a:gd name="connsiteY4" fmla="*/ 243918 h 419250"/>
              <a:gd name="connsiteX5" fmla="*/ 60188 w 974588"/>
              <a:gd name="connsiteY5" fmla="*/ 330246 h 419250"/>
              <a:gd name="connsiteX6" fmla="*/ 326888 w 974588"/>
              <a:gd name="connsiteY6" fmla="*/ 406446 h 419250"/>
              <a:gd name="connsiteX7" fmla="*/ 364988 w 974588"/>
              <a:gd name="connsiteY7" fmla="*/ 419146 h 419250"/>
              <a:gd name="connsiteX8" fmla="*/ 517388 w 974588"/>
              <a:gd name="connsiteY8" fmla="*/ 406446 h 419250"/>
              <a:gd name="connsiteX9" fmla="*/ 666400 w 974588"/>
              <a:gd name="connsiteY9" fmla="*/ 393908 h 419250"/>
              <a:gd name="connsiteX10" fmla="*/ 834888 w 974588"/>
              <a:gd name="connsiteY10" fmla="*/ 368346 h 419250"/>
              <a:gd name="connsiteX11" fmla="*/ 898388 w 974588"/>
              <a:gd name="connsiteY11" fmla="*/ 304846 h 419250"/>
              <a:gd name="connsiteX12" fmla="*/ 936488 w 974588"/>
              <a:gd name="connsiteY12" fmla="*/ 279446 h 419250"/>
              <a:gd name="connsiteX13" fmla="*/ 974588 w 974588"/>
              <a:gd name="connsiteY13" fmla="*/ 203246 h 419250"/>
              <a:gd name="connsiteX14" fmla="*/ 936488 w 974588"/>
              <a:gd name="connsiteY14" fmla="*/ 114346 h 419250"/>
              <a:gd name="connsiteX15" fmla="*/ 898388 w 974588"/>
              <a:gd name="connsiteY15" fmla="*/ 76246 h 419250"/>
              <a:gd name="connsiteX16" fmla="*/ 834888 w 974588"/>
              <a:gd name="connsiteY16" fmla="*/ 63546 h 419250"/>
              <a:gd name="connsiteX17" fmla="*/ 536897 w 974588"/>
              <a:gd name="connsiteY17" fmla="*/ 46 h 419250"/>
              <a:gd name="connsiteX18" fmla="*/ 364988 w 974588"/>
              <a:gd name="connsiteY18" fmla="*/ 12746 h 419250"/>
              <a:gd name="connsiteX19" fmla="*/ 326888 w 974588"/>
              <a:gd name="connsiteY19" fmla="*/ 25446 h 419250"/>
              <a:gd name="connsiteX20" fmla="*/ 301488 w 974588"/>
              <a:gd name="connsiteY20" fmla="*/ 88946 h 419250"/>
              <a:gd name="connsiteX0" fmla="*/ 260824 w 974588"/>
              <a:gd name="connsiteY0" fmla="*/ 83802 h 419250"/>
              <a:gd name="connsiteX1" fmla="*/ 301488 w 974588"/>
              <a:gd name="connsiteY1" fmla="*/ 88946 h 419250"/>
              <a:gd name="connsiteX2" fmla="*/ 161788 w 974588"/>
              <a:gd name="connsiteY2" fmla="*/ 101646 h 419250"/>
              <a:gd name="connsiteX3" fmla="*/ 85588 w 974588"/>
              <a:gd name="connsiteY3" fmla="*/ 127046 h 419250"/>
              <a:gd name="connsiteX4" fmla="*/ 902 w 974588"/>
              <a:gd name="connsiteY4" fmla="*/ 243918 h 419250"/>
              <a:gd name="connsiteX5" fmla="*/ 60188 w 974588"/>
              <a:gd name="connsiteY5" fmla="*/ 330246 h 419250"/>
              <a:gd name="connsiteX6" fmla="*/ 326888 w 974588"/>
              <a:gd name="connsiteY6" fmla="*/ 406446 h 419250"/>
              <a:gd name="connsiteX7" fmla="*/ 364988 w 974588"/>
              <a:gd name="connsiteY7" fmla="*/ 419146 h 419250"/>
              <a:gd name="connsiteX8" fmla="*/ 517388 w 974588"/>
              <a:gd name="connsiteY8" fmla="*/ 406446 h 419250"/>
              <a:gd name="connsiteX9" fmla="*/ 666400 w 974588"/>
              <a:gd name="connsiteY9" fmla="*/ 393908 h 419250"/>
              <a:gd name="connsiteX10" fmla="*/ 834888 w 974588"/>
              <a:gd name="connsiteY10" fmla="*/ 368346 h 419250"/>
              <a:gd name="connsiteX11" fmla="*/ 898388 w 974588"/>
              <a:gd name="connsiteY11" fmla="*/ 304846 h 419250"/>
              <a:gd name="connsiteX12" fmla="*/ 936488 w 974588"/>
              <a:gd name="connsiteY12" fmla="*/ 279446 h 419250"/>
              <a:gd name="connsiteX13" fmla="*/ 974588 w 974588"/>
              <a:gd name="connsiteY13" fmla="*/ 203246 h 419250"/>
              <a:gd name="connsiteX14" fmla="*/ 936488 w 974588"/>
              <a:gd name="connsiteY14" fmla="*/ 114346 h 419250"/>
              <a:gd name="connsiteX15" fmla="*/ 898388 w 974588"/>
              <a:gd name="connsiteY15" fmla="*/ 76246 h 419250"/>
              <a:gd name="connsiteX16" fmla="*/ 834888 w 974588"/>
              <a:gd name="connsiteY16" fmla="*/ 63546 h 419250"/>
              <a:gd name="connsiteX17" fmla="*/ 536897 w 974588"/>
              <a:gd name="connsiteY17" fmla="*/ 46 h 419250"/>
              <a:gd name="connsiteX18" fmla="*/ 364988 w 974588"/>
              <a:gd name="connsiteY18" fmla="*/ 12746 h 419250"/>
              <a:gd name="connsiteX19" fmla="*/ 326888 w 974588"/>
              <a:gd name="connsiteY19" fmla="*/ 25446 h 419250"/>
              <a:gd name="connsiteX20" fmla="*/ 260824 w 974588"/>
              <a:gd name="connsiteY20" fmla="*/ 83802 h 419250"/>
              <a:gd name="connsiteX0" fmla="*/ 326888 w 974588"/>
              <a:gd name="connsiteY0" fmla="*/ 25446 h 419250"/>
              <a:gd name="connsiteX1" fmla="*/ 301488 w 974588"/>
              <a:gd name="connsiteY1" fmla="*/ 88946 h 419250"/>
              <a:gd name="connsiteX2" fmla="*/ 161788 w 974588"/>
              <a:gd name="connsiteY2" fmla="*/ 101646 h 419250"/>
              <a:gd name="connsiteX3" fmla="*/ 85588 w 974588"/>
              <a:gd name="connsiteY3" fmla="*/ 127046 h 419250"/>
              <a:gd name="connsiteX4" fmla="*/ 902 w 974588"/>
              <a:gd name="connsiteY4" fmla="*/ 243918 h 419250"/>
              <a:gd name="connsiteX5" fmla="*/ 60188 w 974588"/>
              <a:gd name="connsiteY5" fmla="*/ 330246 h 419250"/>
              <a:gd name="connsiteX6" fmla="*/ 326888 w 974588"/>
              <a:gd name="connsiteY6" fmla="*/ 406446 h 419250"/>
              <a:gd name="connsiteX7" fmla="*/ 364988 w 974588"/>
              <a:gd name="connsiteY7" fmla="*/ 419146 h 419250"/>
              <a:gd name="connsiteX8" fmla="*/ 517388 w 974588"/>
              <a:gd name="connsiteY8" fmla="*/ 406446 h 419250"/>
              <a:gd name="connsiteX9" fmla="*/ 666400 w 974588"/>
              <a:gd name="connsiteY9" fmla="*/ 393908 h 419250"/>
              <a:gd name="connsiteX10" fmla="*/ 834888 w 974588"/>
              <a:gd name="connsiteY10" fmla="*/ 368346 h 419250"/>
              <a:gd name="connsiteX11" fmla="*/ 898388 w 974588"/>
              <a:gd name="connsiteY11" fmla="*/ 304846 h 419250"/>
              <a:gd name="connsiteX12" fmla="*/ 936488 w 974588"/>
              <a:gd name="connsiteY12" fmla="*/ 279446 h 419250"/>
              <a:gd name="connsiteX13" fmla="*/ 974588 w 974588"/>
              <a:gd name="connsiteY13" fmla="*/ 203246 h 419250"/>
              <a:gd name="connsiteX14" fmla="*/ 936488 w 974588"/>
              <a:gd name="connsiteY14" fmla="*/ 114346 h 419250"/>
              <a:gd name="connsiteX15" fmla="*/ 898388 w 974588"/>
              <a:gd name="connsiteY15" fmla="*/ 76246 h 419250"/>
              <a:gd name="connsiteX16" fmla="*/ 834888 w 974588"/>
              <a:gd name="connsiteY16" fmla="*/ 63546 h 419250"/>
              <a:gd name="connsiteX17" fmla="*/ 536897 w 974588"/>
              <a:gd name="connsiteY17" fmla="*/ 46 h 419250"/>
              <a:gd name="connsiteX18" fmla="*/ 364988 w 974588"/>
              <a:gd name="connsiteY18" fmla="*/ 12746 h 419250"/>
              <a:gd name="connsiteX19" fmla="*/ 326888 w 974588"/>
              <a:gd name="connsiteY19" fmla="*/ 25446 h 419250"/>
              <a:gd name="connsiteX0" fmla="*/ 326888 w 974588"/>
              <a:gd name="connsiteY0" fmla="*/ 25446 h 419250"/>
              <a:gd name="connsiteX1" fmla="*/ 270989 w 974588"/>
              <a:gd name="connsiteY1" fmla="*/ 73511 h 419250"/>
              <a:gd name="connsiteX2" fmla="*/ 161788 w 974588"/>
              <a:gd name="connsiteY2" fmla="*/ 101646 h 419250"/>
              <a:gd name="connsiteX3" fmla="*/ 85588 w 974588"/>
              <a:gd name="connsiteY3" fmla="*/ 127046 h 419250"/>
              <a:gd name="connsiteX4" fmla="*/ 902 w 974588"/>
              <a:gd name="connsiteY4" fmla="*/ 243918 h 419250"/>
              <a:gd name="connsiteX5" fmla="*/ 60188 w 974588"/>
              <a:gd name="connsiteY5" fmla="*/ 330246 h 419250"/>
              <a:gd name="connsiteX6" fmla="*/ 326888 w 974588"/>
              <a:gd name="connsiteY6" fmla="*/ 406446 h 419250"/>
              <a:gd name="connsiteX7" fmla="*/ 364988 w 974588"/>
              <a:gd name="connsiteY7" fmla="*/ 419146 h 419250"/>
              <a:gd name="connsiteX8" fmla="*/ 517388 w 974588"/>
              <a:gd name="connsiteY8" fmla="*/ 406446 h 419250"/>
              <a:gd name="connsiteX9" fmla="*/ 666400 w 974588"/>
              <a:gd name="connsiteY9" fmla="*/ 393908 h 419250"/>
              <a:gd name="connsiteX10" fmla="*/ 834888 w 974588"/>
              <a:gd name="connsiteY10" fmla="*/ 368346 h 419250"/>
              <a:gd name="connsiteX11" fmla="*/ 898388 w 974588"/>
              <a:gd name="connsiteY11" fmla="*/ 304846 h 419250"/>
              <a:gd name="connsiteX12" fmla="*/ 936488 w 974588"/>
              <a:gd name="connsiteY12" fmla="*/ 279446 h 419250"/>
              <a:gd name="connsiteX13" fmla="*/ 974588 w 974588"/>
              <a:gd name="connsiteY13" fmla="*/ 203246 h 419250"/>
              <a:gd name="connsiteX14" fmla="*/ 936488 w 974588"/>
              <a:gd name="connsiteY14" fmla="*/ 114346 h 419250"/>
              <a:gd name="connsiteX15" fmla="*/ 898388 w 974588"/>
              <a:gd name="connsiteY15" fmla="*/ 76246 h 419250"/>
              <a:gd name="connsiteX16" fmla="*/ 834888 w 974588"/>
              <a:gd name="connsiteY16" fmla="*/ 63546 h 419250"/>
              <a:gd name="connsiteX17" fmla="*/ 536897 w 974588"/>
              <a:gd name="connsiteY17" fmla="*/ 46 h 419250"/>
              <a:gd name="connsiteX18" fmla="*/ 364988 w 974588"/>
              <a:gd name="connsiteY18" fmla="*/ 12746 h 419250"/>
              <a:gd name="connsiteX19" fmla="*/ 326888 w 974588"/>
              <a:gd name="connsiteY19" fmla="*/ 25446 h 419250"/>
              <a:gd name="connsiteX0" fmla="*/ 326888 w 974588"/>
              <a:gd name="connsiteY0" fmla="*/ 38299 h 432103"/>
              <a:gd name="connsiteX1" fmla="*/ 270989 w 974588"/>
              <a:gd name="connsiteY1" fmla="*/ 86364 h 432103"/>
              <a:gd name="connsiteX2" fmla="*/ 161788 w 974588"/>
              <a:gd name="connsiteY2" fmla="*/ 114499 h 432103"/>
              <a:gd name="connsiteX3" fmla="*/ 85588 w 974588"/>
              <a:gd name="connsiteY3" fmla="*/ 139899 h 432103"/>
              <a:gd name="connsiteX4" fmla="*/ 902 w 974588"/>
              <a:gd name="connsiteY4" fmla="*/ 256771 h 432103"/>
              <a:gd name="connsiteX5" fmla="*/ 60188 w 974588"/>
              <a:gd name="connsiteY5" fmla="*/ 343099 h 432103"/>
              <a:gd name="connsiteX6" fmla="*/ 326888 w 974588"/>
              <a:gd name="connsiteY6" fmla="*/ 419299 h 432103"/>
              <a:gd name="connsiteX7" fmla="*/ 364988 w 974588"/>
              <a:gd name="connsiteY7" fmla="*/ 431999 h 432103"/>
              <a:gd name="connsiteX8" fmla="*/ 517388 w 974588"/>
              <a:gd name="connsiteY8" fmla="*/ 419299 h 432103"/>
              <a:gd name="connsiteX9" fmla="*/ 666400 w 974588"/>
              <a:gd name="connsiteY9" fmla="*/ 406761 h 432103"/>
              <a:gd name="connsiteX10" fmla="*/ 834888 w 974588"/>
              <a:gd name="connsiteY10" fmla="*/ 381199 h 432103"/>
              <a:gd name="connsiteX11" fmla="*/ 898388 w 974588"/>
              <a:gd name="connsiteY11" fmla="*/ 317699 h 432103"/>
              <a:gd name="connsiteX12" fmla="*/ 936488 w 974588"/>
              <a:gd name="connsiteY12" fmla="*/ 292299 h 432103"/>
              <a:gd name="connsiteX13" fmla="*/ 974588 w 974588"/>
              <a:gd name="connsiteY13" fmla="*/ 216099 h 432103"/>
              <a:gd name="connsiteX14" fmla="*/ 936488 w 974588"/>
              <a:gd name="connsiteY14" fmla="*/ 127199 h 432103"/>
              <a:gd name="connsiteX15" fmla="*/ 898388 w 974588"/>
              <a:gd name="connsiteY15" fmla="*/ 89099 h 432103"/>
              <a:gd name="connsiteX16" fmla="*/ 834888 w 974588"/>
              <a:gd name="connsiteY16" fmla="*/ 76399 h 432103"/>
              <a:gd name="connsiteX17" fmla="*/ 536897 w 974588"/>
              <a:gd name="connsiteY17" fmla="*/ 37 h 432103"/>
              <a:gd name="connsiteX18" fmla="*/ 364988 w 974588"/>
              <a:gd name="connsiteY18" fmla="*/ 25599 h 432103"/>
              <a:gd name="connsiteX19" fmla="*/ 326888 w 974588"/>
              <a:gd name="connsiteY19" fmla="*/ 38299 h 432103"/>
              <a:gd name="connsiteX0" fmla="*/ 326888 w 974588"/>
              <a:gd name="connsiteY0" fmla="*/ 38299 h 432103"/>
              <a:gd name="connsiteX1" fmla="*/ 270989 w 974588"/>
              <a:gd name="connsiteY1" fmla="*/ 86364 h 432103"/>
              <a:gd name="connsiteX2" fmla="*/ 161788 w 974588"/>
              <a:gd name="connsiteY2" fmla="*/ 114499 h 432103"/>
              <a:gd name="connsiteX3" fmla="*/ 85588 w 974588"/>
              <a:gd name="connsiteY3" fmla="*/ 139899 h 432103"/>
              <a:gd name="connsiteX4" fmla="*/ 902 w 974588"/>
              <a:gd name="connsiteY4" fmla="*/ 256771 h 432103"/>
              <a:gd name="connsiteX5" fmla="*/ 60188 w 974588"/>
              <a:gd name="connsiteY5" fmla="*/ 343099 h 432103"/>
              <a:gd name="connsiteX6" fmla="*/ 326888 w 974588"/>
              <a:gd name="connsiteY6" fmla="*/ 419299 h 432103"/>
              <a:gd name="connsiteX7" fmla="*/ 364988 w 974588"/>
              <a:gd name="connsiteY7" fmla="*/ 431999 h 432103"/>
              <a:gd name="connsiteX8" fmla="*/ 517388 w 974588"/>
              <a:gd name="connsiteY8" fmla="*/ 419299 h 432103"/>
              <a:gd name="connsiteX9" fmla="*/ 666400 w 974588"/>
              <a:gd name="connsiteY9" fmla="*/ 406761 h 432103"/>
              <a:gd name="connsiteX10" fmla="*/ 834888 w 974588"/>
              <a:gd name="connsiteY10" fmla="*/ 381199 h 432103"/>
              <a:gd name="connsiteX11" fmla="*/ 898388 w 974588"/>
              <a:gd name="connsiteY11" fmla="*/ 317699 h 432103"/>
              <a:gd name="connsiteX12" fmla="*/ 936488 w 974588"/>
              <a:gd name="connsiteY12" fmla="*/ 292299 h 432103"/>
              <a:gd name="connsiteX13" fmla="*/ 974588 w 974588"/>
              <a:gd name="connsiteY13" fmla="*/ 216099 h 432103"/>
              <a:gd name="connsiteX14" fmla="*/ 936488 w 974588"/>
              <a:gd name="connsiteY14" fmla="*/ 127199 h 432103"/>
              <a:gd name="connsiteX15" fmla="*/ 898388 w 974588"/>
              <a:gd name="connsiteY15" fmla="*/ 89099 h 432103"/>
              <a:gd name="connsiteX16" fmla="*/ 834888 w 974588"/>
              <a:gd name="connsiteY16" fmla="*/ 76399 h 432103"/>
              <a:gd name="connsiteX17" fmla="*/ 536897 w 974588"/>
              <a:gd name="connsiteY17" fmla="*/ 37 h 432103"/>
              <a:gd name="connsiteX18" fmla="*/ 405652 w 974588"/>
              <a:gd name="connsiteY18" fmla="*/ 7591 h 432103"/>
              <a:gd name="connsiteX19" fmla="*/ 326888 w 974588"/>
              <a:gd name="connsiteY19" fmla="*/ 38299 h 432103"/>
              <a:gd name="connsiteX0" fmla="*/ 326888 w 974588"/>
              <a:gd name="connsiteY0" fmla="*/ 39125 h 432929"/>
              <a:gd name="connsiteX1" fmla="*/ 270989 w 974588"/>
              <a:gd name="connsiteY1" fmla="*/ 87190 h 432929"/>
              <a:gd name="connsiteX2" fmla="*/ 161788 w 974588"/>
              <a:gd name="connsiteY2" fmla="*/ 115325 h 432929"/>
              <a:gd name="connsiteX3" fmla="*/ 85588 w 974588"/>
              <a:gd name="connsiteY3" fmla="*/ 140725 h 432929"/>
              <a:gd name="connsiteX4" fmla="*/ 902 w 974588"/>
              <a:gd name="connsiteY4" fmla="*/ 257597 h 432929"/>
              <a:gd name="connsiteX5" fmla="*/ 60188 w 974588"/>
              <a:gd name="connsiteY5" fmla="*/ 343925 h 432929"/>
              <a:gd name="connsiteX6" fmla="*/ 326888 w 974588"/>
              <a:gd name="connsiteY6" fmla="*/ 420125 h 432929"/>
              <a:gd name="connsiteX7" fmla="*/ 364988 w 974588"/>
              <a:gd name="connsiteY7" fmla="*/ 432825 h 432929"/>
              <a:gd name="connsiteX8" fmla="*/ 517388 w 974588"/>
              <a:gd name="connsiteY8" fmla="*/ 420125 h 432929"/>
              <a:gd name="connsiteX9" fmla="*/ 666400 w 974588"/>
              <a:gd name="connsiteY9" fmla="*/ 407587 h 432929"/>
              <a:gd name="connsiteX10" fmla="*/ 834888 w 974588"/>
              <a:gd name="connsiteY10" fmla="*/ 382025 h 432929"/>
              <a:gd name="connsiteX11" fmla="*/ 898388 w 974588"/>
              <a:gd name="connsiteY11" fmla="*/ 318525 h 432929"/>
              <a:gd name="connsiteX12" fmla="*/ 936488 w 974588"/>
              <a:gd name="connsiteY12" fmla="*/ 293125 h 432929"/>
              <a:gd name="connsiteX13" fmla="*/ 974588 w 974588"/>
              <a:gd name="connsiteY13" fmla="*/ 216925 h 432929"/>
              <a:gd name="connsiteX14" fmla="*/ 936488 w 974588"/>
              <a:gd name="connsiteY14" fmla="*/ 128025 h 432929"/>
              <a:gd name="connsiteX15" fmla="*/ 898388 w 974588"/>
              <a:gd name="connsiteY15" fmla="*/ 89925 h 432929"/>
              <a:gd name="connsiteX16" fmla="*/ 834888 w 974588"/>
              <a:gd name="connsiteY16" fmla="*/ 77225 h 432929"/>
              <a:gd name="connsiteX17" fmla="*/ 536897 w 974588"/>
              <a:gd name="connsiteY17" fmla="*/ 863 h 432929"/>
              <a:gd name="connsiteX18" fmla="*/ 326888 w 974588"/>
              <a:gd name="connsiteY18" fmla="*/ 39125 h 432929"/>
              <a:gd name="connsiteX0" fmla="*/ 326888 w 974588"/>
              <a:gd name="connsiteY0" fmla="*/ 39126 h 426264"/>
              <a:gd name="connsiteX1" fmla="*/ 270989 w 974588"/>
              <a:gd name="connsiteY1" fmla="*/ 87191 h 426264"/>
              <a:gd name="connsiteX2" fmla="*/ 161788 w 974588"/>
              <a:gd name="connsiteY2" fmla="*/ 115326 h 426264"/>
              <a:gd name="connsiteX3" fmla="*/ 85588 w 974588"/>
              <a:gd name="connsiteY3" fmla="*/ 140726 h 426264"/>
              <a:gd name="connsiteX4" fmla="*/ 902 w 974588"/>
              <a:gd name="connsiteY4" fmla="*/ 257598 h 426264"/>
              <a:gd name="connsiteX5" fmla="*/ 60188 w 974588"/>
              <a:gd name="connsiteY5" fmla="*/ 343926 h 426264"/>
              <a:gd name="connsiteX6" fmla="*/ 326888 w 974588"/>
              <a:gd name="connsiteY6" fmla="*/ 420126 h 426264"/>
              <a:gd name="connsiteX7" fmla="*/ 517388 w 974588"/>
              <a:gd name="connsiteY7" fmla="*/ 420126 h 426264"/>
              <a:gd name="connsiteX8" fmla="*/ 666400 w 974588"/>
              <a:gd name="connsiteY8" fmla="*/ 407588 h 426264"/>
              <a:gd name="connsiteX9" fmla="*/ 834888 w 974588"/>
              <a:gd name="connsiteY9" fmla="*/ 382026 h 426264"/>
              <a:gd name="connsiteX10" fmla="*/ 898388 w 974588"/>
              <a:gd name="connsiteY10" fmla="*/ 318526 h 426264"/>
              <a:gd name="connsiteX11" fmla="*/ 936488 w 974588"/>
              <a:gd name="connsiteY11" fmla="*/ 293126 h 426264"/>
              <a:gd name="connsiteX12" fmla="*/ 974588 w 974588"/>
              <a:gd name="connsiteY12" fmla="*/ 216926 h 426264"/>
              <a:gd name="connsiteX13" fmla="*/ 936488 w 974588"/>
              <a:gd name="connsiteY13" fmla="*/ 128026 h 426264"/>
              <a:gd name="connsiteX14" fmla="*/ 898388 w 974588"/>
              <a:gd name="connsiteY14" fmla="*/ 89926 h 426264"/>
              <a:gd name="connsiteX15" fmla="*/ 834888 w 974588"/>
              <a:gd name="connsiteY15" fmla="*/ 77226 h 426264"/>
              <a:gd name="connsiteX16" fmla="*/ 536897 w 974588"/>
              <a:gd name="connsiteY16" fmla="*/ 864 h 426264"/>
              <a:gd name="connsiteX17" fmla="*/ 326888 w 974588"/>
              <a:gd name="connsiteY17" fmla="*/ 39126 h 426264"/>
              <a:gd name="connsiteX0" fmla="*/ 326888 w 974588"/>
              <a:gd name="connsiteY0" fmla="*/ 39126 h 426264"/>
              <a:gd name="connsiteX1" fmla="*/ 270989 w 974588"/>
              <a:gd name="connsiteY1" fmla="*/ 87191 h 426264"/>
              <a:gd name="connsiteX2" fmla="*/ 161788 w 974588"/>
              <a:gd name="connsiteY2" fmla="*/ 115326 h 426264"/>
              <a:gd name="connsiteX3" fmla="*/ 85588 w 974588"/>
              <a:gd name="connsiteY3" fmla="*/ 140726 h 426264"/>
              <a:gd name="connsiteX4" fmla="*/ 902 w 974588"/>
              <a:gd name="connsiteY4" fmla="*/ 257598 h 426264"/>
              <a:gd name="connsiteX5" fmla="*/ 60188 w 974588"/>
              <a:gd name="connsiteY5" fmla="*/ 343926 h 426264"/>
              <a:gd name="connsiteX6" fmla="*/ 326888 w 974588"/>
              <a:gd name="connsiteY6" fmla="*/ 420126 h 426264"/>
              <a:gd name="connsiteX7" fmla="*/ 517388 w 974588"/>
              <a:gd name="connsiteY7" fmla="*/ 420126 h 426264"/>
              <a:gd name="connsiteX8" fmla="*/ 666400 w 974588"/>
              <a:gd name="connsiteY8" fmla="*/ 407588 h 426264"/>
              <a:gd name="connsiteX9" fmla="*/ 834888 w 974588"/>
              <a:gd name="connsiteY9" fmla="*/ 382026 h 426264"/>
              <a:gd name="connsiteX10" fmla="*/ 936488 w 974588"/>
              <a:gd name="connsiteY10" fmla="*/ 293126 h 426264"/>
              <a:gd name="connsiteX11" fmla="*/ 974588 w 974588"/>
              <a:gd name="connsiteY11" fmla="*/ 216926 h 426264"/>
              <a:gd name="connsiteX12" fmla="*/ 936488 w 974588"/>
              <a:gd name="connsiteY12" fmla="*/ 128026 h 426264"/>
              <a:gd name="connsiteX13" fmla="*/ 898388 w 974588"/>
              <a:gd name="connsiteY13" fmla="*/ 89926 h 426264"/>
              <a:gd name="connsiteX14" fmla="*/ 834888 w 974588"/>
              <a:gd name="connsiteY14" fmla="*/ 77226 h 426264"/>
              <a:gd name="connsiteX15" fmla="*/ 536897 w 974588"/>
              <a:gd name="connsiteY15" fmla="*/ 864 h 426264"/>
              <a:gd name="connsiteX16" fmla="*/ 326888 w 974588"/>
              <a:gd name="connsiteY16" fmla="*/ 39126 h 426264"/>
              <a:gd name="connsiteX0" fmla="*/ 326888 w 974588"/>
              <a:gd name="connsiteY0" fmla="*/ 39126 h 426264"/>
              <a:gd name="connsiteX1" fmla="*/ 270989 w 974588"/>
              <a:gd name="connsiteY1" fmla="*/ 87191 h 426264"/>
              <a:gd name="connsiteX2" fmla="*/ 161788 w 974588"/>
              <a:gd name="connsiteY2" fmla="*/ 115326 h 426264"/>
              <a:gd name="connsiteX3" fmla="*/ 85588 w 974588"/>
              <a:gd name="connsiteY3" fmla="*/ 140726 h 426264"/>
              <a:gd name="connsiteX4" fmla="*/ 902 w 974588"/>
              <a:gd name="connsiteY4" fmla="*/ 257598 h 426264"/>
              <a:gd name="connsiteX5" fmla="*/ 60188 w 974588"/>
              <a:gd name="connsiteY5" fmla="*/ 343926 h 426264"/>
              <a:gd name="connsiteX6" fmla="*/ 326888 w 974588"/>
              <a:gd name="connsiteY6" fmla="*/ 420126 h 426264"/>
              <a:gd name="connsiteX7" fmla="*/ 517388 w 974588"/>
              <a:gd name="connsiteY7" fmla="*/ 420126 h 426264"/>
              <a:gd name="connsiteX8" fmla="*/ 666400 w 974588"/>
              <a:gd name="connsiteY8" fmla="*/ 407588 h 426264"/>
              <a:gd name="connsiteX9" fmla="*/ 834888 w 974588"/>
              <a:gd name="connsiteY9" fmla="*/ 382026 h 426264"/>
              <a:gd name="connsiteX10" fmla="*/ 936488 w 974588"/>
              <a:gd name="connsiteY10" fmla="*/ 293126 h 426264"/>
              <a:gd name="connsiteX11" fmla="*/ 974588 w 974588"/>
              <a:gd name="connsiteY11" fmla="*/ 216926 h 426264"/>
              <a:gd name="connsiteX12" fmla="*/ 936488 w 974588"/>
              <a:gd name="connsiteY12" fmla="*/ 128026 h 426264"/>
              <a:gd name="connsiteX13" fmla="*/ 898388 w 974588"/>
              <a:gd name="connsiteY13" fmla="*/ 89926 h 426264"/>
              <a:gd name="connsiteX14" fmla="*/ 811166 w 974588"/>
              <a:gd name="connsiteY14" fmla="*/ 82370 h 426264"/>
              <a:gd name="connsiteX15" fmla="*/ 536897 w 974588"/>
              <a:gd name="connsiteY15" fmla="*/ 864 h 426264"/>
              <a:gd name="connsiteX16" fmla="*/ 326888 w 974588"/>
              <a:gd name="connsiteY16" fmla="*/ 39126 h 426264"/>
              <a:gd name="connsiteX0" fmla="*/ 326888 w 975033"/>
              <a:gd name="connsiteY0" fmla="*/ 39126 h 426264"/>
              <a:gd name="connsiteX1" fmla="*/ 270989 w 975033"/>
              <a:gd name="connsiteY1" fmla="*/ 87191 h 426264"/>
              <a:gd name="connsiteX2" fmla="*/ 161788 w 975033"/>
              <a:gd name="connsiteY2" fmla="*/ 115326 h 426264"/>
              <a:gd name="connsiteX3" fmla="*/ 85588 w 975033"/>
              <a:gd name="connsiteY3" fmla="*/ 140726 h 426264"/>
              <a:gd name="connsiteX4" fmla="*/ 902 w 975033"/>
              <a:gd name="connsiteY4" fmla="*/ 257598 h 426264"/>
              <a:gd name="connsiteX5" fmla="*/ 60188 w 975033"/>
              <a:gd name="connsiteY5" fmla="*/ 343926 h 426264"/>
              <a:gd name="connsiteX6" fmla="*/ 326888 w 975033"/>
              <a:gd name="connsiteY6" fmla="*/ 420126 h 426264"/>
              <a:gd name="connsiteX7" fmla="*/ 517388 w 975033"/>
              <a:gd name="connsiteY7" fmla="*/ 420126 h 426264"/>
              <a:gd name="connsiteX8" fmla="*/ 666400 w 975033"/>
              <a:gd name="connsiteY8" fmla="*/ 407588 h 426264"/>
              <a:gd name="connsiteX9" fmla="*/ 834888 w 975033"/>
              <a:gd name="connsiteY9" fmla="*/ 382026 h 426264"/>
              <a:gd name="connsiteX10" fmla="*/ 936488 w 975033"/>
              <a:gd name="connsiteY10" fmla="*/ 293126 h 426264"/>
              <a:gd name="connsiteX11" fmla="*/ 974588 w 975033"/>
              <a:gd name="connsiteY11" fmla="*/ 216926 h 426264"/>
              <a:gd name="connsiteX12" fmla="*/ 950043 w 975033"/>
              <a:gd name="connsiteY12" fmla="*/ 128026 h 426264"/>
              <a:gd name="connsiteX13" fmla="*/ 898388 w 975033"/>
              <a:gd name="connsiteY13" fmla="*/ 89926 h 426264"/>
              <a:gd name="connsiteX14" fmla="*/ 811166 w 975033"/>
              <a:gd name="connsiteY14" fmla="*/ 82370 h 426264"/>
              <a:gd name="connsiteX15" fmla="*/ 536897 w 975033"/>
              <a:gd name="connsiteY15" fmla="*/ 864 h 426264"/>
              <a:gd name="connsiteX16" fmla="*/ 326888 w 975033"/>
              <a:gd name="connsiteY16" fmla="*/ 39126 h 426264"/>
              <a:gd name="connsiteX0" fmla="*/ 326888 w 975033"/>
              <a:gd name="connsiteY0" fmla="*/ 39126 h 426264"/>
              <a:gd name="connsiteX1" fmla="*/ 270989 w 975033"/>
              <a:gd name="connsiteY1" fmla="*/ 87191 h 426264"/>
              <a:gd name="connsiteX2" fmla="*/ 161788 w 975033"/>
              <a:gd name="connsiteY2" fmla="*/ 115326 h 426264"/>
              <a:gd name="connsiteX3" fmla="*/ 85588 w 975033"/>
              <a:gd name="connsiteY3" fmla="*/ 140726 h 426264"/>
              <a:gd name="connsiteX4" fmla="*/ 902 w 975033"/>
              <a:gd name="connsiteY4" fmla="*/ 257598 h 426264"/>
              <a:gd name="connsiteX5" fmla="*/ 60188 w 975033"/>
              <a:gd name="connsiteY5" fmla="*/ 343926 h 426264"/>
              <a:gd name="connsiteX6" fmla="*/ 326888 w 975033"/>
              <a:gd name="connsiteY6" fmla="*/ 420126 h 426264"/>
              <a:gd name="connsiteX7" fmla="*/ 517388 w 975033"/>
              <a:gd name="connsiteY7" fmla="*/ 420126 h 426264"/>
              <a:gd name="connsiteX8" fmla="*/ 666400 w 975033"/>
              <a:gd name="connsiteY8" fmla="*/ 407588 h 426264"/>
              <a:gd name="connsiteX9" fmla="*/ 824722 w 975033"/>
              <a:gd name="connsiteY9" fmla="*/ 376881 h 426264"/>
              <a:gd name="connsiteX10" fmla="*/ 936488 w 975033"/>
              <a:gd name="connsiteY10" fmla="*/ 293126 h 426264"/>
              <a:gd name="connsiteX11" fmla="*/ 974588 w 975033"/>
              <a:gd name="connsiteY11" fmla="*/ 216926 h 426264"/>
              <a:gd name="connsiteX12" fmla="*/ 950043 w 975033"/>
              <a:gd name="connsiteY12" fmla="*/ 128026 h 426264"/>
              <a:gd name="connsiteX13" fmla="*/ 898388 w 975033"/>
              <a:gd name="connsiteY13" fmla="*/ 89926 h 426264"/>
              <a:gd name="connsiteX14" fmla="*/ 811166 w 975033"/>
              <a:gd name="connsiteY14" fmla="*/ 82370 h 426264"/>
              <a:gd name="connsiteX15" fmla="*/ 536897 w 975033"/>
              <a:gd name="connsiteY15" fmla="*/ 864 h 426264"/>
              <a:gd name="connsiteX16" fmla="*/ 326888 w 975033"/>
              <a:gd name="connsiteY16" fmla="*/ 39126 h 426264"/>
              <a:gd name="connsiteX0" fmla="*/ 326888 w 975033"/>
              <a:gd name="connsiteY0" fmla="*/ 14 h 387152"/>
              <a:gd name="connsiteX1" fmla="*/ 270989 w 975033"/>
              <a:gd name="connsiteY1" fmla="*/ 48079 h 387152"/>
              <a:gd name="connsiteX2" fmla="*/ 161788 w 975033"/>
              <a:gd name="connsiteY2" fmla="*/ 76214 h 387152"/>
              <a:gd name="connsiteX3" fmla="*/ 85588 w 975033"/>
              <a:gd name="connsiteY3" fmla="*/ 101614 h 387152"/>
              <a:gd name="connsiteX4" fmla="*/ 902 w 975033"/>
              <a:gd name="connsiteY4" fmla="*/ 218486 h 387152"/>
              <a:gd name="connsiteX5" fmla="*/ 60188 w 975033"/>
              <a:gd name="connsiteY5" fmla="*/ 304814 h 387152"/>
              <a:gd name="connsiteX6" fmla="*/ 326888 w 975033"/>
              <a:gd name="connsiteY6" fmla="*/ 381014 h 387152"/>
              <a:gd name="connsiteX7" fmla="*/ 517388 w 975033"/>
              <a:gd name="connsiteY7" fmla="*/ 381014 h 387152"/>
              <a:gd name="connsiteX8" fmla="*/ 666400 w 975033"/>
              <a:gd name="connsiteY8" fmla="*/ 368476 h 387152"/>
              <a:gd name="connsiteX9" fmla="*/ 824722 w 975033"/>
              <a:gd name="connsiteY9" fmla="*/ 337769 h 387152"/>
              <a:gd name="connsiteX10" fmla="*/ 936488 w 975033"/>
              <a:gd name="connsiteY10" fmla="*/ 254014 h 387152"/>
              <a:gd name="connsiteX11" fmla="*/ 974588 w 975033"/>
              <a:gd name="connsiteY11" fmla="*/ 177814 h 387152"/>
              <a:gd name="connsiteX12" fmla="*/ 950043 w 975033"/>
              <a:gd name="connsiteY12" fmla="*/ 88914 h 387152"/>
              <a:gd name="connsiteX13" fmla="*/ 898388 w 975033"/>
              <a:gd name="connsiteY13" fmla="*/ 50814 h 387152"/>
              <a:gd name="connsiteX14" fmla="*/ 811166 w 975033"/>
              <a:gd name="connsiteY14" fmla="*/ 43258 h 387152"/>
              <a:gd name="connsiteX15" fmla="*/ 326888 w 975033"/>
              <a:gd name="connsiteY15" fmla="*/ 14 h 387152"/>
              <a:gd name="connsiteX0" fmla="*/ 811166 w 975033"/>
              <a:gd name="connsiteY0" fmla="*/ 0 h 343894"/>
              <a:gd name="connsiteX1" fmla="*/ 270989 w 975033"/>
              <a:gd name="connsiteY1" fmla="*/ 4821 h 343894"/>
              <a:gd name="connsiteX2" fmla="*/ 161788 w 975033"/>
              <a:gd name="connsiteY2" fmla="*/ 32956 h 343894"/>
              <a:gd name="connsiteX3" fmla="*/ 85588 w 975033"/>
              <a:gd name="connsiteY3" fmla="*/ 58356 h 343894"/>
              <a:gd name="connsiteX4" fmla="*/ 902 w 975033"/>
              <a:gd name="connsiteY4" fmla="*/ 175228 h 343894"/>
              <a:gd name="connsiteX5" fmla="*/ 60188 w 975033"/>
              <a:gd name="connsiteY5" fmla="*/ 261556 h 343894"/>
              <a:gd name="connsiteX6" fmla="*/ 326888 w 975033"/>
              <a:gd name="connsiteY6" fmla="*/ 337756 h 343894"/>
              <a:gd name="connsiteX7" fmla="*/ 517388 w 975033"/>
              <a:gd name="connsiteY7" fmla="*/ 337756 h 343894"/>
              <a:gd name="connsiteX8" fmla="*/ 666400 w 975033"/>
              <a:gd name="connsiteY8" fmla="*/ 325218 h 343894"/>
              <a:gd name="connsiteX9" fmla="*/ 824722 w 975033"/>
              <a:gd name="connsiteY9" fmla="*/ 294511 h 343894"/>
              <a:gd name="connsiteX10" fmla="*/ 936488 w 975033"/>
              <a:gd name="connsiteY10" fmla="*/ 210756 h 343894"/>
              <a:gd name="connsiteX11" fmla="*/ 974588 w 975033"/>
              <a:gd name="connsiteY11" fmla="*/ 134556 h 343894"/>
              <a:gd name="connsiteX12" fmla="*/ 950043 w 975033"/>
              <a:gd name="connsiteY12" fmla="*/ 45656 h 343894"/>
              <a:gd name="connsiteX13" fmla="*/ 898388 w 975033"/>
              <a:gd name="connsiteY13" fmla="*/ 7556 h 343894"/>
              <a:gd name="connsiteX14" fmla="*/ 811166 w 975033"/>
              <a:gd name="connsiteY14" fmla="*/ 0 h 343894"/>
              <a:gd name="connsiteX0" fmla="*/ 621399 w 975033"/>
              <a:gd name="connsiteY0" fmla="*/ 0 h 359330"/>
              <a:gd name="connsiteX1" fmla="*/ 270989 w 975033"/>
              <a:gd name="connsiteY1" fmla="*/ 20257 h 359330"/>
              <a:gd name="connsiteX2" fmla="*/ 161788 w 975033"/>
              <a:gd name="connsiteY2" fmla="*/ 48392 h 359330"/>
              <a:gd name="connsiteX3" fmla="*/ 85588 w 975033"/>
              <a:gd name="connsiteY3" fmla="*/ 73792 h 359330"/>
              <a:gd name="connsiteX4" fmla="*/ 902 w 975033"/>
              <a:gd name="connsiteY4" fmla="*/ 190664 h 359330"/>
              <a:gd name="connsiteX5" fmla="*/ 60188 w 975033"/>
              <a:gd name="connsiteY5" fmla="*/ 276992 h 359330"/>
              <a:gd name="connsiteX6" fmla="*/ 326888 w 975033"/>
              <a:gd name="connsiteY6" fmla="*/ 353192 h 359330"/>
              <a:gd name="connsiteX7" fmla="*/ 517388 w 975033"/>
              <a:gd name="connsiteY7" fmla="*/ 353192 h 359330"/>
              <a:gd name="connsiteX8" fmla="*/ 666400 w 975033"/>
              <a:gd name="connsiteY8" fmla="*/ 340654 h 359330"/>
              <a:gd name="connsiteX9" fmla="*/ 824722 w 975033"/>
              <a:gd name="connsiteY9" fmla="*/ 309947 h 359330"/>
              <a:gd name="connsiteX10" fmla="*/ 936488 w 975033"/>
              <a:gd name="connsiteY10" fmla="*/ 226192 h 359330"/>
              <a:gd name="connsiteX11" fmla="*/ 974588 w 975033"/>
              <a:gd name="connsiteY11" fmla="*/ 149992 h 359330"/>
              <a:gd name="connsiteX12" fmla="*/ 950043 w 975033"/>
              <a:gd name="connsiteY12" fmla="*/ 61092 h 359330"/>
              <a:gd name="connsiteX13" fmla="*/ 898388 w 975033"/>
              <a:gd name="connsiteY13" fmla="*/ 22992 h 359330"/>
              <a:gd name="connsiteX14" fmla="*/ 621399 w 975033"/>
              <a:gd name="connsiteY14" fmla="*/ 0 h 359330"/>
              <a:gd name="connsiteX0" fmla="*/ 621399 w 975033"/>
              <a:gd name="connsiteY0" fmla="*/ 46 h 359376"/>
              <a:gd name="connsiteX1" fmla="*/ 270989 w 975033"/>
              <a:gd name="connsiteY1" fmla="*/ 20303 h 359376"/>
              <a:gd name="connsiteX2" fmla="*/ 161788 w 975033"/>
              <a:gd name="connsiteY2" fmla="*/ 48438 h 359376"/>
              <a:gd name="connsiteX3" fmla="*/ 85588 w 975033"/>
              <a:gd name="connsiteY3" fmla="*/ 73838 h 359376"/>
              <a:gd name="connsiteX4" fmla="*/ 902 w 975033"/>
              <a:gd name="connsiteY4" fmla="*/ 190710 h 359376"/>
              <a:gd name="connsiteX5" fmla="*/ 60188 w 975033"/>
              <a:gd name="connsiteY5" fmla="*/ 277038 h 359376"/>
              <a:gd name="connsiteX6" fmla="*/ 326888 w 975033"/>
              <a:gd name="connsiteY6" fmla="*/ 353238 h 359376"/>
              <a:gd name="connsiteX7" fmla="*/ 517388 w 975033"/>
              <a:gd name="connsiteY7" fmla="*/ 353238 h 359376"/>
              <a:gd name="connsiteX8" fmla="*/ 666400 w 975033"/>
              <a:gd name="connsiteY8" fmla="*/ 340700 h 359376"/>
              <a:gd name="connsiteX9" fmla="*/ 824722 w 975033"/>
              <a:gd name="connsiteY9" fmla="*/ 309993 h 359376"/>
              <a:gd name="connsiteX10" fmla="*/ 936488 w 975033"/>
              <a:gd name="connsiteY10" fmla="*/ 226238 h 359376"/>
              <a:gd name="connsiteX11" fmla="*/ 974588 w 975033"/>
              <a:gd name="connsiteY11" fmla="*/ 150038 h 359376"/>
              <a:gd name="connsiteX12" fmla="*/ 950043 w 975033"/>
              <a:gd name="connsiteY12" fmla="*/ 61138 h 359376"/>
              <a:gd name="connsiteX13" fmla="*/ 898388 w 975033"/>
              <a:gd name="connsiteY13" fmla="*/ 23038 h 359376"/>
              <a:gd name="connsiteX14" fmla="*/ 621399 w 975033"/>
              <a:gd name="connsiteY14" fmla="*/ 46 h 359376"/>
              <a:gd name="connsiteX0" fmla="*/ 607844 w 975033"/>
              <a:gd name="connsiteY0" fmla="*/ 22 h 374786"/>
              <a:gd name="connsiteX1" fmla="*/ 270989 w 975033"/>
              <a:gd name="connsiteY1" fmla="*/ 35713 h 374786"/>
              <a:gd name="connsiteX2" fmla="*/ 161788 w 975033"/>
              <a:gd name="connsiteY2" fmla="*/ 63848 h 374786"/>
              <a:gd name="connsiteX3" fmla="*/ 85588 w 975033"/>
              <a:gd name="connsiteY3" fmla="*/ 89248 h 374786"/>
              <a:gd name="connsiteX4" fmla="*/ 902 w 975033"/>
              <a:gd name="connsiteY4" fmla="*/ 206120 h 374786"/>
              <a:gd name="connsiteX5" fmla="*/ 60188 w 975033"/>
              <a:gd name="connsiteY5" fmla="*/ 292448 h 374786"/>
              <a:gd name="connsiteX6" fmla="*/ 326888 w 975033"/>
              <a:gd name="connsiteY6" fmla="*/ 368648 h 374786"/>
              <a:gd name="connsiteX7" fmla="*/ 517388 w 975033"/>
              <a:gd name="connsiteY7" fmla="*/ 368648 h 374786"/>
              <a:gd name="connsiteX8" fmla="*/ 666400 w 975033"/>
              <a:gd name="connsiteY8" fmla="*/ 356110 h 374786"/>
              <a:gd name="connsiteX9" fmla="*/ 824722 w 975033"/>
              <a:gd name="connsiteY9" fmla="*/ 325403 h 374786"/>
              <a:gd name="connsiteX10" fmla="*/ 936488 w 975033"/>
              <a:gd name="connsiteY10" fmla="*/ 241648 h 374786"/>
              <a:gd name="connsiteX11" fmla="*/ 974588 w 975033"/>
              <a:gd name="connsiteY11" fmla="*/ 165448 h 374786"/>
              <a:gd name="connsiteX12" fmla="*/ 950043 w 975033"/>
              <a:gd name="connsiteY12" fmla="*/ 76548 h 374786"/>
              <a:gd name="connsiteX13" fmla="*/ 898388 w 975033"/>
              <a:gd name="connsiteY13" fmla="*/ 38448 h 374786"/>
              <a:gd name="connsiteX14" fmla="*/ 607844 w 975033"/>
              <a:gd name="connsiteY14" fmla="*/ 22 h 374786"/>
              <a:gd name="connsiteX0" fmla="*/ 607844 w 974837"/>
              <a:gd name="connsiteY0" fmla="*/ 22 h 374786"/>
              <a:gd name="connsiteX1" fmla="*/ 270989 w 974837"/>
              <a:gd name="connsiteY1" fmla="*/ 35713 h 374786"/>
              <a:gd name="connsiteX2" fmla="*/ 161788 w 974837"/>
              <a:gd name="connsiteY2" fmla="*/ 63848 h 374786"/>
              <a:gd name="connsiteX3" fmla="*/ 85588 w 974837"/>
              <a:gd name="connsiteY3" fmla="*/ 89248 h 374786"/>
              <a:gd name="connsiteX4" fmla="*/ 902 w 974837"/>
              <a:gd name="connsiteY4" fmla="*/ 206120 h 374786"/>
              <a:gd name="connsiteX5" fmla="*/ 60188 w 974837"/>
              <a:gd name="connsiteY5" fmla="*/ 292448 h 374786"/>
              <a:gd name="connsiteX6" fmla="*/ 326888 w 974837"/>
              <a:gd name="connsiteY6" fmla="*/ 368648 h 374786"/>
              <a:gd name="connsiteX7" fmla="*/ 517388 w 974837"/>
              <a:gd name="connsiteY7" fmla="*/ 368648 h 374786"/>
              <a:gd name="connsiteX8" fmla="*/ 666400 w 974837"/>
              <a:gd name="connsiteY8" fmla="*/ 356110 h 374786"/>
              <a:gd name="connsiteX9" fmla="*/ 824722 w 974837"/>
              <a:gd name="connsiteY9" fmla="*/ 325403 h 374786"/>
              <a:gd name="connsiteX10" fmla="*/ 936488 w 974837"/>
              <a:gd name="connsiteY10" fmla="*/ 241648 h 374786"/>
              <a:gd name="connsiteX11" fmla="*/ 974588 w 974837"/>
              <a:gd name="connsiteY11" fmla="*/ 165448 h 374786"/>
              <a:gd name="connsiteX12" fmla="*/ 950043 w 974837"/>
              <a:gd name="connsiteY12" fmla="*/ 76548 h 374786"/>
              <a:gd name="connsiteX13" fmla="*/ 894998 w 974837"/>
              <a:gd name="connsiteY13" fmla="*/ 28158 h 374786"/>
              <a:gd name="connsiteX14" fmla="*/ 607844 w 974837"/>
              <a:gd name="connsiteY14" fmla="*/ 22 h 374786"/>
              <a:gd name="connsiteX0" fmla="*/ 607844 w 974836"/>
              <a:gd name="connsiteY0" fmla="*/ 22 h 374786"/>
              <a:gd name="connsiteX1" fmla="*/ 270989 w 974836"/>
              <a:gd name="connsiteY1" fmla="*/ 35713 h 374786"/>
              <a:gd name="connsiteX2" fmla="*/ 161788 w 974836"/>
              <a:gd name="connsiteY2" fmla="*/ 63848 h 374786"/>
              <a:gd name="connsiteX3" fmla="*/ 85588 w 974836"/>
              <a:gd name="connsiteY3" fmla="*/ 89248 h 374786"/>
              <a:gd name="connsiteX4" fmla="*/ 902 w 974836"/>
              <a:gd name="connsiteY4" fmla="*/ 206120 h 374786"/>
              <a:gd name="connsiteX5" fmla="*/ 60188 w 974836"/>
              <a:gd name="connsiteY5" fmla="*/ 292448 h 374786"/>
              <a:gd name="connsiteX6" fmla="*/ 326888 w 974836"/>
              <a:gd name="connsiteY6" fmla="*/ 368648 h 374786"/>
              <a:gd name="connsiteX7" fmla="*/ 517388 w 974836"/>
              <a:gd name="connsiteY7" fmla="*/ 368648 h 374786"/>
              <a:gd name="connsiteX8" fmla="*/ 666400 w 974836"/>
              <a:gd name="connsiteY8" fmla="*/ 356110 h 374786"/>
              <a:gd name="connsiteX9" fmla="*/ 824722 w 974836"/>
              <a:gd name="connsiteY9" fmla="*/ 325403 h 374786"/>
              <a:gd name="connsiteX10" fmla="*/ 936488 w 974836"/>
              <a:gd name="connsiteY10" fmla="*/ 241648 h 374786"/>
              <a:gd name="connsiteX11" fmla="*/ 974588 w 974836"/>
              <a:gd name="connsiteY11" fmla="*/ 165448 h 374786"/>
              <a:gd name="connsiteX12" fmla="*/ 950043 w 974836"/>
              <a:gd name="connsiteY12" fmla="*/ 76548 h 374786"/>
              <a:gd name="connsiteX13" fmla="*/ 894998 w 974836"/>
              <a:gd name="connsiteY13" fmla="*/ 28158 h 374786"/>
              <a:gd name="connsiteX14" fmla="*/ 607844 w 974836"/>
              <a:gd name="connsiteY14" fmla="*/ 22 h 374786"/>
              <a:gd name="connsiteX0" fmla="*/ 607844 w 974946"/>
              <a:gd name="connsiteY0" fmla="*/ 740 h 375504"/>
              <a:gd name="connsiteX1" fmla="*/ 270989 w 974946"/>
              <a:gd name="connsiteY1" fmla="*/ 36431 h 375504"/>
              <a:gd name="connsiteX2" fmla="*/ 161788 w 974946"/>
              <a:gd name="connsiteY2" fmla="*/ 64566 h 375504"/>
              <a:gd name="connsiteX3" fmla="*/ 85588 w 974946"/>
              <a:gd name="connsiteY3" fmla="*/ 89966 h 375504"/>
              <a:gd name="connsiteX4" fmla="*/ 902 w 974946"/>
              <a:gd name="connsiteY4" fmla="*/ 206838 h 375504"/>
              <a:gd name="connsiteX5" fmla="*/ 60188 w 974946"/>
              <a:gd name="connsiteY5" fmla="*/ 293166 h 375504"/>
              <a:gd name="connsiteX6" fmla="*/ 326888 w 974946"/>
              <a:gd name="connsiteY6" fmla="*/ 369366 h 375504"/>
              <a:gd name="connsiteX7" fmla="*/ 517388 w 974946"/>
              <a:gd name="connsiteY7" fmla="*/ 369366 h 375504"/>
              <a:gd name="connsiteX8" fmla="*/ 666400 w 974946"/>
              <a:gd name="connsiteY8" fmla="*/ 356828 h 375504"/>
              <a:gd name="connsiteX9" fmla="*/ 824722 w 974946"/>
              <a:gd name="connsiteY9" fmla="*/ 326121 h 375504"/>
              <a:gd name="connsiteX10" fmla="*/ 936488 w 974946"/>
              <a:gd name="connsiteY10" fmla="*/ 242366 h 375504"/>
              <a:gd name="connsiteX11" fmla="*/ 974588 w 974946"/>
              <a:gd name="connsiteY11" fmla="*/ 166166 h 375504"/>
              <a:gd name="connsiteX12" fmla="*/ 950043 w 974946"/>
              <a:gd name="connsiteY12" fmla="*/ 77266 h 375504"/>
              <a:gd name="connsiteX13" fmla="*/ 864499 w 974946"/>
              <a:gd name="connsiteY13" fmla="*/ 21158 h 375504"/>
              <a:gd name="connsiteX14" fmla="*/ 607844 w 974946"/>
              <a:gd name="connsiteY14" fmla="*/ 740 h 375504"/>
              <a:gd name="connsiteX0" fmla="*/ 607844 w 974946"/>
              <a:gd name="connsiteY0" fmla="*/ 740 h 375504"/>
              <a:gd name="connsiteX1" fmla="*/ 270989 w 974946"/>
              <a:gd name="connsiteY1" fmla="*/ 36431 h 375504"/>
              <a:gd name="connsiteX2" fmla="*/ 85588 w 974946"/>
              <a:gd name="connsiteY2" fmla="*/ 89966 h 375504"/>
              <a:gd name="connsiteX3" fmla="*/ 902 w 974946"/>
              <a:gd name="connsiteY3" fmla="*/ 206838 h 375504"/>
              <a:gd name="connsiteX4" fmla="*/ 60188 w 974946"/>
              <a:gd name="connsiteY4" fmla="*/ 293166 h 375504"/>
              <a:gd name="connsiteX5" fmla="*/ 326888 w 974946"/>
              <a:gd name="connsiteY5" fmla="*/ 369366 h 375504"/>
              <a:gd name="connsiteX6" fmla="*/ 517388 w 974946"/>
              <a:gd name="connsiteY6" fmla="*/ 369366 h 375504"/>
              <a:gd name="connsiteX7" fmla="*/ 666400 w 974946"/>
              <a:gd name="connsiteY7" fmla="*/ 356828 h 375504"/>
              <a:gd name="connsiteX8" fmla="*/ 824722 w 974946"/>
              <a:gd name="connsiteY8" fmla="*/ 326121 h 375504"/>
              <a:gd name="connsiteX9" fmla="*/ 936488 w 974946"/>
              <a:gd name="connsiteY9" fmla="*/ 242366 h 375504"/>
              <a:gd name="connsiteX10" fmla="*/ 974588 w 974946"/>
              <a:gd name="connsiteY10" fmla="*/ 166166 h 375504"/>
              <a:gd name="connsiteX11" fmla="*/ 950043 w 974946"/>
              <a:gd name="connsiteY11" fmla="*/ 77266 h 375504"/>
              <a:gd name="connsiteX12" fmla="*/ 864499 w 974946"/>
              <a:gd name="connsiteY12" fmla="*/ 21158 h 375504"/>
              <a:gd name="connsiteX13" fmla="*/ 607844 w 974946"/>
              <a:gd name="connsiteY13" fmla="*/ 740 h 37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74946" h="375504">
                <a:moveTo>
                  <a:pt x="607844" y="740"/>
                </a:moveTo>
                <a:cubicBezTo>
                  <a:pt x="457153" y="-226"/>
                  <a:pt x="387792" y="29679"/>
                  <a:pt x="270989" y="36431"/>
                </a:cubicBezTo>
                <a:cubicBezTo>
                  <a:pt x="183946" y="51302"/>
                  <a:pt x="130602" y="61565"/>
                  <a:pt x="85588" y="89966"/>
                </a:cubicBezTo>
                <a:cubicBezTo>
                  <a:pt x="40574" y="118367"/>
                  <a:pt x="5135" y="172971"/>
                  <a:pt x="902" y="206838"/>
                </a:cubicBezTo>
                <a:cubicBezTo>
                  <a:pt x="-3331" y="240705"/>
                  <a:pt x="5857" y="266078"/>
                  <a:pt x="60188" y="293166"/>
                </a:cubicBezTo>
                <a:cubicBezTo>
                  <a:pt x="114519" y="320254"/>
                  <a:pt x="250688" y="356666"/>
                  <a:pt x="326888" y="369366"/>
                </a:cubicBezTo>
                <a:cubicBezTo>
                  <a:pt x="403088" y="382066"/>
                  <a:pt x="460803" y="371456"/>
                  <a:pt x="517388" y="369366"/>
                </a:cubicBezTo>
                <a:cubicBezTo>
                  <a:pt x="568188" y="363016"/>
                  <a:pt x="613483" y="363178"/>
                  <a:pt x="666400" y="356828"/>
                </a:cubicBezTo>
                <a:cubicBezTo>
                  <a:pt x="721433" y="352595"/>
                  <a:pt x="779707" y="345198"/>
                  <a:pt x="824722" y="326121"/>
                </a:cubicBezTo>
                <a:cubicBezTo>
                  <a:pt x="869737" y="307044"/>
                  <a:pt x="913205" y="269883"/>
                  <a:pt x="936488" y="242366"/>
                </a:cubicBezTo>
                <a:cubicBezTo>
                  <a:pt x="949330" y="223103"/>
                  <a:pt x="972329" y="193683"/>
                  <a:pt x="974588" y="166166"/>
                </a:cubicBezTo>
                <a:cubicBezTo>
                  <a:pt x="976847" y="138649"/>
                  <a:pt x="968391" y="101434"/>
                  <a:pt x="950043" y="77266"/>
                </a:cubicBezTo>
                <a:cubicBezTo>
                  <a:pt x="931695" y="53098"/>
                  <a:pt x="920175" y="38923"/>
                  <a:pt x="864499" y="21158"/>
                </a:cubicBezTo>
                <a:cubicBezTo>
                  <a:pt x="760024" y="-12177"/>
                  <a:pt x="629011" y="4973"/>
                  <a:pt x="607844" y="740"/>
                </a:cubicBezTo>
                <a:close/>
              </a:path>
            </a:pathLst>
          </a:custGeom>
          <a:solidFill>
            <a:schemeClr val="bg1">
              <a:lumMod val="85000"/>
              <a:alpha val="69000"/>
            </a:schemeClr>
          </a:solidFill>
          <a:ln>
            <a:noFill/>
          </a:ln>
          <a:effectLst>
            <a:glow rad="825500">
              <a:schemeClr val="bg2">
                <a:alpha val="3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Freeform 969"/>
          <p:cNvSpPr>
            <a:spLocks/>
          </p:cNvSpPr>
          <p:nvPr/>
        </p:nvSpPr>
        <p:spPr bwMode="auto">
          <a:xfrm flipH="1">
            <a:off x="16298863" y="1074738"/>
            <a:ext cx="234950" cy="171450"/>
          </a:xfrm>
          <a:custGeom>
            <a:avLst/>
            <a:gdLst>
              <a:gd name="T0" fmla="*/ 2147483647 w 43"/>
              <a:gd name="T1" fmla="*/ 2147483647 h 36"/>
              <a:gd name="T2" fmla="*/ 2147483647 w 43"/>
              <a:gd name="T3" fmla="*/ 2147483647 h 36"/>
              <a:gd name="T4" fmla="*/ 2147483647 w 43"/>
              <a:gd name="T5" fmla="*/ 2147483647 h 36"/>
              <a:gd name="T6" fmla="*/ 2147483647 w 43"/>
              <a:gd name="T7" fmla="*/ 2147483647 h 36"/>
              <a:gd name="T8" fmla="*/ 2147483647 w 43"/>
              <a:gd name="T9" fmla="*/ 2147483647 h 36"/>
              <a:gd name="T10" fmla="*/ 2147483647 w 43"/>
              <a:gd name="T11" fmla="*/ 2147483647 h 36"/>
              <a:gd name="T12" fmla="*/ 2147483647 w 43"/>
              <a:gd name="T13" fmla="*/ 2147483647 h 36"/>
              <a:gd name="T14" fmla="*/ 2147483647 w 43"/>
              <a:gd name="T15" fmla="*/ 2147483647 h 36"/>
              <a:gd name="T16" fmla="*/ 2147483647 w 43"/>
              <a:gd name="T17" fmla="*/ 2147483647 h 36"/>
              <a:gd name="T18" fmla="*/ 2147483647 w 43"/>
              <a:gd name="T19" fmla="*/ 2147483647 h 36"/>
              <a:gd name="T20" fmla="*/ 2147483647 w 43"/>
              <a:gd name="T21" fmla="*/ 2147483647 h 36"/>
              <a:gd name="T22" fmla="*/ 2147483647 w 43"/>
              <a:gd name="T23" fmla="*/ 2147483647 h 36"/>
              <a:gd name="T24" fmla="*/ 2147483647 w 43"/>
              <a:gd name="T25" fmla="*/ 2147483647 h 36"/>
              <a:gd name="T26" fmla="*/ 0 w 43"/>
              <a:gd name="T27" fmla="*/ 2147483647 h 36"/>
              <a:gd name="T28" fmla="*/ 2147483647 w 43"/>
              <a:gd name="T29" fmla="*/ 2147483647 h 36"/>
              <a:gd name="T30" fmla="*/ 2147483647 w 43"/>
              <a:gd name="T31" fmla="*/ 2147483647 h 36"/>
              <a:gd name="T32" fmla="*/ 2147483647 w 43"/>
              <a:gd name="T33" fmla="*/ 2147483647 h 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43"/>
              <a:gd name="T52" fmla="*/ 0 h 36"/>
              <a:gd name="T53" fmla="*/ 43 w 43"/>
              <a:gd name="T54" fmla="*/ 36 h 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43" h="36">
                <a:moveTo>
                  <a:pt x="18" y="2"/>
                </a:moveTo>
                <a:cubicBezTo>
                  <a:pt x="19" y="1"/>
                  <a:pt x="24" y="2"/>
                  <a:pt x="24" y="1"/>
                </a:cubicBezTo>
                <a:cubicBezTo>
                  <a:pt x="28" y="1"/>
                  <a:pt x="31" y="1"/>
                  <a:pt x="34" y="2"/>
                </a:cubicBezTo>
                <a:cubicBezTo>
                  <a:pt x="39" y="0"/>
                  <a:pt x="41" y="2"/>
                  <a:pt x="43" y="4"/>
                </a:cubicBezTo>
                <a:cubicBezTo>
                  <a:pt x="42" y="5"/>
                  <a:pt x="39" y="8"/>
                  <a:pt x="38" y="9"/>
                </a:cubicBezTo>
                <a:cubicBezTo>
                  <a:pt x="42" y="15"/>
                  <a:pt x="42" y="20"/>
                  <a:pt x="41" y="25"/>
                </a:cubicBezTo>
                <a:cubicBezTo>
                  <a:pt x="37" y="23"/>
                  <a:pt x="34" y="19"/>
                  <a:pt x="31" y="16"/>
                </a:cubicBezTo>
                <a:cubicBezTo>
                  <a:pt x="31" y="20"/>
                  <a:pt x="29" y="26"/>
                  <a:pt x="27" y="30"/>
                </a:cubicBezTo>
                <a:cubicBezTo>
                  <a:pt x="25" y="33"/>
                  <a:pt x="24" y="36"/>
                  <a:pt x="21" y="34"/>
                </a:cubicBezTo>
                <a:cubicBezTo>
                  <a:pt x="20" y="31"/>
                  <a:pt x="21" y="29"/>
                  <a:pt x="21" y="27"/>
                </a:cubicBezTo>
                <a:cubicBezTo>
                  <a:pt x="19" y="26"/>
                  <a:pt x="20" y="23"/>
                  <a:pt x="20" y="20"/>
                </a:cubicBezTo>
                <a:cubicBezTo>
                  <a:pt x="18" y="19"/>
                  <a:pt x="16" y="14"/>
                  <a:pt x="15" y="11"/>
                </a:cubicBezTo>
                <a:cubicBezTo>
                  <a:pt x="13" y="12"/>
                  <a:pt x="13" y="18"/>
                  <a:pt x="11" y="19"/>
                </a:cubicBezTo>
                <a:cubicBezTo>
                  <a:pt x="8" y="20"/>
                  <a:pt x="2" y="14"/>
                  <a:pt x="0" y="10"/>
                </a:cubicBezTo>
                <a:cubicBezTo>
                  <a:pt x="1" y="8"/>
                  <a:pt x="0" y="4"/>
                  <a:pt x="2" y="3"/>
                </a:cubicBezTo>
                <a:cubicBezTo>
                  <a:pt x="4" y="2"/>
                  <a:pt x="6" y="4"/>
                  <a:pt x="8" y="4"/>
                </a:cubicBezTo>
                <a:cubicBezTo>
                  <a:pt x="13" y="2"/>
                  <a:pt x="13" y="4"/>
                  <a:pt x="18" y="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970"/>
          <p:cNvSpPr>
            <a:spLocks/>
          </p:cNvSpPr>
          <p:nvPr/>
        </p:nvSpPr>
        <p:spPr bwMode="auto">
          <a:xfrm flipH="1">
            <a:off x="16298863" y="903288"/>
            <a:ext cx="247650" cy="220662"/>
          </a:xfrm>
          <a:custGeom>
            <a:avLst/>
            <a:gdLst>
              <a:gd name="T0" fmla="*/ 2147483647 w 687"/>
              <a:gd name="T1" fmla="*/ 0 h 682"/>
              <a:gd name="T2" fmla="*/ 2147483647 w 687"/>
              <a:gd name="T3" fmla="*/ 2147483647 h 682"/>
              <a:gd name="T4" fmla="*/ 2147483647 w 687"/>
              <a:gd name="T5" fmla="*/ 2147483647 h 682"/>
              <a:gd name="T6" fmla="*/ 2147483647 w 687"/>
              <a:gd name="T7" fmla="*/ 2147483647 h 682"/>
              <a:gd name="T8" fmla="*/ 2147483647 w 687"/>
              <a:gd name="T9" fmla="*/ 2147483647 h 682"/>
              <a:gd name="T10" fmla="*/ 2147483647 w 687"/>
              <a:gd name="T11" fmla="*/ 2147483647 h 682"/>
              <a:gd name="T12" fmla="*/ 2147483647 w 687"/>
              <a:gd name="T13" fmla="*/ 2147483647 h 682"/>
              <a:gd name="T14" fmla="*/ 2147483647 w 687"/>
              <a:gd name="T15" fmla="*/ 2147483647 h 682"/>
              <a:gd name="T16" fmla="*/ 2147483647 w 687"/>
              <a:gd name="T17" fmla="*/ 2147483647 h 682"/>
              <a:gd name="T18" fmla="*/ 0 w 687"/>
              <a:gd name="T19" fmla="*/ 2147483647 h 682"/>
              <a:gd name="T20" fmla="*/ 2147483647 w 687"/>
              <a:gd name="T21" fmla="*/ 2147483647 h 682"/>
              <a:gd name="T22" fmla="*/ 2147483647 w 687"/>
              <a:gd name="T23" fmla="*/ 0 h 68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87"/>
              <a:gd name="T37" fmla="*/ 0 h 682"/>
              <a:gd name="T38" fmla="*/ 687 w 687"/>
              <a:gd name="T39" fmla="*/ 682 h 68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87" h="682">
                <a:moveTo>
                  <a:pt x="227" y="0"/>
                </a:moveTo>
                <a:cubicBezTo>
                  <a:pt x="353" y="51"/>
                  <a:pt x="454" y="354"/>
                  <a:pt x="429" y="480"/>
                </a:cubicBezTo>
                <a:cubicBezTo>
                  <a:pt x="482" y="564"/>
                  <a:pt x="545" y="507"/>
                  <a:pt x="586" y="521"/>
                </a:cubicBezTo>
                <a:cubicBezTo>
                  <a:pt x="627" y="536"/>
                  <a:pt x="665" y="563"/>
                  <a:pt x="676" y="572"/>
                </a:cubicBezTo>
                <a:cubicBezTo>
                  <a:pt x="687" y="581"/>
                  <a:pt x="665" y="567"/>
                  <a:pt x="649" y="572"/>
                </a:cubicBezTo>
                <a:cubicBezTo>
                  <a:pt x="635" y="578"/>
                  <a:pt x="626" y="595"/>
                  <a:pt x="592" y="611"/>
                </a:cubicBezTo>
                <a:cubicBezTo>
                  <a:pt x="558" y="627"/>
                  <a:pt x="488" y="662"/>
                  <a:pt x="445" y="671"/>
                </a:cubicBezTo>
                <a:cubicBezTo>
                  <a:pt x="402" y="680"/>
                  <a:pt x="371" y="674"/>
                  <a:pt x="331" y="668"/>
                </a:cubicBezTo>
                <a:cubicBezTo>
                  <a:pt x="291" y="662"/>
                  <a:pt x="257" y="646"/>
                  <a:pt x="202" y="632"/>
                </a:cubicBezTo>
                <a:cubicBezTo>
                  <a:pt x="101" y="682"/>
                  <a:pt x="25" y="657"/>
                  <a:pt x="0" y="581"/>
                </a:cubicBezTo>
                <a:cubicBezTo>
                  <a:pt x="76" y="531"/>
                  <a:pt x="126" y="556"/>
                  <a:pt x="202" y="556"/>
                </a:cubicBezTo>
                <a:cubicBezTo>
                  <a:pt x="202" y="354"/>
                  <a:pt x="202" y="177"/>
                  <a:pt x="22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Freeform 969"/>
          <p:cNvSpPr>
            <a:spLocks/>
          </p:cNvSpPr>
          <p:nvPr/>
        </p:nvSpPr>
        <p:spPr bwMode="auto">
          <a:xfrm flipH="1">
            <a:off x="16705263" y="1244600"/>
            <a:ext cx="153987" cy="112713"/>
          </a:xfrm>
          <a:custGeom>
            <a:avLst/>
            <a:gdLst>
              <a:gd name="T0" fmla="*/ 2147483647 w 43"/>
              <a:gd name="T1" fmla="*/ 2147483647 h 36"/>
              <a:gd name="T2" fmla="*/ 2147483647 w 43"/>
              <a:gd name="T3" fmla="*/ 2147483647 h 36"/>
              <a:gd name="T4" fmla="*/ 2147483647 w 43"/>
              <a:gd name="T5" fmla="*/ 2147483647 h 36"/>
              <a:gd name="T6" fmla="*/ 2147483647 w 43"/>
              <a:gd name="T7" fmla="*/ 2147483647 h 36"/>
              <a:gd name="T8" fmla="*/ 2147483647 w 43"/>
              <a:gd name="T9" fmla="*/ 2147483647 h 36"/>
              <a:gd name="T10" fmla="*/ 2147483647 w 43"/>
              <a:gd name="T11" fmla="*/ 2147483647 h 36"/>
              <a:gd name="T12" fmla="*/ 2147483647 w 43"/>
              <a:gd name="T13" fmla="*/ 2147483647 h 36"/>
              <a:gd name="T14" fmla="*/ 2147483647 w 43"/>
              <a:gd name="T15" fmla="*/ 2147483647 h 36"/>
              <a:gd name="T16" fmla="*/ 2147483647 w 43"/>
              <a:gd name="T17" fmla="*/ 2147483647 h 36"/>
              <a:gd name="T18" fmla="*/ 2147483647 w 43"/>
              <a:gd name="T19" fmla="*/ 2147483647 h 36"/>
              <a:gd name="T20" fmla="*/ 2147483647 w 43"/>
              <a:gd name="T21" fmla="*/ 2147483647 h 36"/>
              <a:gd name="T22" fmla="*/ 2147483647 w 43"/>
              <a:gd name="T23" fmla="*/ 2147483647 h 36"/>
              <a:gd name="T24" fmla="*/ 2147483647 w 43"/>
              <a:gd name="T25" fmla="*/ 2147483647 h 36"/>
              <a:gd name="T26" fmla="*/ 0 w 43"/>
              <a:gd name="T27" fmla="*/ 2147483647 h 36"/>
              <a:gd name="T28" fmla="*/ 2147483647 w 43"/>
              <a:gd name="T29" fmla="*/ 2147483647 h 36"/>
              <a:gd name="T30" fmla="*/ 2147483647 w 43"/>
              <a:gd name="T31" fmla="*/ 2147483647 h 36"/>
              <a:gd name="T32" fmla="*/ 2147483647 w 43"/>
              <a:gd name="T33" fmla="*/ 2147483647 h 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43"/>
              <a:gd name="T52" fmla="*/ 0 h 36"/>
              <a:gd name="T53" fmla="*/ 43 w 43"/>
              <a:gd name="T54" fmla="*/ 36 h 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43" h="36">
                <a:moveTo>
                  <a:pt x="18" y="2"/>
                </a:moveTo>
                <a:cubicBezTo>
                  <a:pt x="19" y="1"/>
                  <a:pt x="24" y="2"/>
                  <a:pt x="24" y="1"/>
                </a:cubicBezTo>
                <a:cubicBezTo>
                  <a:pt x="28" y="1"/>
                  <a:pt x="31" y="1"/>
                  <a:pt x="34" y="2"/>
                </a:cubicBezTo>
                <a:cubicBezTo>
                  <a:pt x="39" y="0"/>
                  <a:pt x="41" y="2"/>
                  <a:pt x="43" y="4"/>
                </a:cubicBezTo>
                <a:cubicBezTo>
                  <a:pt x="42" y="5"/>
                  <a:pt x="39" y="8"/>
                  <a:pt x="38" y="9"/>
                </a:cubicBezTo>
                <a:cubicBezTo>
                  <a:pt x="42" y="15"/>
                  <a:pt x="42" y="20"/>
                  <a:pt x="41" y="25"/>
                </a:cubicBezTo>
                <a:cubicBezTo>
                  <a:pt x="37" y="23"/>
                  <a:pt x="34" y="19"/>
                  <a:pt x="31" y="16"/>
                </a:cubicBezTo>
                <a:cubicBezTo>
                  <a:pt x="31" y="20"/>
                  <a:pt x="29" y="26"/>
                  <a:pt x="27" y="30"/>
                </a:cubicBezTo>
                <a:cubicBezTo>
                  <a:pt x="25" y="33"/>
                  <a:pt x="24" y="36"/>
                  <a:pt x="21" y="34"/>
                </a:cubicBezTo>
                <a:cubicBezTo>
                  <a:pt x="20" y="31"/>
                  <a:pt x="21" y="29"/>
                  <a:pt x="21" y="27"/>
                </a:cubicBezTo>
                <a:cubicBezTo>
                  <a:pt x="19" y="26"/>
                  <a:pt x="20" y="23"/>
                  <a:pt x="20" y="20"/>
                </a:cubicBezTo>
                <a:cubicBezTo>
                  <a:pt x="18" y="19"/>
                  <a:pt x="16" y="14"/>
                  <a:pt x="15" y="11"/>
                </a:cubicBezTo>
                <a:cubicBezTo>
                  <a:pt x="13" y="12"/>
                  <a:pt x="13" y="18"/>
                  <a:pt x="11" y="19"/>
                </a:cubicBezTo>
                <a:cubicBezTo>
                  <a:pt x="8" y="20"/>
                  <a:pt x="2" y="14"/>
                  <a:pt x="0" y="10"/>
                </a:cubicBezTo>
                <a:cubicBezTo>
                  <a:pt x="1" y="8"/>
                  <a:pt x="0" y="4"/>
                  <a:pt x="2" y="3"/>
                </a:cubicBezTo>
                <a:cubicBezTo>
                  <a:pt x="4" y="2"/>
                  <a:pt x="6" y="4"/>
                  <a:pt x="8" y="4"/>
                </a:cubicBezTo>
                <a:cubicBezTo>
                  <a:pt x="13" y="2"/>
                  <a:pt x="13" y="4"/>
                  <a:pt x="18" y="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970"/>
          <p:cNvSpPr>
            <a:spLocks/>
          </p:cNvSpPr>
          <p:nvPr/>
        </p:nvSpPr>
        <p:spPr bwMode="auto">
          <a:xfrm flipH="1">
            <a:off x="16694150" y="1136650"/>
            <a:ext cx="163513" cy="144463"/>
          </a:xfrm>
          <a:custGeom>
            <a:avLst/>
            <a:gdLst>
              <a:gd name="T0" fmla="*/ 2147483647 w 687"/>
              <a:gd name="T1" fmla="*/ 0 h 682"/>
              <a:gd name="T2" fmla="*/ 2147483647 w 687"/>
              <a:gd name="T3" fmla="*/ 2147483647 h 682"/>
              <a:gd name="T4" fmla="*/ 2147483647 w 687"/>
              <a:gd name="T5" fmla="*/ 2147483647 h 682"/>
              <a:gd name="T6" fmla="*/ 2147483647 w 687"/>
              <a:gd name="T7" fmla="*/ 2147483647 h 682"/>
              <a:gd name="T8" fmla="*/ 2147483647 w 687"/>
              <a:gd name="T9" fmla="*/ 2147483647 h 682"/>
              <a:gd name="T10" fmla="*/ 2147483647 w 687"/>
              <a:gd name="T11" fmla="*/ 2147483647 h 682"/>
              <a:gd name="T12" fmla="*/ 2147483647 w 687"/>
              <a:gd name="T13" fmla="*/ 2147483647 h 682"/>
              <a:gd name="T14" fmla="*/ 2147483647 w 687"/>
              <a:gd name="T15" fmla="*/ 2147483647 h 682"/>
              <a:gd name="T16" fmla="*/ 2147483647 w 687"/>
              <a:gd name="T17" fmla="*/ 2147483647 h 682"/>
              <a:gd name="T18" fmla="*/ 0 w 687"/>
              <a:gd name="T19" fmla="*/ 2147483647 h 682"/>
              <a:gd name="T20" fmla="*/ 2147483647 w 687"/>
              <a:gd name="T21" fmla="*/ 2147483647 h 682"/>
              <a:gd name="T22" fmla="*/ 2147483647 w 687"/>
              <a:gd name="T23" fmla="*/ 0 h 68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87"/>
              <a:gd name="T37" fmla="*/ 0 h 682"/>
              <a:gd name="T38" fmla="*/ 687 w 687"/>
              <a:gd name="T39" fmla="*/ 682 h 68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87" h="682">
                <a:moveTo>
                  <a:pt x="227" y="0"/>
                </a:moveTo>
                <a:cubicBezTo>
                  <a:pt x="353" y="51"/>
                  <a:pt x="454" y="354"/>
                  <a:pt x="429" y="480"/>
                </a:cubicBezTo>
                <a:cubicBezTo>
                  <a:pt x="482" y="564"/>
                  <a:pt x="545" y="507"/>
                  <a:pt x="586" y="521"/>
                </a:cubicBezTo>
                <a:cubicBezTo>
                  <a:pt x="627" y="536"/>
                  <a:pt x="665" y="563"/>
                  <a:pt x="676" y="572"/>
                </a:cubicBezTo>
                <a:cubicBezTo>
                  <a:pt x="687" y="581"/>
                  <a:pt x="665" y="567"/>
                  <a:pt x="649" y="572"/>
                </a:cubicBezTo>
                <a:cubicBezTo>
                  <a:pt x="635" y="578"/>
                  <a:pt x="626" y="595"/>
                  <a:pt x="592" y="611"/>
                </a:cubicBezTo>
                <a:cubicBezTo>
                  <a:pt x="558" y="627"/>
                  <a:pt x="488" y="662"/>
                  <a:pt x="445" y="671"/>
                </a:cubicBezTo>
                <a:cubicBezTo>
                  <a:pt x="402" y="680"/>
                  <a:pt x="371" y="674"/>
                  <a:pt x="331" y="668"/>
                </a:cubicBezTo>
                <a:cubicBezTo>
                  <a:pt x="291" y="662"/>
                  <a:pt x="257" y="646"/>
                  <a:pt x="202" y="632"/>
                </a:cubicBezTo>
                <a:cubicBezTo>
                  <a:pt x="101" y="682"/>
                  <a:pt x="25" y="657"/>
                  <a:pt x="0" y="581"/>
                </a:cubicBezTo>
                <a:cubicBezTo>
                  <a:pt x="76" y="531"/>
                  <a:pt x="126" y="556"/>
                  <a:pt x="202" y="556"/>
                </a:cubicBezTo>
                <a:cubicBezTo>
                  <a:pt x="202" y="354"/>
                  <a:pt x="202" y="177"/>
                  <a:pt x="22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969"/>
          <p:cNvSpPr>
            <a:spLocks/>
          </p:cNvSpPr>
          <p:nvPr/>
        </p:nvSpPr>
        <p:spPr bwMode="auto">
          <a:xfrm flipH="1">
            <a:off x="16830675" y="1077913"/>
            <a:ext cx="196850" cy="142875"/>
          </a:xfrm>
          <a:custGeom>
            <a:avLst/>
            <a:gdLst>
              <a:gd name="T0" fmla="*/ 2147483647 w 43"/>
              <a:gd name="T1" fmla="*/ 2147483647 h 36"/>
              <a:gd name="T2" fmla="*/ 2147483647 w 43"/>
              <a:gd name="T3" fmla="*/ 2147483647 h 36"/>
              <a:gd name="T4" fmla="*/ 2147483647 w 43"/>
              <a:gd name="T5" fmla="*/ 2147483647 h 36"/>
              <a:gd name="T6" fmla="*/ 2147483647 w 43"/>
              <a:gd name="T7" fmla="*/ 2147483647 h 36"/>
              <a:gd name="T8" fmla="*/ 2147483647 w 43"/>
              <a:gd name="T9" fmla="*/ 2147483647 h 36"/>
              <a:gd name="T10" fmla="*/ 2147483647 w 43"/>
              <a:gd name="T11" fmla="*/ 2147483647 h 36"/>
              <a:gd name="T12" fmla="*/ 2147483647 w 43"/>
              <a:gd name="T13" fmla="*/ 2147483647 h 36"/>
              <a:gd name="T14" fmla="*/ 2147483647 w 43"/>
              <a:gd name="T15" fmla="*/ 2147483647 h 36"/>
              <a:gd name="T16" fmla="*/ 2147483647 w 43"/>
              <a:gd name="T17" fmla="*/ 2147483647 h 36"/>
              <a:gd name="T18" fmla="*/ 2147483647 w 43"/>
              <a:gd name="T19" fmla="*/ 2147483647 h 36"/>
              <a:gd name="T20" fmla="*/ 2147483647 w 43"/>
              <a:gd name="T21" fmla="*/ 2147483647 h 36"/>
              <a:gd name="T22" fmla="*/ 2147483647 w 43"/>
              <a:gd name="T23" fmla="*/ 2147483647 h 36"/>
              <a:gd name="T24" fmla="*/ 2147483647 w 43"/>
              <a:gd name="T25" fmla="*/ 2147483647 h 36"/>
              <a:gd name="T26" fmla="*/ 0 w 43"/>
              <a:gd name="T27" fmla="*/ 2147483647 h 36"/>
              <a:gd name="T28" fmla="*/ 2147483647 w 43"/>
              <a:gd name="T29" fmla="*/ 2147483647 h 36"/>
              <a:gd name="T30" fmla="*/ 2147483647 w 43"/>
              <a:gd name="T31" fmla="*/ 2147483647 h 36"/>
              <a:gd name="T32" fmla="*/ 2147483647 w 43"/>
              <a:gd name="T33" fmla="*/ 2147483647 h 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43"/>
              <a:gd name="T52" fmla="*/ 0 h 36"/>
              <a:gd name="T53" fmla="*/ 43 w 43"/>
              <a:gd name="T54" fmla="*/ 36 h 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43" h="36">
                <a:moveTo>
                  <a:pt x="18" y="2"/>
                </a:moveTo>
                <a:cubicBezTo>
                  <a:pt x="19" y="1"/>
                  <a:pt x="24" y="2"/>
                  <a:pt x="24" y="1"/>
                </a:cubicBezTo>
                <a:cubicBezTo>
                  <a:pt x="28" y="1"/>
                  <a:pt x="31" y="1"/>
                  <a:pt x="34" y="2"/>
                </a:cubicBezTo>
                <a:cubicBezTo>
                  <a:pt x="39" y="0"/>
                  <a:pt x="41" y="2"/>
                  <a:pt x="43" y="4"/>
                </a:cubicBezTo>
                <a:cubicBezTo>
                  <a:pt x="42" y="5"/>
                  <a:pt x="39" y="8"/>
                  <a:pt x="38" y="9"/>
                </a:cubicBezTo>
                <a:cubicBezTo>
                  <a:pt x="42" y="15"/>
                  <a:pt x="42" y="20"/>
                  <a:pt x="41" y="25"/>
                </a:cubicBezTo>
                <a:cubicBezTo>
                  <a:pt x="37" y="23"/>
                  <a:pt x="34" y="19"/>
                  <a:pt x="31" y="16"/>
                </a:cubicBezTo>
                <a:cubicBezTo>
                  <a:pt x="31" y="20"/>
                  <a:pt x="29" y="26"/>
                  <a:pt x="27" y="30"/>
                </a:cubicBezTo>
                <a:cubicBezTo>
                  <a:pt x="25" y="33"/>
                  <a:pt x="24" y="36"/>
                  <a:pt x="21" y="34"/>
                </a:cubicBezTo>
                <a:cubicBezTo>
                  <a:pt x="20" y="31"/>
                  <a:pt x="21" y="29"/>
                  <a:pt x="21" y="27"/>
                </a:cubicBezTo>
                <a:cubicBezTo>
                  <a:pt x="19" y="26"/>
                  <a:pt x="20" y="23"/>
                  <a:pt x="20" y="20"/>
                </a:cubicBezTo>
                <a:cubicBezTo>
                  <a:pt x="18" y="19"/>
                  <a:pt x="16" y="14"/>
                  <a:pt x="15" y="11"/>
                </a:cubicBezTo>
                <a:cubicBezTo>
                  <a:pt x="13" y="12"/>
                  <a:pt x="13" y="18"/>
                  <a:pt x="11" y="19"/>
                </a:cubicBezTo>
                <a:cubicBezTo>
                  <a:pt x="8" y="20"/>
                  <a:pt x="2" y="14"/>
                  <a:pt x="0" y="10"/>
                </a:cubicBezTo>
                <a:cubicBezTo>
                  <a:pt x="1" y="8"/>
                  <a:pt x="0" y="4"/>
                  <a:pt x="2" y="3"/>
                </a:cubicBezTo>
                <a:cubicBezTo>
                  <a:pt x="4" y="2"/>
                  <a:pt x="6" y="4"/>
                  <a:pt x="8" y="4"/>
                </a:cubicBezTo>
                <a:cubicBezTo>
                  <a:pt x="13" y="2"/>
                  <a:pt x="13" y="4"/>
                  <a:pt x="18" y="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970"/>
          <p:cNvSpPr>
            <a:spLocks/>
          </p:cNvSpPr>
          <p:nvPr/>
        </p:nvSpPr>
        <p:spPr bwMode="auto">
          <a:xfrm flipH="1">
            <a:off x="16822738" y="941388"/>
            <a:ext cx="207962" cy="184150"/>
          </a:xfrm>
          <a:custGeom>
            <a:avLst/>
            <a:gdLst>
              <a:gd name="T0" fmla="*/ 2147483647 w 687"/>
              <a:gd name="T1" fmla="*/ 0 h 682"/>
              <a:gd name="T2" fmla="*/ 2147483647 w 687"/>
              <a:gd name="T3" fmla="*/ 2147483647 h 682"/>
              <a:gd name="T4" fmla="*/ 2147483647 w 687"/>
              <a:gd name="T5" fmla="*/ 2147483647 h 682"/>
              <a:gd name="T6" fmla="*/ 2147483647 w 687"/>
              <a:gd name="T7" fmla="*/ 2147483647 h 682"/>
              <a:gd name="T8" fmla="*/ 2147483647 w 687"/>
              <a:gd name="T9" fmla="*/ 2147483647 h 682"/>
              <a:gd name="T10" fmla="*/ 2147483647 w 687"/>
              <a:gd name="T11" fmla="*/ 2147483647 h 682"/>
              <a:gd name="T12" fmla="*/ 2147483647 w 687"/>
              <a:gd name="T13" fmla="*/ 2147483647 h 682"/>
              <a:gd name="T14" fmla="*/ 2147483647 w 687"/>
              <a:gd name="T15" fmla="*/ 2147483647 h 682"/>
              <a:gd name="T16" fmla="*/ 2147483647 w 687"/>
              <a:gd name="T17" fmla="*/ 2147483647 h 682"/>
              <a:gd name="T18" fmla="*/ 0 w 687"/>
              <a:gd name="T19" fmla="*/ 2147483647 h 682"/>
              <a:gd name="T20" fmla="*/ 2147483647 w 687"/>
              <a:gd name="T21" fmla="*/ 2147483647 h 682"/>
              <a:gd name="T22" fmla="*/ 2147483647 w 687"/>
              <a:gd name="T23" fmla="*/ 0 h 68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87"/>
              <a:gd name="T37" fmla="*/ 0 h 682"/>
              <a:gd name="T38" fmla="*/ 687 w 687"/>
              <a:gd name="T39" fmla="*/ 682 h 68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87" h="682">
                <a:moveTo>
                  <a:pt x="227" y="0"/>
                </a:moveTo>
                <a:cubicBezTo>
                  <a:pt x="353" y="51"/>
                  <a:pt x="454" y="354"/>
                  <a:pt x="429" y="480"/>
                </a:cubicBezTo>
                <a:cubicBezTo>
                  <a:pt x="482" y="564"/>
                  <a:pt x="545" y="507"/>
                  <a:pt x="586" y="521"/>
                </a:cubicBezTo>
                <a:cubicBezTo>
                  <a:pt x="627" y="536"/>
                  <a:pt x="665" y="563"/>
                  <a:pt x="676" y="572"/>
                </a:cubicBezTo>
                <a:cubicBezTo>
                  <a:pt x="687" y="581"/>
                  <a:pt x="665" y="567"/>
                  <a:pt x="649" y="572"/>
                </a:cubicBezTo>
                <a:cubicBezTo>
                  <a:pt x="635" y="578"/>
                  <a:pt x="626" y="595"/>
                  <a:pt x="592" y="611"/>
                </a:cubicBezTo>
                <a:cubicBezTo>
                  <a:pt x="558" y="627"/>
                  <a:pt x="488" y="662"/>
                  <a:pt x="445" y="671"/>
                </a:cubicBezTo>
                <a:cubicBezTo>
                  <a:pt x="402" y="680"/>
                  <a:pt x="371" y="674"/>
                  <a:pt x="331" y="668"/>
                </a:cubicBezTo>
                <a:cubicBezTo>
                  <a:pt x="291" y="662"/>
                  <a:pt x="257" y="646"/>
                  <a:pt x="202" y="632"/>
                </a:cubicBezTo>
                <a:cubicBezTo>
                  <a:pt x="101" y="682"/>
                  <a:pt x="25" y="657"/>
                  <a:pt x="0" y="581"/>
                </a:cubicBezTo>
                <a:cubicBezTo>
                  <a:pt x="76" y="531"/>
                  <a:pt x="126" y="556"/>
                  <a:pt x="202" y="556"/>
                </a:cubicBezTo>
                <a:cubicBezTo>
                  <a:pt x="202" y="354"/>
                  <a:pt x="202" y="177"/>
                  <a:pt x="22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1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81481E-6 L 0.44983 4.81481E-6 " pathEditMode="relative" rAng="0" ptsTypes="AA">
                                      <p:cBhvr>
                                        <p:cTn id="19" dur="2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83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1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4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5.55112E-17 C -0.1 -0.02731 -0.2 -0.05463 -0.38368 -0.06319 C -0.56754 -0.07176 -0.98803 -0.04352 -1.10243 -0.05208 " pathEditMode="relative" rAng="0" ptsTypes="aaA">
                                      <p:cBhvr>
                                        <p:cTn id="24" dur="2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122" y="-358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1" presetClass="exit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4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5.55112E-17 C -0.1 -0.02731 -0.2 -0.05463 -0.38368 -0.06319 C -0.56754 -0.07176 -0.98803 -0.04352 -1.10243 -0.05208 " pathEditMode="relative" rAng="0" ptsTypes="aaA">
                                      <p:cBhvr>
                                        <p:cTn id="29" dur="2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122" y="-358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1" presetClass="exit" presetSubtype="0" repeatCount="indefinite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4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6 -5.55112E-17 C -0.1 -0.02731 -0.2 -0.05463 -0.38368 -0.06319 C -0.56754 -0.07176 -0.98803 -0.04352 -1.10243 -0.05208 " pathEditMode="relative" rAng="0" ptsTypes="aaA">
                                      <p:cBhvr>
                                        <p:cTn id="34" dur="2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122" y="-358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1" presetClass="exit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4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-5.55112E-17 C -0.1 -0.02731 -0.2 -0.05463 -0.38368 -0.06319 C -0.56754 -0.07176 -0.98803 -0.04352 -1.10243 -0.05208 " pathEditMode="relative" rAng="0" ptsTypes="aaA">
                                      <p:cBhvr>
                                        <p:cTn id="39" dur="2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122" y="-358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1" presetClass="exit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4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6 -5.55112E-17 C -0.1 -0.02731 -0.2 -0.05463 -0.38368 -0.06319 C -0.56754 -0.07176 -0.98803 -0.04352 -1.10243 -0.05208 " pathEditMode="relative" rAng="0" ptsTypes="aaA">
                                      <p:cBhvr>
                                        <p:cTn id="44" dur="2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122" y="-358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1" presetClass="exit" presetSubtype="0" repeatCount="indefinite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4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4.16667E-6 -5.55112E-17 C -0.1 -0.02731 -0.2 -0.05463 -0.38368 -0.06319 C -0.56754 -0.07176 -0.98803 -0.04352 -1.10243 -0.05208 " pathEditMode="relative" rAng="0" ptsTypes="aaA">
                                      <p:cBhvr>
                                        <p:cTn id="4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122" y="-358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3" presetClass="path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81481E-6 L 0.44983 4.81481E-6 " pathEditMode="relative" rAng="0" ptsTypes="AA">
                                      <p:cBhvr>
                                        <p:cTn id="57" dur="2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83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35" presetClass="path" presetSubtype="0" accel="50000" de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1.66667E-6 4.69136E-6 L -0.38924 4.69136E-6 " pathEditMode="relative" rAng="0" ptsTypes="AA">
                                      <p:cBhvr>
                                        <p:cTn id="59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62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1.66667E-6 4.69136E-6 L -0.38924 4.69136E-6 " pathEditMode="relative" rAng="0" ptsTypes="AA">
                                      <p:cBhvr>
                                        <p:cTn id="61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62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35" presetClass="path" presetSubtype="0" accel="50000" de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3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35" presetClass="path" presetSubtype="0" accel="49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1.66667E-6 -6.79642E-8 L -1.06979 0.00031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90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35" presetClass="path" presetSubtype="0" accel="49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1.66667E-6 -6.79642E-8 L -1.06979 0.00031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90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accel="49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1.66667E-6 -6.79642E-8 L -1.06979 0.00031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13" grpId="0" animBg="1"/>
      <p:bldP spid="13" grpId="1" animBg="1"/>
      <p:bldP spid="14" grpId="0" animBg="1"/>
      <p:bldP spid="12" grpId="0" animBg="1"/>
      <p:bldP spid="12" grpId="1" animBg="1"/>
      <p:bldP spid="18" grpId="0"/>
      <p:bldP spid="17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28838" y="2111375"/>
            <a:ext cx="8286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400" b="1">
                <a:solidFill>
                  <a:srgbClr val="C80A14"/>
                </a:solidFill>
                <a:latin typeface="Adobe Gothic Std B" pitchFamily="34" charset="-128"/>
                <a:ea typeface="Adobe Gothic Std B" pitchFamily="34" charset="-128"/>
              </a:rPr>
              <a:t>29</a:t>
            </a:r>
            <a:endParaRPr lang="zh-CN" altLang="en-US" sz="4400" b="1">
              <a:solidFill>
                <a:srgbClr val="C80A14"/>
              </a:solidFill>
              <a:latin typeface="Adobe Gothic Std B" pitchFamily="34" charset="-128"/>
              <a:ea typeface="黑体" pitchFamily="2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5125" y="2265363"/>
            <a:ext cx="42021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WAYS  TO  STAY 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CREATIVE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audio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906000" y="-11811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3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31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29300" y="2073275"/>
            <a:ext cx="914400" cy="1362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>
                <a:latin typeface="Adobe Gothic Std B" pitchFamily="34" charset="-128"/>
                <a:ea typeface="Adobe Gothic Std B" pitchFamily="34" charset="-128"/>
              </a:rPr>
              <a:t>0</a:t>
            </a:r>
            <a:endParaRPr lang="zh-CN" altLang="en-US" sz="9600" dirty="0">
              <a:latin typeface="Adobe Gothic Std B" pitchFamily="34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10500" y="2073275"/>
            <a:ext cx="914400" cy="1362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724" name="TextBox 6" hidden="1"/>
          <p:cNvSpPr txBox="1">
            <a:spLocks noChangeArrowheads="1"/>
          </p:cNvSpPr>
          <p:nvPr/>
        </p:nvSpPr>
        <p:spPr bwMode="auto">
          <a:xfrm>
            <a:off x="6819900" y="1968500"/>
            <a:ext cx="8890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9600">
                <a:solidFill>
                  <a:srgbClr val="C80A14"/>
                </a:solidFill>
                <a:latin typeface="Adobe Gothic Std B" pitchFamily="34" charset="-128"/>
                <a:ea typeface="Adobe Gothic Std B" pitchFamily="34" charset="-128"/>
              </a:rPr>
              <a:t>1</a:t>
            </a:r>
            <a:endParaRPr lang="zh-CN" altLang="en-US" sz="9600">
              <a:solidFill>
                <a:srgbClr val="C80A14"/>
              </a:solidFill>
              <a:latin typeface="Adobe Gothic Std B" pitchFamily="34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823200" y="1968500"/>
            <a:ext cx="889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960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3</a:t>
            </a:r>
            <a:endParaRPr lang="zh-CN" altLang="en-US" sz="960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823200" y="1968500"/>
            <a:ext cx="889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960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4</a:t>
            </a:r>
            <a:endParaRPr lang="zh-CN" altLang="en-US" sz="960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823200" y="1968500"/>
            <a:ext cx="889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960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5</a:t>
            </a:r>
            <a:endParaRPr lang="zh-CN" altLang="en-US" sz="960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19900" y="2073275"/>
            <a:ext cx="914400" cy="1362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>
              <a:latin typeface="Adobe Gothic Std B" pitchFamily="34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832600" y="1968500"/>
            <a:ext cx="889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960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0</a:t>
            </a:r>
            <a:endParaRPr lang="zh-CN" altLang="en-US" sz="960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832600" y="1968500"/>
            <a:ext cx="889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960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1</a:t>
            </a:r>
            <a:endParaRPr lang="zh-CN" altLang="en-US" sz="960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15" name="TextBox 14" hidden="1"/>
          <p:cNvSpPr txBox="1">
            <a:spLocks noChangeArrowheads="1"/>
          </p:cNvSpPr>
          <p:nvPr/>
        </p:nvSpPr>
        <p:spPr bwMode="auto">
          <a:xfrm>
            <a:off x="7823200" y="1978025"/>
            <a:ext cx="889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960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7</a:t>
            </a:r>
            <a:endParaRPr lang="zh-CN" altLang="en-US" sz="960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832600" y="1968500"/>
            <a:ext cx="889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9600">
                <a:solidFill>
                  <a:srgbClr val="C80A14"/>
                </a:solidFill>
                <a:latin typeface="Adobe Gothic Std B" pitchFamily="34" charset="-128"/>
                <a:ea typeface="Adobe Gothic Std B" pitchFamily="34" charset="-128"/>
              </a:rPr>
              <a:t>1</a:t>
            </a:r>
            <a:endParaRPr lang="zh-CN" altLang="en-US" sz="9600">
              <a:solidFill>
                <a:srgbClr val="C80A14"/>
              </a:solidFill>
              <a:latin typeface="Adobe Gothic Std B" pitchFamily="34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823200" y="1968500"/>
            <a:ext cx="889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9600">
                <a:solidFill>
                  <a:srgbClr val="C80A14"/>
                </a:solidFill>
                <a:latin typeface="Adobe Gothic Std B" pitchFamily="34" charset="-128"/>
                <a:ea typeface="Adobe Gothic Std B" pitchFamily="34" charset="-128"/>
              </a:rPr>
              <a:t>8</a:t>
            </a:r>
            <a:endParaRPr lang="zh-CN" altLang="en-US" sz="9600">
              <a:solidFill>
                <a:srgbClr val="C80A14"/>
              </a:solidFill>
              <a:latin typeface="Adobe Gothic Std B" pitchFamily="34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600450" y="2289175"/>
            <a:ext cx="2228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/>
              <a:t>C O U N T</a:t>
            </a:r>
            <a:endParaRPr lang="zh-CN" altLang="en-US" sz="400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878013" y="2851150"/>
            <a:ext cx="3873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/>
              <a:t>YOUR  </a:t>
            </a:r>
            <a:r>
              <a:rPr lang="en-US" altLang="zh-CN" sz="4000" b="1"/>
              <a:t>BLESSINGS</a:t>
            </a:r>
            <a:endParaRPr lang="zh-CN" altLang="en-US" sz="4000" b="1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1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1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2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2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3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3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73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83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xit" presetSubtype="8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8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8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1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8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1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8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1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8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1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8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1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xit" presetSubtype="8" fill="hold" grpId="1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81" dur="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8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1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xit" presetSubtype="8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8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1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8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1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9" grpId="0"/>
      <p:bldP spid="9" grpId="1"/>
      <p:bldP spid="9" grpId="2"/>
      <p:bldP spid="10" grpId="0"/>
      <p:bldP spid="10" grpId="1"/>
      <p:bldP spid="10" grpId="2"/>
      <p:bldP spid="12" grpId="0"/>
      <p:bldP spid="12" grpId="1"/>
      <p:bldP spid="12" grpId="2"/>
      <p:bldP spid="13" grpId="0" animBg="1"/>
      <p:bldP spid="13" grpId="1" animBg="1"/>
      <p:bldP spid="14" grpId="0"/>
      <p:bldP spid="14" grpId="1"/>
      <p:bldP spid="14" grpId="2"/>
      <p:bldP spid="11" grpId="0"/>
      <p:bldP spid="11" grpId="1"/>
      <p:bldP spid="15" grpId="0"/>
      <p:bldP spid="15" grpId="1"/>
      <p:bldP spid="16" grpId="0"/>
      <p:bldP spid="16" grpId="1"/>
      <p:bldP spid="8" grpId="0"/>
      <p:bldP spid="8" grpId="1"/>
      <p:bldP spid="18" grpId="0"/>
      <p:bldP spid="18" grpId="1"/>
      <p:bldP spid="19" grpId="0"/>
      <p:bldP spid="1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0" y="549275"/>
            <a:ext cx="220821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800">
                <a:latin typeface="Adobe Gothic Std B" pitchFamily="34" charset="-128"/>
                <a:ea typeface="Adobe Gothic Std B" pitchFamily="34" charset="-128"/>
              </a:rPr>
              <a:t>19</a:t>
            </a:r>
            <a:endParaRPr lang="zh-CN" altLang="en-US" sz="13800">
              <a:latin typeface="Adobe Gothic Std B" pitchFamily="34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3663" y="2262188"/>
            <a:ext cx="47180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400"/>
              <a:t>GET  LOTS  OF  </a:t>
            </a:r>
            <a:r>
              <a:rPr lang="en-US" altLang="zh-CN" sz="4400" b="1"/>
              <a:t>REST</a:t>
            </a:r>
            <a:endParaRPr lang="zh-CN" altLang="en-US" sz="4400" b="1"/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4699000" y="2001838"/>
            <a:ext cx="6000750" cy="7397750"/>
            <a:chOff x="9144000" y="-2378381"/>
            <a:chExt cx="6001174" cy="7398056"/>
          </a:xfrm>
        </p:grpSpPr>
        <p:pic>
          <p:nvPicPr>
            <p:cNvPr id="31749" name="Picture 3" descr="D:\Betsy葛\1\g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18661">
              <a:off x="9144000" y="-2378381"/>
              <a:ext cx="3302993" cy="318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矩形 24"/>
            <p:cNvSpPr/>
            <p:nvPr/>
          </p:nvSpPr>
          <p:spPr>
            <a:xfrm>
              <a:off x="14722869" y="4602145"/>
              <a:ext cx="422305" cy="4175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8" presetID="8" presetClass="emph" presetSubtype="0" accel="32000" decel="3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1" presetID="8" presetClass="emph" presetSubtype="0" accel="39000" decel="4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24" presetID="32" presetClass="emph" presetSubtype="0" repeatCount="6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32" presetClass="emph" presetSubtype="0" repeatCount="7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514600" y="2447925"/>
            <a:ext cx="1927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/>
              <a:t>SAFETY</a:t>
            </a:r>
            <a:endParaRPr lang="zh-CN" altLang="en-US" sz="4000" b="1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514600" y="2447925"/>
            <a:ext cx="2198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C80A14"/>
                </a:solidFill>
              </a:rPr>
              <a:t>SAFETY</a:t>
            </a:r>
            <a:endParaRPr lang="zh-CN" altLang="en-US" sz="4000" b="1">
              <a:solidFill>
                <a:srgbClr val="C80A14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508250" y="1914525"/>
            <a:ext cx="1765300" cy="1765300"/>
          </a:xfrm>
          <a:prstGeom prst="ellipse">
            <a:avLst/>
          </a:prstGeom>
          <a:noFill/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noFill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76438" y="3194050"/>
            <a:ext cx="12779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5400">
                <a:latin typeface="Adobe Gothic Std B" pitchFamily="34" charset="-128"/>
                <a:ea typeface="Adobe Gothic Std B" pitchFamily="34" charset="-128"/>
              </a:rPr>
              <a:t>20</a:t>
            </a:r>
            <a:endParaRPr lang="zh-CN" altLang="en-US" sz="5400">
              <a:latin typeface="Adobe Gothic Std B" pitchFamily="34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526088" y="2398713"/>
            <a:ext cx="1490662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400" b="1"/>
              <a:t>RISKS</a:t>
            </a:r>
            <a:endParaRPr lang="zh-CN" altLang="en-US" sz="4400" b="1"/>
          </a:p>
        </p:txBody>
      </p:sp>
      <p:sp>
        <p:nvSpPr>
          <p:cNvPr id="5" name="椭圆 4"/>
          <p:cNvSpPr/>
          <p:nvPr/>
        </p:nvSpPr>
        <p:spPr>
          <a:xfrm>
            <a:off x="2192338" y="3635375"/>
            <a:ext cx="214312" cy="2143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530850" y="2408238"/>
            <a:ext cx="14890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400" b="1">
                <a:solidFill>
                  <a:srgbClr val="C00000"/>
                </a:solidFill>
              </a:rPr>
              <a:t>RISKS</a:t>
            </a:r>
            <a:endParaRPr lang="zh-CN" altLang="en-US" sz="4400" b="1">
              <a:solidFill>
                <a:srgbClr val="C0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370513" y="1931988"/>
            <a:ext cx="1765300" cy="1765300"/>
          </a:xfrm>
          <a:prstGeom prst="ellipse">
            <a:avLst/>
          </a:prstGeom>
          <a:noFill/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noFill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616575" y="1500188"/>
            <a:ext cx="214313" cy="2127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016750" y="1730375"/>
            <a:ext cx="214313" cy="2143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738813" y="3551238"/>
            <a:ext cx="12779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5400" dirty="0">
                <a:latin typeface="Adobe Gothic Std B" pitchFamily="34" charset="-128"/>
                <a:ea typeface="Adobe Gothic Std B" pitchFamily="34" charset="-128"/>
              </a:rPr>
              <a:t>20</a:t>
            </a:r>
            <a:endParaRPr lang="zh-CN" altLang="en-US" sz="5400" dirty="0">
              <a:latin typeface="Adobe Gothic Std B" pitchFamily="34" charset="-128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817938" y="3679825"/>
            <a:ext cx="214312" cy="2143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400300" y="1847850"/>
            <a:ext cx="214313" cy="2143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489325" y="1368425"/>
            <a:ext cx="214313" cy="2143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289050" y="4456113"/>
            <a:ext cx="288925" cy="2905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443413" y="4529138"/>
            <a:ext cx="144462" cy="1460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827838" y="4475163"/>
            <a:ext cx="296862" cy="295275"/>
          </a:xfrm>
          <a:prstGeom prst="ellipse">
            <a:avLst/>
          </a:prstGeom>
          <a:solidFill>
            <a:schemeClr val="dk1">
              <a:alpha val="49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530350" y="4125913"/>
            <a:ext cx="336550" cy="336550"/>
          </a:xfrm>
          <a:prstGeom prst="ellipse">
            <a:avLst/>
          </a:prstGeom>
          <a:solidFill>
            <a:schemeClr val="dk1">
              <a:alpha val="49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58750" y="2100263"/>
            <a:ext cx="336550" cy="336550"/>
          </a:xfrm>
          <a:prstGeom prst="ellipse">
            <a:avLst/>
          </a:prstGeom>
          <a:solidFill>
            <a:schemeClr val="dk1">
              <a:alpha val="49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070100" y="1174750"/>
            <a:ext cx="230188" cy="230188"/>
          </a:xfrm>
          <a:prstGeom prst="ellipse">
            <a:avLst/>
          </a:prstGeom>
          <a:solidFill>
            <a:schemeClr val="dk1">
              <a:alpha val="49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231063" y="2436813"/>
            <a:ext cx="12779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5400">
                <a:latin typeface="Adobe Gothic Std B" pitchFamily="34" charset="-128"/>
                <a:ea typeface="Adobe Gothic Std B" pitchFamily="34" charset="-128"/>
              </a:rPr>
              <a:t>20</a:t>
            </a:r>
            <a:endParaRPr lang="zh-CN" altLang="en-US" sz="5400">
              <a:latin typeface="Adobe Gothic Std B" pitchFamily="34" charset="-128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604963" y="2403475"/>
            <a:ext cx="1346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400" b="1"/>
              <a:t>TAKE</a:t>
            </a:r>
            <a:endParaRPr lang="zh-CN" altLang="en-US" sz="4400" b="1"/>
          </a:p>
        </p:txBody>
      </p:sp>
      <p:sp>
        <p:nvSpPr>
          <p:cNvPr id="26" name="椭圆 25"/>
          <p:cNvSpPr/>
          <p:nvPr/>
        </p:nvSpPr>
        <p:spPr>
          <a:xfrm>
            <a:off x="2849563" y="1554163"/>
            <a:ext cx="293687" cy="2936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22750" y="1544638"/>
            <a:ext cx="293688" cy="2936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179888" y="3894138"/>
            <a:ext cx="293687" cy="2936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555875" y="3492500"/>
            <a:ext cx="293688" cy="2936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739063" y="1174750"/>
            <a:ext cx="246062" cy="246063"/>
          </a:xfrm>
          <a:prstGeom prst="ellipse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021513" y="509588"/>
            <a:ext cx="420687" cy="420687"/>
          </a:xfrm>
          <a:prstGeom prst="ellipse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859713" y="4187825"/>
            <a:ext cx="341312" cy="341313"/>
          </a:xfrm>
          <a:prstGeom prst="ellipse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300288" y="4506913"/>
            <a:ext cx="255587" cy="255587"/>
          </a:xfrm>
          <a:prstGeom prst="ellipse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96950" y="3360738"/>
            <a:ext cx="388938" cy="388937"/>
          </a:xfrm>
          <a:prstGeom prst="ellipse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76238" y="4359275"/>
            <a:ext cx="242887" cy="242888"/>
          </a:xfrm>
          <a:prstGeom prst="ellipse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52475" y="490538"/>
            <a:ext cx="438150" cy="439737"/>
          </a:xfrm>
          <a:prstGeom prst="ellipse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577975" y="728663"/>
            <a:ext cx="219075" cy="219075"/>
          </a:xfrm>
          <a:prstGeom prst="ellipse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9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69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5" nodeType="withEffect">
                                  <p:stCondLst>
                                    <p:cond delay="69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2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4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110"/>
                            </p:stCondLst>
                            <p:childTnLst>
                              <p:par>
                                <p:cTn id="91" presetID="1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5" nodeType="withEffect">
                                  <p:stCondLst>
                                    <p:cond delay="19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3" nodeType="withEffect">
                                  <p:stCondLst>
                                    <p:cond delay="19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1" nodeType="withEffect">
                                  <p:stCondLst>
                                    <p:cond delay="19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1" nodeType="withEffect">
                                  <p:stCondLst>
                                    <p:cond delay="19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1" nodeType="withEffect">
                                  <p:stCondLst>
                                    <p:cond delay="19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19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310"/>
                            </p:stCondLst>
                            <p:childTnLst>
                              <p:par>
                                <p:cTn id="110" presetID="1" presetClass="entr" presetSubtype="0" fill="hold" grpId="7" nodeType="afterEffect">
                                  <p:stCondLst>
                                    <p:cond delay="19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510"/>
                            </p:stCondLst>
                            <p:childTnLst>
                              <p:par>
                                <p:cTn id="113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510"/>
                            </p:stCondLst>
                            <p:childTnLst>
                              <p:par>
                                <p:cTn id="116" presetID="35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1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19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51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repeatCount="2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repeatCount="2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repeatCount="2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repeatCount="2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repeatCount="2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repeatCount="2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repeatCount="2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7" presetClass="path" presetSubtype="0" repeatCount="2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98 -0.02993 L 0.10347 0.01019 C 0.11736 0.01914 0.1382 0.02408 0.1599 0.02408 C 0.18472 0.02408 0.20452 0.01914 0.21841 0.01019 L 0.28507 -0.02993 " pathEditMode="relative" rAng="0" ptsTypes="FffFF">
                                      <p:cBhvr>
                                        <p:cTn id="19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2685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37" presetClass="path" presetSubtype="0" repeatCount="2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34568E-6 L 0.06649 0.04012 C 0.08038 0.04907 0.10122 0.05401 0.12292 0.05401 C 0.14774 0.05401 0.16754 0.04907 0.18142 0.04012 L 0.24809 2.34568E-6 " pathEditMode="relative" rAng="0" ptsTypes="FffFF">
                                      <p:cBhvr>
                                        <p:cTn id="195" dur="1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2685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37" presetClass="path" presetSubtype="0" repeatCount="2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17284E-7 L 0.06649 0.04012 C 0.08038 0.04907 0.10121 0.05401 0.12292 0.05401 C 0.14774 0.05401 0.16753 0.04907 0.18142 0.04012 L 0.24809 6.17284E-7 " pathEditMode="relative" rAng="0" ptsTypes="FffFF">
                                      <p:cBhvr>
                                        <p:cTn id="197" dur="1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2685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37" presetClass="path" presetSubtype="0" repeatCount="2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2.96296E-6 L 0.06649 0.04013 C 0.08038 0.04908 0.10122 0.05402 0.12292 0.05402 C 0.14774 0.05402 0.16753 0.04908 0.18142 0.04013 L 0.24809 -2.96296E-6 " pathEditMode="relative" rAng="0" ptsTypes="FffFF">
                                      <p:cBhvr>
                                        <p:cTn id="199" dur="1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2685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37" presetClass="path" presetSubtype="0" repeatCount="2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L 0.06649 0.04013 C 0.08038 0.04908 0.10121 0.05402 0.12292 0.05402 C 0.14774 0.05402 0.16753 0.04908 0.18142 0.04013 L 0.24809 -2.96296E-6 " pathEditMode="relative" rAng="0" ptsTypes="FffFF">
                                      <p:cBhvr>
                                        <p:cTn id="201" dur="1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2685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37" presetClass="path" presetSubtype="0" repeatCount="2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1481E-6 L 0.06649 0.04013 C 0.08038 0.04908 0.10121 0.05402 0.12292 0.05402 C 0.14774 0.05402 0.16753 0.04908 0.18142 0.04013 L 0.24809 -4.81481E-6 " pathEditMode="relative" rAng="0" ptsTypes="FffFF">
                                      <p:cBhvr>
                                        <p:cTn id="203" dur="1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2685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37" presetClass="path" presetSubtype="0" repeatCount="2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93827E-7 L 0.0665 0.04012 C 0.08038 0.04907 0.10122 0.05401 0.12292 0.05401 C 0.14775 0.05401 0.16754 0.04907 0.18143 0.04012 L 0.24809 -4.93827E-7 " pathEditMode="relative" rAng="0" ptsTypes="FffFF">
                                      <p:cBhvr>
                                        <p:cTn id="205" dur="1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2685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37" presetClass="path" presetSubtype="0" repeatCount="2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0665 0.04013 C 0.08038 0.04908 0.10122 0.05401 0.12292 0.05401 C 0.14775 0.05401 0.16754 0.04908 0.18143 0.04013 L 0.2481 -2.22222E-6 " pathEditMode="relative" rAng="0" ptsTypes="FffFF">
                                      <p:cBhvr>
                                        <p:cTn id="207" dur="1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2" grpId="1"/>
      <p:bldP spid="2" grpId="2"/>
      <p:bldP spid="2" grpId="3"/>
      <p:bldP spid="2" grpId="4"/>
      <p:bldP spid="2" grpId="5"/>
      <p:bldP spid="2" grpId="6"/>
      <p:bldP spid="3" grpId="0" animBg="1"/>
      <p:bldP spid="3" grpId="1" animBg="1"/>
      <p:bldP spid="3" grpId="2" animBg="1"/>
      <p:bldP spid="3" grpId="3" animBg="1"/>
      <p:bldP spid="3" grpId="4" animBg="1"/>
      <p:bldP spid="4" grpId="0"/>
      <p:bldP spid="4" grpId="1"/>
      <p:bldP spid="4" grpId="2"/>
      <p:bldP spid="6" grpId="0"/>
      <p:bldP spid="6" grpId="1"/>
      <p:bldP spid="5" grpId="0" animBg="1"/>
      <p:bldP spid="5" grpId="1" animBg="1"/>
      <p:bldP spid="12" grpId="0"/>
      <p:bldP spid="12" grpId="1"/>
      <p:bldP spid="12" grpId="2"/>
      <p:bldP spid="12" grpId="3"/>
      <p:bldP spid="12" grpId="4"/>
      <p:bldP spid="12" grpId="5"/>
      <p:bldP spid="12" grpId="6"/>
      <p:bldP spid="12" grpId="7"/>
      <p:bldP spid="12" grpId="8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8" grpId="0" animBg="1"/>
      <p:bldP spid="8" grpId="1" animBg="1"/>
      <p:bldP spid="9" grpId="0" animBg="1"/>
      <p:bldP spid="9" grpId="1" animBg="1"/>
      <p:bldP spid="11" grpId="0"/>
      <p:bldP spid="11" grpId="1"/>
      <p:bldP spid="11" grpId="2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7" grpId="2" animBg="1"/>
      <p:bldP spid="19" grpId="0" animBg="1"/>
      <p:bldP spid="19" grpId="1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4" grpId="0"/>
      <p:bldP spid="24" grpId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508125" y="-1811338"/>
            <a:ext cx="13060363" cy="7391401"/>
          </a:xfrm>
          <a:prstGeom prst="rect">
            <a:avLst/>
          </a:prstGeom>
          <a:pattFill prst="solidDmnd">
            <a:fgClr>
              <a:schemeClr val="bg2"/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600325" y="50800"/>
            <a:ext cx="3471863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9900">
                <a:latin typeface="汉仪大黑简" pitchFamily="49" charset="-122"/>
                <a:ea typeface="汉仪大黑简" pitchFamily="49" charset="-122"/>
              </a:rPr>
              <a:t>21</a:t>
            </a:r>
            <a:endParaRPr lang="zh-CN" altLang="en-US" sz="19900">
              <a:latin typeface="汉仪大黑简" pitchFamily="49" charset="-122"/>
              <a:ea typeface="汉仪大黑简" pitchFamily="49" charset="-122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735138" y="2846388"/>
            <a:ext cx="585628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400" b="1"/>
              <a:t>BREAK  THE  RULES</a:t>
            </a:r>
            <a:endParaRPr lang="zh-CN" altLang="en-US" sz="4400" b="1"/>
          </a:p>
        </p:txBody>
      </p:sp>
      <p:pic>
        <p:nvPicPr>
          <p:cNvPr id="1032" name="Picture 8" descr="C:\Documents and Settings\Administrator\桌面\图片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8125" y="-1704975"/>
            <a:ext cx="12450763" cy="706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Documents and Settings\Administrator\桌面\图片1S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1775" y="-1728788"/>
            <a:ext cx="12203113" cy="700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3338" y="-1681163"/>
            <a:ext cx="12190413" cy="700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8.64198E-7 L 0.02309 -8.64198E-7 " pathEditMode="relative" rAng="0" ptsTypes="AA">
                                      <p:cBhvr>
                                        <p:cTn id="15" dur="4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09 -8.64198E-7 L 0.05764 -8.64198E-7 " pathEditMode="relative" rAng="0" ptsTypes="AA">
                                      <p:cBhvr>
                                        <p:cTn id="18" dur="4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2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12 -8.64198E-7 L 0.30712 -8.64198E-7 " pathEditMode="relative" rAng="0" ptsTypes="AA">
                                      <p:cBhvr>
                                        <p:cTn id="21" dur="2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14 1.23457E-6 L -0.27014 1.23457E-6 " pathEditMode="relative" rAng="0" ptsTypes="AA">
                                      <p:cBhvr>
                                        <p:cTn id="23" dur="2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29" presetID="28" presetClass="path" presetSubtype="0" repeatCount="80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27014 -4.38678E-7 C -0.25313 -4.38678E-7 -0.23907 0.0139 -0.23907 0.03089 C -0.23907 0.04912 -0.25313 0.06302 -0.27014 0.06302 C -0.28716 0.06302 -0.30122 0.07692 -0.30122 0.09422 C -0.30122 0.11121 -0.28716 0.12512 -0.27014 0.12512 C -0.25313 0.12512 -0.23907 0.13902 -0.23907 0.15601 C -0.23907 0.17331 -0.25313 0.18721 -0.27014 0.18721 C -0.28716 0.18721 -0.30122 0.20111 -0.30122 0.21934 C -0.30122 0.23633 -0.28716 0.25023 -0.27014 0.25023 C -0.25313 0.25023 -0.23907 0.23633 -0.23907 0.21934 C -0.23907 0.20111 -0.25313 0.18721 -0.27014 0.18721 C -0.28716 0.18721 -0.30122 0.17331 -0.30122 0.15601 C -0.30122 0.13902 -0.28716 0.12512 -0.27014 0.12512 C -0.25313 0.12512 -0.23907 0.11121 -0.23907 0.09422 C -0.23907 0.07692 -0.25313 0.06302 -0.27014 0.06302 C -0.28716 0.06302 -0.30122 0.04912 -0.30122 0.03089 C -0.30122 0.0139 -0.28716 -4.38678E-7 -0.27014 -4.38678E-7 Z " pathEditMode="relative" rAng="0" ptsTypes="fffffffffffffffff">
                                      <p:cBhvr>
                                        <p:cTn id="3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1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8" presetClass="path" presetSubtype="0" repeatCount="80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0504 -0.00123 C 0.32205 -0.00123 0.33611 0.01266 0.33611 0.02963 C 0.33611 0.04784 0.32205 0.06173 0.30504 0.06173 C 0.28802 0.06173 0.27396 0.07562 0.27396 0.0929 C 0.27396 0.10988 0.28802 0.12377 0.30504 0.12377 C 0.32205 0.12377 0.33611 0.13766 0.33611 0.15463 C 0.33611 0.17192 0.32205 0.18581 0.30504 0.18581 C 0.28802 0.18581 0.27396 0.19969 0.27396 0.2179 C 0.27396 0.23488 0.28802 0.24877 0.30504 0.24877 C 0.32205 0.24877 0.33611 0.23488 0.33611 0.2179 C 0.33611 0.19969 0.32205 0.18581 0.30504 0.18581 C 0.28802 0.18581 0.27396 0.17192 0.27396 0.15463 C 0.27396 0.13766 0.28802 0.12377 0.30504 0.12377 C 0.32205 0.12377 0.33611 0.10988 0.33611 0.0929 C 0.33611 0.07562 0.32205 0.06173 0.30504 0.06173 C 0.28802 0.06173 0.27396 0.04784 0.27396 0.02963 C 0.27396 0.01266 0.28802 -0.00123 0.30504 -0.00123 Z " pathEditMode="relative" rAng="0" ptsTypes="fffffffffffffffff">
                                      <p:cBhvr>
                                        <p:cTn id="32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8" presetClass="path" presetSubtype="0" repeatCount="80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0.017 0 0.031 0.014 0.031 0.031 C 0.031 0.049 0.017 0.063 0 0.063 C -0.017 0.063 -0.031 0.077 -0.031 0.094 C -0.031 0.111 -0.017 0.125 0 0.125 C 0.017 0.125 0.031 0.139 0.031 0.156 C 0.031 0.173 0.017 0.187 0 0.187 C -0.017 0.187 -0.031 0.201 -0.031 0.219 C -0.031 0.236 -0.017 0.25 0 0.25 C 0.017 0.25 0.031 0.236 0.031 0.219 C 0.031 0.201 0.017 0.187 0 0.187 C -0.017 0.187 -0.031 0.173 -0.031 0.156 C -0.031 0.139 -0.017 0.125 0 0.125 C 0.017 0.125 0.031 0.111 0.031 0.094 C 0.031 0.077 0.017 0.063 0 0.063 C -0.017 0.063 -0.031 0.049 -0.031 0.031 C -0.031 0.014 -0.017 0 0 0 Z" pathEditMode="relative" ptsTypes="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8" presetClass="path" presetSubtype="0" repeatCount="80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0.017 0 0.031 0.014 0.031 0.031 C 0.031 0.049 0.017 0.063 0 0.063 C -0.017 0.063 -0.031 0.077 -0.031 0.094 C -0.031 0.111 -0.017 0.125 0 0.125 C 0.017 0.125 0.031 0.139 0.031 0.156 C 0.031 0.173 0.017 0.187 0 0.187 C -0.017 0.187 -0.031 0.201 -0.031 0.219 C -0.031 0.236 -0.017 0.25 0 0.25 C 0.017 0.25 0.031 0.236 0.031 0.219 C 0.031 0.201 0.017 0.187 0 0.187 C -0.017 0.187 -0.031 0.173 -0.031 0.156 C -0.031 0.139 -0.017 0.125 0 0.125 C 0.017 0.125 0.031 0.111 0.031 0.094 C 0.031 0.077 0.017 0.063 0 0.063 C -0.017 0.063 -0.031 0.049 -0.031 0.031 C -0.031 0.014 -0.017 0 0 0 Z" pathEditMode="relative" ptsTypes="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8" presetClass="path" presetSubtype="0" repeatCount="80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0.017 0 0.031 0.014 0.031 0.031 C 0.031 0.049 0.017 0.063 0 0.063 C -0.017 0.063 -0.031 0.077 -0.031 0.094 C -0.031 0.111 -0.017 0.125 0 0.125 C 0.017 0.125 0.031 0.139 0.031 0.156 C 0.031 0.173 0.017 0.187 0 0.187 C -0.017 0.187 -0.031 0.201 -0.031 0.219 C -0.031 0.236 -0.017 0.25 0 0.25 C 0.017 0.25 0.031 0.236 0.031 0.219 C 0.031 0.201 0.017 0.187 0 0.187 C -0.017 0.187 -0.031 0.173 -0.031 0.156 C -0.031 0.139 -0.017 0.125 0 0.125 C 0.017 0.125 0.031 0.111 0.031 0.094 C 0.031 0.077 0.017 0.063 0 0.063 C -0.017 0.063 -0.031 0.049 -0.031 0.031 C -0.031 0.014 -0.017 0 0 0 Z" pathEditMode="relative" ptsTypes="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2" grpId="0"/>
      <p:bldP spid="12" grpId="1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76488" y="2876550"/>
            <a:ext cx="4895850" cy="460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455863" y="2247900"/>
            <a:ext cx="6524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/>
              <a:t>22</a:t>
            </a:r>
            <a:endParaRPr lang="zh-CN" altLang="en-US" sz="3600" b="1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225800" y="2247900"/>
            <a:ext cx="14462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/>
              <a:t>DON’T</a:t>
            </a:r>
            <a:endParaRPr lang="zh-CN" altLang="en-US" sz="3600" b="1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800600" y="2247900"/>
            <a:ext cx="14176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/>
              <a:t>FORCE</a:t>
            </a:r>
            <a:endParaRPr lang="zh-CN" altLang="en-US" sz="3600" b="1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464300" y="2247900"/>
            <a:ext cx="5381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/>
              <a:t>IT</a:t>
            </a:r>
            <a:endParaRPr lang="zh-CN" altLang="en-US" sz="3600" b="1"/>
          </a:p>
        </p:txBody>
      </p:sp>
      <p:sp>
        <p:nvSpPr>
          <p:cNvPr id="13" name="矩形 12"/>
          <p:cNvSpPr/>
          <p:nvPr/>
        </p:nvSpPr>
        <p:spPr>
          <a:xfrm>
            <a:off x="2376488" y="2176463"/>
            <a:ext cx="4895850" cy="460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7467600" y="1458913"/>
            <a:ext cx="2230438" cy="2335212"/>
            <a:chOff x="6524618" y="1459149"/>
            <a:chExt cx="2229732" cy="2334638"/>
          </a:xfrm>
        </p:grpSpPr>
        <p:sp>
          <p:nvSpPr>
            <p:cNvPr id="14" name="矩形 13"/>
            <p:cNvSpPr/>
            <p:nvPr/>
          </p:nvSpPr>
          <p:spPr>
            <a:xfrm>
              <a:off x="6524618" y="1459149"/>
              <a:ext cx="376119" cy="233463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900737" y="2539970"/>
              <a:ext cx="1853613" cy="1729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4394200" y="1458913"/>
            <a:ext cx="2230438" cy="2335212"/>
            <a:chOff x="2552846" y="3180844"/>
            <a:chExt cx="2229732" cy="2334638"/>
          </a:xfrm>
        </p:grpSpPr>
        <p:sp>
          <p:nvSpPr>
            <p:cNvPr id="18" name="矩形 17"/>
            <p:cNvSpPr/>
            <p:nvPr/>
          </p:nvSpPr>
          <p:spPr>
            <a:xfrm>
              <a:off x="4406459" y="3180844"/>
              <a:ext cx="376119" cy="233463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552846" y="4261665"/>
              <a:ext cx="1853613" cy="1729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2376488" y="2176463"/>
            <a:ext cx="4895850" cy="747712"/>
            <a:chOff x="2786050" y="1214428"/>
            <a:chExt cx="4897016" cy="747340"/>
          </a:xfrm>
        </p:grpSpPr>
        <p:sp>
          <p:nvSpPr>
            <p:cNvPr id="28" name="矩形 27"/>
            <p:cNvSpPr/>
            <p:nvPr/>
          </p:nvSpPr>
          <p:spPr>
            <a:xfrm>
              <a:off x="2786050" y="1914167"/>
              <a:ext cx="4897016" cy="476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835" name="TextBox 8"/>
            <p:cNvSpPr txBox="1">
              <a:spLocks noChangeArrowheads="1"/>
            </p:cNvSpPr>
            <p:nvPr/>
          </p:nvSpPr>
          <p:spPr bwMode="auto">
            <a:xfrm>
              <a:off x="2866387" y="1286998"/>
              <a:ext cx="65274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600" b="1"/>
                <a:t>22</a:t>
              </a:r>
              <a:endParaRPr lang="zh-CN" altLang="en-US" sz="3600" b="1"/>
            </a:p>
          </p:txBody>
        </p:sp>
        <p:sp>
          <p:nvSpPr>
            <p:cNvPr id="34836" name="TextBox 9"/>
            <p:cNvSpPr txBox="1">
              <a:spLocks noChangeArrowheads="1"/>
            </p:cNvSpPr>
            <p:nvPr/>
          </p:nvSpPr>
          <p:spPr bwMode="auto">
            <a:xfrm>
              <a:off x="3635242" y="1286997"/>
              <a:ext cx="144706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600" b="1"/>
                <a:t>DON’T</a:t>
              </a:r>
              <a:endParaRPr lang="zh-CN" altLang="en-US" sz="3600" b="1"/>
            </a:p>
          </p:txBody>
        </p:sp>
        <p:sp>
          <p:nvSpPr>
            <p:cNvPr id="34837" name="TextBox 10"/>
            <p:cNvSpPr txBox="1">
              <a:spLocks noChangeArrowheads="1"/>
            </p:cNvSpPr>
            <p:nvPr/>
          </p:nvSpPr>
          <p:spPr bwMode="auto">
            <a:xfrm>
              <a:off x="5210861" y="1286996"/>
              <a:ext cx="141731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600" b="1"/>
                <a:t>FORCE</a:t>
              </a:r>
              <a:endParaRPr lang="zh-CN" altLang="en-US" sz="3600" b="1"/>
            </a:p>
          </p:txBody>
        </p:sp>
        <p:sp>
          <p:nvSpPr>
            <p:cNvPr id="34838" name="TextBox 11"/>
            <p:cNvSpPr txBox="1">
              <a:spLocks noChangeArrowheads="1"/>
            </p:cNvSpPr>
            <p:nvPr/>
          </p:nvSpPr>
          <p:spPr bwMode="auto">
            <a:xfrm>
              <a:off x="6874910" y="1286995"/>
              <a:ext cx="53732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600" b="1"/>
                <a:t>IT</a:t>
              </a:r>
              <a:endParaRPr lang="zh-CN" altLang="en-US" sz="3600" b="1"/>
            </a:p>
          </p:txBody>
        </p:sp>
        <p:sp>
          <p:nvSpPr>
            <p:cNvPr id="33" name="矩形 32"/>
            <p:cNvSpPr/>
            <p:nvPr/>
          </p:nvSpPr>
          <p:spPr>
            <a:xfrm>
              <a:off x="2786050" y="1214428"/>
              <a:ext cx="4897016" cy="476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2371725" y="2179638"/>
            <a:ext cx="4895850" cy="746125"/>
            <a:chOff x="2786050" y="1214428"/>
            <a:chExt cx="4897016" cy="747340"/>
          </a:xfrm>
        </p:grpSpPr>
        <p:sp>
          <p:nvSpPr>
            <p:cNvPr id="35" name="矩形 34"/>
            <p:cNvSpPr/>
            <p:nvPr/>
          </p:nvSpPr>
          <p:spPr>
            <a:xfrm>
              <a:off x="2786050" y="1914065"/>
              <a:ext cx="4897016" cy="4770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829" name="TextBox 8"/>
            <p:cNvSpPr txBox="1">
              <a:spLocks noChangeArrowheads="1"/>
            </p:cNvSpPr>
            <p:nvPr/>
          </p:nvSpPr>
          <p:spPr bwMode="auto">
            <a:xfrm>
              <a:off x="2866387" y="1286998"/>
              <a:ext cx="65274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600" b="1"/>
                <a:t>22</a:t>
              </a:r>
              <a:endParaRPr lang="zh-CN" altLang="en-US" sz="3600" b="1"/>
            </a:p>
          </p:txBody>
        </p:sp>
        <p:sp>
          <p:nvSpPr>
            <p:cNvPr id="34830" name="TextBox 9"/>
            <p:cNvSpPr txBox="1">
              <a:spLocks noChangeArrowheads="1"/>
            </p:cNvSpPr>
            <p:nvPr/>
          </p:nvSpPr>
          <p:spPr bwMode="auto">
            <a:xfrm>
              <a:off x="3635242" y="1286997"/>
              <a:ext cx="144706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600" b="1"/>
                <a:t>DON’T</a:t>
              </a:r>
              <a:endParaRPr lang="zh-CN" altLang="en-US" sz="3600" b="1"/>
            </a:p>
          </p:txBody>
        </p:sp>
        <p:sp>
          <p:nvSpPr>
            <p:cNvPr id="34831" name="TextBox 10"/>
            <p:cNvSpPr txBox="1">
              <a:spLocks noChangeArrowheads="1"/>
            </p:cNvSpPr>
            <p:nvPr/>
          </p:nvSpPr>
          <p:spPr bwMode="auto">
            <a:xfrm>
              <a:off x="5210861" y="1286996"/>
              <a:ext cx="141731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600" b="1"/>
                <a:t>FORCE</a:t>
              </a:r>
              <a:endParaRPr lang="zh-CN" altLang="en-US" sz="3600" b="1"/>
            </a:p>
          </p:txBody>
        </p:sp>
        <p:sp>
          <p:nvSpPr>
            <p:cNvPr id="34832" name="TextBox 11"/>
            <p:cNvSpPr txBox="1">
              <a:spLocks noChangeArrowheads="1"/>
            </p:cNvSpPr>
            <p:nvPr/>
          </p:nvSpPr>
          <p:spPr bwMode="auto">
            <a:xfrm>
              <a:off x="6874910" y="1286995"/>
              <a:ext cx="53732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600" b="1"/>
                <a:t>IT</a:t>
              </a:r>
              <a:endParaRPr lang="zh-CN" altLang="en-US" sz="3600" b="1"/>
            </a:p>
          </p:txBody>
        </p:sp>
        <p:sp>
          <p:nvSpPr>
            <p:cNvPr id="40" name="矩形 39"/>
            <p:cNvSpPr/>
            <p:nvPr/>
          </p:nvSpPr>
          <p:spPr>
            <a:xfrm>
              <a:off x="2786050" y="1214428"/>
              <a:ext cx="4897016" cy="4770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54" presetID="17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6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path" presetSubtype="0" accel="42000" decel="5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82716E-6 L -1.52118 -3.82716E-6 " pathEditMode="relative" rAng="0" ptsTypes="AA">
                                      <p:cBhvr>
                                        <p:cTn id="7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059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2" presetClass="exit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 animBg="1"/>
      <p:bldP spid="13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Documents and Settings\Administrator\桌面\45831c5e333b530669cb4bc3d7ec9f0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6938" y="1552575"/>
            <a:ext cx="5419726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C:\Documents and Settings\Administrator\桌面\45831c5e333b5309f0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717675"/>
            <a:ext cx="54800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任意多边形 2"/>
          <p:cNvSpPr/>
          <p:nvPr/>
        </p:nvSpPr>
        <p:spPr>
          <a:xfrm rot="21279823">
            <a:off x="2276977" y="3233275"/>
            <a:ext cx="803763" cy="45719"/>
          </a:xfrm>
          <a:custGeom>
            <a:avLst/>
            <a:gdLst>
              <a:gd name="connsiteX0" fmla="*/ 0 w 620305"/>
              <a:gd name="connsiteY0" fmla="*/ 19156 h 47731"/>
              <a:gd name="connsiteX1" fmla="*/ 561975 w 620305"/>
              <a:gd name="connsiteY1" fmla="*/ 9631 h 47731"/>
              <a:gd name="connsiteX2" fmla="*/ 571500 w 620305"/>
              <a:gd name="connsiteY2" fmla="*/ 47731 h 47731"/>
              <a:gd name="connsiteX0" fmla="*/ 0 w 561975"/>
              <a:gd name="connsiteY0" fmla="*/ 11067 h 11067"/>
              <a:gd name="connsiteX1" fmla="*/ 561975 w 561975"/>
              <a:gd name="connsiteY1" fmla="*/ 1542 h 11067"/>
              <a:gd name="connsiteX0" fmla="*/ 0 w 561975"/>
              <a:gd name="connsiteY0" fmla="*/ 12012 h 12012"/>
              <a:gd name="connsiteX1" fmla="*/ 272118 w 561975"/>
              <a:gd name="connsiteY1" fmla="*/ 0 h 12012"/>
              <a:gd name="connsiteX2" fmla="*/ 561975 w 561975"/>
              <a:gd name="connsiteY2" fmla="*/ 2487 h 12012"/>
              <a:gd name="connsiteX0" fmla="*/ 0 w 561975"/>
              <a:gd name="connsiteY0" fmla="*/ 47731 h 47731"/>
              <a:gd name="connsiteX1" fmla="*/ 274499 w 561975"/>
              <a:gd name="connsiteY1" fmla="*/ 0 h 47731"/>
              <a:gd name="connsiteX2" fmla="*/ 561975 w 561975"/>
              <a:gd name="connsiteY2" fmla="*/ 38206 h 47731"/>
              <a:gd name="connsiteX0" fmla="*/ 0 w 561975"/>
              <a:gd name="connsiteY0" fmla="*/ 47731 h 47731"/>
              <a:gd name="connsiteX1" fmla="*/ 274499 w 561975"/>
              <a:gd name="connsiteY1" fmla="*/ 0 h 47731"/>
              <a:gd name="connsiteX2" fmla="*/ 561975 w 561975"/>
              <a:gd name="connsiteY2" fmla="*/ 38206 h 47731"/>
              <a:gd name="connsiteX0" fmla="*/ 0 w 561975"/>
              <a:gd name="connsiteY0" fmla="*/ 47731 h 47731"/>
              <a:gd name="connsiteX1" fmla="*/ 274499 w 561975"/>
              <a:gd name="connsiteY1" fmla="*/ 0 h 47731"/>
              <a:gd name="connsiteX2" fmla="*/ 561975 w 561975"/>
              <a:gd name="connsiteY2" fmla="*/ 38206 h 47731"/>
              <a:gd name="connsiteX0" fmla="*/ 0 w 561975"/>
              <a:gd name="connsiteY0" fmla="*/ 54875 h 54875"/>
              <a:gd name="connsiteX1" fmla="*/ 269737 w 561975"/>
              <a:gd name="connsiteY1" fmla="*/ 0 h 54875"/>
              <a:gd name="connsiteX2" fmla="*/ 561975 w 561975"/>
              <a:gd name="connsiteY2" fmla="*/ 45350 h 54875"/>
              <a:gd name="connsiteX0" fmla="*/ 0 w 561975"/>
              <a:gd name="connsiteY0" fmla="*/ 55600 h 55600"/>
              <a:gd name="connsiteX1" fmla="*/ 269737 w 561975"/>
              <a:gd name="connsiteY1" fmla="*/ 725 h 55600"/>
              <a:gd name="connsiteX2" fmla="*/ 561975 w 561975"/>
              <a:gd name="connsiteY2" fmla="*/ 46075 h 55600"/>
              <a:gd name="connsiteX0" fmla="*/ 0 w 561975"/>
              <a:gd name="connsiteY0" fmla="*/ 56262 h 56262"/>
              <a:gd name="connsiteX1" fmla="*/ 269737 w 561975"/>
              <a:gd name="connsiteY1" fmla="*/ 1387 h 56262"/>
              <a:gd name="connsiteX2" fmla="*/ 561975 w 561975"/>
              <a:gd name="connsiteY2" fmla="*/ 46737 h 56262"/>
              <a:gd name="connsiteX0" fmla="*/ 0 w 561975"/>
              <a:gd name="connsiteY0" fmla="*/ 56262 h 56262"/>
              <a:gd name="connsiteX1" fmla="*/ 269737 w 561975"/>
              <a:gd name="connsiteY1" fmla="*/ 1387 h 56262"/>
              <a:gd name="connsiteX2" fmla="*/ 561975 w 561975"/>
              <a:gd name="connsiteY2" fmla="*/ 46737 h 56262"/>
              <a:gd name="connsiteX0" fmla="*/ 0 w 561975"/>
              <a:gd name="connsiteY0" fmla="*/ 56413 h 56413"/>
              <a:gd name="connsiteX1" fmla="*/ 269737 w 561975"/>
              <a:gd name="connsiteY1" fmla="*/ 1538 h 56413"/>
              <a:gd name="connsiteX2" fmla="*/ 561975 w 561975"/>
              <a:gd name="connsiteY2" fmla="*/ 46888 h 56413"/>
              <a:gd name="connsiteX0" fmla="*/ 0 w 561975"/>
              <a:gd name="connsiteY0" fmla="*/ 56413 h 56413"/>
              <a:gd name="connsiteX1" fmla="*/ 269737 w 561975"/>
              <a:gd name="connsiteY1" fmla="*/ 1538 h 56413"/>
              <a:gd name="connsiteX2" fmla="*/ 561975 w 561975"/>
              <a:gd name="connsiteY2" fmla="*/ 46888 h 56413"/>
              <a:gd name="connsiteX0" fmla="*/ 0 w 561975"/>
              <a:gd name="connsiteY0" fmla="*/ 70079 h 70079"/>
              <a:gd name="connsiteX1" fmla="*/ 267355 w 561975"/>
              <a:gd name="connsiteY1" fmla="*/ 916 h 70079"/>
              <a:gd name="connsiteX2" fmla="*/ 561975 w 561975"/>
              <a:gd name="connsiteY2" fmla="*/ 60554 h 70079"/>
              <a:gd name="connsiteX0" fmla="*/ 0 w 561975"/>
              <a:gd name="connsiteY0" fmla="*/ 43416 h 43416"/>
              <a:gd name="connsiteX1" fmla="*/ 269148 w 561975"/>
              <a:gd name="connsiteY1" fmla="*/ 3621 h 43416"/>
              <a:gd name="connsiteX2" fmla="*/ 561975 w 561975"/>
              <a:gd name="connsiteY2" fmla="*/ 33891 h 43416"/>
              <a:gd name="connsiteX0" fmla="*/ 0 w 561975"/>
              <a:gd name="connsiteY0" fmla="*/ 43062 h 43062"/>
              <a:gd name="connsiteX1" fmla="*/ 269148 w 561975"/>
              <a:gd name="connsiteY1" fmla="*/ 3267 h 43062"/>
              <a:gd name="connsiteX2" fmla="*/ 402435 w 561975"/>
              <a:gd name="connsiteY2" fmla="*/ 10003 h 43062"/>
              <a:gd name="connsiteX3" fmla="*/ 561975 w 561975"/>
              <a:gd name="connsiteY3" fmla="*/ 33537 h 43062"/>
              <a:gd name="connsiteX0" fmla="*/ 0 w 490474"/>
              <a:gd name="connsiteY0" fmla="*/ 25669 h 49135"/>
              <a:gd name="connsiteX1" fmla="*/ 197647 w 490474"/>
              <a:gd name="connsiteY1" fmla="*/ 18865 h 49135"/>
              <a:gd name="connsiteX2" fmla="*/ 330934 w 490474"/>
              <a:gd name="connsiteY2" fmla="*/ 25601 h 49135"/>
              <a:gd name="connsiteX3" fmla="*/ 490474 w 490474"/>
              <a:gd name="connsiteY3" fmla="*/ 49135 h 49135"/>
              <a:gd name="connsiteX0" fmla="*/ 0 w 490474"/>
              <a:gd name="connsiteY0" fmla="*/ 10071 h 33537"/>
              <a:gd name="connsiteX1" fmla="*/ 197647 w 490474"/>
              <a:gd name="connsiteY1" fmla="*/ 3267 h 33537"/>
              <a:gd name="connsiteX2" fmla="*/ 330934 w 490474"/>
              <a:gd name="connsiteY2" fmla="*/ 10003 h 33537"/>
              <a:gd name="connsiteX3" fmla="*/ 490474 w 490474"/>
              <a:gd name="connsiteY3" fmla="*/ 33537 h 3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474" h="33537">
                <a:moveTo>
                  <a:pt x="0" y="10071"/>
                </a:moveTo>
                <a:cubicBezTo>
                  <a:pt x="124761" y="4365"/>
                  <a:pt x="108528" y="127"/>
                  <a:pt x="197647" y="3267"/>
                </a:cubicBezTo>
                <a:cubicBezTo>
                  <a:pt x="264179" y="-5230"/>
                  <a:pt x="282130" y="4958"/>
                  <a:pt x="330934" y="10003"/>
                </a:cubicBezTo>
                <a:cubicBezTo>
                  <a:pt x="379739" y="15048"/>
                  <a:pt x="463343" y="26627"/>
                  <a:pt x="490474" y="33537"/>
                </a:cubicBezTo>
              </a:path>
            </a:pathLst>
          </a:custGeom>
          <a:noFill/>
          <a:ln w="12700">
            <a:solidFill>
              <a:srgbClr val="C000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-1139190">
            <a:off x="4445000" y="857250"/>
            <a:ext cx="1576388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8800" b="1">
                <a:latin typeface="微软雅黑" pitchFamily="34" charset="-122"/>
                <a:ea typeface="微软雅黑" pitchFamily="34" charset="-122"/>
              </a:rPr>
              <a:t>23</a:t>
            </a:r>
            <a:endParaRPr lang="zh-CN" altLang="en-US" sz="88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 rot="-1389435">
            <a:off x="4749800" y="1485900"/>
            <a:ext cx="36972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/>
              <a:t>READ A PAGE OF THE</a:t>
            </a:r>
            <a:endParaRPr lang="zh-CN" altLang="en-US" sz="32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 rot="-1389435">
            <a:off x="4949825" y="2103438"/>
            <a:ext cx="2317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/>
              <a:t>DICTIONARY</a:t>
            </a:r>
            <a:endParaRPr lang="zh-CN" altLang="en-US" sz="32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900000">
                                      <p:cBhvr>
                                        <p:cTn id="24" dur="35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8738" y="3227388"/>
            <a:ext cx="293687" cy="207962"/>
          </a:xfrm>
          <a:prstGeom prst="rect">
            <a:avLst/>
          </a:prstGeom>
          <a:solidFill>
            <a:srgbClr val="C80A1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45238" y="0"/>
            <a:ext cx="2798762" cy="5086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1263650"/>
            <a:ext cx="2508250" cy="38798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835400" y="1970088"/>
            <a:ext cx="12715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/>
              <a:t>CREATE</a:t>
            </a:r>
            <a:endParaRPr lang="zh-CN" altLang="en-US" sz="28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249613" y="2444750"/>
            <a:ext cx="25209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/>
              <a:t>A</a:t>
            </a:r>
            <a:r>
              <a:rPr lang="zh-CN" altLang="en-US" sz="2800" b="1"/>
              <a:t> </a:t>
            </a:r>
            <a:r>
              <a:rPr lang="en-US" altLang="zh-CN" sz="2800" b="1"/>
              <a:t>FRAMEWORK</a:t>
            </a:r>
            <a:endParaRPr lang="zh-CN" altLang="en-US" sz="2800" b="1"/>
          </a:p>
        </p:txBody>
      </p:sp>
      <p:sp>
        <p:nvSpPr>
          <p:cNvPr id="9" name="矩形 8"/>
          <p:cNvSpPr/>
          <p:nvPr/>
        </p:nvSpPr>
        <p:spPr>
          <a:xfrm flipV="1">
            <a:off x="2711450" y="1454150"/>
            <a:ext cx="3709988" cy="107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flipV="1">
            <a:off x="2579688" y="3435350"/>
            <a:ext cx="3879850" cy="10795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 rot="5400000" flipV="1">
            <a:off x="5360988" y="2430463"/>
            <a:ext cx="2073275" cy="1238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5400000" flipV="1">
            <a:off x="1711325" y="2632075"/>
            <a:ext cx="1698625" cy="1238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81025" y="74613"/>
            <a:ext cx="6492875" cy="13795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392238" y="423863"/>
            <a:ext cx="1477962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0000" b="1">
                <a:latin typeface="黑体" pitchFamily="2" charset="-122"/>
                <a:ea typeface="黑体" pitchFamily="2" charset="-122"/>
              </a:rPr>
              <a:t>24</a:t>
            </a:r>
            <a:endParaRPr lang="zh-CN" altLang="en-US" sz="100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835400" y="1968500"/>
            <a:ext cx="1271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</a:rPr>
              <a:t>CREATE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249613" y="2444750"/>
            <a:ext cx="25209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</a:rPr>
              <a:t>A</a:t>
            </a:r>
            <a:r>
              <a:rPr lang="zh-CN" altLang="en-US" sz="2800" b="1">
                <a:solidFill>
                  <a:schemeClr val="bg1"/>
                </a:solidFill>
              </a:rPr>
              <a:t> </a:t>
            </a:r>
            <a:r>
              <a:rPr lang="en-US" altLang="zh-CN" sz="2800" b="1">
                <a:solidFill>
                  <a:schemeClr val="bg1"/>
                </a:solidFill>
              </a:rPr>
              <a:t>FRAMEWORK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49388" y="3543300"/>
            <a:ext cx="5168900" cy="1600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3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42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3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44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mph" presetSubtype="0" repeatCount="2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21600000">
                                      <p:cBhvr>
                                        <p:cTn id="52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8" presetClass="emph" presetSubtype="0" repeatCount="2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21600000">
                                      <p:cBhvr>
                                        <p:cTn id="54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6" presetClass="emph" presetSubtype="0" accel="4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58" dur="750" fill="hold"/>
                                        <p:tgtEl>
                                          <p:spTgt spid="4"/>
                                        </p:tgtEl>
                                      </p:cBhvr>
                                      <p:by x="1800000" y="18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61111E-6 -1.72073E-6 L 0.11841 -1.72073E-6 " pathEditMode="relative" rAng="0" ptsTypes="AA">
                                      <p:cBhvr>
                                        <p:cTn id="6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6" grpId="0" animBg="1"/>
      <p:bldP spid="7" grpId="0"/>
      <p:bldP spid="7" grpId="1"/>
      <p:bldP spid="8" grpId="0"/>
      <p:bldP spid="8" grpId="1"/>
      <p:bldP spid="9" grpId="0" animBg="1"/>
      <p:bldP spid="10" grpId="0" animBg="1"/>
      <p:bldP spid="11" grpId="0" animBg="1"/>
      <p:bldP spid="12" grpId="0" animBg="1"/>
      <p:bldP spid="14" grpId="0"/>
      <p:bldP spid="15" grpId="0"/>
      <p:bldP spid="15" grpId="1"/>
      <p:bldP spid="16" grpId="0"/>
      <p:bldP spid="16" grpId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28700" y="2717800"/>
            <a:ext cx="6972300" cy="139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28700" y="2717800"/>
            <a:ext cx="6972300" cy="139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88300" y="39688"/>
            <a:ext cx="1693863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7988300" y="2717800"/>
            <a:ext cx="0" cy="1397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914400" y="2305050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/>
              <a:t>0</a:t>
            </a:r>
            <a:endParaRPr lang="zh-CN" altLang="en-US" sz="200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440613" y="2335213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C80A14"/>
                </a:solidFill>
              </a:rPr>
              <a:t>100%</a:t>
            </a:r>
            <a:endParaRPr lang="zh-CN" altLang="en-US" sz="2000">
              <a:solidFill>
                <a:srgbClr val="C80A14"/>
              </a:solidFill>
            </a:endParaRPr>
          </a:p>
        </p:txBody>
      </p:sp>
      <p:sp>
        <p:nvSpPr>
          <p:cNvPr id="20" name="等腰三角形 19"/>
          <p:cNvSpPr/>
          <p:nvPr/>
        </p:nvSpPr>
        <p:spPr>
          <a:xfrm flipV="1">
            <a:off x="6119813" y="2128838"/>
            <a:ext cx="247650" cy="219075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1022350" y="2335213"/>
            <a:ext cx="7366000" cy="522287"/>
            <a:chOff x="1028249" y="455181"/>
            <a:chExt cx="7366121" cy="522231"/>
          </a:xfrm>
        </p:grpSpPr>
        <p:sp>
          <p:nvSpPr>
            <p:cNvPr id="21" name="矩形 20"/>
            <p:cNvSpPr/>
            <p:nvPr/>
          </p:nvSpPr>
          <p:spPr>
            <a:xfrm>
              <a:off x="1028249" y="837727"/>
              <a:ext cx="6972415" cy="1396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28249" y="837727"/>
              <a:ext cx="5215024" cy="13968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902" name="TextBox 29"/>
            <p:cNvSpPr txBox="1">
              <a:spLocks noChangeArrowheads="1"/>
            </p:cNvSpPr>
            <p:nvPr/>
          </p:nvSpPr>
          <p:spPr bwMode="auto">
            <a:xfrm>
              <a:off x="7637432" y="455181"/>
              <a:ext cx="7569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C80A14"/>
                  </a:solidFill>
                </a:rPr>
                <a:t>100%</a:t>
              </a:r>
              <a:endParaRPr lang="zh-CN" altLang="en-US" sz="2000">
                <a:solidFill>
                  <a:srgbClr val="C80A14"/>
                </a:solidFill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6119446" y="607565"/>
              <a:ext cx="249241" cy="2190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7310438" y="1768475"/>
            <a:ext cx="771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>
                <a:latin typeface="Adobe Gothic Std B" pitchFamily="34" charset="-128"/>
                <a:ea typeface="Adobe Gothic Std B" pitchFamily="34" charset="-128"/>
              </a:rPr>
              <a:t>25</a:t>
            </a:r>
            <a:endParaRPr lang="zh-CN" altLang="en-US" sz="4000" b="1">
              <a:latin typeface="Adobe Gothic Std B" pitchFamily="34" charset="-128"/>
              <a:ea typeface="黑体" pitchFamily="2" charset="-122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754188" y="1922463"/>
            <a:ext cx="4668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/>
              <a:t>STOPTRYING</a:t>
            </a:r>
            <a:r>
              <a:rPr lang="zh-CN" altLang="en-US" sz="2000"/>
              <a:t> </a:t>
            </a:r>
            <a:r>
              <a:rPr lang="en-US" altLang="zh-CN" sz="2000"/>
              <a:t>BE</a:t>
            </a:r>
            <a:r>
              <a:rPr lang="zh-CN" altLang="en-US" sz="2000"/>
              <a:t> </a:t>
            </a:r>
            <a:r>
              <a:rPr lang="en-US" altLang="zh-CN" sz="2000"/>
              <a:t>SOME</a:t>
            </a:r>
            <a:r>
              <a:rPr lang="zh-CN" altLang="en-US" sz="2000"/>
              <a:t> </a:t>
            </a:r>
            <a:r>
              <a:rPr lang="en-US" altLang="zh-CN" sz="2000"/>
              <a:t>ONEELSE</a:t>
            </a:r>
            <a:r>
              <a:rPr lang="zh-CN" altLang="en-US" sz="2000"/>
              <a:t>’</a:t>
            </a:r>
            <a:r>
              <a:rPr lang="en-US" altLang="zh-CN" sz="2000" b="1"/>
              <a:t>PERFECT</a:t>
            </a:r>
            <a:endParaRPr lang="zh-CN" altLang="en-US" sz="2000" b="1"/>
          </a:p>
        </p:txBody>
      </p:sp>
    </p:spTree>
  </p:cSld>
  <p:clrMapOvr>
    <a:masterClrMapping/>
  </p:clrMapOvr>
  <p:transition spd="slow" advClick="0" advTm="5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63" presetClass="path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4.69136E-6 L 0.56875 4.69136E-6 " pathEditMode="relative" rAng="0" ptsTypes="AA">
                                      <p:cBhvr>
                                        <p:cTn id="21" dur="1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38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5E-6 0.06759 " pathEditMode="relative" rAng="0" ptsTypes="AA">
                                      <p:cBhvr>
                                        <p:cTn id="29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3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4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49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0.69583 3.7037E-7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92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0.69583 3.7037E-7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5" grpId="1" animBg="1"/>
      <p:bldP spid="5" grpId="2" animBg="1"/>
      <p:bldP spid="18" grpId="0"/>
      <p:bldP spid="18" grpId="1"/>
      <p:bldP spid="19" grpId="0"/>
      <p:bldP spid="19" grpId="1"/>
      <p:bldP spid="20" grpId="0" animBg="1"/>
      <p:bldP spid="20" grpId="1" animBg="1"/>
      <p:bldP spid="20" grpId="2" animBg="1"/>
      <p:bldP spid="34" grpId="0"/>
      <p:bldP spid="34" grpId="1"/>
      <p:bldP spid="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D:\Betsy葛\1\未标题-2.png饭盒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8724">
            <a:off x="4732338" y="2252663"/>
            <a:ext cx="1666875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6" descr="D:\Betsy葛\1\反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888" y="2787650"/>
            <a:ext cx="4316412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7" descr="D:\Betsy葛\1\儿童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2774950"/>
            <a:ext cx="4357688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任意多边形 3"/>
          <p:cNvSpPr/>
          <p:nvPr/>
        </p:nvSpPr>
        <p:spPr>
          <a:xfrm>
            <a:off x="418572" y="2114233"/>
            <a:ext cx="1548188" cy="1394460"/>
          </a:xfrm>
          <a:custGeom>
            <a:avLst/>
            <a:gdLst>
              <a:gd name="connsiteX0" fmla="*/ 419100 w 1548188"/>
              <a:gd name="connsiteY0" fmla="*/ 190500 h 1394460"/>
              <a:gd name="connsiteX1" fmla="*/ 419100 w 1548188"/>
              <a:gd name="connsiteY1" fmla="*/ 190500 h 1394460"/>
              <a:gd name="connsiteX2" fmla="*/ 220980 w 1548188"/>
              <a:gd name="connsiteY2" fmla="*/ 198120 h 1394460"/>
              <a:gd name="connsiteX3" fmla="*/ 198120 w 1548188"/>
              <a:gd name="connsiteY3" fmla="*/ 205740 h 1394460"/>
              <a:gd name="connsiteX4" fmla="*/ 137160 w 1548188"/>
              <a:gd name="connsiteY4" fmla="*/ 281940 h 1394460"/>
              <a:gd name="connsiteX5" fmla="*/ 99060 w 1548188"/>
              <a:gd name="connsiteY5" fmla="*/ 350520 h 1394460"/>
              <a:gd name="connsiteX6" fmla="*/ 91440 w 1548188"/>
              <a:gd name="connsiteY6" fmla="*/ 373380 h 1394460"/>
              <a:gd name="connsiteX7" fmla="*/ 60960 w 1548188"/>
              <a:gd name="connsiteY7" fmla="*/ 441960 h 1394460"/>
              <a:gd name="connsiteX8" fmla="*/ 38100 w 1548188"/>
              <a:gd name="connsiteY8" fmla="*/ 502920 h 1394460"/>
              <a:gd name="connsiteX9" fmla="*/ 30480 w 1548188"/>
              <a:gd name="connsiteY9" fmla="*/ 548640 h 1394460"/>
              <a:gd name="connsiteX10" fmla="*/ 22860 w 1548188"/>
              <a:gd name="connsiteY10" fmla="*/ 617220 h 1394460"/>
              <a:gd name="connsiteX11" fmla="*/ 15240 w 1548188"/>
              <a:gd name="connsiteY11" fmla="*/ 647700 h 1394460"/>
              <a:gd name="connsiteX12" fmla="*/ 0 w 1548188"/>
              <a:gd name="connsiteY12" fmla="*/ 693420 h 1394460"/>
              <a:gd name="connsiteX13" fmla="*/ 15240 w 1548188"/>
              <a:gd name="connsiteY13" fmla="*/ 800100 h 1394460"/>
              <a:gd name="connsiteX14" fmla="*/ 99060 w 1548188"/>
              <a:gd name="connsiteY14" fmla="*/ 922020 h 1394460"/>
              <a:gd name="connsiteX15" fmla="*/ 121920 w 1548188"/>
              <a:gd name="connsiteY15" fmla="*/ 975360 h 1394460"/>
              <a:gd name="connsiteX16" fmla="*/ 144780 w 1548188"/>
              <a:gd name="connsiteY16" fmla="*/ 990600 h 1394460"/>
              <a:gd name="connsiteX17" fmla="*/ 175260 w 1548188"/>
              <a:gd name="connsiteY17" fmla="*/ 1021080 h 1394460"/>
              <a:gd name="connsiteX18" fmla="*/ 190500 w 1548188"/>
              <a:gd name="connsiteY18" fmla="*/ 1051560 h 1394460"/>
              <a:gd name="connsiteX19" fmla="*/ 220980 w 1548188"/>
              <a:gd name="connsiteY19" fmla="*/ 1097280 h 1394460"/>
              <a:gd name="connsiteX20" fmla="*/ 236220 w 1548188"/>
              <a:gd name="connsiteY20" fmla="*/ 1127760 h 1394460"/>
              <a:gd name="connsiteX21" fmla="*/ 266700 w 1548188"/>
              <a:gd name="connsiteY21" fmla="*/ 1158240 h 1394460"/>
              <a:gd name="connsiteX22" fmla="*/ 289560 w 1548188"/>
              <a:gd name="connsiteY22" fmla="*/ 1188720 h 1394460"/>
              <a:gd name="connsiteX23" fmla="*/ 426720 w 1548188"/>
              <a:gd name="connsiteY23" fmla="*/ 1249680 h 1394460"/>
              <a:gd name="connsiteX24" fmla="*/ 472440 w 1548188"/>
              <a:gd name="connsiteY24" fmla="*/ 1264920 h 1394460"/>
              <a:gd name="connsiteX25" fmla="*/ 525780 w 1548188"/>
              <a:gd name="connsiteY25" fmla="*/ 1280160 h 1394460"/>
              <a:gd name="connsiteX26" fmla="*/ 556260 w 1548188"/>
              <a:gd name="connsiteY26" fmla="*/ 1295400 h 1394460"/>
              <a:gd name="connsiteX27" fmla="*/ 640080 w 1548188"/>
              <a:gd name="connsiteY27" fmla="*/ 1325880 h 1394460"/>
              <a:gd name="connsiteX28" fmla="*/ 739140 w 1548188"/>
              <a:gd name="connsiteY28" fmla="*/ 1348740 h 1394460"/>
              <a:gd name="connsiteX29" fmla="*/ 800100 w 1548188"/>
              <a:gd name="connsiteY29" fmla="*/ 1371600 h 1394460"/>
              <a:gd name="connsiteX30" fmla="*/ 868680 w 1548188"/>
              <a:gd name="connsiteY30" fmla="*/ 1386840 h 1394460"/>
              <a:gd name="connsiteX31" fmla="*/ 891540 w 1548188"/>
              <a:gd name="connsiteY31" fmla="*/ 1394460 h 1394460"/>
              <a:gd name="connsiteX32" fmla="*/ 929640 w 1548188"/>
              <a:gd name="connsiteY32" fmla="*/ 1379220 h 1394460"/>
              <a:gd name="connsiteX33" fmla="*/ 967740 w 1548188"/>
              <a:gd name="connsiteY33" fmla="*/ 1348740 h 1394460"/>
              <a:gd name="connsiteX34" fmla="*/ 1036320 w 1548188"/>
              <a:gd name="connsiteY34" fmla="*/ 1333500 h 1394460"/>
              <a:gd name="connsiteX35" fmla="*/ 1112520 w 1548188"/>
              <a:gd name="connsiteY35" fmla="*/ 1303020 h 1394460"/>
              <a:gd name="connsiteX36" fmla="*/ 1150620 w 1548188"/>
              <a:gd name="connsiteY36" fmla="*/ 1295400 h 1394460"/>
              <a:gd name="connsiteX37" fmla="*/ 1196340 w 1548188"/>
              <a:gd name="connsiteY37" fmla="*/ 1280160 h 1394460"/>
              <a:gd name="connsiteX38" fmla="*/ 1219200 w 1548188"/>
              <a:gd name="connsiteY38" fmla="*/ 1257300 h 1394460"/>
              <a:gd name="connsiteX39" fmla="*/ 1264920 w 1548188"/>
              <a:gd name="connsiteY39" fmla="*/ 1219200 h 1394460"/>
              <a:gd name="connsiteX40" fmla="*/ 1287780 w 1548188"/>
              <a:gd name="connsiteY40" fmla="*/ 1188720 h 1394460"/>
              <a:gd name="connsiteX41" fmla="*/ 1356360 w 1548188"/>
              <a:gd name="connsiteY41" fmla="*/ 1127760 h 1394460"/>
              <a:gd name="connsiteX42" fmla="*/ 1394460 w 1548188"/>
              <a:gd name="connsiteY42" fmla="*/ 1082040 h 1394460"/>
              <a:gd name="connsiteX43" fmla="*/ 1409700 w 1548188"/>
              <a:gd name="connsiteY43" fmla="*/ 1051560 h 1394460"/>
              <a:gd name="connsiteX44" fmla="*/ 1463040 w 1548188"/>
              <a:gd name="connsiteY44" fmla="*/ 990600 h 1394460"/>
              <a:gd name="connsiteX45" fmla="*/ 1493520 w 1548188"/>
              <a:gd name="connsiteY45" fmla="*/ 929640 h 1394460"/>
              <a:gd name="connsiteX46" fmla="*/ 1539240 w 1548188"/>
              <a:gd name="connsiteY46" fmla="*/ 861060 h 1394460"/>
              <a:gd name="connsiteX47" fmla="*/ 1539240 w 1548188"/>
              <a:gd name="connsiteY47" fmla="*/ 777240 h 1394460"/>
              <a:gd name="connsiteX48" fmla="*/ 1516380 w 1548188"/>
              <a:gd name="connsiteY48" fmla="*/ 746760 h 1394460"/>
              <a:gd name="connsiteX49" fmla="*/ 1493520 w 1548188"/>
              <a:gd name="connsiteY49" fmla="*/ 678180 h 1394460"/>
              <a:gd name="connsiteX50" fmla="*/ 1485900 w 1548188"/>
              <a:gd name="connsiteY50" fmla="*/ 647700 h 1394460"/>
              <a:gd name="connsiteX51" fmla="*/ 1478280 w 1548188"/>
              <a:gd name="connsiteY51" fmla="*/ 624840 h 1394460"/>
              <a:gd name="connsiteX52" fmla="*/ 1470660 w 1548188"/>
              <a:gd name="connsiteY52" fmla="*/ 586740 h 1394460"/>
              <a:gd name="connsiteX53" fmla="*/ 1455420 w 1548188"/>
              <a:gd name="connsiteY53" fmla="*/ 541020 h 1394460"/>
              <a:gd name="connsiteX54" fmla="*/ 1440180 w 1548188"/>
              <a:gd name="connsiteY54" fmla="*/ 411480 h 1394460"/>
              <a:gd name="connsiteX55" fmla="*/ 1417320 w 1548188"/>
              <a:gd name="connsiteY55" fmla="*/ 358140 h 1394460"/>
              <a:gd name="connsiteX56" fmla="*/ 1394460 w 1548188"/>
              <a:gd name="connsiteY56" fmla="*/ 304800 h 1394460"/>
              <a:gd name="connsiteX57" fmla="*/ 1371600 w 1548188"/>
              <a:gd name="connsiteY57" fmla="*/ 228600 h 1394460"/>
              <a:gd name="connsiteX58" fmla="*/ 1303020 w 1548188"/>
              <a:gd name="connsiteY58" fmla="*/ 152400 h 1394460"/>
              <a:gd name="connsiteX59" fmla="*/ 1272540 w 1548188"/>
              <a:gd name="connsiteY59" fmla="*/ 121920 h 1394460"/>
              <a:gd name="connsiteX60" fmla="*/ 1257300 w 1548188"/>
              <a:gd name="connsiteY60" fmla="*/ 99060 h 1394460"/>
              <a:gd name="connsiteX61" fmla="*/ 1226820 w 1548188"/>
              <a:gd name="connsiteY61" fmla="*/ 83820 h 1394460"/>
              <a:gd name="connsiteX62" fmla="*/ 1173480 w 1548188"/>
              <a:gd name="connsiteY62" fmla="*/ 68580 h 1394460"/>
              <a:gd name="connsiteX63" fmla="*/ 1127760 w 1548188"/>
              <a:gd name="connsiteY63" fmla="*/ 60960 h 1394460"/>
              <a:gd name="connsiteX64" fmla="*/ 1074420 w 1548188"/>
              <a:gd name="connsiteY64" fmla="*/ 45720 h 1394460"/>
              <a:gd name="connsiteX65" fmla="*/ 990600 w 1548188"/>
              <a:gd name="connsiteY65" fmla="*/ 38100 h 1394460"/>
              <a:gd name="connsiteX66" fmla="*/ 914400 w 1548188"/>
              <a:gd name="connsiteY66" fmla="*/ 22860 h 1394460"/>
              <a:gd name="connsiteX67" fmla="*/ 830580 w 1548188"/>
              <a:gd name="connsiteY67" fmla="*/ 7620 h 1394460"/>
              <a:gd name="connsiteX68" fmla="*/ 807720 w 1548188"/>
              <a:gd name="connsiteY68" fmla="*/ 0 h 1394460"/>
              <a:gd name="connsiteX69" fmla="*/ 662940 w 1548188"/>
              <a:gd name="connsiteY69" fmla="*/ 7620 h 1394460"/>
              <a:gd name="connsiteX70" fmla="*/ 609600 w 1548188"/>
              <a:gd name="connsiteY70" fmla="*/ 22860 h 1394460"/>
              <a:gd name="connsiteX71" fmla="*/ 586740 w 1548188"/>
              <a:gd name="connsiteY71" fmla="*/ 38100 h 1394460"/>
              <a:gd name="connsiteX72" fmla="*/ 556260 w 1548188"/>
              <a:gd name="connsiteY72" fmla="*/ 53340 h 1394460"/>
              <a:gd name="connsiteX73" fmla="*/ 525780 w 1548188"/>
              <a:gd name="connsiteY73" fmla="*/ 99060 h 1394460"/>
              <a:gd name="connsiteX74" fmla="*/ 472440 w 1548188"/>
              <a:gd name="connsiteY74" fmla="*/ 129540 h 1394460"/>
              <a:gd name="connsiteX75" fmla="*/ 419100 w 1548188"/>
              <a:gd name="connsiteY75" fmla="*/ 190500 h 1394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548188" h="1394460">
                <a:moveTo>
                  <a:pt x="419100" y="190500"/>
                </a:moveTo>
                <a:lnTo>
                  <a:pt x="419100" y="190500"/>
                </a:lnTo>
                <a:cubicBezTo>
                  <a:pt x="353060" y="193040"/>
                  <a:pt x="286912" y="193573"/>
                  <a:pt x="220980" y="198120"/>
                </a:cubicBezTo>
                <a:cubicBezTo>
                  <a:pt x="212967" y="198673"/>
                  <a:pt x="204656" y="201071"/>
                  <a:pt x="198120" y="205740"/>
                </a:cubicBezTo>
                <a:cubicBezTo>
                  <a:pt x="171679" y="224626"/>
                  <a:pt x="153951" y="255554"/>
                  <a:pt x="137160" y="281940"/>
                </a:cubicBezTo>
                <a:cubicBezTo>
                  <a:pt x="124515" y="301810"/>
                  <a:pt x="108606" y="328245"/>
                  <a:pt x="99060" y="350520"/>
                </a:cubicBezTo>
                <a:cubicBezTo>
                  <a:pt x="95896" y="357903"/>
                  <a:pt x="94604" y="365997"/>
                  <a:pt x="91440" y="373380"/>
                </a:cubicBezTo>
                <a:cubicBezTo>
                  <a:pt x="71524" y="419851"/>
                  <a:pt x="78683" y="388790"/>
                  <a:pt x="60960" y="441960"/>
                </a:cubicBezTo>
                <a:cubicBezTo>
                  <a:pt x="40210" y="504210"/>
                  <a:pt x="69277" y="440566"/>
                  <a:pt x="38100" y="502920"/>
                </a:cubicBezTo>
                <a:cubicBezTo>
                  <a:pt x="35560" y="518160"/>
                  <a:pt x="32522" y="533325"/>
                  <a:pt x="30480" y="548640"/>
                </a:cubicBezTo>
                <a:cubicBezTo>
                  <a:pt x="27440" y="571439"/>
                  <a:pt x="26357" y="594487"/>
                  <a:pt x="22860" y="617220"/>
                </a:cubicBezTo>
                <a:cubicBezTo>
                  <a:pt x="21268" y="627571"/>
                  <a:pt x="18249" y="637669"/>
                  <a:pt x="15240" y="647700"/>
                </a:cubicBezTo>
                <a:cubicBezTo>
                  <a:pt x="10624" y="663087"/>
                  <a:pt x="0" y="693420"/>
                  <a:pt x="0" y="693420"/>
                </a:cubicBezTo>
                <a:cubicBezTo>
                  <a:pt x="5080" y="728980"/>
                  <a:pt x="2345" y="766573"/>
                  <a:pt x="15240" y="800100"/>
                </a:cubicBezTo>
                <a:cubicBezTo>
                  <a:pt x="24188" y="823365"/>
                  <a:pt x="74695" y="889533"/>
                  <a:pt x="99060" y="922020"/>
                </a:cubicBezTo>
                <a:cubicBezTo>
                  <a:pt x="104354" y="937901"/>
                  <a:pt x="111458" y="962805"/>
                  <a:pt x="121920" y="975360"/>
                </a:cubicBezTo>
                <a:cubicBezTo>
                  <a:pt x="127783" y="982395"/>
                  <a:pt x="137827" y="984640"/>
                  <a:pt x="144780" y="990600"/>
                </a:cubicBezTo>
                <a:cubicBezTo>
                  <a:pt x="155689" y="999951"/>
                  <a:pt x="166639" y="1009585"/>
                  <a:pt x="175260" y="1021080"/>
                </a:cubicBezTo>
                <a:cubicBezTo>
                  <a:pt x="182076" y="1030167"/>
                  <a:pt x="184656" y="1041820"/>
                  <a:pt x="190500" y="1051560"/>
                </a:cubicBezTo>
                <a:cubicBezTo>
                  <a:pt x="199924" y="1067266"/>
                  <a:pt x="212789" y="1080897"/>
                  <a:pt x="220980" y="1097280"/>
                </a:cubicBezTo>
                <a:cubicBezTo>
                  <a:pt x="226060" y="1107440"/>
                  <a:pt x="229404" y="1118673"/>
                  <a:pt x="236220" y="1127760"/>
                </a:cubicBezTo>
                <a:cubicBezTo>
                  <a:pt x="244841" y="1139255"/>
                  <a:pt x="257238" y="1147427"/>
                  <a:pt x="266700" y="1158240"/>
                </a:cubicBezTo>
                <a:cubicBezTo>
                  <a:pt x="275063" y="1167798"/>
                  <a:pt x="280068" y="1180283"/>
                  <a:pt x="289560" y="1188720"/>
                </a:cubicBezTo>
                <a:cubicBezTo>
                  <a:pt x="333032" y="1227361"/>
                  <a:pt x="368740" y="1230353"/>
                  <a:pt x="426720" y="1249680"/>
                </a:cubicBezTo>
                <a:cubicBezTo>
                  <a:pt x="441960" y="1254760"/>
                  <a:pt x="456994" y="1260507"/>
                  <a:pt x="472440" y="1264920"/>
                </a:cubicBezTo>
                <a:cubicBezTo>
                  <a:pt x="490220" y="1270000"/>
                  <a:pt x="508402" y="1273841"/>
                  <a:pt x="525780" y="1280160"/>
                </a:cubicBezTo>
                <a:cubicBezTo>
                  <a:pt x="536455" y="1284042"/>
                  <a:pt x="545880" y="1290787"/>
                  <a:pt x="556260" y="1295400"/>
                </a:cubicBezTo>
                <a:cubicBezTo>
                  <a:pt x="577914" y="1305024"/>
                  <a:pt x="618215" y="1319917"/>
                  <a:pt x="640080" y="1325880"/>
                </a:cubicBezTo>
                <a:cubicBezTo>
                  <a:pt x="678644" y="1336397"/>
                  <a:pt x="698080" y="1332316"/>
                  <a:pt x="739140" y="1348740"/>
                </a:cubicBezTo>
                <a:cubicBezTo>
                  <a:pt x="759270" y="1356792"/>
                  <a:pt x="779195" y="1365627"/>
                  <a:pt x="800100" y="1371600"/>
                </a:cubicBezTo>
                <a:cubicBezTo>
                  <a:pt x="854857" y="1387245"/>
                  <a:pt x="805827" y="1371127"/>
                  <a:pt x="868680" y="1386840"/>
                </a:cubicBezTo>
                <a:cubicBezTo>
                  <a:pt x="876472" y="1388788"/>
                  <a:pt x="883920" y="1391920"/>
                  <a:pt x="891540" y="1394460"/>
                </a:cubicBezTo>
                <a:cubicBezTo>
                  <a:pt x="904240" y="1389380"/>
                  <a:pt x="917911" y="1386257"/>
                  <a:pt x="929640" y="1379220"/>
                </a:cubicBezTo>
                <a:cubicBezTo>
                  <a:pt x="943586" y="1370852"/>
                  <a:pt x="952791" y="1355147"/>
                  <a:pt x="967740" y="1348740"/>
                </a:cubicBezTo>
                <a:cubicBezTo>
                  <a:pt x="989264" y="1339515"/>
                  <a:pt x="1013460" y="1338580"/>
                  <a:pt x="1036320" y="1333500"/>
                </a:cubicBezTo>
                <a:cubicBezTo>
                  <a:pt x="1070515" y="1316402"/>
                  <a:pt x="1071089" y="1314319"/>
                  <a:pt x="1112520" y="1303020"/>
                </a:cubicBezTo>
                <a:cubicBezTo>
                  <a:pt x="1125015" y="1299612"/>
                  <a:pt x="1138125" y="1298808"/>
                  <a:pt x="1150620" y="1295400"/>
                </a:cubicBezTo>
                <a:cubicBezTo>
                  <a:pt x="1166118" y="1291173"/>
                  <a:pt x="1196340" y="1280160"/>
                  <a:pt x="1196340" y="1280160"/>
                </a:cubicBezTo>
                <a:cubicBezTo>
                  <a:pt x="1203960" y="1272540"/>
                  <a:pt x="1211146" y="1264459"/>
                  <a:pt x="1219200" y="1257300"/>
                </a:cubicBezTo>
                <a:cubicBezTo>
                  <a:pt x="1234027" y="1244120"/>
                  <a:pt x="1250892" y="1233228"/>
                  <a:pt x="1264920" y="1219200"/>
                </a:cubicBezTo>
                <a:cubicBezTo>
                  <a:pt x="1273900" y="1210220"/>
                  <a:pt x="1278800" y="1197700"/>
                  <a:pt x="1287780" y="1188720"/>
                </a:cubicBezTo>
                <a:cubicBezTo>
                  <a:pt x="1319992" y="1156508"/>
                  <a:pt x="1324359" y="1191761"/>
                  <a:pt x="1356360" y="1127760"/>
                </a:cubicBezTo>
                <a:cubicBezTo>
                  <a:pt x="1375696" y="1089089"/>
                  <a:pt x="1362149" y="1103581"/>
                  <a:pt x="1394460" y="1082040"/>
                </a:cubicBezTo>
                <a:cubicBezTo>
                  <a:pt x="1399540" y="1071880"/>
                  <a:pt x="1402884" y="1060647"/>
                  <a:pt x="1409700" y="1051560"/>
                </a:cubicBezTo>
                <a:cubicBezTo>
                  <a:pt x="1448071" y="1000398"/>
                  <a:pt x="1432522" y="1042917"/>
                  <a:pt x="1463040" y="990600"/>
                </a:cubicBezTo>
                <a:cubicBezTo>
                  <a:pt x="1474487" y="970976"/>
                  <a:pt x="1479889" y="947815"/>
                  <a:pt x="1493520" y="929640"/>
                </a:cubicBezTo>
                <a:cubicBezTo>
                  <a:pt x="1525266" y="887312"/>
                  <a:pt x="1509846" y="910050"/>
                  <a:pt x="1539240" y="861060"/>
                </a:cubicBezTo>
                <a:cubicBezTo>
                  <a:pt x="1547875" y="826521"/>
                  <a:pt x="1554071" y="818026"/>
                  <a:pt x="1539240" y="777240"/>
                </a:cubicBezTo>
                <a:cubicBezTo>
                  <a:pt x="1534900" y="765305"/>
                  <a:pt x="1524000" y="756920"/>
                  <a:pt x="1516380" y="746760"/>
                </a:cubicBezTo>
                <a:cubicBezTo>
                  <a:pt x="1508760" y="723900"/>
                  <a:pt x="1499364" y="701557"/>
                  <a:pt x="1493520" y="678180"/>
                </a:cubicBezTo>
                <a:cubicBezTo>
                  <a:pt x="1490980" y="668020"/>
                  <a:pt x="1488777" y="657770"/>
                  <a:pt x="1485900" y="647700"/>
                </a:cubicBezTo>
                <a:cubicBezTo>
                  <a:pt x="1483693" y="639977"/>
                  <a:pt x="1480228" y="632632"/>
                  <a:pt x="1478280" y="624840"/>
                </a:cubicBezTo>
                <a:cubicBezTo>
                  <a:pt x="1475139" y="612275"/>
                  <a:pt x="1474068" y="599235"/>
                  <a:pt x="1470660" y="586740"/>
                </a:cubicBezTo>
                <a:cubicBezTo>
                  <a:pt x="1466433" y="571242"/>
                  <a:pt x="1455420" y="541020"/>
                  <a:pt x="1455420" y="541020"/>
                </a:cubicBezTo>
                <a:cubicBezTo>
                  <a:pt x="1450744" y="484914"/>
                  <a:pt x="1452096" y="459144"/>
                  <a:pt x="1440180" y="411480"/>
                </a:cubicBezTo>
                <a:cubicBezTo>
                  <a:pt x="1430719" y="373635"/>
                  <a:pt x="1433676" y="401756"/>
                  <a:pt x="1417320" y="358140"/>
                </a:cubicBezTo>
                <a:cubicBezTo>
                  <a:pt x="1396232" y="301905"/>
                  <a:pt x="1425344" y="351127"/>
                  <a:pt x="1394460" y="304800"/>
                </a:cubicBezTo>
                <a:cubicBezTo>
                  <a:pt x="1390503" y="288971"/>
                  <a:pt x="1378557" y="237876"/>
                  <a:pt x="1371600" y="228600"/>
                </a:cubicBezTo>
                <a:cubicBezTo>
                  <a:pt x="1335808" y="180878"/>
                  <a:pt x="1357720" y="207100"/>
                  <a:pt x="1303020" y="152400"/>
                </a:cubicBezTo>
                <a:cubicBezTo>
                  <a:pt x="1292860" y="142240"/>
                  <a:pt x="1280510" y="133875"/>
                  <a:pt x="1272540" y="121920"/>
                </a:cubicBezTo>
                <a:cubicBezTo>
                  <a:pt x="1267460" y="114300"/>
                  <a:pt x="1264335" y="104923"/>
                  <a:pt x="1257300" y="99060"/>
                </a:cubicBezTo>
                <a:cubicBezTo>
                  <a:pt x="1248574" y="91788"/>
                  <a:pt x="1237261" y="88295"/>
                  <a:pt x="1226820" y="83820"/>
                </a:cubicBezTo>
                <a:cubicBezTo>
                  <a:pt x="1214111" y="78373"/>
                  <a:pt x="1185564" y="70997"/>
                  <a:pt x="1173480" y="68580"/>
                </a:cubicBezTo>
                <a:cubicBezTo>
                  <a:pt x="1158330" y="65550"/>
                  <a:pt x="1142842" y="64312"/>
                  <a:pt x="1127760" y="60960"/>
                </a:cubicBezTo>
                <a:cubicBezTo>
                  <a:pt x="1092497" y="53124"/>
                  <a:pt x="1115910" y="51252"/>
                  <a:pt x="1074420" y="45720"/>
                </a:cubicBezTo>
                <a:cubicBezTo>
                  <a:pt x="1046611" y="42012"/>
                  <a:pt x="1018540" y="40640"/>
                  <a:pt x="990600" y="38100"/>
                </a:cubicBezTo>
                <a:cubicBezTo>
                  <a:pt x="965200" y="33020"/>
                  <a:pt x="939951" y="27118"/>
                  <a:pt x="914400" y="22860"/>
                </a:cubicBezTo>
                <a:cubicBezTo>
                  <a:pt x="894019" y="19463"/>
                  <a:pt x="851880" y="12945"/>
                  <a:pt x="830580" y="7620"/>
                </a:cubicBezTo>
                <a:cubicBezTo>
                  <a:pt x="822788" y="5672"/>
                  <a:pt x="815340" y="2540"/>
                  <a:pt x="807720" y="0"/>
                </a:cubicBezTo>
                <a:cubicBezTo>
                  <a:pt x="759460" y="2540"/>
                  <a:pt x="711085" y="3433"/>
                  <a:pt x="662940" y="7620"/>
                </a:cubicBezTo>
                <a:cubicBezTo>
                  <a:pt x="657029" y="8134"/>
                  <a:pt x="617575" y="18872"/>
                  <a:pt x="609600" y="22860"/>
                </a:cubicBezTo>
                <a:cubicBezTo>
                  <a:pt x="601409" y="26956"/>
                  <a:pt x="594691" y="33556"/>
                  <a:pt x="586740" y="38100"/>
                </a:cubicBezTo>
                <a:cubicBezTo>
                  <a:pt x="576877" y="43736"/>
                  <a:pt x="566420" y="48260"/>
                  <a:pt x="556260" y="53340"/>
                </a:cubicBezTo>
                <a:cubicBezTo>
                  <a:pt x="546100" y="68580"/>
                  <a:pt x="541020" y="88900"/>
                  <a:pt x="525780" y="99060"/>
                </a:cubicBezTo>
                <a:cubicBezTo>
                  <a:pt x="502822" y="114365"/>
                  <a:pt x="499510" y="117939"/>
                  <a:pt x="472440" y="129540"/>
                </a:cubicBezTo>
                <a:cubicBezTo>
                  <a:pt x="437819" y="144378"/>
                  <a:pt x="427990" y="180340"/>
                  <a:pt x="419100" y="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85800">
              <a:schemeClr val="bg1">
                <a:alpha val="86000"/>
              </a:schemeClr>
            </a:glow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6" name="Picture 2" descr="D:\Betsy葛\1\fg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2214563"/>
            <a:ext cx="12001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69072" y="1436918"/>
            <a:ext cx="1152880" cy="1107996"/>
          </a:xfrm>
          <a:prstGeom prst="rect">
            <a:avLst/>
          </a:prstGeom>
          <a:noFill/>
          <a:effectLst>
            <a:glow rad="622300">
              <a:schemeClr val="bg1">
                <a:lumMod val="50000"/>
                <a:alpha val="31000"/>
              </a:schemeClr>
            </a:glow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dirty="0">
                <a:latin typeface="Adobe Gothic Std B" pitchFamily="34" charset="-128"/>
                <a:ea typeface="Adobe Gothic Std B" pitchFamily="34" charset="-128"/>
              </a:rPr>
              <a:t>26</a:t>
            </a:r>
            <a:endParaRPr lang="zh-CN" altLang="en-US" sz="6600" dirty="0">
              <a:latin typeface="Adobe Gothic Std B" pitchFamily="34" charset="-128"/>
              <a:ea typeface="+mn-ea"/>
            </a:endParaRPr>
          </a:p>
        </p:txBody>
      </p:sp>
      <p:pic>
        <p:nvPicPr>
          <p:cNvPr id="1027" name="Picture 3" descr="D:\Betsy葛\1\fggf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2157413"/>
            <a:ext cx="1322387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27088" y="1096963"/>
            <a:ext cx="1319212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8800" b="1">
                <a:solidFill>
                  <a:srgbClr val="C80A14"/>
                </a:solidFill>
                <a:latin typeface="方正大黑简体" pitchFamily="2" charset="-122"/>
                <a:ea typeface="方正大黑简体" pitchFamily="2" charset="-122"/>
              </a:rPr>
              <a:t>！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97038" y="3481388"/>
            <a:ext cx="23637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/>
              <a:t>GOT</a:t>
            </a:r>
            <a:r>
              <a:rPr lang="zh-CN" altLang="en-US" sz="2400"/>
              <a:t>  </a:t>
            </a:r>
            <a:r>
              <a:rPr lang="en-US" altLang="zh-CN" sz="2400"/>
              <a:t>AN</a:t>
            </a:r>
            <a:r>
              <a:rPr lang="zh-CN" altLang="en-US" sz="2400"/>
              <a:t>  </a:t>
            </a:r>
            <a:r>
              <a:rPr lang="en-US" altLang="zh-CN" sz="2400" b="1"/>
              <a:t>IDEA</a:t>
            </a:r>
            <a:r>
              <a:rPr lang="zh-CN" altLang="en-US" sz="2400" b="1"/>
              <a:t> ？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5695950" y="2374900"/>
            <a:ext cx="136525" cy="1890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226300" y="2185988"/>
            <a:ext cx="177800" cy="2000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724525" y="4046538"/>
            <a:ext cx="1612900" cy="280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5649913" y="2182813"/>
            <a:ext cx="1576387" cy="192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649913" y="2374900"/>
            <a:ext cx="90487" cy="1946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5724525" y="4143375"/>
            <a:ext cx="1679575" cy="184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161213" y="2185988"/>
            <a:ext cx="176212" cy="1916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5702300" y="2278063"/>
            <a:ext cx="1458913" cy="153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D:\Betsy葛\1\对方是个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163" y="2146300"/>
            <a:ext cx="1376362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5" name="直接连接符 1024"/>
          <p:cNvCxnSpPr/>
          <p:nvPr/>
        </p:nvCxnSpPr>
        <p:spPr>
          <a:xfrm>
            <a:off x="7404100" y="2603500"/>
            <a:ext cx="188913" cy="1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直接连接符 1030"/>
          <p:cNvCxnSpPr/>
          <p:nvPr/>
        </p:nvCxnSpPr>
        <p:spPr>
          <a:xfrm flipV="1">
            <a:off x="7593013" y="2478088"/>
            <a:ext cx="115887" cy="319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直接连接符 1032"/>
          <p:cNvCxnSpPr/>
          <p:nvPr/>
        </p:nvCxnSpPr>
        <p:spPr>
          <a:xfrm flipH="1">
            <a:off x="7404100" y="2478088"/>
            <a:ext cx="304800" cy="127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任意多边形 1044"/>
          <p:cNvSpPr/>
          <p:nvPr/>
        </p:nvSpPr>
        <p:spPr>
          <a:xfrm rot="21294230">
            <a:off x="6035675" y="3576638"/>
            <a:ext cx="1103313" cy="558800"/>
          </a:xfrm>
          <a:custGeom>
            <a:avLst/>
            <a:gdLst>
              <a:gd name="connsiteX0" fmla="*/ 0 w 1323474"/>
              <a:gd name="connsiteY0" fmla="*/ 252663 h 402192"/>
              <a:gd name="connsiteX1" fmla="*/ 12032 w 1323474"/>
              <a:gd name="connsiteY1" fmla="*/ 324853 h 402192"/>
              <a:gd name="connsiteX2" fmla="*/ 24063 w 1323474"/>
              <a:gd name="connsiteY2" fmla="*/ 372979 h 402192"/>
              <a:gd name="connsiteX3" fmla="*/ 48127 w 1323474"/>
              <a:gd name="connsiteY3" fmla="*/ 300789 h 402192"/>
              <a:gd name="connsiteX4" fmla="*/ 60158 w 1323474"/>
              <a:gd name="connsiteY4" fmla="*/ 336884 h 402192"/>
              <a:gd name="connsiteX5" fmla="*/ 72190 w 1323474"/>
              <a:gd name="connsiteY5" fmla="*/ 397042 h 402192"/>
              <a:gd name="connsiteX6" fmla="*/ 96253 w 1323474"/>
              <a:gd name="connsiteY6" fmla="*/ 348916 h 402192"/>
              <a:gd name="connsiteX7" fmla="*/ 120316 w 1323474"/>
              <a:gd name="connsiteY7" fmla="*/ 312821 h 402192"/>
              <a:gd name="connsiteX8" fmla="*/ 156411 w 1323474"/>
              <a:gd name="connsiteY8" fmla="*/ 336884 h 402192"/>
              <a:gd name="connsiteX9" fmla="*/ 192506 w 1323474"/>
              <a:gd name="connsiteY9" fmla="*/ 216568 h 402192"/>
              <a:gd name="connsiteX10" fmla="*/ 228600 w 1323474"/>
              <a:gd name="connsiteY10" fmla="*/ 360947 h 402192"/>
              <a:gd name="connsiteX11" fmla="*/ 240632 w 1323474"/>
              <a:gd name="connsiteY11" fmla="*/ 324853 h 402192"/>
              <a:gd name="connsiteX12" fmla="*/ 264695 w 1323474"/>
              <a:gd name="connsiteY12" fmla="*/ 288758 h 402192"/>
              <a:gd name="connsiteX13" fmla="*/ 312821 w 1323474"/>
              <a:gd name="connsiteY13" fmla="*/ 216568 h 402192"/>
              <a:gd name="connsiteX14" fmla="*/ 336885 w 1323474"/>
              <a:gd name="connsiteY14" fmla="*/ 348916 h 402192"/>
              <a:gd name="connsiteX15" fmla="*/ 348916 w 1323474"/>
              <a:gd name="connsiteY15" fmla="*/ 312821 h 402192"/>
              <a:gd name="connsiteX16" fmla="*/ 385011 w 1323474"/>
              <a:gd name="connsiteY16" fmla="*/ 276726 h 402192"/>
              <a:gd name="connsiteX17" fmla="*/ 409074 w 1323474"/>
              <a:gd name="connsiteY17" fmla="*/ 240632 h 402192"/>
              <a:gd name="connsiteX18" fmla="*/ 445169 w 1323474"/>
              <a:gd name="connsiteY18" fmla="*/ 276726 h 402192"/>
              <a:gd name="connsiteX19" fmla="*/ 481263 w 1323474"/>
              <a:gd name="connsiteY19" fmla="*/ 216568 h 402192"/>
              <a:gd name="connsiteX20" fmla="*/ 493295 w 1323474"/>
              <a:gd name="connsiteY20" fmla="*/ 180474 h 402192"/>
              <a:gd name="connsiteX21" fmla="*/ 505327 w 1323474"/>
              <a:gd name="connsiteY21" fmla="*/ 228600 h 402192"/>
              <a:gd name="connsiteX22" fmla="*/ 517358 w 1323474"/>
              <a:gd name="connsiteY22" fmla="*/ 397042 h 402192"/>
              <a:gd name="connsiteX23" fmla="*/ 577516 w 1323474"/>
              <a:gd name="connsiteY23" fmla="*/ 240632 h 402192"/>
              <a:gd name="connsiteX24" fmla="*/ 601579 w 1323474"/>
              <a:gd name="connsiteY24" fmla="*/ 192505 h 402192"/>
              <a:gd name="connsiteX25" fmla="*/ 613611 w 1323474"/>
              <a:gd name="connsiteY25" fmla="*/ 240632 h 402192"/>
              <a:gd name="connsiteX26" fmla="*/ 673769 w 1323474"/>
              <a:gd name="connsiteY26" fmla="*/ 156411 h 402192"/>
              <a:gd name="connsiteX27" fmla="*/ 697832 w 1323474"/>
              <a:gd name="connsiteY27" fmla="*/ 348916 h 402192"/>
              <a:gd name="connsiteX28" fmla="*/ 709863 w 1323474"/>
              <a:gd name="connsiteY28" fmla="*/ 300789 h 402192"/>
              <a:gd name="connsiteX29" fmla="*/ 770021 w 1323474"/>
              <a:gd name="connsiteY29" fmla="*/ 168442 h 402192"/>
              <a:gd name="connsiteX30" fmla="*/ 794085 w 1323474"/>
              <a:gd name="connsiteY30" fmla="*/ 84221 h 402192"/>
              <a:gd name="connsiteX31" fmla="*/ 806116 w 1323474"/>
              <a:gd name="connsiteY31" fmla="*/ 48126 h 402192"/>
              <a:gd name="connsiteX32" fmla="*/ 818148 w 1323474"/>
              <a:gd name="connsiteY32" fmla="*/ 96253 h 402192"/>
              <a:gd name="connsiteX33" fmla="*/ 830179 w 1323474"/>
              <a:gd name="connsiteY33" fmla="*/ 204537 h 402192"/>
              <a:gd name="connsiteX34" fmla="*/ 842211 w 1323474"/>
              <a:gd name="connsiteY34" fmla="*/ 156411 h 402192"/>
              <a:gd name="connsiteX35" fmla="*/ 854242 w 1323474"/>
              <a:gd name="connsiteY35" fmla="*/ 120316 h 402192"/>
              <a:gd name="connsiteX36" fmla="*/ 902369 w 1323474"/>
              <a:gd name="connsiteY36" fmla="*/ 0 h 402192"/>
              <a:gd name="connsiteX37" fmla="*/ 914400 w 1323474"/>
              <a:gd name="connsiteY37" fmla="*/ 60158 h 402192"/>
              <a:gd name="connsiteX38" fmla="*/ 926432 w 1323474"/>
              <a:gd name="connsiteY38" fmla="*/ 397042 h 402192"/>
              <a:gd name="connsiteX39" fmla="*/ 950495 w 1323474"/>
              <a:gd name="connsiteY39" fmla="*/ 324853 h 402192"/>
              <a:gd name="connsiteX40" fmla="*/ 974558 w 1323474"/>
              <a:gd name="connsiteY40" fmla="*/ 276726 h 402192"/>
              <a:gd name="connsiteX41" fmla="*/ 986590 w 1323474"/>
              <a:gd name="connsiteY41" fmla="*/ 228600 h 402192"/>
              <a:gd name="connsiteX42" fmla="*/ 1010653 w 1323474"/>
              <a:gd name="connsiteY42" fmla="*/ 192505 h 402192"/>
              <a:gd name="connsiteX43" fmla="*/ 1058779 w 1323474"/>
              <a:gd name="connsiteY43" fmla="*/ 72189 h 402192"/>
              <a:gd name="connsiteX44" fmla="*/ 1082842 w 1323474"/>
              <a:gd name="connsiteY44" fmla="*/ 12032 h 402192"/>
              <a:gd name="connsiteX45" fmla="*/ 1106906 w 1323474"/>
              <a:gd name="connsiteY45" fmla="*/ 312821 h 402192"/>
              <a:gd name="connsiteX46" fmla="*/ 1118937 w 1323474"/>
              <a:gd name="connsiteY46" fmla="*/ 276726 h 402192"/>
              <a:gd name="connsiteX47" fmla="*/ 1155032 w 1323474"/>
              <a:gd name="connsiteY47" fmla="*/ 192505 h 402192"/>
              <a:gd name="connsiteX48" fmla="*/ 1167063 w 1323474"/>
              <a:gd name="connsiteY48" fmla="*/ 144379 h 402192"/>
              <a:gd name="connsiteX49" fmla="*/ 1179095 w 1323474"/>
              <a:gd name="connsiteY49" fmla="*/ 204537 h 402192"/>
              <a:gd name="connsiteX50" fmla="*/ 1191127 w 1323474"/>
              <a:gd name="connsiteY50" fmla="*/ 240632 h 402192"/>
              <a:gd name="connsiteX51" fmla="*/ 1239253 w 1323474"/>
              <a:gd name="connsiteY51" fmla="*/ 312821 h 402192"/>
              <a:gd name="connsiteX52" fmla="*/ 1311442 w 1323474"/>
              <a:gd name="connsiteY52" fmla="*/ 216568 h 402192"/>
              <a:gd name="connsiteX53" fmla="*/ 1323474 w 1323474"/>
              <a:gd name="connsiteY53" fmla="*/ 264695 h 402192"/>
              <a:gd name="connsiteX54" fmla="*/ 1311442 w 1323474"/>
              <a:gd name="connsiteY54" fmla="*/ 312821 h 40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23474" h="402192">
                <a:moveTo>
                  <a:pt x="0" y="252663"/>
                </a:moveTo>
                <a:cubicBezTo>
                  <a:pt x="4011" y="276726"/>
                  <a:pt x="7248" y="300931"/>
                  <a:pt x="12032" y="324853"/>
                </a:cubicBezTo>
                <a:cubicBezTo>
                  <a:pt x="15275" y="341068"/>
                  <a:pt x="10305" y="382152"/>
                  <a:pt x="24063" y="372979"/>
                </a:cubicBezTo>
                <a:cubicBezTo>
                  <a:pt x="45168" y="358909"/>
                  <a:pt x="48127" y="300789"/>
                  <a:pt x="48127" y="300789"/>
                </a:cubicBezTo>
                <a:cubicBezTo>
                  <a:pt x="52137" y="312821"/>
                  <a:pt x="57082" y="324580"/>
                  <a:pt x="60158" y="336884"/>
                </a:cubicBezTo>
                <a:cubicBezTo>
                  <a:pt x="65118" y="356723"/>
                  <a:pt x="52790" y="390575"/>
                  <a:pt x="72190" y="397042"/>
                </a:cubicBezTo>
                <a:cubicBezTo>
                  <a:pt x="89205" y="402714"/>
                  <a:pt x="87355" y="364488"/>
                  <a:pt x="96253" y="348916"/>
                </a:cubicBezTo>
                <a:cubicBezTo>
                  <a:pt x="103427" y="336361"/>
                  <a:pt x="112295" y="324853"/>
                  <a:pt x="120316" y="312821"/>
                </a:cubicBezTo>
                <a:cubicBezTo>
                  <a:pt x="132348" y="320842"/>
                  <a:pt x="145119" y="345917"/>
                  <a:pt x="156411" y="336884"/>
                </a:cubicBezTo>
                <a:cubicBezTo>
                  <a:pt x="165564" y="329561"/>
                  <a:pt x="187451" y="236786"/>
                  <a:pt x="192506" y="216568"/>
                </a:cubicBezTo>
                <a:cubicBezTo>
                  <a:pt x="254699" y="278763"/>
                  <a:pt x="181223" y="195126"/>
                  <a:pt x="228600" y="360947"/>
                </a:cubicBezTo>
                <a:cubicBezTo>
                  <a:pt x="232084" y="373141"/>
                  <a:pt x="234960" y="336196"/>
                  <a:pt x="240632" y="324853"/>
                </a:cubicBezTo>
                <a:cubicBezTo>
                  <a:pt x="247099" y="311919"/>
                  <a:pt x="258228" y="301692"/>
                  <a:pt x="264695" y="288758"/>
                </a:cubicBezTo>
                <a:cubicBezTo>
                  <a:pt x="299520" y="219109"/>
                  <a:pt x="244399" y="284992"/>
                  <a:pt x="312821" y="216568"/>
                </a:cubicBezTo>
                <a:cubicBezTo>
                  <a:pt x="345569" y="118330"/>
                  <a:pt x="311014" y="206627"/>
                  <a:pt x="336885" y="348916"/>
                </a:cubicBezTo>
                <a:cubicBezTo>
                  <a:pt x="339154" y="361394"/>
                  <a:pt x="341881" y="323373"/>
                  <a:pt x="348916" y="312821"/>
                </a:cubicBezTo>
                <a:cubicBezTo>
                  <a:pt x="358354" y="298663"/>
                  <a:pt x="374118" y="289798"/>
                  <a:pt x="385011" y="276726"/>
                </a:cubicBezTo>
                <a:cubicBezTo>
                  <a:pt x="394268" y="265618"/>
                  <a:pt x="401053" y="252663"/>
                  <a:pt x="409074" y="240632"/>
                </a:cubicBezTo>
                <a:cubicBezTo>
                  <a:pt x="441840" y="371694"/>
                  <a:pt x="424337" y="360056"/>
                  <a:pt x="445169" y="276726"/>
                </a:cubicBezTo>
                <a:cubicBezTo>
                  <a:pt x="455581" y="235076"/>
                  <a:pt x="452889" y="244943"/>
                  <a:pt x="481263" y="216568"/>
                </a:cubicBezTo>
                <a:cubicBezTo>
                  <a:pt x="485274" y="204537"/>
                  <a:pt x="481952" y="174802"/>
                  <a:pt x="493295" y="180474"/>
                </a:cubicBezTo>
                <a:cubicBezTo>
                  <a:pt x="508085" y="187869"/>
                  <a:pt x="503501" y="212165"/>
                  <a:pt x="505327" y="228600"/>
                </a:cubicBezTo>
                <a:cubicBezTo>
                  <a:pt x="511543" y="284546"/>
                  <a:pt x="513348" y="340895"/>
                  <a:pt x="517358" y="397042"/>
                </a:cubicBezTo>
                <a:cubicBezTo>
                  <a:pt x="535293" y="343240"/>
                  <a:pt x="551099" y="293467"/>
                  <a:pt x="577516" y="240632"/>
                </a:cubicBezTo>
                <a:lnTo>
                  <a:pt x="601579" y="192505"/>
                </a:lnTo>
                <a:cubicBezTo>
                  <a:pt x="605590" y="208547"/>
                  <a:pt x="597075" y="240632"/>
                  <a:pt x="613611" y="240632"/>
                </a:cubicBezTo>
                <a:cubicBezTo>
                  <a:pt x="618585" y="240632"/>
                  <a:pt x="667280" y="166144"/>
                  <a:pt x="673769" y="156411"/>
                </a:cubicBezTo>
                <a:cubicBezTo>
                  <a:pt x="712240" y="40991"/>
                  <a:pt x="671226" y="149374"/>
                  <a:pt x="697832" y="348916"/>
                </a:cubicBezTo>
                <a:cubicBezTo>
                  <a:pt x="700017" y="365307"/>
                  <a:pt x="705111" y="316628"/>
                  <a:pt x="709863" y="300789"/>
                </a:cubicBezTo>
                <a:cubicBezTo>
                  <a:pt x="735028" y="216905"/>
                  <a:pt x="726680" y="240679"/>
                  <a:pt x="770021" y="168442"/>
                </a:cubicBezTo>
                <a:cubicBezTo>
                  <a:pt x="778042" y="140368"/>
                  <a:pt x="785695" y="112187"/>
                  <a:pt x="794085" y="84221"/>
                </a:cubicBezTo>
                <a:cubicBezTo>
                  <a:pt x="797729" y="72073"/>
                  <a:pt x="794773" y="42454"/>
                  <a:pt x="806116" y="48126"/>
                </a:cubicBezTo>
                <a:cubicBezTo>
                  <a:pt x="820906" y="55521"/>
                  <a:pt x="814137" y="80211"/>
                  <a:pt x="818148" y="96253"/>
                </a:cubicBezTo>
                <a:cubicBezTo>
                  <a:pt x="822158" y="132348"/>
                  <a:pt x="816691" y="170818"/>
                  <a:pt x="830179" y="204537"/>
                </a:cubicBezTo>
                <a:cubicBezTo>
                  <a:pt x="836320" y="219890"/>
                  <a:pt x="837668" y="172311"/>
                  <a:pt x="842211" y="156411"/>
                </a:cubicBezTo>
                <a:cubicBezTo>
                  <a:pt x="845695" y="144217"/>
                  <a:pt x="850598" y="132464"/>
                  <a:pt x="854242" y="120316"/>
                </a:cubicBezTo>
                <a:cubicBezTo>
                  <a:pt x="884826" y="18370"/>
                  <a:pt x="860849" y="62281"/>
                  <a:pt x="902369" y="0"/>
                </a:cubicBezTo>
                <a:cubicBezTo>
                  <a:pt x="906379" y="20053"/>
                  <a:pt x="913163" y="39746"/>
                  <a:pt x="914400" y="60158"/>
                </a:cubicBezTo>
                <a:cubicBezTo>
                  <a:pt x="921198" y="172318"/>
                  <a:pt x="911250" y="285706"/>
                  <a:pt x="926432" y="397042"/>
                </a:cubicBezTo>
                <a:cubicBezTo>
                  <a:pt x="929859" y="422174"/>
                  <a:pt x="941075" y="348403"/>
                  <a:pt x="950495" y="324853"/>
                </a:cubicBezTo>
                <a:cubicBezTo>
                  <a:pt x="957156" y="308200"/>
                  <a:pt x="968260" y="293520"/>
                  <a:pt x="974558" y="276726"/>
                </a:cubicBezTo>
                <a:cubicBezTo>
                  <a:pt x="980364" y="261243"/>
                  <a:pt x="980076" y="243799"/>
                  <a:pt x="986590" y="228600"/>
                </a:cubicBezTo>
                <a:cubicBezTo>
                  <a:pt x="992286" y="215309"/>
                  <a:pt x="1004593" y="205634"/>
                  <a:pt x="1010653" y="192505"/>
                </a:cubicBezTo>
                <a:cubicBezTo>
                  <a:pt x="1028754" y="153286"/>
                  <a:pt x="1042737" y="112294"/>
                  <a:pt x="1058779" y="72189"/>
                </a:cubicBezTo>
                <a:lnTo>
                  <a:pt x="1082842" y="12032"/>
                </a:lnTo>
                <a:cubicBezTo>
                  <a:pt x="1121357" y="166087"/>
                  <a:pt x="1063326" y="-79399"/>
                  <a:pt x="1106906" y="312821"/>
                </a:cubicBezTo>
                <a:cubicBezTo>
                  <a:pt x="1108307" y="325426"/>
                  <a:pt x="1115453" y="288920"/>
                  <a:pt x="1118937" y="276726"/>
                </a:cubicBezTo>
                <a:cubicBezTo>
                  <a:pt x="1138360" y="208746"/>
                  <a:pt x="1118401" y="247453"/>
                  <a:pt x="1155032" y="192505"/>
                </a:cubicBezTo>
                <a:cubicBezTo>
                  <a:pt x="1159042" y="176463"/>
                  <a:pt x="1152273" y="136984"/>
                  <a:pt x="1167063" y="144379"/>
                </a:cubicBezTo>
                <a:cubicBezTo>
                  <a:pt x="1185354" y="153525"/>
                  <a:pt x="1174135" y="184698"/>
                  <a:pt x="1179095" y="204537"/>
                </a:cubicBezTo>
                <a:cubicBezTo>
                  <a:pt x="1182171" y="216841"/>
                  <a:pt x="1187116" y="228600"/>
                  <a:pt x="1191127" y="240632"/>
                </a:cubicBezTo>
                <a:cubicBezTo>
                  <a:pt x="1254520" y="145542"/>
                  <a:pt x="1163931" y="262606"/>
                  <a:pt x="1239253" y="312821"/>
                </a:cubicBezTo>
                <a:cubicBezTo>
                  <a:pt x="1245848" y="317218"/>
                  <a:pt x="1301607" y="231321"/>
                  <a:pt x="1311442" y="216568"/>
                </a:cubicBezTo>
                <a:cubicBezTo>
                  <a:pt x="1315453" y="232610"/>
                  <a:pt x="1323474" y="248159"/>
                  <a:pt x="1323474" y="264695"/>
                </a:cubicBezTo>
                <a:cubicBezTo>
                  <a:pt x="1323474" y="281231"/>
                  <a:pt x="1311442" y="312821"/>
                  <a:pt x="1311442" y="31282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13" name="TextBox 1112"/>
          <p:cNvSpPr txBox="1">
            <a:spLocks noChangeArrowheads="1"/>
          </p:cNvSpPr>
          <p:nvPr/>
        </p:nvSpPr>
        <p:spPr bwMode="auto">
          <a:xfrm>
            <a:off x="4708525" y="4246563"/>
            <a:ext cx="32559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/>
              <a:t>WRITE</a:t>
            </a:r>
            <a:r>
              <a:rPr lang="zh-CN" altLang="en-US" sz="3600"/>
              <a:t> </a:t>
            </a:r>
            <a:r>
              <a:rPr lang="en-US" altLang="zh-CN" sz="3600"/>
              <a:t>IT</a:t>
            </a:r>
            <a:r>
              <a:rPr lang="zh-CN" altLang="en-US" sz="3600"/>
              <a:t> </a:t>
            </a:r>
            <a:r>
              <a:rPr lang="en-US" altLang="zh-CN" sz="3600"/>
              <a:t>DOWN</a:t>
            </a:r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37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67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67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67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67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1" nodeType="withEffect">
                                  <p:stCondLst>
                                    <p:cond delay="670"/>
                                  </p:stCondLst>
                                  <p:childTnLst>
                                    <p:animMotion origin="layout" path="M 2.77556E-17 -3.7037E-6 L 2.77556E-17 -0.07592 " pathEditMode="relative" rAng="0" ptsTypes="AA">
                                      <p:cBhvr>
                                        <p:cTn id="22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9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67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2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2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3750"/>
                            </p:stCondLst>
                            <p:childTnLst>
                              <p:par>
                                <p:cTn id="7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950"/>
                            </p:stCondLst>
                            <p:childTnLst>
                              <p:par>
                                <p:cTn id="8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11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400" y="490538"/>
            <a:ext cx="8058150" cy="4219575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055" name="Picture 7" descr="D:\Betsy葛\1\未标ssdf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4700" y="7938"/>
            <a:ext cx="10109200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 descr="D:\Betsy葛\1\dfg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4700" y="7938"/>
            <a:ext cx="10109200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 descr="D:\Betsy葛\1\yuy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4700" y="7938"/>
            <a:ext cx="10109200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813" y="7938"/>
            <a:ext cx="9115426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497513" y="384175"/>
            <a:ext cx="2208212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800">
                <a:latin typeface="Adobe Gothic Std B" pitchFamily="34" charset="-128"/>
                <a:ea typeface="Adobe Gothic Std B" pitchFamily="34" charset="-128"/>
              </a:rPr>
              <a:t>27</a:t>
            </a:r>
            <a:endParaRPr lang="zh-CN" altLang="en-US" sz="13800">
              <a:latin typeface="Adobe Gothic Std B" pitchFamily="34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04850" y="1189038"/>
            <a:ext cx="22558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6000" b="1"/>
              <a:t>CLEAN</a:t>
            </a:r>
            <a:endParaRPr lang="zh-CN" altLang="en-US" sz="6000" b="1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2000" y="1931988"/>
            <a:ext cx="1841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/>
              <a:t>YOUR</a:t>
            </a:r>
            <a:endParaRPr lang="zh-CN" altLang="en-US" sz="400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0" y="2447925"/>
            <a:ext cx="2795588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/>
              <a:t>WORKSPACE</a:t>
            </a:r>
            <a:endParaRPr lang="zh-CN" altLang="en-US" sz="4000"/>
          </a:p>
        </p:txBody>
      </p:sp>
    </p:spTree>
  </p:cSld>
  <p:clrMapOvr>
    <a:masterClrMapping/>
  </p:clrMapOvr>
  <p:transition spd="med" advClick="0" advTm="27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9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59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1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29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5"/>
          <p:cNvSpPr txBox="1">
            <a:spLocks noChangeArrowheads="1"/>
          </p:cNvSpPr>
          <p:nvPr/>
        </p:nvSpPr>
        <p:spPr bwMode="auto">
          <a:xfrm>
            <a:off x="19050" y="-604838"/>
            <a:ext cx="3390900" cy="772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9600" b="1" dirty="0">
                <a:latin typeface="黑体" pitchFamily="2" charset="-122"/>
                <a:ea typeface="黑体" pitchFamily="2" charset="-122"/>
              </a:rPr>
              <a:t>1</a:t>
            </a:r>
            <a:endParaRPr lang="zh-CN" altLang="en-US" sz="496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495550" y="1412875"/>
            <a:ext cx="5334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5400" b="1">
                <a:latin typeface="黑体" pitchFamily="2" charset="-122"/>
                <a:ea typeface="黑体" pitchFamily="2" charset="-122"/>
              </a:rPr>
              <a:t>1</a:t>
            </a:r>
            <a:endParaRPr lang="zh-CN" altLang="en-US" sz="54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495550" y="2117725"/>
            <a:ext cx="533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5400" b="1">
                <a:latin typeface="黑体" pitchFamily="2" charset="-122"/>
                <a:ea typeface="黑体" pitchFamily="2" charset="-122"/>
              </a:rPr>
              <a:t>2</a:t>
            </a:r>
            <a:endParaRPr lang="zh-CN" altLang="en-US" sz="54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495550" y="2824163"/>
            <a:ext cx="5334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54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zh-CN" altLang="en-US" sz="5400" b="1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86113" y="1828800"/>
            <a:ext cx="2098675" cy="2238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186113" y="2501900"/>
            <a:ext cx="2098675" cy="222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86113" y="3173413"/>
            <a:ext cx="2098675" cy="2238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571750" y="3689350"/>
            <a:ext cx="13985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300">
                <a:latin typeface="微软雅黑" pitchFamily="34" charset="-122"/>
                <a:ea typeface="微软雅黑" pitchFamily="34" charset="-122"/>
              </a:rPr>
              <a:t>MAKE</a:t>
            </a:r>
            <a:endParaRPr lang="zh-CN" altLang="en-US" sz="3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064000" y="3689350"/>
            <a:ext cx="1331913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300" b="1">
                <a:latin typeface="微软雅黑" pitchFamily="34" charset="-122"/>
                <a:ea typeface="微软雅黑" pitchFamily="34" charset="-122"/>
              </a:rPr>
              <a:t>LISTS</a:t>
            </a:r>
            <a:endParaRPr lang="zh-CN" altLang="en-US" sz="3300" b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1187586" y="-423863"/>
            <a:ext cx="2206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3600" spc="-2000" dirty="0" smtClean="0"/>
              <a:t>HXRYV</a:t>
            </a:r>
            <a:endParaRPr lang="zh-CN" altLang="en-US" sz="3600" spc="-2000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33623" y="1725613"/>
            <a:ext cx="5032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/>
              <a:t>H</a:t>
            </a:r>
            <a:endParaRPr lang="zh-CN" altLang="en-US" sz="4000" b="1"/>
          </a:p>
        </p:txBody>
      </p:sp>
      <p:cxnSp>
        <p:nvCxnSpPr>
          <p:cNvPr id="6" name="直接连接符 5"/>
          <p:cNvCxnSpPr/>
          <p:nvPr/>
        </p:nvCxnSpPr>
        <p:spPr>
          <a:xfrm>
            <a:off x="1520825" y="-2052638"/>
            <a:ext cx="0" cy="179387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1759086" y="-620713"/>
            <a:ext cx="219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3600" spc="-2000" dirty="0" smtClean="0"/>
              <a:t>HXRYV</a:t>
            </a:r>
            <a:endParaRPr lang="zh-CN" altLang="en-US" sz="3600" spc="-2000" dirty="0" smtClean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708286" y="2257425"/>
            <a:ext cx="495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/>
              <a:t>A</a:t>
            </a:r>
            <a:endParaRPr lang="zh-CN" altLang="en-US" sz="4000" b="1"/>
          </a:p>
        </p:txBody>
      </p:sp>
      <p:cxnSp>
        <p:nvCxnSpPr>
          <p:cNvPr id="12" name="直接连接符 11"/>
          <p:cNvCxnSpPr/>
          <p:nvPr/>
        </p:nvCxnSpPr>
        <p:spPr>
          <a:xfrm>
            <a:off x="2030413" y="-2420938"/>
            <a:ext cx="0" cy="179387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2165486" y="-620713"/>
            <a:ext cx="2206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3600" spc="-2000" dirty="0" smtClean="0"/>
              <a:t>HXRYV</a:t>
            </a:r>
            <a:endParaRPr lang="zh-CN" altLang="en-US" sz="3600" spc="-2000" dirty="0" smtClean="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116273" y="2257425"/>
            <a:ext cx="4270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/>
              <a:t>v</a:t>
            </a:r>
            <a:endParaRPr lang="zh-CN" altLang="en-US" sz="4000" b="1"/>
          </a:p>
        </p:txBody>
      </p: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2506798" y="-165100"/>
            <a:ext cx="219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3600" spc="-2000" dirty="0" smtClean="0"/>
              <a:t>HXRYV</a:t>
            </a:r>
            <a:endParaRPr lang="zh-CN" altLang="en-US" sz="3600" spc="-2000" dirty="0" smtClean="0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551248" y="1984375"/>
            <a:ext cx="4349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/>
              <a:t>E</a:t>
            </a:r>
            <a:endParaRPr lang="zh-CN" altLang="en-US" sz="4000" b="1"/>
          </a:p>
        </p:txBody>
      </p:sp>
      <p:cxnSp>
        <p:nvCxnSpPr>
          <p:cNvPr id="23" name="直接连接符 22"/>
          <p:cNvCxnSpPr/>
          <p:nvPr/>
        </p:nvCxnSpPr>
        <p:spPr>
          <a:xfrm>
            <a:off x="2840038" y="-1793875"/>
            <a:ext cx="0" cy="179387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419350" y="-2990850"/>
            <a:ext cx="0" cy="26289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9"/>
          <p:cNvSpPr txBox="1">
            <a:spLocks noChangeArrowheads="1"/>
          </p:cNvSpPr>
          <p:nvPr/>
        </p:nvSpPr>
        <p:spPr bwMode="auto">
          <a:xfrm>
            <a:off x="4606199" y="4775200"/>
            <a:ext cx="295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3600" spc="-2000" dirty="0" smtClean="0"/>
              <a:t>HUKAGYV</a:t>
            </a:r>
            <a:endParaRPr lang="zh-CN" altLang="en-US" sz="3600" spc="-2000" dirty="0" smtClean="0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4715737" y="2995613"/>
            <a:ext cx="4206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/>
              <a:t>F</a:t>
            </a:r>
            <a:endParaRPr lang="zh-CN" altLang="en-US" sz="4000" b="1"/>
          </a:p>
        </p:txBody>
      </p:sp>
      <p:cxnSp>
        <p:nvCxnSpPr>
          <p:cNvPr id="48" name="直接连接符 47"/>
          <p:cNvCxnSpPr/>
          <p:nvPr/>
        </p:nvCxnSpPr>
        <p:spPr>
          <a:xfrm>
            <a:off x="4954588" y="5202238"/>
            <a:ext cx="0" cy="14192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39"/>
          <p:cNvSpPr txBox="1">
            <a:spLocks noChangeArrowheads="1"/>
          </p:cNvSpPr>
          <p:nvPr/>
        </p:nvSpPr>
        <p:spPr bwMode="auto">
          <a:xfrm>
            <a:off x="4941162" y="5005388"/>
            <a:ext cx="2968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3600" spc="-2000" dirty="0" smtClean="0"/>
              <a:t>HUKAGYV</a:t>
            </a:r>
            <a:endParaRPr lang="zh-CN" altLang="en-US" sz="3600" spc="-2000" dirty="0" smtClean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50699" y="3225800"/>
            <a:ext cx="5191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/>
              <a:t>U</a:t>
            </a:r>
            <a:endParaRPr lang="zh-CN" altLang="en-US" sz="4000" b="1"/>
          </a:p>
        </p:txBody>
      </p:sp>
      <p:cxnSp>
        <p:nvCxnSpPr>
          <p:cNvPr id="54" name="直接连接符 53"/>
          <p:cNvCxnSpPr/>
          <p:nvPr/>
        </p:nvCxnSpPr>
        <p:spPr>
          <a:xfrm>
            <a:off x="5291138" y="5432425"/>
            <a:ext cx="0" cy="14192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39"/>
          <p:cNvSpPr txBox="1">
            <a:spLocks noChangeArrowheads="1"/>
          </p:cNvSpPr>
          <p:nvPr/>
        </p:nvSpPr>
        <p:spPr bwMode="auto">
          <a:xfrm>
            <a:off x="5357087" y="5053013"/>
            <a:ext cx="2968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3600" spc="-2000" dirty="0" smtClean="0"/>
              <a:t>HUKAGYV</a:t>
            </a:r>
            <a:endParaRPr lang="zh-CN" altLang="en-US" sz="3600" spc="-2000" dirty="0" smtClean="0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466624" y="2984500"/>
            <a:ext cx="5222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/>
              <a:t>N</a:t>
            </a:r>
            <a:endParaRPr lang="zh-CN" altLang="en-US" sz="4000" b="1"/>
          </a:p>
        </p:txBody>
      </p:sp>
      <p:cxnSp>
        <p:nvCxnSpPr>
          <p:cNvPr id="57" name="直接连接符 56"/>
          <p:cNvCxnSpPr/>
          <p:nvPr/>
        </p:nvCxnSpPr>
        <p:spPr>
          <a:xfrm>
            <a:off x="5707063" y="5480050"/>
            <a:ext cx="0" cy="14192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7937500" y="1803400"/>
            <a:ext cx="889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9600">
                <a:latin typeface="Adobe Gothic Std B" pitchFamily="34" charset="-128"/>
                <a:ea typeface="Adobe Gothic Std B" pitchFamily="34" charset="-128"/>
              </a:rPr>
              <a:t>3</a:t>
            </a:r>
            <a:endParaRPr lang="zh-CN" altLang="en-US" sz="9600">
              <a:latin typeface="Adobe Gothic Std B" pitchFamily="34" charset="-128"/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7937500" y="1803400"/>
            <a:ext cx="889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9600">
                <a:latin typeface="Adobe Gothic Std B" pitchFamily="34" charset="-128"/>
                <a:ea typeface="Adobe Gothic Std B" pitchFamily="34" charset="-128"/>
              </a:rPr>
              <a:t>4</a:t>
            </a:r>
            <a:endParaRPr lang="zh-CN" altLang="en-US" sz="9600">
              <a:latin typeface="Adobe Gothic Std B" pitchFamily="34" charset="-128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7937500" y="1803400"/>
            <a:ext cx="889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9600">
                <a:latin typeface="Adobe Gothic Std B" pitchFamily="34" charset="-128"/>
                <a:ea typeface="Adobe Gothic Std B" pitchFamily="34" charset="-128"/>
              </a:rPr>
              <a:t>5</a:t>
            </a:r>
            <a:endParaRPr lang="zh-CN" altLang="en-US" sz="9600">
              <a:latin typeface="Adobe Gothic Std B" pitchFamily="34" charset="-128"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946900" y="1803400"/>
            <a:ext cx="889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9600">
                <a:latin typeface="Adobe Gothic Std B" pitchFamily="34" charset="-128"/>
                <a:ea typeface="Adobe Gothic Std B" pitchFamily="34" charset="-128"/>
              </a:rPr>
              <a:t>0</a:t>
            </a:r>
            <a:endParaRPr lang="zh-CN" altLang="en-US" sz="9600">
              <a:latin typeface="Adobe Gothic Std B" pitchFamily="34" charset="-128"/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946900" y="1803400"/>
            <a:ext cx="889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9600">
                <a:latin typeface="Adobe Gothic Std B" pitchFamily="34" charset="-128"/>
                <a:ea typeface="Adobe Gothic Std B" pitchFamily="34" charset="-128"/>
              </a:rPr>
              <a:t>2</a:t>
            </a:r>
            <a:endParaRPr lang="zh-CN" altLang="en-US" sz="9600">
              <a:latin typeface="Adobe Gothic Std B" pitchFamily="34" charset="-128"/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7937500" y="1803400"/>
            <a:ext cx="889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9600">
                <a:latin typeface="Adobe Gothic Std B" pitchFamily="34" charset="-128"/>
                <a:ea typeface="Adobe Gothic Std B" pitchFamily="34" charset="-128"/>
              </a:rPr>
              <a:t>8</a:t>
            </a:r>
            <a:endParaRPr lang="zh-CN" altLang="en-US" sz="9600">
              <a:latin typeface="Adobe Gothic Std B" pitchFamily="34" charset="-128"/>
            </a:endParaRPr>
          </a:p>
        </p:txBody>
      </p:sp>
    </p:spTree>
  </p:cSld>
  <p:clrMapOvr>
    <a:masterClrMapping/>
  </p:clrMapOvr>
  <p:transition spd="slow" advClick="0" advTm="5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1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1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2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2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3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3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4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0"/>
                                  </p:iterate>
                                  <p:childTnLst>
                                    <p:set>
                                      <p:cBhvr>
                                        <p:cTn id="35" dur="2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22222E-6 2.96296E-6 L -2.22222E-6 0.39321 " pathEditMode="relative" rAng="0" ptsTypes="AA">
                                      <p:cBhvr>
                                        <p:cTn id="37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2.96296E-6 L -0.00139 0.27315 " pathEditMode="relative" rAng="0" ptsTypes="AA">
                                      <p:cBhvr>
                                        <p:cTn id="41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1367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2.77778E-6 -0.02809 L 0.00278 -0.17469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734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0139 0.27309 L -0.00139 0.22922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9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80000"/>
                                  </p:iterate>
                                  <p:childTnLst>
                                    <p:set>
                                      <p:cBhvr>
                                        <p:cTn id="47" dur="2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0138 0.03087 L -0.00555 0.59815 " pathEditMode="relative" rAng="0" ptsTypes="AA">
                                      <p:cBhvr>
                                        <p:cTn id="49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2836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38889E-6 -3.7037E-6 L -0.00399 0.51729 " pathEditMode="relative" rAng="0" ptsTypes="AA">
                                      <p:cBhvr>
                                        <p:cTn id="51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2586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2.5E-6 2.34568E-6 L 0.00278 -0.26605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13302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0139 0.27309 L -0.00139 0.22922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93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1" presetClass="entr" presetSubtype="0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80000"/>
                                  </p:iterate>
                                  <p:childTnLst>
                                    <p:set>
                                      <p:cBhvr>
                                        <p:cTn id="59" dur="2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38778E-17 2.96296E-6 L -0.00139 0.27315 " pathEditMode="relative" rAng="0" ptsTypes="AA">
                                      <p:cBhvr>
                                        <p:cTn id="61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1367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64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0.00139 0.27309 L -0.00139 0.22922 " pathEditMode="relative" rAng="0" ptsTypes="AA">
                                      <p:cBhvr>
                                        <p:cTn id="65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93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fill="hold" grpId="1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0138 0.03087 L -0.00555 0.59815 " pathEditMode="relative" rAng="0" ptsTypes="AA">
                                      <p:cBhvr>
                                        <p:cTn id="67" dur="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28364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4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5E-6 2.34568E-6 L 0.00278 -0.26605 " pathEditMode="relative" rAng="0" ptsTypes="AA">
                                      <p:cBhvr>
                                        <p:cTn id="6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13302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80000"/>
                                  </p:iterate>
                                  <p:childTnLst>
                                    <p:set>
                                      <p:cBhvr>
                                        <p:cTn id="71" dur="2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22222E-6 2.96296E-6 L -2.22222E-6 0.39321 " pathEditMode="relative" rAng="0" ptsTypes="AA">
                                      <p:cBhvr>
                                        <p:cTn id="73" dur="9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6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38778E-17 2.96296E-6 L -0.00139 0.27315 " pathEditMode="relative" rAng="0" ptsTypes="AA">
                                      <p:cBhvr>
                                        <p:cTn id="77" dur="9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1367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4" presetClass="path" presetSubtype="0" accel="50000" decel="5000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2.77778E-6 -0.02809 L 0.00278 -0.17469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7346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4" presetClass="path" presetSubtype="0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0.00139 0.27309 L -0.00139 0.22922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93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Pct val="80000"/>
                                  </p:iterate>
                                  <p:childTnLst>
                                    <p:set>
                                      <p:cBhvr>
                                        <p:cTn id="83" dur="2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64" presetClass="path" presetSubtype="0" accel="50000" decel="50000" fill="hold" grpId="1" nodeType="withEffect">
                                  <p:stCondLst>
                                    <p:cond delay="1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8.33333E-7 1.23457E-6 L 8.33333E-7 -0.37932 " pathEditMode="relative" rAng="0" ptsTypes="AA">
                                      <p:cBhvr>
                                        <p:cTn id="85" dur="16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981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64" presetClass="path" presetSubtype="0" ac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2.22222E-6 2.3911E-6 L -2.22222E-6 -0.36299 " pathEditMode="relative" rAng="0" ptsTypes="AA">
                                      <p:cBhvr>
                                        <p:cTn id="87" dur="16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165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2.22222E-6 -0.25023 L 0.00174 -0.13809 " pathEditMode="relative" rAng="0" ptsTypes="AA">
                                      <p:cBhvr>
                                        <p:cTn id="89" dur="7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559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-0.00017 -0.00556 L -0.00017 0.18659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08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1" presetClass="entr" presetSubtype="0" fill="hold" grpId="0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80000"/>
                                  </p:iterate>
                                  <p:childTnLst>
                                    <p:set>
                                      <p:cBhvr>
                                        <p:cTn id="95" dur="2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64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8.33333E-7 1.23457E-6 L 8.33333E-7 -0.37932 " pathEditMode="relative" rAng="0" ptsTypes="AA">
                                      <p:cBhvr>
                                        <p:cTn id="97" dur="1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981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64" presetClass="path" presetSubtype="0" ac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2.22222E-6 2.3911E-6 L -2.22222E-6 -0.36299 " pathEditMode="relative" rAng="0" ptsTypes="AA">
                                      <p:cBhvr>
                                        <p:cTn id="99" dur="16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165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22222E-6 -0.25023 L 0.00174 -0.13809 " pathEditMode="relative" rAng="0" ptsTypes="AA">
                                      <p:cBhvr>
                                        <p:cTn id="101" dur="7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5592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0.00017 -0.00556 L -0.00017 0.18659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08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11" presetClass="entr" presetSubtype="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80000"/>
                                  </p:iterate>
                                  <p:childTnLst>
                                    <p:set>
                                      <p:cBhvr>
                                        <p:cTn id="107" dur="2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64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8.33333E-7 1.23457E-6 L 8.33333E-7 -0.37932 " pathEditMode="relative" rAng="0" ptsTypes="AA">
                                      <p:cBhvr>
                                        <p:cTn id="109" dur="16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981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64" presetClass="path" presetSubtype="0" ac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2.22222E-6 2.3911E-6 L -2.22222E-6 -0.36299 " pathEditMode="relative" rAng="0" ptsTypes="AA">
                                      <p:cBhvr>
                                        <p:cTn id="111" dur="16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165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2.22222E-6 -0.25023 L 0.00174 -0.13809 " pathEditMode="relative" rAng="0" ptsTypes="AA">
                                      <p:cBhvr>
                                        <p:cTn id="113" dur="7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5592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0.00017 -0.00556 L -0.00017 0.18659 " pathEditMode="relative" rAng="0" ptsTypes="AA">
                                      <p:cBhvr>
                                        <p:cTn id="11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10" grpId="1"/>
      <p:bldP spid="11" grpId="0"/>
      <p:bldP spid="11" grpId="1"/>
      <p:bldP spid="15" grpId="0"/>
      <p:bldP spid="15" grpId="1"/>
      <p:bldP spid="16" grpId="0"/>
      <p:bldP spid="16" grpId="1"/>
      <p:bldP spid="21" grpId="0"/>
      <p:bldP spid="21" grpId="1"/>
      <p:bldP spid="22" grpId="0"/>
      <p:bldP spid="22" grpId="1"/>
      <p:bldP spid="46" grpId="0"/>
      <p:bldP spid="46" grpId="1"/>
      <p:bldP spid="47" grpId="0"/>
      <p:bldP spid="47" grpId="1"/>
      <p:bldP spid="52" grpId="0"/>
      <p:bldP spid="52" grpId="1"/>
      <p:bldP spid="53" grpId="0"/>
      <p:bldP spid="53" grpId="1"/>
      <p:bldP spid="55" grpId="0"/>
      <p:bldP spid="55" grpId="1"/>
      <p:bldP spid="56" grpId="0"/>
      <p:bldP spid="56" grpId="1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62" grpId="0"/>
      <p:bldP spid="6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489200" y="2057400"/>
            <a:ext cx="704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/>
              <a:t>29</a:t>
            </a:r>
            <a:endParaRPr lang="zh-CN" altLang="en-US" sz="4000" b="1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270250" y="2119313"/>
            <a:ext cx="35766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/>
              <a:t>FINISH  SOMETHING</a:t>
            </a:r>
            <a:endParaRPr lang="zh-CN" altLang="en-US" sz="3200"/>
          </a:p>
        </p:txBody>
      </p:sp>
    </p:spTree>
  </p:cSld>
  <p:clrMapOvr>
    <a:masterClrMapping/>
  </p:clrMapOvr>
  <p:transition spd="med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 hidden="1"/>
          <p:cNvGrpSpPr>
            <a:grpSpLocks/>
          </p:cNvGrpSpPr>
          <p:nvPr/>
        </p:nvGrpSpPr>
        <p:grpSpPr bwMode="auto">
          <a:xfrm rot="840000">
            <a:off x="850900" y="73025"/>
            <a:ext cx="6115050" cy="5010150"/>
            <a:chOff x="-3347541" y="2322995"/>
            <a:chExt cx="4368809" cy="3579060"/>
          </a:xfrm>
        </p:grpSpPr>
        <p:pic>
          <p:nvPicPr>
            <p:cNvPr id="14355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857791">
              <a:off x="-1196650" y="2322995"/>
              <a:ext cx="2217918" cy="3004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6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818439">
              <a:off x="-3347541" y="2866439"/>
              <a:ext cx="2243597" cy="3035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7791">
            <a:off x="3908425" y="458788"/>
            <a:ext cx="310515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561">
            <a:off x="796925" y="436563"/>
            <a:ext cx="3141663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728788" y="771525"/>
            <a:ext cx="4368800" cy="3579813"/>
            <a:chOff x="-3347541" y="2322995"/>
            <a:chExt cx="4368809" cy="3579060"/>
          </a:xfrm>
        </p:grpSpPr>
        <p:pic>
          <p:nvPicPr>
            <p:cNvPr id="14353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857791">
              <a:off x="-1196650" y="2322995"/>
              <a:ext cx="2217918" cy="3004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4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818439">
              <a:off x="-3347541" y="2866439"/>
              <a:ext cx="2243597" cy="3035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57791">
            <a:off x="3889375" y="779463"/>
            <a:ext cx="2217738" cy="300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43556">
            <a:off x="3900488" y="768350"/>
            <a:ext cx="2212975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953250" y="-781050"/>
            <a:ext cx="2832100" cy="644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1300" b="1">
                <a:latin typeface="黑体" pitchFamily="2" charset="-122"/>
                <a:ea typeface="黑体" pitchFamily="2" charset="-122"/>
              </a:rPr>
              <a:t>2</a:t>
            </a:r>
            <a:endParaRPr lang="zh-CN" altLang="en-US" sz="41300" b="1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18439">
            <a:off x="1728788" y="1314450"/>
            <a:ext cx="2244725" cy="303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913188" y="1390650"/>
            <a:ext cx="16129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>
                <a:latin typeface="Adobe Gothic Std B" pitchFamily="34" charset="-128"/>
                <a:ea typeface="Adobe Gothic Std B" pitchFamily="34" charset="-128"/>
              </a:rPr>
              <a:t>CARRY</a:t>
            </a:r>
            <a:endParaRPr lang="zh-CN" altLang="en-US" sz="3600">
              <a:latin typeface="Adobe Gothic Std B" pitchFamily="34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913188" y="2019300"/>
            <a:ext cx="3095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>
                <a:latin typeface="Adobe Gothic Std B" pitchFamily="34" charset="-128"/>
                <a:ea typeface="Adobe Gothic Std B" pitchFamily="34" charset="-128"/>
              </a:rPr>
              <a:t>A  </a:t>
            </a:r>
            <a:r>
              <a:rPr lang="en-US" altLang="zh-CN" sz="3600" b="1">
                <a:latin typeface="Adobe Gothic Std B" pitchFamily="34" charset="-128"/>
                <a:ea typeface="Adobe Gothic Std B" pitchFamily="34" charset="-128"/>
              </a:rPr>
              <a:t>NOTEBOOK</a:t>
            </a:r>
            <a:endParaRPr lang="zh-CN" altLang="en-US" sz="3600" b="1">
              <a:latin typeface="Adobe Gothic Std B" pitchFamily="34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913188" y="2646363"/>
            <a:ext cx="3084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>
                <a:latin typeface="Adobe Gothic Std B" pitchFamily="34" charset="-128"/>
                <a:ea typeface="Adobe Gothic Std B" pitchFamily="34" charset="-128"/>
              </a:rPr>
              <a:t>EVERYWHERE</a:t>
            </a:r>
            <a:endParaRPr lang="zh-CN" altLang="en-US" sz="3600">
              <a:latin typeface="Adobe Gothic Std B" pitchFamily="34" charset="-128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913188" y="1390650"/>
            <a:ext cx="3095625" cy="1901825"/>
            <a:chOff x="3934276" y="3448738"/>
            <a:chExt cx="3095719" cy="1901218"/>
          </a:xfrm>
        </p:grpSpPr>
        <p:sp>
          <p:nvSpPr>
            <p:cNvPr id="14350" name="TextBox 17"/>
            <p:cNvSpPr txBox="1">
              <a:spLocks noChangeArrowheads="1"/>
            </p:cNvSpPr>
            <p:nvPr/>
          </p:nvSpPr>
          <p:spPr bwMode="auto">
            <a:xfrm>
              <a:off x="3934276" y="3448738"/>
              <a:ext cx="161294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600">
                  <a:latin typeface="Adobe Gothic Std B" pitchFamily="34" charset="-128"/>
                  <a:ea typeface="Adobe Gothic Std B" pitchFamily="34" charset="-128"/>
                </a:rPr>
                <a:t>CARRY</a:t>
              </a:r>
              <a:endParaRPr lang="zh-CN" altLang="en-US" sz="3600">
                <a:latin typeface="Adobe Gothic Std B" pitchFamily="34" charset="-128"/>
              </a:endParaRPr>
            </a:p>
          </p:txBody>
        </p:sp>
        <p:sp>
          <p:nvSpPr>
            <p:cNvPr id="14351" name="TextBox 18"/>
            <p:cNvSpPr txBox="1">
              <a:spLocks noChangeArrowheads="1"/>
            </p:cNvSpPr>
            <p:nvPr/>
          </p:nvSpPr>
          <p:spPr bwMode="auto">
            <a:xfrm>
              <a:off x="3934276" y="4076182"/>
              <a:ext cx="309571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600">
                  <a:latin typeface="Adobe Gothic Std B" pitchFamily="34" charset="-128"/>
                  <a:ea typeface="Adobe Gothic Std B" pitchFamily="34" charset="-128"/>
                </a:rPr>
                <a:t>A  </a:t>
              </a:r>
              <a:r>
                <a:rPr lang="en-US" altLang="zh-CN" sz="3600" b="1">
                  <a:latin typeface="Adobe Gothic Std B" pitchFamily="34" charset="-128"/>
                  <a:ea typeface="Adobe Gothic Std B" pitchFamily="34" charset="-128"/>
                </a:rPr>
                <a:t>NOTEBOOK</a:t>
              </a:r>
              <a:endParaRPr lang="zh-CN" altLang="en-US" sz="3600" b="1">
                <a:latin typeface="Adobe Gothic Std B" pitchFamily="34" charset="-128"/>
              </a:endParaRPr>
            </a:p>
          </p:txBody>
        </p:sp>
        <p:sp>
          <p:nvSpPr>
            <p:cNvPr id="14352" name="TextBox 19"/>
            <p:cNvSpPr txBox="1">
              <a:spLocks noChangeArrowheads="1"/>
            </p:cNvSpPr>
            <p:nvPr/>
          </p:nvSpPr>
          <p:spPr bwMode="auto">
            <a:xfrm>
              <a:off x="3934276" y="4703625"/>
              <a:ext cx="308449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600">
                  <a:latin typeface="Adobe Gothic Std B" pitchFamily="34" charset="-128"/>
                  <a:ea typeface="Adobe Gothic Std B" pitchFamily="34" charset="-128"/>
                </a:rPr>
                <a:t>EVERYWHERE</a:t>
              </a:r>
              <a:endParaRPr lang="zh-CN" altLang="en-US" sz="3600">
                <a:latin typeface="Adobe Gothic Std B" pitchFamily="34" charset="-128"/>
              </a:endParaRPr>
            </a:p>
          </p:txBody>
        </p:sp>
      </p:grp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1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45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5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3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840000">
                                      <p:cBhvr>
                                        <p:cTn id="36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" presetClass="exit" presetSubtype="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2" dur="400" fill="hold"/>
                                        <p:tgtEl>
                                          <p:spTgt spid="2"/>
                                        </p:tgtEl>
                                      </p:cBhvr>
                                      <p:by x="14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6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7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78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80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1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86" presetID="10" presetClass="exit" presetSubtype="0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6" presetClass="emph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90" dur="10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92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14338" y="-1198563"/>
            <a:ext cx="1844675" cy="377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3900">
                <a:latin typeface="迷你简汉真广标" pitchFamily="49" charset="-122"/>
                <a:ea typeface="迷你简汉真广标" pitchFamily="49" charset="-122"/>
              </a:rPr>
              <a:t>3</a:t>
            </a:r>
            <a:endParaRPr lang="zh-CN" altLang="en-US" sz="23900">
              <a:latin typeface="迷你简汉真广标" pitchFamily="49" charset="-122"/>
              <a:ea typeface="迷你简汉真广标" pitchFamily="49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-482600" y="746125"/>
            <a:ext cx="9815513" cy="3884613"/>
          </a:xfrm>
          <a:custGeom>
            <a:avLst/>
            <a:gdLst>
              <a:gd name="connsiteX0" fmla="*/ 0 w 9245600"/>
              <a:gd name="connsiteY0" fmla="*/ 965616 h 4303902"/>
              <a:gd name="connsiteX1" fmla="*/ 1712685 w 9245600"/>
              <a:gd name="connsiteY1" fmla="*/ 893045 h 4303902"/>
              <a:gd name="connsiteX2" fmla="*/ 1915885 w 9245600"/>
              <a:gd name="connsiteY2" fmla="*/ 747902 h 4303902"/>
              <a:gd name="connsiteX3" fmla="*/ 4441371 w 9245600"/>
              <a:gd name="connsiteY3" fmla="*/ 7674 h 4303902"/>
              <a:gd name="connsiteX4" fmla="*/ 6821714 w 9245600"/>
              <a:gd name="connsiteY4" fmla="*/ 1270416 h 4303902"/>
              <a:gd name="connsiteX5" fmla="*/ 5471885 w 9245600"/>
              <a:gd name="connsiteY5" fmla="*/ 2547674 h 4303902"/>
              <a:gd name="connsiteX6" fmla="*/ 5515428 w 9245600"/>
              <a:gd name="connsiteY6" fmla="*/ 3404016 h 4303902"/>
              <a:gd name="connsiteX7" fmla="*/ 6531428 w 9245600"/>
              <a:gd name="connsiteY7" fmla="*/ 3882988 h 4303902"/>
              <a:gd name="connsiteX8" fmla="*/ 8316685 w 9245600"/>
              <a:gd name="connsiteY8" fmla="*/ 3853959 h 4303902"/>
              <a:gd name="connsiteX9" fmla="*/ 9245600 w 9245600"/>
              <a:gd name="connsiteY9" fmla="*/ 4303902 h 4303902"/>
              <a:gd name="connsiteX0" fmla="*/ 0 w 9245600"/>
              <a:gd name="connsiteY0" fmla="*/ 965790 h 4304076"/>
              <a:gd name="connsiteX1" fmla="*/ 1175656 w 9245600"/>
              <a:gd name="connsiteY1" fmla="*/ 994819 h 4304076"/>
              <a:gd name="connsiteX2" fmla="*/ 1915885 w 9245600"/>
              <a:gd name="connsiteY2" fmla="*/ 748076 h 4304076"/>
              <a:gd name="connsiteX3" fmla="*/ 4441371 w 9245600"/>
              <a:gd name="connsiteY3" fmla="*/ 7848 h 4304076"/>
              <a:gd name="connsiteX4" fmla="*/ 6821714 w 9245600"/>
              <a:gd name="connsiteY4" fmla="*/ 1270590 h 4304076"/>
              <a:gd name="connsiteX5" fmla="*/ 5471885 w 9245600"/>
              <a:gd name="connsiteY5" fmla="*/ 2547848 h 4304076"/>
              <a:gd name="connsiteX6" fmla="*/ 5515428 w 9245600"/>
              <a:gd name="connsiteY6" fmla="*/ 3404190 h 4304076"/>
              <a:gd name="connsiteX7" fmla="*/ 6531428 w 9245600"/>
              <a:gd name="connsiteY7" fmla="*/ 3883162 h 4304076"/>
              <a:gd name="connsiteX8" fmla="*/ 8316685 w 9245600"/>
              <a:gd name="connsiteY8" fmla="*/ 3854133 h 4304076"/>
              <a:gd name="connsiteX9" fmla="*/ 9245600 w 9245600"/>
              <a:gd name="connsiteY9" fmla="*/ 4304076 h 4304076"/>
              <a:gd name="connsiteX0" fmla="*/ 0 w 9245600"/>
              <a:gd name="connsiteY0" fmla="*/ 959692 h 4297978"/>
              <a:gd name="connsiteX1" fmla="*/ 1175656 w 9245600"/>
              <a:gd name="connsiteY1" fmla="*/ 988721 h 4297978"/>
              <a:gd name="connsiteX2" fmla="*/ 4441371 w 9245600"/>
              <a:gd name="connsiteY2" fmla="*/ 1750 h 4297978"/>
              <a:gd name="connsiteX3" fmla="*/ 6821714 w 9245600"/>
              <a:gd name="connsiteY3" fmla="*/ 1264492 h 4297978"/>
              <a:gd name="connsiteX4" fmla="*/ 5471885 w 9245600"/>
              <a:gd name="connsiteY4" fmla="*/ 2541750 h 4297978"/>
              <a:gd name="connsiteX5" fmla="*/ 5515428 w 9245600"/>
              <a:gd name="connsiteY5" fmla="*/ 3398092 h 4297978"/>
              <a:gd name="connsiteX6" fmla="*/ 6531428 w 9245600"/>
              <a:gd name="connsiteY6" fmla="*/ 3877064 h 4297978"/>
              <a:gd name="connsiteX7" fmla="*/ 8316685 w 9245600"/>
              <a:gd name="connsiteY7" fmla="*/ 3848035 h 4297978"/>
              <a:gd name="connsiteX8" fmla="*/ 9245600 w 9245600"/>
              <a:gd name="connsiteY8" fmla="*/ 4297978 h 4297978"/>
              <a:gd name="connsiteX0" fmla="*/ 0 w 9245600"/>
              <a:gd name="connsiteY0" fmla="*/ 959692 h 4297978"/>
              <a:gd name="connsiteX1" fmla="*/ 1422399 w 9245600"/>
              <a:gd name="connsiteY1" fmla="*/ 988721 h 4297978"/>
              <a:gd name="connsiteX2" fmla="*/ 4441371 w 9245600"/>
              <a:gd name="connsiteY2" fmla="*/ 1750 h 4297978"/>
              <a:gd name="connsiteX3" fmla="*/ 6821714 w 9245600"/>
              <a:gd name="connsiteY3" fmla="*/ 1264492 h 4297978"/>
              <a:gd name="connsiteX4" fmla="*/ 5471885 w 9245600"/>
              <a:gd name="connsiteY4" fmla="*/ 2541750 h 4297978"/>
              <a:gd name="connsiteX5" fmla="*/ 5515428 w 9245600"/>
              <a:gd name="connsiteY5" fmla="*/ 3398092 h 4297978"/>
              <a:gd name="connsiteX6" fmla="*/ 6531428 w 9245600"/>
              <a:gd name="connsiteY6" fmla="*/ 3877064 h 4297978"/>
              <a:gd name="connsiteX7" fmla="*/ 8316685 w 9245600"/>
              <a:gd name="connsiteY7" fmla="*/ 3848035 h 4297978"/>
              <a:gd name="connsiteX8" fmla="*/ 9245600 w 9245600"/>
              <a:gd name="connsiteY8" fmla="*/ 4297978 h 4297978"/>
              <a:gd name="connsiteX0" fmla="*/ 0 w 9245600"/>
              <a:gd name="connsiteY0" fmla="*/ 959564 h 4297850"/>
              <a:gd name="connsiteX1" fmla="*/ 1422399 w 9245600"/>
              <a:gd name="connsiteY1" fmla="*/ 988593 h 4297850"/>
              <a:gd name="connsiteX2" fmla="*/ 4441371 w 9245600"/>
              <a:gd name="connsiteY2" fmla="*/ 1622 h 4297850"/>
              <a:gd name="connsiteX3" fmla="*/ 6821714 w 9245600"/>
              <a:gd name="connsiteY3" fmla="*/ 1264364 h 4297850"/>
              <a:gd name="connsiteX4" fmla="*/ 5471885 w 9245600"/>
              <a:gd name="connsiteY4" fmla="*/ 2541622 h 4297850"/>
              <a:gd name="connsiteX5" fmla="*/ 5515428 w 9245600"/>
              <a:gd name="connsiteY5" fmla="*/ 3397964 h 4297850"/>
              <a:gd name="connsiteX6" fmla="*/ 6531428 w 9245600"/>
              <a:gd name="connsiteY6" fmla="*/ 3876936 h 4297850"/>
              <a:gd name="connsiteX7" fmla="*/ 8316685 w 9245600"/>
              <a:gd name="connsiteY7" fmla="*/ 3847907 h 4297850"/>
              <a:gd name="connsiteX8" fmla="*/ 9245600 w 9245600"/>
              <a:gd name="connsiteY8" fmla="*/ 4297850 h 4297850"/>
              <a:gd name="connsiteX0" fmla="*/ 0 w 9506857"/>
              <a:gd name="connsiteY0" fmla="*/ 901616 h 4297959"/>
              <a:gd name="connsiteX1" fmla="*/ 1683656 w 9506857"/>
              <a:gd name="connsiteY1" fmla="*/ 988702 h 4297959"/>
              <a:gd name="connsiteX2" fmla="*/ 4702628 w 9506857"/>
              <a:gd name="connsiteY2" fmla="*/ 1731 h 4297959"/>
              <a:gd name="connsiteX3" fmla="*/ 7082971 w 9506857"/>
              <a:gd name="connsiteY3" fmla="*/ 1264473 h 4297959"/>
              <a:gd name="connsiteX4" fmla="*/ 5733142 w 9506857"/>
              <a:gd name="connsiteY4" fmla="*/ 2541731 h 4297959"/>
              <a:gd name="connsiteX5" fmla="*/ 5776685 w 9506857"/>
              <a:gd name="connsiteY5" fmla="*/ 3398073 h 4297959"/>
              <a:gd name="connsiteX6" fmla="*/ 6792685 w 9506857"/>
              <a:gd name="connsiteY6" fmla="*/ 3877045 h 4297959"/>
              <a:gd name="connsiteX7" fmla="*/ 8577942 w 9506857"/>
              <a:gd name="connsiteY7" fmla="*/ 3848016 h 4297959"/>
              <a:gd name="connsiteX8" fmla="*/ 9506857 w 9506857"/>
              <a:gd name="connsiteY8" fmla="*/ 4297959 h 4297959"/>
              <a:gd name="connsiteX0" fmla="*/ 0 w 9506857"/>
              <a:gd name="connsiteY0" fmla="*/ 901616 h 4297959"/>
              <a:gd name="connsiteX1" fmla="*/ 1683656 w 9506857"/>
              <a:gd name="connsiteY1" fmla="*/ 988702 h 4297959"/>
              <a:gd name="connsiteX2" fmla="*/ 4702628 w 9506857"/>
              <a:gd name="connsiteY2" fmla="*/ 1731 h 4297959"/>
              <a:gd name="connsiteX3" fmla="*/ 7082971 w 9506857"/>
              <a:gd name="connsiteY3" fmla="*/ 1264473 h 4297959"/>
              <a:gd name="connsiteX4" fmla="*/ 5733142 w 9506857"/>
              <a:gd name="connsiteY4" fmla="*/ 2541731 h 4297959"/>
              <a:gd name="connsiteX5" fmla="*/ 5776685 w 9506857"/>
              <a:gd name="connsiteY5" fmla="*/ 3398073 h 4297959"/>
              <a:gd name="connsiteX6" fmla="*/ 6792685 w 9506857"/>
              <a:gd name="connsiteY6" fmla="*/ 3877045 h 4297959"/>
              <a:gd name="connsiteX7" fmla="*/ 8577942 w 9506857"/>
              <a:gd name="connsiteY7" fmla="*/ 3848016 h 4297959"/>
              <a:gd name="connsiteX8" fmla="*/ 9506857 w 9506857"/>
              <a:gd name="connsiteY8" fmla="*/ 4297959 h 4297959"/>
              <a:gd name="connsiteX0" fmla="*/ 0 w 9506857"/>
              <a:gd name="connsiteY0" fmla="*/ 901313 h 4297656"/>
              <a:gd name="connsiteX1" fmla="*/ 1683656 w 9506857"/>
              <a:gd name="connsiteY1" fmla="*/ 988399 h 4297656"/>
              <a:gd name="connsiteX2" fmla="*/ 4702628 w 9506857"/>
              <a:gd name="connsiteY2" fmla="*/ 1428 h 4297656"/>
              <a:gd name="connsiteX3" fmla="*/ 6255657 w 9506857"/>
              <a:gd name="connsiteY3" fmla="*/ 814227 h 4297656"/>
              <a:gd name="connsiteX4" fmla="*/ 5733142 w 9506857"/>
              <a:gd name="connsiteY4" fmla="*/ 2541428 h 4297656"/>
              <a:gd name="connsiteX5" fmla="*/ 5776685 w 9506857"/>
              <a:gd name="connsiteY5" fmla="*/ 3397770 h 4297656"/>
              <a:gd name="connsiteX6" fmla="*/ 6792685 w 9506857"/>
              <a:gd name="connsiteY6" fmla="*/ 3876742 h 4297656"/>
              <a:gd name="connsiteX7" fmla="*/ 8577942 w 9506857"/>
              <a:gd name="connsiteY7" fmla="*/ 3847713 h 4297656"/>
              <a:gd name="connsiteX8" fmla="*/ 9506857 w 9506857"/>
              <a:gd name="connsiteY8" fmla="*/ 4297656 h 4297656"/>
              <a:gd name="connsiteX0" fmla="*/ 0 w 9506857"/>
              <a:gd name="connsiteY0" fmla="*/ 902185 h 4298528"/>
              <a:gd name="connsiteX1" fmla="*/ 1683656 w 9506857"/>
              <a:gd name="connsiteY1" fmla="*/ 989271 h 4298528"/>
              <a:gd name="connsiteX2" fmla="*/ 4702628 w 9506857"/>
              <a:gd name="connsiteY2" fmla="*/ 2300 h 4298528"/>
              <a:gd name="connsiteX3" fmla="*/ 6255657 w 9506857"/>
              <a:gd name="connsiteY3" fmla="*/ 815099 h 4298528"/>
              <a:gd name="connsiteX4" fmla="*/ 5733142 w 9506857"/>
              <a:gd name="connsiteY4" fmla="*/ 2542300 h 4298528"/>
              <a:gd name="connsiteX5" fmla="*/ 5776685 w 9506857"/>
              <a:gd name="connsiteY5" fmla="*/ 3398642 h 4298528"/>
              <a:gd name="connsiteX6" fmla="*/ 6792685 w 9506857"/>
              <a:gd name="connsiteY6" fmla="*/ 3877614 h 4298528"/>
              <a:gd name="connsiteX7" fmla="*/ 8577942 w 9506857"/>
              <a:gd name="connsiteY7" fmla="*/ 3848585 h 4298528"/>
              <a:gd name="connsiteX8" fmla="*/ 9506857 w 9506857"/>
              <a:gd name="connsiteY8" fmla="*/ 4298528 h 4298528"/>
              <a:gd name="connsiteX0" fmla="*/ 0 w 9506857"/>
              <a:gd name="connsiteY0" fmla="*/ 902121 h 4298464"/>
              <a:gd name="connsiteX1" fmla="*/ 1683656 w 9506857"/>
              <a:gd name="connsiteY1" fmla="*/ 989207 h 4298464"/>
              <a:gd name="connsiteX2" fmla="*/ 4702628 w 9506857"/>
              <a:gd name="connsiteY2" fmla="*/ 2236 h 4298464"/>
              <a:gd name="connsiteX3" fmla="*/ 5148074 w 9506857"/>
              <a:gd name="connsiteY3" fmla="*/ 1304433 h 4298464"/>
              <a:gd name="connsiteX4" fmla="*/ 5733142 w 9506857"/>
              <a:gd name="connsiteY4" fmla="*/ 2542236 h 4298464"/>
              <a:gd name="connsiteX5" fmla="*/ 5776685 w 9506857"/>
              <a:gd name="connsiteY5" fmla="*/ 3398578 h 4298464"/>
              <a:gd name="connsiteX6" fmla="*/ 6792685 w 9506857"/>
              <a:gd name="connsiteY6" fmla="*/ 3877550 h 4298464"/>
              <a:gd name="connsiteX7" fmla="*/ 8577942 w 9506857"/>
              <a:gd name="connsiteY7" fmla="*/ 3848521 h 4298464"/>
              <a:gd name="connsiteX8" fmla="*/ 9506857 w 9506857"/>
              <a:gd name="connsiteY8" fmla="*/ 4298464 h 4298464"/>
              <a:gd name="connsiteX0" fmla="*/ 0 w 9506857"/>
              <a:gd name="connsiteY0" fmla="*/ 440083 h 3836426"/>
              <a:gd name="connsiteX1" fmla="*/ 1683656 w 9506857"/>
              <a:gd name="connsiteY1" fmla="*/ 527169 h 3836426"/>
              <a:gd name="connsiteX2" fmla="*/ 3530650 w 9506857"/>
              <a:gd name="connsiteY2" fmla="*/ 3837 h 3836426"/>
              <a:gd name="connsiteX3" fmla="*/ 5148074 w 9506857"/>
              <a:gd name="connsiteY3" fmla="*/ 842395 h 3836426"/>
              <a:gd name="connsiteX4" fmla="*/ 5733142 w 9506857"/>
              <a:gd name="connsiteY4" fmla="*/ 2080198 h 3836426"/>
              <a:gd name="connsiteX5" fmla="*/ 5776685 w 9506857"/>
              <a:gd name="connsiteY5" fmla="*/ 2936540 h 3836426"/>
              <a:gd name="connsiteX6" fmla="*/ 6792685 w 9506857"/>
              <a:gd name="connsiteY6" fmla="*/ 3415512 h 3836426"/>
              <a:gd name="connsiteX7" fmla="*/ 8577942 w 9506857"/>
              <a:gd name="connsiteY7" fmla="*/ 3386483 h 3836426"/>
              <a:gd name="connsiteX8" fmla="*/ 9506857 w 9506857"/>
              <a:gd name="connsiteY8" fmla="*/ 3836426 h 3836426"/>
              <a:gd name="connsiteX0" fmla="*/ 0 w 9506857"/>
              <a:gd name="connsiteY0" fmla="*/ 440083 h 3836426"/>
              <a:gd name="connsiteX1" fmla="*/ 1683656 w 9506857"/>
              <a:gd name="connsiteY1" fmla="*/ 527169 h 3836426"/>
              <a:gd name="connsiteX2" fmla="*/ 3530650 w 9506857"/>
              <a:gd name="connsiteY2" fmla="*/ 3837 h 3836426"/>
              <a:gd name="connsiteX3" fmla="*/ 5148074 w 9506857"/>
              <a:gd name="connsiteY3" fmla="*/ 842395 h 3836426"/>
              <a:gd name="connsiteX4" fmla="*/ 4934652 w 9506857"/>
              <a:gd name="connsiteY4" fmla="*/ 2286260 h 3836426"/>
              <a:gd name="connsiteX5" fmla="*/ 5776685 w 9506857"/>
              <a:gd name="connsiteY5" fmla="*/ 2936540 h 3836426"/>
              <a:gd name="connsiteX6" fmla="*/ 6792685 w 9506857"/>
              <a:gd name="connsiteY6" fmla="*/ 3415512 h 3836426"/>
              <a:gd name="connsiteX7" fmla="*/ 8577942 w 9506857"/>
              <a:gd name="connsiteY7" fmla="*/ 3386483 h 3836426"/>
              <a:gd name="connsiteX8" fmla="*/ 9506857 w 9506857"/>
              <a:gd name="connsiteY8" fmla="*/ 3836426 h 3836426"/>
              <a:gd name="connsiteX0" fmla="*/ 0 w 9506857"/>
              <a:gd name="connsiteY0" fmla="*/ 440083 h 3836426"/>
              <a:gd name="connsiteX1" fmla="*/ 1683656 w 9506857"/>
              <a:gd name="connsiteY1" fmla="*/ 527169 h 3836426"/>
              <a:gd name="connsiteX2" fmla="*/ 3530650 w 9506857"/>
              <a:gd name="connsiteY2" fmla="*/ 3837 h 3836426"/>
              <a:gd name="connsiteX3" fmla="*/ 5148074 w 9506857"/>
              <a:gd name="connsiteY3" fmla="*/ 842395 h 3836426"/>
              <a:gd name="connsiteX4" fmla="*/ 4934652 w 9506857"/>
              <a:gd name="connsiteY4" fmla="*/ 2286260 h 3836426"/>
              <a:gd name="connsiteX5" fmla="*/ 5583502 w 9506857"/>
              <a:gd name="connsiteY5" fmla="*/ 3232755 h 3836426"/>
              <a:gd name="connsiteX6" fmla="*/ 6792685 w 9506857"/>
              <a:gd name="connsiteY6" fmla="*/ 3415512 h 3836426"/>
              <a:gd name="connsiteX7" fmla="*/ 8577942 w 9506857"/>
              <a:gd name="connsiteY7" fmla="*/ 3386483 h 3836426"/>
              <a:gd name="connsiteX8" fmla="*/ 9506857 w 9506857"/>
              <a:gd name="connsiteY8" fmla="*/ 3836426 h 3836426"/>
              <a:gd name="connsiteX0" fmla="*/ 0 w 9506857"/>
              <a:gd name="connsiteY0" fmla="*/ 440083 h 4111653"/>
              <a:gd name="connsiteX1" fmla="*/ 1683656 w 9506857"/>
              <a:gd name="connsiteY1" fmla="*/ 527169 h 4111653"/>
              <a:gd name="connsiteX2" fmla="*/ 3530650 w 9506857"/>
              <a:gd name="connsiteY2" fmla="*/ 3837 h 4111653"/>
              <a:gd name="connsiteX3" fmla="*/ 5148074 w 9506857"/>
              <a:gd name="connsiteY3" fmla="*/ 842395 h 4111653"/>
              <a:gd name="connsiteX4" fmla="*/ 4934652 w 9506857"/>
              <a:gd name="connsiteY4" fmla="*/ 2286260 h 4111653"/>
              <a:gd name="connsiteX5" fmla="*/ 5583502 w 9506857"/>
              <a:gd name="connsiteY5" fmla="*/ 3232755 h 4111653"/>
              <a:gd name="connsiteX6" fmla="*/ 6354803 w 9506857"/>
              <a:gd name="connsiteY6" fmla="*/ 4110971 h 4111653"/>
              <a:gd name="connsiteX7" fmla="*/ 8577942 w 9506857"/>
              <a:gd name="connsiteY7" fmla="*/ 3386483 h 4111653"/>
              <a:gd name="connsiteX8" fmla="*/ 9506857 w 9506857"/>
              <a:gd name="connsiteY8" fmla="*/ 3836426 h 4111653"/>
              <a:gd name="connsiteX0" fmla="*/ 0 w 9506857"/>
              <a:gd name="connsiteY0" fmla="*/ 440083 h 3841507"/>
              <a:gd name="connsiteX1" fmla="*/ 1683656 w 9506857"/>
              <a:gd name="connsiteY1" fmla="*/ 527169 h 3841507"/>
              <a:gd name="connsiteX2" fmla="*/ 3530650 w 9506857"/>
              <a:gd name="connsiteY2" fmla="*/ 3837 h 3841507"/>
              <a:gd name="connsiteX3" fmla="*/ 5148074 w 9506857"/>
              <a:gd name="connsiteY3" fmla="*/ 842395 h 3841507"/>
              <a:gd name="connsiteX4" fmla="*/ 4934652 w 9506857"/>
              <a:gd name="connsiteY4" fmla="*/ 2286260 h 3841507"/>
              <a:gd name="connsiteX5" fmla="*/ 5583502 w 9506857"/>
              <a:gd name="connsiteY5" fmla="*/ 3232755 h 3841507"/>
              <a:gd name="connsiteX6" fmla="*/ 6432076 w 9506857"/>
              <a:gd name="connsiteY6" fmla="*/ 3840515 h 3841507"/>
              <a:gd name="connsiteX7" fmla="*/ 8577942 w 9506857"/>
              <a:gd name="connsiteY7" fmla="*/ 3386483 h 3841507"/>
              <a:gd name="connsiteX8" fmla="*/ 9506857 w 9506857"/>
              <a:gd name="connsiteY8" fmla="*/ 3836426 h 3841507"/>
              <a:gd name="connsiteX0" fmla="*/ 0 w 9506857"/>
              <a:gd name="connsiteY0" fmla="*/ 363331 h 3764755"/>
              <a:gd name="connsiteX1" fmla="*/ 1683656 w 9506857"/>
              <a:gd name="connsiteY1" fmla="*/ 450417 h 3764755"/>
              <a:gd name="connsiteX2" fmla="*/ 3775348 w 9506857"/>
              <a:gd name="connsiteY2" fmla="*/ 4358 h 3764755"/>
              <a:gd name="connsiteX3" fmla="*/ 5148074 w 9506857"/>
              <a:gd name="connsiteY3" fmla="*/ 765643 h 3764755"/>
              <a:gd name="connsiteX4" fmla="*/ 4934652 w 9506857"/>
              <a:gd name="connsiteY4" fmla="*/ 2209508 h 3764755"/>
              <a:gd name="connsiteX5" fmla="*/ 5583502 w 9506857"/>
              <a:gd name="connsiteY5" fmla="*/ 3156003 h 3764755"/>
              <a:gd name="connsiteX6" fmla="*/ 6432076 w 9506857"/>
              <a:gd name="connsiteY6" fmla="*/ 3763763 h 3764755"/>
              <a:gd name="connsiteX7" fmla="*/ 8577942 w 9506857"/>
              <a:gd name="connsiteY7" fmla="*/ 3309731 h 3764755"/>
              <a:gd name="connsiteX8" fmla="*/ 9506857 w 9506857"/>
              <a:gd name="connsiteY8" fmla="*/ 3759674 h 3764755"/>
              <a:gd name="connsiteX0" fmla="*/ 0 w 9506857"/>
              <a:gd name="connsiteY0" fmla="*/ 365969 h 3767393"/>
              <a:gd name="connsiteX1" fmla="*/ 1696535 w 9506857"/>
              <a:gd name="connsiteY1" fmla="*/ 388661 h 3767393"/>
              <a:gd name="connsiteX2" fmla="*/ 3775348 w 9506857"/>
              <a:gd name="connsiteY2" fmla="*/ 6996 h 3767393"/>
              <a:gd name="connsiteX3" fmla="*/ 5148074 w 9506857"/>
              <a:gd name="connsiteY3" fmla="*/ 768281 h 3767393"/>
              <a:gd name="connsiteX4" fmla="*/ 4934652 w 9506857"/>
              <a:gd name="connsiteY4" fmla="*/ 2212146 h 3767393"/>
              <a:gd name="connsiteX5" fmla="*/ 5583502 w 9506857"/>
              <a:gd name="connsiteY5" fmla="*/ 3158641 h 3767393"/>
              <a:gd name="connsiteX6" fmla="*/ 6432076 w 9506857"/>
              <a:gd name="connsiteY6" fmla="*/ 3766401 h 3767393"/>
              <a:gd name="connsiteX7" fmla="*/ 8577942 w 9506857"/>
              <a:gd name="connsiteY7" fmla="*/ 3312369 h 3767393"/>
              <a:gd name="connsiteX8" fmla="*/ 9506857 w 9506857"/>
              <a:gd name="connsiteY8" fmla="*/ 3762312 h 3767393"/>
              <a:gd name="connsiteX0" fmla="*/ 437450 w 9944307"/>
              <a:gd name="connsiteY0" fmla="*/ 365876 h 3767300"/>
              <a:gd name="connsiteX1" fmla="*/ 70709 w 9944307"/>
              <a:gd name="connsiteY1" fmla="*/ 329897 h 3767300"/>
              <a:gd name="connsiteX2" fmla="*/ 2133985 w 9944307"/>
              <a:gd name="connsiteY2" fmla="*/ 388568 h 3767300"/>
              <a:gd name="connsiteX3" fmla="*/ 4212798 w 9944307"/>
              <a:gd name="connsiteY3" fmla="*/ 6903 h 3767300"/>
              <a:gd name="connsiteX4" fmla="*/ 5585524 w 9944307"/>
              <a:gd name="connsiteY4" fmla="*/ 768188 h 3767300"/>
              <a:gd name="connsiteX5" fmla="*/ 5372102 w 9944307"/>
              <a:gd name="connsiteY5" fmla="*/ 2212053 h 3767300"/>
              <a:gd name="connsiteX6" fmla="*/ 6020952 w 9944307"/>
              <a:gd name="connsiteY6" fmla="*/ 3158548 h 3767300"/>
              <a:gd name="connsiteX7" fmla="*/ 6869526 w 9944307"/>
              <a:gd name="connsiteY7" fmla="*/ 3766308 h 3767300"/>
              <a:gd name="connsiteX8" fmla="*/ 9015392 w 9944307"/>
              <a:gd name="connsiteY8" fmla="*/ 3312276 h 3767300"/>
              <a:gd name="connsiteX9" fmla="*/ 9944307 w 9944307"/>
              <a:gd name="connsiteY9" fmla="*/ 3762219 h 3767300"/>
              <a:gd name="connsiteX0" fmla="*/ 390491 w 9948864"/>
              <a:gd name="connsiteY0" fmla="*/ 1112851 h 3767300"/>
              <a:gd name="connsiteX1" fmla="*/ 75266 w 9948864"/>
              <a:gd name="connsiteY1" fmla="*/ 329897 h 3767300"/>
              <a:gd name="connsiteX2" fmla="*/ 2138542 w 9948864"/>
              <a:gd name="connsiteY2" fmla="*/ 388568 h 3767300"/>
              <a:gd name="connsiteX3" fmla="*/ 4217355 w 9948864"/>
              <a:gd name="connsiteY3" fmla="*/ 6903 h 3767300"/>
              <a:gd name="connsiteX4" fmla="*/ 5590081 w 9948864"/>
              <a:gd name="connsiteY4" fmla="*/ 768188 h 3767300"/>
              <a:gd name="connsiteX5" fmla="*/ 5376659 w 9948864"/>
              <a:gd name="connsiteY5" fmla="*/ 2212053 h 3767300"/>
              <a:gd name="connsiteX6" fmla="*/ 6025509 w 9948864"/>
              <a:gd name="connsiteY6" fmla="*/ 3158548 h 3767300"/>
              <a:gd name="connsiteX7" fmla="*/ 6874083 w 9948864"/>
              <a:gd name="connsiteY7" fmla="*/ 3766308 h 3767300"/>
              <a:gd name="connsiteX8" fmla="*/ 9019949 w 9948864"/>
              <a:gd name="connsiteY8" fmla="*/ 3312276 h 3767300"/>
              <a:gd name="connsiteX9" fmla="*/ 9948864 w 9948864"/>
              <a:gd name="connsiteY9" fmla="*/ 3762219 h 3767300"/>
              <a:gd name="connsiteX0" fmla="*/ 0 w 9873598"/>
              <a:gd name="connsiteY0" fmla="*/ 329897 h 3767300"/>
              <a:gd name="connsiteX1" fmla="*/ 2063276 w 9873598"/>
              <a:gd name="connsiteY1" fmla="*/ 388568 h 3767300"/>
              <a:gd name="connsiteX2" fmla="*/ 4142089 w 9873598"/>
              <a:gd name="connsiteY2" fmla="*/ 6903 h 3767300"/>
              <a:gd name="connsiteX3" fmla="*/ 5514815 w 9873598"/>
              <a:gd name="connsiteY3" fmla="*/ 768188 h 3767300"/>
              <a:gd name="connsiteX4" fmla="*/ 5301393 w 9873598"/>
              <a:gd name="connsiteY4" fmla="*/ 2212053 h 3767300"/>
              <a:gd name="connsiteX5" fmla="*/ 5950243 w 9873598"/>
              <a:gd name="connsiteY5" fmla="*/ 3158548 h 3767300"/>
              <a:gd name="connsiteX6" fmla="*/ 6798817 w 9873598"/>
              <a:gd name="connsiteY6" fmla="*/ 3766308 h 3767300"/>
              <a:gd name="connsiteX7" fmla="*/ 8944683 w 9873598"/>
              <a:gd name="connsiteY7" fmla="*/ 3312276 h 3767300"/>
              <a:gd name="connsiteX8" fmla="*/ 9873598 w 9873598"/>
              <a:gd name="connsiteY8" fmla="*/ 3762219 h 3767300"/>
              <a:gd name="connsiteX0" fmla="*/ 0 w 9815540"/>
              <a:gd name="connsiteY0" fmla="*/ 358999 h 3767374"/>
              <a:gd name="connsiteX1" fmla="*/ 2005218 w 9815540"/>
              <a:gd name="connsiteY1" fmla="*/ 388642 h 3767374"/>
              <a:gd name="connsiteX2" fmla="*/ 4084031 w 9815540"/>
              <a:gd name="connsiteY2" fmla="*/ 6977 h 3767374"/>
              <a:gd name="connsiteX3" fmla="*/ 5456757 w 9815540"/>
              <a:gd name="connsiteY3" fmla="*/ 768262 h 3767374"/>
              <a:gd name="connsiteX4" fmla="*/ 5243335 w 9815540"/>
              <a:gd name="connsiteY4" fmla="*/ 2212127 h 3767374"/>
              <a:gd name="connsiteX5" fmla="*/ 5892185 w 9815540"/>
              <a:gd name="connsiteY5" fmla="*/ 3158622 h 3767374"/>
              <a:gd name="connsiteX6" fmla="*/ 6740759 w 9815540"/>
              <a:gd name="connsiteY6" fmla="*/ 3766382 h 3767374"/>
              <a:gd name="connsiteX7" fmla="*/ 8886625 w 9815540"/>
              <a:gd name="connsiteY7" fmla="*/ 3312350 h 3767374"/>
              <a:gd name="connsiteX8" fmla="*/ 9815540 w 9815540"/>
              <a:gd name="connsiteY8" fmla="*/ 3762293 h 3767374"/>
              <a:gd name="connsiteX0" fmla="*/ 0 w 9815540"/>
              <a:gd name="connsiteY0" fmla="*/ 357072 h 3765447"/>
              <a:gd name="connsiteX1" fmla="*/ 2005218 w 9815540"/>
              <a:gd name="connsiteY1" fmla="*/ 386715 h 3765447"/>
              <a:gd name="connsiteX2" fmla="*/ 4084031 w 9815540"/>
              <a:gd name="connsiteY2" fmla="*/ 5050 h 3765447"/>
              <a:gd name="connsiteX3" fmla="*/ 5240857 w 9815540"/>
              <a:gd name="connsiteY3" fmla="*/ 702835 h 3765447"/>
              <a:gd name="connsiteX4" fmla="*/ 5243335 w 9815540"/>
              <a:gd name="connsiteY4" fmla="*/ 2210200 h 3765447"/>
              <a:gd name="connsiteX5" fmla="*/ 5892185 w 9815540"/>
              <a:gd name="connsiteY5" fmla="*/ 3156695 h 3765447"/>
              <a:gd name="connsiteX6" fmla="*/ 6740759 w 9815540"/>
              <a:gd name="connsiteY6" fmla="*/ 3764455 h 3765447"/>
              <a:gd name="connsiteX7" fmla="*/ 8886625 w 9815540"/>
              <a:gd name="connsiteY7" fmla="*/ 3310423 h 3765447"/>
              <a:gd name="connsiteX8" fmla="*/ 9815540 w 9815540"/>
              <a:gd name="connsiteY8" fmla="*/ 3760366 h 3765447"/>
              <a:gd name="connsiteX0" fmla="*/ 0 w 9815540"/>
              <a:gd name="connsiteY0" fmla="*/ 357072 h 3765447"/>
              <a:gd name="connsiteX1" fmla="*/ 2005218 w 9815540"/>
              <a:gd name="connsiteY1" fmla="*/ 386715 h 3765447"/>
              <a:gd name="connsiteX2" fmla="*/ 4084031 w 9815540"/>
              <a:gd name="connsiteY2" fmla="*/ 5050 h 3765447"/>
              <a:gd name="connsiteX3" fmla="*/ 5240857 w 9815540"/>
              <a:gd name="connsiteY3" fmla="*/ 702835 h 3765447"/>
              <a:gd name="connsiteX4" fmla="*/ 5243335 w 9815540"/>
              <a:gd name="connsiteY4" fmla="*/ 2210200 h 3765447"/>
              <a:gd name="connsiteX5" fmla="*/ 5892185 w 9815540"/>
              <a:gd name="connsiteY5" fmla="*/ 3156695 h 3765447"/>
              <a:gd name="connsiteX6" fmla="*/ 6740759 w 9815540"/>
              <a:gd name="connsiteY6" fmla="*/ 3764455 h 3765447"/>
              <a:gd name="connsiteX7" fmla="*/ 8886625 w 9815540"/>
              <a:gd name="connsiteY7" fmla="*/ 3310423 h 3765447"/>
              <a:gd name="connsiteX8" fmla="*/ 9815540 w 9815540"/>
              <a:gd name="connsiteY8" fmla="*/ 3760366 h 3765447"/>
              <a:gd name="connsiteX0" fmla="*/ 0 w 9815540"/>
              <a:gd name="connsiteY0" fmla="*/ 357072 h 3765447"/>
              <a:gd name="connsiteX1" fmla="*/ 2005218 w 9815540"/>
              <a:gd name="connsiteY1" fmla="*/ 386715 h 3765447"/>
              <a:gd name="connsiteX2" fmla="*/ 4084031 w 9815540"/>
              <a:gd name="connsiteY2" fmla="*/ 5050 h 3765447"/>
              <a:gd name="connsiteX3" fmla="*/ 5240857 w 9815540"/>
              <a:gd name="connsiteY3" fmla="*/ 702835 h 3765447"/>
              <a:gd name="connsiteX4" fmla="*/ 5141735 w 9815540"/>
              <a:gd name="connsiteY4" fmla="*/ 2222900 h 3765447"/>
              <a:gd name="connsiteX5" fmla="*/ 5892185 w 9815540"/>
              <a:gd name="connsiteY5" fmla="*/ 3156695 h 3765447"/>
              <a:gd name="connsiteX6" fmla="*/ 6740759 w 9815540"/>
              <a:gd name="connsiteY6" fmla="*/ 3764455 h 3765447"/>
              <a:gd name="connsiteX7" fmla="*/ 8886625 w 9815540"/>
              <a:gd name="connsiteY7" fmla="*/ 3310423 h 3765447"/>
              <a:gd name="connsiteX8" fmla="*/ 9815540 w 9815540"/>
              <a:gd name="connsiteY8" fmla="*/ 3760366 h 3765447"/>
              <a:gd name="connsiteX0" fmla="*/ 0 w 9815540"/>
              <a:gd name="connsiteY0" fmla="*/ 357072 h 3765447"/>
              <a:gd name="connsiteX1" fmla="*/ 2005218 w 9815540"/>
              <a:gd name="connsiteY1" fmla="*/ 386715 h 3765447"/>
              <a:gd name="connsiteX2" fmla="*/ 4084031 w 9815540"/>
              <a:gd name="connsiteY2" fmla="*/ 5050 h 3765447"/>
              <a:gd name="connsiteX3" fmla="*/ 5240857 w 9815540"/>
              <a:gd name="connsiteY3" fmla="*/ 702835 h 3765447"/>
              <a:gd name="connsiteX4" fmla="*/ 5141735 w 9815540"/>
              <a:gd name="connsiteY4" fmla="*/ 2222900 h 3765447"/>
              <a:gd name="connsiteX5" fmla="*/ 6740759 w 9815540"/>
              <a:gd name="connsiteY5" fmla="*/ 3764455 h 3765447"/>
              <a:gd name="connsiteX6" fmla="*/ 8886625 w 9815540"/>
              <a:gd name="connsiteY6" fmla="*/ 3310423 h 3765447"/>
              <a:gd name="connsiteX7" fmla="*/ 9815540 w 9815540"/>
              <a:gd name="connsiteY7" fmla="*/ 3760366 h 3765447"/>
              <a:gd name="connsiteX0" fmla="*/ 0 w 9815540"/>
              <a:gd name="connsiteY0" fmla="*/ 357072 h 3760366"/>
              <a:gd name="connsiteX1" fmla="*/ 2005218 w 9815540"/>
              <a:gd name="connsiteY1" fmla="*/ 386715 h 3760366"/>
              <a:gd name="connsiteX2" fmla="*/ 4084031 w 9815540"/>
              <a:gd name="connsiteY2" fmla="*/ 5050 h 3760366"/>
              <a:gd name="connsiteX3" fmla="*/ 5240857 w 9815540"/>
              <a:gd name="connsiteY3" fmla="*/ 702835 h 3760366"/>
              <a:gd name="connsiteX4" fmla="*/ 5141735 w 9815540"/>
              <a:gd name="connsiteY4" fmla="*/ 2222900 h 3760366"/>
              <a:gd name="connsiteX5" fmla="*/ 6067659 w 9815540"/>
              <a:gd name="connsiteY5" fmla="*/ 3319955 h 3760366"/>
              <a:gd name="connsiteX6" fmla="*/ 8886625 w 9815540"/>
              <a:gd name="connsiteY6" fmla="*/ 3310423 h 3760366"/>
              <a:gd name="connsiteX7" fmla="*/ 9815540 w 9815540"/>
              <a:gd name="connsiteY7" fmla="*/ 3760366 h 3760366"/>
              <a:gd name="connsiteX0" fmla="*/ 0 w 9815540"/>
              <a:gd name="connsiteY0" fmla="*/ 357072 h 3760366"/>
              <a:gd name="connsiteX1" fmla="*/ 2005218 w 9815540"/>
              <a:gd name="connsiteY1" fmla="*/ 386715 h 3760366"/>
              <a:gd name="connsiteX2" fmla="*/ 4084031 w 9815540"/>
              <a:gd name="connsiteY2" fmla="*/ 5050 h 3760366"/>
              <a:gd name="connsiteX3" fmla="*/ 5240857 w 9815540"/>
              <a:gd name="connsiteY3" fmla="*/ 702835 h 3760366"/>
              <a:gd name="connsiteX4" fmla="*/ 5090935 w 9815540"/>
              <a:gd name="connsiteY4" fmla="*/ 2324500 h 3760366"/>
              <a:gd name="connsiteX5" fmla="*/ 6067659 w 9815540"/>
              <a:gd name="connsiteY5" fmla="*/ 3319955 h 3760366"/>
              <a:gd name="connsiteX6" fmla="*/ 8886625 w 9815540"/>
              <a:gd name="connsiteY6" fmla="*/ 3310423 h 3760366"/>
              <a:gd name="connsiteX7" fmla="*/ 9815540 w 9815540"/>
              <a:gd name="connsiteY7" fmla="*/ 3760366 h 3760366"/>
              <a:gd name="connsiteX0" fmla="*/ 0 w 9815540"/>
              <a:gd name="connsiteY0" fmla="*/ 357072 h 3760366"/>
              <a:gd name="connsiteX1" fmla="*/ 2005218 w 9815540"/>
              <a:gd name="connsiteY1" fmla="*/ 386715 h 3760366"/>
              <a:gd name="connsiteX2" fmla="*/ 4084031 w 9815540"/>
              <a:gd name="connsiteY2" fmla="*/ 5050 h 3760366"/>
              <a:gd name="connsiteX3" fmla="*/ 5240857 w 9815540"/>
              <a:gd name="connsiteY3" fmla="*/ 702835 h 3760366"/>
              <a:gd name="connsiteX4" fmla="*/ 5090935 w 9815540"/>
              <a:gd name="connsiteY4" fmla="*/ 2324500 h 3760366"/>
              <a:gd name="connsiteX5" fmla="*/ 6067659 w 9815540"/>
              <a:gd name="connsiteY5" fmla="*/ 3319955 h 3760366"/>
              <a:gd name="connsiteX6" fmla="*/ 8886625 w 9815540"/>
              <a:gd name="connsiteY6" fmla="*/ 3310423 h 3760366"/>
              <a:gd name="connsiteX7" fmla="*/ 9815540 w 9815540"/>
              <a:gd name="connsiteY7" fmla="*/ 3760366 h 3760366"/>
              <a:gd name="connsiteX0" fmla="*/ 0 w 9815540"/>
              <a:gd name="connsiteY0" fmla="*/ 357072 h 3760366"/>
              <a:gd name="connsiteX1" fmla="*/ 2005218 w 9815540"/>
              <a:gd name="connsiteY1" fmla="*/ 386715 h 3760366"/>
              <a:gd name="connsiteX2" fmla="*/ 4084031 w 9815540"/>
              <a:gd name="connsiteY2" fmla="*/ 5050 h 3760366"/>
              <a:gd name="connsiteX3" fmla="*/ 5240857 w 9815540"/>
              <a:gd name="connsiteY3" fmla="*/ 702835 h 3760366"/>
              <a:gd name="connsiteX4" fmla="*/ 5090935 w 9815540"/>
              <a:gd name="connsiteY4" fmla="*/ 2324500 h 3760366"/>
              <a:gd name="connsiteX5" fmla="*/ 6067659 w 9815540"/>
              <a:gd name="connsiteY5" fmla="*/ 3319955 h 3760366"/>
              <a:gd name="connsiteX6" fmla="*/ 8886625 w 9815540"/>
              <a:gd name="connsiteY6" fmla="*/ 3310423 h 3760366"/>
              <a:gd name="connsiteX7" fmla="*/ 9815540 w 9815540"/>
              <a:gd name="connsiteY7" fmla="*/ 3760366 h 3760366"/>
              <a:gd name="connsiteX0" fmla="*/ 0 w 9815540"/>
              <a:gd name="connsiteY0" fmla="*/ 357072 h 3760366"/>
              <a:gd name="connsiteX1" fmla="*/ 2005218 w 9815540"/>
              <a:gd name="connsiteY1" fmla="*/ 386715 h 3760366"/>
              <a:gd name="connsiteX2" fmla="*/ 4084031 w 9815540"/>
              <a:gd name="connsiteY2" fmla="*/ 5050 h 3760366"/>
              <a:gd name="connsiteX3" fmla="*/ 5240857 w 9815540"/>
              <a:gd name="connsiteY3" fmla="*/ 702835 h 3760366"/>
              <a:gd name="connsiteX4" fmla="*/ 5047392 w 9815540"/>
              <a:gd name="connsiteY4" fmla="*/ 2179358 h 3760366"/>
              <a:gd name="connsiteX5" fmla="*/ 6067659 w 9815540"/>
              <a:gd name="connsiteY5" fmla="*/ 3319955 h 3760366"/>
              <a:gd name="connsiteX6" fmla="*/ 8886625 w 9815540"/>
              <a:gd name="connsiteY6" fmla="*/ 3310423 h 3760366"/>
              <a:gd name="connsiteX7" fmla="*/ 9815540 w 9815540"/>
              <a:gd name="connsiteY7" fmla="*/ 3760366 h 3760366"/>
              <a:gd name="connsiteX0" fmla="*/ 0 w 9815540"/>
              <a:gd name="connsiteY0" fmla="*/ 357072 h 3760366"/>
              <a:gd name="connsiteX1" fmla="*/ 2005218 w 9815540"/>
              <a:gd name="connsiteY1" fmla="*/ 386715 h 3760366"/>
              <a:gd name="connsiteX2" fmla="*/ 4084031 w 9815540"/>
              <a:gd name="connsiteY2" fmla="*/ 5050 h 3760366"/>
              <a:gd name="connsiteX3" fmla="*/ 5240857 w 9815540"/>
              <a:gd name="connsiteY3" fmla="*/ 702835 h 3760366"/>
              <a:gd name="connsiteX4" fmla="*/ 5047392 w 9815540"/>
              <a:gd name="connsiteY4" fmla="*/ 2179358 h 3760366"/>
              <a:gd name="connsiteX5" fmla="*/ 5878973 w 9815540"/>
              <a:gd name="connsiteY5" fmla="*/ 3319955 h 3760366"/>
              <a:gd name="connsiteX6" fmla="*/ 8886625 w 9815540"/>
              <a:gd name="connsiteY6" fmla="*/ 3310423 h 3760366"/>
              <a:gd name="connsiteX7" fmla="*/ 9815540 w 9815540"/>
              <a:gd name="connsiteY7" fmla="*/ 3760366 h 3760366"/>
              <a:gd name="connsiteX0" fmla="*/ 0 w 9815540"/>
              <a:gd name="connsiteY0" fmla="*/ 357072 h 3760366"/>
              <a:gd name="connsiteX1" fmla="*/ 2005218 w 9815540"/>
              <a:gd name="connsiteY1" fmla="*/ 386715 h 3760366"/>
              <a:gd name="connsiteX2" fmla="*/ 4084031 w 9815540"/>
              <a:gd name="connsiteY2" fmla="*/ 5050 h 3760366"/>
              <a:gd name="connsiteX3" fmla="*/ 5240857 w 9815540"/>
              <a:gd name="connsiteY3" fmla="*/ 702835 h 3760366"/>
              <a:gd name="connsiteX4" fmla="*/ 5047392 w 9815540"/>
              <a:gd name="connsiteY4" fmla="*/ 2179358 h 3760366"/>
              <a:gd name="connsiteX5" fmla="*/ 5878973 w 9815540"/>
              <a:gd name="connsiteY5" fmla="*/ 3319955 h 3760366"/>
              <a:gd name="connsiteX6" fmla="*/ 8886625 w 9815540"/>
              <a:gd name="connsiteY6" fmla="*/ 3310423 h 3760366"/>
              <a:gd name="connsiteX7" fmla="*/ 9815540 w 9815540"/>
              <a:gd name="connsiteY7" fmla="*/ 3760366 h 3760366"/>
              <a:gd name="connsiteX0" fmla="*/ 0 w 9815540"/>
              <a:gd name="connsiteY0" fmla="*/ 442050 h 3845344"/>
              <a:gd name="connsiteX1" fmla="*/ 2005218 w 9815540"/>
              <a:gd name="connsiteY1" fmla="*/ 471693 h 3845344"/>
              <a:gd name="connsiteX2" fmla="*/ 4150706 w 9815540"/>
              <a:gd name="connsiteY2" fmla="*/ 4303 h 3845344"/>
              <a:gd name="connsiteX3" fmla="*/ 5240857 w 9815540"/>
              <a:gd name="connsiteY3" fmla="*/ 787813 h 3845344"/>
              <a:gd name="connsiteX4" fmla="*/ 5047392 w 9815540"/>
              <a:gd name="connsiteY4" fmla="*/ 2264336 h 3845344"/>
              <a:gd name="connsiteX5" fmla="*/ 5878973 w 9815540"/>
              <a:gd name="connsiteY5" fmla="*/ 3404933 h 3845344"/>
              <a:gd name="connsiteX6" fmla="*/ 8886625 w 9815540"/>
              <a:gd name="connsiteY6" fmla="*/ 3395401 h 3845344"/>
              <a:gd name="connsiteX7" fmla="*/ 9815540 w 9815540"/>
              <a:gd name="connsiteY7" fmla="*/ 3845344 h 3845344"/>
              <a:gd name="connsiteX0" fmla="*/ 0 w 9815540"/>
              <a:gd name="connsiteY0" fmla="*/ 479885 h 3883179"/>
              <a:gd name="connsiteX1" fmla="*/ 2005218 w 9815540"/>
              <a:gd name="connsiteY1" fmla="*/ 509528 h 3883179"/>
              <a:gd name="connsiteX2" fmla="*/ 4150706 w 9815540"/>
              <a:gd name="connsiteY2" fmla="*/ 4038 h 3883179"/>
              <a:gd name="connsiteX3" fmla="*/ 5240857 w 9815540"/>
              <a:gd name="connsiteY3" fmla="*/ 825648 h 3883179"/>
              <a:gd name="connsiteX4" fmla="*/ 5047392 w 9815540"/>
              <a:gd name="connsiteY4" fmla="*/ 2302171 h 3883179"/>
              <a:gd name="connsiteX5" fmla="*/ 5878973 w 9815540"/>
              <a:gd name="connsiteY5" fmla="*/ 3442768 h 3883179"/>
              <a:gd name="connsiteX6" fmla="*/ 8886625 w 9815540"/>
              <a:gd name="connsiteY6" fmla="*/ 3433236 h 3883179"/>
              <a:gd name="connsiteX7" fmla="*/ 9815540 w 9815540"/>
              <a:gd name="connsiteY7" fmla="*/ 3883179 h 3883179"/>
              <a:gd name="connsiteX0" fmla="*/ 0 w 9815540"/>
              <a:gd name="connsiteY0" fmla="*/ 479885 h 3883179"/>
              <a:gd name="connsiteX1" fmla="*/ 2005218 w 9815540"/>
              <a:gd name="connsiteY1" fmla="*/ 509528 h 3883179"/>
              <a:gd name="connsiteX2" fmla="*/ 4150706 w 9815540"/>
              <a:gd name="connsiteY2" fmla="*/ 4038 h 3883179"/>
              <a:gd name="connsiteX3" fmla="*/ 5240857 w 9815540"/>
              <a:gd name="connsiteY3" fmla="*/ 825648 h 3883179"/>
              <a:gd name="connsiteX4" fmla="*/ 5047392 w 9815540"/>
              <a:gd name="connsiteY4" fmla="*/ 2302171 h 3883179"/>
              <a:gd name="connsiteX5" fmla="*/ 5878973 w 9815540"/>
              <a:gd name="connsiteY5" fmla="*/ 3442768 h 3883179"/>
              <a:gd name="connsiteX6" fmla="*/ 8886625 w 9815540"/>
              <a:gd name="connsiteY6" fmla="*/ 3433236 h 3883179"/>
              <a:gd name="connsiteX7" fmla="*/ 9815540 w 9815540"/>
              <a:gd name="connsiteY7" fmla="*/ 3883179 h 3883179"/>
              <a:gd name="connsiteX0" fmla="*/ 0 w 9815540"/>
              <a:gd name="connsiteY0" fmla="*/ 479885 h 3883179"/>
              <a:gd name="connsiteX1" fmla="*/ 2005218 w 9815540"/>
              <a:gd name="connsiteY1" fmla="*/ 509528 h 3883179"/>
              <a:gd name="connsiteX2" fmla="*/ 4150706 w 9815540"/>
              <a:gd name="connsiteY2" fmla="*/ 4038 h 3883179"/>
              <a:gd name="connsiteX3" fmla="*/ 5240857 w 9815540"/>
              <a:gd name="connsiteY3" fmla="*/ 825648 h 3883179"/>
              <a:gd name="connsiteX4" fmla="*/ 5047392 w 9815540"/>
              <a:gd name="connsiteY4" fmla="*/ 2302171 h 3883179"/>
              <a:gd name="connsiteX5" fmla="*/ 5878973 w 9815540"/>
              <a:gd name="connsiteY5" fmla="*/ 3442768 h 3883179"/>
              <a:gd name="connsiteX6" fmla="*/ 8886625 w 9815540"/>
              <a:gd name="connsiteY6" fmla="*/ 3433236 h 3883179"/>
              <a:gd name="connsiteX7" fmla="*/ 9815540 w 9815540"/>
              <a:gd name="connsiteY7" fmla="*/ 3883179 h 3883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15540" h="3883179">
                <a:moveTo>
                  <a:pt x="0" y="479885"/>
                </a:moveTo>
                <a:cubicBezTo>
                  <a:pt x="282756" y="483667"/>
                  <a:pt x="1313434" y="588836"/>
                  <a:pt x="2005218" y="509528"/>
                </a:cubicBezTo>
                <a:cubicBezTo>
                  <a:pt x="2697002" y="430220"/>
                  <a:pt x="3611433" y="-48649"/>
                  <a:pt x="4150706" y="4038"/>
                </a:cubicBezTo>
                <a:cubicBezTo>
                  <a:pt x="4689979" y="56725"/>
                  <a:pt x="5104109" y="239426"/>
                  <a:pt x="5240857" y="825648"/>
                </a:cubicBezTo>
                <a:cubicBezTo>
                  <a:pt x="5377605" y="1411870"/>
                  <a:pt x="5028125" y="1807927"/>
                  <a:pt x="5047392" y="2302171"/>
                </a:cubicBezTo>
                <a:cubicBezTo>
                  <a:pt x="5066659" y="2796415"/>
                  <a:pt x="5239101" y="3254257"/>
                  <a:pt x="5878973" y="3442768"/>
                </a:cubicBezTo>
                <a:cubicBezTo>
                  <a:pt x="6518845" y="3631279"/>
                  <a:pt x="8230531" y="3359834"/>
                  <a:pt x="8886625" y="3433236"/>
                </a:cubicBezTo>
                <a:cubicBezTo>
                  <a:pt x="9542719" y="3506638"/>
                  <a:pt x="9663140" y="3803350"/>
                  <a:pt x="9815540" y="3883179"/>
                </a:cubicBezTo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-406400" y="1851025"/>
            <a:ext cx="9550400" cy="2220913"/>
          </a:xfrm>
          <a:custGeom>
            <a:avLst/>
            <a:gdLst>
              <a:gd name="connsiteX0" fmla="*/ 0 w 9550400"/>
              <a:gd name="connsiteY0" fmla="*/ 2220685 h 2423972"/>
              <a:gd name="connsiteX1" fmla="*/ 551543 w 9550400"/>
              <a:gd name="connsiteY1" fmla="*/ 1741714 h 2423972"/>
              <a:gd name="connsiteX2" fmla="*/ 1465943 w 9550400"/>
              <a:gd name="connsiteY2" fmla="*/ 1843314 h 2423972"/>
              <a:gd name="connsiteX3" fmla="*/ 2583543 w 9550400"/>
              <a:gd name="connsiteY3" fmla="*/ 2423885 h 2423972"/>
              <a:gd name="connsiteX4" fmla="*/ 4542971 w 9550400"/>
              <a:gd name="connsiteY4" fmla="*/ 1886857 h 2423972"/>
              <a:gd name="connsiteX5" fmla="*/ 5907314 w 9550400"/>
              <a:gd name="connsiteY5" fmla="*/ 1828800 h 2423972"/>
              <a:gd name="connsiteX6" fmla="*/ 7620000 w 9550400"/>
              <a:gd name="connsiteY6" fmla="*/ 914400 h 2423972"/>
              <a:gd name="connsiteX7" fmla="*/ 8519885 w 9550400"/>
              <a:gd name="connsiteY7" fmla="*/ 1277257 h 2423972"/>
              <a:gd name="connsiteX8" fmla="*/ 8476343 w 9550400"/>
              <a:gd name="connsiteY8" fmla="*/ 1756228 h 2423972"/>
              <a:gd name="connsiteX9" fmla="*/ 8040914 w 9550400"/>
              <a:gd name="connsiteY9" fmla="*/ 1770743 h 2423972"/>
              <a:gd name="connsiteX10" fmla="*/ 8186057 w 9550400"/>
              <a:gd name="connsiteY10" fmla="*/ 1016000 h 2423972"/>
              <a:gd name="connsiteX11" fmla="*/ 9550400 w 9550400"/>
              <a:gd name="connsiteY11" fmla="*/ 0 h 2423972"/>
              <a:gd name="connsiteX0" fmla="*/ 0 w 9550400"/>
              <a:gd name="connsiteY0" fmla="*/ 2220685 h 2423972"/>
              <a:gd name="connsiteX1" fmla="*/ 551543 w 9550400"/>
              <a:gd name="connsiteY1" fmla="*/ 1741714 h 2423972"/>
              <a:gd name="connsiteX2" fmla="*/ 1465943 w 9550400"/>
              <a:gd name="connsiteY2" fmla="*/ 1843314 h 2423972"/>
              <a:gd name="connsiteX3" fmla="*/ 2583543 w 9550400"/>
              <a:gd name="connsiteY3" fmla="*/ 2423885 h 2423972"/>
              <a:gd name="connsiteX4" fmla="*/ 4542971 w 9550400"/>
              <a:gd name="connsiteY4" fmla="*/ 1886857 h 2423972"/>
              <a:gd name="connsiteX5" fmla="*/ 5907314 w 9550400"/>
              <a:gd name="connsiteY5" fmla="*/ 1828800 h 2423972"/>
              <a:gd name="connsiteX6" fmla="*/ 7620000 w 9550400"/>
              <a:gd name="connsiteY6" fmla="*/ 914400 h 2423972"/>
              <a:gd name="connsiteX7" fmla="*/ 8519885 w 9550400"/>
              <a:gd name="connsiteY7" fmla="*/ 1277257 h 2423972"/>
              <a:gd name="connsiteX8" fmla="*/ 8476343 w 9550400"/>
              <a:gd name="connsiteY8" fmla="*/ 1756228 h 2423972"/>
              <a:gd name="connsiteX9" fmla="*/ 7982857 w 9550400"/>
              <a:gd name="connsiteY9" fmla="*/ 1654628 h 2423972"/>
              <a:gd name="connsiteX10" fmla="*/ 8186057 w 9550400"/>
              <a:gd name="connsiteY10" fmla="*/ 1016000 h 2423972"/>
              <a:gd name="connsiteX11" fmla="*/ 9550400 w 9550400"/>
              <a:gd name="connsiteY11" fmla="*/ 0 h 2423972"/>
              <a:gd name="connsiteX0" fmla="*/ 0 w 9550400"/>
              <a:gd name="connsiteY0" fmla="*/ 2220685 h 2423972"/>
              <a:gd name="connsiteX1" fmla="*/ 551543 w 9550400"/>
              <a:gd name="connsiteY1" fmla="*/ 1741714 h 2423972"/>
              <a:gd name="connsiteX2" fmla="*/ 1465943 w 9550400"/>
              <a:gd name="connsiteY2" fmla="*/ 1843314 h 2423972"/>
              <a:gd name="connsiteX3" fmla="*/ 2583543 w 9550400"/>
              <a:gd name="connsiteY3" fmla="*/ 2423885 h 2423972"/>
              <a:gd name="connsiteX4" fmla="*/ 4542971 w 9550400"/>
              <a:gd name="connsiteY4" fmla="*/ 1886857 h 2423972"/>
              <a:gd name="connsiteX5" fmla="*/ 5907314 w 9550400"/>
              <a:gd name="connsiteY5" fmla="*/ 1828800 h 2423972"/>
              <a:gd name="connsiteX6" fmla="*/ 7620000 w 9550400"/>
              <a:gd name="connsiteY6" fmla="*/ 914400 h 2423972"/>
              <a:gd name="connsiteX7" fmla="*/ 8519885 w 9550400"/>
              <a:gd name="connsiteY7" fmla="*/ 1277257 h 2423972"/>
              <a:gd name="connsiteX8" fmla="*/ 7982857 w 9550400"/>
              <a:gd name="connsiteY8" fmla="*/ 1654628 h 2423972"/>
              <a:gd name="connsiteX9" fmla="*/ 8186057 w 9550400"/>
              <a:gd name="connsiteY9" fmla="*/ 1016000 h 2423972"/>
              <a:gd name="connsiteX10" fmla="*/ 9550400 w 9550400"/>
              <a:gd name="connsiteY10" fmla="*/ 0 h 2423972"/>
              <a:gd name="connsiteX0" fmla="*/ 0 w 9550400"/>
              <a:gd name="connsiteY0" fmla="*/ 2220685 h 2423972"/>
              <a:gd name="connsiteX1" fmla="*/ 551543 w 9550400"/>
              <a:gd name="connsiteY1" fmla="*/ 1741714 h 2423972"/>
              <a:gd name="connsiteX2" fmla="*/ 1465943 w 9550400"/>
              <a:gd name="connsiteY2" fmla="*/ 1843314 h 2423972"/>
              <a:gd name="connsiteX3" fmla="*/ 2583543 w 9550400"/>
              <a:gd name="connsiteY3" fmla="*/ 2423885 h 2423972"/>
              <a:gd name="connsiteX4" fmla="*/ 4542971 w 9550400"/>
              <a:gd name="connsiteY4" fmla="*/ 1886857 h 2423972"/>
              <a:gd name="connsiteX5" fmla="*/ 5907314 w 9550400"/>
              <a:gd name="connsiteY5" fmla="*/ 1828800 h 2423972"/>
              <a:gd name="connsiteX6" fmla="*/ 7620000 w 9550400"/>
              <a:gd name="connsiteY6" fmla="*/ 914400 h 2423972"/>
              <a:gd name="connsiteX7" fmla="*/ 8519885 w 9550400"/>
              <a:gd name="connsiteY7" fmla="*/ 1277257 h 2423972"/>
              <a:gd name="connsiteX8" fmla="*/ 7982857 w 9550400"/>
              <a:gd name="connsiteY8" fmla="*/ 1654628 h 2423972"/>
              <a:gd name="connsiteX9" fmla="*/ 8186057 w 9550400"/>
              <a:gd name="connsiteY9" fmla="*/ 1016000 h 2423972"/>
              <a:gd name="connsiteX10" fmla="*/ 9550400 w 9550400"/>
              <a:gd name="connsiteY10" fmla="*/ 0 h 2423972"/>
              <a:gd name="connsiteX0" fmla="*/ 0 w 9550400"/>
              <a:gd name="connsiteY0" fmla="*/ 2220685 h 2423972"/>
              <a:gd name="connsiteX1" fmla="*/ 551543 w 9550400"/>
              <a:gd name="connsiteY1" fmla="*/ 1741714 h 2423972"/>
              <a:gd name="connsiteX2" fmla="*/ 1465943 w 9550400"/>
              <a:gd name="connsiteY2" fmla="*/ 1843314 h 2423972"/>
              <a:gd name="connsiteX3" fmla="*/ 2583543 w 9550400"/>
              <a:gd name="connsiteY3" fmla="*/ 2423885 h 2423972"/>
              <a:gd name="connsiteX4" fmla="*/ 4542971 w 9550400"/>
              <a:gd name="connsiteY4" fmla="*/ 1886857 h 2423972"/>
              <a:gd name="connsiteX5" fmla="*/ 5907314 w 9550400"/>
              <a:gd name="connsiteY5" fmla="*/ 1828800 h 2423972"/>
              <a:gd name="connsiteX6" fmla="*/ 7620000 w 9550400"/>
              <a:gd name="connsiteY6" fmla="*/ 914400 h 2423972"/>
              <a:gd name="connsiteX7" fmla="*/ 8635999 w 9550400"/>
              <a:gd name="connsiteY7" fmla="*/ 1451428 h 2423972"/>
              <a:gd name="connsiteX8" fmla="*/ 7982857 w 9550400"/>
              <a:gd name="connsiteY8" fmla="*/ 1654628 h 2423972"/>
              <a:gd name="connsiteX9" fmla="*/ 8186057 w 9550400"/>
              <a:gd name="connsiteY9" fmla="*/ 1016000 h 2423972"/>
              <a:gd name="connsiteX10" fmla="*/ 9550400 w 9550400"/>
              <a:gd name="connsiteY10" fmla="*/ 0 h 2423972"/>
              <a:gd name="connsiteX0" fmla="*/ 0 w 9550400"/>
              <a:gd name="connsiteY0" fmla="*/ 2220685 h 2423972"/>
              <a:gd name="connsiteX1" fmla="*/ 551543 w 9550400"/>
              <a:gd name="connsiteY1" fmla="*/ 1741714 h 2423972"/>
              <a:gd name="connsiteX2" fmla="*/ 1465943 w 9550400"/>
              <a:gd name="connsiteY2" fmla="*/ 1843314 h 2423972"/>
              <a:gd name="connsiteX3" fmla="*/ 2583543 w 9550400"/>
              <a:gd name="connsiteY3" fmla="*/ 2423885 h 2423972"/>
              <a:gd name="connsiteX4" fmla="*/ 4542971 w 9550400"/>
              <a:gd name="connsiteY4" fmla="*/ 1886857 h 2423972"/>
              <a:gd name="connsiteX5" fmla="*/ 5907314 w 9550400"/>
              <a:gd name="connsiteY5" fmla="*/ 1828800 h 2423972"/>
              <a:gd name="connsiteX6" fmla="*/ 7620000 w 9550400"/>
              <a:gd name="connsiteY6" fmla="*/ 914400 h 2423972"/>
              <a:gd name="connsiteX7" fmla="*/ 8635999 w 9550400"/>
              <a:gd name="connsiteY7" fmla="*/ 1451428 h 2423972"/>
              <a:gd name="connsiteX8" fmla="*/ 7982857 w 9550400"/>
              <a:gd name="connsiteY8" fmla="*/ 1654628 h 2423972"/>
              <a:gd name="connsiteX9" fmla="*/ 8186057 w 9550400"/>
              <a:gd name="connsiteY9" fmla="*/ 1016000 h 2423972"/>
              <a:gd name="connsiteX10" fmla="*/ 9550400 w 9550400"/>
              <a:gd name="connsiteY10" fmla="*/ 0 h 2423972"/>
              <a:gd name="connsiteX0" fmla="*/ 0 w 9550400"/>
              <a:gd name="connsiteY0" fmla="*/ 2220685 h 2423972"/>
              <a:gd name="connsiteX1" fmla="*/ 1465943 w 9550400"/>
              <a:gd name="connsiteY1" fmla="*/ 1843314 h 2423972"/>
              <a:gd name="connsiteX2" fmla="*/ 2583543 w 9550400"/>
              <a:gd name="connsiteY2" fmla="*/ 2423885 h 2423972"/>
              <a:gd name="connsiteX3" fmla="*/ 4542971 w 9550400"/>
              <a:gd name="connsiteY3" fmla="*/ 1886857 h 2423972"/>
              <a:gd name="connsiteX4" fmla="*/ 5907314 w 9550400"/>
              <a:gd name="connsiteY4" fmla="*/ 1828800 h 2423972"/>
              <a:gd name="connsiteX5" fmla="*/ 7620000 w 9550400"/>
              <a:gd name="connsiteY5" fmla="*/ 914400 h 2423972"/>
              <a:gd name="connsiteX6" fmla="*/ 8635999 w 9550400"/>
              <a:gd name="connsiteY6" fmla="*/ 1451428 h 2423972"/>
              <a:gd name="connsiteX7" fmla="*/ 7982857 w 9550400"/>
              <a:gd name="connsiteY7" fmla="*/ 1654628 h 2423972"/>
              <a:gd name="connsiteX8" fmla="*/ 8186057 w 9550400"/>
              <a:gd name="connsiteY8" fmla="*/ 1016000 h 2423972"/>
              <a:gd name="connsiteX9" fmla="*/ 9550400 w 9550400"/>
              <a:gd name="connsiteY9" fmla="*/ 0 h 2423972"/>
              <a:gd name="connsiteX0" fmla="*/ 0 w 9550400"/>
              <a:gd name="connsiteY0" fmla="*/ 2220685 h 2423972"/>
              <a:gd name="connsiteX1" fmla="*/ 1465943 w 9550400"/>
              <a:gd name="connsiteY1" fmla="*/ 1843314 h 2423972"/>
              <a:gd name="connsiteX2" fmla="*/ 2583543 w 9550400"/>
              <a:gd name="connsiteY2" fmla="*/ 2423885 h 2423972"/>
              <a:gd name="connsiteX3" fmla="*/ 4542971 w 9550400"/>
              <a:gd name="connsiteY3" fmla="*/ 1886857 h 2423972"/>
              <a:gd name="connsiteX4" fmla="*/ 5907314 w 9550400"/>
              <a:gd name="connsiteY4" fmla="*/ 1828800 h 2423972"/>
              <a:gd name="connsiteX5" fmla="*/ 7620000 w 9550400"/>
              <a:gd name="connsiteY5" fmla="*/ 914400 h 2423972"/>
              <a:gd name="connsiteX6" fmla="*/ 8635999 w 9550400"/>
              <a:gd name="connsiteY6" fmla="*/ 1451428 h 2423972"/>
              <a:gd name="connsiteX7" fmla="*/ 7982857 w 9550400"/>
              <a:gd name="connsiteY7" fmla="*/ 1654628 h 2423972"/>
              <a:gd name="connsiteX8" fmla="*/ 8186057 w 9550400"/>
              <a:gd name="connsiteY8" fmla="*/ 1016000 h 2423972"/>
              <a:gd name="connsiteX9" fmla="*/ 9550400 w 9550400"/>
              <a:gd name="connsiteY9" fmla="*/ 0 h 2423972"/>
              <a:gd name="connsiteX0" fmla="*/ 0 w 9550400"/>
              <a:gd name="connsiteY0" fmla="*/ 2220685 h 2424226"/>
              <a:gd name="connsiteX1" fmla="*/ 1132115 w 9550400"/>
              <a:gd name="connsiteY1" fmla="*/ 1799771 h 2424226"/>
              <a:gd name="connsiteX2" fmla="*/ 2583543 w 9550400"/>
              <a:gd name="connsiteY2" fmla="*/ 2423885 h 2424226"/>
              <a:gd name="connsiteX3" fmla="*/ 4542971 w 9550400"/>
              <a:gd name="connsiteY3" fmla="*/ 1886857 h 2424226"/>
              <a:gd name="connsiteX4" fmla="*/ 5907314 w 9550400"/>
              <a:gd name="connsiteY4" fmla="*/ 1828800 h 2424226"/>
              <a:gd name="connsiteX5" fmla="*/ 7620000 w 9550400"/>
              <a:gd name="connsiteY5" fmla="*/ 914400 h 2424226"/>
              <a:gd name="connsiteX6" fmla="*/ 8635999 w 9550400"/>
              <a:gd name="connsiteY6" fmla="*/ 1451428 h 2424226"/>
              <a:gd name="connsiteX7" fmla="*/ 7982857 w 9550400"/>
              <a:gd name="connsiteY7" fmla="*/ 1654628 h 2424226"/>
              <a:gd name="connsiteX8" fmla="*/ 8186057 w 9550400"/>
              <a:gd name="connsiteY8" fmla="*/ 1016000 h 2424226"/>
              <a:gd name="connsiteX9" fmla="*/ 9550400 w 9550400"/>
              <a:gd name="connsiteY9" fmla="*/ 0 h 2424226"/>
              <a:gd name="connsiteX0" fmla="*/ 0 w 9550400"/>
              <a:gd name="connsiteY0" fmla="*/ 2220685 h 2279205"/>
              <a:gd name="connsiteX1" fmla="*/ 1132115 w 9550400"/>
              <a:gd name="connsiteY1" fmla="*/ 1799771 h 2279205"/>
              <a:gd name="connsiteX2" fmla="*/ 2656114 w 9550400"/>
              <a:gd name="connsiteY2" fmla="*/ 2278743 h 2279205"/>
              <a:gd name="connsiteX3" fmla="*/ 4542971 w 9550400"/>
              <a:gd name="connsiteY3" fmla="*/ 1886857 h 2279205"/>
              <a:gd name="connsiteX4" fmla="*/ 5907314 w 9550400"/>
              <a:gd name="connsiteY4" fmla="*/ 1828800 h 2279205"/>
              <a:gd name="connsiteX5" fmla="*/ 7620000 w 9550400"/>
              <a:gd name="connsiteY5" fmla="*/ 914400 h 2279205"/>
              <a:gd name="connsiteX6" fmla="*/ 8635999 w 9550400"/>
              <a:gd name="connsiteY6" fmla="*/ 1451428 h 2279205"/>
              <a:gd name="connsiteX7" fmla="*/ 7982857 w 9550400"/>
              <a:gd name="connsiteY7" fmla="*/ 1654628 h 2279205"/>
              <a:gd name="connsiteX8" fmla="*/ 8186057 w 9550400"/>
              <a:gd name="connsiteY8" fmla="*/ 1016000 h 2279205"/>
              <a:gd name="connsiteX9" fmla="*/ 9550400 w 9550400"/>
              <a:gd name="connsiteY9" fmla="*/ 0 h 2279205"/>
              <a:gd name="connsiteX0" fmla="*/ 0 w 9550400"/>
              <a:gd name="connsiteY0" fmla="*/ 2220685 h 2280204"/>
              <a:gd name="connsiteX1" fmla="*/ 1132115 w 9550400"/>
              <a:gd name="connsiteY1" fmla="*/ 1799771 h 2280204"/>
              <a:gd name="connsiteX2" fmla="*/ 2656114 w 9550400"/>
              <a:gd name="connsiteY2" fmla="*/ 2278743 h 2280204"/>
              <a:gd name="connsiteX3" fmla="*/ 4412342 w 9550400"/>
              <a:gd name="connsiteY3" fmla="*/ 1944914 h 2280204"/>
              <a:gd name="connsiteX4" fmla="*/ 5907314 w 9550400"/>
              <a:gd name="connsiteY4" fmla="*/ 1828800 h 2280204"/>
              <a:gd name="connsiteX5" fmla="*/ 7620000 w 9550400"/>
              <a:gd name="connsiteY5" fmla="*/ 914400 h 2280204"/>
              <a:gd name="connsiteX6" fmla="*/ 8635999 w 9550400"/>
              <a:gd name="connsiteY6" fmla="*/ 1451428 h 2280204"/>
              <a:gd name="connsiteX7" fmla="*/ 7982857 w 9550400"/>
              <a:gd name="connsiteY7" fmla="*/ 1654628 h 2280204"/>
              <a:gd name="connsiteX8" fmla="*/ 8186057 w 9550400"/>
              <a:gd name="connsiteY8" fmla="*/ 1016000 h 2280204"/>
              <a:gd name="connsiteX9" fmla="*/ 9550400 w 9550400"/>
              <a:gd name="connsiteY9" fmla="*/ 0 h 2280204"/>
              <a:gd name="connsiteX0" fmla="*/ 0 w 9550400"/>
              <a:gd name="connsiteY0" fmla="*/ 2220685 h 2280204"/>
              <a:gd name="connsiteX1" fmla="*/ 1132115 w 9550400"/>
              <a:gd name="connsiteY1" fmla="*/ 1799771 h 2280204"/>
              <a:gd name="connsiteX2" fmla="*/ 2656114 w 9550400"/>
              <a:gd name="connsiteY2" fmla="*/ 2278743 h 2280204"/>
              <a:gd name="connsiteX3" fmla="*/ 4412342 w 9550400"/>
              <a:gd name="connsiteY3" fmla="*/ 1944914 h 2280204"/>
              <a:gd name="connsiteX4" fmla="*/ 5907314 w 9550400"/>
              <a:gd name="connsiteY4" fmla="*/ 1828800 h 2280204"/>
              <a:gd name="connsiteX5" fmla="*/ 7620000 w 9550400"/>
              <a:gd name="connsiteY5" fmla="*/ 914400 h 2280204"/>
              <a:gd name="connsiteX6" fmla="*/ 8635999 w 9550400"/>
              <a:gd name="connsiteY6" fmla="*/ 1451428 h 2280204"/>
              <a:gd name="connsiteX7" fmla="*/ 7982857 w 9550400"/>
              <a:gd name="connsiteY7" fmla="*/ 1654628 h 2280204"/>
              <a:gd name="connsiteX8" fmla="*/ 8186057 w 9550400"/>
              <a:gd name="connsiteY8" fmla="*/ 1016000 h 2280204"/>
              <a:gd name="connsiteX9" fmla="*/ 9550400 w 9550400"/>
              <a:gd name="connsiteY9" fmla="*/ 0 h 2280204"/>
              <a:gd name="connsiteX0" fmla="*/ 0 w 9550400"/>
              <a:gd name="connsiteY0" fmla="*/ 2220685 h 2280204"/>
              <a:gd name="connsiteX1" fmla="*/ 1132115 w 9550400"/>
              <a:gd name="connsiteY1" fmla="*/ 1799771 h 2280204"/>
              <a:gd name="connsiteX2" fmla="*/ 2656114 w 9550400"/>
              <a:gd name="connsiteY2" fmla="*/ 2278743 h 2280204"/>
              <a:gd name="connsiteX3" fmla="*/ 4412342 w 9550400"/>
              <a:gd name="connsiteY3" fmla="*/ 1944914 h 2280204"/>
              <a:gd name="connsiteX4" fmla="*/ 5907314 w 9550400"/>
              <a:gd name="connsiteY4" fmla="*/ 1828800 h 2280204"/>
              <a:gd name="connsiteX5" fmla="*/ 7620000 w 9550400"/>
              <a:gd name="connsiteY5" fmla="*/ 914400 h 2280204"/>
              <a:gd name="connsiteX6" fmla="*/ 8635999 w 9550400"/>
              <a:gd name="connsiteY6" fmla="*/ 1451428 h 2280204"/>
              <a:gd name="connsiteX7" fmla="*/ 7982857 w 9550400"/>
              <a:gd name="connsiteY7" fmla="*/ 1654628 h 2280204"/>
              <a:gd name="connsiteX8" fmla="*/ 8186057 w 9550400"/>
              <a:gd name="connsiteY8" fmla="*/ 1016000 h 2280204"/>
              <a:gd name="connsiteX9" fmla="*/ 9550400 w 9550400"/>
              <a:gd name="connsiteY9" fmla="*/ 0 h 2280204"/>
              <a:gd name="connsiteX0" fmla="*/ 0 w 9550400"/>
              <a:gd name="connsiteY0" fmla="*/ 2220685 h 2280204"/>
              <a:gd name="connsiteX1" fmla="*/ 1132115 w 9550400"/>
              <a:gd name="connsiteY1" fmla="*/ 1799771 h 2280204"/>
              <a:gd name="connsiteX2" fmla="*/ 2656114 w 9550400"/>
              <a:gd name="connsiteY2" fmla="*/ 2278743 h 2280204"/>
              <a:gd name="connsiteX3" fmla="*/ 4412342 w 9550400"/>
              <a:gd name="connsiteY3" fmla="*/ 1944914 h 2280204"/>
              <a:gd name="connsiteX4" fmla="*/ 5907314 w 9550400"/>
              <a:gd name="connsiteY4" fmla="*/ 1828800 h 2280204"/>
              <a:gd name="connsiteX5" fmla="*/ 7620000 w 9550400"/>
              <a:gd name="connsiteY5" fmla="*/ 914400 h 2280204"/>
              <a:gd name="connsiteX6" fmla="*/ 8635999 w 9550400"/>
              <a:gd name="connsiteY6" fmla="*/ 1451428 h 2280204"/>
              <a:gd name="connsiteX7" fmla="*/ 7982857 w 9550400"/>
              <a:gd name="connsiteY7" fmla="*/ 1654628 h 2280204"/>
              <a:gd name="connsiteX8" fmla="*/ 8186057 w 9550400"/>
              <a:gd name="connsiteY8" fmla="*/ 1016000 h 2280204"/>
              <a:gd name="connsiteX9" fmla="*/ 9550400 w 9550400"/>
              <a:gd name="connsiteY9" fmla="*/ 0 h 2280204"/>
              <a:gd name="connsiteX0" fmla="*/ 0 w 9550400"/>
              <a:gd name="connsiteY0" fmla="*/ 2220685 h 2280204"/>
              <a:gd name="connsiteX1" fmla="*/ 1132115 w 9550400"/>
              <a:gd name="connsiteY1" fmla="*/ 1799771 h 2280204"/>
              <a:gd name="connsiteX2" fmla="*/ 2656114 w 9550400"/>
              <a:gd name="connsiteY2" fmla="*/ 2278743 h 2280204"/>
              <a:gd name="connsiteX3" fmla="*/ 4412342 w 9550400"/>
              <a:gd name="connsiteY3" fmla="*/ 1944914 h 2280204"/>
              <a:gd name="connsiteX4" fmla="*/ 5907314 w 9550400"/>
              <a:gd name="connsiteY4" fmla="*/ 1828800 h 2280204"/>
              <a:gd name="connsiteX5" fmla="*/ 7620000 w 9550400"/>
              <a:gd name="connsiteY5" fmla="*/ 914400 h 2280204"/>
              <a:gd name="connsiteX6" fmla="*/ 8635999 w 9550400"/>
              <a:gd name="connsiteY6" fmla="*/ 1451428 h 2280204"/>
              <a:gd name="connsiteX7" fmla="*/ 7982857 w 9550400"/>
              <a:gd name="connsiteY7" fmla="*/ 1654628 h 2280204"/>
              <a:gd name="connsiteX8" fmla="*/ 8186057 w 9550400"/>
              <a:gd name="connsiteY8" fmla="*/ 1016000 h 2280204"/>
              <a:gd name="connsiteX9" fmla="*/ 9550400 w 9550400"/>
              <a:gd name="connsiteY9" fmla="*/ 0 h 2280204"/>
              <a:gd name="connsiteX0" fmla="*/ 0 w 9550400"/>
              <a:gd name="connsiteY0" fmla="*/ 2220685 h 2280204"/>
              <a:gd name="connsiteX1" fmla="*/ 1132115 w 9550400"/>
              <a:gd name="connsiteY1" fmla="*/ 1799771 h 2280204"/>
              <a:gd name="connsiteX2" fmla="*/ 2656114 w 9550400"/>
              <a:gd name="connsiteY2" fmla="*/ 2278743 h 2280204"/>
              <a:gd name="connsiteX3" fmla="*/ 4412342 w 9550400"/>
              <a:gd name="connsiteY3" fmla="*/ 1944914 h 2280204"/>
              <a:gd name="connsiteX4" fmla="*/ 5907314 w 9550400"/>
              <a:gd name="connsiteY4" fmla="*/ 1828800 h 2280204"/>
              <a:gd name="connsiteX5" fmla="*/ 7620000 w 9550400"/>
              <a:gd name="connsiteY5" fmla="*/ 914400 h 2280204"/>
              <a:gd name="connsiteX6" fmla="*/ 8635999 w 9550400"/>
              <a:gd name="connsiteY6" fmla="*/ 1451428 h 2280204"/>
              <a:gd name="connsiteX7" fmla="*/ 7982857 w 9550400"/>
              <a:gd name="connsiteY7" fmla="*/ 1654628 h 2280204"/>
              <a:gd name="connsiteX8" fmla="*/ 8186057 w 9550400"/>
              <a:gd name="connsiteY8" fmla="*/ 1016000 h 2280204"/>
              <a:gd name="connsiteX9" fmla="*/ 9550400 w 9550400"/>
              <a:gd name="connsiteY9" fmla="*/ 0 h 2280204"/>
              <a:gd name="connsiteX0" fmla="*/ 0 w 9550400"/>
              <a:gd name="connsiteY0" fmla="*/ 2220685 h 2280204"/>
              <a:gd name="connsiteX1" fmla="*/ 1132115 w 9550400"/>
              <a:gd name="connsiteY1" fmla="*/ 1799771 h 2280204"/>
              <a:gd name="connsiteX2" fmla="*/ 2656114 w 9550400"/>
              <a:gd name="connsiteY2" fmla="*/ 2278743 h 2280204"/>
              <a:gd name="connsiteX3" fmla="*/ 4412342 w 9550400"/>
              <a:gd name="connsiteY3" fmla="*/ 1944914 h 2280204"/>
              <a:gd name="connsiteX4" fmla="*/ 5907314 w 9550400"/>
              <a:gd name="connsiteY4" fmla="*/ 1828800 h 2280204"/>
              <a:gd name="connsiteX5" fmla="*/ 7620000 w 9550400"/>
              <a:gd name="connsiteY5" fmla="*/ 914400 h 2280204"/>
              <a:gd name="connsiteX6" fmla="*/ 8635999 w 9550400"/>
              <a:gd name="connsiteY6" fmla="*/ 1451428 h 2280204"/>
              <a:gd name="connsiteX7" fmla="*/ 8068582 w 9550400"/>
              <a:gd name="connsiteY7" fmla="*/ 1540328 h 2280204"/>
              <a:gd name="connsiteX8" fmla="*/ 8186057 w 9550400"/>
              <a:gd name="connsiteY8" fmla="*/ 1016000 h 2280204"/>
              <a:gd name="connsiteX9" fmla="*/ 9550400 w 9550400"/>
              <a:gd name="connsiteY9" fmla="*/ 0 h 2280204"/>
              <a:gd name="connsiteX0" fmla="*/ 0 w 9550400"/>
              <a:gd name="connsiteY0" fmla="*/ 2220685 h 2280204"/>
              <a:gd name="connsiteX1" fmla="*/ 1132115 w 9550400"/>
              <a:gd name="connsiteY1" fmla="*/ 1799771 h 2280204"/>
              <a:gd name="connsiteX2" fmla="*/ 2656114 w 9550400"/>
              <a:gd name="connsiteY2" fmla="*/ 2278743 h 2280204"/>
              <a:gd name="connsiteX3" fmla="*/ 4412342 w 9550400"/>
              <a:gd name="connsiteY3" fmla="*/ 1944914 h 2280204"/>
              <a:gd name="connsiteX4" fmla="*/ 5907314 w 9550400"/>
              <a:gd name="connsiteY4" fmla="*/ 1828800 h 2280204"/>
              <a:gd name="connsiteX5" fmla="*/ 7620000 w 9550400"/>
              <a:gd name="connsiteY5" fmla="*/ 914400 h 2280204"/>
              <a:gd name="connsiteX6" fmla="*/ 8635999 w 9550400"/>
              <a:gd name="connsiteY6" fmla="*/ 1451428 h 2280204"/>
              <a:gd name="connsiteX7" fmla="*/ 8068582 w 9550400"/>
              <a:gd name="connsiteY7" fmla="*/ 1540328 h 2280204"/>
              <a:gd name="connsiteX8" fmla="*/ 8186057 w 9550400"/>
              <a:gd name="connsiteY8" fmla="*/ 1016000 h 2280204"/>
              <a:gd name="connsiteX9" fmla="*/ 9550400 w 9550400"/>
              <a:gd name="connsiteY9" fmla="*/ 0 h 2280204"/>
              <a:gd name="connsiteX0" fmla="*/ 0 w 9550400"/>
              <a:gd name="connsiteY0" fmla="*/ 2220685 h 2280204"/>
              <a:gd name="connsiteX1" fmla="*/ 1132115 w 9550400"/>
              <a:gd name="connsiteY1" fmla="*/ 1799771 h 2280204"/>
              <a:gd name="connsiteX2" fmla="*/ 2656114 w 9550400"/>
              <a:gd name="connsiteY2" fmla="*/ 2278743 h 2280204"/>
              <a:gd name="connsiteX3" fmla="*/ 4412342 w 9550400"/>
              <a:gd name="connsiteY3" fmla="*/ 1944914 h 2280204"/>
              <a:gd name="connsiteX4" fmla="*/ 5907314 w 9550400"/>
              <a:gd name="connsiteY4" fmla="*/ 1828800 h 2280204"/>
              <a:gd name="connsiteX5" fmla="*/ 7620000 w 9550400"/>
              <a:gd name="connsiteY5" fmla="*/ 914400 h 2280204"/>
              <a:gd name="connsiteX6" fmla="*/ 8635999 w 9550400"/>
              <a:gd name="connsiteY6" fmla="*/ 1451428 h 2280204"/>
              <a:gd name="connsiteX7" fmla="*/ 8068582 w 9550400"/>
              <a:gd name="connsiteY7" fmla="*/ 1540328 h 2280204"/>
              <a:gd name="connsiteX8" fmla="*/ 8186057 w 9550400"/>
              <a:gd name="connsiteY8" fmla="*/ 1016000 h 2280204"/>
              <a:gd name="connsiteX9" fmla="*/ 9550400 w 9550400"/>
              <a:gd name="connsiteY9" fmla="*/ 0 h 2280204"/>
              <a:gd name="connsiteX0" fmla="*/ 0 w 9550400"/>
              <a:gd name="connsiteY0" fmla="*/ 2220685 h 2280204"/>
              <a:gd name="connsiteX1" fmla="*/ 1132115 w 9550400"/>
              <a:gd name="connsiteY1" fmla="*/ 1799771 h 2280204"/>
              <a:gd name="connsiteX2" fmla="*/ 2656114 w 9550400"/>
              <a:gd name="connsiteY2" fmla="*/ 2278743 h 2280204"/>
              <a:gd name="connsiteX3" fmla="*/ 4412342 w 9550400"/>
              <a:gd name="connsiteY3" fmla="*/ 1944914 h 2280204"/>
              <a:gd name="connsiteX4" fmla="*/ 5907314 w 9550400"/>
              <a:gd name="connsiteY4" fmla="*/ 1828800 h 2280204"/>
              <a:gd name="connsiteX5" fmla="*/ 7620000 w 9550400"/>
              <a:gd name="connsiteY5" fmla="*/ 914400 h 2280204"/>
              <a:gd name="connsiteX6" fmla="*/ 8559799 w 9550400"/>
              <a:gd name="connsiteY6" fmla="*/ 1394278 h 2280204"/>
              <a:gd name="connsiteX7" fmla="*/ 8068582 w 9550400"/>
              <a:gd name="connsiteY7" fmla="*/ 1540328 h 2280204"/>
              <a:gd name="connsiteX8" fmla="*/ 8186057 w 9550400"/>
              <a:gd name="connsiteY8" fmla="*/ 1016000 h 2280204"/>
              <a:gd name="connsiteX9" fmla="*/ 9550400 w 9550400"/>
              <a:gd name="connsiteY9" fmla="*/ 0 h 2280204"/>
              <a:gd name="connsiteX0" fmla="*/ 0 w 9550400"/>
              <a:gd name="connsiteY0" fmla="*/ 2220685 h 2280204"/>
              <a:gd name="connsiteX1" fmla="*/ 1132115 w 9550400"/>
              <a:gd name="connsiteY1" fmla="*/ 1799771 h 2280204"/>
              <a:gd name="connsiteX2" fmla="*/ 2656114 w 9550400"/>
              <a:gd name="connsiteY2" fmla="*/ 2278743 h 2280204"/>
              <a:gd name="connsiteX3" fmla="*/ 4412342 w 9550400"/>
              <a:gd name="connsiteY3" fmla="*/ 1944914 h 2280204"/>
              <a:gd name="connsiteX4" fmla="*/ 5907314 w 9550400"/>
              <a:gd name="connsiteY4" fmla="*/ 1828800 h 2280204"/>
              <a:gd name="connsiteX5" fmla="*/ 7620000 w 9550400"/>
              <a:gd name="connsiteY5" fmla="*/ 914400 h 2280204"/>
              <a:gd name="connsiteX6" fmla="*/ 8559799 w 9550400"/>
              <a:gd name="connsiteY6" fmla="*/ 1394278 h 2280204"/>
              <a:gd name="connsiteX7" fmla="*/ 8068582 w 9550400"/>
              <a:gd name="connsiteY7" fmla="*/ 1540328 h 2280204"/>
              <a:gd name="connsiteX8" fmla="*/ 8186057 w 9550400"/>
              <a:gd name="connsiteY8" fmla="*/ 1016000 h 2280204"/>
              <a:gd name="connsiteX9" fmla="*/ 9550400 w 9550400"/>
              <a:gd name="connsiteY9" fmla="*/ 0 h 2280204"/>
              <a:gd name="connsiteX0" fmla="*/ 0 w 9550400"/>
              <a:gd name="connsiteY0" fmla="*/ 2220685 h 2280204"/>
              <a:gd name="connsiteX1" fmla="*/ 1132115 w 9550400"/>
              <a:gd name="connsiteY1" fmla="*/ 1799771 h 2280204"/>
              <a:gd name="connsiteX2" fmla="*/ 2656114 w 9550400"/>
              <a:gd name="connsiteY2" fmla="*/ 2278743 h 2280204"/>
              <a:gd name="connsiteX3" fmla="*/ 4412342 w 9550400"/>
              <a:gd name="connsiteY3" fmla="*/ 1944914 h 2280204"/>
              <a:gd name="connsiteX4" fmla="*/ 5907314 w 9550400"/>
              <a:gd name="connsiteY4" fmla="*/ 1828800 h 2280204"/>
              <a:gd name="connsiteX5" fmla="*/ 7531100 w 9550400"/>
              <a:gd name="connsiteY5" fmla="*/ 977900 h 2280204"/>
              <a:gd name="connsiteX6" fmla="*/ 8559799 w 9550400"/>
              <a:gd name="connsiteY6" fmla="*/ 1394278 h 2280204"/>
              <a:gd name="connsiteX7" fmla="*/ 8068582 w 9550400"/>
              <a:gd name="connsiteY7" fmla="*/ 1540328 h 2280204"/>
              <a:gd name="connsiteX8" fmla="*/ 8186057 w 9550400"/>
              <a:gd name="connsiteY8" fmla="*/ 1016000 h 2280204"/>
              <a:gd name="connsiteX9" fmla="*/ 9550400 w 9550400"/>
              <a:gd name="connsiteY9" fmla="*/ 0 h 2280204"/>
              <a:gd name="connsiteX0" fmla="*/ 0 w 9550400"/>
              <a:gd name="connsiteY0" fmla="*/ 2220685 h 2280204"/>
              <a:gd name="connsiteX1" fmla="*/ 1132115 w 9550400"/>
              <a:gd name="connsiteY1" fmla="*/ 1799771 h 2280204"/>
              <a:gd name="connsiteX2" fmla="*/ 2656114 w 9550400"/>
              <a:gd name="connsiteY2" fmla="*/ 2278743 h 2280204"/>
              <a:gd name="connsiteX3" fmla="*/ 4412342 w 9550400"/>
              <a:gd name="connsiteY3" fmla="*/ 1944914 h 2280204"/>
              <a:gd name="connsiteX4" fmla="*/ 5907314 w 9550400"/>
              <a:gd name="connsiteY4" fmla="*/ 1828800 h 2280204"/>
              <a:gd name="connsiteX5" fmla="*/ 7531100 w 9550400"/>
              <a:gd name="connsiteY5" fmla="*/ 977900 h 2280204"/>
              <a:gd name="connsiteX6" fmla="*/ 8559799 w 9550400"/>
              <a:gd name="connsiteY6" fmla="*/ 1394278 h 2280204"/>
              <a:gd name="connsiteX7" fmla="*/ 8068582 w 9550400"/>
              <a:gd name="connsiteY7" fmla="*/ 1540328 h 2280204"/>
              <a:gd name="connsiteX8" fmla="*/ 8186057 w 9550400"/>
              <a:gd name="connsiteY8" fmla="*/ 1016000 h 2280204"/>
              <a:gd name="connsiteX9" fmla="*/ 9550400 w 9550400"/>
              <a:gd name="connsiteY9" fmla="*/ 0 h 2280204"/>
              <a:gd name="connsiteX0" fmla="*/ 0 w 9550400"/>
              <a:gd name="connsiteY0" fmla="*/ 2220685 h 2280204"/>
              <a:gd name="connsiteX1" fmla="*/ 1132115 w 9550400"/>
              <a:gd name="connsiteY1" fmla="*/ 1799771 h 2280204"/>
              <a:gd name="connsiteX2" fmla="*/ 2656114 w 9550400"/>
              <a:gd name="connsiteY2" fmla="*/ 2278743 h 2280204"/>
              <a:gd name="connsiteX3" fmla="*/ 4412342 w 9550400"/>
              <a:gd name="connsiteY3" fmla="*/ 1944914 h 2280204"/>
              <a:gd name="connsiteX4" fmla="*/ 5907314 w 9550400"/>
              <a:gd name="connsiteY4" fmla="*/ 1828800 h 2280204"/>
              <a:gd name="connsiteX5" fmla="*/ 7531100 w 9550400"/>
              <a:gd name="connsiteY5" fmla="*/ 977900 h 2280204"/>
              <a:gd name="connsiteX6" fmla="*/ 8559799 w 9550400"/>
              <a:gd name="connsiteY6" fmla="*/ 1394278 h 2280204"/>
              <a:gd name="connsiteX7" fmla="*/ 8068582 w 9550400"/>
              <a:gd name="connsiteY7" fmla="*/ 1540328 h 2280204"/>
              <a:gd name="connsiteX8" fmla="*/ 8186057 w 9550400"/>
              <a:gd name="connsiteY8" fmla="*/ 1016000 h 2280204"/>
              <a:gd name="connsiteX9" fmla="*/ 9550400 w 9550400"/>
              <a:gd name="connsiteY9" fmla="*/ 0 h 2280204"/>
              <a:gd name="connsiteX0" fmla="*/ 0 w 9550400"/>
              <a:gd name="connsiteY0" fmla="*/ 2220685 h 2220685"/>
              <a:gd name="connsiteX1" fmla="*/ 1132115 w 9550400"/>
              <a:gd name="connsiteY1" fmla="*/ 1799771 h 2220685"/>
              <a:gd name="connsiteX2" fmla="*/ 2671354 w 9550400"/>
              <a:gd name="connsiteY2" fmla="*/ 2172063 h 2220685"/>
              <a:gd name="connsiteX3" fmla="*/ 4412342 w 9550400"/>
              <a:gd name="connsiteY3" fmla="*/ 1944914 h 2220685"/>
              <a:gd name="connsiteX4" fmla="*/ 5907314 w 9550400"/>
              <a:gd name="connsiteY4" fmla="*/ 1828800 h 2220685"/>
              <a:gd name="connsiteX5" fmla="*/ 7531100 w 9550400"/>
              <a:gd name="connsiteY5" fmla="*/ 977900 h 2220685"/>
              <a:gd name="connsiteX6" fmla="*/ 8559799 w 9550400"/>
              <a:gd name="connsiteY6" fmla="*/ 1394278 h 2220685"/>
              <a:gd name="connsiteX7" fmla="*/ 8068582 w 9550400"/>
              <a:gd name="connsiteY7" fmla="*/ 1540328 h 2220685"/>
              <a:gd name="connsiteX8" fmla="*/ 8186057 w 9550400"/>
              <a:gd name="connsiteY8" fmla="*/ 1016000 h 2220685"/>
              <a:gd name="connsiteX9" fmla="*/ 9550400 w 9550400"/>
              <a:gd name="connsiteY9" fmla="*/ 0 h 2220685"/>
              <a:gd name="connsiteX0" fmla="*/ 0 w 9550400"/>
              <a:gd name="connsiteY0" fmla="*/ 2220685 h 2220685"/>
              <a:gd name="connsiteX1" fmla="*/ 1132115 w 9550400"/>
              <a:gd name="connsiteY1" fmla="*/ 1799771 h 2220685"/>
              <a:gd name="connsiteX2" fmla="*/ 2671354 w 9550400"/>
              <a:gd name="connsiteY2" fmla="*/ 2172063 h 2220685"/>
              <a:gd name="connsiteX3" fmla="*/ 4435202 w 9550400"/>
              <a:gd name="connsiteY3" fmla="*/ 1998254 h 2220685"/>
              <a:gd name="connsiteX4" fmla="*/ 5907314 w 9550400"/>
              <a:gd name="connsiteY4" fmla="*/ 1828800 h 2220685"/>
              <a:gd name="connsiteX5" fmla="*/ 7531100 w 9550400"/>
              <a:gd name="connsiteY5" fmla="*/ 977900 h 2220685"/>
              <a:gd name="connsiteX6" fmla="*/ 8559799 w 9550400"/>
              <a:gd name="connsiteY6" fmla="*/ 1394278 h 2220685"/>
              <a:gd name="connsiteX7" fmla="*/ 8068582 w 9550400"/>
              <a:gd name="connsiteY7" fmla="*/ 1540328 h 2220685"/>
              <a:gd name="connsiteX8" fmla="*/ 8186057 w 9550400"/>
              <a:gd name="connsiteY8" fmla="*/ 1016000 h 2220685"/>
              <a:gd name="connsiteX9" fmla="*/ 9550400 w 9550400"/>
              <a:gd name="connsiteY9" fmla="*/ 0 h 2220685"/>
              <a:gd name="connsiteX0" fmla="*/ 0 w 9550400"/>
              <a:gd name="connsiteY0" fmla="*/ 2220685 h 2220685"/>
              <a:gd name="connsiteX1" fmla="*/ 1063535 w 9550400"/>
              <a:gd name="connsiteY1" fmla="*/ 1837871 h 2220685"/>
              <a:gd name="connsiteX2" fmla="*/ 2671354 w 9550400"/>
              <a:gd name="connsiteY2" fmla="*/ 2172063 h 2220685"/>
              <a:gd name="connsiteX3" fmla="*/ 4435202 w 9550400"/>
              <a:gd name="connsiteY3" fmla="*/ 1998254 h 2220685"/>
              <a:gd name="connsiteX4" fmla="*/ 5907314 w 9550400"/>
              <a:gd name="connsiteY4" fmla="*/ 1828800 h 2220685"/>
              <a:gd name="connsiteX5" fmla="*/ 7531100 w 9550400"/>
              <a:gd name="connsiteY5" fmla="*/ 977900 h 2220685"/>
              <a:gd name="connsiteX6" fmla="*/ 8559799 w 9550400"/>
              <a:gd name="connsiteY6" fmla="*/ 1394278 h 2220685"/>
              <a:gd name="connsiteX7" fmla="*/ 8068582 w 9550400"/>
              <a:gd name="connsiteY7" fmla="*/ 1540328 h 2220685"/>
              <a:gd name="connsiteX8" fmla="*/ 8186057 w 9550400"/>
              <a:gd name="connsiteY8" fmla="*/ 1016000 h 2220685"/>
              <a:gd name="connsiteX9" fmla="*/ 9550400 w 9550400"/>
              <a:gd name="connsiteY9" fmla="*/ 0 h 2220685"/>
              <a:gd name="connsiteX0" fmla="*/ 0 w 9550400"/>
              <a:gd name="connsiteY0" fmla="*/ 2220685 h 2220685"/>
              <a:gd name="connsiteX1" fmla="*/ 1063535 w 9550400"/>
              <a:gd name="connsiteY1" fmla="*/ 1837871 h 2220685"/>
              <a:gd name="connsiteX2" fmla="*/ 2595154 w 9550400"/>
              <a:gd name="connsiteY2" fmla="*/ 2133963 h 2220685"/>
              <a:gd name="connsiteX3" fmla="*/ 4435202 w 9550400"/>
              <a:gd name="connsiteY3" fmla="*/ 1998254 h 2220685"/>
              <a:gd name="connsiteX4" fmla="*/ 5907314 w 9550400"/>
              <a:gd name="connsiteY4" fmla="*/ 1828800 h 2220685"/>
              <a:gd name="connsiteX5" fmla="*/ 7531100 w 9550400"/>
              <a:gd name="connsiteY5" fmla="*/ 977900 h 2220685"/>
              <a:gd name="connsiteX6" fmla="*/ 8559799 w 9550400"/>
              <a:gd name="connsiteY6" fmla="*/ 1394278 h 2220685"/>
              <a:gd name="connsiteX7" fmla="*/ 8068582 w 9550400"/>
              <a:gd name="connsiteY7" fmla="*/ 1540328 h 2220685"/>
              <a:gd name="connsiteX8" fmla="*/ 8186057 w 9550400"/>
              <a:gd name="connsiteY8" fmla="*/ 1016000 h 2220685"/>
              <a:gd name="connsiteX9" fmla="*/ 9550400 w 9550400"/>
              <a:gd name="connsiteY9" fmla="*/ 0 h 2220685"/>
              <a:gd name="connsiteX0" fmla="*/ 0 w 9550400"/>
              <a:gd name="connsiteY0" fmla="*/ 2220685 h 2220685"/>
              <a:gd name="connsiteX1" fmla="*/ 1063535 w 9550400"/>
              <a:gd name="connsiteY1" fmla="*/ 1837871 h 2220685"/>
              <a:gd name="connsiteX2" fmla="*/ 1755140 w 9550400"/>
              <a:gd name="connsiteY2" fmla="*/ 2011671 h 2220685"/>
              <a:gd name="connsiteX3" fmla="*/ 2595154 w 9550400"/>
              <a:gd name="connsiteY3" fmla="*/ 2133963 h 2220685"/>
              <a:gd name="connsiteX4" fmla="*/ 4435202 w 9550400"/>
              <a:gd name="connsiteY4" fmla="*/ 1998254 h 2220685"/>
              <a:gd name="connsiteX5" fmla="*/ 5907314 w 9550400"/>
              <a:gd name="connsiteY5" fmla="*/ 1828800 h 2220685"/>
              <a:gd name="connsiteX6" fmla="*/ 7531100 w 9550400"/>
              <a:gd name="connsiteY6" fmla="*/ 977900 h 2220685"/>
              <a:gd name="connsiteX7" fmla="*/ 8559799 w 9550400"/>
              <a:gd name="connsiteY7" fmla="*/ 1394278 h 2220685"/>
              <a:gd name="connsiteX8" fmla="*/ 8068582 w 9550400"/>
              <a:gd name="connsiteY8" fmla="*/ 1540328 h 2220685"/>
              <a:gd name="connsiteX9" fmla="*/ 8186057 w 9550400"/>
              <a:gd name="connsiteY9" fmla="*/ 1016000 h 2220685"/>
              <a:gd name="connsiteX10" fmla="*/ 9550400 w 9550400"/>
              <a:gd name="connsiteY10" fmla="*/ 0 h 2220685"/>
              <a:gd name="connsiteX0" fmla="*/ 0 w 9550400"/>
              <a:gd name="connsiteY0" fmla="*/ 2220685 h 2220685"/>
              <a:gd name="connsiteX1" fmla="*/ 987335 w 9550400"/>
              <a:gd name="connsiteY1" fmla="*/ 1875971 h 2220685"/>
              <a:gd name="connsiteX2" fmla="*/ 1755140 w 9550400"/>
              <a:gd name="connsiteY2" fmla="*/ 2011671 h 2220685"/>
              <a:gd name="connsiteX3" fmla="*/ 2595154 w 9550400"/>
              <a:gd name="connsiteY3" fmla="*/ 2133963 h 2220685"/>
              <a:gd name="connsiteX4" fmla="*/ 4435202 w 9550400"/>
              <a:gd name="connsiteY4" fmla="*/ 1998254 h 2220685"/>
              <a:gd name="connsiteX5" fmla="*/ 5907314 w 9550400"/>
              <a:gd name="connsiteY5" fmla="*/ 1828800 h 2220685"/>
              <a:gd name="connsiteX6" fmla="*/ 7531100 w 9550400"/>
              <a:gd name="connsiteY6" fmla="*/ 977900 h 2220685"/>
              <a:gd name="connsiteX7" fmla="*/ 8559799 w 9550400"/>
              <a:gd name="connsiteY7" fmla="*/ 1394278 h 2220685"/>
              <a:gd name="connsiteX8" fmla="*/ 8068582 w 9550400"/>
              <a:gd name="connsiteY8" fmla="*/ 1540328 h 2220685"/>
              <a:gd name="connsiteX9" fmla="*/ 8186057 w 9550400"/>
              <a:gd name="connsiteY9" fmla="*/ 1016000 h 2220685"/>
              <a:gd name="connsiteX10" fmla="*/ 9550400 w 9550400"/>
              <a:gd name="connsiteY10" fmla="*/ 0 h 2220685"/>
              <a:gd name="connsiteX0" fmla="*/ 0 w 9550400"/>
              <a:gd name="connsiteY0" fmla="*/ 2220685 h 2220685"/>
              <a:gd name="connsiteX1" fmla="*/ 987335 w 9550400"/>
              <a:gd name="connsiteY1" fmla="*/ 1875971 h 2220685"/>
              <a:gd name="connsiteX2" fmla="*/ 1755140 w 9550400"/>
              <a:gd name="connsiteY2" fmla="*/ 2011671 h 2220685"/>
              <a:gd name="connsiteX3" fmla="*/ 2595154 w 9550400"/>
              <a:gd name="connsiteY3" fmla="*/ 2133963 h 2220685"/>
              <a:gd name="connsiteX4" fmla="*/ 4435202 w 9550400"/>
              <a:gd name="connsiteY4" fmla="*/ 1998254 h 2220685"/>
              <a:gd name="connsiteX5" fmla="*/ 5907314 w 9550400"/>
              <a:gd name="connsiteY5" fmla="*/ 1828800 h 2220685"/>
              <a:gd name="connsiteX6" fmla="*/ 7531100 w 9550400"/>
              <a:gd name="connsiteY6" fmla="*/ 977900 h 2220685"/>
              <a:gd name="connsiteX7" fmla="*/ 8559799 w 9550400"/>
              <a:gd name="connsiteY7" fmla="*/ 1394278 h 2220685"/>
              <a:gd name="connsiteX8" fmla="*/ 8068582 w 9550400"/>
              <a:gd name="connsiteY8" fmla="*/ 1540328 h 2220685"/>
              <a:gd name="connsiteX9" fmla="*/ 8186057 w 9550400"/>
              <a:gd name="connsiteY9" fmla="*/ 1016000 h 2220685"/>
              <a:gd name="connsiteX10" fmla="*/ 9550400 w 9550400"/>
              <a:gd name="connsiteY10" fmla="*/ 0 h 2220685"/>
              <a:gd name="connsiteX0" fmla="*/ 0 w 9550400"/>
              <a:gd name="connsiteY0" fmla="*/ 2220685 h 2220685"/>
              <a:gd name="connsiteX1" fmla="*/ 987335 w 9550400"/>
              <a:gd name="connsiteY1" fmla="*/ 1875971 h 2220685"/>
              <a:gd name="connsiteX2" fmla="*/ 1755140 w 9550400"/>
              <a:gd name="connsiteY2" fmla="*/ 2011671 h 2220685"/>
              <a:gd name="connsiteX3" fmla="*/ 2595154 w 9550400"/>
              <a:gd name="connsiteY3" fmla="*/ 2133963 h 2220685"/>
              <a:gd name="connsiteX4" fmla="*/ 4435202 w 9550400"/>
              <a:gd name="connsiteY4" fmla="*/ 1998254 h 2220685"/>
              <a:gd name="connsiteX5" fmla="*/ 5907314 w 9550400"/>
              <a:gd name="connsiteY5" fmla="*/ 1828800 h 2220685"/>
              <a:gd name="connsiteX6" fmla="*/ 7531100 w 9550400"/>
              <a:gd name="connsiteY6" fmla="*/ 977900 h 2220685"/>
              <a:gd name="connsiteX7" fmla="*/ 8559799 w 9550400"/>
              <a:gd name="connsiteY7" fmla="*/ 1394278 h 2220685"/>
              <a:gd name="connsiteX8" fmla="*/ 8068582 w 9550400"/>
              <a:gd name="connsiteY8" fmla="*/ 1540328 h 2220685"/>
              <a:gd name="connsiteX9" fmla="*/ 8186057 w 9550400"/>
              <a:gd name="connsiteY9" fmla="*/ 1016000 h 2220685"/>
              <a:gd name="connsiteX10" fmla="*/ 9550400 w 9550400"/>
              <a:gd name="connsiteY10" fmla="*/ 0 h 2220685"/>
              <a:gd name="connsiteX0" fmla="*/ 0 w 9550400"/>
              <a:gd name="connsiteY0" fmla="*/ 2220685 h 2220685"/>
              <a:gd name="connsiteX1" fmla="*/ 941615 w 9550400"/>
              <a:gd name="connsiteY1" fmla="*/ 1822631 h 2220685"/>
              <a:gd name="connsiteX2" fmla="*/ 1755140 w 9550400"/>
              <a:gd name="connsiteY2" fmla="*/ 2011671 h 2220685"/>
              <a:gd name="connsiteX3" fmla="*/ 2595154 w 9550400"/>
              <a:gd name="connsiteY3" fmla="*/ 2133963 h 2220685"/>
              <a:gd name="connsiteX4" fmla="*/ 4435202 w 9550400"/>
              <a:gd name="connsiteY4" fmla="*/ 1998254 h 2220685"/>
              <a:gd name="connsiteX5" fmla="*/ 5907314 w 9550400"/>
              <a:gd name="connsiteY5" fmla="*/ 1828800 h 2220685"/>
              <a:gd name="connsiteX6" fmla="*/ 7531100 w 9550400"/>
              <a:gd name="connsiteY6" fmla="*/ 977900 h 2220685"/>
              <a:gd name="connsiteX7" fmla="*/ 8559799 w 9550400"/>
              <a:gd name="connsiteY7" fmla="*/ 1394278 h 2220685"/>
              <a:gd name="connsiteX8" fmla="*/ 8068582 w 9550400"/>
              <a:gd name="connsiteY8" fmla="*/ 1540328 h 2220685"/>
              <a:gd name="connsiteX9" fmla="*/ 8186057 w 9550400"/>
              <a:gd name="connsiteY9" fmla="*/ 1016000 h 2220685"/>
              <a:gd name="connsiteX10" fmla="*/ 9550400 w 9550400"/>
              <a:gd name="connsiteY10" fmla="*/ 0 h 2220685"/>
              <a:gd name="connsiteX0" fmla="*/ 0 w 9550400"/>
              <a:gd name="connsiteY0" fmla="*/ 2220685 h 2220685"/>
              <a:gd name="connsiteX1" fmla="*/ 941615 w 9550400"/>
              <a:gd name="connsiteY1" fmla="*/ 1822631 h 2220685"/>
              <a:gd name="connsiteX2" fmla="*/ 1755140 w 9550400"/>
              <a:gd name="connsiteY2" fmla="*/ 2011671 h 2220685"/>
              <a:gd name="connsiteX3" fmla="*/ 2595154 w 9550400"/>
              <a:gd name="connsiteY3" fmla="*/ 2133963 h 2220685"/>
              <a:gd name="connsiteX4" fmla="*/ 4435202 w 9550400"/>
              <a:gd name="connsiteY4" fmla="*/ 1998254 h 2220685"/>
              <a:gd name="connsiteX5" fmla="*/ 5907314 w 9550400"/>
              <a:gd name="connsiteY5" fmla="*/ 1828800 h 2220685"/>
              <a:gd name="connsiteX6" fmla="*/ 7531100 w 9550400"/>
              <a:gd name="connsiteY6" fmla="*/ 977900 h 2220685"/>
              <a:gd name="connsiteX7" fmla="*/ 8559799 w 9550400"/>
              <a:gd name="connsiteY7" fmla="*/ 1394278 h 2220685"/>
              <a:gd name="connsiteX8" fmla="*/ 8068582 w 9550400"/>
              <a:gd name="connsiteY8" fmla="*/ 1540328 h 2220685"/>
              <a:gd name="connsiteX9" fmla="*/ 8186057 w 9550400"/>
              <a:gd name="connsiteY9" fmla="*/ 1016000 h 2220685"/>
              <a:gd name="connsiteX10" fmla="*/ 9550400 w 9550400"/>
              <a:gd name="connsiteY10" fmla="*/ 0 h 2220685"/>
              <a:gd name="connsiteX0" fmla="*/ 0 w 9550400"/>
              <a:gd name="connsiteY0" fmla="*/ 2220685 h 2220685"/>
              <a:gd name="connsiteX1" fmla="*/ 941615 w 9550400"/>
              <a:gd name="connsiteY1" fmla="*/ 1822631 h 2220685"/>
              <a:gd name="connsiteX2" fmla="*/ 1755140 w 9550400"/>
              <a:gd name="connsiteY2" fmla="*/ 2011671 h 2220685"/>
              <a:gd name="connsiteX3" fmla="*/ 2595154 w 9550400"/>
              <a:gd name="connsiteY3" fmla="*/ 2133963 h 2220685"/>
              <a:gd name="connsiteX4" fmla="*/ 4435202 w 9550400"/>
              <a:gd name="connsiteY4" fmla="*/ 1998254 h 2220685"/>
              <a:gd name="connsiteX5" fmla="*/ 5907314 w 9550400"/>
              <a:gd name="connsiteY5" fmla="*/ 1828800 h 2220685"/>
              <a:gd name="connsiteX6" fmla="*/ 7531100 w 9550400"/>
              <a:gd name="connsiteY6" fmla="*/ 977900 h 2220685"/>
              <a:gd name="connsiteX7" fmla="*/ 8559799 w 9550400"/>
              <a:gd name="connsiteY7" fmla="*/ 1394278 h 2220685"/>
              <a:gd name="connsiteX8" fmla="*/ 8068582 w 9550400"/>
              <a:gd name="connsiteY8" fmla="*/ 1540328 h 2220685"/>
              <a:gd name="connsiteX9" fmla="*/ 8186057 w 9550400"/>
              <a:gd name="connsiteY9" fmla="*/ 1016000 h 2220685"/>
              <a:gd name="connsiteX10" fmla="*/ 9550400 w 9550400"/>
              <a:gd name="connsiteY10" fmla="*/ 0 h 2220685"/>
              <a:gd name="connsiteX0" fmla="*/ 0 w 9550400"/>
              <a:gd name="connsiteY0" fmla="*/ 2220685 h 2220685"/>
              <a:gd name="connsiteX1" fmla="*/ 913040 w 9550400"/>
              <a:gd name="connsiteY1" fmla="*/ 1879781 h 2220685"/>
              <a:gd name="connsiteX2" fmla="*/ 1755140 w 9550400"/>
              <a:gd name="connsiteY2" fmla="*/ 2011671 h 2220685"/>
              <a:gd name="connsiteX3" fmla="*/ 2595154 w 9550400"/>
              <a:gd name="connsiteY3" fmla="*/ 2133963 h 2220685"/>
              <a:gd name="connsiteX4" fmla="*/ 4435202 w 9550400"/>
              <a:gd name="connsiteY4" fmla="*/ 1998254 h 2220685"/>
              <a:gd name="connsiteX5" fmla="*/ 5907314 w 9550400"/>
              <a:gd name="connsiteY5" fmla="*/ 1828800 h 2220685"/>
              <a:gd name="connsiteX6" fmla="*/ 7531100 w 9550400"/>
              <a:gd name="connsiteY6" fmla="*/ 977900 h 2220685"/>
              <a:gd name="connsiteX7" fmla="*/ 8559799 w 9550400"/>
              <a:gd name="connsiteY7" fmla="*/ 1394278 h 2220685"/>
              <a:gd name="connsiteX8" fmla="*/ 8068582 w 9550400"/>
              <a:gd name="connsiteY8" fmla="*/ 1540328 h 2220685"/>
              <a:gd name="connsiteX9" fmla="*/ 8186057 w 9550400"/>
              <a:gd name="connsiteY9" fmla="*/ 1016000 h 2220685"/>
              <a:gd name="connsiteX10" fmla="*/ 9550400 w 9550400"/>
              <a:gd name="connsiteY10" fmla="*/ 0 h 2220685"/>
              <a:gd name="connsiteX0" fmla="*/ 0 w 9550400"/>
              <a:gd name="connsiteY0" fmla="*/ 2220685 h 2220685"/>
              <a:gd name="connsiteX1" fmla="*/ 913040 w 9550400"/>
              <a:gd name="connsiteY1" fmla="*/ 1879781 h 2220685"/>
              <a:gd name="connsiteX2" fmla="*/ 1755140 w 9550400"/>
              <a:gd name="connsiteY2" fmla="*/ 2011671 h 2220685"/>
              <a:gd name="connsiteX3" fmla="*/ 2595154 w 9550400"/>
              <a:gd name="connsiteY3" fmla="*/ 2133963 h 2220685"/>
              <a:gd name="connsiteX4" fmla="*/ 4435202 w 9550400"/>
              <a:gd name="connsiteY4" fmla="*/ 1998254 h 2220685"/>
              <a:gd name="connsiteX5" fmla="*/ 5907314 w 9550400"/>
              <a:gd name="connsiteY5" fmla="*/ 1828800 h 2220685"/>
              <a:gd name="connsiteX6" fmla="*/ 7531100 w 9550400"/>
              <a:gd name="connsiteY6" fmla="*/ 977900 h 2220685"/>
              <a:gd name="connsiteX7" fmla="*/ 8559799 w 9550400"/>
              <a:gd name="connsiteY7" fmla="*/ 1394278 h 2220685"/>
              <a:gd name="connsiteX8" fmla="*/ 8068582 w 9550400"/>
              <a:gd name="connsiteY8" fmla="*/ 1540328 h 2220685"/>
              <a:gd name="connsiteX9" fmla="*/ 8186057 w 9550400"/>
              <a:gd name="connsiteY9" fmla="*/ 1016000 h 2220685"/>
              <a:gd name="connsiteX10" fmla="*/ 9550400 w 9550400"/>
              <a:gd name="connsiteY10" fmla="*/ 0 h 222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50400" h="2220685">
                <a:moveTo>
                  <a:pt x="0" y="2220685"/>
                </a:moveTo>
                <a:cubicBezTo>
                  <a:pt x="305405" y="2142066"/>
                  <a:pt x="468117" y="1933667"/>
                  <a:pt x="913040" y="1879781"/>
                </a:cubicBezTo>
                <a:cubicBezTo>
                  <a:pt x="1357963" y="1825895"/>
                  <a:pt x="1454150" y="1893742"/>
                  <a:pt x="1755140" y="2011671"/>
                </a:cubicBezTo>
                <a:cubicBezTo>
                  <a:pt x="1987550" y="2083880"/>
                  <a:pt x="2148477" y="2136199"/>
                  <a:pt x="2595154" y="2133963"/>
                </a:cubicBezTo>
                <a:cubicBezTo>
                  <a:pt x="3041831" y="2131727"/>
                  <a:pt x="3883175" y="2049114"/>
                  <a:pt x="4435202" y="1998254"/>
                </a:cubicBezTo>
                <a:cubicBezTo>
                  <a:pt x="4987229" y="1947394"/>
                  <a:pt x="5391331" y="1998859"/>
                  <a:pt x="5907314" y="1828800"/>
                </a:cubicBezTo>
                <a:cubicBezTo>
                  <a:pt x="6423297" y="1658741"/>
                  <a:pt x="7025519" y="1139220"/>
                  <a:pt x="7531100" y="977900"/>
                </a:cubicBezTo>
                <a:cubicBezTo>
                  <a:pt x="8036681" y="816580"/>
                  <a:pt x="8622619" y="1097340"/>
                  <a:pt x="8559799" y="1394278"/>
                </a:cubicBezTo>
                <a:cubicBezTo>
                  <a:pt x="8496979" y="1691216"/>
                  <a:pt x="8168972" y="1650999"/>
                  <a:pt x="8068582" y="1540328"/>
                </a:cubicBezTo>
                <a:cubicBezTo>
                  <a:pt x="7968192" y="1429657"/>
                  <a:pt x="7939087" y="1272721"/>
                  <a:pt x="8186057" y="1016000"/>
                </a:cubicBezTo>
                <a:cubicBezTo>
                  <a:pt x="8433027" y="759279"/>
                  <a:pt x="9032573" y="117021"/>
                  <a:pt x="9550400" y="0"/>
                </a:cubicBezTo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" name="任意多边形 7"/>
          <p:cNvSpPr/>
          <p:nvPr/>
        </p:nvSpPr>
        <p:spPr>
          <a:xfrm>
            <a:off x="4151313" y="-101600"/>
            <a:ext cx="1851025" cy="5608638"/>
          </a:xfrm>
          <a:custGeom>
            <a:avLst/>
            <a:gdLst>
              <a:gd name="connsiteX0" fmla="*/ 624115 w 2209944"/>
              <a:gd name="connsiteY0" fmla="*/ 0 h 5660571"/>
              <a:gd name="connsiteX1" fmla="*/ 1524000 w 2209944"/>
              <a:gd name="connsiteY1" fmla="*/ 841829 h 5660571"/>
              <a:gd name="connsiteX2" fmla="*/ 1756229 w 2209944"/>
              <a:gd name="connsiteY2" fmla="*/ 2380343 h 5660571"/>
              <a:gd name="connsiteX3" fmla="*/ 2206172 w 2209944"/>
              <a:gd name="connsiteY3" fmla="*/ 3120571 h 5660571"/>
              <a:gd name="connsiteX4" fmla="*/ 1843315 w 2209944"/>
              <a:gd name="connsiteY4" fmla="*/ 4644571 h 5660571"/>
              <a:gd name="connsiteX5" fmla="*/ 0 w 2209944"/>
              <a:gd name="connsiteY5" fmla="*/ 5660571 h 5660571"/>
              <a:gd name="connsiteX0" fmla="*/ 624115 w 2336410"/>
              <a:gd name="connsiteY0" fmla="*/ 0 h 5660571"/>
              <a:gd name="connsiteX1" fmla="*/ 1524000 w 2336410"/>
              <a:gd name="connsiteY1" fmla="*/ 841829 h 5660571"/>
              <a:gd name="connsiteX2" fmla="*/ 1756229 w 2336410"/>
              <a:gd name="connsiteY2" fmla="*/ 2380343 h 5660571"/>
              <a:gd name="connsiteX3" fmla="*/ 2206172 w 2336410"/>
              <a:gd name="connsiteY3" fmla="*/ 3120571 h 5660571"/>
              <a:gd name="connsiteX4" fmla="*/ 2133601 w 2336410"/>
              <a:gd name="connsiteY4" fmla="*/ 4441371 h 5660571"/>
              <a:gd name="connsiteX5" fmla="*/ 0 w 2336410"/>
              <a:gd name="connsiteY5" fmla="*/ 5660571 h 5660571"/>
              <a:gd name="connsiteX0" fmla="*/ 624115 w 2512751"/>
              <a:gd name="connsiteY0" fmla="*/ 0 h 5660571"/>
              <a:gd name="connsiteX1" fmla="*/ 1524000 w 2512751"/>
              <a:gd name="connsiteY1" fmla="*/ 841829 h 5660571"/>
              <a:gd name="connsiteX2" fmla="*/ 1756229 w 2512751"/>
              <a:gd name="connsiteY2" fmla="*/ 2380343 h 5660571"/>
              <a:gd name="connsiteX3" fmla="*/ 2481944 w 2512751"/>
              <a:gd name="connsiteY3" fmla="*/ 3207657 h 5660571"/>
              <a:gd name="connsiteX4" fmla="*/ 2133601 w 2512751"/>
              <a:gd name="connsiteY4" fmla="*/ 4441371 h 5660571"/>
              <a:gd name="connsiteX5" fmla="*/ 0 w 2512751"/>
              <a:gd name="connsiteY5" fmla="*/ 5660571 h 5660571"/>
              <a:gd name="connsiteX0" fmla="*/ 624115 w 2524389"/>
              <a:gd name="connsiteY0" fmla="*/ 0 h 5660571"/>
              <a:gd name="connsiteX1" fmla="*/ 1524000 w 2524389"/>
              <a:gd name="connsiteY1" fmla="*/ 841829 h 5660571"/>
              <a:gd name="connsiteX2" fmla="*/ 1756229 w 2524389"/>
              <a:gd name="connsiteY2" fmla="*/ 2380343 h 5660571"/>
              <a:gd name="connsiteX3" fmla="*/ 2481944 w 2524389"/>
              <a:gd name="connsiteY3" fmla="*/ 3207657 h 5660571"/>
              <a:gd name="connsiteX4" fmla="*/ 2172238 w 2524389"/>
              <a:gd name="connsiteY4" fmla="*/ 4621676 h 5660571"/>
              <a:gd name="connsiteX5" fmla="*/ 0 w 2524389"/>
              <a:gd name="connsiteY5" fmla="*/ 5660571 h 5660571"/>
              <a:gd name="connsiteX0" fmla="*/ 624115 w 2586151"/>
              <a:gd name="connsiteY0" fmla="*/ 0 h 5660571"/>
              <a:gd name="connsiteX1" fmla="*/ 1524000 w 2586151"/>
              <a:gd name="connsiteY1" fmla="*/ 841829 h 5660571"/>
              <a:gd name="connsiteX2" fmla="*/ 1756229 w 2586151"/>
              <a:gd name="connsiteY2" fmla="*/ 2380343 h 5660571"/>
              <a:gd name="connsiteX3" fmla="*/ 2481944 w 2586151"/>
              <a:gd name="connsiteY3" fmla="*/ 3207657 h 5660571"/>
              <a:gd name="connsiteX4" fmla="*/ 2172238 w 2586151"/>
              <a:gd name="connsiteY4" fmla="*/ 4621676 h 5660571"/>
              <a:gd name="connsiteX5" fmla="*/ 0 w 2586151"/>
              <a:gd name="connsiteY5" fmla="*/ 5660571 h 5660571"/>
              <a:gd name="connsiteX0" fmla="*/ 624115 w 2586151"/>
              <a:gd name="connsiteY0" fmla="*/ 0 h 5660571"/>
              <a:gd name="connsiteX1" fmla="*/ 1524000 w 2586151"/>
              <a:gd name="connsiteY1" fmla="*/ 841829 h 5660571"/>
              <a:gd name="connsiteX2" fmla="*/ 1756229 w 2586151"/>
              <a:gd name="connsiteY2" fmla="*/ 2380343 h 5660571"/>
              <a:gd name="connsiteX3" fmla="*/ 2481944 w 2586151"/>
              <a:gd name="connsiteY3" fmla="*/ 3207657 h 5660571"/>
              <a:gd name="connsiteX4" fmla="*/ 2172238 w 2586151"/>
              <a:gd name="connsiteY4" fmla="*/ 4621676 h 5660571"/>
              <a:gd name="connsiteX5" fmla="*/ 0 w 2586151"/>
              <a:gd name="connsiteY5" fmla="*/ 5660571 h 5660571"/>
              <a:gd name="connsiteX0" fmla="*/ 624115 w 2599189"/>
              <a:gd name="connsiteY0" fmla="*/ 0 h 5660571"/>
              <a:gd name="connsiteX1" fmla="*/ 1524000 w 2599189"/>
              <a:gd name="connsiteY1" fmla="*/ 841829 h 5660571"/>
              <a:gd name="connsiteX2" fmla="*/ 1756229 w 2599189"/>
              <a:gd name="connsiteY2" fmla="*/ 2380343 h 5660571"/>
              <a:gd name="connsiteX3" fmla="*/ 2572096 w 2599189"/>
              <a:gd name="connsiteY3" fmla="*/ 3426597 h 5660571"/>
              <a:gd name="connsiteX4" fmla="*/ 2172238 w 2599189"/>
              <a:gd name="connsiteY4" fmla="*/ 4621676 h 5660571"/>
              <a:gd name="connsiteX5" fmla="*/ 0 w 2599189"/>
              <a:gd name="connsiteY5" fmla="*/ 5660571 h 5660571"/>
              <a:gd name="connsiteX0" fmla="*/ 624115 w 2443829"/>
              <a:gd name="connsiteY0" fmla="*/ 0 h 5660571"/>
              <a:gd name="connsiteX1" fmla="*/ 1524000 w 2443829"/>
              <a:gd name="connsiteY1" fmla="*/ 841829 h 5660571"/>
              <a:gd name="connsiteX2" fmla="*/ 1756229 w 2443829"/>
              <a:gd name="connsiteY2" fmla="*/ 2380343 h 5660571"/>
              <a:gd name="connsiteX3" fmla="*/ 2366034 w 2443829"/>
              <a:gd name="connsiteY3" fmla="*/ 3478113 h 5660571"/>
              <a:gd name="connsiteX4" fmla="*/ 2172238 w 2443829"/>
              <a:gd name="connsiteY4" fmla="*/ 4621676 h 5660571"/>
              <a:gd name="connsiteX5" fmla="*/ 0 w 2443829"/>
              <a:gd name="connsiteY5" fmla="*/ 5660571 h 5660571"/>
              <a:gd name="connsiteX0" fmla="*/ 624115 w 2529506"/>
              <a:gd name="connsiteY0" fmla="*/ 0 h 5660571"/>
              <a:gd name="connsiteX1" fmla="*/ 1524000 w 2529506"/>
              <a:gd name="connsiteY1" fmla="*/ 841829 h 5660571"/>
              <a:gd name="connsiteX2" fmla="*/ 1756229 w 2529506"/>
              <a:gd name="connsiteY2" fmla="*/ 2380343 h 5660571"/>
              <a:gd name="connsiteX3" fmla="*/ 2366034 w 2529506"/>
              <a:gd name="connsiteY3" fmla="*/ 3478113 h 5660571"/>
              <a:gd name="connsiteX4" fmla="*/ 2313905 w 2529506"/>
              <a:gd name="connsiteY4" fmla="*/ 4673191 h 5660571"/>
              <a:gd name="connsiteX5" fmla="*/ 0 w 2529506"/>
              <a:gd name="connsiteY5" fmla="*/ 5660571 h 5660571"/>
              <a:gd name="connsiteX0" fmla="*/ 0 w 1851470"/>
              <a:gd name="connsiteY0" fmla="*/ 0 h 5609055"/>
              <a:gd name="connsiteX1" fmla="*/ 899885 w 1851470"/>
              <a:gd name="connsiteY1" fmla="*/ 841829 h 5609055"/>
              <a:gd name="connsiteX2" fmla="*/ 1132114 w 1851470"/>
              <a:gd name="connsiteY2" fmla="*/ 2380343 h 5609055"/>
              <a:gd name="connsiteX3" fmla="*/ 1741919 w 1851470"/>
              <a:gd name="connsiteY3" fmla="*/ 3478113 h 5609055"/>
              <a:gd name="connsiteX4" fmla="*/ 1689790 w 1851470"/>
              <a:gd name="connsiteY4" fmla="*/ 4673191 h 5609055"/>
              <a:gd name="connsiteX5" fmla="*/ 148618 w 1851470"/>
              <a:gd name="connsiteY5" fmla="*/ 5609055 h 5609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1470" h="5609055">
                <a:moveTo>
                  <a:pt x="0" y="0"/>
                </a:moveTo>
                <a:cubicBezTo>
                  <a:pt x="355599" y="222552"/>
                  <a:pt x="711199" y="445105"/>
                  <a:pt x="899885" y="841829"/>
                </a:cubicBezTo>
                <a:cubicBezTo>
                  <a:pt x="1088571" y="1238553"/>
                  <a:pt x="991775" y="1940962"/>
                  <a:pt x="1132114" y="2380343"/>
                </a:cubicBezTo>
                <a:cubicBezTo>
                  <a:pt x="1272453" y="2819724"/>
                  <a:pt x="1648973" y="3095972"/>
                  <a:pt x="1741919" y="3478113"/>
                </a:cubicBezTo>
                <a:cubicBezTo>
                  <a:pt x="1834865" y="3860254"/>
                  <a:pt x="1955340" y="4318034"/>
                  <a:pt x="1689790" y="4673191"/>
                </a:cubicBezTo>
                <a:cubicBezTo>
                  <a:pt x="1424240" y="5028348"/>
                  <a:pt x="148618" y="5609055"/>
                  <a:pt x="148618" y="5609055"/>
                </a:cubicBezTo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63513" y="903288"/>
            <a:ext cx="8329612" cy="5148262"/>
          </a:xfrm>
          <a:custGeom>
            <a:avLst/>
            <a:gdLst>
              <a:gd name="connsiteX0" fmla="*/ 0 w 7968342"/>
              <a:gd name="connsiteY0" fmla="*/ 4194629 h 4194629"/>
              <a:gd name="connsiteX1" fmla="*/ 638628 w 7968342"/>
              <a:gd name="connsiteY1" fmla="*/ 3236686 h 4194629"/>
              <a:gd name="connsiteX2" fmla="*/ 2307771 w 7968342"/>
              <a:gd name="connsiteY2" fmla="*/ 2656114 h 4194629"/>
              <a:gd name="connsiteX3" fmla="*/ 3773714 w 7968342"/>
              <a:gd name="connsiteY3" fmla="*/ 2815772 h 4194629"/>
              <a:gd name="connsiteX4" fmla="*/ 6081485 w 7968342"/>
              <a:gd name="connsiteY4" fmla="*/ 2452914 h 4194629"/>
              <a:gd name="connsiteX5" fmla="*/ 7489371 w 7968342"/>
              <a:gd name="connsiteY5" fmla="*/ 420914 h 4194629"/>
              <a:gd name="connsiteX6" fmla="*/ 7968342 w 7968342"/>
              <a:gd name="connsiteY6" fmla="*/ 0 h 4194629"/>
              <a:gd name="connsiteX0" fmla="*/ 0 w 7968342"/>
              <a:gd name="connsiteY0" fmla="*/ 4194629 h 4194629"/>
              <a:gd name="connsiteX1" fmla="*/ 638628 w 7968342"/>
              <a:gd name="connsiteY1" fmla="*/ 3236686 h 4194629"/>
              <a:gd name="connsiteX2" fmla="*/ 2307771 w 7968342"/>
              <a:gd name="connsiteY2" fmla="*/ 2656114 h 4194629"/>
              <a:gd name="connsiteX3" fmla="*/ 3773714 w 7968342"/>
              <a:gd name="connsiteY3" fmla="*/ 2815772 h 4194629"/>
              <a:gd name="connsiteX4" fmla="*/ 6081485 w 7968342"/>
              <a:gd name="connsiteY4" fmla="*/ 2452914 h 4194629"/>
              <a:gd name="connsiteX5" fmla="*/ 7489371 w 7968342"/>
              <a:gd name="connsiteY5" fmla="*/ 420914 h 4194629"/>
              <a:gd name="connsiteX6" fmla="*/ 7968342 w 7968342"/>
              <a:gd name="connsiteY6" fmla="*/ 0 h 4194629"/>
              <a:gd name="connsiteX0" fmla="*/ 0 w 7968342"/>
              <a:gd name="connsiteY0" fmla="*/ 4194629 h 4194629"/>
              <a:gd name="connsiteX1" fmla="*/ 638628 w 7968342"/>
              <a:gd name="connsiteY1" fmla="*/ 3236686 h 4194629"/>
              <a:gd name="connsiteX2" fmla="*/ 2061028 w 7968342"/>
              <a:gd name="connsiteY2" fmla="*/ 2627086 h 4194629"/>
              <a:gd name="connsiteX3" fmla="*/ 3773714 w 7968342"/>
              <a:gd name="connsiteY3" fmla="*/ 2815772 h 4194629"/>
              <a:gd name="connsiteX4" fmla="*/ 6081485 w 7968342"/>
              <a:gd name="connsiteY4" fmla="*/ 2452914 h 4194629"/>
              <a:gd name="connsiteX5" fmla="*/ 7489371 w 7968342"/>
              <a:gd name="connsiteY5" fmla="*/ 420914 h 4194629"/>
              <a:gd name="connsiteX6" fmla="*/ 7968342 w 7968342"/>
              <a:gd name="connsiteY6" fmla="*/ 0 h 4194629"/>
              <a:gd name="connsiteX0" fmla="*/ 0 w 7968342"/>
              <a:gd name="connsiteY0" fmla="*/ 4194629 h 4194629"/>
              <a:gd name="connsiteX1" fmla="*/ 638628 w 7968342"/>
              <a:gd name="connsiteY1" fmla="*/ 3236686 h 4194629"/>
              <a:gd name="connsiteX2" fmla="*/ 2061028 w 7968342"/>
              <a:gd name="connsiteY2" fmla="*/ 2627086 h 4194629"/>
              <a:gd name="connsiteX3" fmla="*/ 3773714 w 7968342"/>
              <a:gd name="connsiteY3" fmla="*/ 2815772 h 4194629"/>
              <a:gd name="connsiteX4" fmla="*/ 6081485 w 7968342"/>
              <a:gd name="connsiteY4" fmla="*/ 2452914 h 4194629"/>
              <a:gd name="connsiteX5" fmla="*/ 7489371 w 7968342"/>
              <a:gd name="connsiteY5" fmla="*/ 420914 h 4194629"/>
              <a:gd name="connsiteX6" fmla="*/ 7968342 w 7968342"/>
              <a:gd name="connsiteY6" fmla="*/ 0 h 4194629"/>
              <a:gd name="connsiteX0" fmla="*/ 0 w 7968342"/>
              <a:gd name="connsiteY0" fmla="*/ 4194629 h 4194629"/>
              <a:gd name="connsiteX1" fmla="*/ 638628 w 7968342"/>
              <a:gd name="connsiteY1" fmla="*/ 3236686 h 4194629"/>
              <a:gd name="connsiteX2" fmla="*/ 2061028 w 7968342"/>
              <a:gd name="connsiteY2" fmla="*/ 2627086 h 4194629"/>
              <a:gd name="connsiteX3" fmla="*/ 4194628 w 7968342"/>
              <a:gd name="connsiteY3" fmla="*/ 2960915 h 4194629"/>
              <a:gd name="connsiteX4" fmla="*/ 6081485 w 7968342"/>
              <a:gd name="connsiteY4" fmla="*/ 2452914 h 4194629"/>
              <a:gd name="connsiteX5" fmla="*/ 7489371 w 7968342"/>
              <a:gd name="connsiteY5" fmla="*/ 420914 h 4194629"/>
              <a:gd name="connsiteX6" fmla="*/ 7968342 w 7968342"/>
              <a:gd name="connsiteY6" fmla="*/ 0 h 4194629"/>
              <a:gd name="connsiteX0" fmla="*/ 0 w 7968342"/>
              <a:gd name="connsiteY0" fmla="*/ 4194629 h 4194629"/>
              <a:gd name="connsiteX1" fmla="*/ 638628 w 7968342"/>
              <a:gd name="connsiteY1" fmla="*/ 3236686 h 4194629"/>
              <a:gd name="connsiteX2" fmla="*/ 2061028 w 7968342"/>
              <a:gd name="connsiteY2" fmla="*/ 2627086 h 4194629"/>
              <a:gd name="connsiteX3" fmla="*/ 4238171 w 7968342"/>
              <a:gd name="connsiteY3" fmla="*/ 2989944 h 4194629"/>
              <a:gd name="connsiteX4" fmla="*/ 6081485 w 7968342"/>
              <a:gd name="connsiteY4" fmla="*/ 2452914 h 4194629"/>
              <a:gd name="connsiteX5" fmla="*/ 7489371 w 7968342"/>
              <a:gd name="connsiteY5" fmla="*/ 420914 h 4194629"/>
              <a:gd name="connsiteX6" fmla="*/ 7968342 w 7968342"/>
              <a:gd name="connsiteY6" fmla="*/ 0 h 4194629"/>
              <a:gd name="connsiteX0" fmla="*/ 0 w 7968342"/>
              <a:gd name="connsiteY0" fmla="*/ 4194629 h 4194629"/>
              <a:gd name="connsiteX1" fmla="*/ 638628 w 7968342"/>
              <a:gd name="connsiteY1" fmla="*/ 3236686 h 4194629"/>
              <a:gd name="connsiteX2" fmla="*/ 2061028 w 7968342"/>
              <a:gd name="connsiteY2" fmla="*/ 2627086 h 4194629"/>
              <a:gd name="connsiteX3" fmla="*/ 4238171 w 7968342"/>
              <a:gd name="connsiteY3" fmla="*/ 2989944 h 4194629"/>
              <a:gd name="connsiteX4" fmla="*/ 6081485 w 7968342"/>
              <a:gd name="connsiteY4" fmla="*/ 2452914 h 4194629"/>
              <a:gd name="connsiteX5" fmla="*/ 7489371 w 7968342"/>
              <a:gd name="connsiteY5" fmla="*/ 420914 h 4194629"/>
              <a:gd name="connsiteX6" fmla="*/ 7968342 w 7968342"/>
              <a:gd name="connsiteY6" fmla="*/ 0 h 4194629"/>
              <a:gd name="connsiteX0" fmla="*/ 0 w 7968342"/>
              <a:gd name="connsiteY0" fmla="*/ 4194629 h 4194629"/>
              <a:gd name="connsiteX1" fmla="*/ 638628 w 7968342"/>
              <a:gd name="connsiteY1" fmla="*/ 3236686 h 4194629"/>
              <a:gd name="connsiteX2" fmla="*/ 2061028 w 7968342"/>
              <a:gd name="connsiteY2" fmla="*/ 2627086 h 4194629"/>
              <a:gd name="connsiteX3" fmla="*/ 6081485 w 7968342"/>
              <a:gd name="connsiteY3" fmla="*/ 2452914 h 4194629"/>
              <a:gd name="connsiteX4" fmla="*/ 7489371 w 7968342"/>
              <a:gd name="connsiteY4" fmla="*/ 420914 h 4194629"/>
              <a:gd name="connsiteX5" fmla="*/ 7968342 w 7968342"/>
              <a:gd name="connsiteY5" fmla="*/ 0 h 4194629"/>
              <a:gd name="connsiteX0" fmla="*/ 0 w 7968342"/>
              <a:gd name="connsiteY0" fmla="*/ 4194629 h 4194629"/>
              <a:gd name="connsiteX1" fmla="*/ 638628 w 7968342"/>
              <a:gd name="connsiteY1" fmla="*/ 3236686 h 4194629"/>
              <a:gd name="connsiteX2" fmla="*/ 2061028 w 7968342"/>
              <a:gd name="connsiteY2" fmla="*/ 2627086 h 4194629"/>
              <a:gd name="connsiteX3" fmla="*/ 6081485 w 7968342"/>
              <a:gd name="connsiteY3" fmla="*/ 2452914 h 4194629"/>
              <a:gd name="connsiteX4" fmla="*/ 7489371 w 7968342"/>
              <a:gd name="connsiteY4" fmla="*/ 420914 h 4194629"/>
              <a:gd name="connsiteX5" fmla="*/ 7968342 w 7968342"/>
              <a:gd name="connsiteY5" fmla="*/ 0 h 4194629"/>
              <a:gd name="connsiteX0" fmla="*/ 0 w 7968342"/>
              <a:gd name="connsiteY0" fmla="*/ 4194629 h 4194629"/>
              <a:gd name="connsiteX1" fmla="*/ 2061028 w 7968342"/>
              <a:gd name="connsiteY1" fmla="*/ 2627086 h 4194629"/>
              <a:gd name="connsiteX2" fmla="*/ 6081485 w 7968342"/>
              <a:gd name="connsiteY2" fmla="*/ 2452914 h 4194629"/>
              <a:gd name="connsiteX3" fmla="*/ 7489371 w 7968342"/>
              <a:gd name="connsiteY3" fmla="*/ 420914 h 4194629"/>
              <a:gd name="connsiteX4" fmla="*/ 7968342 w 7968342"/>
              <a:gd name="connsiteY4" fmla="*/ 0 h 4194629"/>
              <a:gd name="connsiteX0" fmla="*/ 0 w 7968342"/>
              <a:gd name="connsiteY0" fmla="*/ 4194629 h 4194629"/>
              <a:gd name="connsiteX1" fmla="*/ 2061028 w 7968342"/>
              <a:gd name="connsiteY1" fmla="*/ 2627086 h 4194629"/>
              <a:gd name="connsiteX2" fmla="*/ 6081485 w 7968342"/>
              <a:gd name="connsiteY2" fmla="*/ 2452914 h 4194629"/>
              <a:gd name="connsiteX3" fmla="*/ 7402286 w 7968342"/>
              <a:gd name="connsiteY3" fmla="*/ 551543 h 4194629"/>
              <a:gd name="connsiteX4" fmla="*/ 7968342 w 7968342"/>
              <a:gd name="connsiteY4" fmla="*/ 0 h 4194629"/>
              <a:gd name="connsiteX0" fmla="*/ 0 w 7968342"/>
              <a:gd name="connsiteY0" fmla="*/ 4194629 h 4194629"/>
              <a:gd name="connsiteX1" fmla="*/ 2061028 w 7968342"/>
              <a:gd name="connsiteY1" fmla="*/ 2627086 h 4194629"/>
              <a:gd name="connsiteX2" fmla="*/ 6081485 w 7968342"/>
              <a:gd name="connsiteY2" fmla="*/ 2452914 h 4194629"/>
              <a:gd name="connsiteX3" fmla="*/ 7260618 w 7968342"/>
              <a:gd name="connsiteY3" fmla="*/ 603058 h 4194629"/>
              <a:gd name="connsiteX4" fmla="*/ 7968342 w 7968342"/>
              <a:gd name="connsiteY4" fmla="*/ 0 h 4194629"/>
              <a:gd name="connsiteX0" fmla="*/ 0 w 7968342"/>
              <a:gd name="connsiteY0" fmla="*/ 4194629 h 4194629"/>
              <a:gd name="connsiteX1" fmla="*/ 2061028 w 7968342"/>
              <a:gd name="connsiteY1" fmla="*/ 2627086 h 4194629"/>
              <a:gd name="connsiteX2" fmla="*/ 6081485 w 7968342"/>
              <a:gd name="connsiteY2" fmla="*/ 2452914 h 4194629"/>
              <a:gd name="connsiteX3" fmla="*/ 7260618 w 7968342"/>
              <a:gd name="connsiteY3" fmla="*/ 603058 h 4194629"/>
              <a:gd name="connsiteX4" fmla="*/ 7968342 w 7968342"/>
              <a:gd name="connsiteY4" fmla="*/ 0 h 4194629"/>
              <a:gd name="connsiteX0" fmla="*/ 0 w 7968342"/>
              <a:gd name="connsiteY0" fmla="*/ 4194629 h 4194629"/>
              <a:gd name="connsiteX1" fmla="*/ 2073728 w 7968342"/>
              <a:gd name="connsiteY1" fmla="*/ 2563586 h 4194629"/>
              <a:gd name="connsiteX2" fmla="*/ 6081485 w 7968342"/>
              <a:gd name="connsiteY2" fmla="*/ 2452914 h 4194629"/>
              <a:gd name="connsiteX3" fmla="*/ 7260618 w 7968342"/>
              <a:gd name="connsiteY3" fmla="*/ 603058 h 4194629"/>
              <a:gd name="connsiteX4" fmla="*/ 7968342 w 7968342"/>
              <a:gd name="connsiteY4" fmla="*/ 0 h 4194629"/>
              <a:gd name="connsiteX0" fmla="*/ 0 w 7968342"/>
              <a:gd name="connsiteY0" fmla="*/ 4194629 h 4194629"/>
              <a:gd name="connsiteX1" fmla="*/ 2073728 w 7968342"/>
              <a:gd name="connsiteY1" fmla="*/ 2563586 h 4194629"/>
              <a:gd name="connsiteX2" fmla="*/ 6081485 w 7968342"/>
              <a:gd name="connsiteY2" fmla="*/ 2452914 h 4194629"/>
              <a:gd name="connsiteX3" fmla="*/ 7260618 w 7968342"/>
              <a:gd name="connsiteY3" fmla="*/ 603058 h 4194629"/>
              <a:gd name="connsiteX4" fmla="*/ 7968342 w 7968342"/>
              <a:gd name="connsiteY4" fmla="*/ 0 h 4194629"/>
              <a:gd name="connsiteX0" fmla="*/ 0 w 7968342"/>
              <a:gd name="connsiteY0" fmla="*/ 4194629 h 4194629"/>
              <a:gd name="connsiteX1" fmla="*/ 2073728 w 7968342"/>
              <a:gd name="connsiteY1" fmla="*/ 2563586 h 4194629"/>
              <a:gd name="connsiteX2" fmla="*/ 6081485 w 7968342"/>
              <a:gd name="connsiteY2" fmla="*/ 2452914 h 4194629"/>
              <a:gd name="connsiteX3" fmla="*/ 7260618 w 7968342"/>
              <a:gd name="connsiteY3" fmla="*/ 603058 h 4194629"/>
              <a:gd name="connsiteX4" fmla="*/ 7968342 w 7968342"/>
              <a:gd name="connsiteY4" fmla="*/ 0 h 4194629"/>
              <a:gd name="connsiteX0" fmla="*/ 0 w 7968342"/>
              <a:gd name="connsiteY0" fmla="*/ 4194629 h 4194629"/>
              <a:gd name="connsiteX1" fmla="*/ 2073728 w 7968342"/>
              <a:gd name="connsiteY1" fmla="*/ 2563586 h 4194629"/>
              <a:gd name="connsiteX2" fmla="*/ 6081485 w 7968342"/>
              <a:gd name="connsiteY2" fmla="*/ 2452914 h 4194629"/>
              <a:gd name="connsiteX3" fmla="*/ 7260618 w 7968342"/>
              <a:gd name="connsiteY3" fmla="*/ 603058 h 4194629"/>
              <a:gd name="connsiteX4" fmla="*/ 7968342 w 7968342"/>
              <a:gd name="connsiteY4" fmla="*/ 0 h 4194629"/>
              <a:gd name="connsiteX0" fmla="*/ 0 w 7968342"/>
              <a:gd name="connsiteY0" fmla="*/ 4194629 h 4194629"/>
              <a:gd name="connsiteX1" fmla="*/ 2073728 w 7968342"/>
              <a:gd name="connsiteY1" fmla="*/ 2563586 h 4194629"/>
              <a:gd name="connsiteX2" fmla="*/ 6081485 w 7968342"/>
              <a:gd name="connsiteY2" fmla="*/ 2452914 h 4194629"/>
              <a:gd name="connsiteX3" fmla="*/ 7260618 w 7968342"/>
              <a:gd name="connsiteY3" fmla="*/ 603058 h 4194629"/>
              <a:gd name="connsiteX4" fmla="*/ 7968342 w 7968342"/>
              <a:gd name="connsiteY4" fmla="*/ 0 h 4194629"/>
              <a:gd name="connsiteX0" fmla="*/ 0 w 7968342"/>
              <a:gd name="connsiteY0" fmla="*/ 4194629 h 4194629"/>
              <a:gd name="connsiteX1" fmla="*/ 2073728 w 7968342"/>
              <a:gd name="connsiteY1" fmla="*/ 2563586 h 4194629"/>
              <a:gd name="connsiteX2" fmla="*/ 6081485 w 7968342"/>
              <a:gd name="connsiteY2" fmla="*/ 2452914 h 4194629"/>
              <a:gd name="connsiteX3" fmla="*/ 7260618 w 7968342"/>
              <a:gd name="connsiteY3" fmla="*/ 603058 h 4194629"/>
              <a:gd name="connsiteX4" fmla="*/ 7968342 w 7968342"/>
              <a:gd name="connsiteY4" fmla="*/ 0 h 4194629"/>
              <a:gd name="connsiteX0" fmla="*/ 0 w 7968342"/>
              <a:gd name="connsiteY0" fmla="*/ 4194629 h 4194629"/>
              <a:gd name="connsiteX1" fmla="*/ 2073728 w 7968342"/>
              <a:gd name="connsiteY1" fmla="*/ 2563586 h 4194629"/>
              <a:gd name="connsiteX2" fmla="*/ 6081485 w 7968342"/>
              <a:gd name="connsiteY2" fmla="*/ 2452914 h 4194629"/>
              <a:gd name="connsiteX3" fmla="*/ 7260618 w 7968342"/>
              <a:gd name="connsiteY3" fmla="*/ 603058 h 4194629"/>
              <a:gd name="connsiteX4" fmla="*/ 7968342 w 7968342"/>
              <a:gd name="connsiteY4" fmla="*/ 0 h 4194629"/>
              <a:gd name="connsiteX0" fmla="*/ 0 w 7968342"/>
              <a:gd name="connsiteY0" fmla="*/ 4194629 h 4194629"/>
              <a:gd name="connsiteX1" fmla="*/ 2073728 w 7968342"/>
              <a:gd name="connsiteY1" fmla="*/ 2563586 h 4194629"/>
              <a:gd name="connsiteX2" fmla="*/ 6081485 w 7968342"/>
              <a:gd name="connsiteY2" fmla="*/ 2452914 h 4194629"/>
              <a:gd name="connsiteX3" fmla="*/ 7260618 w 7968342"/>
              <a:gd name="connsiteY3" fmla="*/ 603058 h 4194629"/>
              <a:gd name="connsiteX4" fmla="*/ 7968342 w 7968342"/>
              <a:gd name="connsiteY4" fmla="*/ 0 h 4194629"/>
              <a:gd name="connsiteX0" fmla="*/ 0 w 7968342"/>
              <a:gd name="connsiteY0" fmla="*/ 4194629 h 4194629"/>
              <a:gd name="connsiteX1" fmla="*/ 2073728 w 7968342"/>
              <a:gd name="connsiteY1" fmla="*/ 2563586 h 4194629"/>
              <a:gd name="connsiteX2" fmla="*/ 6081485 w 7968342"/>
              <a:gd name="connsiteY2" fmla="*/ 2452914 h 4194629"/>
              <a:gd name="connsiteX3" fmla="*/ 7260618 w 7968342"/>
              <a:gd name="connsiteY3" fmla="*/ 603058 h 4194629"/>
              <a:gd name="connsiteX4" fmla="*/ 7968342 w 7968342"/>
              <a:gd name="connsiteY4" fmla="*/ 0 h 4194629"/>
              <a:gd name="connsiteX0" fmla="*/ 0 w 7968342"/>
              <a:gd name="connsiteY0" fmla="*/ 4194629 h 4194629"/>
              <a:gd name="connsiteX1" fmla="*/ 2073728 w 7968342"/>
              <a:gd name="connsiteY1" fmla="*/ 2563586 h 4194629"/>
              <a:gd name="connsiteX2" fmla="*/ 6081485 w 7968342"/>
              <a:gd name="connsiteY2" fmla="*/ 2452914 h 4194629"/>
              <a:gd name="connsiteX3" fmla="*/ 7260618 w 7968342"/>
              <a:gd name="connsiteY3" fmla="*/ 603058 h 4194629"/>
              <a:gd name="connsiteX4" fmla="*/ 7968342 w 7968342"/>
              <a:gd name="connsiteY4" fmla="*/ 0 h 4194629"/>
              <a:gd name="connsiteX0" fmla="*/ 0 w 8328950"/>
              <a:gd name="connsiteY0" fmla="*/ 5147665 h 5147665"/>
              <a:gd name="connsiteX1" fmla="*/ 2073728 w 8328950"/>
              <a:gd name="connsiteY1" fmla="*/ 3516622 h 5147665"/>
              <a:gd name="connsiteX2" fmla="*/ 6081485 w 8328950"/>
              <a:gd name="connsiteY2" fmla="*/ 3405950 h 5147665"/>
              <a:gd name="connsiteX3" fmla="*/ 7260618 w 8328950"/>
              <a:gd name="connsiteY3" fmla="*/ 1556094 h 5147665"/>
              <a:gd name="connsiteX4" fmla="*/ 8328950 w 8328950"/>
              <a:gd name="connsiteY4" fmla="*/ 0 h 5147665"/>
              <a:gd name="connsiteX0" fmla="*/ 0 w 8328950"/>
              <a:gd name="connsiteY0" fmla="*/ 5147665 h 5147665"/>
              <a:gd name="connsiteX1" fmla="*/ 2073728 w 8328950"/>
              <a:gd name="connsiteY1" fmla="*/ 3516622 h 5147665"/>
              <a:gd name="connsiteX2" fmla="*/ 6081485 w 8328950"/>
              <a:gd name="connsiteY2" fmla="*/ 3405950 h 5147665"/>
              <a:gd name="connsiteX3" fmla="*/ 7067435 w 8328950"/>
              <a:gd name="connsiteY3" fmla="*/ 1053818 h 5147665"/>
              <a:gd name="connsiteX4" fmla="*/ 8328950 w 8328950"/>
              <a:gd name="connsiteY4" fmla="*/ 0 h 5147665"/>
              <a:gd name="connsiteX0" fmla="*/ 0 w 8328950"/>
              <a:gd name="connsiteY0" fmla="*/ 5147665 h 5147665"/>
              <a:gd name="connsiteX1" fmla="*/ 2073728 w 8328950"/>
              <a:gd name="connsiteY1" fmla="*/ 3516622 h 5147665"/>
              <a:gd name="connsiteX2" fmla="*/ 6081485 w 8328950"/>
              <a:gd name="connsiteY2" fmla="*/ 3405950 h 5147665"/>
              <a:gd name="connsiteX3" fmla="*/ 7067435 w 8328950"/>
              <a:gd name="connsiteY3" fmla="*/ 1053818 h 5147665"/>
              <a:gd name="connsiteX4" fmla="*/ 8328950 w 8328950"/>
              <a:gd name="connsiteY4" fmla="*/ 0 h 5147665"/>
              <a:gd name="connsiteX0" fmla="*/ 0 w 8328950"/>
              <a:gd name="connsiteY0" fmla="*/ 5147665 h 5147665"/>
              <a:gd name="connsiteX1" fmla="*/ 2073728 w 8328950"/>
              <a:gd name="connsiteY1" fmla="*/ 3516622 h 5147665"/>
              <a:gd name="connsiteX2" fmla="*/ 5849256 w 8328950"/>
              <a:gd name="connsiteY2" fmla="*/ 3072121 h 5147665"/>
              <a:gd name="connsiteX3" fmla="*/ 7067435 w 8328950"/>
              <a:gd name="connsiteY3" fmla="*/ 1053818 h 5147665"/>
              <a:gd name="connsiteX4" fmla="*/ 8328950 w 8328950"/>
              <a:gd name="connsiteY4" fmla="*/ 0 h 5147665"/>
              <a:gd name="connsiteX0" fmla="*/ 0 w 8328950"/>
              <a:gd name="connsiteY0" fmla="*/ 5147665 h 5147665"/>
              <a:gd name="connsiteX1" fmla="*/ 2073728 w 8328950"/>
              <a:gd name="connsiteY1" fmla="*/ 3516622 h 5147665"/>
              <a:gd name="connsiteX2" fmla="*/ 5791199 w 8328950"/>
              <a:gd name="connsiteY2" fmla="*/ 2941493 h 5147665"/>
              <a:gd name="connsiteX3" fmla="*/ 7067435 w 8328950"/>
              <a:gd name="connsiteY3" fmla="*/ 1053818 h 5147665"/>
              <a:gd name="connsiteX4" fmla="*/ 8328950 w 8328950"/>
              <a:gd name="connsiteY4" fmla="*/ 0 h 5147665"/>
              <a:gd name="connsiteX0" fmla="*/ 0 w 8328950"/>
              <a:gd name="connsiteY0" fmla="*/ 5147665 h 5147665"/>
              <a:gd name="connsiteX1" fmla="*/ 2073728 w 8328950"/>
              <a:gd name="connsiteY1" fmla="*/ 3516622 h 5147665"/>
              <a:gd name="connsiteX2" fmla="*/ 5791199 w 8328950"/>
              <a:gd name="connsiteY2" fmla="*/ 2941493 h 5147665"/>
              <a:gd name="connsiteX3" fmla="*/ 7067435 w 8328950"/>
              <a:gd name="connsiteY3" fmla="*/ 1053818 h 5147665"/>
              <a:gd name="connsiteX4" fmla="*/ 8328950 w 8328950"/>
              <a:gd name="connsiteY4" fmla="*/ 0 h 514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8950" h="5147665">
                <a:moveTo>
                  <a:pt x="0" y="5147665"/>
                </a:moveTo>
                <a:cubicBezTo>
                  <a:pt x="391281" y="4630594"/>
                  <a:pt x="1108528" y="3884317"/>
                  <a:pt x="2073728" y="3516622"/>
                </a:cubicBezTo>
                <a:cubicBezTo>
                  <a:pt x="3038928" y="3148927"/>
                  <a:pt x="4958915" y="3351960"/>
                  <a:pt x="5791199" y="2941493"/>
                </a:cubicBezTo>
                <a:cubicBezTo>
                  <a:pt x="6623484" y="2531026"/>
                  <a:pt x="6629963" y="1703725"/>
                  <a:pt x="7067435" y="1053818"/>
                </a:cubicBezTo>
                <a:cubicBezTo>
                  <a:pt x="7504907" y="403911"/>
                  <a:pt x="8246702" y="6047"/>
                  <a:pt x="8328950" y="0"/>
                </a:cubicBezTo>
              </a:path>
            </a:pathLst>
          </a:cu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6C0000"/>
              </a:solidFill>
            </a:endParaRPr>
          </a:p>
        </p:txBody>
      </p:sp>
      <p:pic>
        <p:nvPicPr>
          <p:cNvPr id="2050" name="Picture 2" descr="D:\Betsy葛\1\铅笔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66232">
            <a:off x="411163" y="2314575"/>
            <a:ext cx="3429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233125" y="3471510"/>
            <a:ext cx="2671244" cy="461665"/>
          </a:xfrm>
          <a:prstGeom prst="rect">
            <a:avLst/>
          </a:prstGeom>
          <a:noFill/>
        </p:spPr>
        <p:txBody>
          <a:bodyPr spcFirstLastPara="1" wrap="none">
            <a:prstTxWarp prst="textArchDown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+mn-lt"/>
                <a:ea typeface="+mn-ea"/>
              </a:rPr>
              <a:t>TRY  FREE  WRITING</a:t>
            </a:r>
            <a:endParaRPr lang="zh-CN" altLang="en-US" sz="24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47 0.00216 C 0.01076 -0.00402 0.03003 -0.03118 0.0592 -0.03118 C 0.08003 -0.02809 0.10225 2.71605E-6 0.13715 0.0071 C 0.17204 0.01419 0.21388 0.01389 0.26875 0.01142 C 0.32326 0.00401 0.4085 0.00957 0.46649 -0.0071 C 0.52361 -0.02562 0.5684 -0.06945 0.61111 -0.09969 C 0.65555 -0.13951 0.68854 -0.16173 0.72274 -0.18858 C 0.77013 -0.20494 0.84375 -0.19414 0.87204 -0.18118 C 0.90034 -0.13087 0.86753 -0.07716 0.85538 -0.06327 C 0.84461 -0.0642 0.82395 -0.06914 0.81631 -0.0821 C 0.80989 -0.0926 0.80833 -0.1213 0.80954 -0.13673 C 0.80798 -0.15185 0.81059 -0.15988 0.82204 -0.17685 C 0.83333 -0.19568 0.85868 -0.22439 0.87777 -0.24939 C 0.90347 -0.28611 0.91458 -0.29661 0.93802 -0.32624 C 0.95295 -0.35155 1.00989 -0.38704 1.01631 -0.39013 C 1.02152 -0.3963 1.01944 -0.3929 1.02343 -0.4 " pathEditMode="relative" rAng="0" ptsTypes="ffafaffffffaffff">
                                      <p:cBhvr>
                                        <p:cTn id="25" dur="26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45" y="-1950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376613" y="217488"/>
            <a:ext cx="2390775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0000">
                <a:latin typeface="方正综艺简体" pitchFamily="65" charset="-122"/>
                <a:ea typeface="方正综艺简体" pitchFamily="65" charset="-122"/>
              </a:rPr>
              <a:t>4</a:t>
            </a:r>
            <a:endParaRPr lang="zh-CN" altLang="en-US" sz="30000">
              <a:latin typeface="方正综艺简体" pitchFamily="65" charset="-122"/>
              <a:ea typeface="方正综艺简体" pitchFamily="65" charset="-122"/>
            </a:endParaRPr>
          </a:p>
        </p:txBody>
      </p: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1835150" y="723900"/>
            <a:ext cx="5473700" cy="3695700"/>
            <a:chOff x="2123728" y="6366400"/>
            <a:chExt cx="5472608" cy="3694182"/>
          </a:xfrm>
        </p:grpSpPr>
        <p:sp>
          <p:nvSpPr>
            <p:cNvPr id="13" name="圆角矩形 12"/>
            <p:cNvSpPr/>
            <p:nvPr/>
          </p:nvSpPr>
          <p:spPr>
            <a:xfrm>
              <a:off x="2771299" y="6366400"/>
              <a:ext cx="4177466" cy="235488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771299" y="7180453"/>
              <a:ext cx="4177466" cy="1758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流程图: 手动操作 19"/>
            <p:cNvSpPr/>
            <p:nvPr/>
          </p:nvSpPr>
          <p:spPr>
            <a:xfrm flipV="1">
              <a:off x="2123728" y="9083084"/>
              <a:ext cx="5472608" cy="68869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776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294"/>
                <a:gd name="connsiteX1" fmla="*/ 10000 w 10000"/>
                <a:gd name="connsiteY1" fmla="*/ 0 h 10294"/>
                <a:gd name="connsiteX2" fmla="*/ 8776 w 10000"/>
                <a:gd name="connsiteY2" fmla="*/ 10000 h 10294"/>
                <a:gd name="connsiteX3" fmla="*/ 1224 w 10000"/>
                <a:gd name="connsiteY3" fmla="*/ 10294 h 10294"/>
                <a:gd name="connsiteX4" fmla="*/ 0 w 10000"/>
                <a:gd name="connsiteY4" fmla="*/ 0 h 1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294">
                  <a:moveTo>
                    <a:pt x="0" y="0"/>
                  </a:moveTo>
                  <a:lnTo>
                    <a:pt x="10000" y="0"/>
                  </a:lnTo>
                  <a:lnTo>
                    <a:pt x="8776" y="10000"/>
                  </a:lnTo>
                  <a:lnTo>
                    <a:pt x="1224" y="10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060166" y="6604427"/>
              <a:ext cx="3599732" cy="21168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流程图: 手动操作 19"/>
            <p:cNvSpPr/>
            <p:nvPr/>
          </p:nvSpPr>
          <p:spPr>
            <a:xfrm flipV="1">
              <a:off x="4296582" y="9340153"/>
              <a:ext cx="1126900" cy="26817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776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294"/>
                <a:gd name="connsiteX1" fmla="*/ 10000 w 10000"/>
                <a:gd name="connsiteY1" fmla="*/ 0 h 10294"/>
                <a:gd name="connsiteX2" fmla="*/ 8776 w 10000"/>
                <a:gd name="connsiteY2" fmla="*/ 10000 h 10294"/>
                <a:gd name="connsiteX3" fmla="*/ 1224 w 10000"/>
                <a:gd name="connsiteY3" fmla="*/ 10294 h 10294"/>
                <a:gd name="connsiteX4" fmla="*/ 0 w 10000"/>
                <a:gd name="connsiteY4" fmla="*/ 0 h 1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294">
                  <a:moveTo>
                    <a:pt x="0" y="0"/>
                  </a:moveTo>
                  <a:lnTo>
                    <a:pt x="10000" y="0"/>
                  </a:lnTo>
                  <a:lnTo>
                    <a:pt x="8776" y="10000"/>
                  </a:lnTo>
                  <a:lnTo>
                    <a:pt x="1224" y="10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2123728" y="9843184"/>
              <a:ext cx="5472608" cy="217398"/>
            </a:xfrm>
            <a:custGeom>
              <a:avLst/>
              <a:gdLst>
                <a:gd name="connsiteX0" fmla="*/ 0 w 5472608"/>
                <a:gd name="connsiteY0" fmla="*/ 36005 h 216024"/>
                <a:gd name="connsiteX1" fmla="*/ 36005 w 5472608"/>
                <a:gd name="connsiteY1" fmla="*/ 0 h 216024"/>
                <a:gd name="connsiteX2" fmla="*/ 5436603 w 5472608"/>
                <a:gd name="connsiteY2" fmla="*/ 0 h 216024"/>
                <a:gd name="connsiteX3" fmla="*/ 5472608 w 5472608"/>
                <a:gd name="connsiteY3" fmla="*/ 36005 h 216024"/>
                <a:gd name="connsiteX4" fmla="*/ 5472608 w 5472608"/>
                <a:gd name="connsiteY4" fmla="*/ 180019 h 216024"/>
                <a:gd name="connsiteX5" fmla="*/ 5436603 w 5472608"/>
                <a:gd name="connsiteY5" fmla="*/ 216024 h 216024"/>
                <a:gd name="connsiteX6" fmla="*/ 36005 w 5472608"/>
                <a:gd name="connsiteY6" fmla="*/ 216024 h 216024"/>
                <a:gd name="connsiteX7" fmla="*/ 0 w 5472608"/>
                <a:gd name="connsiteY7" fmla="*/ 180019 h 216024"/>
                <a:gd name="connsiteX8" fmla="*/ 0 w 5472608"/>
                <a:gd name="connsiteY8" fmla="*/ 36005 h 216024"/>
                <a:gd name="connsiteX0" fmla="*/ 0 w 5472608"/>
                <a:gd name="connsiteY0" fmla="*/ 36005 h 216024"/>
                <a:gd name="connsiteX1" fmla="*/ 36005 w 5472608"/>
                <a:gd name="connsiteY1" fmla="*/ 0 h 216024"/>
                <a:gd name="connsiteX2" fmla="*/ 5436603 w 5472608"/>
                <a:gd name="connsiteY2" fmla="*/ 0 h 216024"/>
                <a:gd name="connsiteX3" fmla="*/ 5472608 w 5472608"/>
                <a:gd name="connsiteY3" fmla="*/ 36005 h 216024"/>
                <a:gd name="connsiteX4" fmla="*/ 5436603 w 5472608"/>
                <a:gd name="connsiteY4" fmla="*/ 216024 h 216024"/>
                <a:gd name="connsiteX5" fmla="*/ 36005 w 5472608"/>
                <a:gd name="connsiteY5" fmla="*/ 216024 h 216024"/>
                <a:gd name="connsiteX6" fmla="*/ 0 w 5472608"/>
                <a:gd name="connsiteY6" fmla="*/ 180019 h 216024"/>
                <a:gd name="connsiteX7" fmla="*/ 0 w 5472608"/>
                <a:gd name="connsiteY7" fmla="*/ 36005 h 216024"/>
                <a:gd name="connsiteX0" fmla="*/ 376257 w 5848865"/>
                <a:gd name="connsiteY0" fmla="*/ 36005 h 216024"/>
                <a:gd name="connsiteX1" fmla="*/ 412262 w 5848865"/>
                <a:gd name="connsiteY1" fmla="*/ 0 h 216024"/>
                <a:gd name="connsiteX2" fmla="*/ 5812860 w 5848865"/>
                <a:gd name="connsiteY2" fmla="*/ 0 h 216024"/>
                <a:gd name="connsiteX3" fmla="*/ 5848865 w 5848865"/>
                <a:gd name="connsiteY3" fmla="*/ 36005 h 216024"/>
                <a:gd name="connsiteX4" fmla="*/ 5812860 w 5848865"/>
                <a:gd name="connsiteY4" fmla="*/ 216024 h 216024"/>
                <a:gd name="connsiteX5" fmla="*/ 412262 w 5848865"/>
                <a:gd name="connsiteY5" fmla="*/ 216024 h 216024"/>
                <a:gd name="connsiteX6" fmla="*/ 376257 w 5848865"/>
                <a:gd name="connsiteY6" fmla="*/ 36005 h 216024"/>
                <a:gd name="connsiteX0" fmla="*/ 355896 w 5828504"/>
                <a:gd name="connsiteY0" fmla="*/ 36005 h 216024"/>
                <a:gd name="connsiteX1" fmla="*/ 391901 w 5828504"/>
                <a:gd name="connsiteY1" fmla="*/ 0 h 216024"/>
                <a:gd name="connsiteX2" fmla="*/ 5792499 w 5828504"/>
                <a:gd name="connsiteY2" fmla="*/ 0 h 216024"/>
                <a:gd name="connsiteX3" fmla="*/ 5828504 w 5828504"/>
                <a:gd name="connsiteY3" fmla="*/ 36005 h 216024"/>
                <a:gd name="connsiteX4" fmla="*/ 5792499 w 5828504"/>
                <a:gd name="connsiteY4" fmla="*/ 216024 h 216024"/>
                <a:gd name="connsiteX5" fmla="*/ 391901 w 5828504"/>
                <a:gd name="connsiteY5" fmla="*/ 216024 h 216024"/>
                <a:gd name="connsiteX6" fmla="*/ 355896 w 5828504"/>
                <a:gd name="connsiteY6" fmla="*/ 36005 h 216024"/>
                <a:gd name="connsiteX0" fmla="*/ 347864 w 5820472"/>
                <a:gd name="connsiteY0" fmla="*/ 36005 h 216024"/>
                <a:gd name="connsiteX1" fmla="*/ 383869 w 5820472"/>
                <a:gd name="connsiteY1" fmla="*/ 0 h 216024"/>
                <a:gd name="connsiteX2" fmla="*/ 5784467 w 5820472"/>
                <a:gd name="connsiteY2" fmla="*/ 0 h 216024"/>
                <a:gd name="connsiteX3" fmla="*/ 5820472 w 5820472"/>
                <a:gd name="connsiteY3" fmla="*/ 36005 h 216024"/>
                <a:gd name="connsiteX4" fmla="*/ 5784467 w 5820472"/>
                <a:gd name="connsiteY4" fmla="*/ 216024 h 216024"/>
                <a:gd name="connsiteX5" fmla="*/ 383869 w 5820472"/>
                <a:gd name="connsiteY5" fmla="*/ 216024 h 216024"/>
                <a:gd name="connsiteX6" fmla="*/ 347864 w 5820472"/>
                <a:gd name="connsiteY6" fmla="*/ 36005 h 216024"/>
                <a:gd name="connsiteX0" fmla="*/ 0 w 5472608"/>
                <a:gd name="connsiteY0" fmla="*/ 36005 h 218670"/>
                <a:gd name="connsiteX1" fmla="*/ 36005 w 5472608"/>
                <a:gd name="connsiteY1" fmla="*/ 0 h 218670"/>
                <a:gd name="connsiteX2" fmla="*/ 5436603 w 5472608"/>
                <a:gd name="connsiteY2" fmla="*/ 0 h 218670"/>
                <a:gd name="connsiteX3" fmla="*/ 5472608 w 5472608"/>
                <a:gd name="connsiteY3" fmla="*/ 36005 h 218670"/>
                <a:gd name="connsiteX4" fmla="*/ 5436603 w 5472608"/>
                <a:gd name="connsiteY4" fmla="*/ 216024 h 218670"/>
                <a:gd name="connsiteX5" fmla="*/ 36005 w 5472608"/>
                <a:gd name="connsiteY5" fmla="*/ 216024 h 218670"/>
                <a:gd name="connsiteX6" fmla="*/ 0 w 5472608"/>
                <a:gd name="connsiteY6" fmla="*/ 36005 h 218670"/>
                <a:gd name="connsiteX0" fmla="*/ 0 w 5472608"/>
                <a:gd name="connsiteY0" fmla="*/ 36005 h 228830"/>
                <a:gd name="connsiteX1" fmla="*/ 36005 w 5472608"/>
                <a:gd name="connsiteY1" fmla="*/ 0 h 228830"/>
                <a:gd name="connsiteX2" fmla="*/ 5436603 w 5472608"/>
                <a:gd name="connsiteY2" fmla="*/ 0 h 228830"/>
                <a:gd name="connsiteX3" fmla="*/ 5472608 w 5472608"/>
                <a:gd name="connsiteY3" fmla="*/ 36005 h 228830"/>
                <a:gd name="connsiteX4" fmla="*/ 5436603 w 5472608"/>
                <a:gd name="connsiteY4" fmla="*/ 216024 h 228830"/>
                <a:gd name="connsiteX5" fmla="*/ 36005 w 5472608"/>
                <a:gd name="connsiteY5" fmla="*/ 216024 h 228830"/>
                <a:gd name="connsiteX6" fmla="*/ 0 w 5472608"/>
                <a:gd name="connsiteY6" fmla="*/ 36005 h 228830"/>
                <a:gd name="connsiteX0" fmla="*/ 369876 w 5842484"/>
                <a:gd name="connsiteY0" fmla="*/ 36005 h 216024"/>
                <a:gd name="connsiteX1" fmla="*/ 405881 w 5842484"/>
                <a:gd name="connsiteY1" fmla="*/ 0 h 216024"/>
                <a:gd name="connsiteX2" fmla="*/ 5806479 w 5842484"/>
                <a:gd name="connsiteY2" fmla="*/ 0 h 216024"/>
                <a:gd name="connsiteX3" fmla="*/ 5842484 w 5842484"/>
                <a:gd name="connsiteY3" fmla="*/ 36005 h 216024"/>
                <a:gd name="connsiteX4" fmla="*/ 5806479 w 5842484"/>
                <a:gd name="connsiteY4" fmla="*/ 216024 h 216024"/>
                <a:gd name="connsiteX5" fmla="*/ 405881 w 5842484"/>
                <a:gd name="connsiteY5" fmla="*/ 216024 h 216024"/>
                <a:gd name="connsiteX6" fmla="*/ 384511 w 5842484"/>
                <a:gd name="connsiteY6" fmla="*/ 172890 h 216024"/>
                <a:gd name="connsiteX7" fmla="*/ 369876 w 5842484"/>
                <a:gd name="connsiteY7" fmla="*/ 36005 h 216024"/>
                <a:gd name="connsiteX0" fmla="*/ 376257 w 5848865"/>
                <a:gd name="connsiteY0" fmla="*/ 36005 h 216024"/>
                <a:gd name="connsiteX1" fmla="*/ 412262 w 5848865"/>
                <a:gd name="connsiteY1" fmla="*/ 0 h 216024"/>
                <a:gd name="connsiteX2" fmla="*/ 5812860 w 5848865"/>
                <a:gd name="connsiteY2" fmla="*/ 0 h 216024"/>
                <a:gd name="connsiteX3" fmla="*/ 5848865 w 5848865"/>
                <a:gd name="connsiteY3" fmla="*/ 36005 h 216024"/>
                <a:gd name="connsiteX4" fmla="*/ 5812860 w 5848865"/>
                <a:gd name="connsiteY4" fmla="*/ 216024 h 216024"/>
                <a:gd name="connsiteX5" fmla="*/ 412262 w 5848865"/>
                <a:gd name="connsiteY5" fmla="*/ 216024 h 216024"/>
                <a:gd name="connsiteX6" fmla="*/ 376257 w 5848865"/>
                <a:gd name="connsiteY6" fmla="*/ 36005 h 216024"/>
                <a:gd name="connsiteX0" fmla="*/ 0 w 5472608"/>
                <a:gd name="connsiteY0" fmla="*/ 36005 h 216771"/>
                <a:gd name="connsiteX1" fmla="*/ 36005 w 5472608"/>
                <a:gd name="connsiteY1" fmla="*/ 0 h 216771"/>
                <a:gd name="connsiteX2" fmla="*/ 5436603 w 5472608"/>
                <a:gd name="connsiteY2" fmla="*/ 0 h 216771"/>
                <a:gd name="connsiteX3" fmla="*/ 5472608 w 5472608"/>
                <a:gd name="connsiteY3" fmla="*/ 36005 h 216771"/>
                <a:gd name="connsiteX4" fmla="*/ 5436603 w 5472608"/>
                <a:gd name="connsiteY4" fmla="*/ 216024 h 216771"/>
                <a:gd name="connsiteX5" fmla="*/ 36005 w 5472608"/>
                <a:gd name="connsiteY5" fmla="*/ 216024 h 216771"/>
                <a:gd name="connsiteX6" fmla="*/ 0 w 5472608"/>
                <a:gd name="connsiteY6" fmla="*/ 36005 h 216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72608" h="216771">
                  <a:moveTo>
                    <a:pt x="0" y="36005"/>
                  </a:moveTo>
                  <a:cubicBezTo>
                    <a:pt x="0" y="16120"/>
                    <a:pt x="16120" y="0"/>
                    <a:pt x="36005" y="0"/>
                  </a:cubicBezTo>
                  <a:lnTo>
                    <a:pt x="5436603" y="0"/>
                  </a:lnTo>
                  <a:cubicBezTo>
                    <a:pt x="5456488" y="0"/>
                    <a:pt x="5472608" y="16120"/>
                    <a:pt x="5472608" y="36005"/>
                  </a:cubicBezTo>
                  <a:lnTo>
                    <a:pt x="5436603" y="216024"/>
                  </a:lnTo>
                  <a:lnTo>
                    <a:pt x="36005" y="216024"/>
                  </a:lnTo>
                  <a:cubicBezTo>
                    <a:pt x="34779" y="228884"/>
                    <a:pt x="0" y="72009"/>
                    <a:pt x="0" y="3600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 rot="2700000">
            <a:off x="4273550" y="303213"/>
            <a:ext cx="444500" cy="3822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 rot="18900000">
            <a:off x="4273550" y="304800"/>
            <a:ext cx="444500" cy="38211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059113" y="1658938"/>
            <a:ext cx="2944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>
                <a:latin typeface="方正综艺简体" pitchFamily="65" charset="-122"/>
                <a:ea typeface="方正综艺简体" pitchFamily="65" charset="-122"/>
              </a:rPr>
              <a:t>GET</a:t>
            </a:r>
            <a:r>
              <a:rPr lang="zh-CN" altLang="en-US" sz="4000">
                <a:latin typeface="方正综艺简体" pitchFamily="65" charset="-122"/>
                <a:ea typeface="方正综艺简体" pitchFamily="65" charset="-122"/>
              </a:rPr>
              <a:t> </a:t>
            </a:r>
            <a:r>
              <a:rPr lang="en-US" altLang="zh-CN" sz="4000">
                <a:latin typeface="方正综艺简体" pitchFamily="65" charset="-122"/>
                <a:ea typeface="方正综艺简体" pitchFamily="65" charset="-122"/>
              </a:rPr>
              <a:t>AWAY</a:t>
            </a:r>
            <a:endParaRPr lang="zh-CN" altLang="en-US" sz="4000">
              <a:latin typeface="方正综艺简体" pitchFamily="65" charset="-122"/>
              <a:ea typeface="方正综艺简体" pitchFamily="65" charset="-122"/>
            </a:endParaRPr>
          </a:p>
        </p:txBody>
      </p:sp>
      <p:grpSp>
        <p:nvGrpSpPr>
          <p:cNvPr id="49" name="组合 48"/>
          <p:cNvGrpSpPr>
            <a:grpSpLocks/>
          </p:cNvGrpSpPr>
          <p:nvPr/>
        </p:nvGrpSpPr>
        <p:grpSpPr bwMode="auto">
          <a:xfrm>
            <a:off x="1825625" y="304800"/>
            <a:ext cx="5472113" cy="4114800"/>
            <a:chOff x="1988096" y="456523"/>
            <a:chExt cx="5472608" cy="4114718"/>
          </a:xfrm>
        </p:grpSpPr>
        <p:grpSp>
          <p:nvGrpSpPr>
            <p:cNvPr id="16400" name="组合 38"/>
            <p:cNvGrpSpPr>
              <a:grpSpLocks/>
            </p:cNvGrpSpPr>
            <p:nvPr/>
          </p:nvGrpSpPr>
          <p:grpSpPr bwMode="auto">
            <a:xfrm>
              <a:off x="1988096" y="877059"/>
              <a:ext cx="5472608" cy="3694182"/>
              <a:chOff x="2123728" y="6366400"/>
              <a:chExt cx="5472608" cy="3694182"/>
            </a:xfrm>
          </p:grpSpPr>
          <p:sp>
            <p:nvSpPr>
              <p:cNvPr id="40" name="圆角矩形 39"/>
              <p:cNvSpPr/>
              <p:nvPr/>
            </p:nvSpPr>
            <p:spPr>
              <a:xfrm>
                <a:off x="2771487" y="6366544"/>
                <a:ext cx="4177091" cy="2354215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771487" y="7180915"/>
                <a:ext cx="4177091" cy="17573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2" name="流程图: 手动操作 19"/>
              <p:cNvSpPr/>
              <p:nvPr/>
            </p:nvSpPr>
            <p:spPr>
              <a:xfrm flipV="1">
                <a:off x="2123728" y="9084290"/>
                <a:ext cx="5472608" cy="68896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776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294"/>
                  <a:gd name="connsiteX1" fmla="*/ 10000 w 10000"/>
                  <a:gd name="connsiteY1" fmla="*/ 0 h 10294"/>
                  <a:gd name="connsiteX2" fmla="*/ 8776 w 10000"/>
                  <a:gd name="connsiteY2" fmla="*/ 10000 h 10294"/>
                  <a:gd name="connsiteX3" fmla="*/ 1224 w 10000"/>
                  <a:gd name="connsiteY3" fmla="*/ 10294 h 10294"/>
                  <a:gd name="connsiteX4" fmla="*/ 0 w 10000"/>
                  <a:gd name="connsiteY4" fmla="*/ 0 h 1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294">
                    <a:moveTo>
                      <a:pt x="0" y="0"/>
                    </a:moveTo>
                    <a:lnTo>
                      <a:pt x="10000" y="0"/>
                    </a:lnTo>
                    <a:lnTo>
                      <a:pt x="8776" y="10000"/>
                    </a:lnTo>
                    <a:lnTo>
                      <a:pt x="1224" y="102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060438" y="6604664"/>
                <a:ext cx="3599189" cy="21160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4" name="流程图: 手动操作 19"/>
              <p:cNvSpPr/>
              <p:nvPr/>
            </p:nvSpPr>
            <p:spPr>
              <a:xfrm flipV="1">
                <a:off x="4297213" y="9339871"/>
                <a:ext cx="1125639" cy="268283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776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294"/>
                  <a:gd name="connsiteX1" fmla="*/ 10000 w 10000"/>
                  <a:gd name="connsiteY1" fmla="*/ 0 h 10294"/>
                  <a:gd name="connsiteX2" fmla="*/ 8776 w 10000"/>
                  <a:gd name="connsiteY2" fmla="*/ 10000 h 10294"/>
                  <a:gd name="connsiteX3" fmla="*/ 1224 w 10000"/>
                  <a:gd name="connsiteY3" fmla="*/ 10294 h 10294"/>
                  <a:gd name="connsiteX4" fmla="*/ 0 w 10000"/>
                  <a:gd name="connsiteY4" fmla="*/ 0 h 1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294">
                    <a:moveTo>
                      <a:pt x="0" y="0"/>
                    </a:moveTo>
                    <a:lnTo>
                      <a:pt x="10000" y="0"/>
                    </a:lnTo>
                    <a:lnTo>
                      <a:pt x="8776" y="10000"/>
                    </a:lnTo>
                    <a:lnTo>
                      <a:pt x="1224" y="102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5" name="圆角矩形 22"/>
              <p:cNvSpPr/>
              <p:nvPr/>
            </p:nvSpPr>
            <p:spPr>
              <a:xfrm>
                <a:off x="2123728" y="9843099"/>
                <a:ext cx="5472608" cy="217483"/>
              </a:xfrm>
              <a:custGeom>
                <a:avLst/>
                <a:gdLst>
                  <a:gd name="connsiteX0" fmla="*/ 0 w 5472608"/>
                  <a:gd name="connsiteY0" fmla="*/ 36005 h 216024"/>
                  <a:gd name="connsiteX1" fmla="*/ 36005 w 5472608"/>
                  <a:gd name="connsiteY1" fmla="*/ 0 h 216024"/>
                  <a:gd name="connsiteX2" fmla="*/ 5436603 w 5472608"/>
                  <a:gd name="connsiteY2" fmla="*/ 0 h 216024"/>
                  <a:gd name="connsiteX3" fmla="*/ 5472608 w 5472608"/>
                  <a:gd name="connsiteY3" fmla="*/ 36005 h 216024"/>
                  <a:gd name="connsiteX4" fmla="*/ 5472608 w 5472608"/>
                  <a:gd name="connsiteY4" fmla="*/ 180019 h 216024"/>
                  <a:gd name="connsiteX5" fmla="*/ 5436603 w 5472608"/>
                  <a:gd name="connsiteY5" fmla="*/ 216024 h 216024"/>
                  <a:gd name="connsiteX6" fmla="*/ 36005 w 5472608"/>
                  <a:gd name="connsiteY6" fmla="*/ 216024 h 216024"/>
                  <a:gd name="connsiteX7" fmla="*/ 0 w 5472608"/>
                  <a:gd name="connsiteY7" fmla="*/ 180019 h 216024"/>
                  <a:gd name="connsiteX8" fmla="*/ 0 w 5472608"/>
                  <a:gd name="connsiteY8" fmla="*/ 36005 h 216024"/>
                  <a:gd name="connsiteX0" fmla="*/ 0 w 5472608"/>
                  <a:gd name="connsiteY0" fmla="*/ 36005 h 216024"/>
                  <a:gd name="connsiteX1" fmla="*/ 36005 w 5472608"/>
                  <a:gd name="connsiteY1" fmla="*/ 0 h 216024"/>
                  <a:gd name="connsiteX2" fmla="*/ 5436603 w 5472608"/>
                  <a:gd name="connsiteY2" fmla="*/ 0 h 216024"/>
                  <a:gd name="connsiteX3" fmla="*/ 5472608 w 5472608"/>
                  <a:gd name="connsiteY3" fmla="*/ 36005 h 216024"/>
                  <a:gd name="connsiteX4" fmla="*/ 5436603 w 5472608"/>
                  <a:gd name="connsiteY4" fmla="*/ 216024 h 216024"/>
                  <a:gd name="connsiteX5" fmla="*/ 36005 w 5472608"/>
                  <a:gd name="connsiteY5" fmla="*/ 216024 h 216024"/>
                  <a:gd name="connsiteX6" fmla="*/ 0 w 5472608"/>
                  <a:gd name="connsiteY6" fmla="*/ 180019 h 216024"/>
                  <a:gd name="connsiteX7" fmla="*/ 0 w 5472608"/>
                  <a:gd name="connsiteY7" fmla="*/ 36005 h 216024"/>
                  <a:gd name="connsiteX0" fmla="*/ 376257 w 5848865"/>
                  <a:gd name="connsiteY0" fmla="*/ 36005 h 216024"/>
                  <a:gd name="connsiteX1" fmla="*/ 412262 w 5848865"/>
                  <a:gd name="connsiteY1" fmla="*/ 0 h 216024"/>
                  <a:gd name="connsiteX2" fmla="*/ 5812860 w 5848865"/>
                  <a:gd name="connsiteY2" fmla="*/ 0 h 216024"/>
                  <a:gd name="connsiteX3" fmla="*/ 5848865 w 5848865"/>
                  <a:gd name="connsiteY3" fmla="*/ 36005 h 216024"/>
                  <a:gd name="connsiteX4" fmla="*/ 5812860 w 5848865"/>
                  <a:gd name="connsiteY4" fmla="*/ 216024 h 216024"/>
                  <a:gd name="connsiteX5" fmla="*/ 412262 w 5848865"/>
                  <a:gd name="connsiteY5" fmla="*/ 216024 h 216024"/>
                  <a:gd name="connsiteX6" fmla="*/ 376257 w 5848865"/>
                  <a:gd name="connsiteY6" fmla="*/ 36005 h 216024"/>
                  <a:gd name="connsiteX0" fmla="*/ 355896 w 5828504"/>
                  <a:gd name="connsiteY0" fmla="*/ 36005 h 216024"/>
                  <a:gd name="connsiteX1" fmla="*/ 391901 w 5828504"/>
                  <a:gd name="connsiteY1" fmla="*/ 0 h 216024"/>
                  <a:gd name="connsiteX2" fmla="*/ 5792499 w 5828504"/>
                  <a:gd name="connsiteY2" fmla="*/ 0 h 216024"/>
                  <a:gd name="connsiteX3" fmla="*/ 5828504 w 5828504"/>
                  <a:gd name="connsiteY3" fmla="*/ 36005 h 216024"/>
                  <a:gd name="connsiteX4" fmla="*/ 5792499 w 5828504"/>
                  <a:gd name="connsiteY4" fmla="*/ 216024 h 216024"/>
                  <a:gd name="connsiteX5" fmla="*/ 391901 w 5828504"/>
                  <a:gd name="connsiteY5" fmla="*/ 216024 h 216024"/>
                  <a:gd name="connsiteX6" fmla="*/ 355896 w 5828504"/>
                  <a:gd name="connsiteY6" fmla="*/ 36005 h 216024"/>
                  <a:gd name="connsiteX0" fmla="*/ 347864 w 5820472"/>
                  <a:gd name="connsiteY0" fmla="*/ 36005 h 216024"/>
                  <a:gd name="connsiteX1" fmla="*/ 383869 w 5820472"/>
                  <a:gd name="connsiteY1" fmla="*/ 0 h 216024"/>
                  <a:gd name="connsiteX2" fmla="*/ 5784467 w 5820472"/>
                  <a:gd name="connsiteY2" fmla="*/ 0 h 216024"/>
                  <a:gd name="connsiteX3" fmla="*/ 5820472 w 5820472"/>
                  <a:gd name="connsiteY3" fmla="*/ 36005 h 216024"/>
                  <a:gd name="connsiteX4" fmla="*/ 5784467 w 5820472"/>
                  <a:gd name="connsiteY4" fmla="*/ 216024 h 216024"/>
                  <a:gd name="connsiteX5" fmla="*/ 383869 w 5820472"/>
                  <a:gd name="connsiteY5" fmla="*/ 216024 h 216024"/>
                  <a:gd name="connsiteX6" fmla="*/ 347864 w 5820472"/>
                  <a:gd name="connsiteY6" fmla="*/ 36005 h 216024"/>
                  <a:gd name="connsiteX0" fmla="*/ 0 w 5472608"/>
                  <a:gd name="connsiteY0" fmla="*/ 36005 h 218670"/>
                  <a:gd name="connsiteX1" fmla="*/ 36005 w 5472608"/>
                  <a:gd name="connsiteY1" fmla="*/ 0 h 218670"/>
                  <a:gd name="connsiteX2" fmla="*/ 5436603 w 5472608"/>
                  <a:gd name="connsiteY2" fmla="*/ 0 h 218670"/>
                  <a:gd name="connsiteX3" fmla="*/ 5472608 w 5472608"/>
                  <a:gd name="connsiteY3" fmla="*/ 36005 h 218670"/>
                  <a:gd name="connsiteX4" fmla="*/ 5436603 w 5472608"/>
                  <a:gd name="connsiteY4" fmla="*/ 216024 h 218670"/>
                  <a:gd name="connsiteX5" fmla="*/ 36005 w 5472608"/>
                  <a:gd name="connsiteY5" fmla="*/ 216024 h 218670"/>
                  <a:gd name="connsiteX6" fmla="*/ 0 w 5472608"/>
                  <a:gd name="connsiteY6" fmla="*/ 36005 h 218670"/>
                  <a:gd name="connsiteX0" fmla="*/ 0 w 5472608"/>
                  <a:gd name="connsiteY0" fmla="*/ 36005 h 228830"/>
                  <a:gd name="connsiteX1" fmla="*/ 36005 w 5472608"/>
                  <a:gd name="connsiteY1" fmla="*/ 0 h 228830"/>
                  <a:gd name="connsiteX2" fmla="*/ 5436603 w 5472608"/>
                  <a:gd name="connsiteY2" fmla="*/ 0 h 228830"/>
                  <a:gd name="connsiteX3" fmla="*/ 5472608 w 5472608"/>
                  <a:gd name="connsiteY3" fmla="*/ 36005 h 228830"/>
                  <a:gd name="connsiteX4" fmla="*/ 5436603 w 5472608"/>
                  <a:gd name="connsiteY4" fmla="*/ 216024 h 228830"/>
                  <a:gd name="connsiteX5" fmla="*/ 36005 w 5472608"/>
                  <a:gd name="connsiteY5" fmla="*/ 216024 h 228830"/>
                  <a:gd name="connsiteX6" fmla="*/ 0 w 5472608"/>
                  <a:gd name="connsiteY6" fmla="*/ 36005 h 228830"/>
                  <a:gd name="connsiteX0" fmla="*/ 369876 w 5842484"/>
                  <a:gd name="connsiteY0" fmla="*/ 36005 h 216024"/>
                  <a:gd name="connsiteX1" fmla="*/ 405881 w 5842484"/>
                  <a:gd name="connsiteY1" fmla="*/ 0 h 216024"/>
                  <a:gd name="connsiteX2" fmla="*/ 5806479 w 5842484"/>
                  <a:gd name="connsiteY2" fmla="*/ 0 h 216024"/>
                  <a:gd name="connsiteX3" fmla="*/ 5842484 w 5842484"/>
                  <a:gd name="connsiteY3" fmla="*/ 36005 h 216024"/>
                  <a:gd name="connsiteX4" fmla="*/ 5806479 w 5842484"/>
                  <a:gd name="connsiteY4" fmla="*/ 216024 h 216024"/>
                  <a:gd name="connsiteX5" fmla="*/ 405881 w 5842484"/>
                  <a:gd name="connsiteY5" fmla="*/ 216024 h 216024"/>
                  <a:gd name="connsiteX6" fmla="*/ 384511 w 5842484"/>
                  <a:gd name="connsiteY6" fmla="*/ 172890 h 216024"/>
                  <a:gd name="connsiteX7" fmla="*/ 369876 w 5842484"/>
                  <a:gd name="connsiteY7" fmla="*/ 36005 h 216024"/>
                  <a:gd name="connsiteX0" fmla="*/ 376257 w 5848865"/>
                  <a:gd name="connsiteY0" fmla="*/ 36005 h 216024"/>
                  <a:gd name="connsiteX1" fmla="*/ 412262 w 5848865"/>
                  <a:gd name="connsiteY1" fmla="*/ 0 h 216024"/>
                  <a:gd name="connsiteX2" fmla="*/ 5812860 w 5848865"/>
                  <a:gd name="connsiteY2" fmla="*/ 0 h 216024"/>
                  <a:gd name="connsiteX3" fmla="*/ 5848865 w 5848865"/>
                  <a:gd name="connsiteY3" fmla="*/ 36005 h 216024"/>
                  <a:gd name="connsiteX4" fmla="*/ 5812860 w 5848865"/>
                  <a:gd name="connsiteY4" fmla="*/ 216024 h 216024"/>
                  <a:gd name="connsiteX5" fmla="*/ 412262 w 5848865"/>
                  <a:gd name="connsiteY5" fmla="*/ 216024 h 216024"/>
                  <a:gd name="connsiteX6" fmla="*/ 376257 w 5848865"/>
                  <a:gd name="connsiteY6" fmla="*/ 36005 h 216024"/>
                  <a:gd name="connsiteX0" fmla="*/ 0 w 5472608"/>
                  <a:gd name="connsiteY0" fmla="*/ 36005 h 216771"/>
                  <a:gd name="connsiteX1" fmla="*/ 36005 w 5472608"/>
                  <a:gd name="connsiteY1" fmla="*/ 0 h 216771"/>
                  <a:gd name="connsiteX2" fmla="*/ 5436603 w 5472608"/>
                  <a:gd name="connsiteY2" fmla="*/ 0 h 216771"/>
                  <a:gd name="connsiteX3" fmla="*/ 5472608 w 5472608"/>
                  <a:gd name="connsiteY3" fmla="*/ 36005 h 216771"/>
                  <a:gd name="connsiteX4" fmla="*/ 5436603 w 5472608"/>
                  <a:gd name="connsiteY4" fmla="*/ 216024 h 216771"/>
                  <a:gd name="connsiteX5" fmla="*/ 36005 w 5472608"/>
                  <a:gd name="connsiteY5" fmla="*/ 216024 h 216771"/>
                  <a:gd name="connsiteX6" fmla="*/ 0 w 5472608"/>
                  <a:gd name="connsiteY6" fmla="*/ 36005 h 216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72608" h="216771">
                    <a:moveTo>
                      <a:pt x="0" y="36005"/>
                    </a:moveTo>
                    <a:cubicBezTo>
                      <a:pt x="0" y="16120"/>
                      <a:pt x="16120" y="0"/>
                      <a:pt x="36005" y="0"/>
                    </a:cubicBezTo>
                    <a:lnTo>
                      <a:pt x="5436603" y="0"/>
                    </a:lnTo>
                    <a:cubicBezTo>
                      <a:pt x="5456488" y="0"/>
                      <a:pt x="5472608" y="16120"/>
                      <a:pt x="5472608" y="36005"/>
                    </a:cubicBezTo>
                    <a:lnTo>
                      <a:pt x="5436603" y="216024"/>
                    </a:lnTo>
                    <a:lnTo>
                      <a:pt x="36005" y="216024"/>
                    </a:lnTo>
                    <a:cubicBezTo>
                      <a:pt x="34779" y="228884"/>
                      <a:pt x="0" y="72009"/>
                      <a:pt x="0" y="3600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46" name="矩形 45"/>
            <p:cNvSpPr/>
            <p:nvPr/>
          </p:nvSpPr>
          <p:spPr>
            <a:xfrm rot="2700000">
              <a:off x="4426741" y="456312"/>
              <a:ext cx="444491" cy="38230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 rot="18900000">
              <a:off x="4426717" y="456523"/>
              <a:ext cx="444540" cy="38226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6403" name="TextBox 47"/>
            <p:cNvSpPr txBox="1">
              <a:spLocks noChangeArrowheads="1"/>
            </p:cNvSpPr>
            <p:nvPr/>
          </p:nvSpPr>
          <p:spPr bwMode="auto">
            <a:xfrm>
              <a:off x="3212232" y="1810693"/>
              <a:ext cx="294343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4000">
                  <a:latin typeface="方正综艺简体" pitchFamily="65" charset="-122"/>
                  <a:ea typeface="方正综艺简体" pitchFamily="65" charset="-122"/>
                </a:rPr>
                <a:t>GET</a:t>
              </a:r>
              <a:r>
                <a:rPr lang="zh-CN" altLang="en-US" sz="4000">
                  <a:latin typeface="方正综艺简体" pitchFamily="65" charset="-122"/>
                  <a:ea typeface="方正综艺简体" pitchFamily="65" charset="-122"/>
                </a:rPr>
                <a:t> </a:t>
              </a:r>
              <a:r>
                <a:rPr lang="en-US" altLang="zh-CN" sz="4000">
                  <a:latin typeface="方正综艺简体" pitchFamily="65" charset="-122"/>
                  <a:ea typeface="方正综艺简体" pitchFamily="65" charset="-122"/>
                </a:rPr>
                <a:t>AWAY</a:t>
              </a:r>
              <a:endParaRPr lang="zh-CN" altLang="en-US" sz="4000">
                <a:latin typeface="方正综艺简体" pitchFamily="65" charset="-122"/>
                <a:ea typeface="方正综艺简体" pitchFamily="65" charset="-122"/>
              </a:endParaRPr>
            </a:p>
          </p:txBody>
        </p:sp>
      </p:grp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984500" y="3549650"/>
            <a:ext cx="3175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/>
              <a:t>FROM  THE  COMPUTER</a:t>
            </a:r>
            <a:endParaRPr lang="zh-CN" altLang="en-US" sz="2400"/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-477838" y="-1189038"/>
            <a:ext cx="9815513" cy="7248526"/>
            <a:chOff x="-50012" y="6374209"/>
            <a:chExt cx="9815540" cy="7249612"/>
          </a:xfrm>
        </p:grpSpPr>
        <p:sp>
          <p:nvSpPr>
            <p:cNvPr id="16394" name="TextBox 35"/>
            <p:cNvSpPr txBox="1">
              <a:spLocks noChangeArrowheads="1"/>
            </p:cNvSpPr>
            <p:nvPr/>
          </p:nvSpPr>
          <p:spPr bwMode="auto">
            <a:xfrm>
              <a:off x="846724" y="6374209"/>
              <a:ext cx="1845377" cy="377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3900">
                  <a:latin typeface="迷你简汉真广标" pitchFamily="49" charset="-122"/>
                  <a:ea typeface="迷你简汉真广标" pitchFamily="49" charset="-122"/>
                </a:rPr>
                <a:t>3</a:t>
              </a:r>
              <a:endParaRPr lang="zh-CN" altLang="en-US" sz="23900">
                <a:latin typeface="迷你简汉真广标" pitchFamily="49" charset="-122"/>
                <a:ea typeface="迷你简汉真广标" pitchFamily="49" charset="-122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-50012" y="8319188"/>
              <a:ext cx="9815540" cy="3883607"/>
            </a:xfrm>
            <a:custGeom>
              <a:avLst/>
              <a:gdLst>
                <a:gd name="connsiteX0" fmla="*/ 0 w 9245600"/>
                <a:gd name="connsiteY0" fmla="*/ 965616 h 4303902"/>
                <a:gd name="connsiteX1" fmla="*/ 1712685 w 9245600"/>
                <a:gd name="connsiteY1" fmla="*/ 893045 h 4303902"/>
                <a:gd name="connsiteX2" fmla="*/ 1915885 w 9245600"/>
                <a:gd name="connsiteY2" fmla="*/ 747902 h 4303902"/>
                <a:gd name="connsiteX3" fmla="*/ 4441371 w 9245600"/>
                <a:gd name="connsiteY3" fmla="*/ 7674 h 4303902"/>
                <a:gd name="connsiteX4" fmla="*/ 6821714 w 9245600"/>
                <a:gd name="connsiteY4" fmla="*/ 1270416 h 4303902"/>
                <a:gd name="connsiteX5" fmla="*/ 5471885 w 9245600"/>
                <a:gd name="connsiteY5" fmla="*/ 2547674 h 4303902"/>
                <a:gd name="connsiteX6" fmla="*/ 5515428 w 9245600"/>
                <a:gd name="connsiteY6" fmla="*/ 3404016 h 4303902"/>
                <a:gd name="connsiteX7" fmla="*/ 6531428 w 9245600"/>
                <a:gd name="connsiteY7" fmla="*/ 3882988 h 4303902"/>
                <a:gd name="connsiteX8" fmla="*/ 8316685 w 9245600"/>
                <a:gd name="connsiteY8" fmla="*/ 3853959 h 4303902"/>
                <a:gd name="connsiteX9" fmla="*/ 9245600 w 9245600"/>
                <a:gd name="connsiteY9" fmla="*/ 4303902 h 4303902"/>
                <a:gd name="connsiteX0" fmla="*/ 0 w 9245600"/>
                <a:gd name="connsiteY0" fmla="*/ 965790 h 4304076"/>
                <a:gd name="connsiteX1" fmla="*/ 1175656 w 9245600"/>
                <a:gd name="connsiteY1" fmla="*/ 994819 h 4304076"/>
                <a:gd name="connsiteX2" fmla="*/ 1915885 w 9245600"/>
                <a:gd name="connsiteY2" fmla="*/ 748076 h 4304076"/>
                <a:gd name="connsiteX3" fmla="*/ 4441371 w 9245600"/>
                <a:gd name="connsiteY3" fmla="*/ 7848 h 4304076"/>
                <a:gd name="connsiteX4" fmla="*/ 6821714 w 9245600"/>
                <a:gd name="connsiteY4" fmla="*/ 1270590 h 4304076"/>
                <a:gd name="connsiteX5" fmla="*/ 5471885 w 9245600"/>
                <a:gd name="connsiteY5" fmla="*/ 2547848 h 4304076"/>
                <a:gd name="connsiteX6" fmla="*/ 5515428 w 9245600"/>
                <a:gd name="connsiteY6" fmla="*/ 3404190 h 4304076"/>
                <a:gd name="connsiteX7" fmla="*/ 6531428 w 9245600"/>
                <a:gd name="connsiteY7" fmla="*/ 3883162 h 4304076"/>
                <a:gd name="connsiteX8" fmla="*/ 8316685 w 9245600"/>
                <a:gd name="connsiteY8" fmla="*/ 3854133 h 4304076"/>
                <a:gd name="connsiteX9" fmla="*/ 9245600 w 9245600"/>
                <a:gd name="connsiteY9" fmla="*/ 4304076 h 4304076"/>
                <a:gd name="connsiteX0" fmla="*/ 0 w 9245600"/>
                <a:gd name="connsiteY0" fmla="*/ 959692 h 4297978"/>
                <a:gd name="connsiteX1" fmla="*/ 1175656 w 9245600"/>
                <a:gd name="connsiteY1" fmla="*/ 988721 h 4297978"/>
                <a:gd name="connsiteX2" fmla="*/ 4441371 w 9245600"/>
                <a:gd name="connsiteY2" fmla="*/ 1750 h 4297978"/>
                <a:gd name="connsiteX3" fmla="*/ 6821714 w 9245600"/>
                <a:gd name="connsiteY3" fmla="*/ 1264492 h 4297978"/>
                <a:gd name="connsiteX4" fmla="*/ 5471885 w 9245600"/>
                <a:gd name="connsiteY4" fmla="*/ 2541750 h 4297978"/>
                <a:gd name="connsiteX5" fmla="*/ 5515428 w 9245600"/>
                <a:gd name="connsiteY5" fmla="*/ 3398092 h 4297978"/>
                <a:gd name="connsiteX6" fmla="*/ 6531428 w 9245600"/>
                <a:gd name="connsiteY6" fmla="*/ 3877064 h 4297978"/>
                <a:gd name="connsiteX7" fmla="*/ 8316685 w 9245600"/>
                <a:gd name="connsiteY7" fmla="*/ 3848035 h 4297978"/>
                <a:gd name="connsiteX8" fmla="*/ 9245600 w 9245600"/>
                <a:gd name="connsiteY8" fmla="*/ 4297978 h 4297978"/>
                <a:gd name="connsiteX0" fmla="*/ 0 w 9245600"/>
                <a:gd name="connsiteY0" fmla="*/ 959692 h 4297978"/>
                <a:gd name="connsiteX1" fmla="*/ 1422399 w 9245600"/>
                <a:gd name="connsiteY1" fmla="*/ 988721 h 4297978"/>
                <a:gd name="connsiteX2" fmla="*/ 4441371 w 9245600"/>
                <a:gd name="connsiteY2" fmla="*/ 1750 h 4297978"/>
                <a:gd name="connsiteX3" fmla="*/ 6821714 w 9245600"/>
                <a:gd name="connsiteY3" fmla="*/ 1264492 h 4297978"/>
                <a:gd name="connsiteX4" fmla="*/ 5471885 w 9245600"/>
                <a:gd name="connsiteY4" fmla="*/ 2541750 h 4297978"/>
                <a:gd name="connsiteX5" fmla="*/ 5515428 w 9245600"/>
                <a:gd name="connsiteY5" fmla="*/ 3398092 h 4297978"/>
                <a:gd name="connsiteX6" fmla="*/ 6531428 w 9245600"/>
                <a:gd name="connsiteY6" fmla="*/ 3877064 h 4297978"/>
                <a:gd name="connsiteX7" fmla="*/ 8316685 w 9245600"/>
                <a:gd name="connsiteY7" fmla="*/ 3848035 h 4297978"/>
                <a:gd name="connsiteX8" fmla="*/ 9245600 w 9245600"/>
                <a:gd name="connsiteY8" fmla="*/ 4297978 h 4297978"/>
                <a:gd name="connsiteX0" fmla="*/ 0 w 9245600"/>
                <a:gd name="connsiteY0" fmla="*/ 959564 h 4297850"/>
                <a:gd name="connsiteX1" fmla="*/ 1422399 w 9245600"/>
                <a:gd name="connsiteY1" fmla="*/ 988593 h 4297850"/>
                <a:gd name="connsiteX2" fmla="*/ 4441371 w 9245600"/>
                <a:gd name="connsiteY2" fmla="*/ 1622 h 4297850"/>
                <a:gd name="connsiteX3" fmla="*/ 6821714 w 9245600"/>
                <a:gd name="connsiteY3" fmla="*/ 1264364 h 4297850"/>
                <a:gd name="connsiteX4" fmla="*/ 5471885 w 9245600"/>
                <a:gd name="connsiteY4" fmla="*/ 2541622 h 4297850"/>
                <a:gd name="connsiteX5" fmla="*/ 5515428 w 9245600"/>
                <a:gd name="connsiteY5" fmla="*/ 3397964 h 4297850"/>
                <a:gd name="connsiteX6" fmla="*/ 6531428 w 9245600"/>
                <a:gd name="connsiteY6" fmla="*/ 3876936 h 4297850"/>
                <a:gd name="connsiteX7" fmla="*/ 8316685 w 9245600"/>
                <a:gd name="connsiteY7" fmla="*/ 3847907 h 4297850"/>
                <a:gd name="connsiteX8" fmla="*/ 9245600 w 9245600"/>
                <a:gd name="connsiteY8" fmla="*/ 4297850 h 4297850"/>
                <a:gd name="connsiteX0" fmla="*/ 0 w 9506857"/>
                <a:gd name="connsiteY0" fmla="*/ 901616 h 4297959"/>
                <a:gd name="connsiteX1" fmla="*/ 1683656 w 9506857"/>
                <a:gd name="connsiteY1" fmla="*/ 988702 h 4297959"/>
                <a:gd name="connsiteX2" fmla="*/ 4702628 w 9506857"/>
                <a:gd name="connsiteY2" fmla="*/ 1731 h 4297959"/>
                <a:gd name="connsiteX3" fmla="*/ 7082971 w 9506857"/>
                <a:gd name="connsiteY3" fmla="*/ 1264473 h 4297959"/>
                <a:gd name="connsiteX4" fmla="*/ 5733142 w 9506857"/>
                <a:gd name="connsiteY4" fmla="*/ 2541731 h 4297959"/>
                <a:gd name="connsiteX5" fmla="*/ 5776685 w 9506857"/>
                <a:gd name="connsiteY5" fmla="*/ 3398073 h 4297959"/>
                <a:gd name="connsiteX6" fmla="*/ 6792685 w 9506857"/>
                <a:gd name="connsiteY6" fmla="*/ 3877045 h 4297959"/>
                <a:gd name="connsiteX7" fmla="*/ 8577942 w 9506857"/>
                <a:gd name="connsiteY7" fmla="*/ 3848016 h 4297959"/>
                <a:gd name="connsiteX8" fmla="*/ 9506857 w 9506857"/>
                <a:gd name="connsiteY8" fmla="*/ 4297959 h 4297959"/>
                <a:gd name="connsiteX0" fmla="*/ 0 w 9506857"/>
                <a:gd name="connsiteY0" fmla="*/ 901616 h 4297959"/>
                <a:gd name="connsiteX1" fmla="*/ 1683656 w 9506857"/>
                <a:gd name="connsiteY1" fmla="*/ 988702 h 4297959"/>
                <a:gd name="connsiteX2" fmla="*/ 4702628 w 9506857"/>
                <a:gd name="connsiteY2" fmla="*/ 1731 h 4297959"/>
                <a:gd name="connsiteX3" fmla="*/ 7082971 w 9506857"/>
                <a:gd name="connsiteY3" fmla="*/ 1264473 h 4297959"/>
                <a:gd name="connsiteX4" fmla="*/ 5733142 w 9506857"/>
                <a:gd name="connsiteY4" fmla="*/ 2541731 h 4297959"/>
                <a:gd name="connsiteX5" fmla="*/ 5776685 w 9506857"/>
                <a:gd name="connsiteY5" fmla="*/ 3398073 h 4297959"/>
                <a:gd name="connsiteX6" fmla="*/ 6792685 w 9506857"/>
                <a:gd name="connsiteY6" fmla="*/ 3877045 h 4297959"/>
                <a:gd name="connsiteX7" fmla="*/ 8577942 w 9506857"/>
                <a:gd name="connsiteY7" fmla="*/ 3848016 h 4297959"/>
                <a:gd name="connsiteX8" fmla="*/ 9506857 w 9506857"/>
                <a:gd name="connsiteY8" fmla="*/ 4297959 h 4297959"/>
                <a:gd name="connsiteX0" fmla="*/ 0 w 9506857"/>
                <a:gd name="connsiteY0" fmla="*/ 901313 h 4297656"/>
                <a:gd name="connsiteX1" fmla="*/ 1683656 w 9506857"/>
                <a:gd name="connsiteY1" fmla="*/ 988399 h 4297656"/>
                <a:gd name="connsiteX2" fmla="*/ 4702628 w 9506857"/>
                <a:gd name="connsiteY2" fmla="*/ 1428 h 4297656"/>
                <a:gd name="connsiteX3" fmla="*/ 6255657 w 9506857"/>
                <a:gd name="connsiteY3" fmla="*/ 814227 h 4297656"/>
                <a:gd name="connsiteX4" fmla="*/ 5733142 w 9506857"/>
                <a:gd name="connsiteY4" fmla="*/ 2541428 h 4297656"/>
                <a:gd name="connsiteX5" fmla="*/ 5776685 w 9506857"/>
                <a:gd name="connsiteY5" fmla="*/ 3397770 h 4297656"/>
                <a:gd name="connsiteX6" fmla="*/ 6792685 w 9506857"/>
                <a:gd name="connsiteY6" fmla="*/ 3876742 h 4297656"/>
                <a:gd name="connsiteX7" fmla="*/ 8577942 w 9506857"/>
                <a:gd name="connsiteY7" fmla="*/ 3847713 h 4297656"/>
                <a:gd name="connsiteX8" fmla="*/ 9506857 w 9506857"/>
                <a:gd name="connsiteY8" fmla="*/ 4297656 h 4297656"/>
                <a:gd name="connsiteX0" fmla="*/ 0 w 9506857"/>
                <a:gd name="connsiteY0" fmla="*/ 902185 h 4298528"/>
                <a:gd name="connsiteX1" fmla="*/ 1683656 w 9506857"/>
                <a:gd name="connsiteY1" fmla="*/ 989271 h 4298528"/>
                <a:gd name="connsiteX2" fmla="*/ 4702628 w 9506857"/>
                <a:gd name="connsiteY2" fmla="*/ 2300 h 4298528"/>
                <a:gd name="connsiteX3" fmla="*/ 6255657 w 9506857"/>
                <a:gd name="connsiteY3" fmla="*/ 815099 h 4298528"/>
                <a:gd name="connsiteX4" fmla="*/ 5733142 w 9506857"/>
                <a:gd name="connsiteY4" fmla="*/ 2542300 h 4298528"/>
                <a:gd name="connsiteX5" fmla="*/ 5776685 w 9506857"/>
                <a:gd name="connsiteY5" fmla="*/ 3398642 h 4298528"/>
                <a:gd name="connsiteX6" fmla="*/ 6792685 w 9506857"/>
                <a:gd name="connsiteY6" fmla="*/ 3877614 h 4298528"/>
                <a:gd name="connsiteX7" fmla="*/ 8577942 w 9506857"/>
                <a:gd name="connsiteY7" fmla="*/ 3848585 h 4298528"/>
                <a:gd name="connsiteX8" fmla="*/ 9506857 w 9506857"/>
                <a:gd name="connsiteY8" fmla="*/ 4298528 h 4298528"/>
                <a:gd name="connsiteX0" fmla="*/ 0 w 9506857"/>
                <a:gd name="connsiteY0" fmla="*/ 902121 h 4298464"/>
                <a:gd name="connsiteX1" fmla="*/ 1683656 w 9506857"/>
                <a:gd name="connsiteY1" fmla="*/ 989207 h 4298464"/>
                <a:gd name="connsiteX2" fmla="*/ 4702628 w 9506857"/>
                <a:gd name="connsiteY2" fmla="*/ 2236 h 4298464"/>
                <a:gd name="connsiteX3" fmla="*/ 5148074 w 9506857"/>
                <a:gd name="connsiteY3" fmla="*/ 1304433 h 4298464"/>
                <a:gd name="connsiteX4" fmla="*/ 5733142 w 9506857"/>
                <a:gd name="connsiteY4" fmla="*/ 2542236 h 4298464"/>
                <a:gd name="connsiteX5" fmla="*/ 5776685 w 9506857"/>
                <a:gd name="connsiteY5" fmla="*/ 3398578 h 4298464"/>
                <a:gd name="connsiteX6" fmla="*/ 6792685 w 9506857"/>
                <a:gd name="connsiteY6" fmla="*/ 3877550 h 4298464"/>
                <a:gd name="connsiteX7" fmla="*/ 8577942 w 9506857"/>
                <a:gd name="connsiteY7" fmla="*/ 3848521 h 4298464"/>
                <a:gd name="connsiteX8" fmla="*/ 9506857 w 9506857"/>
                <a:gd name="connsiteY8" fmla="*/ 4298464 h 4298464"/>
                <a:gd name="connsiteX0" fmla="*/ 0 w 9506857"/>
                <a:gd name="connsiteY0" fmla="*/ 440083 h 3836426"/>
                <a:gd name="connsiteX1" fmla="*/ 1683656 w 9506857"/>
                <a:gd name="connsiteY1" fmla="*/ 527169 h 3836426"/>
                <a:gd name="connsiteX2" fmla="*/ 3530650 w 9506857"/>
                <a:gd name="connsiteY2" fmla="*/ 3837 h 3836426"/>
                <a:gd name="connsiteX3" fmla="*/ 5148074 w 9506857"/>
                <a:gd name="connsiteY3" fmla="*/ 842395 h 3836426"/>
                <a:gd name="connsiteX4" fmla="*/ 5733142 w 9506857"/>
                <a:gd name="connsiteY4" fmla="*/ 2080198 h 3836426"/>
                <a:gd name="connsiteX5" fmla="*/ 5776685 w 9506857"/>
                <a:gd name="connsiteY5" fmla="*/ 2936540 h 3836426"/>
                <a:gd name="connsiteX6" fmla="*/ 6792685 w 9506857"/>
                <a:gd name="connsiteY6" fmla="*/ 3415512 h 3836426"/>
                <a:gd name="connsiteX7" fmla="*/ 8577942 w 9506857"/>
                <a:gd name="connsiteY7" fmla="*/ 3386483 h 3836426"/>
                <a:gd name="connsiteX8" fmla="*/ 9506857 w 9506857"/>
                <a:gd name="connsiteY8" fmla="*/ 3836426 h 3836426"/>
                <a:gd name="connsiteX0" fmla="*/ 0 w 9506857"/>
                <a:gd name="connsiteY0" fmla="*/ 440083 h 3836426"/>
                <a:gd name="connsiteX1" fmla="*/ 1683656 w 9506857"/>
                <a:gd name="connsiteY1" fmla="*/ 527169 h 3836426"/>
                <a:gd name="connsiteX2" fmla="*/ 3530650 w 9506857"/>
                <a:gd name="connsiteY2" fmla="*/ 3837 h 3836426"/>
                <a:gd name="connsiteX3" fmla="*/ 5148074 w 9506857"/>
                <a:gd name="connsiteY3" fmla="*/ 842395 h 3836426"/>
                <a:gd name="connsiteX4" fmla="*/ 4934652 w 9506857"/>
                <a:gd name="connsiteY4" fmla="*/ 2286260 h 3836426"/>
                <a:gd name="connsiteX5" fmla="*/ 5776685 w 9506857"/>
                <a:gd name="connsiteY5" fmla="*/ 2936540 h 3836426"/>
                <a:gd name="connsiteX6" fmla="*/ 6792685 w 9506857"/>
                <a:gd name="connsiteY6" fmla="*/ 3415512 h 3836426"/>
                <a:gd name="connsiteX7" fmla="*/ 8577942 w 9506857"/>
                <a:gd name="connsiteY7" fmla="*/ 3386483 h 3836426"/>
                <a:gd name="connsiteX8" fmla="*/ 9506857 w 9506857"/>
                <a:gd name="connsiteY8" fmla="*/ 3836426 h 3836426"/>
                <a:gd name="connsiteX0" fmla="*/ 0 w 9506857"/>
                <a:gd name="connsiteY0" fmla="*/ 440083 h 3836426"/>
                <a:gd name="connsiteX1" fmla="*/ 1683656 w 9506857"/>
                <a:gd name="connsiteY1" fmla="*/ 527169 h 3836426"/>
                <a:gd name="connsiteX2" fmla="*/ 3530650 w 9506857"/>
                <a:gd name="connsiteY2" fmla="*/ 3837 h 3836426"/>
                <a:gd name="connsiteX3" fmla="*/ 5148074 w 9506857"/>
                <a:gd name="connsiteY3" fmla="*/ 842395 h 3836426"/>
                <a:gd name="connsiteX4" fmla="*/ 4934652 w 9506857"/>
                <a:gd name="connsiteY4" fmla="*/ 2286260 h 3836426"/>
                <a:gd name="connsiteX5" fmla="*/ 5583502 w 9506857"/>
                <a:gd name="connsiteY5" fmla="*/ 3232755 h 3836426"/>
                <a:gd name="connsiteX6" fmla="*/ 6792685 w 9506857"/>
                <a:gd name="connsiteY6" fmla="*/ 3415512 h 3836426"/>
                <a:gd name="connsiteX7" fmla="*/ 8577942 w 9506857"/>
                <a:gd name="connsiteY7" fmla="*/ 3386483 h 3836426"/>
                <a:gd name="connsiteX8" fmla="*/ 9506857 w 9506857"/>
                <a:gd name="connsiteY8" fmla="*/ 3836426 h 3836426"/>
                <a:gd name="connsiteX0" fmla="*/ 0 w 9506857"/>
                <a:gd name="connsiteY0" fmla="*/ 440083 h 4111653"/>
                <a:gd name="connsiteX1" fmla="*/ 1683656 w 9506857"/>
                <a:gd name="connsiteY1" fmla="*/ 527169 h 4111653"/>
                <a:gd name="connsiteX2" fmla="*/ 3530650 w 9506857"/>
                <a:gd name="connsiteY2" fmla="*/ 3837 h 4111653"/>
                <a:gd name="connsiteX3" fmla="*/ 5148074 w 9506857"/>
                <a:gd name="connsiteY3" fmla="*/ 842395 h 4111653"/>
                <a:gd name="connsiteX4" fmla="*/ 4934652 w 9506857"/>
                <a:gd name="connsiteY4" fmla="*/ 2286260 h 4111653"/>
                <a:gd name="connsiteX5" fmla="*/ 5583502 w 9506857"/>
                <a:gd name="connsiteY5" fmla="*/ 3232755 h 4111653"/>
                <a:gd name="connsiteX6" fmla="*/ 6354803 w 9506857"/>
                <a:gd name="connsiteY6" fmla="*/ 4110971 h 4111653"/>
                <a:gd name="connsiteX7" fmla="*/ 8577942 w 9506857"/>
                <a:gd name="connsiteY7" fmla="*/ 3386483 h 4111653"/>
                <a:gd name="connsiteX8" fmla="*/ 9506857 w 9506857"/>
                <a:gd name="connsiteY8" fmla="*/ 3836426 h 4111653"/>
                <a:gd name="connsiteX0" fmla="*/ 0 w 9506857"/>
                <a:gd name="connsiteY0" fmla="*/ 440083 h 3841507"/>
                <a:gd name="connsiteX1" fmla="*/ 1683656 w 9506857"/>
                <a:gd name="connsiteY1" fmla="*/ 527169 h 3841507"/>
                <a:gd name="connsiteX2" fmla="*/ 3530650 w 9506857"/>
                <a:gd name="connsiteY2" fmla="*/ 3837 h 3841507"/>
                <a:gd name="connsiteX3" fmla="*/ 5148074 w 9506857"/>
                <a:gd name="connsiteY3" fmla="*/ 842395 h 3841507"/>
                <a:gd name="connsiteX4" fmla="*/ 4934652 w 9506857"/>
                <a:gd name="connsiteY4" fmla="*/ 2286260 h 3841507"/>
                <a:gd name="connsiteX5" fmla="*/ 5583502 w 9506857"/>
                <a:gd name="connsiteY5" fmla="*/ 3232755 h 3841507"/>
                <a:gd name="connsiteX6" fmla="*/ 6432076 w 9506857"/>
                <a:gd name="connsiteY6" fmla="*/ 3840515 h 3841507"/>
                <a:gd name="connsiteX7" fmla="*/ 8577942 w 9506857"/>
                <a:gd name="connsiteY7" fmla="*/ 3386483 h 3841507"/>
                <a:gd name="connsiteX8" fmla="*/ 9506857 w 9506857"/>
                <a:gd name="connsiteY8" fmla="*/ 3836426 h 3841507"/>
                <a:gd name="connsiteX0" fmla="*/ 0 w 9506857"/>
                <a:gd name="connsiteY0" fmla="*/ 363331 h 3764755"/>
                <a:gd name="connsiteX1" fmla="*/ 1683656 w 9506857"/>
                <a:gd name="connsiteY1" fmla="*/ 450417 h 3764755"/>
                <a:gd name="connsiteX2" fmla="*/ 3775348 w 9506857"/>
                <a:gd name="connsiteY2" fmla="*/ 4358 h 3764755"/>
                <a:gd name="connsiteX3" fmla="*/ 5148074 w 9506857"/>
                <a:gd name="connsiteY3" fmla="*/ 765643 h 3764755"/>
                <a:gd name="connsiteX4" fmla="*/ 4934652 w 9506857"/>
                <a:gd name="connsiteY4" fmla="*/ 2209508 h 3764755"/>
                <a:gd name="connsiteX5" fmla="*/ 5583502 w 9506857"/>
                <a:gd name="connsiteY5" fmla="*/ 3156003 h 3764755"/>
                <a:gd name="connsiteX6" fmla="*/ 6432076 w 9506857"/>
                <a:gd name="connsiteY6" fmla="*/ 3763763 h 3764755"/>
                <a:gd name="connsiteX7" fmla="*/ 8577942 w 9506857"/>
                <a:gd name="connsiteY7" fmla="*/ 3309731 h 3764755"/>
                <a:gd name="connsiteX8" fmla="*/ 9506857 w 9506857"/>
                <a:gd name="connsiteY8" fmla="*/ 3759674 h 3764755"/>
                <a:gd name="connsiteX0" fmla="*/ 0 w 9506857"/>
                <a:gd name="connsiteY0" fmla="*/ 365969 h 3767393"/>
                <a:gd name="connsiteX1" fmla="*/ 1696535 w 9506857"/>
                <a:gd name="connsiteY1" fmla="*/ 388661 h 3767393"/>
                <a:gd name="connsiteX2" fmla="*/ 3775348 w 9506857"/>
                <a:gd name="connsiteY2" fmla="*/ 6996 h 3767393"/>
                <a:gd name="connsiteX3" fmla="*/ 5148074 w 9506857"/>
                <a:gd name="connsiteY3" fmla="*/ 768281 h 3767393"/>
                <a:gd name="connsiteX4" fmla="*/ 4934652 w 9506857"/>
                <a:gd name="connsiteY4" fmla="*/ 2212146 h 3767393"/>
                <a:gd name="connsiteX5" fmla="*/ 5583502 w 9506857"/>
                <a:gd name="connsiteY5" fmla="*/ 3158641 h 3767393"/>
                <a:gd name="connsiteX6" fmla="*/ 6432076 w 9506857"/>
                <a:gd name="connsiteY6" fmla="*/ 3766401 h 3767393"/>
                <a:gd name="connsiteX7" fmla="*/ 8577942 w 9506857"/>
                <a:gd name="connsiteY7" fmla="*/ 3312369 h 3767393"/>
                <a:gd name="connsiteX8" fmla="*/ 9506857 w 9506857"/>
                <a:gd name="connsiteY8" fmla="*/ 3762312 h 3767393"/>
                <a:gd name="connsiteX0" fmla="*/ 437450 w 9944307"/>
                <a:gd name="connsiteY0" fmla="*/ 365876 h 3767300"/>
                <a:gd name="connsiteX1" fmla="*/ 70709 w 9944307"/>
                <a:gd name="connsiteY1" fmla="*/ 329897 h 3767300"/>
                <a:gd name="connsiteX2" fmla="*/ 2133985 w 9944307"/>
                <a:gd name="connsiteY2" fmla="*/ 388568 h 3767300"/>
                <a:gd name="connsiteX3" fmla="*/ 4212798 w 9944307"/>
                <a:gd name="connsiteY3" fmla="*/ 6903 h 3767300"/>
                <a:gd name="connsiteX4" fmla="*/ 5585524 w 9944307"/>
                <a:gd name="connsiteY4" fmla="*/ 768188 h 3767300"/>
                <a:gd name="connsiteX5" fmla="*/ 5372102 w 9944307"/>
                <a:gd name="connsiteY5" fmla="*/ 2212053 h 3767300"/>
                <a:gd name="connsiteX6" fmla="*/ 6020952 w 9944307"/>
                <a:gd name="connsiteY6" fmla="*/ 3158548 h 3767300"/>
                <a:gd name="connsiteX7" fmla="*/ 6869526 w 9944307"/>
                <a:gd name="connsiteY7" fmla="*/ 3766308 h 3767300"/>
                <a:gd name="connsiteX8" fmla="*/ 9015392 w 9944307"/>
                <a:gd name="connsiteY8" fmla="*/ 3312276 h 3767300"/>
                <a:gd name="connsiteX9" fmla="*/ 9944307 w 9944307"/>
                <a:gd name="connsiteY9" fmla="*/ 3762219 h 3767300"/>
                <a:gd name="connsiteX0" fmla="*/ 390491 w 9948864"/>
                <a:gd name="connsiteY0" fmla="*/ 1112851 h 3767300"/>
                <a:gd name="connsiteX1" fmla="*/ 75266 w 9948864"/>
                <a:gd name="connsiteY1" fmla="*/ 329897 h 3767300"/>
                <a:gd name="connsiteX2" fmla="*/ 2138542 w 9948864"/>
                <a:gd name="connsiteY2" fmla="*/ 388568 h 3767300"/>
                <a:gd name="connsiteX3" fmla="*/ 4217355 w 9948864"/>
                <a:gd name="connsiteY3" fmla="*/ 6903 h 3767300"/>
                <a:gd name="connsiteX4" fmla="*/ 5590081 w 9948864"/>
                <a:gd name="connsiteY4" fmla="*/ 768188 h 3767300"/>
                <a:gd name="connsiteX5" fmla="*/ 5376659 w 9948864"/>
                <a:gd name="connsiteY5" fmla="*/ 2212053 h 3767300"/>
                <a:gd name="connsiteX6" fmla="*/ 6025509 w 9948864"/>
                <a:gd name="connsiteY6" fmla="*/ 3158548 h 3767300"/>
                <a:gd name="connsiteX7" fmla="*/ 6874083 w 9948864"/>
                <a:gd name="connsiteY7" fmla="*/ 3766308 h 3767300"/>
                <a:gd name="connsiteX8" fmla="*/ 9019949 w 9948864"/>
                <a:gd name="connsiteY8" fmla="*/ 3312276 h 3767300"/>
                <a:gd name="connsiteX9" fmla="*/ 9948864 w 9948864"/>
                <a:gd name="connsiteY9" fmla="*/ 3762219 h 3767300"/>
                <a:gd name="connsiteX0" fmla="*/ 0 w 9873598"/>
                <a:gd name="connsiteY0" fmla="*/ 329897 h 3767300"/>
                <a:gd name="connsiteX1" fmla="*/ 2063276 w 9873598"/>
                <a:gd name="connsiteY1" fmla="*/ 388568 h 3767300"/>
                <a:gd name="connsiteX2" fmla="*/ 4142089 w 9873598"/>
                <a:gd name="connsiteY2" fmla="*/ 6903 h 3767300"/>
                <a:gd name="connsiteX3" fmla="*/ 5514815 w 9873598"/>
                <a:gd name="connsiteY3" fmla="*/ 768188 h 3767300"/>
                <a:gd name="connsiteX4" fmla="*/ 5301393 w 9873598"/>
                <a:gd name="connsiteY4" fmla="*/ 2212053 h 3767300"/>
                <a:gd name="connsiteX5" fmla="*/ 5950243 w 9873598"/>
                <a:gd name="connsiteY5" fmla="*/ 3158548 h 3767300"/>
                <a:gd name="connsiteX6" fmla="*/ 6798817 w 9873598"/>
                <a:gd name="connsiteY6" fmla="*/ 3766308 h 3767300"/>
                <a:gd name="connsiteX7" fmla="*/ 8944683 w 9873598"/>
                <a:gd name="connsiteY7" fmla="*/ 3312276 h 3767300"/>
                <a:gd name="connsiteX8" fmla="*/ 9873598 w 9873598"/>
                <a:gd name="connsiteY8" fmla="*/ 3762219 h 3767300"/>
                <a:gd name="connsiteX0" fmla="*/ 0 w 9815540"/>
                <a:gd name="connsiteY0" fmla="*/ 358999 h 3767374"/>
                <a:gd name="connsiteX1" fmla="*/ 2005218 w 9815540"/>
                <a:gd name="connsiteY1" fmla="*/ 388642 h 3767374"/>
                <a:gd name="connsiteX2" fmla="*/ 4084031 w 9815540"/>
                <a:gd name="connsiteY2" fmla="*/ 6977 h 3767374"/>
                <a:gd name="connsiteX3" fmla="*/ 5456757 w 9815540"/>
                <a:gd name="connsiteY3" fmla="*/ 768262 h 3767374"/>
                <a:gd name="connsiteX4" fmla="*/ 5243335 w 9815540"/>
                <a:gd name="connsiteY4" fmla="*/ 2212127 h 3767374"/>
                <a:gd name="connsiteX5" fmla="*/ 5892185 w 9815540"/>
                <a:gd name="connsiteY5" fmla="*/ 3158622 h 3767374"/>
                <a:gd name="connsiteX6" fmla="*/ 6740759 w 9815540"/>
                <a:gd name="connsiteY6" fmla="*/ 3766382 h 3767374"/>
                <a:gd name="connsiteX7" fmla="*/ 8886625 w 9815540"/>
                <a:gd name="connsiteY7" fmla="*/ 3312350 h 3767374"/>
                <a:gd name="connsiteX8" fmla="*/ 9815540 w 9815540"/>
                <a:gd name="connsiteY8" fmla="*/ 3762293 h 3767374"/>
                <a:gd name="connsiteX0" fmla="*/ 0 w 9815540"/>
                <a:gd name="connsiteY0" fmla="*/ 357072 h 3765447"/>
                <a:gd name="connsiteX1" fmla="*/ 2005218 w 9815540"/>
                <a:gd name="connsiteY1" fmla="*/ 386715 h 3765447"/>
                <a:gd name="connsiteX2" fmla="*/ 4084031 w 9815540"/>
                <a:gd name="connsiteY2" fmla="*/ 5050 h 3765447"/>
                <a:gd name="connsiteX3" fmla="*/ 5240857 w 9815540"/>
                <a:gd name="connsiteY3" fmla="*/ 702835 h 3765447"/>
                <a:gd name="connsiteX4" fmla="*/ 5243335 w 9815540"/>
                <a:gd name="connsiteY4" fmla="*/ 2210200 h 3765447"/>
                <a:gd name="connsiteX5" fmla="*/ 5892185 w 9815540"/>
                <a:gd name="connsiteY5" fmla="*/ 3156695 h 3765447"/>
                <a:gd name="connsiteX6" fmla="*/ 6740759 w 9815540"/>
                <a:gd name="connsiteY6" fmla="*/ 3764455 h 3765447"/>
                <a:gd name="connsiteX7" fmla="*/ 8886625 w 9815540"/>
                <a:gd name="connsiteY7" fmla="*/ 3310423 h 3765447"/>
                <a:gd name="connsiteX8" fmla="*/ 9815540 w 9815540"/>
                <a:gd name="connsiteY8" fmla="*/ 3760366 h 3765447"/>
                <a:gd name="connsiteX0" fmla="*/ 0 w 9815540"/>
                <a:gd name="connsiteY0" fmla="*/ 357072 h 3765447"/>
                <a:gd name="connsiteX1" fmla="*/ 2005218 w 9815540"/>
                <a:gd name="connsiteY1" fmla="*/ 386715 h 3765447"/>
                <a:gd name="connsiteX2" fmla="*/ 4084031 w 9815540"/>
                <a:gd name="connsiteY2" fmla="*/ 5050 h 3765447"/>
                <a:gd name="connsiteX3" fmla="*/ 5240857 w 9815540"/>
                <a:gd name="connsiteY3" fmla="*/ 702835 h 3765447"/>
                <a:gd name="connsiteX4" fmla="*/ 5243335 w 9815540"/>
                <a:gd name="connsiteY4" fmla="*/ 2210200 h 3765447"/>
                <a:gd name="connsiteX5" fmla="*/ 5892185 w 9815540"/>
                <a:gd name="connsiteY5" fmla="*/ 3156695 h 3765447"/>
                <a:gd name="connsiteX6" fmla="*/ 6740759 w 9815540"/>
                <a:gd name="connsiteY6" fmla="*/ 3764455 h 3765447"/>
                <a:gd name="connsiteX7" fmla="*/ 8886625 w 9815540"/>
                <a:gd name="connsiteY7" fmla="*/ 3310423 h 3765447"/>
                <a:gd name="connsiteX8" fmla="*/ 9815540 w 9815540"/>
                <a:gd name="connsiteY8" fmla="*/ 3760366 h 3765447"/>
                <a:gd name="connsiteX0" fmla="*/ 0 w 9815540"/>
                <a:gd name="connsiteY0" fmla="*/ 357072 h 3765447"/>
                <a:gd name="connsiteX1" fmla="*/ 2005218 w 9815540"/>
                <a:gd name="connsiteY1" fmla="*/ 386715 h 3765447"/>
                <a:gd name="connsiteX2" fmla="*/ 4084031 w 9815540"/>
                <a:gd name="connsiteY2" fmla="*/ 5050 h 3765447"/>
                <a:gd name="connsiteX3" fmla="*/ 5240857 w 9815540"/>
                <a:gd name="connsiteY3" fmla="*/ 702835 h 3765447"/>
                <a:gd name="connsiteX4" fmla="*/ 5141735 w 9815540"/>
                <a:gd name="connsiteY4" fmla="*/ 2222900 h 3765447"/>
                <a:gd name="connsiteX5" fmla="*/ 5892185 w 9815540"/>
                <a:gd name="connsiteY5" fmla="*/ 3156695 h 3765447"/>
                <a:gd name="connsiteX6" fmla="*/ 6740759 w 9815540"/>
                <a:gd name="connsiteY6" fmla="*/ 3764455 h 3765447"/>
                <a:gd name="connsiteX7" fmla="*/ 8886625 w 9815540"/>
                <a:gd name="connsiteY7" fmla="*/ 3310423 h 3765447"/>
                <a:gd name="connsiteX8" fmla="*/ 9815540 w 9815540"/>
                <a:gd name="connsiteY8" fmla="*/ 3760366 h 3765447"/>
                <a:gd name="connsiteX0" fmla="*/ 0 w 9815540"/>
                <a:gd name="connsiteY0" fmla="*/ 357072 h 3765447"/>
                <a:gd name="connsiteX1" fmla="*/ 2005218 w 9815540"/>
                <a:gd name="connsiteY1" fmla="*/ 386715 h 3765447"/>
                <a:gd name="connsiteX2" fmla="*/ 4084031 w 9815540"/>
                <a:gd name="connsiteY2" fmla="*/ 5050 h 3765447"/>
                <a:gd name="connsiteX3" fmla="*/ 5240857 w 9815540"/>
                <a:gd name="connsiteY3" fmla="*/ 702835 h 3765447"/>
                <a:gd name="connsiteX4" fmla="*/ 5141735 w 9815540"/>
                <a:gd name="connsiteY4" fmla="*/ 2222900 h 3765447"/>
                <a:gd name="connsiteX5" fmla="*/ 6740759 w 9815540"/>
                <a:gd name="connsiteY5" fmla="*/ 3764455 h 3765447"/>
                <a:gd name="connsiteX6" fmla="*/ 8886625 w 9815540"/>
                <a:gd name="connsiteY6" fmla="*/ 3310423 h 3765447"/>
                <a:gd name="connsiteX7" fmla="*/ 9815540 w 9815540"/>
                <a:gd name="connsiteY7" fmla="*/ 3760366 h 3765447"/>
                <a:gd name="connsiteX0" fmla="*/ 0 w 9815540"/>
                <a:gd name="connsiteY0" fmla="*/ 357072 h 3760366"/>
                <a:gd name="connsiteX1" fmla="*/ 2005218 w 9815540"/>
                <a:gd name="connsiteY1" fmla="*/ 386715 h 3760366"/>
                <a:gd name="connsiteX2" fmla="*/ 4084031 w 9815540"/>
                <a:gd name="connsiteY2" fmla="*/ 5050 h 3760366"/>
                <a:gd name="connsiteX3" fmla="*/ 5240857 w 9815540"/>
                <a:gd name="connsiteY3" fmla="*/ 702835 h 3760366"/>
                <a:gd name="connsiteX4" fmla="*/ 5141735 w 9815540"/>
                <a:gd name="connsiteY4" fmla="*/ 2222900 h 3760366"/>
                <a:gd name="connsiteX5" fmla="*/ 6067659 w 9815540"/>
                <a:gd name="connsiteY5" fmla="*/ 3319955 h 3760366"/>
                <a:gd name="connsiteX6" fmla="*/ 8886625 w 9815540"/>
                <a:gd name="connsiteY6" fmla="*/ 3310423 h 3760366"/>
                <a:gd name="connsiteX7" fmla="*/ 9815540 w 9815540"/>
                <a:gd name="connsiteY7" fmla="*/ 3760366 h 3760366"/>
                <a:gd name="connsiteX0" fmla="*/ 0 w 9815540"/>
                <a:gd name="connsiteY0" fmla="*/ 357072 h 3760366"/>
                <a:gd name="connsiteX1" fmla="*/ 2005218 w 9815540"/>
                <a:gd name="connsiteY1" fmla="*/ 386715 h 3760366"/>
                <a:gd name="connsiteX2" fmla="*/ 4084031 w 9815540"/>
                <a:gd name="connsiteY2" fmla="*/ 5050 h 3760366"/>
                <a:gd name="connsiteX3" fmla="*/ 5240857 w 9815540"/>
                <a:gd name="connsiteY3" fmla="*/ 702835 h 3760366"/>
                <a:gd name="connsiteX4" fmla="*/ 5090935 w 9815540"/>
                <a:gd name="connsiteY4" fmla="*/ 2324500 h 3760366"/>
                <a:gd name="connsiteX5" fmla="*/ 6067659 w 9815540"/>
                <a:gd name="connsiteY5" fmla="*/ 3319955 h 3760366"/>
                <a:gd name="connsiteX6" fmla="*/ 8886625 w 9815540"/>
                <a:gd name="connsiteY6" fmla="*/ 3310423 h 3760366"/>
                <a:gd name="connsiteX7" fmla="*/ 9815540 w 9815540"/>
                <a:gd name="connsiteY7" fmla="*/ 3760366 h 3760366"/>
                <a:gd name="connsiteX0" fmla="*/ 0 w 9815540"/>
                <a:gd name="connsiteY0" fmla="*/ 357072 h 3760366"/>
                <a:gd name="connsiteX1" fmla="*/ 2005218 w 9815540"/>
                <a:gd name="connsiteY1" fmla="*/ 386715 h 3760366"/>
                <a:gd name="connsiteX2" fmla="*/ 4084031 w 9815540"/>
                <a:gd name="connsiteY2" fmla="*/ 5050 h 3760366"/>
                <a:gd name="connsiteX3" fmla="*/ 5240857 w 9815540"/>
                <a:gd name="connsiteY3" fmla="*/ 702835 h 3760366"/>
                <a:gd name="connsiteX4" fmla="*/ 5090935 w 9815540"/>
                <a:gd name="connsiteY4" fmla="*/ 2324500 h 3760366"/>
                <a:gd name="connsiteX5" fmla="*/ 6067659 w 9815540"/>
                <a:gd name="connsiteY5" fmla="*/ 3319955 h 3760366"/>
                <a:gd name="connsiteX6" fmla="*/ 8886625 w 9815540"/>
                <a:gd name="connsiteY6" fmla="*/ 3310423 h 3760366"/>
                <a:gd name="connsiteX7" fmla="*/ 9815540 w 9815540"/>
                <a:gd name="connsiteY7" fmla="*/ 3760366 h 3760366"/>
                <a:gd name="connsiteX0" fmla="*/ 0 w 9815540"/>
                <a:gd name="connsiteY0" fmla="*/ 357072 h 3760366"/>
                <a:gd name="connsiteX1" fmla="*/ 2005218 w 9815540"/>
                <a:gd name="connsiteY1" fmla="*/ 386715 h 3760366"/>
                <a:gd name="connsiteX2" fmla="*/ 4084031 w 9815540"/>
                <a:gd name="connsiteY2" fmla="*/ 5050 h 3760366"/>
                <a:gd name="connsiteX3" fmla="*/ 5240857 w 9815540"/>
                <a:gd name="connsiteY3" fmla="*/ 702835 h 3760366"/>
                <a:gd name="connsiteX4" fmla="*/ 5090935 w 9815540"/>
                <a:gd name="connsiteY4" fmla="*/ 2324500 h 3760366"/>
                <a:gd name="connsiteX5" fmla="*/ 6067659 w 9815540"/>
                <a:gd name="connsiteY5" fmla="*/ 3319955 h 3760366"/>
                <a:gd name="connsiteX6" fmla="*/ 8886625 w 9815540"/>
                <a:gd name="connsiteY6" fmla="*/ 3310423 h 3760366"/>
                <a:gd name="connsiteX7" fmla="*/ 9815540 w 9815540"/>
                <a:gd name="connsiteY7" fmla="*/ 3760366 h 3760366"/>
                <a:gd name="connsiteX0" fmla="*/ 0 w 9815540"/>
                <a:gd name="connsiteY0" fmla="*/ 357072 h 3760366"/>
                <a:gd name="connsiteX1" fmla="*/ 2005218 w 9815540"/>
                <a:gd name="connsiteY1" fmla="*/ 386715 h 3760366"/>
                <a:gd name="connsiteX2" fmla="*/ 4084031 w 9815540"/>
                <a:gd name="connsiteY2" fmla="*/ 5050 h 3760366"/>
                <a:gd name="connsiteX3" fmla="*/ 5240857 w 9815540"/>
                <a:gd name="connsiteY3" fmla="*/ 702835 h 3760366"/>
                <a:gd name="connsiteX4" fmla="*/ 5047392 w 9815540"/>
                <a:gd name="connsiteY4" fmla="*/ 2179358 h 3760366"/>
                <a:gd name="connsiteX5" fmla="*/ 6067659 w 9815540"/>
                <a:gd name="connsiteY5" fmla="*/ 3319955 h 3760366"/>
                <a:gd name="connsiteX6" fmla="*/ 8886625 w 9815540"/>
                <a:gd name="connsiteY6" fmla="*/ 3310423 h 3760366"/>
                <a:gd name="connsiteX7" fmla="*/ 9815540 w 9815540"/>
                <a:gd name="connsiteY7" fmla="*/ 3760366 h 3760366"/>
                <a:gd name="connsiteX0" fmla="*/ 0 w 9815540"/>
                <a:gd name="connsiteY0" fmla="*/ 357072 h 3760366"/>
                <a:gd name="connsiteX1" fmla="*/ 2005218 w 9815540"/>
                <a:gd name="connsiteY1" fmla="*/ 386715 h 3760366"/>
                <a:gd name="connsiteX2" fmla="*/ 4084031 w 9815540"/>
                <a:gd name="connsiteY2" fmla="*/ 5050 h 3760366"/>
                <a:gd name="connsiteX3" fmla="*/ 5240857 w 9815540"/>
                <a:gd name="connsiteY3" fmla="*/ 702835 h 3760366"/>
                <a:gd name="connsiteX4" fmla="*/ 5047392 w 9815540"/>
                <a:gd name="connsiteY4" fmla="*/ 2179358 h 3760366"/>
                <a:gd name="connsiteX5" fmla="*/ 5878973 w 9815540"/>
                <a:gd name="connsiteY5" fmla="*/ 3319955 h 3760366"/>
                <a:gd name="connsiteX6" fmla="*/ 8886625 w 9815540"/>
                <a:gd name="connsiteY6" fmla="*/ 3310423 h 3760366"/>
                <a:gd name="connsiteX7" fmla="*/ 9815540 w 9815540"/>
                <a:gd name="connsiteY7" fmla="*/ 3760366 h 3760366"/>
                <a:gd name="connsiteX0" fmla="*/ 0 w 9815540"/>
                <a:gd name="connsiteY0" fmla="*/ 357072 h 3760366"/>
                <a:gd name="connsiteX1" fmla="*/ 2005218 w 9815540"/>
                <a:gd name="connsiteY1" fmla="*/ 386715 h 3760366"/>
                <a:gd name="connsiteX2" fmla="*/ 4084031 w 9815540"/>
                <a:gd name="connsiteY2" fmla="*/ 5050 h 3760366"/>
                <a:gd name="connsiteX3" fmla="*/ 5240857 w 9815540"/>
                <a:gd name="connsiteY3" fmla="*/ 702835 h 3760366"/>
                <a:gd name="connsiteX4" fmla="*/ 5047392 w 9815540"/>
                <a:gd name="connsiteY4" fmla="*/ 2179358 h 3760366"/>
                <a:gd name="connsiteX5" fmla="*/ 5878973 w 9815540"/>
                <a:gd name="connsiteY5" fmla="*/ 3319955 h 3760366"/>
                <a:gd name="connsiteX6" fmla="*/ 8886625 w 9815540"/>
                <a:gd name="connsiteY6" fmla="*/ 3310423 h 3760366"/>
                <a:gd name="connsiteX7" fmla="*/ 9815540 w 9815540"/>
                <a:gd name="connsiteY7" fmla="*/ 3760366 h 3760366"/>
                <a:gd name="connsiteX0" fmla="*/ 0 w 9815540"/>
                <a:gd name="connsiteY0" fmla="*/ 442050 h 3845344"/>
                <a:gd name="connsiteX1" fmla="*/ 2005218 w 9815540"/>
                <a:gd name="connsiteY1" fmla="*/ 471693 h 3845344"/>
                <a:gd name="connsiteX2" fmla="*/ 4150706 w 9815540"/>
                <a:gd name="connsiteY2" fmla="*/ 4303 h 3845344"/>
                <a:gd name="connsiteX3" fmla="*/ 5240857 w 9815540"/>
                <a:gd name="connsiteY3" fmla="*/ 787813 h 3845344"/>
                <a:gd name="connsiteX4" fmla="*/ 5047392 w 9815540"/>
                <a:gd name="connsiteY4" fmla="*/ 2264336 h 3845344"/>
                <a:gd name="connsiteX5" fmla="*/ 5878973 w 9815540"/>
                <a:gd name="connsiteY5" fmla="*/ 3404933 h 3845344"/>
                <a:gd name="connsiteX6" fmla="*/ 8886625 w 9815540"/>
                <a:gd name="connsiteY6" fmla="*/ 3395401 h 3845344"/>
                <a:gd name="connsiteX7" fmla="*/ 9815540 w 9815540"/>
                <a:gd name="connsiteY7" fmla="*/ 3845344 h 3845344"/>
                <a:gd name="connsiteX0" fmla="*/ 0 w 9815540"/>
                <a:gd name="connsiteY0" fmla="*/ 479885 h 3883179"/>
                <a:gd name="connsiteX1" fmla="*/ 2005218 w 9815540"/>
                <a:gd name="connsiteY1" fmla="*/ 509528 h 3883179"/>
                <a:gd name="connsiteX2" fmla="*/ 4150706 w 9815540"/>
                <a:gd name="connsiteY2" fmla="*/ 4038 h 3883179"/>
                <a:gd name="connsiteX3" fmla="*/ 5240857 w 9815540"/>
                <a:gd name="connsiteY3" fmla="*/ 825648 h 3883179"/>
                <a:gd name="connsiteX4" fmla="*/ 5047392 w 9815540"/>
                <a:gd name="connsiteY4" fmla="*/ 2302171 h 3883179"/>
                <a:gd name="connsiteX5" fmla="*/ 5878973 w 9815540"/>
                <a:gd name="connsiteY5" fmla="*/ 3442768 h 3883179"/>
                <a:gd name="connsiteX6" fmla="*/ 8886625 w 9815540"/>
                <a:gd name="connsiteY6" fmla="*/ 3433236 h 3883179"/>
                <a:gd name="connsiteX7" fmla="*/ 9815540 w 9815540"/>
                <a:gd name="connsiteY7" fmla="*/ 3883179 h 3883179"/>
                <a:gd name="connsiteX0" fmla="*/ 0 w 9815540"/>
                <a:gd name="connsiteY0" fmla="*/ 479885 h 3883179"/>
                <a:gd name="connsiteX1" fmla="*/ 2005218 w 9815540"/>
                <a:gd name="connsiteY1" fmla="*/ 509528 h 3883179"/>
                <a:gd name="connsiteX2" fmla="*/ 4150706 w 9815540"/>
                <a:gd name="connsiteY2" fmla="*/ 4038 h 3883179"/>
                <a:gd name="connsiteX3" fmla="*/ 5240857 w 9815540"/>
                <a:gd name="connsiteY3" fmla="*/ 825648 h 3883179"/>
                <a:gd name="connsiteX4" fmla="*/ 5047392 w 9815540"/>
                <a:gd name="connsiteY4" fmla="*/ 2302171 h 3883179"/>
                <a:gd name="connsiteX5" fmla="*/ 5878973 w 9815540"/>
                <a:gd name="connsiteY5" fmla="*/ 3442768 h 3883179"/>
                <a:gd name="connsiteX6" fmla="*/ 8886625 w 9815540"/>
                <a:gd name="connsiteY6" fmla="*/ 3433236 h 3883179"/>
                <a:gd name="connsiteX7" fmla="*/ 9815540 w 9815540"/>
                <a:gd name="connsiteY7" fmla="*/ 3883179 h 3883179"/>
                <a:gd name="connsiteX0" fmla="*/ 0 w 9815540"/>
                <a:gd name="connsiteY0" fmla="*/ 479885 h 3883179"/>
                <a:gd name="connsiteX1" fmla="*/ 2005218 w 9815540"/>
                <a:gd name="connsiteY1" fmla="*/ 509528 h 3883179"/>
                <a:gd name="connsiteX2" fmla="*/ 4150706 w 9815540"/>
                <a:gd name="connsiteY2" fmla="*/ 4038 h 3883179"/>
                <a:gd name="connsiteX3" fmla="*/ 5240857 w 9815540"/>
                <a:gd name="connsiteY3" fmla="*/ 825648 h 3883179"/>
                <a:gd name="connsiteX4" fmla="*/ 5047392 w 9815540"/>
                <a:gd name="connsiteY4" fmla="*/ 2302171 h 3883179"/>
                <a:gd name="connsiteX5" fmla="*/ 5878973 w 9815540"/>
                <a:gd name="connsiteY5" fmla="*/ 3442768 h 3883179"/>
                <a:gd name="connsiteX6" fmla="*/ 8886625 w 9815540"/>
                <a:gd name="connsiteY6" fmla="*/ 3433236 h 3883179"/>
                <a:gd name="connsiteX7" fmla="*/ 9815540 w 9815540"/>
                <a:gd name="connsiteY7" fmla="*/ 3883179 h 3883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15540" h="3883179">
                  <a:moveTo>
                    <a:pt x="0" y="479885"/>
                  </a:moveTo>
                  <a:cubicBezTo>
                    <a:pt x="282756" y="483667"/>
                    <a:pt x="1313434" y="588836"/>
                    <a:pt x="2005218" y="509528"/>
                  </a:cubicBezTo>
                  <a:cubicBezTo>
                    <a:pt x="2697002" y="430220"/>
                    <a:pt x="3611433" y="-48649"/>
                    <a:pt x="4150706" y="4038"/>
                  </a:cubicBezTo>
                  <a:cubicBezTo>
                    <a:pt x="4689979" y="56725"/>
                    <a:pt x="5104109" y="239426"/>
                    <a:pt x="5240857" y="825648"/>
                  </a:cubicBezTo>
                  <a:cubicBezTo>
                    <a:pt x="5377605" y="1411870"/>
                    <a:pt x="5028125" y="1807927"/>
                    <a:pt x="5047392" y="2302171"/>
                  </a:cubicBezTo>
                  <a:cubicBezTo>
                    <a:pt x="5066659" y="2796415"/>
                    <a:pt x="5239101" y="3254257"/>
                    <a:pt x="5878973" y="3442768"/>
                  </a:cubicBezTo>
                  <a:cubicBezTo>
                    <a:pt x="6518845" y="3631279"/>
                    <a:pt x="8230531" y="3359834"/>
                    <a:pt x="8886625" y="3433236"/>
                  </a:cubicBezTo>
                  <a:cubicBezTo>
                    <a:pt x="9542719" y="3506638"/>
                    <a:pt x="9663140" y="3803350"/>
                    <a:pt x="9815540" y="3883179"/>
                  </a:cubicBezTo>
                </a:path>
              </a:pathLst>
            </a:cu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26188" y="9424254"/>
              <a:ext cx="9550427" cy="2279992"/>
            </a:xfrm>
            <a:custGeom>
              <a:avLst/>
              <a:gdLst>
                <a:gd name="connsiteX0" fmla="*/ 0 w 9550400"/>
                <a:gd name="connsiteY0" fmla="*/ 2220685 h 2423972"/>
                <a:gd name="connsiteX1" fmla="*/ 551543 w 9550400"/>
                <a:gd name="connsiteY1" fmla="*/ 1741714 h 2423972"/>
                <a:gd name="connsiteX2" fmla="*/ 1465943 w 9550400"/>
                <a:gd name="connsiteY2" fmla="*/ 1843314 h 2423972"/>
                <a:gd name="connsiteX3" fmla="*/ 2583543 w 9550400"/>
                <a:gd name="connsiteY3" fmla="*/ 2423885 h 2423972"/>
                <a:gd name="connsiteX4" fmla="*/ 4542971 w 9550400"/>
                <a:gd name="connsiteY4" fmla="*/ 1886857 h 2423972"/>
                <a:gd name="connsiteX5" fmla="*/ 5907314 w 9550400"/>
                <a:gd name="connsiteY5" fmla="*/ 1828800 h 2423972"/>
                <a:gd name="connsiteX6" fmla="*/ 7620000 w 9550400"/>
                <a:gd name="connsiteY6" fmla="*/ 914400 h 2423972"/>
                <a:gd name="connsiteX7" fmla="*/ 8519885 w 9550400"/>
                <a:gd name="connsiteY7" fmla="*/ 1277257 h 2423972"/>
                <a:gd name="connsiteX8" fmla="*/ 8476343 w 9550400"/>
                <a:gd name="connsiteY8" fmla="*/ 1756228 h 2423972"/>
                <a:gd name="connsiteX9" fmla="*/ 8040914 w 9550400"/>
                <a:gd name="connsiteY9" fmla="*/ 1770743 h 2423972"/>
                <a:gd name="connsiteX10" fmla="*/ 8186057 w 9550400"/>
                <a:gd name="connsiteY10" fmla="*/ 1016000 h 2423972"/>
                <a:gd name="connsiteX11" fmla="*/ 9550400 w 9550400"/>
                <a:gd name="connsiteY11" fmla="*/ 0 h 2423972"/>
                <a:gd name="connsiteX0" fmla="*/ 0 w 9550400"/>
                <a:gd name="connsiteY0" fmla="*/ 2220685 h 2423972"/>
                <a:gd name="connsiteX1" fmla="*/ 551543 w 9550400"/>
                <a:gd name="connsiteY1" fmla="*/ 1741714 h 2423972"/>
                <a:gd name="connsiteX2" fmla="*/ 1465943 w 9550400"/>
                <a:gd name="connsiteY2" fmla="*/ 1843314 h 2423972"/>
                <a:gd name="connsiteX3" fmla="*/ 2583543 w 9550400"/>
                <a:gd name="connsiteY3" fmla="*/ 2423885 h 2423972"/>
                <a:gd name="connsiteX4" fmla="*/ 4542971 w 9550400"/>
                <a:gd name="connsiteY4" fmla="*/ 1886857 h 2423972"/>
                <a:gd name="connsiteX5" fmla="*/ 5907314 w 9550400"/>
                <a:gd name="connsiteY5" fmla="*/ 1828800 h 2423972"/>
                <a:gd name="connsiteX6" fmla="*/ 7620000 w 9550400"/>
                <a:gd name="connsiteY6" fmla="*/ 914400 h 2423972"/>
                <a:gd name="connsiteX7" fmla="*/ 8519885 w 9550400"/>
                <a:gd name="connsiteY7" fmla="*/ 1277257 h 2423972"/>
                <a:gd name="connsiteX8" fmla="*/ 8476343 w 9550400"/>
                <a:gd name="connsiteY8" fmla="*/ 1756228 h 2423972"/>
                <a:gd name="connsiteX9" fmla="*/ 7982857 w 9550400"/>
                <a:gd name="connsiteY9" fmla="*/ 1654628 h 2423972"/>
                <a:gd name="connsiteX10" fmla="*/ 8186057 w 9550400"/>
                <a:gd name="connsiteY10" fmla="*/ 1016000 h 2423972"/>
                <a:gd name="connsiteX11" fmla="*/ 9550400 w 9550400"/>
                <a:gd name="connsiteY11" fmla="*/ 0 h 2423972"/>
                <a:gd name="connsiteX0" fmla="*/ 0 w 9550400"/>
                <a:gd name="connsiteY0" fmla="*/ 2220685 h 2423972"/>
                <a:gd name="connsiteX1" fmla="*/ 551543 w 9550400"/>
                <a:gd name="connsiteY1" fmla="*/ 1741714 h 2423972"/>
                <a:gd name="connsiteX2" fmla="*/ 1465943 w 9550400"/>
                <a:gd name="connsiteY2" fmla="*/ 1843314 h 2423972"/>
                <a:gd name="connsiteX3" fmla="*/ 2583543 w 9550400"/>
                <a:gd name="connsiteY3" fmla="*/ 2423885 h 2423972"/>
                <a:gd name="connsiteX4" fmla="*/ 4542971 w 9550400"/>
                <a:gd name="connsiteY4" fmla="*/ 1886857 h 2423972"/>
                <a:gd name="connsiteX5" fmla="*/ 5907314 w 9550400"/>
                <a:gd name="connsiteY5" fmla="*/ 1828800 h 2423972"/>
                <a:gd name="connsiteX6" fmla="*/ 7620000 w 9550400"/>
                <a:gd name="connsiteY6" fmla="*/ 914400 h 2423972"/>
                <a:gd name="connsiteX7" fmla="*/ 8519885 w 9550400"/>
                <a:gd name="connsiteY7" fmla="*/ 1277257 h 2423972"/>
                <a:gd name="connsiteX8" fmla="*/ 7982857 w 9550400"/>
                <a:gd name="connsiteY8" fmla="*/ 1654628 h 2423972"/>
                <a:gd name="connsiteX9" fmla="*/ 8186057 w 9550400"/>
                <a:gd name="connsiteY9" fmla="*/ 1016000 h 2423972"/>
                <a:gd name="connsiteX10" fmla="*/ 9550400 w 9550400"/>
                <a:gd name="connsiteY10" fmla="*/ 0 h 2423972"/>
                <a:gd name="connsiteX0" fmla="*/ 0 w 9550400"/>
                <a:gd name="connsiteY0" fmla="*/ 2220685 h 2423972"/>
                <a:gd name="connsiteX1" fmla="*/ 551543 w 9550400"/>
                <a:gd name="connsiteY1" fmla="*/ 1741714 h 2423972"/>
                <a:gd name="connsiteX2" fmla="*/ 1465943 w 9550400"/>
                <a:gd name="connsiteY2" fmla="*/ 1843314 h 2423972"/>
                <a:gd name="connsiteX3" fmla="*/ 2583543 w 9550400"/>
                <a:gd name="connsiteY3" fmla="*/ 2423885 h 2423972"/>
                <a:gd name="connsiteX4" fmla="*/ 4542971 w 9550400"/>
                <a:gd name="connsiteY4" fmla="*/ 1886857 h 2423972"/>
                <a:gd name="connsiteX5" fmla="*/ 5907314 w 9550400"/>
                <a:gd name="connsiteY5" fmla="*/ 1828800 h 2423972"/>
                <a:gd name="connsiteX6" fmla="*/ 7620000 w 9550400"/>
                <a:gd name="connsiteY6" fmla="*/ 914400 h 2423972"/>
                <a:gd name="connsiteX7" fmla="*/ 8519885 w 9550400"/>
                <a:gd name="connsiteY7" fmla="*/ 1277257 h 2423972"/>
                <a:gd name="connsiteX8" fmla="*/ 7982857 w 9550400"/>
                <a:gd name="connsiteY8" fmla="*/ 1654628 h 2423972"/>
                <a:gd name="connsiteX9" fmla="*/ 8186057 w 9550400"/>
                <a:gd name="connsiteY9" fmla="*/ 1016000 h 2423972"/>
                <a:gd name="connsiteX10" fmla="*/ 9550400 w 9550400"/>
                <a:gd name="connsiteY10" fmla="*/ 0 h 2423972"/>
                <a:gd name="connsiteX0" fmla="*/ 0 w 9550400"/>
                <a:gd name="connsiteY0" fmla="*/ 2220685 h 2423972"/>
                <a:gd name="connsiteX1" fmla="*/ 551543 w 9550400"/>
                <a:gd name="connsiteY1" fmla="*/ 1741714 h 2423972"/>
                <a:gd name="connsiteX2" fmla="*/ 1465943 w 9550400"/>
                <a:gd name="connsiteY2" fmla="*/ 1843314 h 2423972"/>
                <a:gd name="connsiteX3" fmla="*/ 2583543 w 9550400"/>
                <a:gd name="connsiteY3" fmla="*/ 2423885 h 2423972"/>
                <a:gd name="connsiteX4" fmla="*/ 4542971 w 9550400"/>
                <a:gd name="connsiteY4" fmla="*/ 1886857 h 2423972"/>
                <a:gd name="connsiteX5" fmla="*/ 5907314 w 9550400"/>
                <a:gd name="connsiteY5" fmla="*/ 1828800 h 2423972"/>
                <a:gd name="connsiteX6" fmla="*/ 7620000 w 9550400"/>
                <a:gd name="connsiteY6" fmla="*/ 914400 h 2423972"/>
                <a:gd name="connsiteX7" fmla="*/ 8635999 w 9550400"/>
                <a:gd name="connsiteY7" fmla="*/ 1451428 h 2423972"/>
                <a:gd name="connsiteX8" fmla="*/ 7982857 w 9550400"/>
                <a:gd name="connsiteY8" fmla="*/ 1654628 h 2423972"/>
                <a:gd name="connsiteX9" fmla="*/ 8186057 w 9550400"/>
                <a:gd name="connsiteY9" fmla="*/ 1016000 h 2423972"/>
                <a:gd name="connsiteX10" fmla="*/ 9550400 w 9550400"/>
                <a:gd name="connsiteY10" fmla="*/ 0 h 2423972"/>
                <a:gd name="connsiteX0" fmla="*/ 0 w 9550400"/>
                <a:gd name="connsiteY0" fmla="*/ 2220685 h 2423972"/>
                <a:gd name="connsiteX1" fmla="*/ 551543 w 9550400"/>
                <a:gd name="connsiteY1" fmla="*/ 1741714 h 2423972"/>
                <a:gd name="connsiteX2" fmla="*/ 1465943 w 9550400"/>
                <a:gd name="connsiteY2" fmla="*/ 1843314 h 2423972"/>
                <a:gd name="connsiteX3" fmla="*/ 2583543 w 9550400"/>
                <a:gd name="connsiteY3" fmla="*/ 2423885 h 2423972"/>
                <a:gd name="connsiteX4" fmla="*/ 4542971 w 9550400"/>
                <a:gd name="connsiteY4" fmla="*/ 1886857 h 2423972"/>
                <a:gd name="connsiteX5" fmla="*/ 5907314 w 9550400"/>
                <a:gd name="connsiteY5" fmla="*/ 1828800 h 2423972"/>
                <a:gd name="connsiteX6" fmla="*/ 7620000 w 9550400"/>
                <a:gd name="connsiteY6" fmla="*/ 914400 h 2423972"/>
                <a:gd name="connsiteX7" fmla="*/ 8635999 w 9550400"/>
                <a:gd name="connsiteY7" fmla="*/ 1451428 h 2423972"/>
                <a:gd name="connsiteX8" fmla="*/ 7982857 w 9550400"/>
                <a:gd name="connsiteY8" fmla="*/ 1654628 h 2423972"/>
                <a:gd name="connsiteX9" fmla="*/ 8186057 w 9550400"/>
                <a:gd name="connsiteY9" fmla="*/ 1016000 h 2423972"/>
                <a:gd name="connsiteX10" fmla="*/ 9550400 w 9550400"/>
                <a:gd name="connsiteY10" fmla="*/ 0 h 2423972"/>
                <a:gd name="connsiteX0" fmla="*/ 0 w 9550400"/>
                <a:gd name="connsiteY0" fmla="*/ 2220685 h 2423972"/>
                <a:gd name="connsiteX1" fmla="*/ 1465943 w 9550400"/>
                <a:gd name="connsiteY1" fmla="*/ 1843314 h 2423972"/>
                <a:gd name="connsiteX2" fmla="*/ 2583543 w 9550400"/>
                <a:gd name="connsiteY2" fmla="*/ 2423885 h 2423972"/>
                <a:gd name="connsiteX3" fmla="*/ 4542971 w 9550400"/>
                <a:gd name="connsiteY3" fmla="*/ 1886857 h 2423972"/>
                <a:gd name="connsiteX4" fmla="*/ 5907314 w 9550400"/>
                <a:gd name="connsiteY4" fmla="*/ 1828800 h 2423972"/>
                <a:gd name="connsiteX5" fmla="*/ 7620000 w 9550400"/>
                <a:gd name="connsiteY5" fmla="*/ 914400 h 2423972"/>
                <a:gd name="connsiteX6" fmla="*/ 8635999 w 9550400"/>
                <a:gd name="connsiteY6" fmla="*/ 1451428 h 2423972"/>
                <a:gd name="connsiteX7" fmla="*/ 7982857 w 9550400"/>
                <a:gd name="connsiteY7" fmla="*/ 1654628 h 2423972"/>
                <a:gd name="connsiteX8" fmla="*/ 8186057 w 9550400"/>
                <a:gd name="connsiteY8" fmla="*/ 1016000 h 2423972"/>
                <a:gd name="connsiteX9" fmla="*/ 9550400 w 9550400"/>
                <a:gd name="connsiteY9" fmla="*/ 0 h 2423972"/>
                <a:gd name="connsiteX0" fmla="*/ 0 w 9550400"/>
                <a:gd name="connsiteY0" fmla="*/ 2220685 h 2423972"/>
                <a:gd name="connsiteX1" fmla="*/ 1465943 w 9550400"/>
                <a:gd name="connsiteY1" fmla="*/ 1843314 h 2423972"/>
                <a:gd name="connsiteX2" fmla="*/ 2583543 w 9550400"/>
                <a:gd name="connsiteY2" fmla="*/ 2423885 h 2423972"/>
                <a:gd name="connsiteX3" fmla="*/ 4542971 w 9550400"/>
                <a:gd name="connsiteY3" fmla="*/ 1886857 h 2423972"/>
                <a:gd name="connsiteX4" fmla="*/ 5907314 w 9550400"/>
                <a:gd name="connsiteY4" fmla="*/ 1828800 h 2423972"/>
                <a:gd name="connsiteX5" fmla="*/ 7620000 w 9550400"/>
                <a:gd name="connsiteY5" fmla="*/ 914400 h 2423972"/>
                <a:gd name="connsiteX6" fmla="*/ 8635999 w 9550400"/>
                <a:gd name="connsiteY6" fmla="*/ 1451428 h 2423972"/>
                <a:gd name="connsiteX7" fmla="*/ 7982857 w 9550400"/>
                <a:gd name="connsiteY7" fmla="*/ 1654628 h 2423972"/>
                <a:gd name="connsiteX8" fmla="*/ 8186057 w 9550400"/>
                <a:gd name="connsiteY8" fmla="*/ 1016000 h 2423972"/>
                <a:gd name="connsiteX9" fmla="*/ 9550400 w 9550400"/>
                <a:gd name="connsiteY9" fmla="*/ 0 h 2423972"/>
                <a:gd name="connsiteX0" fmla="*/ 0 w 9550400"/>
                <a:gd name="connsiteY0" fmla="*/ 2220685 h 2424226"/>
                <a:gd name="connsiteX1" fmla="*/ 1132115 w 9550400"/>
                <a:gd name="connsiteY1" fmla="*/ 1799771 h 2424226"/>
                <a:gd name="connsiteX2" fmla="*/ 2583543 w 9550400"/>
                <a:gd name="connsiteY2" fmla="*/ 2423885 h 2424226"/>
                <a:gd name="connsiteX3" fmla="*/ 4542971 w 9550400"/>
                <a:gd name="connsiteY3" fmla="*/ 1886857 h 2424226"/>
                <a:gd name="connsiteX4" fmla="*/ 5907314 w 9550400"/>
                <a:gd name="connsiteY4" fmla="*/ 1828800 h 2424226"/>
                <a:gd name="connsiteX5" fmla="*/ 7620000 w 9550400"/>
                <a:gd name="connsiteY5" fmla="*/ 914400 h 2424226"/>
                <a:gd name="connsiteX6" fmla="*/ 8635999 w 9550400"/>
                <a:gd name="connsiteY6" fmla="*/ 1451428 h 2424226"/>
                <a:gd name="connsiteX7" fmla="*/ 7982857 w 9550400"/>
                <a:gd name="connsiteY7" fmla="*/ 1654628 h 2424226"/>
                <a:gd name="connsiteX8" fmla="*/ 8186057 w 9550400"/>
                <a:gd name="connsiteY8" fmla="*/ 1016000 h 2424226"/>
                <a:gd name="connsiteX9" fmla="*/ 9550400 w 9550400"/>
                <a:gd name="connsiteY9" fmla="*/ 0 h 2424226"/>
                <a:gd name="connsiteX0" fmla="*/ 0 w 9550400"/>
                <a:gd name="connsiteY0" fmla="*/ 2220685 h 2279205"/>
                <a:gd name="connsiteX1" fmla="*/ 1132115 w 9550400"/>
                <a:gd name="connsiteY1" fmla="*/ 1799771 h 2279205"/>
                <a:gd name="connsiteX2" fmla="*/ 2656114 w 9550400"/>
                <a:gd name="connsiteY2" fmla="*/ 2278743 h 2279205"/>
                <a:gd name="connsiteX3" fmla="*/ 4542971 w 9550400"/>
                <a:gd name="connsiteY3" fmla="*/ 1886857 h 2279205"/>
                <a:gd name="connsiteX4" fmla="*/ 5907314 w 9550400"/>
                <a:gd name="connsiteY4" fmla="*/ 1828800 h 2279205"/>
                <a:gd name="connsiteX5" fmla="*/ 7620000 w 9550400"/>
                <a:gd name="connsiteY5" fmla="*/ 914400 h 2279205"/>
                <a:gd name="connsiteX6" fmla="*/ 8635999 w 9550400"/>
                <a:gd name="connsiteY6" fmla="*/ 1451428 h 2279205"/>
                <a:gd name="connsiteX7" fmla="*/ 7982857 w 9550400"/>
                <a:gd name="connsiteY7" fmla="*/ 1654628 h 2279205"/>
                <a:gd name="connsiteX8" fmla="*/ 8186057 w 9550400"/>
                <a:gd name="connsiteY8" fmla="*/ 1016000 h 2279205"/>
                <a:gd name="connsiteX9" fmla="*/ 9550400 w 9550400"/>
                <a:gd name="connsiteY9" fmla="*/ 0 h 2279205"/>
                <a:gd name="connsiteX0" fmla="*/ 0 w 9550400"/>
                <a:gd name="connsiteY0" fmla="*/ 2220685 h 2280204"/>
                <a:gd name="connsiteX1" fmla="*/ 1132115 w 9550400"/>
                <a:gd name="connsiteY1" fmla="*/ 1799771 h 2280204"/>
                <a:gd name="connsiteX2" fmla="*/ 2656114 w 9550400"/>
                <a:gd name="connsiteY2" fmla="*/ 2278743 h 2280204"/>
                <a:gd name="connsiteX3" fmla="*/ 4412342 w 9550400"/>
                <a:gd name="connsiteY3" fmla="*/ 1944914 h 2280204"/>
                <a:gd name="connsiteX4" fmla="*/ 5907314 w 9550400"/>
                <a:gd name="connsiteY4" fmla="*/ 1828800 h 2280204"/>
                <a:gd name="connsiteX5" fmla="*/ 7620000 w 9550400"/>
                <a:gd name="connsiteY5" fmla="*/ 914400 h 2280204"/>
                <a:gd name="connsiteX6" fmla="*/ 8635999 w 9550400"/>
                <a:gd name="connsiteY6" fmla="*/ 1451428 h 2280204"/>
                <a:gd name="connsiteX7" fmla="*/ 7982857 w 9550400"/>
                <a:gd name="connsiteY7" fmla="*/ 1654628 h 2280204"/>
                <a:gd name="connsiteX8" fmla="*/ 8186057 w 9550400"/>
                <a:gd name="connsiteY8" fmla="*/ 1016000 h 2280204"/>
                <a:gd name="connsiteX9" fmla="*/ 9550400 w 9550400"/>
                <a:gd name="connsiteY9" fmla="*/ 0 h 2280204"/>
                <a:gd name="connsiteX0" fmla="*/ 0 w 9550400"/>
                <a:gd name="connsiteY0" fmla="*/ 2220685 h 2280204"/>
                <a:gd name="connsiteX1" fmla="*/ 1132115 w 9550400"/>
                <a:gd name="connsiteY1" fmla="*/ 1799771 h 2280204"/>
                <a:gd name="connsiteX2" fmla="*/ 2656114 w 9550400"/>
                <a:gd name="connsiteY2" fmla="*/ 2278743 h 2280204"/>
                <a:gd name="connsiteX3" fmla="*/ 4412342 w 9550400"/>
                <a:gd name="connsiteY3" fmla="*/ 1944914 h 2280204"/>
                <a:gd name="connsiteX4" fmla="*/ 5907314 w 9550400"/>
                <a:gd name="connsiteY4" fmla="*/ 1828800 h 2280204"/>
                <a:gd name="connsiteX5" fmla="*/ 7620000 w 9550400"/>
                <a:gd name="connsiteY5" fmla="*/ 914400 h 2280204"/>
                <a:gd name="connsiteX6" fmla="*/ 8635999 w 9550400"/>
                <a:gd name="connsiteY6" fmla="*/ 1451428 h 2280204"/>
                <a:gd name="connsiteX7" fmla="*/ 7982857 w 9550400"/>
                <a:gd name="connsiteY7" fmla="*/ 1654628 h 2280204"/>
                <a:gd name="connsiteX8" fmla="*/ 8186057 w 9550400"/>
                <a:gd name="connsiteY8" fmla="*/ 1016000 h 2280204"/>
                <a:gd name="connsiteX9" fmla="*/ 9550400 w 9550400"/>
                <a:gd name="connsiteY9" fmla="*/ 0 h 2280204"/>
                <a:gd name="connsiteX0" fmla="*/ 0 w 9550400"/>
                <a:gd name="connsiteY0" fmla="*/ 2220685 h 2280204"/>
                <a:gd name="connsiteX1" fmla="*/ 1132115 w 9550400"/>
                <a:gd name="connsiteY1" fmla="*/ 1799771 h 2280204"/>
                <a:gd name="connsiteX2" fmla="*/ 2656114 w 9550400"/>
                <a:gd name="connsiteY2" fmla="*/ 2278743 h 2280204"/>
                <a:gd name="connsiteX3" fmla="*/ 4412342 w 9550400"/>
                <a:gd name="connsiteY3" fmla="*/ 1944914 h 2280204"/>
                <a:gd name="connsiteX4" fmla="*/ 5907314 w 9550400"/>
                <a:gd name="connsiteY4" fmla="*/ 1828800 h 2280204"/>
                <a:gd name="connsiteX5" fmla="*/ 7620000 w 9550400"/>
                <a:gd name="connsiteY5" fmla="*/ 914400 h 2280204"/>
                <a:gd name="connsiteX6" fmla="*/ 8635999 w 9550400"/>
                <a:gd name="connsiteY6" fmla="*/ 1451428 h 2280204"/>
                <a:gd name="connsiteX7" fmla="*/ 7982857 w 9550400"/>
                <a:gd name="connsiteY7" fmla="*/ 1654628 h 2280204"/>
                <a:gd name="connsiteX8" fmla="*/ 8186057 w 9550400"/>
                <a:gd name="connsiteY8" fmla="*/ 1016000 h 2280204"/>
                <a:gd name="connsiteX9" fmla="*/ 9550400 w 9550400"/>
                <a:gd name="connsiteY9" fmla="*/ 0 h 2280204"/>
                <a:gd name="connsiteX0" fmla="*/ 0 w 9550400"/>
                <a:gd name="connsiteY0" fmla="*/ 2220685 h 2280204"/>
                <a:gd name="connsiteX1" fmla="*/ 1132115 w 9550400"/>
                <a:gd name="connsiteY1" fmla="*/ 1799771 h 2280204"/>
                <a:gd name="connsiteX2" fmla="*/ 2656114 w 9550400"/>
                <a:gd name="connsiteY2" fmla="*/ 2278743 h 2280204"/>
                <a:gd name="connsiteX3" fmla="*/ 4412342 w 9550400"/>
                <a:gd name="connsiteY3" fmla="*/ 1944914 h 2280204"/>
                <a:gd name="connsiteX4" fmla="*/ 5907314 w 9550400"/>
                <a:gd name="connsiteY4" fmla="*/ 1828800 h 2280204"/>
                <a:gd name="connsiteX5" fmla="*/ 7620000 w 9550400"/>
                <a:gd name="connsiteY5" fmla="*/ 914400 h 2280204"/>
                <a:gd name="connsiteX6" fmla="*/ 8635999 w 9550400"/>
                <a:gd name="connsiteY6" fmla="*/ 1451428 h 2280204"/>
                <a:gd name="connsiteX7" fmla="*/ 7982857 w 9550400"/>
                <a:gd name="connsiteY7" fmla="*/ 1654628 h 2280204"/>
                <a:gd name="connsiteX8" fmla="*/ 8186057 w 9550400"/>
                <a:gd name="connsiteY8" fmla="*/ 1016000 h 2280204"/>
                <a:gd name="connsiteX9" fmla="*/ 9550400 w 9550400"/>
                <a:gd name="connsiteY9" fmla="*/ 0 h 2280204"/>
                <a:gd name="connsiteX0" fmla="*/ 0 w 9550400"/>
                <a:gd name="connsiteY0" fmla="*/ 2220685 h 2280204"/>
                <a:gd name="connsiteX1" fmla="*/ 1132115 w 9550400"/>
                <a:gd name="connsiteY1" fmla="*/ 1799771 h 2280204"/>
                <a:gd name="connsiteX2" fmla="*/ 2656114 w 9550400"/>
                <a:gd name="connsiteY2" fmla="*/ 2278743 h 2280204"/>
                <a:gd name="connsiteX3" fmla="*/ 4412342 w 9550400"/>
                <a:gd name="connsiteY3" fmla="*/ 1944914 h 2280204"/>
                <a:gd name="connsiteX4" fmla="*/ 5907314 w 9550400"/>
                <a:gd name="connsiteY4" fmla="*/ 1828800 h 2280204"/>
                <a:gd name="connsiteX5" fmla="*/ 7620000 w 9550400"/>
                <a:gd name="connsiteY5" fmla="*/ 914400 h 2280204"/>
                <a:gd name="connsiteX6" fmla="*/ 8635999 w 9550400"/>
                <a:gd name="connsiteY6" fmla="*/ 1451428 h 2280204"/>
                <a:gd name="connsiteX7" fmla="*/ 7982857 w 9550400"/>
                <a:gd name="connsiteY7" fmla="*/ 1654628 h 2280204"/>
                <a:gd name="connsiteX8" fmla="*/ 8186057 w 9550400"/>
                <a:gd name="connsiteY8" fmla="*/ 1016000 h 2280204"/>
                <a:gd name="connsiteX9" fmla="*/ 9550400 w 9550400"/>
                <a:gd name="connsiteY9" fmla="*/ 0 h 2280204"/>
                <a:gd name="connsiteX0" fmla="*/ 0 w 9550400"/>
                <a:gd name="connsiteY0" fmla="*/ 2220685 h 2280204"/>
                <a:gd name="connsiteX1" fmla="*/ 1132115 w 9550400"/>
                <a:gd name="connsiteY1" fmla="*/ 1799771 h 2280204"/>
                <a:gd name="connsiteX2" fmla="*/ 2656114 w 9550400"/>
                <a:gd name="connsiteY2" fmla="*/ 2278743 h 2280204"/>
                <a:gd name="connsiteX3" fmla="*/ 4412342 w 9550400"/>
                <a:gd name="connsiteY3" fmla="*/ 1944914 h 2280204"/>
                <a:gd name="connsiteX4" fmla="*/ 5907314 w 9550400"/>
                <a:gd name="connsiteY4" fmla="*/ 1828800 h 2280204"/>
                <a:gd name="connsiteX5" fmla="*/ 7620000 w 9550400"/>
                <a:gd name="connsiteY5" fmla="*/ 914400 h 2280204"/>
                <a:gd name="connsiteX6" fmla="*/ 8635999 w 9550400"/>
                <a:gd name="connsiteY6" fmla="*/ 1451428 h 2280204"/>
                <a:gd name="connsiteX7" fmla="*/ 7982857 w 9550400"/>
                <a:gd name="connsiteY7" fmla="*/ 1654628 h 2280204"/>
                <a:gd name="connsiteX8" fmla="*/ 8186057 w 9550400"/>
                <a:gd name="connsiteY8" fmla="*/ 1016000 h 2280204"/>
                <a:gd name="connsiteX9" fmla="*/ 9550400 w 9550400"/>
                <a:gd name="connsiteY9" fmla="*/ 0 h 2280204"/>
                <a:gd name="connsiteX0" fmla="*/ 0 w 9550400"/>
                <a:gd name="connsiteY0" fmla="*/ 2220685 h 2280204"/>
                <a:gd name="connsiteX1" fmla="*/ 1132115 w 9550400"/>
                <a:gd name="connsiteY1" fmla="*/ 1799771 h 2280204"/>
                <a:gd name="connsiteX2" fmla="*/ 2656114 w 9550400"/>
                <a:gd name="connsiteY2" fmla="*/ 2278743 h 2280204"/>
                <a:gd name="connsiteX3" fmla="*/ 4412342 w 9550400"/>
                <a:gd name="connsiteY3" fmla="*/ 1944914 h 2280204"/>
                <a:gd name="connsiteX4" fmla="*/ 5907314 w 9550400"/>
                <a:gd name="connsiteY4" fmla="*/ 1828800 h 2280204"/>
                <a:gd name="connsiteX5" fmla="*/ 7620000 w 9550400"/>
                <a:gd name="connsiteY5" fmla="*/ 914400 h 2280204"/>
                <a:gd name="connsiteX6" fmla="*/ 8635999 w 9550400"/>
                <a:gd name="connsiteY6" fmla="*/ 1451428 h 2280204"/>
                <a:gd name="connsiteX7" fmla="*/ 8068582 w 9550400"/>
                <a:gd name="connsiteY7" fmla="*/ 1540328 h 2280204"/>
                <a:gd name="connsiteX8" fmla="*/ 8186057 w 9550400"/>
                <a:gd name="connsiteY8" fmla="*/ 1016000 h 2280204"/>
                <a:gd name="connsiteX9" fmla="*/ 9550400 w 9550400"/>
                <a:gd name="connsiteY9" fmla="*/ 0 h 2280204"/>
                <a:gd name="connsiteX0" fmla="*/ 0 w 9550400"/>
                <a:gd name="connsiteY0" fmla="*/ 2220685 h 2280204"/>
                <a:gd name="connsiteX1" fmla="*/ 1132115 w 9550400"/>
                <a:gd name="connsiteY1" fmla="*/ 1799771 h 2280204"/>
                <a:gd name="connsiteX2" fmla="*/ 2656114 w 9550400"/>
                <a:gd name="connsiteY2" fmla="*/ 2278743 h 2280204"/>
                <a:gd name="connsiteX3" fmla="*/ 4412342 w 9550400"/>
                <a:gd name="connsiteY3" fmla="*/ 1944914 h 2280204"/>
                <a:gd name="connsiteX4" fmla="*/ 5907314 w 9550400"/>
                <a:gd name="connsiteY4" fmla="*/ 1828800 h 2280204"/>
                <a:gd name="connsiteX5" fmla="*/ 7620000 w 9550400"/>
                <a:gd name="connsiteY5" fmla="*/ 914400 h 2280204"/>
                <a:gd name="connsiteX6" fmla="*/ 8635999 w 9550400"/>
                <a:gd name="connsiteY6" fmla="*/ 1451428 h 2280204"/>
                <a:gd name="connsiteX7" fmla="*/ 8068582 w 9550400"/>
                <a:gd name="connsiteY7" fmla="*/ 1540328 h 2280204"/>
                <a:gd name="connsiteX8" fmla="*/ 8186057 w 9550400"/>
                <a:gd name="connsiteY8" fmla="*/ 1016000 h 2280204"/>
                <a:gd name="connsiteX9" fmla="*/ 9550400 w 9550400"/>
                <a:gd name="connsiteY9" fmla="*/ 0 h 2280204"/>
                <a:gd name="connsiteX0" fmla="*/ 0 w 9550400"/>
                <a:gd name="connsiteY0" fmla="*/ 2220685 h 2280204"/>
                <a:gd name="connsiteX1" fmla="*/ 1132115 w 9550400"/>
                <a:gd name="connsiteY1" fmla="*/ 1799771 h 2280204"/>
                <a:gd name="connsiteX2" fmla="*/ 2656114 w 9550400"/>
                <a:gd name="connsiteY2" fmla="*/ 2278743 h 2280204"/>
                <a:gd name="connsiteX3" fmla="*/ 4412342 w 9550400"/>
                <a:gd name="connsiteY3" fmla="*/ 1944914 h 2280204"/>
                <a:gd name="connsiteX4" fmla="*/ 5907314 w 9550400"/>
                <a:gd name="connsiteY4" fmla="*/ 1828800 h 2280204"/>
                <a:gd name="connsiteX5" fmla="*/ 7620000 w 9550400"/>
                <a:gd name="connsiteY5" fmla="*/ 914400 h 2280204"/>
                <a:gd name="connsiteX6" fmla="*/ 8635999 w 9550400"/>
                <a:gd name="connsiteY6" fmla="*/ 1451428 h 2280204"/>
                <a:gd name="connsiteX7" fmla="*/ 8068582 w 9550400"/>
                <a:gd name="connsiteY7" fmla="*/ 1540328 h 2280204"/>
                <a:gd name="connsiteX8" fmla="*/ 8186057 w 9550400"/>
                <a:gd name="connsiteY8" fmla="*/ 1016000 h 2280204"/>
                <a:gd name="connsiteX9" fmla="*/ 9550400 w 9550400"/>
                <a:gd name="connsiteY9" fmla="*/ 0 h 2280204"/>
                <a:gd name="connsiteX0" fmla="*/ 0 w 9550400"/>
                <a:gd name="connsiteY0" fmla="*/ 2220685 h 2280204"/>
                <a:gd name="connsiteX1" fmla="*/ 1132115 w 9550400"/>
                <a:gd name="connsiteY1" fmla="*/ 1799771 h 2280204"/>
                <a:gd name="connsiteX2" fmla="*/ 2656114 w 9550400"/>
                <a:gd name="connsiteY2" fmla="*/ 2278743 h 2280204"/>
                <a:gd name="connsiteX3" fmla="*/ 4412342 w 9550400"/>
                <a:gd name="connsiteY3" fmla="*/ 1944914 h 2280204"/>
                <a:gd name="connsiteX4" fmla="*/ 5907314 w 9550400"/>
                <a:gd name="connsiteY4" fmla="*/ 1828800 h 2280204"/>
                <a:gd name="connsiteX5" fmla="*/ 7620000 w 9550400"/>
                <a:gd name="connsiteY5" fmla="*/ 914400 h 2280204"/>
                <a:gd name="connsiteX6" fmla="*/ 8559799 w 9550400"/>
                <a:gd name="connsiteY6" fmla="*/ 1394278 h 2280204"/>
                <a:gd name="connsiteX7" fmla="*/ 8068582 w 9550400"/>
                <a:gd name="connsiteY7" fmla="*/ 1540328 h 2280204"/>
                <a:gd name="connsiteX8" fmla="*/ 8186057 w 9550400"/>
                <a:gd name="connsiteY8" fmla="*/ 1016000 h 2280204"/>
                <a:gd name="connsiteX9" fmla="*/ 9550400 w 9550400"/>
                <a:gd name="connsiteY9" fmla="*/ 0 h 2280204"/>
                <a:gd name="connsiteX0" fmla="*/ 0 w 9550400"/>
                <a:gd name="connsiteY0" fmla="*/ 2220685 h 2280204"/>
                <a:gd name="connsiteX1" fmla="*/ 1132115 w 9550400"/>
                <a:gd name="connsiteY1" fmla="*/ 1799771 h 2280204"/>
                <a:gd name="connsiteX2" fmla="*/ 2656114 w 9550400"/>
                <a:gd name="connsiteY2" fmla="*/ 2278743 h 2280204"/>
                <a:gd name="connsiteX3" fmla="*/ 4412342 w 9550400"/>
                <a:gd name="connsiteY3" fmla="*/ 1944914 h 2280204"/>
                <a:gd name="connsiteX4" fmla="*/ 5907314 w 9550400"/>
                <a:gd name="connsiteY4" fmla="*/ 1828800 h 2280204"/>
                <a:gd name="connsiteX5" fmla="*/ 7620000 w 9550400"/>
                <a:gd name="connsiteY5" fmla="*/ 914400 h 2280204"/>
                <a:gd name="connsiteX6" fmla="*/ 8559799 w 9550400"/>
                <a:gd name="connsiteY6" fmla="*/ 1394278 h 2280204"/>
                <a:gd name="connsiteX7" fmla="*/ 8068582 w 9550400"/>
                <a:gd name="connsiteY7" fmla="*/ 1540328 h 2280204"/>
                <a:gd name="connsiteX8" fmla="*/ 8186057 w 9550400"/>
                <a:gd name="connsiteY8" fmla="*/ 1016000 h 2280204"/>
                <a:gd name="connsiteX9" fmla="*/ 9550400 w 9550400"/>
                <a:gd name="connsiteY9" fmla="*/ 0 h 2280204"/>
                <a:gd name="connsiteX0" fmla="*/ 0 w 9550400"/>
                <a:gd name="connsiteY0" fmla="*/ 2220685 h 2280204"/>
                <a:gd name="connsiteX1" fmla="*/ 1132115 w 9550400"/>
                <a:gd name="connsiteY1" fmla="*/ 1799771 h 2280204"/>
                <a:gd name="connsiteX2" fmla="*/ 2656114 w 9550400"/>
                <a:gd name="connsiteY2" fmla="*/ 2278743 h 2280204"/>
                <a:gd name="connsiteX3" fmla="*/ 4412342 w 9550400"/>
                <a:gd name="connsiteY3" fmla="*/ 1944914 h 2280204"/>
                <a:gd name="connsiteX4" fmla="*/ 5907314 w 9550400"/>
                <a:gd name="connsiteY4" fmla="*/ 1828800 h 2280204"/>
                <a:gd name="connsiteX5" fmla="*/ 7531100 w 9550400"/>
                <a:gd name="connsiteY5" fmla="*/ 977900 h 2280204"/>
                <a:gd name="connsiteX6" fmla="*/ 8559799 w 9550400"/>
                <a:gd name="connsiteY6" fmla="*/ 1394278 h 2280204"/>
                <a:gd name="connsiteX7" fmla="*/ 8068582 w 9550400"/>
                <a:gd name="connsiteY7" fmla="*/ 1540328 h 2280204"/>
                <a:gd name="connsiteX8" fmla="*/ 8186057 w 9550400"/>
                <a:gd name="connsiteY8" fmla="*/ 1016000 h 2280204"/>
                <a:gd name="connsiteX9" fmla="*/ 9550400 w 9550400"/>
                <a:gd name="connsiteY9" fmla="*/ 0 h 2280204"/>
                <a:gd name="connsiteX0" fmla="*/ 0 w 9550400"/>
                <a:gd name="connsiteY0" fmla="*/ 2220685 h 2280204"/>
                <a:gd name="connsiteX1" fmla="*/ 1132115 w 9550400"/>
                <a:gd name="connsiteY1" fmla="*/ 1799771 h 2280204"/>
                <a:gd name="connsiteX2" fmla="*/ 2656114 w 9550400"/>
                <a:gd name="connsiteY2" fmla="*/ 2278743 h 2280204"/>
                <a:gd name="connsiteX3" fmla="*/ 4412342 w 9550400"/>
                <a:gd name="connsiteY3" fmla="*/ 1944914 h 2280204"/>
                <a:gd name="connsiteX4" fmla="*/ 5907314 w 9550400"/>
                <a:gd name="connsiteY4" fmla="*/ 1828800 h 2280204"/>
                <a:gd name="connsiteX5" fmla="*/ 7531100 w 9550400"/>
                <a:gd name="connsiteY5" fmla="*/ 977900 h 2280204"/>
                <a:gd name="connsiteX6" fmla="*/ 8559799 w 9550400"/>
                <a:gd name="connsiteY6" fmla="*/ 1394278 h 2280204"/>
                <a:gd name="connsiteX7" fmla="*/ 8068582 w 9550400"/>
                <a:gd name="connsiteY7" fmla="*/ 1540328 h 2280204"/>
                <a:gd name="connsiteX8" fmla="*/ 8186057 w 9550400"/>
                <a:gd name="connsiteY8" fmla="*/ 1016000 h 2280204"/>
                <a:gd name="connsiteX9" fmla="*/ 9550400 w 9550400"/>
                <a:gd name="connsiteY9" fmla="*/ 0 h 2280204"/>
                <a:gd name="connsiteX0" fmla="*/ 0 w 9550400"/>
                <a:gd name="connsiteY0" fmla="*/ 2220685 h 2280204"/>
                <a:gd name="connsiteX1" fmla="*/ 1132115 w 9550400"/>
                <a:gd name="connsiteY1" fmla="*/ 1799771 h 2280204"/>
                <a:gd name="connsiteX2" fmla="*/ 2656114 w 9550400"/>
                <a:gd name="connsiteY2" fmla="*/ 2278743 h 2280204"/>
                <a:gd name="connsiteX3" fmla="*/ 4412342 w 9550400"/>
                <a:gd name="connsiteY3" fmla="*/ 1944914 h 2280204"/>
                <a:gd name="connsiteX4" fmla="*/ 5907314 w 9550400"/>
                <a:gd name="connsiteY4" fmla="*/ 1828800 h 2280204"/>
                <a:gd name="connsiteX5" fmla="*/ 7531100 w 9550400"/>
                <a:gd name="connsiteY5" fmla="*/ 977900 h 2280204"/>
                <a:gd name="connsiteX6" fmla="*/ 8559799 w 9550400"/>
                <a:gd name="connsiteY6" fmla="*/ 1394278 h 2280204"/>
                <a:gd name="connsiteX7" fmla="*/ 8068582 w 9550400"/>
                <a:gd name="connsiteY7" fmla="*/ 1540328 h 2280204"/>
                <a:gd name="connsiteX8" fmla="*/ 8186057 w 9550400"/>
                <a:gd name="connsiteY8" fmla="*/ 1016000 h 2280204"/>
                <a:gd name="connsiteX9" fmla="*/ 9550400 w 9550400"/>
                <a:gd name="connsiteY9" fmla="*/ 0 h 2280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50400" h="2280204">
                  <a:moveTo>
                    <a:pt x="0" y="2220685"/>
                  </a:moveTo>
                  <a:cubicBezTo>
                    <a:pt x="305405" y="2142066"/>
                    <a:pt x="689429" y="1790095"/>
                    <a:pt x="1132115" y="1799771"/>
                  </a:cubicBezTo>
                  <a:cubicBezTo>
                    <a:pt x="1574801" y="1809447"/>
                    <a:pt x="2109410" y="2254553"/>
                    <a:pt x="2656114" y="2278743"/>
                  </a:cubicBezTo>
                  <a:cubicBezTo>
                    <a:pt x="3202818" y="2302933"/>
                    <a:pt x="3870475" y="2019904"/>
                    <a:pt x="4412342" y="1944914"/>
                  </a:cubicBezTo>
                  <a:cubicBezTo>
                    <a:pt x="4954209" y="1869924"/>
                    <a:pt x="5387521" y="1989969"/>
                    <a:pt x="5907314" y="1828800"/>
                  </a:cubicBezTo>
                  <a:cubicBezTo>
                    <a:pt x="6427107" y="1667631"/>
                    <a:pt x="7025519" y="1139220"/>
                    <a:pt x="7531100" y="977900"/>
                  </a:cubicBezTo>
                  <a:cubicBezTo>
                    <a:pt x="8036681" y="816580"/>
                    <a:pt x="8622619" y="1097340"/>
                    <a:pt x="8559799" y="1394278"/>
                  </a:cubicBezTo>
                  <a:cubicBezTo>
                    <a:pt x="8496979" y="1691216"/>
                    <a:pt x="8168972" y="1650999"/>
                    <a:pt x="8068582" y="1540328"/>
                  </a:cubicBezTo>
                  <a:cubicBezTo>
                    <a:pt x="7968192" y="1429657"/>
                    <a:pt x="7939087" y="1272721"/>
                    <a:pt x="8186057" y="1016000"/>
                  </a:cubicBezTo>
                  <a:cubicBezTo>
                    <a:pt x="8433027" y="759279"/>
                    <a:pt x="9032573" y="117021"/>
                    <a:pt x="9550400" y="0"/>
                  </a:cubicBezTo>
                </a:path>
              </a:pathLst>
            </a:cu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4583914" y="7471336"/>
              <a:ext cx="1851030" cy="5609478"/>
            </a:xfrm>
            <a:custGeom>
              <a:avLst/>
              <a:gdLst>
                <a:gd name="connsiteX0" fmla="*/ 624115 w 2209944"/>
                <a:gd name="connsiteY0" fmla="*/ 0 h 5660571"/>
                <a:gd name="connsiteX1" fmla="*/ 1524000 w 2209944"/>
                <a:gd name="connsiteY1" fmla="*/ 841829 h 5660571"/>
                <a:gd name="connsiteX2" fmla="*/ 1756229 w 2209944"/>
                <a:gd name="connsiteY2" fmla="*/ 2380343 h 5660571"/>
                <a:gd name="connsiteX3" fmla="*/ 2206172 w 2209944"/>
                <a:gd name="connsiteY3" fmla="*/ 3120571 h 5660571"/>
                <a:gd name="connsiteX4" fmla="*/ 1843315 w 2209944"/>
                <a:gd name="connsiteY4" fmla="*/ 4644571 h 5660571"/>
                <a:gd name="connsiteX5" fmla="*/ 0 w 2209944"/>
                <a:gd name="connsiteY5" fmla="*/ 5660571 h 5660571"/>
                <a:gd name="connsiteX0" fmla="*/ 624115 w 2336410"/>
                <a:gd name="connsiteY0" fmla="*/ 0 h 5660571"/>
                <a:gd name="connsiteX1" fmla="*/ 1524000 w 2336410"/>
                <a:gd name="connsiteY1" fmla="*/ 841829 h 5660571"/>
                <a:gd name="connsiteX2" fmla="*/ 1756229 w 2336410"/>
                <a:gd name="connsiteY2" fmla="*/ 2380343 h 5660571"/>
                <a:gd name="connsiteX3" fmla="*/ 2206172 w 2336410"/>
                <a:gd name="connsiteY3" fmla="*/ 3120571 h 5660571"/>
                <a:gd name="connsiteX4" fmla="*/ 2133601 w 2336410"/>
                <a:gd name="connsiteY4" fmla="*/ 4441371 h 5660571"/>
                <a:gd name="connsiteX5" fmla="*/ 0 w 2336410"/>
                <a:gd name="connsiteY5" fmla="*/ 5660571 h 5660571"/>
                <a:gd name="connsiteX0" fmla="*/ 624115 w 2512751"/>
                <a:gd name="connsiteY0" fmla="*/ 0 h 5660571"/>
                <a:gd name="connsiteX1" fmla="*/ 1524000 w 2512751"/>
                <a:gd name="connsiteY1" fmla="*/ 841829 h 5660571"/>
                <a:gd name="connsiteX2" fmla="*/ 1756229 w 2512751"/>
                <a:gd name="connsiteY2" fmla="*/ 2380343 h 5660571"/>
                <a:gd name="connsiteX3" fmla="*/ 2481944 w 2512751"/>
                <a:gd name="connsiteY3" fmla="*/ 3207657 h 5660571"/>
                <a:gd name="connsiteX4" fmla="*/ 2133601 w 2512751"/>
                <a:gd name="connsiteY4" fmla="*/ 4441371 h 5660571"/>
                <a:gd name="connsiteX5" fmla="*/ 0 w 2512751"/>
                <a:gd name="connsiteY5" fmla="*/ 5660571 h 5660571"/>
                <a:gd name="connsiteX0" fmla="*/ 624115 w 2524389"/>
                <a:gd name="connsiteY0" fmla="*/ 0 h 5660571"/>
                <a:gd name="connsiteX1" fmla="*/ 1524000 w 2524389"/>
                <a:gd name="connsiteY1" fmla="*/ 841829 h 5660571"/>
                <a:gd name="connsiteX2" fmla="*/ 1756229 w 2524389"/>
                <a:gd name="connsiteY2" fmla="*/ 2380343 h 5660571"/>
                <a:gd name="connsiteX3" fmla="*/ 2481944 w 2524389"/>
                <a:gd name="connsiteY3" fmla="*/ 3207657 h 5660571"/>
                <a:gd name="connsiteX4" fmla="*/ 2172238 w 2524389"/>
                <a:gd name="connsiteY4" fmla="*/ 4621676 h 5660571"/>
                <a:gd name="connsiteX5" fmla="*/ 0 w 2524389"/>
                <a:gd name="connsiteY5" fmla="*/ 5660571 h 5660571"/>
                <a:gd name="connsiteX0" fmla="*/ 624115 w 2586151"/>
                <a:gd name="connsiteY0" fmla="*/ 0 h 5660571"/>
                <a:gd name="connsiteX1" fmla="*/ 1524000 w 2586151"/>
                <a:gd name="connsiteY1" fmla="*/ 841829 h 5660571"/>
                <a:gd name="connsiteX2" fmla="*/ 1756229 w 2586151"/>
                <a:gd name="connsiteY2" fmla="*/ 2380343 h 5660571"/>
                <a:gd name="connsiteX3" fmla="*/ 2481944 w 2586151"/>
                <a:gd name="connsiteY3" fmla="*/ 3207657 h 5660571"/>
                <a:gd name="connsiteX4" fmla="*/ 2172238 w 2586151"/>
                <a:gd name="connsiteY4" fmla="*/ 4621676 h 5660571"/>
                <a:gd name="connsiteX5" fmla="*/ 0 w 2586151"/>
                <a:gd name="connsiteY5" fmla="*/ 5660571 h 5660571"/>
                <a:gd name="connsiteX0" fmla="*/ 624115 w 2586151"/>
                <a:gd name="connsiteY0" fmla="*/ 0 h 5660571"/>
                <a:gd name="connsiteX1" fmla="*/ 1524000 w 2586151"/>
                <a:gd name="connsiteY1" fmla="*/ 841829 h 5660571"/>
                <a:gd name="connsiteX2" fmla="*/ 1756229 w 2586151"/>
                <a:gd name="connsiteY2" fmla="*/ 2380343 h 5660571"/>
                <a:gd name="connsiteX3" fmla="*/ 2481944 w 2586151"/>
                <a:gd name="connsiteY3" fmla="*/ 3207657 h 5660571"/>
                <a:gd name="connsiteX4" fmla="*/ 2172238 w 2586151"/>
                <a:gd name="connsiteY4" fmla="*/ 4621676 h 5660571"/>
                <a:gd name="connsiteX5" fmla="*/ 0 w 2586151"/>
                <a:gd name="connsiteY5" fmla="*/ 5660571 h 5660571"/>
                <a:gd name="connsiteX0" fmla="*/ 624115 w 2599189"/>
                <a:gd name="connsiteY0" fmla="*/ 0 h 5660571"/>
                <a:gd name="connsiteX1" fmla="*/ 1524000 w 2599189"/>
                <a:gd name="connsiteY1" fmla="*/ 841829 h 5660571"/>
                <a:gd name="connsiteX2" fmla="*/ 1756229 w 2599189"/>
                <a:gd name="connsiteY2" fmla="*/ 2380343 h 5660571"/>
                <a:gd name="connsiteX3" fmla="*/ 2572096 w 2599189"/>
                <a:gd name="connsiteY3" fmla="*/ 3426597 h 5660571"/>
                <a:gd name="connsiteX4" fmla="*/ 2172238 w 2599189"/>
                <a:gd name="connsiteY4" fmla="*/ 4621676 h 5660571"/>
                <a:gd name="connsiteX5" fmla="*/ 0 w 2599189"/>
                <a:gd name="connsiteY5" fmla="*/ 5660571 h 5660571"/>
                <a:gd name="connsiteX0" fmla="*/ 624115 w 2443829"/>
                <a:gd name="connsiteY0" fmla="*/ 0 h 5660571"/>
                <a:gd name="connsiteX1" fmla="*/ 1524000 w 2443829"/>
                <a:gd name="connsiteY1" fmla="*/ 841829 h 5660571"/>
                <a:gd name="connsiteX2" fmla="*/ 1756229 w 2443829"/>
                <a:gd name="connsiteY2" fmla="*/ 2380343 h 5660571"/>
                <a:gd name="connsiteX3" fmla="*/ 2366034 w 2443829"/>
                <a:gd name="connsiteY3" fmla="*/ 3478113 h 5660571"/>
                <a:gd name="connsiteX4" fmla="*/ 2172238 w 2443829"/>
                <a:gd name="connsiteY4" fmla="*/ 4621676 h 5660571"/>
                <a:gd name="connsiteX5" fmla="*/ 0 w 2443829"/>
                <a:gd name="connsiteY5" fmla="*/ 5660571 h 5660571"/>
                <a:gd name="connsiteX0" fmla="*/ 624115 w 2529506"/>
                <a:gd name="connsiteY0" fmla="*/ 0 h 5660571"/>
                <a:gd name="connsiteX1" fmla="*/ 1524000 w 2529506"/>
                <a:gd name="connsiteY1" fmla="*/ 841829 h 5660571"/>
                <a:gd name="connsiteX2" fmla="*/ 1756229 w 2529506"/>
                <a:gd name="connsiteY2" fmla="*/ 2380343 h 5660571"/>
                <a:gd name="connsiteX3" fmla="*/ 2366034 w 2529506"/>
                <a:gd name="connsiteY3" fmla="*/ 3478113 h 5660571"/>
                <a:gd name="connsiteX4" fmla="*/ 2313905 w 2529506"/>
                <a:gd name="connsiteY4" fmla="*/ 4673191 h 5660571"/>
                <a:gd name="connsiteX5" fmla="*/ 0 w 2529506"/>
                <a:gd name="connsiteY5" fmla="*/ 5660571 h 5660571"/>
                <a:gd name="connsiteX0" fmla="*/ 0 w 1851470"/>
                <a:gd name="connsiteY0" fmla="*/ 0 h 5609055"/>
                <a:gd name="connsiteX1" fmla="*/ 899885 w 1851470"/>
                <a:gd name="connsiteY1" fmla="*/ 841829 h 5609055"/>
                <a:gd name="connsiteX2" fmla="*/ 1132114 w 1851470"/>
                <a:gd name="connsiteY2" fmla="*/ 2380343 h 5609055"/>
                <a:gd name="connsiteX3" fmla="*/ 1741919 w 1851470"/>
                <a:gd name="connsiteY3" fmla="*/ 3478113 h 5609055"/>
                <a:gd name="connsiteX4" fmla="*/ 1689790 w 1851470"/>
                <a:gd name="connsiteY4" fmla="*/ 4673191 h 5609055"/>
                <a:gd name="connsiteX5" fmla="*/ 148618 w 1851470"/>
                <a:gd name="connsiteY5" fmla="*/ 5609055 h 560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1470" h="5609055">
                  <a:moveTo>
                    <a:pt x="0" y="0"/>
                  </a:moveTo>
                  <a:cubicBezTo>
                    <a:pt x="355599" y="222552"/>
                    <a:pt x="711199" y="445105"/>
                    <a:pt x="899885" y="841829"/>
                  </a:cubicBezTo>
                  <a:cubicBezTo>
                    <a:pt x="1088571" y="1238553"/>
                    <a:pt x="991775" y="1940962"/>
                    <a:pt x="1132114" y="2380343"/>
                  </a:cubicBezTo>
                  <a:cubicBezTo>
                    <a:pt x="1272453" y="2819724"/>
                    <a:pt x="1648973" y="3095972"/>
                    <a:pt x="1741919" y="3478113"/>
                  </a:cubicBezTo>
                  <a:cubicBezTo>
                    <a:pt x="1834865" y="3860254"/>
                    <a:pt x="1955340" y="4318034"/>
                    <a:pt x="1689790" y="4673191"/>
                  </a:cubicBezTo>
                  <a:cubicBezTo>
                    <a:pt x="1424240" y="5028348"/>
                    <a:pt x="148618" y="5609055"/>
                    <a:pt x="148618" y="5609055"/>
                  </a:cubicBezTo>
                </a:path>
              </a:pathLst>
            </a:custGeom>
            <a:noFill/>
            <a:ln w="63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596103" y="8476375"/>
              <a:ext cx="8329636" cy="5147446"/>
            </a:xfrm>
            <a:custGeom>
              <a:avLst/>
              <a:gdLst>
                <a:gd name="connsiteX0" fmla="*/ 0 w 7968342"/>
                <a:gd name="connsiteY0" fmla="*/ 4194629 h 4194629"/>
                <a:gd name="connsiteX1" fmla="*/ 638628 w 7968342"/>
                <a:gd name="connsiteY1" fmla="*/ 3236686 h 4194629"/>
                <a:gd name="connsiteX2" fmla="*/ 2307771 w 7968342"/>
                <a:gd name="connsiteY2" fmla="*/ 2656114 h 4194629"/>
                <a:gd name="connsiteX3" fmla="*/ 3773714 w 7968342"/>
                <a:gd name="connsiteY3" fmla="*/ 2815772 h 4194629"/>
                <a:gd name="connsiteX4" fmla="*/ 6081485 w 7968342"/>
                <a:gd name="connsiteY4" fmla="*/ 2452914 h 4194629"/>
                <a:gd name="connsiteX5" fmla="*/ 7489371 w 7968342"/>
                <a:gd name="connsiteY5" fmla="*/ 420914 h 4194629"/>
                <a:gd name="connsiteX6" fmla="*/ 7968342 w 7968342"/>
                <a:gd name="connsiteY6" fmla="*/ 0 h 4194629"/>
                <a:gd name="connsiteX0" fmla="*/ 0 w 7968342"/>
                <a:gd name="connsiteY0" fmla="*/ 4194629 h 4194629"/>
                <a:gd name="connsiteX1" fmla="*/ 638628 w 7968342"/>
                <a:gd name="connsiteY1" fmla="*/ 3236686 h 4194629"/>
                <a:gd name="connsiteX2" fmla="*/ 2307771 w 7968342"/>
                <a:gd name="connsiteY2" fmla="*/ 2656114 h 4194629"/>
                <a:gd name="connsiteX3" fmla="*/ 3773714 w 7968342"/>
                <a:gd name="connsiteY3" fmla="*/ 2815772 h 4194629"/>
                <a:gd name="connsiteX4" fmla="*/ 6081485 w 7968342"/>
                <a:gd name="connsiteY4" fmla="*/ 2452914 h 4194629"/>
                <a:gd name="connsiteX5" fmla="*/ 7489371 w 7968342"/>
                <a:gd name="connsiteY5" fmla="*/ 420914 h 4194629"/>
                <a:gd name="connsiteX6" fmla="*/ 7968342 w 7968342"/>
                <a:gd name="connsiteY6" fmla="*/ 0 h 4194629"/>
                <a:gd name="connsiteX0" fmla="*/ 0 w 7968342"/>
                <a:gd name="connsiteY0" fmla="*/ 4194629 h 4194629"/>
                <a:gd name="connsiteX1" fmla="*/ 638628 w 7968342"/>
                <a:gd name="connsiteY1" fmla="*/ 3236686 h 4194629"/>
                <a:gd name="connsiteX2" fmla="*/ 2061028 w 7968342"/>
                <a:gd name="connsiteY2" fmla="*/ 2627086 h 4194629"/>
                <a:gd name="connsiteX3" fmla="*/ 3773714 w 7968342"/>
                <a:gd name="connsiteY3" fmla="*/ 2815772 h 4194629"/>
                <a:gd name="connsiteX4" fmla="*/ 6081485 w 7968342"/>
                <a:gd name="connsiteY4" fmla="*/ 2452914 h 4194629"/>
                <a:gd name="connsiteX5" fmla="*/ 7489371 w 7968342"/>
                <a:gd name="connsiteY5" fmla="*/ 420914 h 4194629"/>
                <a:gd name="connsiteX6" fmla="*/ 7968342 w 7968342"/>
                <a:gd name="connsiteY6" fmla="*/ 0 h 4194629"/>
                <a:gd name="connsiteX0" fmla="*/ 0 w 7968342"/>
                <a:gd name="connsiteY0" fmla="*/ 4194629 h 4194629"/>
                <a:gd name="connsiteX1" fmla="*/ 638628 w 7968342"/>
                <a:gd name="connsiteY1" fmla="*/ 3236686 h 4194629"/>
                <a:gd name="connsiteX2" fmla="*/ 2061028 w 7968342"/>
                <a:gd name="connsiteY2" fmla="*/ 2627086 h 4194629"/>
                <a:gd name="connsiteX3" fmla="*/ 3773714 w 7968342"/>
                <a:gd name="connsiteY3" fmla="*/ 2815772 h 4194629"/>
                <a:gd name="connsiteX4" fmla="*/ 6081485 w 7968342"/>
                <a:gd name="connsiteY4" fmla="*/ 2452914 h 4194629"/>
                <a:gd name="connsiteX5" fmla="*/ 7489371 w 7968342"/>
                <a:gd name="connsiteY5" fmla="*/ 420914 h 4194629"/>
                <a:gd name="connsiteX6" fmla="*/ 7968342 w 7968342"/>
                <a:gd name="connsiteY6" fmla="*/ 0 h 4194629"/>
                <a:gd name="connsiteX0" fmla="*/ 0 w 7968342"/>
                <a:gd name="connsiteY0" fmla="*/ 4194629 h 4194629"/>
                <a:gd name="connsiteX1" fmla="*/ 638628 w 7968342"/>
                <a:gd name="connsiteY1" fmla="*/ 3236686 h 4194629"/>
                <a:gd name="connsiteX2" fmla="*/ 2061028 w 7968342"/>
                <a:gd name="connsiteY2" fmla="*/ 2627086 h 4194629"/>
                <a:gd name="connsiteX3" fmla="*/ 4194628 w 7968342"/>
                <a:gd name="connsiteY3" fmla="*/ 2960915 h 4194629"/>
                <a:gd name="connsiteX4" fmla="*/ 6081485 w 7968342"/>
                <a:gd name="connsiteY4" fmla="*/ 2452914 h 4194629"/>
                <a:gd name="connsiteX5" fmla="*/ 7489371 w 7968342"/>
                <a:gd name="connsiteY5" fmla="*/ 420914 h 4194629"/>
                <a:gd name="connsiteX6" fmla="*/ 7968342 w 7968342"/>
                <a:gd name="connsiteY6" fmla="*/ 0 h 4194629"/>
                <a:gd name="connsiteX0" fmla="*/ 0 w 7968342"/>
                <a:gd name="connsiteY0" fmla="*/ 4194629 h 4194629"/>
                <a:gd name="connsiteX1" fmla="*/ 638628 w 7968342"/>
                <a:gd name="connsiteY1" fmla="*/ 3236686 h 4194629"/>
                <a:gd name="connsiteX2" fmla="*/ 2061028 w 7968342"/>
                <a:gd name="connsiteY2" fmla="*/ 2627086 h 4194629"/>
                <a:gd name="connsiteX3" fmla="*/ 4238171 w 7968342"/>
                <a:gd name="connsiteY3" fmla="*/ 2989944 h 4194629"/>
                <a:gd name="connsiteX4" fmla="*/ 6081485 w 7968342"/>
                <a:gd name="connsiteY4" fmla="*/ 2452914 h 4194629"/>
                <a:gd name="connsiteX5" fmla="*/ 7489371 w 7968342"/>
                <a:gd name="connsiteY5" fmla="*/ 420914 h 4194629"/>
                <a:gd name="connsiteX6" fmla="*/ 7968342 w 7968342"/>
                <a:gd name="connsiteY6" fmla="*/ 0 h 4194629"/>
                <a:gd name="connsiteX0" fmla="*/ 0 w 7968342"/>
                <a:gd name="connsiteY0" fmla="*/ 4194629 h 4194629"/>
                <a:gd name="connsiteX1" fmla="*/ 638628 w 7968342"/>
                <a:gd name="connsiteY1" fmla="*/ 3236686 h 4194629"/>
                <a:gd name="connsiteX2" fmla="*/ 2061028 w 7968342"/>
                <a:gd name="connsiteY2" fmla="*/ 2627086 h 4194629"/>
                <a:gd name="connsiteX3" fmla="*/ 4238171 w 7968342"/>
                <a:gd name="connsiteY3" fmla="*/ 2989944 h 4194629"/>
                <a:gd name="connsiteX4" fmla="*/ 6081485 w 7968342"/>
                <a:gd name="connsiteY4" fmla="*/ 2452914 h 4194629"/>
                <a:gd name="connsiteX5" fmla="*/ 7489371 w 7968342"/>
                <a:gd name="connsiteY5" fmla="*/ 420914 h 4194629"/>
                <a:gd name="connsiteX6" fmla="*/ 7968342 w 7968342"/>
                <a:gd name="connsiteY6" fmla="*/ 0 h 4194629"/>
                <a:gd name="connsiteX0" fmla="*/ 0 w 7968342"/>
                <a:gd name="connsiteY0" fmla="*/ 4194629 h 4194629"/>
                <a:gd name="connsiteX1" fmla="*/ 638628 w 7968342"/>
                <a:gd name="connsiteY1" fmla="*/ 3236686 h 4194629"/>
                <a:gd name="connsiteX2" fmla="*/ 2061028 w 7968342"/>
                <a:gd name="connsiteY2" fmla="*/ 2627086 h 4194629"/>
                <a:gd name="connsiteX3" fmla="*/ 6081485 w 7968342"/>
                <a:gd name="connsiteY3" fmla="*/ 2452914 h 4194629"/>
                <a:gd name="connsiteX4" fmla="*/ 7489371 w 7968342"/>
                <a:gd name="connsiteY4" fmla="*/ 420914 h 4194629"/>
                <a:gd name="connsiteX5" fmla="*/ 7968342 w 7968342"/>
                <a:gd name="connsiteY5" fmla="*/ 0 h 4194629"/>
                <a:gd name="connsiteX0" fmla="*/ 0 w 7968342"/>
                <a:gd name="connsiteY0" fmla="*/ 4194629 h 4194629"/>
                <a:gd name="connsiteX1" fmla="*/ 638628 w 7968342"/>
                <a:gd name="connsiteY1" fmla="*/ 3236686 h 4194629"/>
                <a:gd name="connsiteX2" fmla="*/ 2061028 w 7968342"/>
                <a:gd name="connsiteY2" fmla="*/ 2627086 h 4194629"/>
                <a:gd name="connsiteX3" fmla="*/ 6081485 w 7968342"/>
                <a:gd name="connsiteY3" fmla="*/ 2452914 h 4194629"/>
                <a:gd name="connsiteX4" fmla="*/ 7489371 w 7968342"/>
                <a:gd name="connsiteY4" fmla="*/ 420914 h 4194629"/>
                <a:gd name="connsiteX5" fmla="*/ 7968342 w 7968342"/>
                <a:gd name="connsiteY5" fmla="*/ 0 h 4194629"/>
                <a:gd name="connsiteX0" fmla="*/ 0 w 7968342"/>
                <a:gd name="connsiteY0" fmla="*/ 4194629 h 4194629"/>
                <a:gd name="connsiteX1" fmla="*/ 2061028 w 7968342"/>
                <a:gd name="connsiteY1" fmla="*/ 2627086 h 4194629"/>
                <a:gd name="connsiteX2" fmla="*/ 6081485 w 7968342"/>
                <a:gd name="connsiteY2" fmla="*/ 2452914 h 4194629"/>
                <a:gd name="connsiteX3" fmla="*/ 7489371 w 7968342"/>
                <a:gd name="connsiteY3" fmla="*/ 420914 h 4194629"/>
                <a:gd name="connsiteX4" fmla="*/ 7968342 w 7968342"/>
                <a:gd name="connsiteY4" fmla="*/ 0 h 4194629"/>
                <a:gd name="connsiteX0" fmla="*/ 0 w 7968342"/>
                <a:gd name="connsiteY0" fmla="*/ 4194629 h 4194629"/>
                <a:gd name="connsiteX1" fmla="*/ 2061028 w 7968342"/>
                <a:gd name="connsiteY1" fmla="*/ 2627086 h 4194629"/>
                <a:gd name="connsiteX2" fmla="*/ 6081485 w 7968342"/>
                <a:gd name="connsiteY2" fmla="*/ 2452914 h 4194629"/>
                <a:gd name="connsiteX3" fmla="*/ 7402286 w 7968342"/>
                <a:gd name="connsiteY3" fmla="*/ 551543 h 4194629"/>
                <a:gd name="connsiteX4" fmla="*/ 7968342 w 7968342"/>
                <a:gd name="connsiteY4" fmla="*/ 0 h 4194629"/>
                <a:gd name="connsiteX0" fmla="*/ 0 w 7968342"/>
                <a:gd name="connsiteY0" fmla="*/ 4194629 h 4194629"/>
                <a:gd name="connsiteX1" fmla="*/ 2061028 w 7968342"/>
                <a:gd name="connsiteY1" fmla="*/ 2627086 h 4194629"/>
                <a:gd name="connsiteX2" fmla="*/ 6081485 w 7968342"/>
                <a:gd name="connsiteY2" fmla="*/ 2452914 h 4194629"/>
                <a:gd name="connsiteX3" fmla="*/ 7260618 w 7968342"/>
                <a:gd name="connsiteY3" fmla="*/ 603058 h 4194629"/>
                <a:gd name="connsiteX4" fmla="*/ 7968342 w 7968342"/>
                <a:gd name="connsiteY4" fmla="*/ 0 h 4194629"/>
                <a:gd name="connsiteX0" fmla="*/ 0 w 7968342"/>
                <a:gd name="connsiteY0" fmla="*/ 4194629 h 4194629"/>
                <a:gd name="connsiteX1" fmla="*/ 2061028 w 7968342"/>
                <a:gd name="connsiteY1" fmla="*/ 2627086 h 4194629"/>
                <a:gd name="connsiteX2" fmla="*/ 6081485 w 7968342"/>
                <a:gd name="connsiteY2" fmla="*/ 2452914 h 4194629"/>
                <a:gd name="connsiteX3" fmla="*/ 7260618 w 7968342"/>
                <a:gd name="connsiteY3" fmla="*/ 603058 h 4194629"/>
                <a:gd name="connsiteX4" fmla="*/ 7968342 w 7968342"/>
                <a:gd name="connsiteY4" fmla="*/ 0 h 4194629"/>
                <a:gd name="connsiteX0" fmla="*/ 0 w 7968342"/>
                <a:gd name="connsiteY0" fmla="*/ 4194629 h 4194629"/>
                <a:gd name="connsiteX1" fmla="*/ 2073728 w 7968342"/>
                <a:gd name="connsiteY1" fmla="*/ 2563586 h 4194629"/>
                <a:gd name="connsiteX2" fmla="*/ 6081485 w 7968342"/>
                <a:gd name="connsiteY2" fmla="*/ 2452914 h 4194629"/>
                <a:gd name="connsiteX3" fmla="*/ 7260618 w 7968342"/>
                <a:gd name="connsiteY3" fmla="*/ 603058 h 4194629"/>
                <a:gd name="connsiteX4" fmla="*/ 7968342 w 7968342"/>
                <a:gd name="connsiteY4" fmla="*/ 0 h 4194629"/>
                <a:gd name="connsiteX0" fmla="*/ 0 w 7968342"/>
                <a:gd name="connsiteY0" fmla="*/ 4194629 h 4194629"/>
                <a:gd name="connsiteX1" fmla="*/ 2073728 w 7968342"/>
                <a:gd name="connsiteY1" fmla="*/ 2563586 h 4194629"/>
                <a:gd name="connsiteX2" fmla="*/ 6081485 w 7968342"/>
                <a:gd name="connsiteY2" fmla="*/ 2452914 h 4194629"/>
                <a:gd name="connsiteX3" fmla="*/ 7260618 w 7968342"/>
                <a:gd name="connsiteY3" fmla="*/ 603058 h 4194629"/>
                <a:gd name="connsiteX4" fmla="*/ 7968342 w 7968342"/>
                <a:gd name="connsiteY4" fmla="*/ 0 h 4194629"/>
                <a:gd name="connsiteX0" fmla="*/ 0 w 7968342"/>
                <a:gd name="connsiteY0" fmla="*/ 4194629 h 4194629"/>
                <a:gd name="connsiteX1" fmla="*/ 2073728 w 7968342"/>
                <a:gd name="connsiteY1" fmla="*/ 2563586 h 4194629"/>
                <a:gd name="connsiteX2" fmla="*/ 6081485 w 7968342"/>
                <a:gd name="connsiteY2" fmla="*/ 2452914 h 4194629"/>
                <a:gd name="connsiteX3" fmla="*/ 7260618 w 7968342"/>
                <a:gd name="connsiteY3" fmla="*/ 603058 h 4194629"/>
                <a:gd name="connsiteX4" fmla="*/ 7968342 w 7968342"/>
                <a:gd name="connsiteY4" fmla="*/ 0 h 4194629"/>
                <a:gd name="connsiteX0" fmla="*/ 0 w 7968342"/>
                <a:gd name="connsiteY0" fmla="*/ 4194629 h 4194629"/>
                <a:gd name="connsiteX1" fmla="*/ 2073728 w 7968342"/>
                <a:gd name="connsiteY1" fmla="*/ 2563586 h 4194629"/>
                <a:gd name="connsiteX2" fmla="*/ 6081485 w 7968342"/>
                <a:gd name="connsiteY2" fmla="*/ 2452914 h 4194629"/>
                <a:gd name="connsiteX3" fmla="*/ 7260618 w 7968342"/>
                <a:gd name="connsiteY3" fmla="*/ 603058 h 4194629"/>
                <a:gd name="connsiteX4" fmla="*/ 7968342 w 7968342"/>
                <a:gd name="connsiteY4" fmla="*/ 0 h 4194629"/>
                <a:gd name="connsiteX0" fmla="*/ 0 w 7968342"/>
                <a:gd name="connsiteY0" fmla="*/ 4194629 h 4194629"/>
                <a:gd name="connsiteX1" fmla="*/ 2073728 w 7968342"/>
                <a:gd name="connsiteY1" fmla="*/ 2563586 h 4194629"/>
                <a:gd name="connsiteX2" fmla="*/ 6081485 w 7968342"/>
                <a:gd name="connsiteY2" fmla="*/ 2452914 h 4194629"/>
                <a:gd name="connsiteX3" fmla="*/ 7260618 w 7968342"/>
                <a:gd name="connsiteY3" fmla="*/ 603058 h 4194629"/>
                <a:gd name="connsiteX4" fmla="*/ 7968342 w 7968342"/>
                <a:gd name="connsiteY4" fmla="*/ 0 h 4194629"/>
                <a:gd name="connsiteX0" fmla="*/ 0 w 7968342"/>
                <a:gd name="connsiteY0" fmla="*/ 4194629 h 4194629"/>
                <a:gd name="connsiteX1" fmla="*/ 2073728 w 7968342"/>
                <a:gd name="connsiteY1" fmla="*/ 2563586 h 4194629"/>
                <a:gd name="connsiteX2" fmla="*/ 6081485 w 7968342"/>
                <a:gd name="connsiteY2" fmla="*/ 2452914 h 4194629"/>
                <a:gd name="connsiteX3" fmla="*/ 7260618 w 7968342"/>
                <a:gd name="connsiteY3" fmla="*/ 603058 h 4194629"/>
                <a:gd name="connsiteX4" fmla="*/ 7968342 w 7968342"/>
                <a:gd name="connsiteY4" fmla="*/ 0 h 4194629"/>
                <a:gd name="connsiteX0" fmla="*/ 0 w 7968342"/>
                <a:gd name="connsiteY0" fmla="*/ 4194629 h 4194629"/>
                <a:gd name="connsiteX1" fmla="*/ 2073728 w 7968342"/>
                <a:gd name="connsiteY1" fmla="*/ 2563586 h 4194629"/>
                <a:gd name="connsiteX2" fmla="*/ 6081485 w 7968342"/>
                <a:gd name="connsiteY2" fmla="*/ 2452914 h 4194629"/>
                <a:gd name="connsiteX3" fmla="*/ 7260618 w 7968342"/>
                <a:gd name="connsiteY3" fmla="*/ 603058 h 4194629"/>
                <a:gd name="connsiteX4" fmla="*/ 7968342 w 7968342"/>
                <a:gd name="connsiteY4" fmla="*/ 0 h 4194629"/>
                <a:gd name="connsiteX0" fmla="*/ 0 w 7968342"/>
                <a:gd name="connsiteY0" fmla="*/ 4194629 h 4194629"/>
                <a:gd name="connsiteX1" fmla="*/ 2073728 w 7968342"/>
                <a:gd name="connsiteY1" fmla="*/ 2563586 h 4194629"/>
                <a:gd name="connsiteX2" fmla="*/ 6081485 w 7968342"/>
                <a:gd name="connsiteY2" fmla="*/ 2452914 h 4194629"/>
                <a:gd name="connsiteX3" fmla="*/ 7260618 w 7968342"/>
                <a:gd name="connsiteY3" fmla="*/ 603058 h 4194629"/>
                <a:gd name="connsiteX4" fmla="*/ 7968342 w 7968342"/>
                <a:gd name="connsiteY4" fmla="*/ 0 h 4194629"/>
                <a:gd name="connsiteX0" fmla="*/ 0 w 7968342"/>
                <a:gd name="connsiteY0" fmla="*/ 4194629 h 4194629"/>
                <a:gd name="connsiteX1" fmla="*/ 2073728 w 7968342"/>
                <a:gd name="connsiteY1" fmla="*/ 2563586 h 4194629"/>
                <a:gd name="connsiteX2" fmla="*/ 6081485 w 7968342"/>
                <a:gd name="connsiteY2" fmla="*/ 2452914 h 4194629"/>
                <a:gd name="connsiteX3" fmla="*/ 7260618 w 7968342"/>
                <a:gd name="connsiteY3" fmla="*/ 603058 h 4194629"/>
                <a:gd name="connsiteX4" fmla="*/ 7968342 w 7968342"/>
                <a:gd name="connsiteY4" fmla="*/ 0 h 4194629"/>
                <a:gd name="connsiteX0" fmla="*/ 0 w 7968342"/>
                <a:gd name="connsiteY0" fmla="*/ 4194629 h 4194629"/>
                <a:gd name="connsiteX1" fmla="*/ 2073728 w 7968342"/>
                <a:gd name="connsiteY1" fmla="*/ 2563586 h 4194629"/>
                <a:gd name="connsiteX2" fmla="*/ 6081485 w 7968342"/>
                <a:gd name="connsiteY2" fmla="*/ 2452914 h 4194629"/>
                <a:gd name="connsiteX3" fmla="*/ 7260618 w 7968342"/>
                <a:gd name="connsiteY3" fmla="*/ 603058 h 4194629"/>
                <a:gd name="connsiteX4" fmla="*/ 7968342 w 7968342"/>
                <a:gd name="connsiteY4" fmla="*/ 0 h 4194629"/>
                <a:gd name="connsiteX0" fmla="*/ 0 w 8328950"/>
                <a:gd name="connsiteY0" fmla="*/ 5147665 h 5147665"/>
                <a:gd name="connsiteX1" fmla="*/ 2073728 w 8328950"/>
                <a:gd name="connsiteY1" fmla="*/ 3516622 h 5147665"/>
                <a:gd name="connsiteX2" fmla="*/ 6081485 w 8328950"/>
                <a:gd name="connsiteY2" fmla="*/ 3405950 h 5147665"/>
                <a:gd name="connsiteX3" fmla="*/ 7260618 w 8328950"/>
                <a:gd name="connsiteY3" fmla="*/ 1556094 h 5147665"/>
                <a:gd name="connsiteX4" fmla="*/ 8328950 w 8328950"/>
                <a:gd name="connsiteY4" fmla="*/ 0 h 5147665"/>
                <a:gd name="connsiteX0" fmla="*/ 0 w 8328950"/>
                <a:gd name="connsiteY0" fmla="*/ 5147665 h 5147665"/>
                <a:gd name="connsiteX1" fmla="*/ 2073728 w 8328950"/>
                <a:gd name="connsiteY1" fmla="*/ 3516622 h 5147665"/>
                <a:gd name="connsiteX2" fmla="*/ 6081485 w 8328950"/>
                <a:gd name="connsiteY2" fmla="*/ 3405950 h 5147665"/>
                <a:gd name="connsiteX3" fmla="*/ 7067435 w 8328950"/>
                <a:gd name="connsiteY3" fmla="*/ 1053818 h 5147665"/>
                <a:gd name="connsiteX4" fmla="*/ 8328950 w 8328950"/>
                <a:gd name="connsiteY4" fmla="*/ 0 h 5147665"/>
                <a:gd name="connsiteX0" fmla="*/ 0 w 8328950"/>
                <a:gd name="connsiteY0" fmla="*/ 5147665 h 5147665"/>
                <a:gd name="connsiteX1" fmla="*/ 2073728 w 8328950"/>
                <a:gd name="connsiteY1" fmla="*/ 3516622 h 5147665"/>
                <a:gd name="connsiteX2" fmla="*/ 6081485 w 8328950"/>
                <a:gd name="connsiteY2" fmla="*/ 3405950 h 5147665"/>
                <a:gd name="connsiteX3" fmla="*/ 7067435 w 8328950"/>
                <a:gd name="connsiteY3" fmla="*/ 1053818 h 5147665"/>
                <a:gd name="connsiteX4" fmla="*/ 8328950 w 8328950"/>
                <a:gd name="connsiteY4" fmla="*/ 0 h 5147665"/>
                <a:gd name="connsiteX0" fmla="*/ 0 w 8328950"/>
                <a:gd name="connsiteY0" fmla="*/ 5147665 h 5147665"/>
                <a:gd name="connsiteX1" fmla="*/ 2073728 w 8328950"/>
                <a:gd name="connsiteY1" fmla="*/ 3516622 h 5147665"/>
                <a:gd name="connsiteX2" fmla="*/ 5849256 w 8328950"/>
                <a:gd name="connsiteY2" fmla="*/ 3072121 h 5147665"/>
                <a:gd name="connsiteX3" fmla="*/ 7067435 w 8328950"/>
                <a:gd name="connsiteY3" fmla="*/ 1053818 h 5147665"/>
                <a:gd name="connsiteX4" fmla="*/ 8328950 w 8328950"/>
                <a:gd name="connsiteY4" fmla="*/ 0 h 5147665"/>
                <a:gd name="connsiteX0" fmla="*/ 0 w 8328950"/>
                <a:gd name="connsiteY0" fmla="*/ 5147665 h 5147665"/>
                <a:gd name="connsiteX1" fmla="*/ 2073728 w 8328950"/>
                <a:gd name="connsiteY1" fmla="*/ 3516622 h 5147665"/>
                <a:gd name="connsiteX2" fmla="*/ 5791199 w 8328950"/>
                <a:gd name="connsiteY2" fmla="*/ 2941493 h 5147665"/>
                <a:gd name="connsiteX3" fmla="*/ 7067435 w 8328950"/>
                <a:gd name="connsiteY3" fmla="*/ 1053818 h 5147665"/>
                <a:gd name="connsiteX4" fmla="*/ 8328950 w 8328950"/>
                <a:gd name="connsiteY4" fmla="*/ 0 h 5147665"/>
                <a:gd name="connsiteX0" fmla="*/ 0 w 8328950"/>
                <a:gd name="connsiteY0" fmla="*/ 5147665 h 5147665"/>
                <a:gd name="connsiteX1" fmla="*/ 2073728 w 8328950"/>
                <a:gd name="connsiteY1" fmla="*/ 3516622 h 5147665"/>
                <a:gd name="connsiteX2" fmla="*/ 5791199 w 8328950"/>
                <a:gd name="connsiteY2" fmla="*/ 2941493 h 5147665"/>
                <a:gd name="connsiteX3" fmla="*/ 7067435 w 8328950"/>
                <a:gd name="connsiteY3" fmla="*/ 1053818 h 5147665"/>
                <a:gd name="connsiteX4" fmla="*/ 8328950 w 8328950"/>
                <a:gd name="connsiteY4" fmla="*/ 0 h 5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28950" h="5147665">
                  <a:moveTo>
                    <a:pt x="0" y="5147665"/>
                  </a:moveTo>
                  <a:cubicBezTo>
                    <a:pt x="391281" y="4630594"/>
                    <a:pt x="1108528" y="3884317"/>
                    <a:pt x="2073728" y="3516622"/>
                  </a:cubicBezTo>
                  <a:cubicBezTo>
                    <a:pt x="3038928" y="3148927"/>
                    <a:pt x="4958915" y="3351960"/>
                    <a:pt x="5791199" y="2941493"/>
                  </a:cubicBezTo>
                  <a:cubicBezTo>
                    <a:pt x="6623484" y="2531026"/>
                    <a:pt x="6629963" y="1703725"/>
                    <a:pt x="7067435" y="1053818"/>
                  </a:cubicBezTo>
                  <a:cubicBezTo>
                    <a:pt x="7504907" y="403911"/>
                    <a:pt x="8246702" y="6047"/>
                    <a:pt x="8328950" y="0"/>
                  </a:cubicBezTo>
                </a:path>
              </a:pathLst>
            </a:cu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6C0000"/>
                </a:solidFill>
              </a:endParaRPr>
            </a:p>
          </p:txBody>
        </p:sp>
        <p:pic>
          <p:nvPicPr>
            <p:cNvPr id="16399" name="Picture 2" descr="D:\Betsy葛\1\铅笔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66232">
              <a:off x="843690" y="9887374"/>
              <a:ext cx="343681" cy="1806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50"/>
                            </p:stCondLst>
                            <p:childTnLst>
                              <p:par>
                                <p:cTn id="14" presetID="2" presetClass="exit" presetSubtype="1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7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7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42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67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92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20"/>
                            </p:stCondLst>
                            <p:childTnLst>
                              <p:par>
                                <p:cTn id="4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680" fill="hold"/>
                                        <p:tgtEl>
                                          <p:spTgt spid="4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52" presetID="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2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8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60"/>
            </p:par>
          </p:childTnLst>
        </p:cTn>
      </p:par>
    </p:tnLst>
    <p:bldLst>
      <p:bldP spid="12" grpId="0"/>
      <p:bldP spid="12" grpId="1"/>
      <p:bldP spid="26" grpId="0" animBg="1"/>
      <p:bldP spid="26" grpId="1" animBg="1"/>
      <p:bldP spid="28" grpId="0" animBg="1"/>
      <p:bldP spid="28" grpId="1" animBg="1"/>
      <p:bldP spid="25" grpId="0"/>
      <p:bldP spid="25" grpId="1"/>
      <p:bldP spid="11" grpId="0"/>
      <p:bldP spid="1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92275" y="3003550"/>
            <a:ext cx="547688" cy="9366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39975" y="3003550"/>
            <a:ext cx="71438" cy="11525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11425" y="3003550"/>
            <a:ext cx="547688" cy="16557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76600" y="3003550"/>
            <a:ext cx="44450" cy="14398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19475" y="3003550"/>
            <a:ext cx="55563" cy="24479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59338" y="3003550"/>
            <a:ext cx="384175" cy="3667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00675" y="3003550"/>
            <a:ext cx="382588" cy="366713"/>
          </a:xfrm>
          <a:prstGeom prst="rect">
            <a:avLst/>
          </a:prstGeom>
          <a:solidFill>
            <a:srgbClr val="C80A14"/>
          </a:solidFill>
          <a:ln>
            <a:solidFill>
              <a:srgbClr val="C80A1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40425" y="3003550"/>
            <a:ext cx="382588" cy="3667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80175" y="3003550"/>
            <a:ext cx="382588" cy="3667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19925" y="3003550"/>
            <a:ext cx="468313" cy="9366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692275" y="2211388"/>
            <a:ext cx="10445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000">
                <a:latin typeface="Kozuka Gothic Pro M" pitchFamily="34" charset="-128"/>
                <a:ea typeface="Kozuka Gothic Pro M" pitchFamily="34" charset="-128"/>
              </a:rPr>
              <a:t>QUIT</a:t>
            </a:r>
            <a:endParaRPr lang="zh-CN" altLang="en-US" sz="3000"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878138" y="2211388"/>
            <a:ext cx="17145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000">
                <a:latin typeface="Kozuka Gothic Pro M" pitchFamily="34" charset="-128"/>
                <a:ea typeface="Kozuka Gothic Pro M" pitchFamily="34" charset="-128"/>
              </a:rPr>
              <a:t>BEATING</a:t>
            </a:r>
            <a:endParaRPr lang="zh-CN" altLang="en-US" sz="3000"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17422" name="TextBox 23" hidden="1"/>
          <p:cNvSpPr txBox="1">
            <a:spLocks noChangeArrowheads="1"/>
          </p:cNvSpPr>
          <p:nvPr/>
        </p:nvSpPr>
        <p:spPr bwMode="auto">
          <a:xfrm>
            <a:off x="4733925" y="2211388"/>
            <a:ext cx="20018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000">
                <a:latin typeface="Kozuka Gothic Pro M" pitchFamily="34" charset="-128"/>
                <a:ea typeface="Kozuka Gothic Pro M" pitchFamily="34" charset="-128"/>
              </a:rPr>
              <a:t>YOURSELF</a:t>
            </a:r>
            <a:endParaRPr lang="zh-CN" altLang="en-US" sz="3000"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17423" name="TextBox 24" hidden="1"/>
          <p:cNvSpPr txBox="1">
            <a:spLocks noChangeArrowheads="1"/>
          </p:cNvSpPr>
          <p:nvPr/>
        </p:nvSpPr>
        <p:spPr bwMode="auto">
          <a:xfrm>
            <a:off x="6875463" y="2227263"/>
            <a:ext cx="6778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000">
                <a:latin typeface="Kozuka Gothic Pro M" pitchFamily="34" charset="-128"/>
                <a:ea typeface="Kozuka Gothic Pro M" pitchFamily="34" charset="-128"/>
              </a:rPr>
              <a:t>UP</a:t>
            </a:r>
            <a:endParaRPr lang="zh-CN" altLang="en-US" sz="3000"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17424" name="TextBox 26" hidden="1"/>
          <p:cNvSpPr txBox="1">
            <a:spLocks noChangeArrowheads="1"/>
          </p:cNvSpPr>
          <p:nvPr/>
        </p:nvSpPr>
        <p:spPr bwMode="auto">
          <a:xfrm>
            <a:off x="1592263" y="1879600"/>
            <a:ext cx="2289175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700">
                <a:latin typeface="Kozuka Gothic Pro M" pitchFamily="34" charset="-128"/>
                <a:ea typeface="Kozuka Gothic Pro M" pitchFamily="34" charset="-128"/>
              </a:rPr>
              <a:t>6</a:t>
            </a:r>
            <a:endParaRPr lang="zh-CN" altLang="en-US" sz="28700">
              <a:latin typeface="Kozuka Gothic Pro M" pitchFamily="34" charset="-128"/>
              <a:ea typeface="Kozuka Gothic Pro M" pitchFamily="34" charset="-128"/>
            </a:endParaRPr>
          </a:p>
        </p:txBody>
      </p: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841375" y="1635125"/>
            <a:ext cx="850900" cy="2743200"/>
            <a:chOff x="899592" y="1701264"/>
            <a:chExt cx="849913" cy="2742694"/>
          </a:xfrm>
        </p:grpSpPr>
        <p:sp>
          <p:nvSpPr>
            <p:cNvPr id="17431" name="TextBox 28"/>
            <p:cNvSpPr txBox="1">
              <a:spLocks noChangeArrowheads="1"/>
            </p:cNvSpPr>
            <p:nvPr/>
          </p:nvSpPr>
          <p:spPr bwMode="auto">
            <a:xfrm>
              <a:off x="899592" y="1701264"/>
              <a:ext cx="849913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8800" b="1">
                  <a:latin typeface="Adobe 黑体 Std R" pitchFamily="34" charset="-122"/>
                  <a:ea typeface="Adobe 黑体 Std R" pitchFamily="34" charset="-122"/>
                </a:rPr>
                <a:t>5</a:t>
              </a:r>
              <a:endParaRPr lang="zh-CN" altLang="en-US" sz="8800" b="1">
                <a:latin typeface="Adobe 黑体 Std R" pitchFamily="34" charset="-122"/>
                <a:ea typeface="Adobe 黑体 Std R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42301" y="3004362"/>
              <a:ext cx="505826" cy="143959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4465638" y="1419225"/>
            <a:ext cx="576262" cy="5762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5130800" y="842963"/>
            <a:ext cx="144463" cy="1152525"/>
            <a:chOff x="5004048" y="843433"/>
            <a:chExt cx="144015" cy="1152377"/>
          </a:xfrm>
        </p:grpSpPr>
        <p:sp>
          <p:nvSpPr>
            <p:cNvPr id="34" name="矩形 33"/>
            <p:cNvSpPr/>
            <p:nvPr/>
          </p:nvSpPr>
          <p:spPr>
            <a:xfrm>
              <a:off x="5004048" y="843433"/>
              <a:ext cx="72799" cy="11523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040448" y="1419621"/>
              <a:ext cx="107615" cy="57618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5329238" y="842963"/>
            <a:ext cx="0" cy="115252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ac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29" presetID="63" presetClass="path" presetSubtype="0" accel="445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34568E-6 L 0.01198 2.34568E-6 " pathEditMode="relative" rAng="0" ptsTypes="AA">
                                      <p:cBhvr>
                                        <p:cTn id="30" dur="3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17 2.22045E-16 L -4.16667E-6 2.22045E-16 " pathEditMode="relative" rAng="0" ptsTypes="AA">
                                      <p:cBhvr>
                                        <p:cTn id="32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3" presetClass="path" presetSubtype="0" accel="5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-3.08642E-6 L 0.01128 -3.08642E-6 " pathEditMode="relative" rAng="0" ptsTypes="AA">
                                      <p:cBhvr>
                                        <p:cTn id="3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2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2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2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2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2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2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2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/>
      <p:bldP spid="23" grpId="0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6038" y="-523875"/>
            <a:ext cx="9315451" cy="931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:\Betsy葛\1\白线字体.png" hidden="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75" y="2279650"/>
            <a:ext cx="31083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16100" y="1879600"/>
            <a:ext cx="2251075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700">
                <a:latin typeface="Kozuka Gothic Pro M" pitchFamily="34" charset="-128"/>
                <a:ea typeface="Kozuka Gothic Pro M" pitchFamily="34" charset="-128"/>
              </a:rPr>
              <a:t>6</a:t>
            </a:r>
            <a:endParaRPr lang="zh-CN" altLang="en-US" sz="28700">
              <a:latin typeface="Kozuka Gothic Pro M" pitchFamily="34" charset="-128"/>
              <a:ea typeface="Kozuka Gothic Pro M" pitchFamily="34" charset="-128"/>
            </a:endParaRPr>
          </a:p>
        </p:txBody>
      </p:sp>
      <p:pic>
        <p:nvPicPr>
          <p:cNvPr id="18441" name="Picture 9" descr="C:\Documents and Settings\Administrator\桌面\图片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13" y="2028825"/>
            <a:ext cx="3438525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11" descr="C:\Documents and Settings\Administrator\桌面\5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350" y="2152650"/>
            <a:ext cx="156686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1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-5400000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50"/>
                            </p:stCondLst>
                            <p:childTnLst>
                              <p:par>
                                <p:cTn id="23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00000">
                                      <p:cBhvr>
                                        <p:cTn id="24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50"/>
                            </p:stCondLst>
                            <p:childTnLst>
                              <p:par>
                                <p:cTn id="26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2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2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29" dur="2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8" presetClass="emph" presetSubtype="0" repeatCount="2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-21600000">
                                      <p:cBhvr>
                                        <p:cTn id="31" dur="187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-30163" y="1577975"/>
            <a:ext cx="2706688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4400">
                <a:latin typeface="Adobe Gothic Std B" pitchFamily="34" charset="-128"/>
                <a:ea typeface="Adobe Gothic Std B" pitchFamily="34" charset="-128"/>
              </a:rPr>
              <a:t>7</a:t>
            </a:r>
            <a:endParaRPr lang="zh-CN" altLang="en-US" sz="34400">
              <a:latin typeface="Adobe Gothic Std B" pitchFamily="34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79388" y="1854200"/>
            <a:ext cx="11255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/>
              <a:t>SIGN</a:t>
            </a:r>
            <a:endParaRPr lang="zh-CN" altLang="en-US" sz="3600" b="1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68413" y="1854200"/>
            <a:ext cx="3232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/>
              <a:t>IN THE SHOWER</a:t>
            </a:r>
            <a:endParaRPr lang="zh-CN" altLang="en-US" sz="3600"/>
          </a:p>
        </p:txBody>
      </p:sp>
      <p:pic>
        <p:nvPicPr>
          <p:cNvPr id="2052" name="Picture 4" descr="D:\Betsy葛\1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1339">
            <a:off x="4645025" y="88900"/>
            <a:ext cx="3587750" cy="625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D:\Betsy葛\1\花洒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248">
            <a:off x="7910513" y="-217488"/>
            <a:ext cx="10668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D:\Betsy葛\1\音乐符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350916">
            <a:off x="4592638" y="7026275"/>
            <a:ext cx="41433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 descr="D:\Betsy葛\1\黑色的音乐符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635400">
            <a:off x="4665663" y="7404100"/>
            <a:ext cx="4445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7" descr="D:\Betsy葛\1\黑色的音乐符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75" y="6742113"/>
            <a:ext cx="65722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7" descr="D:\Betsy葛\1\黑色的音乐符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279322">
            <a:off x="4367213" y="7502525"/>
            <a:ext cx="4445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2847122" y="1854975"/>
            <a:ext cx="4732589" cy="3078570"/>
            <a:chOff x="-30882" y="-2893485"/>
            <a:chExt cx="5457355" cy="3255476"/>
          </a:xfrm>
          <a:solidFill>
            <a:schemeClr val="bg1">
              <a:alpha val="85000"/>
            </a:schemeClr>
          </a:solidFill>
        </p:grpSpPr>
        <p:sp>
          <p:nvSpPr>
            <p:cNvPr id="3" name="椭圆 2"/>
            <p:cNvSpPr/>
            <p:nvPr/>
          </p:nvSpPr>
          <p:spPr>
            <a:xfrm>
              <a:off x="-30882" y="-2893485"/>
              <a:ext cx="3767076" cy="2893485"/>
            </a:xfrm>
            <a:prstGeom prst="ellipse">
              <a:avLst/>
            </a:prstGeom>
            <a:grpFill/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341662" y="-2570174"/>
              <a:ext cx="5084811" cy="2932165"/>
              <a:chOff x="179512" y="-2122349"/>
              <a:chExt cx="5084811" cy="2932165"/>
            </a:xfrm>
            <a:grpFill/>
          </p:grpSpPr>
          <p:sp>
            <p:nvSpPr>
              <p:cNvPr id="12" name="椭圆 11"/>
              <p:cNvSpPr/>
              <p:nvPr/>
            </p:nvSpPr>
            <p:spPr>
              <a:xfrm>
                <a:off x="179512" y="-1528262"/>
                <a:ext cx="4180252" cy="2338078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635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728217" y="-2122349"/>
                <a:ext cx="3536106" cy="2311679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635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4" name="椭圆 23"/>
          <p:cNvSpPr/>
          <p:nvPr/>
        </p:nvSpPr>
        <p:spPr>
          <a:xfrm flipH="1">
            <a:off x="4536185" y="1833016"/>
            <a:ext cx="2798346" cy="2249654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repeatCount="2500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19 -0.04938 L -3.61111E-6 -4.44444E-6 " pathEditMode="relative" rAng="0" ptsTypes="AA">
                                      <p:cBhvr>
                                        <p:cTn id="21" dur="2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8" y="246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0.15123 C 0.02222 0.12685 0.01858 0.11852 0.01354 0.09876 C 0.01285 0.06296 -0.00521 -0.09136 0.00278 -0.15402 C 0.01076 -0.21698 0.04913 -0.22778 0.06111 -0.2784 C 0.07812 -0.33704 0.06128 -0.41574 0.07465 -0.45895 C 0.08802 -0.50185 0.13681 -0.50587 0.14184 -0.53611 C 0.14687 -0.56605 0.10833 -0.60432 0.10486 -0.6392 C 0.10139 -0.67377 0.12431 -0.71574 0.12153 -0.74476 " pathEditMode="relative" rAng="0" ptsTypes="ffafaaaf">
                                      <p:cBhvr>
                                        <p:cTn id="23" dur="48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-4481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25" dur="4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0" presetClass="path" presetSubtype="0" accel="20000" decel="2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05 -0.01421 C -0.09444 -0.03244 -0.09652 -0.04974 -0.09878 -0.06704 C -0.10312 -0.10875 -0.12448 -0.18258 -0.11632 -0.2283 C -0.10816 -0.27402 -0.06927 -0.30831 -0.04965 -0.34137 C -0.03003 -0.37442 -0.00382 -0.38987 0.00122 -0.42601 C 0.00625 -0.46216 -0.02743 -0.51406 -0.01944 -0.55885 C -0.01145 -0.60365 0.0349 -0.66636 0.04914 -0.69478 " pathEditMode="relative" rAng="0" ptsTypes="ffaaaaf">
                                      <p:cBhvr>
                                        <p:cTn id="27" dur="3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-3404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8" presetClass="emph" presetSubtype="0" accel="20000" decel="2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9" dur="4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0" presetClass="path" presetSubtype="0" accel="13000" decel="1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34568E-6 C -0.00139 -0.01821 -0.00348 -0.03549 -0.00573 -0.05278 C -0.01007 -0.09444 -0.01476 -0.19444 -0.00573 -0.26512 C 0.00017 -0.33673 0.00503 -0.4145 0.02968 -0.48364 C 0.05434 -0.55278 0.11875 -0.6392 0.14218 -0.67994 " pathEditMode="relative" rAng="0" ptsTypes="ffaaf">
                                      <p:cBhvr>
                                        <p:cTn id="31" dur="3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72" y="-3401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8" presetClass="emph" presetSubtype="0" accel="13000" decel="1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3" dur="2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35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05 -0.04016 C -0.05503 -0.07661 -0.05608 -0.12419 -0.06962 -0.17887 C -0.07292 -0.211 -0.07465 -0.23695 -0.0717 -0.27 C -0.06719 -0.3151 -0.03976 -0.36083 -0.01788 -0.38492 C -0.00972 -0.39357 0.00104 -0.39295 0.00903 -0.4016 C 0.01111 -0.40377 0.01319 -0.40624 0.01528 -0.4084 C 0.02066 -0.41303 0.02674 -0.41674 0.03177 -0.42199 C 0.03889 -0.42879 0.04549 -0.43559 0.0526 -0.44207 C 0.0559 -0.44547 0.06285 -0.45227 0.06285 -0.45196 C 0.0691 -0.46741 0.08889 -0.49428 0.09809 -0.50417 C 0.1033 -0.53135 0.09878 -0.57491 0.09392 -0.61446 C 0.08698 -0.6472 0.0592 -0.68767 0.05677 -0.72598 C 0.05677 -0.75749 0.0592 -0.81526 0.07951 -0.84399 C 0.10017 -0.88384 0.14826 -0.89434 0.17882 -0.89805 C 0.20781 -0.90979 0.24687 -0.87396 0.26788 -0.90825 " pathEditMode="relative" rAng="0" ptsTypes="fffffffffffffff">
                                      <p:cBhvr>
                                        <p:cTn id="37" dur="4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8" y="-4349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8" presetClass="emph" presetSubtype="0" accel="13000" decel="1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3600000">
                                      <p:cBhvr>
                                        <p:cTn id="39" dur="3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3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6" presetClass="emph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53" dur="16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6" presetClass="emph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55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2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2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2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1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2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2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2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2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2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2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2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2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6" grpId="1"/>
      <p:bldP spid="7" grpId="0"/>
      <p:bldP spid="7" grpId="1"/>
    </p:bldLst>
  </p:timing>
</p:sld>
</file>

<file path=ppt/theme/theme1.xml><?xml version="1.0" encoding="utf-8"?>
<a:theme xmlns:a="http://schemas.openxmlformats.org/drawingml/2006/main" name="Office 主题​​">
  <a:themeElements>
    <a:clrScheme name="自定义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00000"/>
      </a:hlink>
      <a:folHlink>
        <a:srgbClr val="5F00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6011</TotalTime>
  <Words>349</Words>
  <Application>Microsoft Office PowerPoint</Application>
  <PresentationFormat>全屏显示(16:9)</PresentationFormat>
  <Paragraphs>158</Paragraphs>
  <Slides>31</Slides>
  <Notes>4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宋体</vt:lpstr>
      <vt:lpstr>Adobe 黑体 Std R</vt:lpstr>
      <vt:lpstr>黑体</vt:lpstr>
      <vt:lpstr>汉仪大黑简</vt:lpstr>
      <vt:lpstr>Adobe Gothic Std B</vt:lpstr>
      <vt:lpstr>方正大黑简体</vt:lpstr>
      <vt:lpstr>迷你简汉真广标</vt:lpstr>
      <vt:lpstr>Calibri</vt:lpstr>
      <vt:lpstr>方正综艺简体</vt:lpstr>
      <vt:lpstr>微软雅黑</vt:lpstr>
      <vt:lpstr>Kozuka Gothic Pro 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锐普PPT设计师习作-保持创意的29个习惯</dc:title>
  <dc:creator>锐普PPT</dc:creator>
  <cp:lastModifiedBy>administrator</cp:lastModifiedBy>
  <cp:revision>2</cp:revision>
  <dcterms:created xsi:type="dcterms:W3CDTF">2012-05-30T02:50:14Z</dcterms:created>
  <dcterms:modified xsi:type="dcterms:W3CDTF">2015-10-21T12:39:11Z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64440492-4C8B-11D1-8B70-080036B11A03}" pid="4">
    <vt:lpwstr>www.rapidppt.com</vt:lpwstr>
  </property>
</Properties>
</file>